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1.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75"/>
  </p:notesMasterIdLst>
  <p:handoutMasterIdLst>
    <p:handoutMasterId r:id="rId76"/>
  </p:handoutMasterIdLst>
  <p:sldIdLst>
    <p:sldId id="290" r:id="rId6"/>
    <p:sldId id="291" r:id="rId7"/>
    <p:sldId id="332" r:id="rId8"/>
    <p:sldId id="297" r:id="rId9"/>
    <p:sldId id="300" r:id="rId10"/>
    <p:sldId id="335" r:id="rId11"/>
    <p:sldId id="326" r:id="rId12"/>
    <p:sldId id="333" r:id="rId13"/>
    <p:sldId id="292" r:id="rId14"/>
    <p:sldId id="294" r:id="rId15"/>
    <p:sldId id="337" r:id="rId16"/>
    <p:sldId id="371" r:id="rId17"/>
    <p:sldId id="342" r:id="rId18"/>
    <p:sldId id="343" r:id="rId19"/>
    <p:sldId id="336" r:id="rId20"/>
    <p:sldId id="338" r:id="rId21"/>
    <p:sldId id="345" r:id="rId22"/>
    <p:sldId id="361" r:id="rId23"/>
    <p:sldId id="344" r:id="rId24"/>
    <p:sldId id="346" r:id="rId25"/>
    <p:sldId id="348" r:id="rId26"/>
    <p:sldId id="347" r:id="rId27"/>
    <p:sldId id="349" r:id="rId28"/>
    <p:sldId id="362" r:id="rId29"/>
    <p:sldId id="351" r:id="rId30"/>
    <p:sldId id="363" r:id="rId31"/>
    <p:sldId id="364" r:id="rId32"/>
    <p:sldId id="350" r:id="rId33"/>
    <p:sldId id="352" r:id="rId34"/>
    <p:sldId id="360" r:id="rId35"/>
    <p:sldId id="354" r:id="rId36"/>
    <p:sldId id="357" r:id="rId37"/>
    <p:sldId id="356" r:id="rId38"/>
    <p:sldId id="322" r:id="rId39"/>
    <p:sldId id="312" r:id="rId40"/>
    <p:sldId id="329" r:id="rId41"/>
    <p:sldId id="340" r:id="rId42"/>
    <p:sldId id="341" r:id="rId43"/>
    <p:sldId id="325" r:id="rId44"/>
    <p:sldId id="298" r:id="rId45"/>
    <p:sldId id="306" r:id="rId46"/>
    <p:sldId id="304" r:id="rId47"/>
    <p:sldId id="330" r:id="rId48"/>
    <p:sldId id="328" r:id="rId49"/>
    <p:sldId id="296" r:id="rId50"/>
    <p:sldId id="311" r:id="rId51"/>
    <p:sldId id="305" r:id="rId52"/>
    <p:sldId id="307" r:id="rId53"/>
    <p:sldId id="309" r:id="rId54"/>
    <p:sldId id="308" r:id="rId55"/>
    <p:sldId id="327" r:id="rId56"/>
    <p:sldId id="313" r:id="rId57"/>
    <p:sldId id="319" r:id="rId58"/>
    <p:sldId id="314" r:id="rId59"/>
    <p:sldId id="315" r:id="rId60"/>
    <p:sldId id="316" r:id="rId61"/>
    <p:sldId id="318" r:id="rId62"/>
    <p:sldId id="303" r:id="rId63"/>
    <p:sldId id="331" r:id="rId64"/>
    <p:sldId id="365" r:id="rId65"/>
    <p:sldId id="366" r:id="rId66"/>
    <p:sldId id="367" r:id="rId67"/>
    <p:sldId id="368" r:id="rId68"/>
    <p:sldId id="369" r:id="rId69"/>
    <p:sldId id="370" r:id="rId70"/>
    <p:sldId id="269" r:id="rId71"/>
    <p:sldId id="270" r:id="rId72"/>
    <p:sldId id="271" r:id="rId73"/>
    <p:sldId id="272" r:id="rId74"/>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D46D5ACD-6137-4977-A579-843B016EFEF2}">
          <p14:sldIdLst>
            <p14:sldId id="290"/>
            <p14:sldId id="291"/>
            <p14:sldId id="332"/>
            <p14:sldId id="297"/>
            <p14:sldId id="300"/>
            <p14:sldId id="335"/>
            <p14:sldId id="326"/>
            <p14:sldId id="333"/>
            <p14:sldId id="292"/>
            <p14:sldId id="294"/>
            <p14:sldId id="337"/>
            <p14:sldId id="371"/>
            <p14:sldId id="342"/>
            <p14:sldId id="343"/>
            <p14:sldId id="336"/>
            <p14:sldId id="338"/>
            <p14:sldId id="345"/>
            <p14:sldId id="361"/>
            <p14:sldId id="344"/>
            <p14:sldId id="346"/>
            <p14:sldId id="348"/>
            <p14:sldId id="347"/>
            <p14:sldId id="349"/>
            <p14:sldId id="362"/>
            <p14:sldId id="351"/>
            <p14:sldId id="363"/>
            <p14:sldId id="364"/>
            <p14:sldId id="350"/>
            <p14:sldId id="352"/>
            <p14:sldId id="360"/>
            <p14:sldId id="354"/>
            <p14:sldId id="357"/>
            <p14:sldId id="356"/>
            <p14:sldId id="322"/>
          </p14:sldIdLst>
        </p14:section>
        <p14:section name="Backup Slides" id="{20E8FF38-FC3E-4BEB-AAAE-5581E6E588B1}">
          <p14:sldIdLst>
            <p14:sldId id="312"/>
            <p14:sldId id="329"/>
            <p14:sldId id="340"/>
            <p14:sldId id="341"/>
            <p14:sldId id="325"/>
            <p14:sldId id="298"/>
            <p14:sldId id="306"/>
            <p14:sldId id="304"/>
            <p14:sldId id="330"/>
            <p14:sldId id="328"/>
            <p14:sldId id="296"/>
            <p14:sldId id="311"/>
            <p14:sldId id="305"/>
            <p14:sldId id="307"/>
            <p14:sldId id="309"/>
            <p14:sldId id="308"/>
            <p14:sldId id="327"/>
            <p14:sldId id="313"/>
            <p14:sldId id="319"/>
            <p14:sldId id="314"/>
            <p14:sldId id="315"/>
            <p14:sldId id="316"/>
            <p14:sldId id="318"/>
            <p14:sldId id="303"/>
            <p14:sldId id="331"/>
            <p14:sldId id="365"/>
            <p14:sldId id="366"/>
            <p14:sldId id="367"/>
            <p14:sldId id="368"/>
            <p14:sldId id="369"/>
            <p14:sldId id="370"/>
          </p14:sldIdLst>
        </p14:section>
        <p14:section name="Back Material" id="{9FC64BC5-9E19-4F35-8B3B-FFD716782BDA}">
          <p14:sldIdLst>
            <p14:sldId id="269"/>
            <p14:sldId id="270"/>
            <p14:sldId id="271"/>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30" userDrawn="1">
          <p15:clr>
            <a:srgbClr val="A4A3A4"/>
          </p15:clr>
        </p15:guide>
        <p15:guide id="2" pos="22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ne McConomy" initials="SM" lastIdx="11" clrIdx="0">
    <p:extLst>
      <p:ext uri="{19B8F6BF-5375-455C-9EA6-DF929625EA0E}">
        <p15:presenceInfo xmlns:p15="http://schemas.microsoft.com/office/powerpoint/2012/main" userId="31630114bf935d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CC6600"/>
    <a:srgbClr val="CC9900"/>
    <a:srgbClr val="000000"/>
    <a:srgbClr val="FFFF00"/>
    <a:srgbClr val="F6FBEB"/>
    <a:srgbClr val="CAE0F2"/>
    <a:srgbClr val="4472C4"/>
    <a:srgbClr val="E2DFD7"/>
    <a:srgbClr val="A69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7F066-3D2D-4695-A065-232CDFCFE126}" v="2950" dt="2022-01-25T04:43:53.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5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Veith" userId="15bdf0d5-432d-4157-83ae-63e3a7e1dc2c" providerId="ADAL" clId="{A237F066-3D2D-4695-A065-232CDFCFE126}"/>
    <pc:docChg chg="undo custSel addSld delSld modSld sldOrd modSection">
      <pc:chgData name="Amelia Veith" userId="15bdf0d5-432d-4157-83ae-63e3a7e1dc2c" providerId="ADAL" clId="{A237F066-3D2D-4695-A065-232CDFCFE126}" dt="2022-01-25T04:43:53.737" v="4546" actId="164"/>
      <pc:docMkLst>
        <pc:docMk/>
      </pc:docMkLst>
      <pc:sldChg chg="delSp modSp modAnim">
        <pc:chgData name="Amelia Veith" userId="15bdf0d5-432d-4157-83ae-63e3a7e1dc2c" providerId="ADAL" clId="{A237F066-3D2D-4695-A065-232CDFCFE126}" dt="2021-11-12T21:43:30.024" v="4328"/>
        <pc:sldMkLst>
          <pc:docMk/>
          <pc:sldMk cId="0" sldId="292"/>
        </pc:sldMkLst>
        <pc:spChg chg="mod">
          <ac:chgData name="Amelia Veith" userId="15bdf0d5-432d-4157-83ae-63e3a7e1dc2c" providerId="ADAL" clId="{A237F066-3D2D-4695-A065-232CDFCFE126}" dt="2021-11-12T21:36:21.370" v="4285" actId="165"/>
          <ac:spMkLst>
            <pc:docMk/>
            <pc:sldMk cId="0" sldId="292"/>
            <ac:spMk id="12" creationId="{5014B27D-585C-4CEA-9B50-185983E804F4}"/>
          </ac:spMkLst>
        </pc:spChg>
        <pc:spChg chg="mod">
          <ac:chgData name="Amelia Veith" userId="15bdf0d5-432d-4157-83ae-63e3a7e1dc2c" providerId="ADAL" clId="{A237F066-3D2D-4695-A065-232CDFCFE126}" dt="2021-11-12T21:36:21.370" v="4285" actId="165"/>
          <ac:spMkLst>
            <pc:docMk/>
            <pc:sldMk cId="0" sldId="292"/>
            <ac:spMk id="13" creationId="{5FC520A9-EA9F-4848-851A-0B01E38AD381}"/>
          </ac:spMkLst>
        </pc:spChg>
        <pc:spChg chg="mod">
          <ac:chgData name="Amelia Veith" userId="15bdf0d5-432d-4157-83ae-63e3a7e1dc2c" providerId="ADAL" clId="{A237F066-3D2D-4695-A065-232CDFCFE126}" dt="2021-11-12T21:36:21.370" v="4285" actId="165"/>
          <ac:spMkLst>
            <pc:docMk/>
            <pc:sldMk cId="0" sldId="292"/>
            <ac:spMk id="14" creationId="{D337675C-81AD-4E99-BDD0-D487F4BA325D}"/>
          </ac:spMkLst>
        </pc:spChg>
        <pc:grpChg chg="del">
          <ac:chgData name="Amelia Veith" userId="15bdf0d5-432d-4157-83ae-63e3a7e1dc2c" providerId="ADAL" clId="{A237F066-3D2D-4695-A065-232CDFCFE126}" dt="2021-11-12T21:36:21.370" v="4285" actId="165"/>
          <ac:grpSpMkLst>
            <pc:docMk/>
            <pc:sldMk cId="0" sldId="292"/>
            <ac:grpSpMk id="2" creationId="{71CEA7E1-A3F6-4791-A9EE-1E732311FF10}"/>
          </ac:grpSpMkLst>
        </pc:grpChg>
        <pc:grpChg chg="mod topLvl">
          <ac:chgData name="Amelia Veith" userId="15bdf0d5-432d-4157-83ae-63e3a7e1dc2c" providerId="ADAL" clId="{A237F066-3D2D-4695-A065-232CDFCFE126}" dt="2021-11-12T21:36:21.370" v="4285" actId="165"/>
          <ac:grpSpMkLst>
            <pc:docMk/>
            <pc:sldMk cId="0" sldId="292"/>
            <ac:grpSpMk id="34" creationId="{ABED8159-4291-4F5B-B218-03CAE11255A7}"/>
          </ac:grpSpMkLst>
        </pc:grpChg>
        <pc:picChg chg="mod topLvl">
          <ac:chgData name="Amelia Veith" userId="15bdf0d5-432d-4157-83ae-63e3a7e1dc2c" providerId="ADAL" clId="{A237F066-3D2D-4695-A065-232CDFCFE126}" dt="2021-11-12T21:36:21.370" v="4285" actId="165"/>
          <ac:picMkLst>
            <pc:docMk/>
            <pc:sldMk cId="0" sldId="292"/>
            <ac:picMk id="343" creationId="{00000000-0000-0000-0000-000000000000}"/>
          </ac:picMkLst>
        </pc:picChg>
        <pc:cxnChg chg="mod">
          <ac:chgData name="Amelia Veith" userId="15bdf0d5-432d-4157-83ae-63e3a7e1dc2c" providerId="ADAL" clId="{A237F066-3D2D-4695-A065-232CDFCFE126}" dt="2021-11-12T21:36:21.370" v="4285" actId="165"/>
          <ac:cxnSpMkLst>
            <pc:docMk/>
            <pc:sldMk cId="0" sldId="292"/>
            <ac:cxnSpMk id="15" creationId="{5E930BE8-66DD-41F6-B2A0-E55D63CC8A2B}"/>
          </ac:cxnSpMkLst>
        </pc:cxnChg>
        <pc:cxnChg chg="mod">
          <ac:chgData name="Amelia Veith" userId="15bdf0d5-432d-4157-83ae-63e3a7e1dc2c" providerId="ADAL" clId="{A237F066-3D2D-4695-A065-232CDFCFE126}" dt="2021-11-12T21:36:21.370" v="4285" actId="165"/>
          <ac:cxnSpMkLst>
            <pc:docMk/>
            <pc:sldMk cId="0" sldId="292"/>
            <ac:cxnSpMk id="16" creationId="{6C488B0F-3EAD-430D-92CA-747AB1BEB185}"/>
          </ac:cxnSpMkLst>
        </pc:cxnChg>
        <pc:cxnChg chg="mod">
          <ac:chgData name="Amelia Veith" userId="15bdf0d5-432d-4157-83ae-63e3a7e1dc2c" providerId="ADAL" clId="{A237F066-3D2D-4695-A065-232CDFCFE126}" dt="2021-11-12T21:36:21.370" v="4285" actId="165"/>
          <ac:cxnSpMkLst>
            <pc:docMk/>
            <pc:sldMk cId="0" sldId="292"/>
            <ac:cxnSpMk id="17" creationId="{C8515E3A-58B7-4F24-AD66-9B1E7D0BFB7C}"/>
          </ac:cxnSpMkLst>
        </pc:cxnChg>
        <pc:cxnChg chg="mod">
          <ac:chgData name="Amelia Veith" userId="15bdf0d5-432d-4157-83ae-63e3a7e1dc2c" providerId="ADAL" clId="{A237F066-3D2D-4695-A065-232CDFCFE126}" dt="2021-11-12T21:36:21.370" v="4285" actId="165"/>
          <ac:cxnSpMkLst>
            <pc:docMk/>
            <pc:sldMk cId="0" sldId="292"/>
            <ac:cxnSpMk id="18" creationId="{D2719DBC-4F06-44BB-AC89-ADE141F35420}"/>
          </ac:cxnSpMkLst>
        </pc:cxnChg>
        <pc:cxnChg chg="mod">
          <ac:chgData name="Amelia Veith" userId="15bdf0d5-432d-4157-83ae-63e3a7e1dc2c" providerId="ADAL" clId="{A237F066-3D2D-4695-A065-232CDFCFE126}" dt="2021-11-12T21:36:21.370" v="4285" actId="165"/>
          <ac:cxnSpMkLst>
            <pc:docMk/>
            <pc:sldMk cId="0" sldId="292"/>
            <ac:cxnSpMk id="19" creationId="{D2B8EC08-A0F1-4D81-A3D9-C4304E547EE7}"/>
          </ac:cxnSpMkLst>
        </pc:cxnChg>
        <pc:cxnChg chg="mod">
          <ac:chgData name="Amelia Veith" userId="15bdf0d5-432d-4157-83ae-63e3a7e1dc2c" providerId="ADAL" clId="{A237F066-3D2D-4695-A065-232CDFCFE126}" dt="2021-11-12T21:36:21.370" v="4285" actId="165"/>
          <ac:cxnSpMkLst>
            <pc:docMk/>
            <pc:sldMk cId="0" sldId="292"/>
            <ac:cxnSpMk id="20" creationId="{8930E133-A1DE-41DC-82F9-D2D87EC016C9}"/>
          </ac:cxnSpMkLst>
        </pc:cxnChg>
        <pc:cxnChg chg="mod">
          <ac:chgData name="Amelia Veith" userId="15bdf0d5-432d-4157-83ae-63e3a7e1dc2c" providerId="ADAL" clId="{A237F066-3D2D-4695-A065-232CDFCFE126}" dt="2021-11-12T21:36:21.370" v="4285" actId="165"/>
          <ac:cxnSpMkLst>
            <pc:docMk/>
            <pc:sldMk cId="0" sldId="292"/>
            <ac:cxnSpMk id="21" creationId="{FE83CD2E-D89D-4469-BBCE-3A4C1B535127}"/>
          </ac:cxnSpMkLst>
        </pc:cxnChg>
        <pc:cxnChg chg="mod">
          <ac:chgData name="Amelia Veith" userId="15bdf0d5-432d-4157-83ae-63e3a7e1dc2c" providerId="ADAL" clId="{A237F066-3D2D-4695-A065-232CDFCFE126}" dt="2021-11-12T21:36:21.370" v="4285" actId="165"/>
          <ac:cxnSpMkLst>
            <pc:docMk/>
            <pc:sldMk cId="0" sldId="292"/>
            <ac:cxnSpMk id="22" creationId="{76FD062A-D43F-4B99-AEB2-2598C740DFCF}"/>
          </ac:cxnSpMkLst>
        </pc:cxnChg>
        <pc:cxnChg chg="mod">
          <ac:chgData name="Amelia Veith" userId="15bdf0d5-432d-4157-83ae-63e3a7e1dc2c" providerId="ADAL" clId="{A237F066-3D2D-4695-A065-232CDFCFE126}" dt="2021-11-12T21:36:21.370" v="4285" actId="165"/>
          <ac:cxnSpMkLst>
            <pc:docMk/>
            <pc:sldMk cId="0" sldId="292"/>
            <ac:cxnSpMk id="23" creationId="{93E398E2-D9FA-4D88-B123-E181656C1BE9}"/>
          </ac:cxnSpMkLst>
        </pc:cxnChg>
        <pc:cxnChg chg="mod">
          <ac:chgData name="Amelia Veith" userId="15bdf0d5-432d-4157-83ae-63e3a7e1dc2c" providerId="ADAL" clId="{A237F066-3D2D-4695-A065-232CDFCFE126}" dt="2021-11-12T21:36:21.370" v="4285" actId="165"/>
          <ac:cxnSpMkLst>
            <pc:docMk/>
            <pc:sldMk cId="0" sldId="292"/>
            <ac:cxnSpMk id="24" creationId="{351FA554-FF04-4816-B83B-AC20E77E2C3C}"/>
          </ac:cxnSpMkLst>
        </pc:cxnChg>
        <pc:cxnChg chg="mod">
          <ac:chgData name="Amelia Veith" userId="15bdf0d5-432d-4157-83ae-63e3a7e1dc2c" providerId="ADAL" clId="{A237F066-3D2D-4695-A065-232CDFCFE126}" dt="2021-11-12T21:36:21.370" v="4285" actId="165"/>
          <ac:cxnSpMkLst>
            <pc:docMk/>
            <pc:sldMk cId="0" sldId="292"/>
            <ac:cxnSpMk id="25" creationId="{979D8822-B82C-4457-A6D5-F239C1458C13}"/>
          </ac:cxnSpMkLst>
        </pc:cxnChg>
        <pc:cxnChg chg="mod">
          <ac:chgData name="Amelia Veith" userId="15bdf0d5-432d-4157-83ae-63e3a7e1dc2c" providerId="ADAL" clId="{A237F066-3D2D-4695-A065-232CDFCFE126}" dt="2021-11-12T21:36:21.370" v="4285" actId="165"/>
          <ac:cxnSpMkLst>
            <pc:docMk/>
            <pc:sldMk cId="0" sldId="292"/>
            <ac:cxnSpMk id="26" creationId="{F491B3B5-A5EF-4DCA-8D9E-ED5613F6B582}"/>
          </ac:cxnSpMkLst>
        </pc:cxnChg>
        <pc:cxnChg chg="mod">
          <ac:chgData name="Amelia Veith" userId="15bdf0d5-432d-4157-83ae-63e3a7e1dc2c" providerId="ADAL" clId="{A237F066-3D2D-4695-A065-232CDFCFE126}" dt="2021-11-12T21:36:21.370" v="4285" actId="165"/>
          <ac:cxnSpMkLst>
            <pc:docMk/>
            <pc:sldMk cId="0" sldId="292"/>
            <ac:cxnSpMk id="27" creationId="{E8390597-613E-48F6-87E3-5053D6ED6402}"/>
          </ac:cxnSpMkLst>
        </pc:cxnChg>
        <pc:cxnChg chg="mod">
          <ac:chgData name="Amelia Veith" userId="15bdf0d5-432d-4157-83ae-63e3a7e1dc2c" providerId="ADAL" clId="{A237F066-3D2D-4695-A065-232CDFCFE126}" dt="2021-11-12T21:36:21.370" v="4285" actId="165"/>
          <ac:cxnSpMkLst>
            <pc:docMk/>
            <pc:sldMk cId="0" sldId="292"/>
            <ac:cxnSpMk id="28" creationId="{8C9A8665-E313-46BD-A6C5-8AAC242E0F45}"/>
          </ac:cxnSpMkLst>
        </pc:cxnChg>
        <pc:cxnChg chg="mod">
          <ac:chgData name="Amelia Veith" userId="15bdf0d5-432d-4157-83ae-63e3a7e1dc2c" providerId="ADAL" clId="{A237F066-3D2D-4695-A065-232CDFCFE126}" dt="2021-11-12T21:36:21.370" v="4285" actId="165"/>
          <ac:cxnSpMkLst>
            <pc:docMk/>
            <pc:sldMk cId="0" sldId="292"/>
            <ac:cxnSpMk id="29" creationId="{02181B9E-6BA3-4E68-9CF3-39A5AA698E65}"/>
          </ac:cxnSpMkLst>
        </pc:cxnChg>
        <pc:cxnChg chg="mod">
          <ac:chgData name="Amelia Veith" userId="15bdf0d5-432d-4157-83ae-63e3a7e1dc2c" providerId="ADAL" clId="{A237F066-3D2D-4695-A065-232CDFCFE126}" dt="2021-11-12T21:36:21.370" v="4285" actId="165"/>
          <ac:cxnSpMkLst>
            <pc:docMk/>
            <pc:sldMk cId="0" sldId="292"/>
            <ac:cxnSpMk id="30" creationId="{BD7869B0-B917-47BB-B6ED-5AC63483867D}"/>
          </ac:cxnSpMkLst>
        </pc:cxnChg>
        <pc:cxnChg chg="mod">
          <ac:chgData name="Amelia Veith" userId="15bdf0d5-432d-4157-83ae-63e3a7e1dc2c" providerId="ADAL" clId="{A237F066-3D2D-4695-A065-232CDFCFE126}" dt="2021-11-12T21:36:21.370" v="4285" actId="165"/>
          <ac:cxnSpMkLst>
            <pc:docMk/>
            <pc:sldMk cId="0" sldId="292"/>
            <ac:cxnSpMk id="31" creationId="{A9116C7B-860B-49BB-922D-58B3C7716493}"/>
          </ac:cxnSpMkLst>
        </pc:cxnChg>
      </pc:sldChg>
      <pc:sldChg chg="modSp mod ord">
        <pc:chgData name="Amelia Veith" userId="15bdf0d5-432d-4157-83ae-63e3a7e1dc2c" providerId="ADAL" clId="{A237F066-3D2D-4695-A065-232CDFCFE126}" dt="2021-11-10T20:38:32.617" v="995" actId="1076"/>
        <pc:sldMkLst>
          <pc:docMk/>
          <pc:sldMk cId="0" sldId="294"/>
        </pc:sldMkLst>
        <pc:spChg chg="mod">
          <ac:chgData name="Amelia Veith" userId="15bdf0d5-432d-4157-83ae-63e3a7e1dc2c" providerId="ADAL" clId="{A237F066-3D2D-4695-A065-232CDFCFE126}" dt="2021-11-10T20:38:29.603" v="993" actId="1076"/>
          <ac:spMkLst>
            <pc:docMk/>
            <pc:sldMk cId="0" sldId="294"/>
            <ac:spMk id="634" creationId="{00000000-0000-0000-0000-000000000000}"/>
          </ac:spMkLst>
        </pc:spChg>
        <pc:spChg chg="mod">
          <ac:chgData name="Amelia Veith" userId="15bdf0d5-432d-4157-83ae-63e3a7e1dc2c" providerId="ADAL" clId="{A237F066-3D2D-4695-A065-232CDFCFE126}" dt="2021-11-10T20:38:32.617" v="995" actId="1076"/>
          <ac:spMkLst>
            <pc:docMk/>
            <pc:sldMk cId="0" sldId="294"/>
            <ac:spMk id="635" creationId="{00000000-0000-0000-0000-000000000000}"/>
          </ac:spMkLst>
        </pc:spChg>
      </pc:sldChg>
      <pc:sldChg chg="modAnim">
        <pc:chgData name="Amelia Veith" userId="15bdf0d5-432d-4157-83ae-63e3a7e1dc2c" providerId="ADAL" clId="{A237F066-3D2D-4695-A065-232CDFCFE126}" dt="2021-11-12T21:42:50.931" v="4327"/>
        <pc:sldMkLst>
          <pc:docMk/>
          <pc:sldMk cId="3467631241" sldId="297"/>
        </pc:sldMkLst>
      </pc:sldChg>
      <pc:sldChg chg="addSp delSp modSp mod">
        <pc:chgData name="Amelia Veith" userId="15bdf0d5-432d-4157-83ae-63e3a7e1dc2c" providerId="ADAL" clId="{A237F066-3D2D-4695-A065-232CDFCFE126}" dt="2021-11-10T23:48:05.285" v="2092" actId="20577"/>
        <pc:sldMkLst>
          <pc:docMk/>
          <pc:sldMk cId="3591553544" sldId="300"/>
        </pc:sldMkLst>
        <pc:spChg chg="add mod">
          <ac:chgData name="Amelia Veith" userId="15bdf0d5-432d-4157-83ae-63e3a7e1dc2c" providerId="ADAL" clId="{A237F066-3D2D-4695-A065-232CDFCFE126}" dt="2021-11-10T23:47:54.470" v="2088" actId="20577"/>
          <ac:spMkLst>
            <pc:docMk/>
            <pc:sldMk cId="3591553544" sldId="300"/>
            <ac:spMk id="5" creationId="{DB7D861A-8A25-4411-994C-CADD5051EF72}"/>
          </ac:spMkLst>
        </pc:spChg>
        <pc:spChg chg="mod">
          <ac:chgData name="Amelia Veith" userId="15bdf0d5-432d-4157-83ae-63e3a7e1dc2c" providerId="ADAL" clId="{A237F066-3D2D-4695-A065-232CDFCFE126}" dt="2021-11-10T17:18:03.921" v="196"/>
          <ac:spMkLst>
            <pc:docMk/>
            <pc:sldMk cId="3591553544" sldId="300"/>
            <ac:spMk id="8" creationId="{BFDAAADC-891C-4860-B610-2F1845107906}"/>
          </ac:spMkLst>
        </pc:spChg>
        <pc:spChg chg="mod">
          <ac:chgData name="Amelia Veith" userId="15bdf0d5-432d-4157-83ae-63e3a7e1dc2c" providerId="ADAL" clId="{A237F066-3D2D-4695-A065-232CDFCFE126}" dt="2021-11-10T17:18:03.921" v="196"/>
          <ac:spMkLst>
            <pc:docMk/>
            <pc:sldMk cId="3591553544" sldId="300"/>
            <ac:spMk id="9" creationId="{F74227E6-17C5-43BD-ACA2-26C47C52E3F7}"/>
          </ac:spMkLst>
        </pc:spChg>
        <pc:spChg chg="mod">
          <ac:chgData name="Amelia Veith" userId="15bdf0d5-432d-4157-83ae-63e3a7e1dc2c" providerId="ADAL" clId="{A237F066-3D2D-4695-A065-232CDFCFE126}" dt="2021-11-10T17:18:03.921" v="196"/>
          <ac:spMkLst>
            <pc:docMk/>
            <pc:sldMk cId="3591553544" sldId="300"/>
            <ac:spMk id="10" creationId="{C7ECBA6F-F8DC-4E11-87F4-C7A582D96502}"/>
          </ac:spMkLst>
        </pc:spChg>
        <pc:spChg chg="mod">
          <ac:chgData name="Amelia Veith" userId="15bdf0d5-432d-4157-83ae-63e3a7e1dc2c" providerId="ADAL" clId="{A237F066-3D2D-4695-A065-232CDFCFE126}" dt="2021-11-10T17:17:57.400" v="195" actId="20577"/>
          <ac:spMkLst>
            <pc:docMk/>
            <pc:sldMk cId="3591553544" sldId="300"/>
            <ac:spMk id="25" creationId="{D133B8BC-5AF1-4D0C-B708-0E59B8E6CD75}"/>
          </ac:spMkLst>
        </pc:spChg>
        <pc:spChg chg="add del mod">
          <ac:chgData name="Amelia Veith" userId="15bdf0d5-432d-4157-83ae-63e3a7e1dc2c" providerId="ADAL" clId="{A237F066-3D2D-4695-A065-232CDFCFE126}" dt="2021-11-10T17:18:11.450" v="200" actId="478"/>
          <ac:spMkLst>
            <pc:docMk/>
            <pc:sldMk cId="3591553544" sldId="300"/>
            <ac:spMk id="29" creationId="{221BEA48-4340-4E0D-8AC3-8BC8ED60D20E}"/>
          </ac:spMkLst>
        </pc:spChg>
        <pc:spChg chg="add mod">
          <ac:chgData name="Amelia Veith" userId="15bdf0d5-432d-4157-83ae-63e3a7e1dc2c" providerId="ADAL" clId="{A237F066-3D2D-4695-A065-232CDFCFE126}" dt="2021-11-10T23:48:05.285" v="2092" actId="20577"/>
          <ac:spMkLst>
            <pc:docMk/>
            <pc:sldMk cId="3591553544" sldId="300"/>
            <ac:spMk id="50" creationId="{6463910E-EA02-4AEE-8060-9756D3C13F57}"/>
          </ac:spMkLst>
        </pc:spChg>
        <pc:grpChg chg="add del mod">
          <ac:chgData name="Amelia Veith" userId="15bdf0d5-432d-4157-83ae-63e3a7e1dc2c" providerId="ADAL" clId="{A237F066-3D2D-4695-A065-232CDFCFE126}" dt="2021-11-10T17:22:32.557" v="263" actId="1037"/>
          <ac:grpSpMkLst>
            <pc:docMk/>
            <pc:sldMk cId="3591553544" sldId="300"/>
            <ac:grpSpMk id="7" creationId="{6176FBF9-EA48-4C15-8176-1FA5F7A6E34C}"/>
          </ac:grpSpMkLst>
        </pc:grpChg>
        <pc:cxnChg chg="add mod">
          <ac:chgData name="Amelia Veith" userId="15bdf0d5-432d-4157-83ae-63e3a7e1dc2c" providerId="ADAL" clId="{A237F066-3D2D-4695-A065-232CDFCFE126}" dt="2021-11-10T17:22:32.557" v="263" actId="1037"/>
          <ac:cxnSpMkLst>
            <pc:docMk/>
            <pc:sldMk cId="3591553544" sldId="300"/>
            <ac:cxnSpMk id="3" creationId="{D30647D2-1A8D-4B2C-B1BE-CF5AF5D29B9B}"/>
          </ac:cxnSpMkLst>
        </pc:cxnChg>
        <pc:cxnChg chg="mod">
          <ac:chgData name="Amelia Veith" userId="15bdf0d5-432d-4157-83ae-63e3a7e1dc2c" providerId="ADAL" clId="{A237F066-3D2D-4695-A065-232CDFCFE126}" dt="2021-11-10T17:18:08.940" v="199" actId="478"/>
          <ac:cxnSpMkLst>
            <pc:docMk/>
            <pc:sldMk cId="3591553544" sldId="300"/>
            <ac:cxnSpMk id="11" creationId="{9350905D-2E73-4555-9E6F-688A656676D0}"/>
          </ac:cxnSpMkLst>
        </pc:cxnChg>
        <pc:cxnChg chg="mod">
          <ac:chgData name="Amelia Veith" userId="15bdf0d5-432d-4157-83ae-63e3a7e1dc2c" providerId="ADAL" clId="{A237F066-3D2D-4695-A065-232CDFCFE126}" dt="2021-11-10T17:18:03.921" v="196"/>
          <ac:cxnSpMkLst>
            <pc:docMk/>
            <pc:sldMk cId="3591553544" sldId="300"/>
            <ac:cxnSpMk id="12" creationId="{D58A4454-A005-4952-9BF4-8D4DAAFD9A1C}"/>
          </ac:cxnSpMkLst>
        </pc:cxnChg>
        <pc:cxnChg chg="mod">
          <ac:chgData name="Amelia Veith" userId="15bdf0d5-432d-4157-83ae-63e3a7e1dc2c" providerId="ADAL" clId="{A237F066-3D2D-4695-A065-232CDFCFE126}" dt="2021-11-10T17:18:03.921" v="196"/>
          <ac:cxnSpMkLst>
            <pc:docMk/>
            <pc:sldMk cId="3591553544" sldId="300"/>
            <ac:cxnSpMk id="13" creationId="{1BD7A814-6C4A-460D-8B1E-F13B690F0F7F}"/>
          </ac:cxnSpMkLst>
        </pc:cxnChg>
        <pc:cxnChg chg="mod">
          <ac:chgData name="Amelia Veith" userId="15bdf0d5-432d-4157-83ae-63e3a7e1dc2c" providerId="ADAL" clId="{A237F066-3D2D-4695-A065-232CDFCFE126}" dt="2021-11-10T17:18:08.940" v="199" actId="478"/>
          <ac:cxnSpMkLst>
            <pc:docMk/>
            <pc:sldMk cId="3591553544" sldId="300"/>
            <ac:cxnSpMk id="14" creationId="{BCB36F92-7763-467A-A785-D6E12A130345}"/>
          </ac:cxnSpMkLst>
        </pc:cxnChg>
        <pc:cxnChg chg="mod">
          <ac:chgData name="Amelia Veith" userId="15bdf0d5-432d-4157-83ae-63e3a7e1dc2c" providerId="ADAL" clId="{A237F066-3D2D-4695-A065-232CDFCFE126}" dt="2021-11-10T17:18:08.940" v="199" actId="478"/>
          <ac:cxnSpMkLst>
            <pc:docMk/>
            <pc:sldMk cId="3591553544" sldId="300"/>
            <ac:cxnSpMk id="15" creationId="{71B4D6B8-DBF6-46EB-B850-0A57989E602F}"/>
          </ac:cxnSpMkLst>
        </pc:cxnChg>
        <pc:cxnChg chg="mod">
          <ac:chgData name="Amelia Veith" userId="15bdf0d5-432d-4157-83ae-63e3a7e1dc2c" providerId="ADAL" clId="{A237F066-3D2D-4695-A065-232CDFCFE126}" dt="2021-11-10T17:18:08.940" v="199" actId="478"/>
          <ac:cxnSpMkLst>
            <pc:docMk/>
            <pc:sldMk cId="3591553544" sldId="300"/>
            <ac:cxnSpMk id="16" creationId="{FDBEBC2D-A1EC-4F7B-9BDB-7076B3A11789}"/>
          </ac:cxnSpMkLst>
        </pc:cxnChg>
        <pc:cxnChg chg="mod">
          <ac:chgData name="Amelia Veith" userId="15bdf0d5-432d-4157-83ae-63e3a7e1dc2c" providerId="ADAL" clId="{A237F066-3D2D-4695-A065-232CDFCFE126}" dt="2021-11-10T17:18:03.921" v="196"/>
          <ac:cxnSpMkLst>
            <pc:docMk/>
            <pc:sldMk cId="3591553544" sldId="300"/>
            <ac:cxnSpMk id="17" creationId="{3EE40553-F95C-4363-BFC2-B4F7325549A1}"/>
          </ac:cxnSpMkLst>
        </pc:cxnChg>
        <pc:cxnChg chg="mod">
          <ac:chgData name="Amelia Veith" userId="15bdf0d5-432d-4157-83ae-63e3a7e1dc2c" providerId="ADAL" clId="{A237F066-3D2D-4695-A065-232CDFCFE126}" dt="2021-11-10T17:18:03.921" v="196"/>
          <ac:cxnSpMkLst>
            <pc:docMk/>
            <pc:sldMk cId="3591553544" sldId="300"/>
            <ac:cxnSpMk id="18" creationId="{AF885016-0AF5-43B9-9517-DA0E26387345}"/>
          </ac:cxnSpMkLst>
        </pc:cxnChg>
        <pc:cxnChg chg="mod">
          <ac:chgData name="Amelia Veith" userId="15bdf0d5-432d-4157-83ae-63e3a7e1dc2c" providerId="ADAL" clId="{A237F066-3D2D-4695-A065-232CDFCFE126}" dt="2021-11-10T17:18:03.921" v="196"/>
          <ac:cxnSpMkLst>
            <pc:docMk/>
            <pc:sldMk cId="3591553544" sldId="300"/>
            <ac:cxnSpMk id="19" creationId="{93F3B806-80DB-4D3C-B5A2-61DD054E0CDA}"/>
          </ac:cxnSpMkLst>
        </pc:cxnChg>
        <pc:cxnChg chg="mod">
          <ac:chgData name="Amelia Veith" userId="15bdf0d5-432d-4157-83ae-63e3a7e1dc2c" providerId="ADAL" clId="{A237F066-3D2D-4695-A065-232CDFCFE126}" dt="2021-11-10T17:18:03.921" v="196"/>
          <ac:cxnSpMkLst>
            <pc:docMk/>
            <pc:sldMk cId="3591553544" sldId="300"/>
            <ac:cxnSpMk id="20" creationId="{BA27EC98-EEDD-4F86-B0D1-94F237E05D23}"/>
          </ac:cxnSpMkLst>
        </pc:cxnChg>
        <pc:cxnChg chg="mod">
          <ac:chgData name="Amelia Veith" userId="15bdf0d5-432d-4157-83ae-63e3a7e1dc2c" providerId="ADAL" clId="{A237F066-3D2D-4695-A065-232CDFCFE126}" dt="2021-11-10T17:18:03.921" v="196"/>
          <ac:cxnSpMkLst>
            <pc:docMk/>
            <pc:sldMk cId="3591553544" sldId="300"/>
            <ac:cxnSpMk id="21" creationId="{B740F0D9-6511-4604-B49F-4DEAB58E5623}"/>
          </ac:cxnSpMkLst>
        </pc:cxnChg>
        <pc:cxnChg chg="mod">
          <ac:chgData name="Amelia Veith" userId="15bdf0d5-432d-4157-83ae-63e3a7e1dc2c" providerId="ADAL" clId="{A237F066-3D2D-4695-A065-232CDFCFE126}" dt="2021-11-10T17:18:03.921" v="196"/>
          <ac:cxnSpMkLst>
            <pc:docMk/>
            <pc:sldMk cId="3591553544" sldId="300"/>
            <ac:cxnSpMk id="22" creationId="{3AF93E71-ED62-45B0-B4B1-ABF2BF3FFC10}"/>
          </ac:cxnSpMkLst>
        </pc:cxnChg>
        <pc:cxnChg chg="mod">
          <ac:chgData name="Amelia Veith" userId="15bdf0d5-432d-4157-83ae-63e3a7e1dc2c" providerId="ADAL" clId="{A237F066-3D2D-4695-A065-232CDFCFE126}" dt="2021-11-10T17:18:03.921" v="196"/>
          <ac:cxnSpMkLst>
            <pc:docMk/>
            <pc:sldMk cId="3591553544" sldId="300"/>
            <ac:cxnSpMk id="23" creationId="{A30A9FA7-DA97-4E83-A302-A7C263F3C98D}"/>
          </ac:cxnSpMkLst>
        </pc:cxnChg>
        <pc:cxnChg chg="mod">
          <ac:chgData name="Amelia Veith" userId="15bdf0d5-432d-4157-83ae-63e3a7e1dc2c" providerId="ADAL" clId="{A237F066-3D2D-4695-A065-232CDFCFE126}" dt="2021-11-10T17:18:03.921" v="196"/>
          <ac:cxnSpMkLst>
            <pc:docMk/>
            <pc:sldMk cId="3591553544" sldId="300"/>
            <ac:cxnSpMk id="24" creationId="{FD0109C9-8B7E-48A9-91F9-BAB93C1FBABA}"/>
          </ac:cxnSpMkLst>
        </pc:cxnChg>
        <pc:cxnChg chg="mod">
          <ac:chgData name="Amelia Veith" userId="15bdf0d5-432d-4157-83ae-63e3a7e1dc2c" providerId="ADAL" clId="{A237F066-3D2D-4695-A065-232CDFCFE126}" dt="2021-11-10T17:18:08.940" v="199" actId="478"/>
          <ac:cxnSpMkLst>
            <pc:docMk/>
            <pc:sldMk cId="3591553544" sldId="300"/>
            <ac:cxnSpMk id="26" creationId="{ADAD9F2C-CA86-4B94-BA59-944AD1FEE9F6}"/>
          </ac:cxnSpMkLst>
        </pc:cxnChg>
        <pc:cxnChg chg="mod">
          <ac:chgData name="Amelia Veith" userId="15bdf0d5-432d-4157-83ae-63e3a7e1dc2c" providerId="ADAL" clId="{A237F066-3D2D-4695-A065-232CDFCFE126}" dt="2021-11-10T17:18:03.921" v="196"/>
          <ac:cxnSpMkLst>
            <pc:docMk/>
            <pc:sldMk cId="3591553544" sldId="300"/>
            <ac:cxnSpMk id="27" creationId="{9DBAA5B1-FD74-4F2C-9D35-18C518820F4B}"/>
          </ac:cxnSpMkLst>
        </pc:cxnChg>
        <pc:cxnChg chg="mod">
          <ac:chgData name="Amelia Veith" userId="15bdf0d5-432d-4157-83ae-63e3a7e1dc2c" providerId="ADAL" clId="{A237F066-3D2D-4695-A065-232CDFCFE126}" dt="2021-11-10T17:18:03.921" v="196"/>
          <ac:cxnSpMkLst>
            <pc:docMk/>
            <pc:sldMk cId="3591553544" sldId="300"/>
            <ac:cxnSpMk id="28" creationId="{F0377107-E986-427E-8761-4F55E3E83E32}"/>
          </ac:cxnSpMkLst>
        </pc:cxnChg>
        <pc:cxnChg chg="add mod">
          <ac:chgData name="Amelia Veith" userId="15bdf0d5-432d-4157-83ae-63e3a7e1dc2c" providerId="ADAL" clId="{A237F066-3D2D-4695-A065-232CDFCFE126}" dt="2021-11-10T17:22:32.557" v="263" actId="1037"/>
          <ac:cxnSpMkLst>
            <pc:docMk/>
            <pc:sldMk cId="3591553544" sldId="300"/>
            <ac:cxnSpMk id="30" creationId="{422E1CAF-D846-4D12-AC7E-406037C5884C}"/>
          </ac:cxnSpMkLst>
        </pc:cxnChg>
        <pc:cxnChg chg="add mod">
          <ac:chgData name="Amelia Veith" userId="15bdf0d5-432d-4157-83ae-63e3a7e1dc2c" providerId="ADAL" clId="{A237F066-3D2D-4695-A065-232CDFCFE126}" dt="2021-11-10T17:22:32.557" v="263" actId="1037"/>
          <ac:cxnSpMkLst>
            <pc:docMk/>
            <pc:sldMk cId="3591553544" sldId="300"/>
            <ac:cxnSpMk id="39" creationId="{E3F880A8-4BE5-4416-B69D-7BE0E030809F}"/>
          </ac:cxnSpMkLst>
        </pc:cxnChg>
        <pc:cxnChg chg="add mod">
          <ac:chgData name="Amelia Veith" userId="15bdf0d5-432d-4157-83ae-63e3a7e1dc2c" providerId="ADAL" clId="{A237F066-3D2D-4695-A065-232CDFCFE126}" dt="2021-11-10T17:22:32.557" v="263" actId="1037"/>
          <ac:cxnSpMkLst>
            <pc:docMk/>
            <pc:sldMk cId="3591553544" sldId="300"/>
            <ac:cxnSpMk id="43" creationId="{89B174EA-DD24-46D9-90A8-53D43CF7F362}"/>
          </ac:cxnSpMkLst>
        </pc:cxnChg>
        <pc:cxnChg chg="add del mod">
          <ac:chgData name="Amelia Veith" userId="15bdf0d5-432d-4157-83ae-63e3a7e1dc2c" providerId="ADAL" clId="{A237F066-3D2D-4695-A065-232CDFCFE126}" dt="2021-11-10T17:22:13.448" v="245" actId="478"/>
          <ac:cxnSpMkLst>
            <pc:docMk/>
            <pc:sldMk cId="3591553544" sldId="300"/>
            <ac:cxnSpMk id="49" creationId="{7456580A-0572-4B13-8C03-91326821CD6C}"/>
          </ac:cxnSpMkLst>
        </pc:cxnChg>
        <pc:cxnChg chg="add mod">
          <ac:chgData name="Amelia Veith" userId="15bdf0d5-432d-4157-83ae-63e3a7e1dc2c" providerId="ADAL" clId="{A237F066-3D2D-4695-A065-232CDFCFE126}" dt="2021-11-10T17:22:32.557" v="263" actId="1037"/>
          <ac:cxnSpMkLst>
            <pc:docMk/>
            <pc:sldMk cId="3591553544" sldId="300"/>
            <ac:cxnSpMk id="258" creationId="{23B8CFBA-FFAC-4A71-8C6E-5DD755A40912}"/>
          </ac:cxnSpMkLst>
        </pc:cxnChg>
        <pc:cxnChg chg="add mod">
          <ac:chgData name="Amelia Veith" userId="15bdf0d5-432d-4157-83ae-63e3a7e1dc2c" providerId="ADAL" clId="{A237F066-3D2D-4695-A065-232CDFCFE126}" dt="2021-11-10T17:22:32.557" v="263" actId="1037"/>
          <ac:cxnSpMkLst>
            <pc:docMk/>
            <pc:sldMk cId="3591553544" sldId="300"/>
            <ac:cxnSpMk id="260" creationId="{D0013423-B934-4D1C-8867-501AAE3124A2}"/>
          </ac:cxnSpMkLst>
        </pc:cxnChg>
      </pc:sldChg>
      <pc:sldChg chg="addSp delSp modSp mod modAnim">
        <pc:chgData name="Amelia Veith" userId="15bdf0d5-432d-4157-83ae-63e3a7e1dc2c" providerId="ADAL" clId="{A237F066-3D2D-4695-A065-232CDFCFE126}" dt="2021-11-11T22:01:57.957" v="3424" actId="20577"/>
        <pc:sldMkLst>
          <pc:docMk/>
          <pc:sldMk cId="2799216267" sldId="322"/>
        </pc:sldMkLst>
        <pc:spChg chg="add del mod">
          <ac:chgData name="Amelia Veith" userId="15bdf0d5-432d-4157-83ae-63e3a7e1dc2c" providerId="ADAL" clId="{A237F066-3D2D-4695-A065-232CDFCFE126}" dt="2021-11-11T22:00:52.426" v="3375" actId="478"/>
          <ac:spMkLst>
            <pc:docMk/>
            <pc:sldMk cId="2799216267" sldId="322"/>
            <ac:spMk id="4" creationId="{9D285A5A-35C7-400E-B380-373148D7A83C}"/>
          </ac:spMkLst>
        </pc:spChg>
        <pc:spChg chg="mod topLvl">
          <ac:chgData name="Amelia Veith" userId="15bdf0d5-432d-4157-83ae-63e3a7e1dc2c" providerId="ADAL" clId="{A237F066-3D2D-4695-A065-232CDFCFE126}" dt="2021-11-11T21:23:20.971" v="2918" actId="164"/>
          <ac:spMkLst>
            <pc:docMk/>
            <pc:sldMk cId="2799216267" sldId="322"/>
            <ac:spMk id="7" creationId="{404DAE50-127B-49B6-8504-AF2DD3AAEC24}"/>
          </ac:spMkLst>
        </pc:spChg>
        <pc:spChg chg="mod topLvl">
          <ac:chgData name="Amelia Veith" userId="15bdf0d5-432d-4157-83ae-63e3a7e1dc2c" providerId="ADAL" clId="{A237F066-3D2D-4695-A065-232CDFCFE126}" dt="2021-11-11T21:23:20.971" v="2918" actId="164"/>
          <ac:spMkLst>
            <pc:docMk/>
            <pc:sldMk cId="2799216267" sldId="322"/>
            <ac:spMk id="8" creationId="{13951248-1CBD-4E9B-A34D-831A2CC83A8E}"/>
          </ac:spMkLst>
        </pc:spChg>
        <pc:spChg chg="mod topLvl">
          <ac:chgData name="Amelia Veith" userId="15bdf0d5-432d-4157-83ae-63e3a7e1dc2c" providerId="ADAL" clId="{A237F066-3D2D-4695-A065-232CDFCFE126}" dt="2021-11-11T21:23:20.971" v="2918" actId="164"/>
          <ac:spMkLst>
            <pc:docMk/>
            <pc:sldMk cId="2799216267" sldId="322"/>
            <ac:spMk id="9" creationId="{0B03E431-ED97-40AB-916D-CF89139DBC62}"/>
          </ac:spMkLst>
        </pc:spChg>
        <pc:spChg chg="add mod">
          <ac:chgData name="Amelia Veith" userId="15bdf0d5-432d-4157-83ae-63e3a7e1dc2c" providerId="ADAL" clId="{A237F066-3D2D-4695-A065-232CDFCFE126}" dt="2021-11-11T22:00:46.099" v="3374" actId="1036"/>
          <ac:spMkLst>
            <pc:docMk/>
            <pc:sldMk cId="2799216267" sldId="322"/>
            <ac:spMk id="28" creationId="{C11ABD06-F7E6-4BDD-B502-CA254FD7F92A}"/>
          </ac:spMkLst>
        </pc:spChg>
        <pc:spChg chg="add mod">
          <ac:chgData name="Amelia Veith" userId="15bdf0d5-432d-4157-83ae-63e3a7e1dc2c" providerId="ADAL" clId="{A237F066-3D2D-4695-A065-232CDFCFE126}" dt="2021-11-11T22:00:46.099" v="3374" actId="1036"/>
          <ac:spMkLst>
            <pc:docMk/>
            <pc:sldMk cId="2799216267" sldId="322"/>
            <ac:spMk id="29" creationId="{BB4E00C1-1333-4DD5-916E-7ED0F3F5D72A}"/>
          </ac:spMkLst>
        </pc:spChg>
        <pc:spChg chg="add mod">
          <ac:chgData name="Amelia Veith" userId="15bdf0d5-432d-4157-83ae-63e3a7e1dc2c" providerId="ADAL" clId="{A237F066-3D2D-4695-A065-232CDFCFE126}" dt="2021-11-11T22:00:46.099" v="3374" actId="1036"/>
          <ac:spMkLst>
            <pc:docMk/>
            <pc:sldMk cId="2799216267" sldId="322"/>
            <ac:spMk id="30" creationId="{D94E2097-B3B5-4D8F-A286-7F6EB4D13BF1}"/>
          </ac:spMkLst>
        </pc:spChg>
        <pc:spChg chg="add mod">
          <ac:chgData name="Amelia Veith" userId="15bdf0d5-432d-4157-83ae-63e3a7e1dc2c" providerId="ADAL" clId="{A237F066-3D2D-4695-A065-232CDFCFE126}" dt="2021-11-11T22:01:02.365" v="3386" actId="1035"/>
          <ac:spMkLst>
            <pc:docMk/>
            <pc:sldMk cId="2799216267" sldId="322"/>
            <ac:spMk id="31" creationId="{1F9A973F-DA28-4B01-9F84-CB212BB14EA2}"/>
          </ac:spMkLst>
        </pc:spChg>
        <pc:spChg chg="add del mod">
          <ac:chgData name="Amelia Veith" userId="15bdf0d5-432d-4157-83ae-63e3a7e1dc2c" providerId="ADAL" clId="{A237F066-3D2D-4695-A065-232CDFCFE126}" dt="2021-11-11T21:59:36.468" v="3351" actId="478"/>
          <ac:spMkLst>
            <pc:docMk/>
            <pc:sldMk cId="2799216267" sldId="322"/>
            <ac:spMk id="32" creationId="{475F9215-78DE-44B7-BBFF-636077F067D5}"/>
          </ac:spMkLst>
        </pc:spChg>
        <pc:spChg chg="add mod">
          <ac:chgData name="Amelia Veith" userId="15bdf0d5-432d-4157-83ae-63e3a7e1dc2c" providerId="ADAL" clId="{A237F066-3D2D-4695-A065-232CDFCFE126}" dt="2021-11-11T21:59:24.624" v="3350" actId="1036"/>
          <ac:spMkLst>
            <pc:docMk/>
            <pc:sldMk cId="2799216267" sldId="322"/>
            <ac:spMk id="33" creationId="{CEE0858C-8CCD-4021-889F-A77C467143B2}"/>
          </ac:spMkLst>
        </pc:spChg>
        <pc:spChg chg="add mod">
          <ac:chgData name="Amelia Veith" userId="15bdf0d5-432d-4157-83ae-63e3a7e1dc2c" providerId="ADAL" clId="{A237F066-3D2D-4695-A065-232CDFCFE126}" dt="2021-11-11T21:59:24.624" v="3350" actId="1036"/>
          <ac:spMkLst>
            <pc:docMk/>
            <pc:sldMk cId="2799216267" sldId="322"/>
            <ac:spMk id="34" creationId="{5A8313E7-6ADF-4EF7-AFB8-271E8069EA5C}"/>
          </ac:spMkLst>
        </pc:spChg>
        <pc:spChg chg="add mod">
          <ac:chgData name="Amelia Veith" userId="15bdf0d5-432d-4157-83ae-63e3a7e1dc2c" providerId="ADAL" clId="{A237F066-3D2D-4695-A065-232CDFCFE126}" dt="2021-11-11T21:59:24.624" v="3350" actId="1036"/>
          <ac:spMkLst>
            <pc:docMk/>
            <pc:sldMk cId="2799216267" sldId="322"/>
            <ac:spMk id="35" creationId="{3755D716-CBC6-4E3A-B54A-96E9F6EFA54A}"/>
          </ac:spMkLst>
        </pc:spChg>
        <pc:spChg chg="add mod">
          <ac:chgData name="Amelia Veith" userId="15bdf0d5-432d-4157-83ae-63e3a7e1dc2c" providerId="ADAL" clId="{A237F066-3D2D-4695-A065-232CDFCFE126}" dt="2021-11-11T22:01:44.720" v="3408" actId="20577"/>
          <ac:spMkLst>
            <pc:docMk/>
            <pc:sldMk cId="2799216267" sldId="322"/>
            <ac:spMk id="36" creationId="{74DCD4B4-0A95-482A-9D2A-A82134755AD2}"/>
          </ac:spMkLst>
        </pc:spChg>
        <pc:spChg chg="add mod">
          <ac:chgData name="Amelia Veith" userId="15bdf0d5-432d-4157-83ae-63e3a7e1dc2c" providerId="ADAL" clId="{A237F066-3D2D-4695-A065-232CDFCFE126}" dt="2021-11-11T21:59:24.624" v="3350" actId="1036"/>
          <ac:spMkLst>
            <pc:docMk/>
            <pc:sldMk cId="2799216267" sldId="322"/>
            <ac:spMk id="37" creationId="{9ECABF30-E275-4875-9C0D-DCC7031689EB}"/>
          </ac:spMkLst>
        </pc:spChg>
        <pc:spChg chg="add mod">
          <ac:chgData name="Amelia Veith" userId="15bdf0d5-432d-4157-83ae-63e3a7e1dc2c" providerId="ADAL" clId="{A237F066-3D2D-4695-A065-232CDFCFE126}" dt="2021-11-11T21:59:24.624" v="3350" actId="1036"/>
          <ac:spMkLst>
            <pc:docMk/>
            <pc:sldMk cId="2799216267" sldId="322"/>
            <ac:spMk id="38" creationId="{C227E2D9-1379-4D1F-BFE7-1FDA118A7F36}"/>
          </ac:spMkLst>
        </pc:spChg>
        <pc:spChg chg="add mod">
          <ac:chgData name="Amelia Veith" userId="15bdf0d5-432d-4157-83ae-63e3a7e1dc2c" providerId="ADAL" clId="{A237F066-3D2D-4695-A065-232CDFCFE126}" dt="2021-11-11T22:01:57.957" v="3424" actId="20577"/>
          <ac:spMkLst>
            <pc:docMk/>
            <pc:sldMk cId="2799216267" sldId="322"/>
            <ac:spMk id="39" creationId="{07F124AC-0C2B-41C7-B45D-9EC74CD53561}"/>
          </ac:spMkLst>
        </pc:spChg>
        <pc:spChg chg="add del mod">
          <ac:chgData name="Amelia Veith" userId="15bdf0d5-432d-4157-83ae-63e3a7e1dc2c" providerId="ADAL" clId="{A237F066-3D2D-4695-A065-232CDFCFE126}" dt="2021-11-11T21:59:40.020" v="3353"/>
          <ac:spMkLst>
            <pc:docMk/>
            <pc:sldMk cId="2799216267" sldId="322"/>
            <ac:spMk id="46" creationId="{A18514B7-DE29-4160-B47D-F542382199E5}"/>
          </ac:spMkLst>
        </pc:spChg>
        <pc:spChg chg="add del mod">
          <ac:chgData name="Amelia Veith" userId="15bdf0d5-432d-4157-83ae-63e3a7e1dc2c" providerId="ADAL" clId="{A237F066-3D2D-4695-A065-232CDFCFE126}" dt="2021-11-11T21:59:40.020" v="3353"/>
          <ac:spMkLst>
            <pc:docMk/>
            <pc:sldMk cId="2799216267" sldId="322"/>
            <ac:spMk id="47" creationId="{DCB7816F-D9E7-4D84-9403-0ABA3F3B9826}"/>
          </ac:spMkLst>
        </pc:spChg>
        <pc:spChg chg="add del mod">
          <ac:chgData name="Amelia Veith" userId="15bdf0d5-432d-4157-83ae-63e3a7e1dc2c" providerId="ADAL" clId="{A237F066-3D2D-4695-A065-232CDFCFE126}" dt="2021-11-11T21:59:40.020" v="3353"/>
          <ac:spMkLst>
            <pc:docMk/>
            <pc:sldMk cId="2799216267" sldId="322"/>
            <ac:spMk id="48" creationId="{C189444B-5EC9-44BE-8EAD-1E6FC891665F}"/>
          </ac:spMkLst>
        </pc:spChg>
        <pc:spChg chg="add del mod">
          <ac:chgData name="Amelia Veith" userId="15bdf0d5-432d-4157-83ae-63e3a7e1dc2c" providerId="ADAL" clId="{A237F066-3D2D-4695-A065-232CDFCFE126}" dt="2021-11-11T21:59:40.020" v="3353"/>
          <ac:spMkLst>
            <pc:docMk/>
            <pc:sldMk cId="2799216267" sldId="322"/>
            <ac:spMk id="49" creationId="{83BCA847-B6E5-4C4F-8365-8943CB00A965}"/>
          </ac:spMkLst>
        </pc:spChg>
        <pc:spChg chg="add del mod">
          <ac:chgData name="Amelia Veith" userId="15bdf0d5-432d-4157-83ae-63e3a7e1dc2c" providerId="ADAL" clId="{A237F066-3D2D-4695-A065-232CDFCFE126}" dt="2021-11-11T21:59:40.020" v="3353"/>
          <ac:spMkLst>
            <pc:docMk/>
            <pc:sldMk cId="2799216267" sldId="322"/>
            <ac:spMk id="50" creationId="{C5C7AF9F-A93E-4030-B616-CDFA4EF34E1C}"/>
          </ac:spMkLst>
        </pc:spChg>
        <pc:spChg chg="add del mod">
          <ac:chgData name="Amelia Veith" userId="15bdf0d5-432d-4157-83ae-63e3a7e1dc2c" providerId="ADAL" clId="{A237F066-3D2D-4695-A065-232CDFCFE126}" dt="2021-11-11T21:59:40.020" v="3353"/>
          <ac:spMkLst>
            <pc:docMk/>
            <pc:sldMk cId="2799216267" sldId="322"/>
            <ac:spMk id="51" creationId="{0906C7BC-C887-495A-B427-EFBE3432BB18}"/>
          </ac:spMkLst>
        </pc:spChg>
        <pc:spChg chg="add del mod">
          <ac:chgData name="Amelia Veith" userId="15bdf0d5-432d-4157-83ae-63e3a7e1dc2c" providerId="ADAL" clId="{A237F066-3D2D-4695-A065-232CDFCFE126}" dt="2021-11-11T21:59:40.020" v="3353"/>
          <ac:spMkLst>
            <pc:docMk/>
            <pc:sldMk cId="2799216267" sldId="322"/>
            <ac:spMk id="52" creationId="{06792E65-7B3B-4932-AF6C-DFEA5C6E22F2}"/>
          </ac:spMkLst>
        </pc:spChg>
        <pc:spChg chg="add del mod">
          <ac:chgData name="Amelia Veith" userId="15bdf0d5-432d-4157-83ae-63e3a7e1dc2c" providerId="ADAL" clId="{A237F066-3D2D-4695-A065-232CDFCFE126}" dt="2021-11-11T21:59:40.020" v="3353"/>
          <ac:spMkLst>
            <pc:docMk/>
            <pc:sldMk cId="2799216267" sldId="322"/>
            <ac:spMk id="53" creationId="{7E53C19C-B398-4D63-8936-C11B0E4CACDB}"/>
          </ac:spMkLst>
        </pc:spChg>
        <pc:spChg chg="add del mod">
          <ac:chgData name="Amelia Veith" userId="15bdf0d5-432d-4157-83ae-63e3a7e1dc2c" providerId="ADAL" clId="{A237F066-3D2D-4695-A065-232CDFCFE126}" dt="2021-11-11T21:59:40.020" v="3353"/>
          <ac:spMkLst>
            <pc:docMk/>
            <pc:sldMk cId="2799216267" sldId="322"/>
            <ac:spMk id="54" creationId="{9A31C201-C9A4-467E-B705-F72BEA91028E}"/>
          </ac:spMkLst>
        </pc:spChg>
        <pc:spChg chg="add del mod">
          <ac:chgData name="Amelia Veith" userId="15bdf0d5-432d-4157-83ae-63e3a7e1dc2c" providerId="ADAL" clId="{A237F066-3D2D-4695-A065-232CDFCFE126}" dt="2021-11-11T21:59:40.020" v="3353"/>
          <ac:spMkLst>
            <pc:docMk/>
            <pc:sldMk cId="2799216267" sldId="322"/>
            <ac:spMk id="55" creationId="{71A99012-BF0A-4B2E-B433-B8784CF6BDF1}"/>
          </ac:spMkLst>
        </pc:spChg>
        <pc:spChg chg="add del mod">
          <ac:chgData name="Amelia Veith" userId="15bdf0d5-432d-4157-83ae-63e3a7e1dc2c" providerId="ADAL" clId="{A237F066-3D2D-4695-A065-232CDFCFE126}" dt="2021-11-11T21:59:40.020" v="3353"/>
          <ac:spMkLst>
            <pc:docMk/>
            <pc:sldMk cId="2799216267" sldId="322"/>
            <ac:spMk id="56" creationId="{1E4C0C38-1DA4-4D8E-AF7C-4262DB904627}"/>
          </ac:spMkLst>
        </pc:spChg>
        <pc:spChg chg="add del mod">
          <ac:chgData name="Amelia Veith" userId="15bdf0d5-432d-4157-83ae-63e3a7e1dc2c" providerId="ADAL" clId="{A237F066-3D2D-4695-A065-232CDFCFE126}" dt="2021-11-11T21:59:40.020" v="3353"/>
          <ac:spMkLst>
            <pc:docMk/>
            <pc:sldMk cId="2799216267" sldId="322"/>
            <ac:spMk id="57" creationId="{97077CB7-7083-4D59-AC32-CFE9C5E498FC}"/>
          </ac:spMkLst>
        </pc:spChg>
        <pc:spChg chg="add mod">
          <ac:chgData name="Amelia Veith" userId="15bdf0d5-432d-4157-83ae-63e3a7e1dc2c" providerId="ADAL" clId="{A237F066-3D2D-4695-A065-232CDFCFE126}" dt="2021-11-11T21:59:58.074" v="3369" actId="20577"/>
          <ac:spMkLst>
            <pc:docMk/>
            <pc:sldMk cId="2799216267" sldId="322"/>
            <ac:spMk id="62" creationId="{E7C19414-E2C4-4C67-B2C8-44A2C6F21A65}"/>
          </ac:spMkLst>
        </pc:spChg>
        <pc:spChg chg="mod">
          <ac:chgData name="Amelia Veith" userId="15bdf0d5-432d-4157-83ae-63e3a7e1dc2c" providerId="ADAL" clId="{A237F066-3D2D-4695-A065-232CDFCFE126}" dt="2021-11-11T22:01:25.992" v="3389" actId="1038"/>
          <ac:spMkLst>
            <pc:docMk/>
            <pc:sldMk cId="2799216267" sldId="322"/>
            <ac:spMk id="634" creationId="{00000000-0000-0000-0000-000000000000}"/>
          </ac:spMkLst>
        </pc:spChg>
        <pc:spChg chg="mod">
          <ac:chgData name="Amelia Veith" userId="15bdf0d5-432d-4157-83ae-63e3a7e1dc2c" providerId="ADAL" clId="{A237F066-3D2D-4695-A065-232CDFCFE126}" dt="2021-11-11T22:01:33.577" v="3395" actId="1038"/>
          <ac:spMkLst>
            <pc:docMk/>
            <pc:sldMk cId="2799216267" sldId="322"/>
            <ac:spMk id="635" creationId="{00000000-0000-0000-0000-000000000000}"/>
          </ac:spMkLst>
        </pc:spChg>
        <pc:grpChg chg="add del mod">
          <ac:chgData name="Amelia Veith" userId="15bdf0d5-432d-4157-83ae-63e3a7e1dc2c" providerId="ADAL" clId="{A237F066-3D2D-4695-A065-232CDFCFE126}" dt="2021-11-11T21:59:07.189" v="3295" actId="478"/>
          <ac:grpSpMkLst>
            <pc:docMk/>
            <pc:sldMk cId="2799216267" sldId="322"/>
            <ac:grpSpMk id="2" creationId="{A7833795-FED0-40C6-A57E-A1EC5DF29C00}"/>
          </ac:grpSpMkLst>
        </pc:grpChg>
        <pc:grpChg chg="del">
          <ac:chgData name="Amelia Veith" userId="15bdf0d5-432d-4157-83ae-63e3a7e1dc2c" providerId="ADAL" clId="{A237F066-3D2D-4695-A065-232CDFCFE126}" dt="2021-11-11T21:23:13.427" v="2917" actId="165"/>
          <ac:grpSpMkLst>
            <pc:docMk/>
            <pc:sldMk cId="2799216267" sldId="322"/>
            <ac:grpSpMk id="6" creationId="{A713563C-780C-4B72-AAD0-6EC3036D1AC5}"/>
          </ac:grpSpMkLst>
        </pc:grpChg>
        <pc:picChg chg="add mod">
          <ac:chgData name="Amelia Veith" userId="15bdf0d5-432d-4157-83ae-63e3a7e1dc2c" providerId="ADAL" clId="{A237F066-3D2D-4695-A065-232CDFCFE126}" dt="2021-11-11T21:59:24.624" v="3350" actId="1036"/>
          <ac:picMkLst>
            <pc:docMk/>
            <pc:sldMk cId="2799216267" sldId="322"/>
            <ac:picMk id="40" creationId="{B6E14A55-3FD2-4A5C-99A5-A5ED9AB1A08F}"/>
          </ac:picMkLst>
        </pc:picChg>
        <pc:picChg chg="add mod">
          <ac:chgData name="Amelia Veith" userId="15bdf0d5-432d-4157-83ae-63e3a7e1dc2c" providerId="ADAL" clId="{A237F066-3D2D-4695-A065-232CDFCFE126}" dt="2021-11-11T21:59:24.624" v="3350" actId="1036"/>
          <ac:picMkLst>
            <pc:docMk/>
            <pc:sldMk cId="2799216267" sldId="322"/>
            <ac:picMk id="41" creationId="{98313B22-3363-4C79-BBD5-E46F3FB44387}"/>
          </ac:picMkLst>
        </pc:picChg>
        <pc:picChg chg="add mod">
          <ac:chgData name="Amelia Veith" userId="15bdf0d5-432d-4157-83ae-63e3a7e1dc2c" providerId="ADAL" clId="{A237F066-3D2D-4695-A065-232CDFCFE126}" dt="2021-11-11T21:59:24.624" v="3350" actId="1036"/>
          <ac:picMkLst>
            <pc:docMk/>
            <pc:sldMk cId="2799216267" sldId="322"/>
            <ac:picMk id="42" creationId="{B6A259D7-9CD8-4F25-8C9A-FBEC09D244A0}"/>
          </ac:picMkLst>
        </pc:picChg>
        <pc:picChg chg="add mod">
          <ac:chgData name="Amelia Veith" userId="15bdf0d5-432d-4157-83ae-63e3a7e1dc2c" providerId="ADAL" clId="{A237F066-3D2D-4695-A065-232CDFCFE126}" dt="2021-11-11T21:59:24.624" v="3350" actId="1036"/>
          <ac:picMkLst>
            <pc:docMk/>
            <pc:sldMk cId="2799216267" sldId="322"/>
            <ac:picMk id="43" creationId="{EA3C71E3-EEFE-45D3-97AF-2EAA3D515950}"/>
          </ac:picMkLst>
        </pc:picChg>
        <pc:picChg chg="add del mod">
          <ac:chgData name="Amelia Veith" userId="15bdf0d5-432d-4157-83ae-63e3a7e1dc2c" providerId="ADAL" clId="{A237F066-3D2D-4695-A065-232CDFCFE126}" dt="2021-11-11T21:59:40.020" v="3353"/>
          <ac:picMkLst>
            <pc:docMk/>
            <pc:sldMk cId="2799216267" sldId="322"/>
            <ac:picMk id="58" creationId="{60962E89-66C3-47F0-B960-351978448879}"/>
          </ac:picMkLst>
        </pc:picChg>
        <pc:picChg chg="add del mod">
          <ac:chgData name="Amelia Veith" userId="15bdf0d5-432d-4157-83ae-63e3a7e1dc2c" providerId="ADAL" clId="{A237F066-3D2D-4695-A065-232CDFCFE126}" dt="2021-11-11T21:59:40.020" v="3353"/>
          <ac:picMkLst>
            <pc:docMk/>
            <pc:sldMk cId="2799216267" sldId="322"/>
            <ac:picMk id="59" creationId="{71E9AF65-2E7C-4DA5-A1D3-605C7DC8B384}"/>
          </ac:picMkLst>
        </pc:picChg>
        <pc:picChg chg="add del mod">
          <ac:chgData name="Amelia Veith" userId="15bdf0d5-432d-4157-83ae-63e3a7e1dc2c" providerId="ADAL" clId="{A237F066-3D2D-4695-A065-232CDFCFE126}" dt="2021-11-11T21:59:40.020" v="3353"/>
          <ac:picMkLst>
            <pc:docMk/>
            <pc:sldMk cId="2799216267" sldId="322"/>
            <ac:picMk id="60" creationId="{A1D8A559-A903-46BD-9D91-3FCFA664F5CD}"/>
          </ac:picMkLst>
        </pc:picChg>
        <pc:picChg chg="add del mod">
          <ac:chgData name="Amelia Veith" userId="15bdf0d5-432d-4157-83ae-63e3a7e1dc2c" providerId="ADAL" clId="{A237F066-3D2D-4695-A065-232CDFCFE126}" dt="2021-11-11T21:59:40.020" v="3353"/>
          <ac:picMkLst>
            <pc:docMk/>
            <pc:sldMk cId="2799216267" sldId="322"/>
            <ac:picMk id="61" creationId="{240FA51C-AEFB-4B7D-8F92-C2D875EF6D3D}"/>
          </ac:picMkLst>
        </pc:picChg>
        <pc:cxnChg chg="mod topLvl">
          <ac:chgData name="Amelia Veith" userId="15bdf0d5-432d-4157-83ae-63e3a7e1dc2c" providerId="ADAL" clId="{A237F066-3D2D-4695-A065-232CDFCFE126}" dt="2021-11-11T21:59:07.189" v="3295" actId="478"/>
          <ac:cxnSpMkLst>
            <pc:docMk/>
            <pc:sldMk cId="2799216267" sldId="322"/>
            <ac:cxnSpMk id="10" creationId="{C95BD03B-CACD-4023-A394-E5989FA9C2C9}"/>
          </ac:cxnSpMkLst>
        </pc:cxnChg>
        <pc:cxnChg chg="mod topLvl">
          <ac:chgData name="Amelia Veith" userId="15bdf0d5-432d-4157-83ae-63e3a7e1dc2c" providerId="ADAL" clId="{A237F066-3D2D-4695-A065-232CDFCFE126}" dt="2021-11-11T21:23:20.971" v="2918" actId="164"/>
          <ac:cxnSpMkLst>
            <pc:docMk/>
            <pc:sldMk cId="2799216267" sldId="322"/>
            <ac:cxnSpMk id="11" creationId="{237FD2FB-BF6F-4997-A5B3-030CEB0E0837}"/>
          </ac:cxnSpMkLst>
        </pc:cxnChg>
        <pc:cxnChg chg="mod topLvl">
          <ac:chgData name="Amelia Veith" userId="15bdf0d5-432d-4157-83ae-63e3a7e1dc2c" providerId="ADAL" clId="{A237F066-3D2D-4695-A065-232CDFCFE126}" dt="2021-11-11T21:23:20.971" v="2918" actId="164"/>
          <ac:cxnSpMkLst>
            <pc:docMk/>
            <pc:sldMk cId="2799216267" sldId="322"/>
            <ac:cxnSpMk id="12" creationId="{16C4ED9B-8E2C-43E6-A95A-50115DAD84D5}"/>
          </ac:cxnSpMkLst>
        </pc:cxnChg>
        <pc:cxnChg chg="mod topLvl">
          <ac:chgData name="Amelia Veith" userId="15bdf0d5-432d-4157-83ae-63e3a7e1dc2c" providerId="ADAL" clId="{A237F066-3D2D-4695-A065-232CDFCFE126}" dt="2021-11-11T21:59:07.189" v="3295" actId="478"/>
          <ac:cxnSpMkLst>
            <pc:docMk/>
            <pc:sldMk cId="2799216267" sldId="322"/>
            <ac:cxnSpMk id="13" creationId="{93DEB32D-95B8-459C-A19E-B4949607D702}"/>
          </ac:cxnSpMkLst>
        </pc:cxnChg>
        <pc:cxnChg chg="mod topLvl">
          <ac:chgData name="Amelia Veith" userId="15bdf0d5-432d-4157-83ae-63e3a7e1dc2c" providerId="ADAL" clId="{A237F066-3D2D-4695-A065-232CDFCFE126}" dt="2021-11-11T21:59:07.189" v="3295" actId="478"/>
          <ac:cxnSpMkLst>
            <pc:docMk/>
            <pc:sldMk cId="2799216267" sldId="322"/>
            <ac:cxnSpMk id="14" creationId="{ACB8A1F8-7649-45A9-8305-DEE4ADA0822B}"/>
          </ac:cxnSpMkLst>
        </pc:cxnChg>
        <pc:cxnChg chg="mod topLvl">
          <ac:chgData name="Amelia Veith" userId="15bdf0d5-432d-4157-83ae-63e3a7e1dc2c" providerId="ADAL" clId="{A237F066-3D2D-4695-A065-232CDFCFE126}" dt="2021-11-11T21:59:07.189" v="3295" actId="478"/>
          <ac:cxnSpMkLst>
            <pc:docMk/>
            <pc:sldMk cId="2799216267" sldId="322"/>
            <ac:cxnSpMk id="15" creationId="{53176405-0758-4D84-9D8A-FC2D574F1449}"/>
          </ac:cxnSpMkLst>
        </pc:cxnChg>
        <pc:cxnChg chg="mod topLvl">
          <ac:chgData name="Amelia Veith" userId="15bdf0d5-432d-4157-83ae-63e3a7e1dc2c" providerId="ADAL" clId="{A237F066-3D2D-4695-A065-232CDFCFE126}" dt="2021-11-11T21:23:20.971" v="2918" actId="164"/>
          <ac:cxnSpMkLst>
            <pc:docMk/>
            <pc:sldMk cId="2799216267" sldId="322"/>
            <ac:cxnSpMk id="16" creationId="{BFC3F44E-5B40-4276-B072-FA7A15620068}"/>
          </ac:cxnSpMkLst>
        </pc:cxnChg>
        <pc:cxnChg chg="mod topLvl">
          <ac:chgData name="Amelia Veith" userId="15bdf0d5-432d-4157-83ae-63e3a7e1dc2c" providerId="ADAL" clId="{A237F066-3D2D-4695-A065-232CDFCFE126}" dt="2021-11-11T21:23:20.971" v="2918" actId="164"/>
          <ac:cxnSpMkLst>
            <pc:docMk/>
            <pc:sldMk cId="2799216267" sldId="322"/>
            <ac:cxnSpMk id="17" creationId="{348E8C05-F316-4BD0-A0C3-C1FC0B83B681}"/>
          </ac:cxnSpMkLst>
        </pc:cxnChg>
        <pc:cxnChg chg="mod topLvl">
          <ac:chgData name="Amelia Veith" userId="15bdf0d5-432d-4157-83ae-63e3a7e1dc2c" providerId="ADAL" clId="{A237F066-3D2D-4695-A065-232CDFCFE126}" dt="2021-11-11T21:23:20.971" v="2918" actId="164"/>
          <ac:cxnSpMkLst>
            <pc:docMk/>
            <pc:sldMk cId="2799216267" sldId="322"/>
            <ac:cxnSpMk id="18" creationId="{5EA38AE6-DDBC-46D4-9899-A05094D78A5E}"/>
          </ac:cxnSpMkLst>
        </pc:cxnChg>
        <pc:cxnChg chg="mod topLvl">
          <ac:chgData name="Amelia Veith" userId="15bdf0d5-432d-4157-83ae-63e3a7e1dc2c" providerId="ADAL" clId="{A237F066-3D2D-4695-A065-232CDFCFE126}" dt="2021-11-11T21:23:20.971" v="2918" actId="164"/>
          <ac:cxnSpMkLst>
            <pc:docMk/>
            <pc:sldMk cId="2799216267" sldId="322"/>
            <ac:cxnSpMk id="19" creationId="{DA4E7771-5223-4F84-A5CD-A2FA8A240798}"/>
          </ac:cxnSpMkLst>
        </pc:cxnChg>
        <pc:cxnChg chg="mod topLvl">
          <ac:chgData name="Amelia Veith" userId="15bdf0d5-432d-4157-83ae-63e3a7e1dc2c" providerId="ADAL" clId="{A237F066-3D2D-4695-A065-232CDFCFE126}" dt="2021-11-11T21:23:20.971" v="2918" actId="164"/>
          <ac:cxnSpMkLst>
            <pc:docMk/>
            <pc:sldMk cId="2799216267" sldId="322"/>
            <ac:cxnSpMk id="20" creationId="{CFBA2347-ACF0-44A3-A604-0527288381E6}"/>
          </ac:cxnSpMkLst>
        </pc:cxnChg>
        <pc:cxnChg chg="mod topLvl">
          <ac:chgData name="Amelia Veith" userId="15bdf0d5-432d-4157-83ae-63e3a7e1dc2c" providerId="ADAL" clId="{A237F066-3D2D-4695-A065-232CDFCFE126}" dt="2021-11-11T21:23:20.971" v="2918" actId="164"/>
          <ac:cxnSpMkLst>
            <pc:docMk/>
            <pc:sldMk cId="2799216267" sldId="322"/>
            <ac:cxnSpMk id="21" creationId="{3277EF52-D679-4AC5-9134-70DE34E8D804}"/>
          </ac:cxnSpMkLst>
        </pc:cxnChg>
        <pc:cxnChg chg="mod topLvl">
          <ac:chgData name="Amelia Veith" userId="15bdf0d5-432d-4157-83ae-63e3a7e1dc2c" providerId="ADAL" clId="{A237F066-3D2D-4695-A065-232CDFCFE126}" dt="2021-11-11T21:23:20.971" v="2918" actId="164"/>
          <ac:cxnSpMkLst>
            <pc:docMk/>
            <pc:sldMk cId="2799216267" sldId="322"/>
            <ac:cxnSpMk id="22" creationId="{B2542F27-73B0-4339-A946-4C8D95625093}"/>
          </ac:cxnSpMkLst>
        </pc:cxnChg>
        <pc:cxnChg chg="mod topLvl">
          <ac:chgData name="Amelia Veith" userId="15bdf0d5-432d-4157-83ae-63e3a7e1dc2c" providerId="ADAL" clId="{A237F066-3D2D-4695-A065-232CDFCFE126}" dt="2021-11-11T21:23:20.971" v="2918" actId="164"/>
          <ac:cxnSpMkLst>
            <pc:docMk/>
            <pc:sldMk cId="2799216267" sldId="322"/>
            <ac:cxnSpMk id="23" creationId="{29CD1E3D-888C-4AAC-88F9-86E4135C5813}"/>
          </ac:cxnSpMkLst>
        </pc:cxnChg>
        <pc:cxnChg chg="mod topLvl">
          <ac:chgData name="Amelia Veith" userId="15bdf0d5-432d-4157-83ae-63e3a7e1dc2c" providerId="ADAL" clId="{A237F066-3D2D-4695-A065-232CDFCFE126}" dt="2021-11-11T21:59:07.189" v="3295" actId="478"/>
          <ac:cxnSpMkLst>
            <pc:docMk/>
            <pc:sldMk cId="2799216267" sldId="322"/>
            <ac:cxnSpMk id="24" creationId="{DD29A7CA-C79C-4A91-887B-D70C2E950D0A}"/>
          </ac:cxnSpMkLst>
        </pc:cxnChg>
        <pc:cxnChg chg="mod topLvl">
          <ac:chgData name="Amelia Veith" userId="15bdf0d5-432d-4157-83ae-63e3a7e1dc2c" providerId="ADAL" clId="{A237F066-3D2D-4695-A065-232CDFCFE126}" dt="2021-11-11T21:23:20.971" v="2918" actId="164"/>
          <ac:cxnSpMkLst>
            <pc:docMk/>
            <pc:sldMk cId="2799216267" sldId="322"/>
            <ac:cxnSpMk id="25" creationId="{4D710B8A-B624-4DCD-B4D4-D5977E7C8B87}"/>
          </ac:cxnSpMkLst>
        </pc:cxnChg>
        <pc:cxnChg chg="mod topLvl">
          <ac:chgData name="Amelia Veith" userId="15bdf0d5-432d-4157-83ae-63e3a7e1dc2c" providerId="ADAL" clId="{A237F066-3D2D-4695-A065-232CDFCFE126}" dt="2021-11-11T21:23:20.971" v="2918" actId="164"/>
          <ac:cxnSpMkLst>
            <pc:docMk/>
            <pc:sldMk cId="2799216267" sldId="322"/>
            <ac:cxnSpMk id="26" creationId="{8F4953B5-23E0-4B45-BA28-5A7C544AC0B1}"/>
          </ac:cxnSpMkLst>
        </pc:cxnChg>
      </pc:sldChg>
      <pc:sldChg chg="addSp modSp mod">
        <pc:chgData name="Amelia Veith" userId="15bdf0d5-432d-4157-83ae-63e3a7e1dc2c" providerId="ADAL" clId="{A237F066-3D2D-4695-A065-232CDFCFE126}" dt="2021-11-12T20:27:48.401" v="3702" actId="14100"/>
        <pc:sldMkLst>
          <pc:docMk/>
          <pc:sldMk cId="2962767963" sldId="326"/>
        </pc:sldMkLst>
        <pc:spChg chg="add mod">
          <ac:chgData name="Amelia Veith" userId="15bdf0d5-432d-4157-83ae-63e3a7e1dc2c" providerId="ADAL" clId="{A237F066-3D2D-4695-A065-232CDFCFE126}" dt="2021-11-10T17:22:53.332" v="264" actId="207"/>
          <ac:spMkLst>
            <pc:docMk/>
            <pc:sldMk cId="2962767963" sldId="326"/>
            <ac:spMk id="132" creationId="{96C615A6-6BB3-4416-9F41-0A34ABE0C999}"/>
          </ac:spMkLst>
        </pc:spChg>
        <pc:spChg chg="mod">
          <ac:chgData name="Amelia Veith" userId="15bdf0d5-432d-4157-83ae-63e3a7e1dc2c" providerId="ADAL" clId="{A237F066-3D2D-4695-A065-232CDFCFE126}" dt="2021-11-12T20:27:48.401" v="3702" actId="14100"/>
          <ac:spMkLst>
            <pc:docMk/>
            <pc:sldMk cId="2962767963" sldId="326"/>
            <ac:spMk id="134" creationId="{78476439-CBFA-4A02-A417-9A6FCE40E0B6}"/>
          </ac:spMkLst>
        </pc:spChg>
        <pc:spChg chg="mod">
          <ac:chgData name="Amelia Veith" userId="15bdf0d5-432d-4157-83ae-63e3a7e1dc2c" providerId="ADAL" clId="{A237F066-3D2D-4695-A065-232CDFCFE126}" dt="2021-11-10T17:16:55.711" v="139" actId="1035"/>
          <ac:spMkLst>
            <pc:docMk/>
            <pc:sldMk cId="2962767963" sldId="326"/>
            <ac:spMk id="150" creationId="{C18A0CB8-642C-47F3-BAB9-349E5F0329CF}"/>
          </ac:spMkLst>
        </pc:spChg>
        <pc:spChg chg="mod">
          <ac:chgData name="Amelia Veith" userId="15bdf0d5-432d-4157-83ae-63e3a7e1dc2c" providerId="ADAL" clId="{A237F066-3D2D-4695-A065-232CDFCFE126}" dt="2021-11-10T17:17:10.329" v="183" actId="1035"/>
          <ac:spMkLst>
            <pc:docMk/>
            <pc:sldMk cId="2962767963" sldId="326"/>
            <ac:spMk id="157" creationId="{C3A296FE-3AF9-4DD4-9BA4-4EA555B8E598}"/>
          </ac:spMkLst>
        </pc:spChg>
        <pc:spChg chg="mod">
          <ac:chgData name="Amelia Veith" userId="15bdf0d5-432d-4157-83ae-63e3a7e1dc2c" providerId="ADAL" clId="{A237F066-3D2D-4695-A065-232CDFCFE126}" dt="2021-11-10T17:17:10.329" v="183" actId="1035"/>
          <ac:spMkLst>
            <pc:docMk/>
            <pc:sldMk cId="2962767963" sldId="326"/>
            <ac:spMk id="158" creationId="{7EEC5465-BAE2-41D3-A1E5-9386DFE7FDB9}"/>
          </ac:spMkLst>
        </pc:spChg>
        <pc:spChg chg="mod">
          <ac:chgData name="Amelia Veith" userId="15bdf0d5-432d-4157-83ae-63e3a7e1dc2c" providerId="ADAL" clId="{A237F066-3D2D-4695-A065-232CDFCFE126}" dt="2021-11-10T17:17:10.329" v="183" actId="1035"/>
          <ac:spMkLst>
            <pc:docMk/>
            <pc:sldMk cId="2962767963" sldId="326"/>
            <ac:spMk id="159" creationId="{381C4C50-CFF9-4FDF-90ED-E4C754D96572}"/>
          </ac:spMkLst>
        </pc:spChg>
        <pc:spChg chg="mod">
          <ac:chgData name="Amelia Veith" userId="15bdf0d5-432d-4157-83ae-63e3a7e1dc2c" providerId="ADAL" clId="{A237F066-3D2D-4695-A065-232CDFCFE126}" dt="2021-11-10T17:17:10.329" v="183" actId="1035"/>
          <ac:spMkLst>
            <pc:docMk/>
            <pc:sldMk cId="2962767963" sldId="326"/>
            <ac:spMk id="160" creationId="{A7A13299-A7F9-4EAE-80B9-A161D34EBD60}"/>
          </ac:spMkLst>
        </pc:spChg>
        <pc:grpChg chg="mod">
          <ac:chgData name="Amelia Veith" userId="15bdf0d5-432d-4157-83ae-63e3a7e1dc2c" providerId="ADAL" clId="{A237F066-3D2D-4695-A065-232CDFCFE126}" dt="2021-11-10T17:17:10.329" v="183" actId="1035"/>
          <ac:grpSpMkLst>
            <pc:docMk/>
            <pc:sldMk cId="2962767963" sldId="326"/>
            <ac:grpSpMk id="146" creationId="{319DC393-F102-460E-86A9-CF129721A80F}"/>
          </ac:grpSpMkLst>
        </pc:grpChg>
        <pc:cxnChg chg="add mod">
          <ac:chgData name="Amelia Veith" userId="15bdf0d5-432d-4157-83ae-63e3a7e1dc2c" providerId="ADAL" clId="{A237F066-3D2D-4695-A065-232CDFCFE126}" dt="2021-11-10T17:17:10.329" v="183" actId="1035"/>
          <ac:cxnSpMkLst>
            <pc:docMk/>
            <pc:sldMk cId="2962767963" sldId="326"/>
            <ac:cxnSpMk id="131" creationId="{4C7115A1-E404-43ED-81E1-469C6E5DC29E}"/>
          </ac:cxnSpMkLst>
        </pc:cxnChg>
        <pc:cxnChg chg="mod">
          <ac:chgData name="Amelia Veith" userId="15bdf0d5-432d-4157-83ae-63e3a7e1dc2c" providerId="ADAL" clId="{A237F066-3D2D-4695-A065-232CDFCFE126}" dt="2021-11-10T17:15:20.725" v="22" actId="14100"/>
          <ac:cxnSpMkLst>
            <pc:docMk/>
            <pc:sldMk cId="2962767963" sldId="326"/>
            <ac:cxnSpMk id="151" creationId="{BBCEE0AF-6407-4234-A762-102C131CD386}"/>
          </ac:cxnSpMkLst>
        </pc:cxnChg>
      </pc:sldChg>
      <pc:sldChg chg="addSp delSp modSp">
        <pc:chgData name="Amelia Veith" userId="15bdf0d5-432d-4157-83ae-63e3a7e1dc2c" providerId="ADAL" clId="{A237F066-3D2D-4695-A065-232CDFCFE126}" dt="2021-12-02T22:55:32.293" v="4533" actId="165"/>
        <pc:sldMkLst>
          <pc:docMk/>
          <pc:sldMk cId="274002163" sldId="333"/>
        </pc:sldMkLst>
        <pc:spChg chg="mod topLvl">
          <ac:chgData name="Amelia Veith" userId="15bdf0d5-432d-4157-83ae-63e3a7e1dc2c" providerId="ADAL" clId="{A237F066-3D2D-4695-A065-232CDFCFE126}" dt="2021-12-02T22:55:32.293" v="4533" actId="165"/>
          <ac:spMkLst>
            <pc:docMk/>
            <pc:sldMk cId="274002163" sldId="333"/>
            <ac:spMk id="5" creationId="{9046D891-4409-4E4A-98A6-6D085C4B2373}"/>
          </ac:spMkLst>
        </pc:spChg>
        <pc:spChg chg="mod">
          <ac:chgData name="Amelia Veith" userId="15bdf0d5-432d-4157-83ae-63e3a7e1dc2c" providerId="ADAL" clId="{A237F066-3D2D-4695-A065-232CDFCFE126}" dt="2021-12-02T22:55:32.293" v="4533" actId="165"/>
          <ac:spMkLst>
            <pc:docMk/>
            <pc:sldMk cId="274002163" sldId="333"/>
            <ac:spMk id="12" creationId="{5014B27D-585C-4CEA-9B50-185983E804F4}"/>
          </ac:spMkLst>
        </pc:spChg>
        <pc:spChg chg="mod">
          <ac:chgData name="Amelia Veith" userId="15bdf0d5-432d-4157-83ae-63e3a7e1dc2c" providerId="ADAL" clId="{A237F066-3D2D-4695-A065-232CDFCFE126}" dt="2021-12-02T22:55:32.293" v="4533" actId="165"/>
          <ac:spMkLst>
            <pc:docMk/>
            <pc:sldMk cId="274002163" sldId="333"/>
            <ac:spMk id="13" creationId="{5FC520A9-EA9F-4848-851A-0B01E38AD381}"/>
          </ac:spMkLst>
        </pc:spChg>
        <pc:spChg chg="mod">
          <ac:chgData name="Amelia Veith" userId="15bdf0d5-432d-4157-83ae-63e3a7e1dc2c" providerId="ADAL" clId="{A237F066-3D2D-4695-A065-232CDFCFE126}" dt="2021-12-02T22:55:32.293" v="4533" actId="165"/>
          <ac:spMkLst>
            <pc:docMk/>
            <pc:sldMk cId="274002163" sldId="333"/>
            <ac:spMk id="14" creationId="{D337675C-81AD-4E99-BDD0-D487F4BA325D}"/>
          </ac:spMkLst>
        </pc:spChg>
        <pc:spChg chg="mod">
          <ac:chgData name="Amelia Veith" userId="15bdf0d5-432d-4157-83ae-63e3a7e1dc2c" providerId="ADAL" clId="{A237F066-3D2D-4695-A065-232CDFCFE126}" dt="2021-12-02T22:55:32.293" v="4533" actId="165"/>
          <ac:spMkLst>
            <pc:docMk/>
            <pc:sldMk cId="274002163" sldId="333"/>
            <ac:spMk id="37" creationId="{141497FE-A486-46FD-9E97-2D9A5913181B}"/>
          </ac:spMkLst>
        </pc:spChg>
        <pc:spChg chg="mod">
          <ac:chgData name="Amelia Veith" userId="15bdf0d5-432d-4157-83ae-63e3a7e1dc2c" providerId="ADAL" clId="{A237F066-3D2D-4695-A065-232CDFCFE126}" dt="2021-12-02T22:55:32.293" v="4533" actId="165"/>
          <ac:spMkLst>
            <pc:docMk/>
            <pc:sldMk cId="274002163" sldId="333"/>
            <ac:spMk id="38" creationId="{C8DF17DB-0E28-4773-BCD8-B2E6C3422612}"/>
          </ac:spMkLst>
        </pc:spChg>
        <pc:spChg chg="mod">
          <ac:chgData name="Amelia Veith" userId="15bdf0d5-432d-4157-83ae-63e3a7e1dc2c" providerId="ADAL" clId="{A237F066-3D2D-4695-A065-232CDFCFE126}" dt="2021-12-02T22:55:32.293" v="4533" actId="165"/>
          <ac:spMkLst>
            <pc:docMk/>
            <pc:sldMk cId="274002163" sldId="333"/>
            <ac:spMk id="39" creationId="{EB929F80-B245-410A-A6D7-0BF4816A1C0F}"/>
          </ac:spMkLst>
        </pc:spChg>
        <pc:spChg chg="mod">
          <ac:chgData name="Amelia Veith" userId="15bdf0d5-432d-4157-83ae-63e3a7e1dc2c" providerId="ADAL" clId="{A237F066-3D2D-4695-A065-232CDFCFE126}" dt="2021-12-02T22:55:32.293" v="4533" actId="165"/>
          <ac:spMkLst>
            <pc:docMk/>
            <pc:sldMk cId="274002163" sldId="333"/>
            <ac:spMk id="58" creationId="{CB44B923-3159-4D51-BC44-408660E44ED9}"/>
          </ac:spMkLst>
        </pc:spChg>
        <pc:spChg chg="mod">
          <ac:chgData name="Amelia Veith" userId="15bdf0d5-432d-4157-83ae-63e3a7e1dc2c" providerId="ADAL" clId="{A237F066-3D2D-4695-A065-232CDFCFE126}" dt="2021-12-02T22:55:32.293" v="4533" actId="165"/>
          <ac:spMkLst>
            <pc:docMk/>
            <pc:sldMk cId="274002163" sldId="333"/>
            <ac:spMk id="59" creationId="{C9A8BF66-5B5B-42D1-9BC4-B63F25E86E95}"/>
          </ac:spMkLst>
        </pc:spChg>
        <pc:spChg chg="mod">
          <ac:chgData name="Amelia Veith" userId="15bdf0d5-432d-4157-83ae-63e3a7e1dc2c" providerId="ADAL" clId="{A237F066-3D2D-4695-A065-232CDFCFE126}" dt="2021-12-02T22:55:32.293" v="4533" actId="165"/>
          <ac:spMkLst>
            <pc:docMk/>
            <pc:sldMk cId="274002163" sldId="333"/>
            <ac:spMk id="60" creationId="{640274AA-E05B-4A7F-B551-C0A24DF41FC2}"/>
          </ac:spMkLst>
        </pc:spChg>
        <pc:spChg chg="mod topLvl">
          <ac:chgData name="Amelia Veith" userId="15bdf0d5-432d-4157-83ae-63e3a7e1dc2c" providerId="ADAL" clId="{A237F066-3D2D-4695-A065-232CDFCFE126}" dt="2021-12-02T22:55:32.293" v="4533" actId="165"/>
          <ac:spMkLst>
            <pc:docMk/>
            <pc:sldMk cId="274002163" sldId="333"/>
            <ac:spMk id="78" creationId="{E593CE81-68E9-43D3-A349-7DCDBCC52956}"/>
          </ac:spMkLst>
        </pc:spChg>
        <pc:spChg chg="mod topLvl">
          <ac:chgData name="Amelia Veith" userId="15bdf0d5-432d-4157-83ae-63e3a7e1dc2c" providerId="ADAL" clId="{A237F066-3D2D-4695-A065-232CDFCFE126}" dt="2021-12-02T22:55:32.293" v="4533" actId="165"/>
          <ac:spMkLst>
            <pc:docMk/>
            <pc:sldMk cId="274002163" sldId="333"/>
            <ac:spMk id="79" creationId="{B8FDD4C2-255D-4D2B-82AF-1137E8DE527A}"/>
          </ac:spMkLst>
        </pc:spChg>
        <pc:spChg chg="mod topLvl">
          <ac:chgData name="Amelia Veith" userId="15bdf0d5-432d-4157-83ae-63e3a7e1dc2c" providerId="ADAL" clId="{A237F066-3D2D-4695-A065-232CDFCFE126}" dt="2021-12-02T22:55:32.293" v="4533" actId="165"/>
          <ac:spMkLst>
            <pc:docMk/>
            <pc:sldMk cId="274002163" sldId="333"/>
            <ac:spMk id="80" creationId="{03EEE198-336E-4F98-9A22-527F3E4A8983}"/>
          </ac:spMkLst>
        </pc:spChg>
        <pc:spChg chg="mod topLvl">
          <ac:chgData name="Amelia Veith" userId="15bdf0d5-432d-4157-83ae-63e3a7e1dc2c" providerId="ADAL" clId="{A237F066-3D2D-4695-A065-232CDFCFE126}" dt="2021-12-02T22:55:32.293" v="4533" actId="165"/>
          <ac:spMkLst>
            <pc:docMk/>
            <pc:sldMk cId="274002163" sldId="333"/>
            <ac:spMk id="81" creationId="{3BCACAAE-951D-49E0-9933-82BEC8153D8C}"/>
          </ac:spMkLst>
        </pc:spChg>
        <pc:spChg chg="mod topLvl">
          <ac:chgData name="Amelia Veith" userId="15bdf0d5-432d-4157-83ae-63e3a7e1dc2c" providerId="ADAL" clId="{A237F066-3D2D-4695-A065-232CDFCFE126}" dt="2021-12-02T22:55:32.293" v="4533" actId="165"/>
          <ac:spMkLst>
            <pc:docMk/>
            <pc:sldMk cId="274002163" sldId="333"/>
            <ac:spMk id="82" creationId="{F42CF351-762A-447C-AAEE-9C7B180E6E79}"/>
          </ac:spMkLst>
        </pc:spChg>
        <pc:spChg chg="mod topLvl">
          <ac:chgData name="Amelia Veith" userId="15bdf0d5-432d-4157-83ae-63e3a7e1dc2c" providerId="ADAL" clId="{A237F066-3D2D-4695-A065-232CDFCFE126}" dt="2021-12-02T22:55:32.293" v="4533" actId="165"/>
          <ac:spMkLst>
            <pc:docMk/>
            <pc:sldMk cId="274002163" sldId="333"/>
            <ac:spMk id="83" creationId="{840D662F-2798-42D1-B991-62C64C9E60F6}"/>
          </ac:spMkLst>
        </pc:spChg>
        <pc:spChg chg="mod topLvl">
          <ac:chgData name="Amelia Veith" userId="15bdf0d5-432d-4157-83ae-63e3a7e1dc2c" providerId="ADAL" clId="{A237F066-3D2D-4695-A065-232CDFCFE126}" dt="2021-12-02T22:55:32.293" v="4533" actId="165"/>
          <ac:spMkLst>
            <pc:docMk/>
            <pc:sldMk cId="274002163" sldId="333"/>
            <ac:spMk id="84" creationId="{EAA5EF30-FEB4-4224-9E00-D2562F8F8747}"/>
          </ac:spMkLst>
        </pc:spChg>
        <pc:spChg chg="mod topLvl">
          <ac:chgData name="Amelia Veith" userId="15bdf0d5-432d-4157-83ae-63e3a7e1dc2c" providerId="ADAL" clId="{A237F066-3D2D-4695-A065-232CDFCFE126}" dt="2021-12-02T22:55:32.293" v="4533" actId="165"/>
          <ac:spMkLst>
            <pc:docMk/>
            <pc:sldMk cId="274002163" sldId="333"/>
            <ac:spMk id="85" creationId="{B2814090-3BAB-4FC9-8D08-4A058B862E9C}"/>
          </ac:spMkLst>
        </pc:spChg>
        <pc:spChg chg="mod topLvl">
          <ac:chgData name="Amelia Veith" userId="15bdf0d5-432d-4157-83ae-63e3a7e1dc2c" providerId="ADAL" clId="{A237F066-3D2D-4695-A065-232CDFCFE126}" dt="2021-12-02T22:55:32.293" v="4533" actId="165"/>
          <ac:spMkLst>
            <pc:docMk/>
            <pc:sldMk cId="274002163" sldId="333"/>
            <ac:spMk id="86" creationId="{3A1CD6C7-CF99-4C46-BFC3-7964F861D643}"/>
          </ac:spMkLst>
        </pc:spChg>
        <pc:spChg chg="mod topLvl">
          <ac:chgData name="Amelia Veith" userId="15bdf0d5-432d-4157-83ae-63e3a7e1dc2c" providerId="ADAL" clId="{A237F066-3D2D-4695-A065-232CDFCFE126}" dt="2021-12-02T22:55:32.293" v="4533" actId="165"/>
          <ac:spMkLst>
            <pc:docMk/>
            <pc:sldMk cId="274002163" sldId="333"/>
            <ac:spMk id="87" creationId="{506116DA-EB5F-41A0-B74C-4A97EE2307FE}"/>
          </ac:spMkLst>
        </pc:spChg>
        <pc:grpChg chg="add del mod">
          <ac:chgData name="Amelia Veith" userId="15bdf0d5-432d-4157-83ae-63e3a7e1dc2c" providerId="ADAL" clId="{A237F066-3D2D-4695-A065-232CDFCFE126}" dt="2021-12-02T22:55:32.293" v="4533" actId="165"/>
          <ac:grpSpMkLst>
            <pc:docMk/>
            <pc:sldMk cId="274002163" sldId="333"/>
            <ac:grpSpMk id="2" creationId="{427BD1EE-3D4E-4E10-A3AE-26157BF49470}"/>
          </ac:grpSpMkLst>
        </pc:grpChg>
        <pc:grpChg chg="mod topLvl">
          <ac:chgData name="Amelia Veith" userId="15bdf0d5-432d-4157-83ae-63e3a7e1dc2c" providerId="ADAL" clId="{A237F066-3D2D-4695-A065-232CDFCFE126}" dt="2021-12-02T22:55:32.293" v="4533" actId="165"/>
          <ac:grpSpMkLst>
            <pc:docMk/>
            <pc:sldMk cId="274002163" sldId="333"/>
            <ac:grpSpMk id="34" creationId="{ABED8159-4291-4F5B-B218-03CAE11255A7}"/>
          </ac:grpSpMkLst>
        </pc:grpChg>
        <pc:grpChg chg="mod topLvl">
          <ac:chgData name="Amelia Veith" userId="15bdf0d5-432d-4157-83ae-63e3a7e1dc2c" providerId="ADAL" clId="{A237F066-3D2D-4695-A065-232CDFCFE126}" dt="2021-12-02T22:55:32.293" v="4533" actId="165"/>
          <ac:grpSpMkLst>
            <pc:docMk/>
            <pc:sldMk cId="274002163" sldId="333"/>
            <ac:grpSpMk id="35" creationId="{32DA7A5F-A0F0-449E-A30F-E5B8CD7ECD09}"/>
          </ac:grpSpMkLst>
        </pc:grpChg>
        <pc:grpChg chg="mod topLvl">
          <ac:chgData name="Amelia Veith" userId="15bdf0d5-432d-4157-83ae-63e3a7e1dc2c" providerId="ADAL" clId="{A237F066-3D2D-4695-A065-232CDFCFE126}" dt="2021-12-02T22:55:32.293" v="4533" actId="165"/>
          <ac:grpSpMkLst>
            <pc:docMk/>
            <pc:sldMk cId="274002163" sldId="333"/>
            <ac:grpSpMk id="57" creationId="{FDA333B9-43AA-4061-BA63-26738B2B5B73}"/>
          </ac:grpSpMkLst>
        </pc:grpChg>
        <pc:cxnChg chg="mod">
          <ac:chgData name="Amelia Veith" userId="15bdf0d5-432d-4157-83ae-63e3a7e1dc2c" providerId="ADAL" clId="{A237F066-3D2D-4695-A065-232CDFCFE126}" dt="2021-12-02T22:55:32.293" v="4533" actId="165"/>
          <ac:cxnSpMkLst>
            <pc:docMk/>
            <pc:sldMk cId="274002163" sldId="333"/>
            <ac:cxnSpMk id="15" creationId="{5E930BE8-66DD-41F6-B2A0-E55D63CC8A2B}"/>
          </ac:cxnSpMkLst>
        </pc:cxnChg>
        <pc:cxnChg chg="mod">
          <ac:chgData name="Amelia Veith" userId="15bdf0d5-432d-4157-83ae-63e3a7e1dc2c" providerId="ADAL" clId="{A237F066-3D2D-4695-A065-232CDFCFE126}" dt="2021-12-02T22:55:32.293" v="4533" actId="165"/>
          <ac:cxnSpMkLst>
            <pc:docMk/>
            <pc:sldMk cId="274002163" sldId="333"/>
            <ac:cxnSpMk id="16" creationId="{6C488B0F-3EAD-430D-92CA-747AB1BEB185}"/>
          </ac:cxnSpMkLst>
        </pc:cxnChg>
        <pc:cxnChg chg="mod">
          <ac:chgData name="Amelia Veith" userId="15bdf0d5-432d-4157-83ae-63e3a7e1dc2c" providerId="ADAL" clId="{A237F066-3D2D-4695-A065-232CDFCFE126}" dt="2021-12-02T22:55:32.293" v="4533" actId="165"/>
          <ac:cxnSpMkLst>
            <pc:docMk/>
            <pc:sldMk cId="274002163" sldId="333"/>
            <ac:cxnSpMk id="17" creationId="{C8515E3A-58B7-4F24-AD66-9B1E7D0BFB7C}"/>
          </ac:cxnSpMkLst>
        </pc:cxnChg>
        <pc:cxnChg chg="mod">
          <ac:chgData name="Amelia Veith" userId="15bdf0d5-432d-4157-83ae-63e3a7e1dc2c" providerId="ADAL" clId="{A237F066-3D2D-4695-A065-232CDFCFE126}" dt="2021-12-02T22:55:32.293" v="4533" actId="165"/>
          <ac:cxnSpMkLst>
            <pc:docMk/>
            <pc:sldMk cId="274002163" sldId="333"/>
            <ac:cxnSpMk id="18" creationId="{D2719DBC-4F06-44BB-AC89-ADE141F35420}"/>
          </ac:cxnSpMkLst>
        </pc:cxnChg>
        <pc:cxnChg chg="mod">
          <ac:chgData name="Amelia Veith" userId="15bdf0d5-432d-4157-83ae-63e3a7e1dc2c" providerId="ADAL" clId="{A237F066-3D2D-4695-A065-232CDFCFE126}" dt="2021-12-02T22:55:32.293" v="4533" actId="165"/>
          <ac:cxnSpMkLst>
            <pc:docMk/>
            <pc:sldMk cId="274002163" sldId="333"/>
            <ac:cxnSpMk id="19" creationId="{D2B8EC08-A0F1-4D81-A3D9-C4304E547EE7}"/>
          </ac:cxnSpMkLst>
        </pc:cxnChg>
        <pc:cxnChg chg="mod">
          <ac:chgData name="Amelia Veith" userId="15bdf0d5-432d-4157-83ae-63e3a7e1dc2c" providerId="ADAL" clId="{A237F066-3D2D-4695-A065-232CDFCFE126}" dt="2021-12-02T22:55:32.293" v="4533" actId="165"/>
          <ac:cxnSpMkLst>
            <pc:docMk/>
            <pc:sldMk cId="274002163" sldId="333"/>
            <ac:cxnSpMk id="20" creationId="{8930E133-A1DE-41DC-82F9-D2D87EC016C9}"/>
          </ac:cxnSpMkLst>
        </pc:cxnChg>
        <pc:cxnChg chg="mod">
          <ac:chgData name="Amelia Veith" userId="15bdf0d5-432d-4157-83ae-63e3a7e1dc2c" providerId="ADAL" clId="{A237F066-3D2D-4695-A065-232CDFCFE126}" dt="2021-12-02T22:55:32.293" v="4533" actId="165"/>
          <ac:cxnSpMkLst>
            <pc:docMk/>
            <pc:sldMk cId="274002163" sldId="333"/>
            <ac:cxnSpMk id="21" creationId="{FE83CD2E-D89D-4469-BBCE-3A4C1B535127}"/>
          </ac:cxnSpMkLst>
        </pc:cxnChg>
        <pc:cxnChg chg="mod">
          <ac:chgData name="Amelia Veith" userId="15bdf0d5-432d-4157-83ae-63e3a7e1dc2c" providerId="ADAL" clId="{A237F066-3D2D-4695-A065-232CDFCFE126}" dt="2021-12-02T22:55:32.293" v="4533" actId="165"/>
          <ac:cxnSpMkLst>
            <pc:docMk/>
            <pc:sldMk cId="274002163" sldId="333"/>
            <ac:cxnSpMk id="22" creationId="{76FD062A-D43F-4B99-AEB2-2598C740DFCF}"/>
          </ac:cxnSpMkLst>
        </pc:cxnChg>
        <pc:cxnChg chg="mod">
          <ac:chgData name="Amelia Veith" userId="15bdf0d5-432d-4157-83ae-63e3a7e1dc2c" providerId="ADAL" clId="{A237F066-3D2D-4695-A065-232CDFCFE126}" dt="2021-12-02T22:55:32.293" v="4533" actId="165"/>
          <ac:cxnSpMkLst>
            <pc:docMk/>
            <pc:sldMk cId="274002163" sldId="333"/>
            <ac:cxnSpMk id="23" creationId="{93E398E2-D9FA-4D88-B123-E181656C1BE9}"/>
          </ac:cxnSpMkLst>
        </pc:cxnChg>
        <pc:cxnChg chg="mod">
          <ac:chgData name="Amelia Veith" userId="15bdf0d5-432d-4157-83ae-63e3a7e1dc2c" providerId="ADAL" clId="{A237F066-3D2D-4695-A065-232CDFCFE126}" dt="2021-12-02T22:55:32.293" v="4533" actId="165"/>
          <ac:cxnSpMkLst>
            <pc:docMk/>
            <pc:sldMk cId="274002163" sldId="333"/>
            <ac:cxnSpMk id="24" creationId="{351FA554-FF04-4816-B83B-AC20E77E2C3C}"/>
          </ac:cxnSpMkLst>
        </pc:cxnChg>
        <pc:cxnChg chg="mod">
          <ac:chgData name="Amelia Veith" userId="15bdf0d5-432d-4157-83ae-63e3a7e1dc2c" providerId="ADAL" clId="{A237F066-3D2D-4695-A065-232CDFCFE126}" dt="2021-12-02T22:55:32.293" v="4533" actId="165"/>
          <ac:cxnSpMkLst>
            <pc:docMk/>
            <pc:sldMk cId="274002163" sldId="333"/>
            <ac:cxnSpMk id="25" creationId="{979D8822-B82C-4457-A6D5-F239C1458C13}"/>
          </ac:cxnSpMkLst>
        </pc:cxnChg>
        <pc:cxnChg chg="mod">
          <ac:chgData name="Amelia Veith" userId="15bdf0d5-432d-4157-83ae-63e3a7e1dc2c" providerId="ADAL" clId="{A237F066-3D2D-4695-A065-232CDFCFE126}" dt="2021-12-02T22:55:32.293" v="4533" actId="165"/>
          <ac:cxnSpMkLst>
            <pc:docMk/>
            <pc:sldMk cId="274002163" sldId="333"/>
            <ac:cxnSpMk id="26" creationId="{F491B3B5-A5EF-4DCA-8D9E-ED5613F6B582}"/>
          </ac:cxnSpMkLst>
        </pc:cxnChg>
        <pc:cxnChg chg="mod">
          <ac:chgData name="Amelia Veith" userId="15bdf0d5-432d-4157-83ae-63e3a7e1dc2c" providerId="ADAL" clId="{A237F066-3D2D-4695-A065-232CDFCFE126}" dt="2021-12-02T22:55:32.293" v="4533" actId="165"/>
          <ac:cxnSpMkLst>
            <pc:docMk/>
            <pc:sldMk cId="274002163" sldId="333"/>
            <ac:cxnSpMk id="27" creationId="{E8390597-613E-48F6-87E3-5053D6ED6402}"/>
          </ac:cxnSpMkLst>
        </pc:cxnChg>
        <pc:cxnChg chg="mod">
          <ac:chgData name="Amelia Veith" userId="15bdf0d5-432d-4157-83ae-63e3a7e1dc2c" providerId="ADAL" clId="{A237F066-3D2D-4695-A065-232CDFCFE126}" dt="2021-12-02T22:55:32.293" v="4533" actId="165"/>
          <ac:cxnSpMkLst>
            <pc:docMk/>
            <pc:sldMk cId="274002163" sldId="333"/>
            <ac:cxnSpMk id="28" creationId="{8C9A8665-E313-46BD-A6C5-8AAC242E0F45}"/>
          </ac:cxnSpMkLst>
        </pc:cxnChg>
        <pc:cxnChg chg="mod">
          <ac:chgData name="Amelia Veith" userId="15bdf0d5-432d-4157-83ae-63e3a7e1dc2c" providerId="ADAL" clId="{A237F066-3D2D-4695-A065-232CDFCFE126}" dt="2021-12-02T22:55:32.293" v="4533" actId="165"/>
          <ac:cxnSpMkLst>
            <pc:docMk/>
            <pc:sldMk cId="274002163" sldId="333"/>
            <ac:cxnSpMk id="29" creationId="{02181B9E-6BA3-4E68-9CF3-39A5AA698E65}"/>
          </ac:cxnSpMkLst>
        </pc:cxnChg>
        <pc:cxnChg chg="mod">
          <ac:chgData name="Amelia Veith" userId="15bdf0d5-432d-4157-83ae-63e3a7e1dc2c" providerId="ADAL" clId="{A237F066-3D2D-4695-A065-232CDFCFE126}" dt="2021-12-02T22:55:32.293" v="4533" actId="165"/>
          <ac:cxnSpMkLst>
            <pc:docMk/>
            <pc:sldMk cId="274002163" sldId="333"/>
            <ac:cxnSpMk id="30" creationId="{BD7869B0-B917-47BB-B6ED-5AC63483867D}"/>
          </ac:cxnSpMkLst>
        </pc:cxnChg>
        <pc:cxnChg chg="mod">
          <ac:chgData name="Amelia Veith" userId="15bdf0d5-432d-4157-83ae-63e3a7e1dc2c" providerId="ADAL" clId="{A237F066-3D2D-4695-A065-232CDFCFE126}" dt="2021-12-02T22:55:32.293" v="4533" actId="165"/>
          <ac:cxnSpMkLst>
            <pc:docMk/>
            <pc:sldMk cId="274002163" sldId="333"/>
            <ac:cxnSpMk id="31" creationId="{A9116C7B-860B-49BB-922D-58B3C7716493}"/>
          </ac:cxnSpMkLst>
        </pc:cxnChg>
        <pc:cxnChg chg="mod">
          <ac:chgData name="Amelia Veith" userId="15bdf0d5-432d-4157-83ae-63e3a7e1dc2c" providerId="ADAL" clId="{A237F066-3D2D-4695-A065-232CDFCFE126}" dt="2021-12-02T22:55:32.293" v="4533" actId="165"/>
          <ac:cxnSpMkLst>
            <pc:docMk/>
            <pc:sldMk cId="274002163" sldId="333"/>
            <ac:cxnSpMk id="40" creationId="{30FAEFAA-9FA8-4E61-89C8-F9EF702561F1}"/>
          </ac:cxnSpMkLst>
        </pc:cxnChg>
        <pc:cxnChg chg="mod">
          <ac:chgData name="Amelia Veith" userId="15bdf0d5-432d-4157-83ae-63e3a7e1dc2c" providerId="ADAL" clId="{A237F066-3D2D-4695-A065-232CDFCFE126}" dt="2021-12-02T22:55:32.293" v="4533" actId="165"/>
          <ac:cxnSpMkLst>
            <pc:docMk/>
            <pc:sldMk cId="274002163" sldId="333"/>
            <ac:cxnSpMk id="41" creationId="{736945B9-17A9-4D1D-855E-5ACB1AC2C4EB}"/>
          </ac:cxnSpMkLst>
        </pc:cxnChg>
        <pc:cxnChg chg="mod">
          <ac:chgData name="Amelia Veith" userId="15bdf0d5-432d-4157-83ae-63e3a7e1dc2c" providerId="ADAL" clId="{A237F066-3D2D-4695-A065-232CDFCFE126}" dt="2021-12-02T22:55:32.293" v="4533" actId="165"/>
          <ac:cxnSpMkLst>
            <pc:docMk/>
            <pc:sldMk cId="274002163" sldId="333"/>
            <ac:cxnSpMk id="42" creationId="{E830F610-A9BE-49FA-AE3F-2CD01FF745A5}"/>
          </ac:cxnSpMkLst>
        </pc:cxnChg>
        <pc:cxnChg chg="mod">
          <ac:chgData name="Amelia Veith" userId="15bdf0d5-432d-4157-83ae-63e3a7e1dc2c" providerId="ADAL" clId="{A237F066-3D2D-4695-A065-232CDFCFE126}" dt="2021-12-02T22:55:32.293" v="4533" actId="165"/>
          <ac:cxnSpMkLst>
            <pc:docMk/>
            <pc:sldMk cId="274002163" sldId="333"/>
            <ac:cxnSpMk id="43" creationId="{C33F0458-E0E7-4460-B4E6-4088A8BEA447}"/>
          </ac:cxnSpMkLst>
        </pc:cxnChg>
        <pc:cxnChg chg="mod">
          <ac:chgData name="Amelia Veith" userId="15bdf0d5-432d-4157-83ae-63e3a7e1dc2c" providerId="ADAL" clId="{A237F066-3D2D-4695-A065-232CDFCFE126}" dt="2021-12-02T22:55:32.293" v="4533" actId="165"/>
          <ac:cxnSpMkLst>
            <pc:docMk/>
            <pc:sldMk cId="274002163" sldId="333"/>
            <ac:cxnSpMk id="44" creationId="{E3E8C4A6-13E9-455C-AD69-25C844BE9F4C}"/>
          </ac:cxnSpMkLst>
        </pc:cxnChg>
        <pc:cxnChg chg="mod">
          <ac:chgData name="Amelia Veith" userId="15bdf0d5-432d-4157-83ae-63e3a7e1dc2c" providerId="ADAL" clId="{A237F066-3D2D-4695-A065-232CDFCFE126}" dt="2021-12-02T22:55:32.293" v="4533" actId="165"/>
          <ac:cxnSpMkLst>
            <pc:docMk/>
            <pc:sldMk cId="274002163" sldId="333"/>
            <ac:cxnSpMk id="45" creationId="{23444353-DF15-4654-AEF6-3E771F6232D8}"/>
          </ac:cxnSpMkLst>
        </pc:cxnChg>
        <pc:cxnChg chg="mod">
          <ac:chgData name="Amelia Veith" userId="15bdf0d5-432d-4157-83ae-63e3a7e1dc2c" providerId="ADAL" clId="{A237F066-3D2D-4695-A065-232CDFCFE126}" dt="2021-12-02T22:55:32.293" v="4533" actId="165"/>
          <ac:cxnSpMkLst>
            <pc:docMk/>
            <pc:sldMk cId="274002163" sldId="333"/>
            <ac:cxnSpMk id="46" creationId="{DF413C1C-C07F-41E7-A72A-8AC1E2585E52}"/>
          </ac:cxnSpMkLst>
        </pc:cxnChg>
        <pc:cxnChg chg="mod">
          <ac:chgData name="Amelia Veith" userId="15bdf0d5-432d-4157-83ae-63e3a7e1dc2c" providerId="ADAL" clId="{A237F066-3D2D-4695-A065-232CDFCFE126}" dt="2021-12-02T22:55:32.293" v="4533" actId="165"/>
          <ac:cxnSpMkLst>
            <pc:docMk/>
            <pc:sldMk cId="274002163" sldId="333"/>
            <ac:cxnSpMk id="47" creationId="{F25448D7-4183-4B8A-900F-295423144514}"/>
          </ac:cxnSpMkLst>
        </pc:cxnChg>
        <pc:cxnChg chg="mod">
          <ac:chgData name="Amelia Veith" userId="15bdf0d5-432d-4157-83ae-63e3a7e1dc2c" providerId="ADAL" clId="{A237F066-3D2D-4695-A065-232CDFCFE126}" dt="2021-12-02T22:55:32.293" v="4533" actId="165"/>
          <ac:cxnSpMkLst>
            <pc:docMk/>
            <pc:sldMk cId="274002163" sldId="333"/>
            <ac:cxnSpMk id="48" creationId="{EE099CAE-1EB8-4220-A22E-4753BE9C36B4}"/>
          </ac:cxnSpMkLst>
        </pc:cxnChg>
        <pc:cxnChg chg="mod">
          <ac:chgData name="Amelia Veith" userId="15bdf0d5-432d-4157-83ae-63e3a7e1dc2c" providerId="ADAL" clId="{A237F066-3D2D-4695-A065-232CDFCFE126}" dt="2021-12-02T22:55:32.293" v="4533" actId="165"/>
          <ac:cxnSpMkLst>
            <pc:docMk/>
            <pc:sldMk cId="274002163" sldId="333"/>
            <ac:cxnSpMk id="49" creationId="{E33DFADB-89A4-4CF3-8AAB-081A9389F1DC}"/>
          </ac:cxnSpMkLst>
        </pc:cxnChg>
        <pc:cxnChg chg="mod">
          <ac:chgData name="Amelia Veith" userId="15bdf0d5-432d-4157-83ae-63e3a7e1dc2c" providerId="ADAL" clId="{A237F066-3D2D-4695-A065-232CDFCFE126}" dt="2021-12-02T22:55:32.293" v="4533" actId="165"/>
          <ac:cxnSpMkLst>
            <pc:docMk/>
            <pc:sldMk cId="274002163" sldId="333"/>
            <ac:cxnSpMk id="50" creationId="{3A40DEAD-25AE-4A64-ABF1-2214C10D35A5}"/>
          </ac:cxnSpMkLst>
        </pc:cxnChg>
        <pc:cxnChg chg="mod">
          <ac:chgData name="Amelia Veith" userId="15bdf0d5-432d-4157-83ae-63e3a7e1dc2c" providerId="ADAL" clId="{A237F066-3D2D-4695-A065-232CDFCFE126}" dt="2021-12-02T22:55:32.293" v="4533" actId="165"/>
          <ac:cxnSpMkLst>
            <pc:docMk/>
            <pc:sldMk cId="274002163" sldId="333"/>
            <ac:cxnSpMk id="51" creationId="{5DF53DE9-498B-4996-A875-461684148A19}"/>
          </ac:cxnSpMkLst>
        </pc:cxnChg>
        <pc:cxnChg chg="mod">
          <ac:chgData name="Amelia Veith" userId="15bdf0d5-432d-4157-83ae-63e3a7e1dc2c" providerId="ADAL" clId="{A237F066-3D2D-4695-A065-232CDFCFE126}" dt="2021-12-02T22:55:32.293" v="4533" actId="165"/>
          <ac:cxnSpMkLst>
            <pc:docMk/>
            <pc:sldMk cId="274002163" sldId="333"/>
            <ac:cxnSpMk id="52" creationId="{8E2D555E-4058-4EB5-8D5F-DF173FE3DD58}"/>
          </ac:cxnSpMkLst>
        </pc:cxnChg>
        <pc:cxnChg chg="mod">
          <ac:chgData name="Amelia Veith" userId="15bdf0d5-432d-4157-83ae-63e3a7e1dc2c" providerId="ADAL" clId="{A237F066-3D2D-4695-A065-232CDFCFE126}" dt="2021-12-02T22:55:32.293" v="4533" actId="165"/>
          <ac:cxnSpMkLst>
            <pc:docMk/>
            <pc:sldMk cId="274002163" sldId="333"/>
            <ac:cxnSpMk id="53" creationId="{E928F4FF-B150-4049-92BF-B05CD5D9AF53}"/>
          </ac:cxnSpMkLst>
        </pc:cxnChg>
        <pc:cxnChg chg="mod">
          <ac:chgData name="Amelia Veith" userId="15bdf0d5-432d-4157-83ae-63e3a7e1dc2c" providerId="ADAL" clId="{A237F066-3D2D-4695-A065-232CDFCFE126}" dt="2021-12-02T22:55:32.293" v="4533" actId="165"/>
          <ac:cxnSpMkLst>
            <pc:docMk/>
            <pc:sldMk cId="274002163" sldId="333"/>
            <ac:cxnSpMk id="54" creationId="{4BAB31DF-D0DD-47F5-9DD1-8D939C27324A}"/>
          </ac:cxnSpMkLst>
        </pc:cxnChg>
        <pc:cxnChg chg="mod">
          <ac:chgData name="Amelia Veith" userId="15bdf0d5-432d-4157-83ae-63e3a7e1dc2c" providerId="ADAL" clId="{A237F066-3D2D-4695-A065-232CDFCFE126}" dt="2021-12-02T22:55:32.293" v="4533" actId="165"/>
          <ac:cxnSpMkLst>
            <pc:docMk/>
            <pc:sldMk cId="274002163" sldId="333"/>
            <ac:cxnSpMk id="55" creationId="{29854DDA-E431-4BF0-8328-696E7C800C44}"/>
          </ac:cxnSpMkLst>
        </pc:cxnChg>
        <pc:cxnChg chg="mod">
          <ac:chgData name="Amelia Veith" userId="15bdf0d5-432d-4157-83ae-63e3a7e1dc2c" providerId="ADAL" clId="{A237F066-3D2D-4695-A065-232CDFCFE126}" dt="2021-12-02T22:55:32.293" v="4533" actId="165"/>
          <ac:cxnSpMkLst>
            <pc:docMk/>
            <pc:sldMk cId="274002163" sldId="333"/>
            <ac:cxnSpMk id="56" creationId="{CC7459E1-383E-48C6-8A93-40B2A2668765}"/>
          </ac:cxnSpMkLst>
        </pc:cxnChg>
        <pc:cxnChg chg="mod">
          <ac:chgData name="Amelia Veith" userId="15bdf0d5-432d-4157-83ae-63e3a7e1dc2c" providerId="ADAL" clId="{A237F066-3D2D-4695-A065-232CDFCFE126}" dt="2021-12-02T22:55:32.293" v="4533" actId="165"/>
          <ac:cxnSpMkLst>
            <pc:docMk/>
            <pc:sldMk cId="274002163" sldId="333"/>
            <ac:cxnSpMk id="61" creationId="{1E7BADDE-3778-4FDB-B26B-63D0DBAFCA60}"/>
          </ac:cxnSpMkLst>
        </pc:cxnChg>
        <pc:cxnChg chg="mod">
          <ac:chgData name="Amelia Veith" userId="15bdf0d5-432d-4157-83ae-63e3a7e1dc2c" providerId="ADAL" clId="{A237F066-3D2D-4695-A065-232CDFCFE126}" dt="2021-12-02T22:55:32.293" v="4533" actId="165"/>
          <ac:cxnSpMkLst>
            <pc:docMk/>
            <pc:sldMk cId="274002163" sldId="333"/>
            <ac:cxnSpMk id="62" creationId="{7C00FAF9-85E0-487F-A187-72444A32D0CE}"/>
          </ac:cxnSpMkLst>
        </pc:cxnChg>
        <pc:cxnChg chg="mod">
          <ac:chgData name="Amelia Veith" userId="15bdf0d5-432d-4157-83ae-63e3a7e1dc2c" providerId="ADAL" clId="{A237F066-3D2D-4695-A065-232CDFCFE126}" dt="2021-12-02T22:55:32.293" v="4533" actId="165"/>
          <ac:cxnSpMkLst>
            <pc:docMk/>
            <pc:sldMk cId="274002163" sldId="333"/>
            <ac:cxnSpMk id="63" creationId="{7DB702D0-5BFF-403A-BA7D-7F79EFCD629E}"/>
          </ac:cxnSpMkLst>
        </pc:cxnChg>
        <pc:cxnChg chg="mod">
          <ac:chgData name="Amelia Veith" userId="15bdf0d5-432d-4157-83ae-63e3a7e1dc2c" providerId="ADAL" clId="{A237F066-3D2D-4695-A065-232CDFCFE126}" dt="2021-12-02T22:55:32.293" v="4533" actId="165"/>
          <ac:cxnSpMkLst>
            <pc:docMk/>
            <pc:sldMk cId="274002163" sldId="333"/>
            <ac:cxnSpMk id="64" creationId="{FC76D372-964D-40CC-A4A4-9A75513E2980}"/>
          </ac:cxnSpMkLst>
        </pc:cxnChg>
        <pc:cxnChg chg="mod">
          <ac:chgData name="Amelia Veith" userId="15bdf0d5-432d-4157-83ae-63e3a7e1dc2c" providerId="ADAL" clId="{A237F066-3D2D-4695-A065-232CDFCFE126}" dt="2021-12-02T22:55:32.293" v="4533" actId="165"/>
          <ac:cxnSpMkLst>
            <pc:docMk/>
            <pc:sldMk cId="274002163" sldId="333"/>
            <ac:cxnSpMk id="65" creationId="{3C1DBDA5-327E-4CC3-A552-344D80FA7953}"/>
          </ac:cxnSpMkLst>
        </pc:cxnChg>
        <pc:cxnChg chg="mod">
          <ac:chgData name="Amelia Veith" userId="15bdf0d5-432d-4157-83ae-63e3a7e1dc2c" providerId="ADAL" clId="{A237F066-3D2D-4695-A065-232CDFCFE126}" dt="2021-12-02T22:55:32.293" v="4533" actId="165"/>
          <ac:cxnSpMkLst>
            <pc:docMk/>
            <pc:sldMk cId="274002163" sldId="333"/>
            <ac:cxnSpMk id="66" creationId="{BAE6DF3A-A7CC-4FF1-B13B-FBD9E0358785}"/>
          </ac:cxnSpMkLst>
        </pc:cxnChg>
        <pc:cxnChg chg="mod">
          <ac:chgData name="Amelia Veith" userId="15bdf0d5-432d-4157-83ae-63e3a7e1dc2c" providerId="ADAL" clId="{A237F066-3D2D-4695-A065-232CDFCFE126}" dt="2021-12-02T22:55:32.293" v="4533" actId="165"/>
          <ac:cxnSpMkLst>
            <pc:docMk/>
            <pc:sldMk cId="274002163" sldId="333"/>
            <ac:cxnSpMk id="67" creationId="{6FC109E1-93B2-40CB-B709-D81D1BBC8069}"/>
          </ac:cxnSpMkLst>
        </pc:cxnChg>
        <pc:cxnChg chg="mod">
          <ac:chgData name="Amelia Veith" userId="15bdf0d5-432d-4157-83ae-63e3a7e1dc2c" providerId="ADAL" clId="{A237F066-3D2D-4695-A065-232CDFCFE126}" dt="2021-12-02T22:55:32.293" v="4533" actId="165"/>
          <ac:cxnSpMkLst>
            <pc:docMk/>
            <pc:sldMk cId="274002163" sldId="333"/>
            <ac:cxnSpMk id="68" creationId="{8DE72E6B-CD6D-46CA-8759-7795B5D72112}"/>
          </ac:cxnSpMkLst>
        </pc:cxnChg>
        <pc:cxnChg chg="mod">
          <ac:chgData name="Amelia Veith" userId="15bdf0d5-432d-4157-83ae-63e3a7e1dc2c" providerId="ADAL" clId="{A237F066-3D2D-4695-A065-232CDFCFE126}" dt="2021-12-02T22:55:32.293" v="4533" actId="165"/>
          <ac:cxnSpMkLst>
            <pc:docMk/>
            <pc:sldMk cId="274002163" sldId="333"/>
            <ac:cxnSpMk id="69" creationId="{DEEA7D80-13A9-4B38-91A5-00E30D8C64E9}"/>
          </ac:cxnSpMkLst>
        </pc:cxnChg>
        <pc:cxnChg chg="mod">
          <ac:chgData name="Amelia Veith" userId="15bdf0d5-432d-4157-83ae-63e3a7e1dc2c" providerId="ADAL" clId="{A237F066-3D2D-4695-A065-232CDFCFE126}" dt="2021-12-02T22:55:32.293" v="4533" actId="165"/>
          <ac:cxnSpMkLst>
            <pc:docMk/>
            <pc:sldMk cId="274002163" sldId="333"/>
            <ac:cxnSpMk id="70" creationId="{992D1FB4-B39C-4E6E-97F3-6FF491C21E30}"/>
          </ac:cxnSpMkLst>
        </pc:cxnChg>
        <pc:cxnChg chg="mod">
          <ac:chgData name="Amelia Veith" userId="15bdf0d5-432d-4157-83ae-63e3a7e1dc2c" providerId="ADAL" clId="{A237F066-3D2D-4695-A065-232CDFCFE126}" dt="2021-12-02T22:55:32.293" v="4533" actId="165"/>
          <ac:cxnSpMkLst>
            <pc:docMk/>
            <pc:sldMk cId="274002163" sldId="333"/>
            <ac:cxnSpMk id="71" creationId="{B938DA18-3731-46DC-907B-49A063B29863}"/>
          </ac:cxnSpMkLst>
        </pc:cxnChg>
        <pc:cxnChg chg="mod">
          <ac:chgData name="Amelia Veith" userId="15bdf0d5-432d-4157-83ae-63e3a7e1dc2c" providerId="ADAL" clId="{A237F066-3D2D-4695-A065-232CDFCFE126}" dt="2021-12-02T22:55:32.293" v="4533" actId="165"/>
          <ac:cxnSpMkLst>
            <pc:docMk/>
            <pc:sldMk cId="274002163" sldId="333"/>
            <ac:cxnSpMk id="72" creationId="{F70E8F6E-BF8D-4C36-8B59-E38D3F721250}"/>
          </ac:cxnSpMkLst>
        </pc:cxnChg>
        <pc:cxnChg chg="mod">
          <ac:chgData name="Amelia Veith" userId="15bdf0d5-432d-4157-83ae-63e3a7e1dc2c" providerId="ADAL" clId="{A237F066-3D2D-4695-A065-232CDFCFE126}" dt="2021-12-02T22:55:32.293" v="4533" actId="165"/>
          <ac:cxnSpMkLst>
            <pc:docMk/>
            <pc:sldMk cId="274002163" sldId="333"/>
            <ac:cxnSpMk id="73" creationId="{04195070-A521-4A88-A928-00C5A361E3FB}"/>
          </ac:cxnSpMkLst>
        </pc:cxnChg>
        <pc:cxnChg chg="mod">
          <ac:chgData name="Amelia Veith" userId="15bdf0d5-432d-4157-83ae-63e3a7e1dc2c" providerId="ADAL" clId="{A237F066-3D2D-4695-A065-232CDFCFE126}" dt="2021-12-02T22:55:32.293" v="4533" actId="165"/>
          <ac:cxnSpMkLst>
            <pc:docMk/>
            <pc:sldMk cId="274002163" sldId="333"/>
            <ac:cxnSpMk id="74" creationId="{0B282C72-399C-443A-A68D-5D948A8857DF}"/>
          </ac:cxnSpMkLst>
        </pc:cxnChg>
        <pc:cxnChg chg="mod">
          <ac:chgData name="Amelia Veith" userId="15bdf0d5-432d-4157-83ae-63e3a7e1dc2c" providerId="ADAL" clId="{A237F066-3D2D-4695-A065-232CDFCFE126}" dt="2021-12-02T22:55:32.293" v="4533" actId="165"/>
          <ac:cxnSpMkLst>
            <pc:docMk/>
            <pc:sldMk cId="274002163" sldId="333"/>
            <ac:cxnSpMk id="75" creationId="{FBFC0E5F-38CB-4FB9-8461-DA65F226145A}"/>
          </ac:cxnSpMkLst>
        </pc:cxnChg>
        <pc:cxnChg chg="mod">
          <ac:chgData name="Amelia Veith" userId="15bdf0d5-432d-4157-83ae-63e3a7e1dc2c" providerId="ADAL" clId="{A237F066-3D2D-4695-A065-232CDFCFE126}" dt="2021-12-02T22:55:32.293" v="4533" actId="165"/>
          <ac:cxnSpMkLst>
            <pc:docMk/>
            <pc:sldMk cId="274002163" sldId="333"/>
            <ac:cxnSpMk id="76" creationId="{5F292A6C-34FF-457B-8116-D1A9060FE609}"/>
          </ac:cxnSpMkLst>
        </pc:cxnChg>
        <pc:cxnChg chg="mod">
          <ac:chgData name="Amelia Veith" userId="15bdf0d5-432d-4157-83ae-63e3a7e1dc2c" providerId="ADAL" clId="{A237F066-3D2D-4695-A065-232CDFCFE126}" dt="2021-12-02T22:55:32.293" v="4533" actId="165"/>
          <ac:cxnSpMkLst>
            <pc:docMk/>
            <pc:sldMk cId="274002163" sldId="333"/>
            <ac:cxnSpMk id="77" creationId="{8408762B-1F7D-4783-AAA3-EFB7DF93EC41}"/>
          </ac:cxnSpMkLst>
        </pc:cxnChg>
      </pc:sldChg>
      <pc:sldChg chg="addSp delSp modSp mod delAnim modNotesTx">
        <pc:chgData name="Amelia Veith" userId="15bdf0d5-432d-4157-83ae-63e3a7e1dc2c" providerId="ADAL" clId="{A237F066-3D2D-4695-A065-232CDFCFE126}" dt="2021-11-11T00:31:03.068" v="2741" actId="12385"/>
        <pc:sldMkLst>
          <pc:docMk/>
          <pc:sldMk cId="2991196866" sldId="336"/>
        </pc:sldMkLst>
        <pc:spChg chg="add del mod">
          <ac:chgData name="Amelia Veith" userId="15bdf0d5-432d-4157-83ae-63e3a7e1dc2c" providerId="ADAL" clId="{A237F066-3D2D-4695-A065-232CDFCFE126}" dt="2021-11-10T21:40:57.750" v="1532" actId="478"/>
          <ac:spMkLst>
            <pc:docMk/>
            <pc:sldMk cId="2991196866" sldId="336"/>
            <ac:spMk id="4" creationId="{4EDB8EA6-3BB5-44B9-83D6-D5EDD4D4724A}"/>
          </ac:spMkLst>
        </pc:spChg>
        <pc:spChg chg="add mod">
          <ac:chgData name="Amelia Veith" userId="15bdf0d5-432d-4157-83ae-63e3a7e1dc2c" providerId="ADAL" clId="{A237F066-3D2D-4695-A065-232CDFCFE126}" dt="2021-11-10T23:20:01.126" v="1711" actId="14100"/>
          <ac:spMkLst>
            <pc:docMk/>
            <pc:sldMk cId="2991196866" sldId="336"/>
            <ac:spMk id="9" creationId="{41124815-915C-48EE-90BF-8C6C8A78F701}"/>
          </ac:spMkLst>
        </pc:spChg>
        <pc:spChg chg="add mod">
          <ac:chgData name="Amelia Veith" userId="15bdf0d5-432d-4157-83ae-63e3a7e1dc2c" providerId="ADAL" clId="{A237F066-3D2D-4695-A065-232CDFCFE126}" dt="2021-11-10T23:19:53.674" v="1709" actId="20577"/>
          <ac:spMkLst>
            <pc:docMk/>
            <pc:sldMk cId="2991196866" sldId="336"/>
            <ac:spMk id="10" creationId="{584415C0-8C72-4910-8A7B-84653962B125}"/>
          </ac:spMkLst>
        </pc:spChg>
        <pc:spChg chg="add del">
          <ac:chgData name="Amelia Veith" userId="15bdf0d5-432d-4157-83ae-63e3a7e1dc2c" providerId="ADAL" clId="{A237F066-3D2D-4695-A065-232CDFCFE126}" dt="2021-11-10T23:17:07.924" v="1684" actId="478"/>
          <ac:spMkLst>
            <pc:docMk/>
            <pc:sldMk cId="2991196866" sldId="336"/>
            <ac:spMk id="12" creationId="{D4533A74-75AA-44CE-91A6-FEC44105237A}"/>
          </ac:spMkLst>
        </pc:spChg>
        <pc:spChg chg="del">
          <ac:chgData name="Amelia Veith" userId="15bdf0d5-432d-4157-83ae-63e3a7e1dc2c" providerId="ADAL" clId="{A237F066-3D2D-4695-A065-232CDFCFE126}" dt="2021-11-10T21:40:58.499" v="1533" actId="478"/>
          <ac:spMkLst>
            <pc:docMk/>
            <pc:sldMk cId="2991196866" sldId="336"/>
            <ac:spMk id="634" creationId="{00000000-0000-0000-0000-000000000000}"/>
          </ac:spMkLst>
        </pc:spChg>
        <pc:spChg chg="del mod">
          <ac:chgData name="Amelia Veith" userId="15bdf0d5-432d-4157-83ae-63e3a7e1dc2c" providerId="ADAL" clId="{A237F066-3D2D-4695-A065-232CDFCFE126}" dt="2021-11-10T21:40:53.704" v="1531" actId="478"/>
          <ac:spMkLst>
            <pc:docMk/>
            <pc:sldMk cId="2991196866" sldId="336"/>
            <ac:spMk id="635" creationId="{00000000-0000-0000-0000-000000000000}"/>
          </ac:spMkLst>
        </pc:spChg>
        <pc:graphicFrameChg chg="add del mod modGraphic">
          <ac:chgData name="Amelia Veith" userId="15bdf0d5-432d-4157-83ae-63e3a7e1dc2c" providerId="ADAL" clId="{A237F066-3D2D-4695-A065-232CDFCFE126}" dt="2021-11-10T23:17:01.848" v="1682" actId="478"/>
          <ac:graphicFrameMkLst>
            <pc:docMk/>
            <pc:sldMk cId="2991196866" sldId="336"/>
            <ac:graphicFrameMk id="2" creationId="{896BCA3A-626B-4176-9D36-D3B0963A2698}"/>
          </ac:graphicFrameMkLst>
        </pc:graphicFrameChg>
        <pc:graphicFrameChg chg="add mod modGraphic">
          <ac:chgData name="Amelia Veith" userId="15bdf0d5-432d-4157-83ae-63e3a7e1dc2c" providerId="ADAL" clId="{A237F066-3D2D-4695-A065-232CDFCFE126}" dt="2021-11-11T00:31:03.068" v="2741" actId="12385"/>
          <ac:graphicFrameMkLst>
            <pc:docMk/>
            <pc:sldMk cId="2991196866" sldId="336"/>
            <ac:graphicFrameMk id="6" creationId="{F27CD883-E761-4682-8E7B-208BE1929A8D}"/>
          </ac:graphicFrameMkLst>
        </pc:graphicFrameChg>
      </pc:sldChg>
      <pc:sldChg chg="addSp delSp modSp mod ord delAnim modAnim">
        <pc:chgData name="Amelia Veith" userId="15bdf0d5-432d-4157-83ae-63e3a7e1dc2c" providerId="ADAL" clId="{A237F066-3D2D-4695-A065-232CDFCFE126}" dt="2021-11-30T22:17:29.750" v="4527" actId="164"/>
        <pc:sldMkLst>
          <pc:docMk/>
          <pc:sldMk cId="692536297" sldId="337"/>
        </pc:sldMkLst>
        <pc:spChg chg="add mod">
          <ac:chgData name="Amelia Veith" userId="15bdf0d5-432d-4157-83ae-63e3a7e1dc2c" providerId="ADAL" clId="{A237F066-3D2D-4695-A065-232CDFCFE126}" dt="2021-11-30T22:17:29.750" v="4527" actId="164"/>
          <ac:spMkLst>
            <pc:docMk/>
            <pc:sldMk cId="692536297" sldId="337"/>
            <ac:spMk id="6" creationId="{1DDC3BD0-C0BD-40CE-9CD8-9E3FA6F4A7E6}"/>
          </ac:spMkLst>
        </pc:spChg>
        <pc:spChg chg="mod">
          <ac:chgData name="Amelia Veith" userId="15bdf0d5-432d-4157-83ae-63e3a7e1dc2c" providerId="ADAL" clId="{A237F066-3D2D-4695-A065-232CDFCFE126}" dt="2021-11-30T22:17:07.495" v="4526" actId="164"/>
          <ac:spMkLst>
            <pc:docMk/>
            <pc:sldMk cId="692536297" sldId="337"/>
            <ac:spMk id="8" creationId="{6E54AB64-AB42-43CA-992A-F0FCAA2BCDFF}"/>
          </ac:spMkLst>
        </pc:spChg>
        <pc:spChg chg="mod">
          <ac:chgData name="Amelia Veith" userId="15bdf0d5-432d-4157-83ae-63e3a7e1dc2c" providerId="ADAL" clId="{A237F066-3D2D-4695-A065-232CDFCFE126}" dt="2021-11-30T22:17:07.495" v="4526" actId="164"/>
          <ac:spMkLst>
            <pc:docMk/>
            <pc:sldMk cId="692536297" sldId="337"/>
            <ac:spMk id="12" creationId="{CDD6B5EF-236D-4724-B6BB-624ABCB35F5D}"/>
          </ac:spMkLst>
        </pc:spChg>
        <pc:spChg chg="mod">
          <ac:chgData name="Amelia Veith" userId="15bdf0d5-432d-4157-83ae-63e3a7e1dc2c" providerId="ADAL" clId="{A237F066-3D2D-4695-A065-232CDFCFE126}" dt="2021-11-30T22:17:07.495" v="4526" actId="164"/>
          <ac:spMkLst>
            <pc:docMk/>
            <pc:sldMk cId="692536297" sldId="337"/>
            <ac:spMk id="13" creationId="{A06A134E-7BA2-4BBC-998A-B17EBBCF61F3}"/>
          </ac:spMkLst>
        </pc:spChg>
        <pc:spChg chg="mod">
          <ac:chgData name="Amelia Veith" userId="15bdf0d5-432d-4157-83ae-63e3a7e1dc2c" providerId="ADAL" clId="{A237F066-3D2D-4695-A065-232CDFCFE126}" dt="2021-11-30T22:17:07.495" v="4526" actId="164"/>
          <ac:spMkLst>
            <pc:docMk/>
            <pc:sldMk cId="692536297" sldId="337"/>
            <ac:spMk id="14" creationId="{8181ECB4-4261-4F69-8641-709AF112C374}"/>
          </ac:spMkLst>
        </pc:spChg>
        <pc:spChg chg="mod">
          <ac:chgData name="Amelia Veith" userId="15bdf0d5-432d-4157-83ae-63e3a7e1dc2c" providerId="ADAL" clId="{A237F066-3D2D-4695-A065-232CDFCFE126}" dt="2021-11-30T22:17:07.495" v="4526" actId="164"/>
          <ac:spMkLst>
            <pc:docMk/>
            <pc:sldMk cId="692536297" sldId="337"/>
            <ac:spMk id="15" creationId="{B238D75C-6D0F-4A5E-A46D-F7DDD0562F35}"/>
          </ac:spMkLst>
        </pc:spChg>
        <pc:spChg chg="del mod">
          <ac:chgData name="Amelia Veith" userId="15bdf0d5-432d-4157-83ae-63e3a7e1dc2c" providerId="ADAL" clId="{A237F066-3D2D-4695-A065-232CDFCFE126}" dt="2021-11-10T20:47:37.883" v="1033" actId="478"/>
          <ac:spMkLst>
            <pc:docMk/>
            <pc:sldMk cId="692536297" sldId="337"/>
            <ac:spMk id="16" creationId="{57A3CBB2-B5BB-4282-A01D-5A7267B0B163}"/>
          </ac:spMkLst>
        </pc:spChg>
        <pc:spChg chg="mod">
          <ac:chgData name="Amelia Veith" userId="15bdf0d5-432d-4157-83ae-63e3a7e1dc2c" providerId="ADAL" clId="{A237F066-3D2D-4695-A065-232CDFCFE126}" dt="2021-11-30T22:17:07.495" v="4526" actId="164"/>
          <ac:spMkLst>
            <pc:docMk/>
            <pc:sldMk cId="692536297" sldId="337"/>
            <ac:spMk id="17" creationId="{2EC69CE9-E146-40C3-854B-05891B890FE7}"/>
          </ac:spMkLst>
        </pc:spChg>
        <pc:spChg chg="mod">
          <ac:chgData name="Amelia Veith" userId="15bdf0d5-432d-4157-83ae-63e3a7e1dc2c" providerId="ADAL" clId="{A237F066-3D2D-4695-A065-232CDFCFE126}" dt="2021-11-30T22:17:07.495" v="4526" actId="164"/>
          <ac:spMkLst>
            <pc:docMk/>
            <pc:sldMk cId="692536297" sldId="337"/>
            <ac:spMk id="18" creationId="{43F1410E-7F66-46C6-9129-2D1641E6A0C5}"/>
          </ac:spMkLst>
        </pc:spChg>
        <pc:spChg chg="mod">
          <ac:chgData name="Amelia Veith" userId="15bdf0d5-432d-4157-83ae-63e3a7e1dc2c" providerId="ADAL" clId="{A237F066-3D2D-4695-A065-232CDFCFE126}" dt="2021-11-30T22:17:07.495" v="4526" actId="164"/>
          <ac:spMkLst>
            <pc:docMk/>
            <pc:sldMk cId="692536297" sldId="337"/>
            <ac:spMk id="19" creationId="{C79547C0-C9C4-4F89-ACCB-F5A4132E0A10}"/>
          </ac:spMkLst>
        </pc:spChg>
        <pc:spChg chg="mod">
          <ac:chgData name="Amelia Veith" userId="15bdf0d5-432d-4157-83ae-63e3a7e1dc2c" providerId="ADAL" clId="{A237F066-3D2D-4695-A065-232CDFCFE126}" dt="2021-11-30T22:17:07.495" v="4526" actId="164"/>
          <ac:spMkLst>
            <pc:docMk/>
            <pc:sldMk cId="692536297" sldId="337"/>
            <ac:spMk id="20" creationId="{0FEB82B8-9E41-4DA6-B099-2B00A8F07CE7}"/>
          </ac:spMkLst>
        </pc:spChg>
        <pc:spChg chg="add mod">
          <ac:chgData name="Amelia Veith" userId="15bdf0d5-432d-4157-83ae-63e3a7e1dc2c" providerId="ADAL" clId="{A237F066-3D2D-4695-A065-232CDFCFE126}" dt="2021-11-30T22:17:07.495" v="4526" actId="164"/>
          <ac:spMkLst>
            <pc:docMk/>
            <pc:sldMk cId="692536297" sldId="337"/>
            <ac:spMk id="39" creationId="{390C7185-EA00-4F68-A4E6-046978D0DD0D}"/>
          </ac:spMkLst>
        </pc:spChg>
        <pc:spChg chg="add mod ord">
          <ac:chgData name="Amelia Veith" userId="15bdf0d5-432d-4157-83ae-63e3a7e1dc2c" providerId="ADAL" clId="{A237F066-3D2D-4695-A065-232CDFCFE126}" dt="2021-11-30T22:17:29.750" v="4527" actId="164"/>
          <ac:spMkLst>
            <pc:docMk/>
            <pc:sldMk cId="692536297" sldId="337"/>
            <ac:spMk id="41" creationId="{7D20FC9E-B6DA-4E58-AF0A-B027239EFB02}"/>
          </ac:spMkLst>
        </pc:spChg>
        <pc:spChg chg="add mod">
          <ac:chgData name="Amelia Veith" userId="15bdf0d5-432d-4157-83ae-63e3a7e1dc2c" providerId="ADAL" clId="{A237F066-3D2D-4695-A065-232CDFCFE126}" dt="2021-11-30T22:17:29.750" v="4527" actId="164"/>
          <ac:spMkLst>
            <pc:docMk/>
            <pc:sldMk cId="692536297" sldId="337"/>
            <ac:spMk id="43" creationId="{F9053CE9-AF74-4118-8823-2486B7D2995E}"/>
          </ac:spMkLst>
        </pc:spChg>
        <pc:spChg chg="add del">
          <ac:chgData name="Amelia Veith" userId="15bdf0d5-432d-4157-83ae-63e3a7e1dc2c" providerId="ADAL" clId="{A237F066-3D2D-4695-A065-232CDFCFE126}" dt="2021-11-10T21:00:17.301" v="1275" actId="478"/>
          <ac:spMkLst>
            <pc:docMk/>
            <pc:sldMk cId="692536297" sldId="337"/>
            <ac:spMk id="44" creationId="{58EC6142-FDC5-4C01-8428-AA5C2C51FDC9}"/>
          </ac:spMkLst>
        </pc:spChg>
        <pc:spChg chg="add del mod">
          <ac:chgData name="Amelia Veith" userId="15bdf0d5-432d-4157-83ae-63e3a7e1dc2c" providerId="ADAL" clId="{A237F066-3D2D-4695-A065-232CDFCFE126}" dt="2021-11-10T21:03:41.090" v="1284" actId="478"/>
          <ac:spMkLst>
            <pc:docMk/>
            <pc:sldMk cId="692536297" sldId="337"/>
            <ac:spMk id="46" creationId="{757C5ED6-4433-4704-8AE4-F01823A6952A}"/>
          </ac:spMkLst>
        </pc:spChg>
        <pc:spChg chg="add mod">
          <ac:chgData name="Amelia Veith" userId="15bdf0d5-432d-4157-83ae-63e3a7e1dc2c" providerId="ADAL" clId="{A237F066-3D2D-4695-A065-232CDFCFE126}" dt="2021-11-10T21:18:19.378" v="1344" actId="14100"/>
          <ac:spMkLst>
            <pc:docMk/>
            <pc:sldMk cId="692536297" sldId="337"/>
            <ac:spMk id="47" creationId="{F0A41CCE-0492-48CA-8E8C-55C985338FED}"/>
          </ac:spMkLst>
        </pc:spChg>
        <pc:spChg chg="add del mod">
          <ac:chgData name="Amelia Veith" userId="15bdf0d5-432d-4157-83ae-63e3a7e1dc2c" providerId="ADAL" clId="{A237F066-3D2D-4695-A065-232CDFCFE126}" dt="2021-11-10T21:06:07.804" v="1290" actId="478"/>
          <ac:spMkLst>
            <pc:docMk/>
            <pc:sldMk cId="692536297" sldId="337"/>
            <ac:spMk id="50" creationId="{673A177A-AB15-4E38-B2F8-1FDE363E63EA}"/>
          </ac:spMkLst>
        </pc:spChg>
        <pc:spChg chg="add del mod">
          <ac:chgData name="Amelia Veith" userId="15bdf0d5-432d-4157-83ae-63e3a7e1dc2c" providerId="ADAL" clId="{A237F066-3D2D-4695-A065-232CDFCFE126}" dt="2021-11-10T21:06:13.219" v="1291" actId="478"/>
          <ac:spMkLst>
            <pc:docMk/>
            <pc:sldMk cId="692536297" sldId="337"/>
            <ac:spMk id="51" creationId="{6EBF79CE-C774-4E8B-BC42-A4F597C97BE3}"/>
          </ac:spMkLst>
        </pc:spChg>
        <pc:spChg chg="mod">
          <ac:chgData name="Amelia Veith" userId="15bdf0d5-432d-4157-83ae-63e3a7e1dc2c" providerId="ADAL" clId="{A237F066-3D2D-4695-A065-232CDFCFE126}" dt="2021-11-10T21:03:53.261" v="1285"/>
          <ac:spMkLst>
            <pc:docMk/>
            <pc:sldMk cId="692536297" sldId="337"/>
            <ac:spMk id="53" creationId="{105C34BA-2314-448E-BE1E-3D9AAE12ACA8}"/>
          </ac:spMkLst>
        </pc:spChg>
        <pc:spChg chg="mod">
          <ac:chgData name="Amelia Veith" userId="15bdf0d5-432d-4157-83ae-63e3a7e1dc2c" providerId="ADAL" clId="{A237F066-3D2D-4695-A065-232CDFCFE126}" dt="2021-11-10T21:04:27.361" v="1288" actId="14100"/>
          <ac:spMkLst>
            <pc:docMk/>
            <pc:sldMk cId="692536297" sldId="337"/>
            <ac:spMk id="55" creationId="{21EE1747-24D7-4BEF-A5F1-4321CF774360}"/>
          </ac:spMkLst>
        </pc:spChg>
        <pc:spChg chg="mod">
          <ac:chgData name="Amelia Veith" userId="15bdf0d5-432d-4157-83ae-63e3a7e1dc2c" providerId="ADAL" clId="{A237F066-3D2D-4695-A065-232CDFCFE126}" dt="2021-11-10T21:03:53.261" v="1285"/>
          <ac:spMkLst>
            <pc:docMk/>
            <pc:sldMk cId="692536297" sldId="337"/>
            <ac:spMk id="57" creationId="{F1E5CEB5-B3C3-4C6E-A829-655D7C7DA838}"/>
          </ac:spMkLst>
        </pc:spChg>
        <pc:spChg chg="mod">
          <ac:chgData name="Amelia Veith" userId="15bdf0d5-432d-4157-83ae-63e3a7e1dc2c" providerId="ADAL" clId="{A237F066-3D2D-4695-A065-232CDFCFE126}" dt="2021-11-10T21:03:53.261" v="1285"/>
          <ac:spMkLst>
            <pc:docMk/>
            <pc:sldMk cId="692536297" sldId="337"/>
            <ac:spMk id="58" creationId="{D0857AFC-90FD-4A69-9A36-57F344C653A4}"/>
          </ac:spMkLst>
        </pc:spChg>
        <pc:spChg chg="mod">
          <ac:chgData name="Amelia Veith" userId="15bdf0d5-432d-4157-83ae-63e3a7e1dc2c" providerId="ADAL" clId="{A237F066-3D2D-4695-A065-232CDFCFE126}" dt="2021-11-10T21:03:53.261" v="1285"/>
          <ac:spMkLst>
            <pc:docMk/>
            <pc:sldMk cId="692536297" sldId="337"/>
            <ac:spMk id="59" creationId="{80A5DD06-DDF2-4A1B-B899-D0351B8C1D6E}"/>
          </ac:spMkLst>
        </pc:spChg>
        <pc:spChg chg="mod">
          <ac:chgData name="Amelia Veith" userId="15bdf0d5-432d-4157-83ae-63e3a7e1dc2c" providerId="ADAL" clId="{A237F066-3D2D-4695-A065-232CDFCFE126}" dt="2021-11-10T21:03:53.261" v="1285"/>
          <ac:spMkLst>
            <pc:docMk/>
            <pc:sldMk cId="692536297" sldId="337"/>
            <ac:spMk id="60" creationId="{075DC591-D31D-425A-96D7-CF2396C2BF3A}"/>
          </ac:spMkLst>
        </pc:spChg>
        <pc:spChg chg="mod">
          <ac:chgData name="Amelia Veith" userId="15bdf0d5-432d-4157-83ae-63e3a7e1dc2c" providerId="ADAL" clId="{A237F066-3D2D-4695-A065-232CDFCFE126}" dt="2021-11-10T21:03:53.261" v="1285"/>
          <ac:spMkLst>
            <pc:docMk/>
            <pc:sldMk cId="692536297" sldId="337"/>
            <ac:spMk id="61" creationId="{8C0E4DA5-6928-4B8E-8A4B-92AF912AE6A0}"/>
          </ac:spMkLst>
        </pc:spChg>
        <pc:spChg chg="mod">
          <ac:chgData name="Amelia Veith" userId="15bdf0d5-432d-4157-83ae-63e3a7e1dc2c" providerId="ADAL" clId="{A237F066-3D2D-4695-A065-232CDFCFE126}" dt="2021-11-10T21:03:53.261" v="1285"/>
          <ac:spMkLst>
            <pc:docMk/>
            <pc:sldMk cId="692536297" sldId="337"/>
            <ac:spMk id="62" creationId="{F4343098-B2F2-4101-BA0B-3C53CFC284FB}"/>
          </ac:spMkLst>
        </pc:spChg>
        <pc:spChg chg="mod">
          <ac:chgData name="Amelia Veith" userId="15bdf0d5-432d-4157-83ae-63e3a7e1dc2c" providerId="ADAL" clId="{A237F066-3D2D-4695-A065-232CDFCFE126}" dt="2021-11-10T21:03:53.261" v="1285"/>
          <ac:spMkLst>
            <pc:docMk/>
            <pc:sldMk cId="692536297" sldId="337"/>
            <ac:spMk id="63" creationId="{AF29BDFC-5361-4B49-81DE-262FE02A86A6}"/>
          </ac:spMkLst>
        </pc:spChg>
        <pc:spChg chg="del">
          <ac:chgData name="Amelia Veith" userId="15bdf0d5-432d-4157-83ae-63e3a7e1dc2c" providerId="ADAL" clId="{A237F066-3D2D-4695-A065-232CDFCFE126}" dt="2021-11-11T21:54:29.692" v="3258" actId="478"/>
          <ac:spMkLst>
            <pc:docMk/>
            <pc:sldMk cId="692536297" sldId="337"/>
            <ac:spMk id="83" creationId="{23942383-ECB9-4408-83B4-BE58D4ECC9CD}"/>
          </ac:spMkLst>
        </pc:spChg>
        <pc:spChg chg="mod">
          <ac:chgData name="Amelia Veith" userId="15bdf0d5-432d-4157-83ae-63e3a7e1dc2c" providerId="ADAL" clId="{A237F066-3D2D-4695-A065-232CDFCFE126}" dt="2021-11-10T21:03:53.261" v="1285"/>
          <ac:spMkLst>
            <pc:docMk/>
            <pc:sldMk cId="692536297" sldId="337"/>
            <ac:spMk id="85" creationId="{3366EFBA-F4EC-4D09-B5E7-93B320BB1160}"/>
          </ac:spMkLst>
        </pc:spChg>
        <pc:spChg chg="add del mod">
          <ac:chgData name="Amelia Veith" userId="15bdf0d5-432d-4157-83ae-63e3a7e1dc2c" providerId="ADAL" clId="{A237F066-3D2D-4695-A065-232CDFCFE126}" dt="2021-11-10T21:06:13.219" v="1291" actId="478"/>
          <ac:spMkLst>
            <pc:docMk/>
            <pc:sldMk cId="692536297" sldId="337"/>
            <ac:spMk id="86" creationId="{AA3F3F1A-2D92-4785-B018-619573509692}"/>
          </ac:spMkLst>
        </pc:spChg>
        <pc:spChg chg="add mod">
          <ac:chgData name="Amelia Veith" userId="15bdf0d5-432d-4157-83ae-63e3a7e1dc2c" providerId="ADAL" clId="{A237F066-3D2D-4695-A065-232CDFCFE126}" dt="2021-11-10T23:01:30.693" v="1585" actId="1038"/>
          <ac:spMkLst>
            <pc:docMk/>
            <pc:sldMk cId="692536297" sldId="337"/>
            <ac:spMk id="93" creationId="{D584896B-0B61-411E-8C7E-EAC47D479B32}"/>
          </ac:spMkLst>
        </pc:spChg>
        <pc:spChg chg="add mod">
          <ac:chgData name="Amelia Veith" userId="15bdf0d5-432d-4157-83ae-63e3a7e1dc2c" providerId="ADAL" clId="{A237F066-3D2D-4695-A065-232CDFCFE126}" dt="2021-11-30T22:17:07.495" v="4526" actId="164"/>
          <ac:spMkLst>
            <pc:docMk/>
            <pc:sldMk cId="692536297" sldId="337"/>
            <ac:spMk id="95" creationId="{CA7CE09A-5B16-4FBC-BAB8-25C4EA079EBB}"/>
          </ac:spMkLst>
        </pc:spChg>
        <pc:spChg chg="add mod">
          <ac:chgData name="Amelia Veith" userId="15bdf0d5-432d-4157-83ae-63e3a7e1dc2c" providerId="ADAL" clId="{A237F066-3D2D-4695-A065-232CDFCFE126}" dt="2021-11-10T21:18:56.623" v="1363" actId="20577"/>
          <ac:spMkLst>
            <pc:docMk/>
            <pc:sldMk cId="692536297" sldId="337"/>
            <ac:spMk id="98" creationId="{2415E0A5-C6B8-4A22-86C7-C0C65E3256C3}"/>
          </ac:spMkLst>
        </pc:spChg>
        <pc:spChg chg="mod">
          <ac:chgData name="Amelia Veith" userId="15bdf0d5-432d-4157-83ae-63e3a7e1dc2c" providerId="ADAL" clId="{A237F066-3D2D-4695-A065-232CDFCFE126}" dt="2021-11-10T21:19:12.590" v="1364"/>
          <ac:spMkLst>
            <pc:docMk/>
            <pc:sldMk cId="692536297" sldId="337"/>
            <ac:spMk id="100" creationId="{1386B6AB-A480-4829-BB7A-5B13CC6E8433}"/>
          </ac:spMkLst>
        </pc:spChg>
        <pc:spChg chg="mod">
          <ac:chgData name="Amelia Veith" userId="15bdf0d5-432d-4157-83ae-63e3a7e1dc2c" providerId="ADAL" clId="{A237F066-3D2D-4695-A065-232CDFCFE126}" dt="2021-11-10T21:19:30.351" v="1366" actId="14100"/>
          <ac:spMkLst>
            <pc:docMk/>
            <pc:sldMk cId="692536297" sldId="337"/>
            <ac:spMk id="102" creationId="{7ADF3E2F-2AFC-4049-AB1B-710747543F22}"/>
          </ac:spMkLst>
        </pc:spChg>
        <pc:spChg chg="mod">
          <ac:chgData name="Amelia Veith" userId="15bdf0d5-432d-4157-83ae-63e3a7e1dc2c" providerId="ADAL" clId="{A237F066-3D2D-4695-A065-232CDFCFE126}" dt="2021-11-10T21:19:12.590" v="1364"/>
          <ac:spMkLst>
            <pc:docMk/>
            <pc:sldMk cId="692536297" sldId="337"/>
            <ac:spMk id="104" creationId="{2D1AC04A-27C9-4FA2-92F6-471940F9A952}"/>
          </ac:spMkLst>
        </pc:spChg>
        <pc:spChg chg="mod">
          <ac:chgData name="Amelia Veith" userId="15bdf0d5-432d-4157-83ae-63e3a7e1dc2c" providerId="ADAL" clId="{A237F066-3D2D-4695-A065-232CDFCFE126}" dt="2021-11-10T21:19:12.590" v="1364"/>
          <ac:spMkLst>
            <pc:docMk/>
            <pc:sldMk cId="692536297" sldId="337"/>
            <ac:spMk id="105" creationId="{C6781544-F292-43BA-8B28-CF1A2BC63706}"/>
          </ac:spMkLst>
        </pc:spChg>
        <pc:spChg chg="mod">
          <ac:chgData name="Amelia Veith" userId="15bdf0d5-432d-4157-83ae-63e3a7e1dc2c" providerId="ADAL" clId="{A237F066-3D2D-4695-A065-232CDFCFE126}" dt="2021-11-10T21:19:12.590" v="1364"/>
          <ac:spMkLst>
            <pc:docMk/>
            <pc:sldMk cId="692536297" sldId="337"/>
            <ac:spMk id="106" creationId="{C91A93B4-8387-41C5-806C-4EE883FA070A}"/>
          </ac:spMkLst>
        </pc:spChg>
        <pc:spChg chg="mod">
          <ac:chgData name="Amelia Veith" userId="15bdf0d5-432d-4157-83ae-63e3a7e1dc2c" providerId="ADAL" clId="{A237F066-3D2D-4695-A065-232CDFCFE126}" dt="2021-11-10T21:19:12.590" v="1364"/>
          <ac:spMkLst>
            <pc:docMk/>
            <pc:sldMk cId="692536297" sldId="337"/>
            <ac:spMk id="107" creationId="{82DCB2A2-CEF5-4C14-B390-CAC3FAAB9580}"/>
          </ac:spMkLst>
        </pc:spChg>
        <pc:spChg chg="mod">
          <ac:chgData name="Amelia Veith" userId="15bdf0d5-432d-4157-83ae-63e3a7e1dc2c" providerId="ADAL" clId="{A237F066-3D2D-4695-A065-232CDFCFE126}" dt="2021-11-10T21:19:12.590" v="1364"/>
          <ac:spMkLst>
            <pc:docMk/>
            <pc:sldMk cId="692536297" sldId="337"/>
            <ac:spMk id="108" creationId="{A4A9BD36-4AAC-4E1F-927D-4CC8ED2D1D78}"/>
          </ac:spMkLst>
        </pc:spChg>
        <pc:spChg chg="mod">
          <ac:chgData name="Amelia Veith" userId="15bdf0d5-432d-4157-83ae-63e3a7e1dc2c" providerId="ADAL" clId="{A237F066-3D2D-4695-A065-232CDFCFE126}" dt="2021-11-10T21:19:12.590" v="1364"/>
          <ac:spMkLst>
            <pc:docMk/>
            <pc:sldMk cId="692536297" sldId="337"/>
            <ac:spMk id="109" creationId="{55D8CCD0-EF06-4A09-9707-803351725D10}"/>
          </ac:spMkLst>
        </pc:spChg>
        <pc:spChg chg="mod">
          <ac:chgData name="Amelia Veith" userId="15bdf0d5-432d-4157-83ae-63e3a7e1dc2c" providerId="ADAL" clId="{A237F066-3D2D-4695-A065-232CDFCFE126}" dt="2021-11-10T21:19:12.590" v="1364"/>
          <ac:spMkLst>
            <pc:docMk/>
            <pc:sldMk cId="692536297" sldId="337"/>
            <ac:spMk id="110" creationId="{A85E4241-32F1-48DD-A7F5-382B992D5846}"/>
          </ac:spMkLst>
        </pc:spChg>
        <pc:spChg chg="add mod">
          <ac:chgData name="Amelia Veith" userId="15bdf0d5-432d-4157-83ae-63e3a7e1dc2c" providerId="ADAL" clId="{A237F066-3D2D-4695-A065-232CDFCFE126}" dt="2021-11-10T23:01:32.859" v="1588" actId="1038"/>
          <ac:spMkLst>
            <pc:docMk/>
            <pc:sldMk cId="692536297" sldId="337"/>
            <ac:spMk id="129" creationId="{27776A85-2DBD-433B-AB43-2FB13C6F308B}"/>
          </ac:spMkLst>
        </pc:spChg>
        <pc:spChg chg="add mod ord">
          <ac:chgData name="Amelia Veith" userId="15bdf0d5-432d-4157-83ae-63e3a7e1dc2c" providerId="ADAL" clId="{A237F066-3D2D-4695-A065-232CDFCFE126}" dt="2021-11-10T22:30:49.307" v="1546" actId="170"/>
          <ac:spMkLst>
            <pc:docMk/>
            <pc:sldMk cId="692536297" sldId="337"/>
            <ac:spMk id="130" creationId="{91D60BDF-2CEC-4F78-8009-3D5958AFD00F}"/>
          </ac:spMkLst>
        </pc:spChg>
        <pc:grpChg chg="add mod">
          <ac:chgData name="Amelia Veith" userId="15bdf0d5-432d-4157-83ae-63e3a7e1dc2c" providerId="ADAL" clId="{A237F066-3D2D-4695-A065-232CDFCFE126}" dt="2021-11-30T22:17:07.495" v="4526" actId="164"/>
          <ac:grpSpMkLst>
            <pc:docMk/>
            <pc:sldMk cId="692536297" sldId="337"/>
            <ac:grpSpMk id="2" creationId="{EDDE9115-0DF4-44DD-8207-5510DB3CB73E}"/>
          </ac:grpSpMkLst>
        </pc:grpChg>
        <pc:grpChg chg="add mod">
          <ac:chgData name="Amelia Veith" userId="15bdf0d5-432d-4157-83ae-63e3a7e1dc2c" providerId="ADAL" clId="{A237F066-3D2D-4695-A065-232CDFCFE126}" dt="2021-11-30T22:17:29.750" v="4527" actId="164"/>
          <ac:grpSpMkLst>
            <pc:docMk/>
            <pc:sldMk cId="692536297" sldId="337"/>
            <ac:grpSpMk id="4" creationId="{CD4232A4-9D3C-4D4E-958D-3F211BED0143}"/>
          </ac:grpSpMkLst>
        </pc:grpChg>
        <pc:grpChg chg="add mod">
          <ac:chgData name="Amelia Veith" userId="15bdf0d5-432d-4157-83ae-63e3a7e1dc2c" providerId="ADAL" clId="{A237F066-3D2D-4695-A065-232CDFCFE126}" dt="2021-11-30T22:17:29.750" v="4527" actId="164"/>
          <ac:grpSpMkLst>
            <pc:docMk/>
            <pc:sldMk cId="692536297" sldId="337"/>
            <ac:grpSpMk id="7" creationId="{E77F7502-C92F-400C-9829-8D2617961BF1}"/>
          </ac:grpSpMkLst>
        </pc:grpChg>
        <pc:grpChg chg="mod">
          <ac:chgData name="Amelia Veith" userId="15bdf0d5-432d-4157-83ae-63e3a7e1dc2c" providerId="ADAL" clId="{A237F066-3D2D-4695-A065-232CDFCFE126}" dt="2021-11-30T22:17:07.495" v="4526" actId="164"/>
          <ac:grpSpMkLst>
            <pc:docMk/>
            <pc:sldMk cId="692536297" sldId="337"/>
            <ac:grpSpMk id="9" creationId="{2908542A-89FD-4E16-BC9E-13DC6BF6098A}"/>
          </ac:grpSpMkLst>
        </pc:grpChg>
        <pc:grpChg chg="del mod">
          <ac:chgData name="Amelia Veith" userId="15bdf0d5-432d-4157-83ae-63e3a7e1dc2c" providerId="ADAL" clId="{A237F066-3D2D-4695-A065-232CDFCFE126}" dt="2021-11-10T20:47:37.883" v="1033" actId="478"/>
          <ac:grpSpMkLst>
            <pc:docMk/>
            <pc:sldMk cId="692536297" sldId="337"/>
            <ac:grpSpMk id="10" creationId="{8330CCC5-D6FF-4F3F-A94B-CB26AD5C89A4}"/>
          </ac:grpSpMkLst>
        </pc:grpChg>
        <pc:grpChg chg="mod">
          <ac:chgData name="Amelia Veith" userId="15bdf0d5-432d-4157-83ae-63e3a7e1dc2c" providerId="ADAL" clId="{A237F066-3D2D-4695-A065-232CDFCFE126}" dt="2021-11-30T22:17:07.495" v="4526" actId="164"/>
          <ac:grpSpMkLst>
            <pc:docMk/>
            <pc:sldMk cId="692536297" sldId="337"/>
            <ac:grpSpMk id="11" creationId="{39EB8512-C81C-4553-A7BE-95C6C1224094}"/>
          </ac:grpSpMkLst>
        </pc:grpChg>
        <pc:grpChg chg="add mod">
          <ac:chgData name="Amelia Veith" userId="15bdf0d5-432d-4157-83ae-63e3a7e1dc2c" providerId="ADAL" clId="{A237F066-3D2D-4695-A065-232CDFCFE126}" dt="2021-11-30T22:17:29.750" v="4527" actId="164"/>
          <ac:grpSpMkLst>
            <pc:docMk/>
            <pc:sldMk cId="692536297" sldId="337"/>
            <ac:grpSpMk id="40" creationId="{08BC9B7E-1093-4D79-B631-415C69A2104E}"/>
          </ac:grpSpMkLst>
        </pc:grpChg>
        <pc:grpChg chg="add del mod">
          <ac:chgData name="Amelia Veith" userId="15bdf0d5-432d-4157-83ae-63e3a7e1dc2c" providerId="ADAL" clId="{A237F066-3D2D-4695-A065-232CDFCFE126}" dt="2021-11-10T21:06:13.219" v="1291" actId="478"/>
          <ac:grpSpMkLst>
            <pc:docMk/>
            <pc:sldMk cId="692536297" sldId="337"/>
            <ac:grpSpMk id="52" creationId="{68C0161F-FC5F-4E3F-AB3C-A41CA7747161}"/>
          </ac:grpSpMkLst>
        </pc:grpChg>
        <pc:grpChg chg="mod">
          <ac:chgData name="Amelia Veith" userId="15bdf0d5-432d-4157-83ae-63e3a7e1dc2c" providerId="ADAL" clId="{A237F066-3D2D-4695-A065-232CDFCFE126}" dt="2021-11-10T21:03:53.261" v="1285"/>
          <ac:grpSpMkLst>
            <pc:docMk/>
            <pc:sldMk cId="692536297" sldId="337"/>
            <ac:grpSpMk id="54" creationId="{CD5557C8-9389-45D2-9AA6-0060BDBCDD64}"/>
          </ac:grpSpMkLst>
        </pc:grpChg>
        <pc:grpChg chg="mod">
          <ac:chgData name="Amelia Veith" userId="15bdf0d5-432d-4157-83ae-63e3a7e1dc2c" providerId="ADAL" clId="{A237F066-3D2D-4695-A065-232CDFCFE126}" dt="2021-11-10T21:03:53.261" v="1285"/>
          <ac:grpSpMkLst>
            <pc:docMk/>
            <pc:sldMk cId="692536297" sldId="337"/>
            <ac:grpSpMk id="56" creationId="{2F38A3A1-095F-48B3-B6FE-A0BDDD33689E}"/>
          </ac:grpSpMkLst>
        </pc:grpChg>
        <pc:grpChg chg="add del mod">
          <ac:chgData name="Amelia Veith" userId="15bdf0d5-432d-4157-83ae-63e3a7e1dc2c" providerId="ADAL" clId="{A237F066-3D2D-4695-A065-232CDFCFE126}" dt="2021-11-10T21:06:13.219" v="1291" actId="478"/>
          <ac:grpSpMkLst>
            <pc:docMk/>
            <pc:sldMk cId="692536297" sldId="337"/>
            <ac:grpSpMk id="81" creationId="{282A1D89-EE1C-46FB-95B5-785BDEC2EEAE}"/>
          </ac:grpSpMkLst>
        </pc:grpChg>
        <pc:grpChg chg="add mod">
          <ac:chgData name="Amelia Veith" userId="15bdf0d5-432d-4157-83ae-63e3a7e1dc2c" providerId="ADAL" clId="{A237F066-3D2D-4695-A065-232CDFCFE126}" dt="2021-11-30T22:17:07.495" v="4526" actId="164"/>
          <ac:grpSpMkLst>
            <pc:docMk/>
            <pc:sldMk cId="692536297" sldId="337"/>
            <ac:grpSpMk id="90" creationId="{204BE2CD-CCE2-4D78-BB77-78D14FE29438}"/>
          </ac:grpSpMkLst>
        </pc:grpChg>
        <pc:grpChg chg="add mod">
          <ac:chgData name="Amelia Veith" userId="15bdf0d5-432d-4157-83ae-63e3a7e1dc2c" providerId="ADAL" clId="{A237F066-3D2D-4695-A065-232CDFCFE126}" dt="2021-11-30T22:17:29.750" v="4527" actId="164"/>
          <ac:grpSpMkLst>
            <pc:docMk/>
            <pc:sldMk cId="692536297" sldId="337"/>
            <ac:grpSpMk id="92" creationId="{E6BDFFDA-5312-4A6B-9031-FB2535239DF5}"/>
          </ac:grpSpMkLst>
        </pc:grpChg>
        <pc:grpChg chg="add mod">
          <ac:chgData name="Amelia Veith" userId="15bdf0d5-432d-4157-83ae-63e3a7e1dc2c" providerId="ADAL" clId="{A237F066-3D2D-4695-A065-232CDFCFE126}" dt="2021-11-10T23:00:51.629" v="1548" actId="1076"/>
          <ac:grpSpMkLst>
            <pc:docMk/>
            <pc:sldMk cId="692536297" sldId="337"/>
            <ac:grpSpMk id="99" creationId="{B6C2DC97-1B76-4F4E-A5E8-7C347E75E767}"/>
          </ac:grpSpMkLst>
        </pc:grpChg>
        <pc:grpChg chg="mod">
          <ac:chgData name="Amelia Veith" userId="15bdf0d5-432d-4157-83ae-63e3a7e1dc2c" providerId="ADAL" clId="{A237F066-3D2D-4695-A065-232CDFCFE126}" dt="2021-11-10T21:19:12.590" v="1364"/>
          <ac:grpSpMkLst>
            <pc:docMk/>
            <pc:sldMk cId="692536297" sldId="337"/>
            <ac:grpSpMk id="101" creationId="{7F9FF67F-7ACE-4294-9C4B-78D741419B3E}"/>
          </ac:grpSpMkLst>
        </pc:grpChg>
        <pc:grpChg chg="mod">
          <ac:chgData name="Amelia Veith" userId="15bdf0d5-432d-4157-83ae-63e3a7e1dc2c" providerId="ADAL" clId="{A237F066-3D2D-4695-A065-232CDFCFE126}" dt="2021-11-10T21:19:12.590" v="1364"/>
          <ac:grpSpMkLst>
            <pc:docMk/>
            <pc:sldMk cId="692536297" sldId="337"/>
            <ac:grpSpMk id="103" creationId="{3CDF2B14-4846-4A8D-98C5-D97A67C10F67}"/>
          </ac:grpSpMkLst>
        </pc:grpChg>
        <pc:cxnChg chg="add mod">
          <ac:chgData name="Amelia Veith" userId="15bdf0d5-432d-4157-83ae-63e3a7e1dc2c" providerId="ADAL" clId="{A237F066-3D2D-4695-A065-232CDFCFE126}" dt="2021-11-30T22:17:07.495" v="4526" actId="164"/>
          <ac:cxnSpMkLst>
            <pc:docMk/>
            <pc:sldMk cId="692536297" sldId="337"/>
            <ac:cxnSpMk id="3" creationId="{09A36B7A-F8F6-4454-9AB8-C0585F5796D5}"/>
          </ac:cxnSpMkLst>
        </pc:cxnChg>
        <pc:cxnChg chg="add mod">
          <ac:chgData name="Amelia Veith" userId="15bdf0d5-432d-4157-83ae-63e3a7e1dc2c" providerId="ADAL" clId="{A237F066-3D2D-4695-A065-232CDFCFE126}" dt="2021-11-30T22:17:07.495" v="4526" actId="164"/>
          <ac:cxnSpMkLst>
            <pc:docMk/>
            <pc:sldMk cId="692536297" sldId="337"/>
            <ac:cxnSpMk id="5" creationId="{73EEC831-9546-4F66-8BF1-8B47C08E3520}"/>
          </ac:cxnSpMkLst>
        </pc:cxnChg>
        <pc:cxnChg chg="mod">
          <ac:chgData name="Amelia Veith" userId="15bdf0d5-432d-4157-83ae-63e3a7e1dc2c" providerId="ADAL" clId="{A237F066-3D2D-4695-A065-232CDFCFE126}" dt="2021-11-30T22:17:07.495" v="4526" actId="164"/>
          <ac:cxnSpMkLst>
            <pc:docMk/>
            <pc:sldMk cId="692536297" sldId="337"/>
            <ac:cxnSpMk id="21" creationId="{50DBFD91-0413-4246-9703-CDC4E27460AF}"/>
          </ac:cxnSpMkLst>
        </pc:cxnChg>
        <pc:cxnChg chg="mod">
          <ac:chgData name="Amelia Veith" userId="15bdf0d5-432d-4157-83ae-63e3a7e1dc2c" providerId="ADAL" clId="{A237F066-3D2D-4695-A065-232CDFCFE126}" dt="2021-11-30T22:17:07.495" v="4526" actId="164"/>
          <ac:cxnSpMkLst>
            <pc:docMk/>
            <pc:sldMk cId="692536297" sldId="337"/>
            <ac:cxnSpMk id="22" creationId="{F2D58C54-23A7-41DA-82FF-A8576278E2A6}"/>
          </ac:cxnSpMkLst>
        </pc:cxnChg>
        <pc:cxnChg chg="mod">
          <ac:chgData name="Amelia Veith" userId="15bdf0d5-432d-4157-83ae-63e3a7e1dc2c" providerId="ADAL" clId="{A237F066-3D2D-4695-A065-232CDFCFE126}" dt="2021-11-30T22:17:07.495" v="4526" actId="164"/>
          <ac:cxnSpMkLst>
            <pc:docMk/>
            <pc:sldMk cId="692536297" sldId="337"/>
            <ac:cxnSpMk id="23" creationId="{C29974CE-2685-4C71-AC7C-BCE56B985DE2}"/>
          </ac:cxnSpMkLst>
        </pc:cxnChg>
        <pc:cxnChg chg="mod">
          <ac:chgData name="Amelia Veith" userId="15bdf0d5-432d-4157-83ae-63e3a7e1dc2c" providerId="ADAL" clId="{A237F066-3D2D-4695-A065-232CDFCFE126}" dt="2021-11-30T22:17:07.495" v="4526" actId="164"/>
          <ac:cxnSpMkLst>
            <pc:docMk/>
            <pc:sldMk cId="692536297" sldId="337"/>
            <ac:cxnSpMk id="24" creationId="{040B20AF-1555-42DF-8BF4-1858D41F27D9}"/>
          </ac:cxnSpMkLst>
        </pc:cxnChg>
        <pc:cxnChg chg="mod">
          <ac:chgData name="Amelia Veith" userId="15bdf0d5-432d-4157-83ae-63e3a7e1dc2c" providerId="ADAL" clId="{A237F066-3D2D-4695-A065-232CDFCFE126}" dt="2021-11-30T22:17:07.495" v="4526" actId="164"/>
          <ac:cxnSpMkLst>
            <pc:docMk/>
            <pc:sldMk cId="692536297" sldId="337"/>
            <ac:cxnSpMk id="25" creationId="{2C96706A-1618-4E5B-A6EB-C8BCA0173DDF}"/>
          </ac:cxnSpMkLst>
        </pc:cxnChg>
        <pc:cxnChg chg="mod">
          <ac:chgData name="Amelia Veith" userId="15bdf0d5-432d-4157-83ae-63e3a7e1dc2c" providerId="ADAL" clId="{A237F066-3D2D-4695-A065-232CDFCFE126}" dt="2021-11-30T22:17:07.495" v="4526" actId="164"/>
          <ac:cxnSpMkLst>
            <pc:docMk/>
            <pc:sldMk cId="692536297" sldId="337"/>
            <ac:cxnSpMk id="26" creationId="{77716FB0-DAAA-4318-8BA7-234C5766B16F}"/>
          </ac:cxnSpMkLst>
        </pc:cxnChg>
        <pc:cxnChg chg="mod">
          <ac:chgData name="Amelia Veith" userId="15bdf0d5-432d-4157-83ae-63e3a7e1dc2c" providerId="ADAL" clId="{A237F066-3D2D-4695-A065-232CDFCFE126}" dt="2021-11-30T22:17:07.495" v="4526" actId="164"/>
          <ac:cxnSpMkLst>
            <pc:docMk/>
            <pc:sldMk cId="692536297" sldId="337"/>
            <ac:cxnSpMk id="27" creationId="{511A4C75-6904-451A-8270-CE424110AEBE}"/>
          </ac:cxnSpMkLst>
        </pc:cxnChg>
        <pc:cxnChg chg="mod">
          <ac:chgData name="Amelia Veith" userId="15bdf0d5-432d-4157-83ae-63e3a7e1dc2c" providerId="ADAL" clId="{A237F066-3D2D-4695-A065-232CDFCFE126}" dt="2021-11-30T22:17:07.495" v="4526" actId="164"/>
          <ac:cxnSpMkLst>
            <pc:docMk/>
            <pc:sldMk cId="692536297" sldId="337"/>
            <ac:cxnSpMk id="29" creationId="{C63AE0A9-194F-499C-AB61-3C8CEF642E44}"/>
          </ac:cxnSpMkLst>
        </pc:cxnChg>
        <pc:cxnChg chg="mod">
          <ac:chgData name="Amelia Veith" userId="15bdf0d5-432d-4157-83ae-63e3a7e1dc2c" providerId="ADAL" clId="{A237F066-3D2D-4695-A065-232CDFCFE126}" dt="2021-11-30T22:17:07.495" v="4526" actId="164"/>
          <ac:cxnSpMkLst>
            <pc:docMk/>
            <pc:sldMk cId="692536297" sldId="337"/>
            <ac:cxnSpMk id="30" creationId="{8D46A4CC-8DE6-4579-BFAC-C5ABBB966E73}"/>
          </ac:cxnSpMkLst>
        </pc:cxnChg>
        <pc:cxnChg chg="mod">
          <ac:chgData name="Amelia Veith" userId="15bdf0d5-432d-4157-83ae-63e3a7e1dc2c" providerId="ADAL" clId="{A237F066-3D2D-4695-A065-232CDFCFE126}" dt="2021-11-30T22:17:07.495" v="4526" actId="164"/>
          <ac:cxnSpMkLst>
            <pc:docMk/>
            <pc:sldMk cId="692536297" sldId="337"/>
            <ac:cxnSpMk id="31" creationId="{E9342DAA-FADF-4C48-AC4E-E83991411869}"/>
          </ac:cxnSpMkLst>
        </pc:cxnChg>
        <pc:cxnChg chg="mod">
          <ac:chgData name="Amelia Veith" userId="15bdf0d5-432d-4157-83ae-63e3a7e1dc2c" providerId="ADAL" clId="{A237F066-3D2D-4695-A065-232CDFCFE126}" dt="2021-11-30T22:17:07.495" v="4526" actId="164"/>
          <ac:cxnSpMkLst>
            <pc:docMk/>
            <pc:sldMk cId="692536297" sldId="337"/>
            <ac:cxnSpMk id="32" creationId="{CBAE7FA3-1DDC-4CA8-88E0-F0DD39C9B34E}"/>
          </ac:cxnSpMkLst>
        </pc:cxnChg>
        <pc:cxnChg chg="mod">
          <ac:chgData name="Amelia Veith" userId="15bdf0d5-432d-4157-83ae-63e3a7e1dc2c" providerId="ADAL" clId="{A237F066-3D2D-4695-A065-232CDFCFE126}" dt="2021-11-30T22:17:07.495" v="4526" actId="164"/>
          <ac:cxnSpMkLst>
            <pc:docMk/>
            <pc:sldMk cId="692536297" sldId="337"/>
            <ac:cxnSpMk id="33" creationId="{47C9BB4C-02B9-45F6-AABB-EE21502D73E3}"/>
          </ac:cxnSpMkLst>
        </pc:cxnChg>
        <pc:cxnChg chg="mod">
          <ac:chgData name="Amelia Veith" userId="15bdf0d5-432d-4157-83ae-63e3a7e1dc2c" providerId="ADAL" clId="{A237F066-3D2D-4695-A065-232CDFCFE126}" dt="2021-11-30T22:17:07.495" v="4526" actId="164"/>
          <ac:cxnSpMkLst>
            <pc:docMk/>
            <pc:sldMk cId="692536297" sldId="337"/>
            <ac:cxnSpMk id="34" creationId="{8523E5CD-1630-4724-8C7D-1132376614F8}"/>
          </ac:cxnSpMkLst>
        </pc:cxnChg>
        <pc:cxnChg chg="mod">
          <ac:chgData name="Amelia Veith" userId="15bdf0d5-432d-4157-83ae-63e3a7e1dc2c" providerId="ADAL" clId="{A237F066-3D2D-4695-A065-232CDFCFE126}" dt="2021-11-30T22:17:07.495" v="4526" actId="164"/>
          <ac:cxnSpMkLst>
            <pc:docMk/>
            <pc:sldMk cId="692536297" sldId="337"/>
            <ac:cxnSpMk id="35" creationId="{B3165CC1-B83C-4CA9-8F77-AD77EC3D3F85}"/>
          </ac:cxnSpMkLst>
        </pc:cxnChg>
        <pc:cxnChg chg="mod">
          <ac:chgData name="Amelia Veith" userId="15bdf0d5-432d-4157-83ae-63e3a7e1dc2c" providerId="ADAL" clId="{A237F066-3D2D-4695-A065-232CDFCFE126}" dt="2021-11-30T22:17:07.495" v="4526" actId="164"/>
          <ac:cxnSpMkLst>
            <pc:docMk/>
            <pc:sldMk cId="692536297" sldId="337"/>
            <ac:cxnSpMk id="36" creationId="{637A31CB-9AA1-4BFE-B687-3D272C989252}"/>
          </ac:cxnSpMkLst>
        </pc:cxnChg>
        <pc:cxnChg chg="mod">
          <ac:chgData name="Amelia Veith" userId="15bdf0d5-432d-4157-83ae-63e3a7e1dc2c" providerId="ADAL" clId="{A237F066-3D2D-4695-A065-232CDFCFE126}" dt="2021-11-30T22:17:07.495" v="4526" actId="164"/>
          <ac:cxnSpMkLst>
            <pc:docMk/>
            <pc:sldMk cId="692536297" sldId="337"/>
            <ac:cxnSpMk id="37" creationId="{ADB08882-9AB2-4A15-837E-449138760FF5}"/>
          </ac:cxnSpMkLst>
        </pc:cxnChg>
        <pc:cxnChg chg="mod">
          <ac:chgData name="Amelia Veith" userId="15bdf0d5-432d-4157-83ae-63e3a7e1dc2c" providerId="ADAL" clId="{A237F066-3D2D-4695-A065-232CDFCFE126}" dt="2021-11-30T22:17:07.495" v="4526" actId="164"/>
          <ac:cxnSpMkLst>
            <pc:docMk/>
            <pc:sldMk cId="692536297" sldId="337"/>
            <ac:cxnSpMk id="38" creationId="{EF4146FB-3F04-4515-A897-4DDABB6D147B}"/>
          </ac:cxnSpMkLst>
        </pc:cxnChg>
        <pc:cxnChg chg="add mod">
          <ac:chgData name="Amelia Veith" userId="15bdf0d5-432d-4157-83ae-63e3a7e1dc2c" providerId="ADAL" clId="{A237F066-3D2D-4695-A065-232CDFCFE126}" dt="2021-11-30T22:17:07.495" v="4526" actId="164"/>
          <ac:cxnSpMkLst>
            <pc:docMk/>
            <pc:sldMk cId="692536297" sldId="337"/>
            <ac:cxnSpMk id="42" creationId="{FB44279D-526D-4255-9F48-AF7D13709DCE}"/>
          </ac:cxnSpMkLst>
        </pc:cxnChg>
        <pc:cxnChg chg="add mod">
          <ac:chgData name="Amelia Veith" userId="15bdf0d5-432d-4157-83ae-63e3a7e1dc2c" providerId="ADAL" clId="{A237F066-3D2D-4695-A065-232CDFCFE126}" dt="2021-11-30T22:17:07.495" v="4526" actId="164"/>
          <ac:cxnSpMkLst>
            <pc:docMk/>
            <pc:sldMk cId="692536297" sldId="337"/>
            <ac:cxnSpMk id="48" creationId="{A3BA044E-90A1-4848-B9B1-4330D079B7DF}"/>
          </ac:cxnSpMkLst>
        </pc:cxnChg>
        <pc:cxnChg chg="mod">
          <ac:chgData name="Amelia Veith" userId="15bdf0d5-432d-4157-83ae-63e3a7e1dc2c" providerId="ADAL" clId="{A237F066-3D2D-4695-A065-232CDFCFE126}" dt="2021-11-10T21:06:13.219" v="1291" actId="478"/>
          <ac:cxnSpMkLst>
            <pc:docMk/>
            <pc:sldMk cId="692536297" sldId="337"/>
            <ac:cxnSpMk id="64" creationId="{13195F97-181F-4E86-BC11-CB530991116C}"/>
          </ac:cxnSpMkLst>
        </pc:cxnChg>
        <pc:cxnChg chg="mod">
          <ac:chgData name="Amelia Veith" userId="15bdf0d5-432d-4157-83ae-63e3a7e1dc2c" providerId="ADAL" clId="{A237F066-3D2D-4695-A065-232CDFCFE126}" dt="2021-11-10T21:03:53.261" v="1285"/>
          <ac:cxnSpMkLst>
            <pc:docMk/>
            <pc:sldMk cId="692536297" sldId="337"/>
            <ac:cxnSpMk id="65" creationId="{6E6D7B09-CA60-4F04-8248-6702EBCFE4D0}"/>
          </ac:cxnSpMkLst>
        </pc:cxnChg>
        <pc:cxnChg chg="mod">
          <ac:chgData name="Amelia Veith" userId="15bdf0d5-432d-4157-83ae-63e3a7e1dc2c" providerId="ADAL" clId="{A237F066-3D2D-4695-A065-232CDFCFE126}" dt="2021-11-10T21:03:53.261" v="1285"/>
          <ac:cxnSpMkLst>
            <pc:docMk/>
            <pc:sldMk cId="692536297" sldId="337"/>
            <ac:cxnSpMk id="66" creationId="{3CF21B5B-9EA9-4A5F-8077-0F89CE0B42A6}"/>
          </ac:cxnSpMkLst>
        </pc:cxnChg>
        <pc:cxnChg chg="mod">
          <ac:chgData name="Amelia Veith" userId="15bdf0d5-432d-4157-83ae-63e3a7e1dc2c" providerId="ADAL" clId="{A237F066-3D2D-4695-A065-232CDFCFE126}" dt="2021-11-10T21:06:13.219" v="1291" actId="478"/>
          <ac:cxnSpMkLst>
            <pc:docMk/>
            <pc:sldMk cId="692536297" sldId="337"/>
            <ac:cxnSpMk id="67" creationId="{012B7033-CA0A-4B0B-B6F0-4CFB891CBD10}"/>
          </ac:cxnSpMkLst>
        </pc:cxnChg>
        <pc:cxnChg chg="mod">
          <ac:chgData name="Amelia Veith" userId="15bdf0d5-432d-4157-83ae-63e3a7e1dc2c" providerId="ADAL" clId="{A237F066-3D2D-4695-A065-232CDFCFE126}" dt="2021-11-10T21:06:13.219" v="1291" actId="478"/>
          <ac:cxnSpMkLst>
            <pc:docMk/>
            <pc:sldMk cId="692536297" sldId="337"/>
            <ac:cxnSpMk id="68" creationId="{B8FBBE43-6DB7-491F-9842-1685C7FBFFA3}"/>
          </ac:cxnSpMkLst>
        </pc:cxnChg>
        <pc:cxnChg chg="mod">
          <ac:chgData name="Amelia Veith" userId="15bdf0d5-432d-4157-83ae-63e3a7e1dc2c" providerId="ADAL" clId="{A237F066-3D2D-4695-A065-232CDFCFE126}" dt="2021-11-10T21:06:13.219" v="1291" actId="478"/>
          <ac:cxnSpMkLst>
            <pc:docMk/>
            <pc:sldMk cId="692536297" sldId="337"/>
            <ac:cxnSpMk id="69" creationId="{C031542A-6F74-473E-A515-7DC796BD2368}"/>
          </ac:cxnSpMkLst>
        </pc:cxnChg>
        <pc:cxnChg chg="mod">
          <ac:chgData name="Amelia Veith" userId="15bdf0d5-432d-4157-83ae-63e3a7e1dc2c" providerId="ADAL" clId="{A237F066-3D2D-4695-A065-232CDFCFE126}" dt="2021-11-10T21:03:53.261" v="1285"/>
          <ac:cxnSpMkLst>
            <pc:docMk/>
            <pc:sldMk cId="692536297" sldId="337"/>
            <ac:cxnSpMk id="70" creationId="{44A041AE-ECC9-46CB-BA4C-BA780951D4E3}"/>
          </ac:cxnSpMkLst>
        </pc:cxnChg>
        <pc:cxnChg chg="mod">
          <ac:chgData name="Amelia Veith" userId="15bdf0d5-432d-4157-83ae-63e3a7e1dc2c" providerId="ADAL" clId="{A237F066-3D2D-4695-A065-232CDFCFE126}" dt="2021-11-10T21:03:53.261" v="1285"/>
          <ac:cxnSpMkLst>
            <pc:docMk/>
            <pc:sldMk cId="692536297" sldId="337"/>
            <ac:cxnSpMk id="71" creationId="{55A64C8F-C7CA-484D-9F25-1BC87BBEBA96}"/>
          </ac:cxnSpMkLst>
        </pc:cxnChg>
        <pc:cxnChg chg="mod">
          <ac:chgData name="Amelia Veith" userId="15bdf0d5-432d-4157-83ae-63e3a7e1dc2c" providerId="ADAL" clId="{A237F066-3D2D-4695-A065-232CDFCFE126}" dt="2021-11-10T21:03:53.261" v="1285"/>
          <ac:cxnSpMkLst>
            <pc:docMk/>
            <pc:sldMk cId="692536297" sldId="337"/>
            <ac:cxnSpMk id="72" creationId="{26C62B32-4ACA-4060-B244-DBD2B5EFF756}"/>
          </ac:cxnSpMkLst>
        </pc:cxnChg>
        <pc:cxnChg chg="mod">
          <ac:chgData name="Amelia Veith" userId="15bdf0d5-432d-4157-83ae-63e3a7e1dc2c" providerId="ADAL" clId="{A237F066-3D2D-4695-A065-232CDFCFE126}" dt="2021-11-10T21:03:53.261" v="1285"/>
          <ac:cxnSpMkLst>
            <pc:docMk/>
            <pc:sldMk cId="692536297" sldId="337"/>
            <ac:cxnSpMk id="73" creationId="{B1DE78CC-E9EC-46AE-BAEB-2A8CB5072433}"/>
          </ac:cxnSpMkLst>
        </pc:cxnChg>
        <pc:cxnChg chg="mod">
          <ac:chgData name="Amelia Veith" userId="15bdf0d5-432d-4157-83ae-63e3a7e1dc2c" providerId="ADAL" clId="{A237F066-3D2D-4695-A065-232CDFCFE126}" dt="2021-11-10T21:03:53.261" v="1285"/>
          <ac:cxnSpMkLst>
            <pc:docMk/>
            <pc:sldMk cId="692536297" sldId="337"/>
            <ac:cxnSpMk id="74" creationId="{2C26D8FA-7C85-40A1-88E2-ED027022A358}"/>
          </ac:cxnSpMkLst>
        </pc:cxnChg>
        <pc:cxnChg chg="mod">
          <ac:chgData name="Amelia Veith" userId="15bdf0d5-432d-4157-83ae-63e3a7e1dc2c" providerId="ADAL" clId="{A237F066-3D2D-4695-A065-232CDFCFE126}" dt="2021-11-10T21:03:53.261" v="1285"/>
          <ac:cxnSpMkLst>
            <pc:docMk/>
            <pc:sldMk cId="692536297" sldId="337"/>
            <ac:cxnSpMk id="75" creationId="{8E3FB815-D012-41D9-A1AE-3D1A0896BE35}"/>
          </ac:cxnSpMkLst>
        </pc:cxnChg>
        <pc:cxnChg chg="mod">
          <ac:chgData name="Amelia Veith" userId="15bdf0d5-432d-4157-83ae-63e3a7e1dc2c" providerId="ADAL" clId="{A237F066-3D2D-4695-A065-232CDFCFE126}" dt="2021-11-10T21:03:53.261" v="1285"/>
          <ac:cxnSpMkLst>
            <pc:docMk/>
            <pc:sldMk cId="692536297" sldId="337"/>
            <ac:cxnSpMk id="76" creationId="{578B7082-8638-46DA-B06D-B1783D54869C}"/>
          </ac:cxnSpMkLst>
        </pc:cxnChg>
        <pc:cxnChg chg="mod">
          <ac:chgData name="Amelia Veith" userId="15bdf0d5-432d-4157-83ae-63e3a7e1dc2c" providerId="ADAL" clId="{A237F066-3D2D-4695-A065-232CDFCFE126}" dt="2021-11-10T21:03:53.261" v="1285"/>
          <ac:cxnSpMkLst>
            <pc:docMk/>
            <pc:sldMk cId="692536297" sldId="337"/>
            <ac:cxnSpMk id="77" creationId="{9F2DD3A8-7A81-4AB5-9C28-1F910D0C5C39}"/>
          </ac:cxnSpMkLst>
        </pc:cxnChg>
        <pc:cxnChg chg="mod">
          <ac:chgData name="Amelia Veith" userId="15bdf0d5-432d-4157-83ae-63e3a7e1dc2c" providerId="ADAL" clId="{A237F066-3D2D-4695-A065-232CDFCFE126}" dt="2021-11-10T21:06:13.219" v="1291" actId="478"/>
          <ac:cxnSpMkLst>
            <pc:docMk/>
            <pc:sldMk cId="692536297" sldId="337"/>
            <ac:cxnSpMk id="78" creationId="{660B983D-BE5A-4985-BF87-8A9C509AD062}"/>
          </ac:cxnSpMkLst>
        </pc:cxnChg>
        <pc:cxnChg chg="mod">
          <ac:chgData name="Amelia Veith" userId="15bdf0d5-432d-4157-83ae-63e3a7e1dc2c" providerId="ADAL" clId="{A237F066-3D2D-4695-A065-232CDFCFE126}" dt="2021-11-10T21:03:53.261" v="1285"/>
          <ac:cxnSpMkLst>
            <pc:docMk/>
            <pc:sldMk cId="692536297" sldId="337"/>
            <ac:cxnSpMk id="79" creationId="{58FF5022-3A0F-4AAD-9145-444B6AA7DCA1}"/>
          </ac:cxnSpMkLst>
        </pc:cxnChg>
        <pc:cxnChg chg="mod">
          <ac:chgData name="Amelia Veith" userId="15bdf0d5-432d-4157-83ae-63e3a7e1dc2c" providerId="ADAL" clId="{A237F066-3D2D-4695-A065-232CDFCFE126}" dt="2021-11-10T21:03:53.261" v="1285"/>
          <ac:cxnSpMkLst>
            <pc:docMk/>
            <pc:sldMk cId="692536297" sldId="337"/>
            <ac:cxnSpMk id="80" creationId="{EDE7C507-B86E-4CA7-9F2C-694D92071BA6}"/>
          </ac:cxnSpMkLst>
        </pc:cxnChg>
        <pc:cxnChg chg="mod">
          <ac:chgData name="Amelia Veith" userId="15bdf0d5-432d-4157-83ae-63e3a7e1dc2c" providerId="ADAL" clId="{A237F066-3D2D-4695-A065-232CDFCFE126}" dt="2021-11-10T21:04:53.979" v="1289" actId="1076"/>
          <ac:cxnSpMkLst>
            <pc:docMk/>
            <pc:sldMk cId="692536297" sldId="337"/>
            <ac:cxnSpMk id="82" creationId="{C29607AD-EEE6-4168-A91E-281366F00223}"/>
          </ac:cxnSpMkLst>
        </pc:cxnChg>
        <pc:cxnChg chg="mod">
          <ac:chgData name="Amelia Veith" userId="15bdf0d5-432d-4157-83ae-63e3a7e1dc2c" providerId="ADAL" clId="{A237F066-3D2D-4695-A065-232CDFCFE126}" dt="2021-11-10T21:03:53.261" v="1285"/>
          <ac:cxnSpMkLst>
            <pc:docMk/>
            <pc:sldMk cId="692536297" sldId="337"/>
            <ac:cxnSpMk id="83" creationId="{E9CA190F-C057-4045-AC6C-4849229AB61D}"/>
          </ac:cxnSpMkLst>
        </pc:cxnChg>
        <pc:cxnChg chg="mod">
          <ac:chgData name="Amelia Veith" userId="15bdf0d5-432d-4157-83ae-63e3a7e1dc2c" providerId="ADAL" clId="{A237F066-3D2D-4695-A065-232CDFCFE126}" dt="2021-11-10T21:03:53.261" v="1285"/>
          <ac:cxnSpMkLst>
            <pc:docMk/>
            <pc:sldMk cId="692536297" sldId="337"/>
            <ac:cxnSpMk id="84" creationId="{4F269B2A-31D4-46F1-8A13-E912B3982252}"/>
          </ac:cxnSpMkLst>
        </pc:cxnChg>
        <pc:cxnChg chg="add del">
          <ac:chgData name="Amelia Veith" userId="15bdf0d5-432d-4157-83ae-63e3a7e1dc2c" providerId="ADAL" clId="{A237F066-3D2D-4695-A065-232CDFCFE126}" dt="2021-11-10T21:12:02.317" v="1310" actId="478"/>
          <ac:cxnSpMkLst>
            <pc:docMk/>
            <pc:sldMk cId="692536297" sldId="337"/>
            <ac:cxnSpMk id="87" creationId="{BE416105-54D6-40A6-8329-F8EFF2191301}"/>
          </ac:cxnSpMkLst>
        </pc:cxnChg>
        <pc:cxnChg chg="add mod">
          <ac:chgData name="Amelia Veith" userId="15bdf0d5-432d-4157-83ae-63e3a7e1dc2c" providerId="ADAL" clId="{A237F066-3D2D-4695-A065-232CDFCFE126}" dt="2021-11-30T22:17:07.495" v="4526" actId="164"/>
          <ac:cxnSpMkLst>
            <pc:docMk/>
            <pc:sldMk cId="692536297" sldId="337"/>
            <ac:cxnSpMk id="89" creationId="{668A56B3-FC66-4060-9748-7214954AF759}"/>
          </ac:cxnSpMkLst>
        </pc:cxnChg>
        <pc:cxnChg chg="add del mod">
          <ac:chgData name="Amelia Veith" userId="15bdf0d5-432d-4157-83ae-63e3a7e1dc2c" providerId="ADAL" clId="{A237F066-3D2D-4695-A065-232CDFCFE126}" dt="2021-11-10T21:12:01.062" v="1309" actId="478"/>
          <ac:cxnSpMkLst>
            <pc:docMk/>
            <pc:sldMk cId="692536297" sldId="337"/>
            <ac:cxnSpMk id="91" creationId="{75C388FB-D9E8-42A6-A9AD-122D7ED2F1B7}"/>
          </ac:cxnSpMkLst>
        </pc:cxnChg>
        <pc:cxnChg chg="add mod">
          <ac:chgData name="Amelia Veith" userId="15bdf0d5-432d-4157-83ae-63e3a7e1dc2c" providerId="ADAL" clId="{A237F066-3D2D-4695-A065-232CDFCFE126}" dt="2021-11-30T22:17:07.495" v="4526" actId="164"/>
          <ac:cxnSpMkLst>
            <pc:docMk/>
            <pc:sldMk cId="692536297" sldId="337"/>
            <ac:cxnSpMk id="94" creationId="{C112A66C-1A58-497A-B140-9EF731C92ABB}"/>
          </ac:cxnSpMkLst>
        </pc:cxnChg>
        <pc:cxnChg chg="mod">
          <ac:chgData name="Amelia Veith" userId="15bdf0d5-432d-4157-83ae-63e3a7e1dc2c" providerId="ADAL" clId="{A237F066-3D2D-4695-A065-232CDFCFE126}" dt="2021-11-10T21:19:12.590" v="1364"/>
          <ac:cxnSpMkLst>
            <pc:docMk/>
            <pc:sldMk cId="692536297" sldId="337"/>
            <ac:cxnSpMk id="111" creationId="{4E59F2A1-4B20-4D53-B331-31B0571B4991}"/>
          </ac:cxnSpMkLst>
        </pc:cxnChg>
        <pc:cxnChg chg="mod">
          <ac:chgData name="Amelia Veith" userId="15bdf0d5-432d-4157-83ae-63e3a7e1dc2c" providerId="ADAL" clId="{A237F066-3D2D-4695-A065-232CDFCFE126}" dt="2021-11-10T21:19:12.590" v="1364"/>
          <ac:cxnSpMkLst>
            <pc:docMk/>
            <pc:sldMk cId="692536297" sldId="337"/>
            <ac:cxnSpMk id="112" creationId="{65153101-D4C1-4A86-A78F-8E0A31C4F2A2}"/>
          </ac:cxnSpMkLst>
        </pc:cxnChg>
        <pc:cxnChg chg="mod">
          <ac:chgData name="Amelia Veith" userId="15bdf0d5-432d-4157-83ae-63e3a7e1dc2c" providerId="ADAL" clId="{A237F066-3D2D-4695-A065-232CDFCFE126}" dt="2021-11-10T21:19:12.590" v="1364"/>
          <ac:cxnSpMkLst>
            <pc:docMk/>
            <pc:sldMk cId="692536297" sldId="337"/>
            <ac:cxnSpMk id="113" creationId="{61B27FEE-F466-47B2-BE53-5E8664DD2314}"/>
          </ac:cxnSpMkLst>
        </pc:cxnChg>
        <pc:cxnChg chg="mod">
          <ac:chgData name="Amelia Veith" userId="15bdf0d5-432d-4157-83ae-63e3a7e1dc2c" providerId="ADAL" clId="{A237F066-3D2D-4695-A065-232CDFCFE126}" dt="2021-11-10T21:19:12.590" v="1364"/>
          <ac:cxnSpMkLst>
            <pc:docMk/>
            <pc:sldMk cId="692536297" sldId="337"/>
            <ac:cxnSpMk id="114" creationId="{887943A0-FA6A-4BE2-B4C0-8C1801419836}"/>
          </ac:cxnSpMkLst>
        </pc:cxnChg>
        <pc:cxnChg chg="mod">
          <ac:chgData name="Amelia Veith" userId="15bdf0d5-432d-4157-83ae-63e3a7e1dc2c" providerId="ADAL" clId="{A237F066-3D2D-4695-A065-232CDFCFE126}" dt="2021-11-10T21:19:12.590" v="1364"/>
          <ac:cxnSpMkLst>
            <pc:docMk/>
            <pc:sldMk cId="692536297" sldId="337"/>
            <ac:cxnSpMk id="115" creationId="{D6D27CE6-9B28-4748-B585-8E87430E289B}"/>
          </ac:cxnSpMkLst>
        </pc:cxnChg>
        <pc:cxnChg chg="mod">
          <ac:chgData name="Amelia Veith" userId="15bdf0d5-432d-4157-83ae-63e3a7e1dc2c" providerId="ADAL" clId="{A237F066-3D2D-4695-A065-232CDFCFE126}" dt="2021-11-10T21:19:12.590" v="1364"/>
          <ac:cxnSpMkLst>
            <pc:docMk/>
            <pc:sldMk cId="692536297" sldId="337"/>
            <ac:cxnSpMk id="116" creationId="{0E99B78C-3B61-45B1-8BF5-1E50E2D18EED}"/>
          </ac:cxnSpMkLst>
        </pc:cxnChg>
        <pc:cxnChg chg="mod">
          <ac:chgData name="Amelia Veith" userId="15bdf0d5-432d-4157-83ae-63e3a7e1dc2c" providerId="ADAL" clId="{A237F066-3D2D-4695-A065-232CDFCFE126}" dt="2021-11-10T21:19:12.590" v="1364"/>
          <ac:cxnSpMkLst>
            <pc:docMk/>
            <pc:sldMk cId="692536297" sldId="337"/>
            <ac:cxnSpMk id="117" creationId="{118917B5-0CC5-450E-9903-4CFD45C47108}"/>
          </ac:cxnSpMkLst>
        </pc:cxnChg>
        <pc:cxnChg chg="mod">
          <ac:chgData name="Amelia Veith" userId="15bdf0d5-432d-4157-83ae-63e3a7e1dc2c" providerId="ADAL" clId="{A237F066-3D2D-4695-A065-232CDFCFE126}" dt="2021-11-10T21:19:12.590" v="1364"/>
          <ac:cxnSpMkLst>
            <pc:docMk/>
            <pc:sldMk cId="692536297" sldId="337"/>
            <ac:cxnSpMk id="118" creationId="{95478F0A-D494-40C0-A5E8-2923FD1013FF}"/>
          </ac:cxnSpMkLst>
        </pc:cxnChg>
        <pc:cxnChg chg="mod">
          <ac:chgData name="Amelia Veith" userId="15bdf0d5-432d-4157-83ae-63e3a7e1dc2c" providerId="ADAL" clId="{A237F066-3D2D-4695-A065-232CDFCFE126}" dt="2021-11-10T21:19:12.590" v="1364"/>
          <ac:cxnSpMkLst>
            <pc:docMk/>
            <pc:sldMk cId="692536297" sldId="337"/>
            <ac:cxnSpMk id="119" creationId="{7AA4C99F-C9F1-4035-847B-200F0CFBEC8D}"/>
          </ac:cxnSpMkLst>
        </pc:cxnChg>
        <pc:cxnChg chg="mod">
          <ac:chgData name="Amelia Veith" userId="15bdf0d5-432d-4157-83ae-63e3a7e1dc2c" providerId="ADAL" clId="{A237F066-3D2D-4695-A065-232CDFCFE126}" dt="2021-11-10T21:19:12.590" v="1364"/>
          <ac:cxnSpMkLst>
            <pc:docMk/>
            <pc:sldMk cId="692536297" sldId="337"/>
            <ac:cxnSpMk id="120" creationId="{1D5746A1-52EF-40D1-B032-5BCE8924E9EB}"/>
          </ac:cxnSpMkLst>
        </pc:cxnChg>
        <pc:cxnChg chg="mod">
          <ac:chgData name="Amelia Veith" userId="15bdf0d5-432d-4157-83ae-63e3a7e1dc2c" providerId="ADAL" clId="{A237F066-3D2D-4695-A065-232CDFCFE126}" dt="2021-11-10T21:19:12.590" v="1364"/>
          <ac:cxnSpMkLst>
            <pc:docMk/>
            <pc:sldMk cId="692536297" sldId="337"/>
            <ac:cxnSpMk id="121" creationId="{D9BD052C-B43C-4CC2-B59B-D20AE65C4392}"/>
          </ac:cxnSpMkLst>
        </pc:cxnChg>
        <pc:cxnChg chg="mod">
          <ac:chgData name="Amelia Veith" userId="15bdf0d5-432d-4157-83ae-63e3a7e1dc2c" providerId="ADAL" clId="{A237F066-3D2D-4695-A065-232CDFCFE126}" dt="2021-11-10T21:19:12.590" v="1364"/>
          <ac:cxnSpMkLst>
            <pc:docMk/>
            <pc:sldMk cId="692536297" sldId="337"/>
            <ac:cxnSpMk id="122" creationId="{2EAC1548-4B28-4A3A-B79D-A3E05A716209}"/>
          </ac:cxnSpMkLst>
        </pc:cxnChg>
        <pc:cxnChg chg="mod">
          <ac:chgData name="Amelia Veith" userId="15bdf0d5-432d-4157-83ae-63e3a7e1dc2c" providerId="ADAL" clId="{A237F066-3D2D-4695-A065-232CDFCFE126}" dt="2021-11-10T21:19:12.590" v="1364"/>
          <ac:cxnSpMkLst>
            <pc:docMk/>
            <pc:sldMk cId="692536297" sldId="337"/>
            <ac:cxnSpMk id="123" creationId="{30966217-C738-4A11-9655-44F0070F9883}"/>
          </ac:cxnSpMkLst>
        </pc:cxnChg>
        <pc:cxnChg chg="mod">
          <ac:chgData name="Amelia Veith" userId="15bdf0d5-432d-4157-83ae-63e3a7e1dc2c" providerId="ADAL" clId="{A237F066-3D2D-4695-A065-232CDFCFE126}" dt="2021-11-10T21:19:12.590" v="1364"/>
          <ac:cxnSpMkLst>
            <pc:docMk/>
            <pc:sldMk cId="692536297" sldId="337"/>
            <ac:cxnSpMk id="124" creationId="{DF8E4681-E5B0-4EFE-A5CE-9853E7BBAE00}"/>
          </ac:cxnSpMkLst>
        </pc:cxnChg>
        <pc:cxnChg chg="mod">
          <ac:chgData name="Amelia Veith" userId="15bdf0d5-432d-4157-83ae-63e3a7e1dc2c" providerId="ADAL" clId="{A237F066-3D2D-4695-A065-232CDFCFE126}" dt="2021-11-10T21:19:12.590" v="1364"/>
          <ac:cxnSpMkLst>
            <pc:docMk/>
            <pc:sldMk cId="692536297" sldId="337"/>
            <ac:cxnSpMk id="125" creationId="{CD20A6DA-27DF-4A9F-A025-113C4F041086}"/>
          </ac:cxnSpMkLst>
        </pc:cxnChg>
        <pc:cxnChg chg="mod">
          <ac:chgData name="Amelia Veith" userId="15bdf0d5-432d-4157-83ae-63e3a7e1dc2c" providerId="ADAL" clId="{A237F066-3D2D-4695-A065-232CDFCFE126}" dt="2021-11-10T21:19:12.590" v="1364"/>
          <ac:cxnSpMkLst>
            <pc:docMk/>
            <pc:sldMk cId="692536297" sldId="337"/>
            <ac:cxnSpMk id="126" creationId="{97B94B27-5043-4D9D-A54A-D9B1E8A580D4}"/>
          </ac:cxnSpMkLst>
        </pc:cxnChg>
        <pc:cxnChg chg="mod">
          <ac:chgData name="Amelia Veith" userId="15bdf0d5-432d-4157-83ae-63e3a7e1dc2c" providerId="ADAL" clId="{A237F066-3D2D-4695-A065-232CDFCFE126}" dt="2021-11-10T21:19:12.590" v="1364"/>
          <ac:cxnSpMkLst>
            <pc:docMk/>
            <pc:sldMk cId="692536297" sldId="337"/>
            <ac:cxnSpMk id="127" creationId="{9C4873CF-E617-4114-BDD9-8292ADD097CB}"/>
          </ac:cxnSpMkLst>
        </pc:cxnChg>
      </pc:sldChg>
      <pc:sldChg chg="addSp delSp modSp mod">
        <pc:chgData name="Amelia Veith" userId="15bdf0d5-432d-4157-83ae-63e3a7e1dc2c" providerId="ADAL" clId="{A237F066-3D2D-4695-A065-232CDFCFE126}" dt="2021-11-12T20:58:05.861" v="4014" actId="931"/>
        <pc:sldMkLst>
          <pc:docMk/>
          <pc:sldMk cId="3517539798" sldId="338"/>
        </pc:sldMkLst>
        <pc:spChg chg="del">
          <ac:chgData name="Amelia Veith" userId="15bdf0d5-432d-4157-83ae-63e3a7e1dc2c" providerId="ADAL" clId="{A237F066-3D2D-4695-A065-232CDFCFE126}" dt="2021-11-12T16:57:58.592" v="3429" actId="478"/>
          <ac:spMkLst>
            <pc:docMk/>
            <pc:sldMk cId="3517539798" sldId="338"/>
            <ac:spMk id="2" creationId="{E6005AF4-1ED5-4763-8B14-E9ACE7ABC606}"/>
          </ac:spMkLst>
        </pc:spChg>
        <pc:spChg chg="add del mod">
          <ac:chgData name="Amelia Veith" userId="15bdf0d5-432d-4157-83ae-63e3a7e1dc2c" providerId="ADAL" clId="{A237F066-3D2D-4695-A065-232CDFCFE126}" dt="2021-11-12T20:42:42.437" v="3868" actId="478"/>
          <ac:spMkLst>
            <pc:docMk/>
            <pc:sldMk cId="3517539798" sldId="338"/>
            <ac:spMk id="3" creationId="{F5D1B692-7348-49CF-9D85-133D997802ED}"/>
          </ac:spMkLst>
        </pc:spChg>
        <pc:spChg chg="add del mod">
          <ac:chgData name="Amelia Veith" userId="15bdf0d5-432d-4157-83ae-63e3a7e1dc2c" providerId="ADAL" clId="{A237F066-3D2D-4695-A065-232CDFCFE126}" dt="2021-11-12T20:41:37.426" v="3860" actId="478"/>
          <ac:spMkLst>
            <pc:docMk/>
            <pc:sldMk cId="3517539798" sldId="338"/>
            <ac:spMk id="4" creationId="{BDCC31AC-1799-429B-B7DD-33D0D0CDB931}"/>
          </ac:spMkLst>
        </pc:spChg>
        <pc:spChg chg="del mod topLvl">
          <ac:chgData name="Amelia Veith" userId="15bdf0d5-432d-4157-83ae-63e3a7e1dc2c" providerId="ADAL" clId="{A237F066-3D2D-4695-A065-232CDFCFE126}" dt="2021-11-12T16:58:43.003" v="3437" actId="478"/>
          <ac:spMkLst>
            <pc:docMk/>
            <pc:sldMk cId="3517539798" sldId="338"/>
            <ac:spMk id="8" creationId="{4CD4ECCD-BE51-4248-BB0B-19FCBD55ED35}"/>
          </ac:spMkLst>
        </pc:spChg>
        <pc:spChg chg="del mod topLvl">
          <ac:chgData name="Amelia Veith" userId="15bdf0d5-432d-4157-83ae-63e3a7e1dc2c" providerId="ADAL" clId="{A237F066-3D2D-4695-A065-232CDFCFE126}" dt="2021-11-12T16:58:36.976" v="3434" actId="478"/>
          <ac:spMkLst>
            <pc:docMk/>
            <pc:sldMk cId="3517539798" sldId="338"/>
            <ac:spMk id="9" creationId="{627293A9-8E7F-43A8-86EA-278B41671FDD}"/>
          </ac:spMkLst>
        </pc:spChg>
        <pc:spChg chg="add del mod">
          <ac:chgData name="Amelia Veith" userId="15bdf0d5-432d-4157-83ae-63e3a7e1dc2c" providerId="ADAL" clId="{A237F066-3D2D-4695-A065-232CDFCFE126}" dt="2021-11-12T16:58:43.003" v="3437" actId="478"/>
          <ac:spMkLst>
            <pc:docMk/>
            <pc:sldMk cId="3517539798" sldId="338"/>
            <ac:spMk id="10" creationId="{E0175EF2-06ED-4742-9470-1B75D45667C3}"/>
          </ac:spMkLst>
        </pc:spChg>
        <pc:spChg chg="add del mod">
          <ac:chgData name="Amelia Veith" userId="15bdf0d5-432d-4157-83ae-63e3a7e1dc2c" providerId="ADAL" clId="{A237F066-3D2D-4695-A065-232CDFCFE126}" dt="2021-11-12T17:01:06.360" v="3586" actId="478"/>
          <ac:spMkLst>
            <pc:docMk/>
            <pc:sldMk cId="3517539798" sldId="338"/>
            <ac:spMk id="11" creationId="{3BE5F274-B93E-4D61-8550-B26B623DA2D0}"/>
          </ac:spMkLst>
        </pc:spChg>
        <pc:spChg chg="add del mod">
          <ac:chgData name="Amelia Veith" userId="15bdf0d5-432d-4157-83ae-63e3a7e1dc2c" providerId="ADAL" clId="{A237F066-3D2D-4695-A065-232CDFCFE126}" dt="2021-11-12T16:59:38.655" v="3544" actId="478"/>
          <ac:spMkLst>
            <pc:docMk/>
            <pc:sldMk cId="3517539798" sldId="338"/>
            <ac:spMk id="12" creationId="{AB0442E7-DE58-4533-9DF7-398951F70C82}"/>
          </ac:spMkLst>
        </pc:spChg>
        <pc:spChg chg="add del mod">
          <ac:chgData name="Amelia Veith" userId="15bdf0d5-432d-4157-83ae-63e3a7e1dc2c" providerId="ADAL" clId="{A237F066-3D2D-4695-A065-232CDFCFE126}" dt="2021-11-12T16:59:40.004" v="3545" actId="478"/>
          <ac:spMkLst>
            <pc:docMk/>
            <pc:sldMk cId="3517539798" sldId="338"/>
            <ac:spMk id="13" creationId="{0A11CD99-37DD-4DD8-97D2-C712396352FA}"/>
          </ac:spMkLst>
        </pc:spChg>
        <pc:spChg chg="add del mod">
          <ac:chgData name="Amelia Veith" userId="15bdf0d5-432d-4157-83ae-63e3a7e1dc2c" providerId="ADAL" clId="{A237F066-3D2D-4695-A065-232CDFCFE126}" dt="2021-11-12T16:59:21.850" v="3512" actId="478"/>
          <ac:spMkLst>
            <pc:docMk/>
            <pc:sldMk cId="3517539798" sldId="338"/>
            <ac:spMk id="14" creationId="{CC40A9F2-4EAB-431D-9CF1-E74146D9EF87}"/>
          </ac:spMkLst>
        </pc:spChg>
        <pc:spChg chg="add del mod">
          <ac:chgData name="Amelia Veith" userId="15bdf0d5-432d-4157-83ae-63e3a7e1dc2c" providerId="ADAL" clId="{A237F066-3D2D-4695-A065-232CDFCFE126}" dt="2021-11-12T20:42:42.437" v="3868" actId="478"/>
          <ac:spMkLst>
            <pc:docMk/>
            <pc:sldMk cId="3517539798" sldId="338"/>
            <ac:spMk id="15" creationId="{2EB703DD-6355-4777-8857-B879F62B2CAB}"/>
          </ac:spMkLst>
        </pc:spChg>
        <pc:spChg chg="add del mod">
          <ac:chgData name="Amelia Veith" userId="15bdf0d5-432d-4157-83ae-63e3a7e1dc2c" providerId="ADAL" clId="{A237F066-3D2D-4695-A065-232CDFCFE126}" dt="2021-11-12T16:59:58.501" v="3554" actId="478"/>
          <ac:spMkLst>
            <pc:docMk/>
            <pc:sldMk cId="3517539798" sldId="338"/>
            <ac:spMk id="15" creationId="{F8A58FFA-314D-408E-8326-F4CDF110CDB0}"/>
          </ac:spMkLst>
        </pc:spChg>
        <pc:spChg chg="add del mod">
          <ac:chgData name="Amelia Veith" userId="15bdf0d5-432d-4157-83ae-63e3a7e1dc2c" providerId="ADAL" clId="{A237F066-3D2D-4695-A065-232CDFCFE126}" dt="2021-11-12T17:00:00.066" v="3555" actId="478"/>
          <ac:spMkLst>
            <pc:docMk/>
            <pc:sldMk cId="3517539798" sldId="338"/>
            <ac:spMk id="16" creationId="{87E4320B-6731-46D9-9290-2D0D5C0F3C51}"/>
          </ac:spMkLst>
        </pc:spChg>
        <pc:spChg chg="add del mod">
          <ac:chgData name="Amelia Veith" userId="15bdf0d5-432d-4157-83ae-63e3a7e1dc2c" providerId="ADAL" clId="{A237F066-3D2D-4695-A065-232CDFCFE126}" dt="2021-11-12T20:42:42.437" v="3868" actId="478"/>
          <ac:spMkLst>
            <pc:docMk/>
            <pc:sldMk cId="3517539798" sldId="338"/>
            <ac:spMk id="16" creationId="{A5C5EE78-015F-442E-96B9-C2321477A156}"/>
          </ac:spMkLst>
        </pc:spChg>
        <pc:spChg chg="add del mod">
          <ac:chgData name="Amelia Veith" userId="15bdf0d5-432d-4157-83ae-63e3a7e1dc2c" providerId="ADAL" clId="{A237F066-3D2D-4695-A065-232CDFCFE126}" dt="2021-11-12T17:00:33.522" v="3572" actId="478"/>
          <ac:spMkLst>
            <pc:docMk/>
            <pc:sldMk cId="3517539798" sldId="338"/>
            <ac:spMk id="17" creationId="{8419549E-1866-4B72-B1DE-1CEB64777C05}"/>
          </ac:spMkLst>
        </pc:spChg>
        <pc:spChg chg="add del mod">
          <ac:chgData name="Amelia Veith" userId="15bdf0d5-432d-4157-83ae-63e3a7e1dc2c" providerId="ADAL" clId="{A237F066-3D2D-4695-A065-232CDFCFE126}" dt="2021-11-12T20:42:44.456" v="3869" actId="478"/>
          <ac:spMkLst>
            <pc:docMk/>
            <pc:sldMk cId="3517539798" sldId="338"/>
            <ac:spMk id="17" creationId="{ACA20E09-DA7B-4214-9B59-2E32B4C50024}"/>
          </ac:spMkLst>
        </pc:spChg>
        <pc:spChg chg="add del mod">
          <ac:chgData name="Amelia Veith" userId="15bdf0d5-432d-4157-83ae-63e3a7e1dc2c" providerId="ADAL" clId="{A237F066-3D2D-4695-A065-232CDFCFE126}" dt="2021-11-12T20:41:20.752" v="3857" actId="478"/>
          <ac:spMkLst>
            <pc:docMk/>
            <pc:sldMk cId="3517539798" sldId="338"/>
            <ac:spMk id="18" creationId="{7F395C65-1AFB-4092-8FFA-14A5C9181046}"/>
          </ac:spMkLst>
        </pc:spChg>
        <pc:spChg chg="add del mod">
          <ac:chgData name="Amelia Veith" userId="15bdf0d5-432d-4157-83ae-63e3a7e1dc2c" providerId="ADAL" clId="{A237F066-3D2D-4695-A065-232CDFCFE126}" dt="2021-11-12T17:01:07.928" v="3587" actId="478"/>
          <ac:spMkLst>
            <pc:docMk/>
            <pc:sldMk cId="3517539798" sldId="338"/>
            <ac:spMk id="18" creationId="{EFC5E0F9-D0B4-4EF2-B9C4-E2D1ABCC48AC}"/>
          </ac:spMkLst>
        </pc:spChg>
        <pc:spChg chg="add mod">
          <ac:chgData name="Amelia Veith" userId="15bdf0d5-432d-4157-83ae-63e3a7e1dc2c" providerId="ADAL" clId="{A237F066-3D2D-4695-A065-232CDFCFE126}" dt="2021-11-12T17:01:03.926" v="3585" actId="12789"/>
          <ac:spMkLst>
            <pc:docMk/>
            <pc:sldMk cId="3517539798" sldId="338"/>
            <ac:spMk id="19" creationId="{B11B04E6-7C29-48DB-A7D3-5818653B9648}"/>
          </ac:spMkLst>
        </pc:spChg>
        <pc:spChg chg="add del mod">
          <ac:chgData name="Amelia Veith" userId="15bdf0d5-432d-4157-83ae-63e3a7e1dc2c" providerId="ADAL" clId="{A237F066-3D2D-4695-A065-232CDFCFE126}" dt="2021-11-12T20:40:49.218" v="3852" actId="478"/>
          <ac:spMkLst>
            <pc:docMk/>
            <pc:sldMk cId="3517539798" sldId="338"/>
            <ac:spMk id="20" creationId="{A918F729-44BC-4AEE-AD6B-A33A03A76335}"/>
          </ac:spMkLst>
        </pc:spChg>
        <pc:spChg chg="add mod">
          <ac:chgData name="Amelia Veith" userId="15bdf0d5-432d-4157-83ae-63e3a7e1dc2c" providerId="ADAL" clId="{A237F066-3D2D-4695-A065-232CDFCFE126}" dt="2021-11-12T20:50:29.587" v="3909" actId="1076"/>
          <ac:spMkLst>
            <pc:docMk/>
            <pc:sldMk cId="3517539798" sldId="338"/>
            <ac:spMk id="21" creationId="{522B834B-DB74-4092-B61F-37F50F04FA6A}"/>
          </ac:spMkLst>
        </pc:spChg>
        <pc:spChg chg="add mod">
          <ac:chgData name="Amelia Veith" userId="15bdf0d5-432d-4157-83ae-63e3a7e1dc2c" providerId="ADAL" clId="{A237F066-3D2D-4695-A065-232CDFCFE126}" dt="2021-11-12T20:30:23.611" v="3740" actId="1037"/>
          <ac:spMkLst>
            <pc:docMk/>
            <pc:sldMk cId="3517539798" sldId="338"/>
            <ac:spMk id="22" creationId="{2163CBFD-739D-4DB8-B2C1-C88CCBAB0209}"/>
          </ac:spMkLst>
        </pc:spChg>
        <pc:spChg chg="add del mod">
          <ac:chgData name="Amelia Veith" userId="15bdf0d5-432d-4157-83ae-63e3a7e1dc2c" providerId="ADAL" clId="{A237F066-3D2D-4695-A065-232CDFCFE126}" dt="2021-11-12T20:41:20.752" v="3857" actId="478"/>
          <ac:spMkLst>
            <pc:docMk/>
            <pc:sldMk cId="3517539798" sldId="338"/>
            <ac:spMk id="23" creationId="{58ADF9A9-E725-4585-8639-0D8C5419B015}"/>
          </ac:spMkLst>
        </pc:spChg>
        <pc:spChg chg="add del mod">
          <ac:chgData name="Amelia Veith" userId="15bdf0d5-432d-4157-83ae-63e3a7e1dc2c" providerId="ADAL" clId="{A237F066-3D2D-4695-A065-232CDFCFE126}" dt="2021-11-12T20:41:20.752" v="3857" actId="478"/>
          <ac:spMkLst>
            <pc:docMk/>
            <pc:sldMk cId="3517539798" sldId="338"/>
            <ac:spMk id="24" creationId="{C7DD3EFE-756D-4B57-B994-10C876E40EB8}"/>
          </ac:spMkLst>
        </pc:spChg>
        <pc:spChg chg="add del mod">
          <ac:chgData name="Amelia Veith" userId="15bdf0d5-432d-4157-83ae-63e3a7e1dc2c" providerId="ADAL" clId="{A237F066-3D2D-4695-A065-232CDFCFE126}" dt="2021-11-12T20:41:20.752" v="3857" actId="478"/>
          <ac:spMkLst>
            <pc:docMk/>
            <pc:sldMk cId="3517539798" sldId="338"/>
            <ac:spMk id="25" creationId="{E7F26BB9-E827-47CA-846A-F80F3C3510D5}"/>
          </ac:spMkLst>
        </pc:spChg>
        <pc:spChg chg="add del mod">
          <ac:chgData name="Amelia Veith" userId="15bdf0d5-432d-4157-83ae-63e3a7e1dc2c" providerId="ADAL" clId="{A237F066-3D2D-4695-A065-232CDFCFE126}" dt="2021-11-12T20:42:42.437" v="3868" actId="478"/>
          <ac:spMkLst>
            <pc:docMk/>
            <pc:sldMk cId="3517539798" sldId="338"/>
            <ac:spMk id="26" creationId="{7119F4A9-7E3A-4FAC-BADF-30FEA8F3150E}"/>
          </ac:spMkLst>
        </pc:spChg>
        <pc:spChg chg="add mod">
          <ac:chgData name="Amelia Veith" userId="15bdf0d5-432d-4157-83ae-63e3a7e1dc2c" providerId="ADAL" clId="{A237F066-3D2D-4695-A065-232CDFCFE126}" dt="2021-11-12T20:30:31.349" v="3752" actId="1037"/>
          <ac:spMkLst>
            <pc:docMk/>
            <pc:sldMk cId="3517539798" sldId="338"/>
            <ac:spMk id="27" creationId="{F8D4EE04-FD0D-459D-8F38-6C8B685ACF7F}"/>
          </ac:spMkLst>
        </pc:spChg>
        <pc:spChg chg="add mod">
          <ac:chgData name="Amelia Veith" userId="15bdf0d5-432d-4157-83ae-63e3a7e1dc2c" providerId="ADAL" clId="{A237F066-3D2D-4695-A065-232CDFCFE126}" dt="2021-11-12T20:29:47.624" v="3727" actId="1076"/>
          <ac:spMkLst>
            <pc:docMk/>
            <pc:sldMk cId="3517539798" sldId="338"/>
            <ac:spMk id="29" creationId="{4F1C61B7-A952-4339-84C6-CE40B164E08C}"/>
          </ac:spMkLst>
        </pc:spChg>
        <pc:spChg chg="add del mod">
          <ac:chgData name="Amelia Veith" userId="15bdf0d5-432d-4157-83ae-63e3a7e1dc2c" providerId="ADAL" clId="{A237F066-3D2D-4695-A065-232CDFCFE126}" dt="2021-11-12T20:42:42.437" v="3868" actId="478"/>
          <ac:spMkLst>
            <pc:docMk/>
            <pc:sldMk cId="3517539798" sldId="338"/>
            <ac:spMk id="30" creationId="{16823E74-5F8B-441F-A0C6-49A36E532A6E}"/>
          </ac:spMkLst>
        </pc:spChg>
        <pc:spChg chg="mod">
          <ac:chgData name="Amelia Veith" userId="15bdf0d5-432d-4157-83ae-63e3a7e1dc2c" providerId="ADAL" clId="{A237F066-3D2D-4695-A065-232CDFCFE126}" dt="2021-11-12T17:06:21.803" v="3694" actId="27803"/>
          <ac:spMkLst>
            <pc:docMk/>
            <pc:sldMk cId="3517539798" sldId="338"/>
            <ac:spMk id="31" creationId="{AEF6B125-5760-413D-8A08-32A1593B6BDE}"/>
          </ac:spMkLst>
        </pc:spChg>
        <pc:spChg chg="add del mod">
          <ac:chgData name="Amelia Veith" userId="15bdf0d5-432d-4157-83ae-63e3a7e1dc2c" providerId="ADAL" clId="{A237F066-3D2D-4695-A065-232CDFCFE126}" dt="2021-11-12T20:42:48.433" v="3871" actId="478"/>
          <ac:spMkLst>
            <pc:docMk/>
            <pc:sldMk cId="3517539798" sldId="338"/>
            <ac:spMk id="31" creationId="{BF477946-C34E-4535-8B81-AA69E5C38A5C}"/>
          </ac:spMkLst>
        </pc:spChg>
        <pc:spChg chg="add del mod">
          <ac:chgData name="Amelia Veith" userId="15bdf0d5-432d-4157-83ae-63e3a7e1dc2c" providerId="ADAL" clId="{A237F066-3D2D-4695-A065-232CDFCFE126}" dt="2021-11-12T20:42:44.456" v="3869" actId="478"/>
          <ac:spMkLst>
            <pc:docMk/>
            <pc:sldMk cId="3517539798" sldId="338"/>
            <ac:spMk id="32" creationId="{58451F6A-DC7D-4C6D-8B6E-5FA5B624E8BE}"/>
          </ac:spMkLst>
        </pc:spChg>
        <pc:spChg chg="add mod ord">
          <ac:chgData name="Amelia Veith" userId="15bdf0d5-432d-4157-83ae-63e3a7e1dc2c" providerId="ADAL" clId="{A237F066-3D2D-4695-A065-232CDFCFE126}" dt="2021-11-12T20:50:42.380" v="3920" actId="171"/>
          <ac:spMkLst>
            <pc:docMk/>
            <pc:sldMk cId="3517539798" sldId="338"/>
            <ac:spMk id="35" creationId="{E9487C9C-B841-46BD-892C-62D77522A1DF}"/>
          </ac:spMkLst>
        </pc:spChg>
        <pc:spChg chg="mod">
          <ac:chgData name="Amelia Veith" userId="15bdf0d5-432d-4157-83ae-63e3a7e1dc2c" providerId="ADAL" clId="{A237F066-3D2D-4695-A065-232CDFCFE126}" dt="2021-11-12T17:06:21.803" v="3694" actId="27803"/>
          <ac:spMkLst>
            <pc:docMk/>
            <pc:sldMk cId="3517539798" sldId="338"/>
            <ac:spMk id="608" creationId="{37160B5A-646B-4A78-A141-180F48265A12}"/>
          </ac:spMkLst>
        </pc:spChg>
        <pc:spChg chg="mod">
          <ac:chgData name="Amelia Veith" userId="15bdf0d5-432d-4157-83ae-63e3a7e1dc2c" providerId="ADAL" clId="{A237F066-3D2D-4695-A065-232CDFCFE126}" dt="2021-11-12T17:06:21.803" v="3694" actId="27803"/>
          <ac:spMkLst>
            <pc:docMk/>
            <pc:sldMk cId="3517539798" sldId="338"/>
            <ac:spMk id="609" creationId="{09BD90C9-6039-4A77-92E3-FBE1898A0CF7}"/>
          </ac:spMkLst>
        </pc:spChg>
        <pc:grpChg chg="add del mod">
          <ac:chgData name="Amelia Veith" userId="15bdf0d5-432d-4157-83ae-63e3a7e1dc2c" providerId="ADAL" clId="{A237F066-3D2D-4695-A065-232CDFCFE126}" dt="2021-11-12T16:58:36.976" v="3434" actId="478"/>
          <ac:grpSpMkLst>
            <pc:docMk/>
            <pc:sldMk cId="3517539798" sldId="338"/>
            <ac:grpSpMk id="7" creationId="{D62ACD89-48DC-4A48-B8A1-A25C51E58667}"/>
          </ac:grpSpMkLst>
        </pc:grpChg>
        <pc:grpChg chg="mod">
          <ac:chgData name="Amelia Veith" userId="15bdf0d5-432d-4157-83ae-63e3a7e1dc2c" providerId="ADAL" clId="{A237F066-3D2D-4695-A065-232CDFCFE126}" dt="2021-11-12T17:06:21.803" v="3694" actId="27803"/>
          <ac:grpSpMkLst>
            <pc:docMk/>
            <pc:sldMk cId="3517539798" sldId="338"/>
            <ac:grpSpMk id="30" creationId="{28E354C9-34BA-487D-B6FD-5080291EF874}"/>
          </ac:grpSpMkLst>
        </pc:grpChg>
        <pc:picChg chg="add del mod">
          <ac:chgData name="Amelia Veith" userId="15bdf0d5-432d-4157-83ae-63e3a7e1dc2c" providerId="ADAL" clId="{A237F066-3D2D-4695-A065-232CDFCFE126}" dt="2021-11-12T20:44:44.433" v="3880" actId="478"/>
          <ac:picMkLst>
            <pc:docMk/>
            <pc:sldMk cId="3517539798" sldId="338"/>
            <ac:picMk id="2" creationId="{4A1400F8-55D6-4887-962B-72FAC0321737}"/>
          </ac:picMkLst>
        </pc:picChg>
        <pc:picChg chg="add mod">
          <ac:chgData name="Amelia Veith" userId="15bdf0d5-432d-4157-83ae-63e3a7e1dc2c" providerId="ADAL" clId="{A237F066-3D2D-4695-A065-232CDFCFE126}" dt="2021-11-12T20:56:33.743" v="4009" actId="1076"/>
          <ac:picMkLst>
            <pc:docMk/>
            <pc:sldMk cId="3517539798" sldId="338"/>
            <ac:picMk id="3" creationId="{93A866CD-6D60-405A-A395-AA184EA946AB}"/>
          </ac:picMkLst>
        </pc:picChg>
        <pc:picChg chg="add del mod">
          <ac:chgData name="Amelia Veith" userId="15bdf0d5-432d-4157-83ae-63e3a7e1dc2c" providerId="ADAL" clId="{A237F066-3D2D-4695-A065-232CDFCFE126}" dt="2021-11-12T17:10:30.508" v="3696" actId="478"/>
          <ac:picMkLst>
            <pc:docMk/>
            <pc:sldMk cId="3517539798" sldId="338"/>
            <ac:picMk id="4" creationId="{38670496-C435-4BA7-857A-8192D7CA22DA}"/>
          </ac:picMkLst>
        </pc:picChg>
        <pc:picChg chg="add del">
          <ac:chgData name="Amelia Veith" userId="15bdf0d5-432d-4157-83ae-63e3a7e1dc2c" providerId="ADAL" clId="{A237F066-3D2D-4695-A065-232CDFCFE126}" dt="2021-11-12T20:43:49.402" v="3873" actId="478"/>
          <ac:picMkLst>
            <pc:docMk/>
            <pc:sldMk cId="3517539798" sldId="338"/>
            <ac:picMk id="5" creationId="{7BDFA59D-AC8E-4131-AB65-51F591D9A746}"/>
          </ac:picMkLst>
        </pc:picChg>
        <pc:picChg chg="add mod">
          <ac:chgData name="Amelia Veith" userId="15bdf0d5-432d-4157-83ae-63e3a7e1dc2c" providerId="ADAL" clId="{A237F066-3D2D-4695-A065-232CDFCFE126}" dt="2021-11-12T20:56:57.676" v="4011" actId="1076"/>
          <ac:picMkLst>
            <pc:docMk/>
            <pc:sldMk cId="3517539798" sldId="338"/>
            <ac:picMk id="5" creationId="{9131150D-44A2-491B-9BD8-D237103138C2}"/>
          </ac:picMkLst>
        </pc:picChg>
        <pc:picChg chg="add del mod">
          <ac:chgData name="Amelia Veith" userId="15bdf0d5-432d-4157-83ae-63e3a7e1dc2c" providerId="ADAL" clId="{A237F066-3D2D-4695-A065-232CDFCFE126}" dt="2021-11-12T20:44:41.482" v="3879" actId="478"/>
          <ac:picMkLst>
            <pc:docMk/>
            <pc:sldMk cId="3517539798" sldId="338"/>
            <ac:picMk id="6" creationId="{D9150257-0259-4BDA-A596-5354CDF894FC}"/>
          </ac:picMkLst>
        </pc:picChg>
        <pc:picChg chg="add del mod">
          <ac:chgData name="Amelia Veith" userId="15bdf0d5-432d-4157-83ae-63e3a7e1dc2c" providerId="ADAL" clId="{A237F066-3D2D-4695-A065-232CDFCFE126}" dt="2021-11-12T17:10:32.927" v="3697" actId="478"/>
          <ac:picMkLst>
            <pc:docMk/>
            <pc:sldMk cId="3517539798" sldId="338"/>
            <ac:picMk id="6" creationId="{F544C5C7-284D-495B-BB4A-FAB968F8477B}"/>
          </ac:picMkLst>
        </pc:picChg>
        <pc:picChg chg="add mod">
          <ac:chgData name="Amelia Veith" userId="15bdf0d5-432d-4157-83ae-63e3a7e1dc2c" providerId="ADAL" clId="{A237F066-3D2D-4695-A065-232CDFCFE126}" dt="2021-11-12T20:57:37.243" v="4013" actId="1076"/>
          <ac:picMkLst>
            <pc:docMk/>
            <pc:sldMk cId="3517539798" sldId="338"/>
            <ac:picMk id="7" creationId="{D12A97E9-3087-47F4-85EF-EFDA214D8EBC}"/>
          </ac:picMkLst>
        </pc:picChg>
        <pc:picChg chg="add mod modCrop">
          <ac:chgData name="Amelia Veith" userId="15bdf0d5-432d-4157-83ae-63e3a7e1dc2c" providerId="ADAL" clId="{A237F066-3D2D-4695-A065-232CDFCFE126}" dt="2021-11-12T20:50:28.047" v="3908" actId="1076"/>
          <ac:picMkLst>
            <pc:docMk/>
            <pc:sldMk cId="3517539798" sldId="338"/>
            <ac:picMk id="8" creationId="{7FDD11D2-3349-492F-A231-302D9C904B4F}"/>
          </ac:picMkLst>
        </pc:picChg>
        <pc:picChg chg="add del mod">
          <ac:chgData name="Amelia Veith" userId="15bdf0d5-432d-4157-83ae-63e3a7e1dc2c" providerId="ADAL" clId="{A237F066-3D2D-4695-A065-232CDFCFE126}" dt="2021-11-12T20:48:50.358" v="3905" actId="478"/>
          <ac:picMkLst>
            <pc:docMk/>
            <pc:sldMk cId="3517539798" sldId="338"/>
            <ac:picMk id="10" creationId="{57AAA2F5-C3DC-4AF5-9B99-F2517116EB42}"/>
          </ac:picMkLst>
        </pc:picChg>
        <pc:picChg chg="add mod">
          <ac:chgData name="Amelia Veith" userId="15bdf0d5-432d-4157-83ae-63e3a7e1dc2c" providerId="ADAL" clId="{A237F066-3D2D-4695-A065-232CDFCFE126}" dt="2021-11-12T20:58:05.861" v="4014" actId="931"/>
          <ac:picMkLst>
            <pc:docMk/>
            <pc:sldMk cId="3517539798" sldId="338"/>
            <ac:picMk id="10" creationId="{FD14299B-27A4-4D58-AD77-11D136B34E3A}"/>
          </ac:picMkLst>
        </pc:picChg>
        <pc:picChg chg="add mod">
          <ac:chgData name="Amelia Veith" userId="15bdf0d5-432d-4157-83ae-63e3a7e1dc2c" providerId="ADAL" clId="{A237F066-3D2D-4695-A065-232CDFCFE126}" dt="2021-11-12T20:51:33.665" v="3927" actId="1076"/>
          <ac:picMkLst>
            <pc:docMk/>
            <pc:sldMk cId="3517539798" sldId="338"/>
            <ac:picMk id="11" creationId="{C2CA869F-5236-4125-B959-911B6746B570}"/>
          </ac:picMkLst>
        </pc:picChg>
        <pc:picChg chg="add del mod modCrop">
          <ac:chgData name="Amelia Veith" userId="15bdf0d5-432d-4157-83ae-63e3a7e1dc2c" providerId="ADAL" clId="{A237F066-3D2D-4695-A065-232CDFCFE126}" dt="2021-11-12T20:42:47.041" v="3870" actId="478"/>
          <ac:picMkLst>
            <pc:docMk/>
            <pc:sldMk cId="3517539798" sldId="338"/>
            <ac:picMk id="13" creationId="{0832A0E4-1156-4A5F-BA09-92D24CFC3014}"/>
          </ac:picMkLst>
        </pc:picChg>
        <pc:picChg chg="add mod">
          <ac:chgData name="Amelia Veith" userId="15bdf0d5-432d-4157-83ae-63e3a7e1dc2c" providerId="ADAL" clId="{A237F066-3D2D-4695-A065-232CDFCFE126}" dt="2021-11-12T20:51:16.615" v="3923" actId="14100"/>
          <ac:picMkLst>
            <pc:docMk/>
            <pc:sldMk cId="3517539798" sldId="338"/>
            <ac:picMk id="14" creationId="{3587B5E2-7DC9-43CC-8B01-DC5A9A5D6231}"/>
          </ac:picMkLst>
        </pc:picChg>
        <pc:picChg chg="add del mod">
          <ac:chgData name="Amelia Veith" userId="15bdf0d5-432d-4157-83ae-63e3a7e1dc2c" providerId="ADAL" clId="{A237F066-3D2D-4695-A065-232CDFCFE126}" dt="2021-11-12T17:10:34.795" v="3698" actId="478"/>
          <ac:picMkLst>
            <pc:docMk/>
            <pc:sldMk cId="3517539798" sldId="338"/>
            <ac:picMk id="24" creationId="{15E11ACD-2B83-4928-ABA7-588E164DEADE}"/>
          </ac:picMkLst>
        </pc:picChg>
        <pc:picChg chg="add del mod">
          <ac:chgData name="Amelia Veith" userId="15bdf0d5-432d-4157-83ae-63e3a7e1dc2c" providerId="ADAL" clId="{A237F066-3D2D-4695-A065-232CDFCFE126}" dt="2021-11-12T17:10:36.389" v="3699" actId="478"/>
          <ac:picMkLst>
            <pc:docMk/>
            <pc:sldMk cId="3517539798" sldId="338"/>
            <ac:picMk id="26" creationId="{6682A0BF-9B7A-45B2-B19C-955EB238EEF7}"/>
          </ac:picMkLst>
        </pc:picChg>
        <pc:cxnChg chg="add mod">
          <ac:chgData name="Amelia Veith" userId="15bdf0d5-432d-4157-83ae-63e3a7e1dc2c" providerId="ADAL" clId="{A237F066-3D2D-4695-A065-232CDFCFE126}" dt="2021-11-12T20:52:52.280" v="3953" actId="1036"/>
          <ac:cxnSpMkLst>
            <pc:docMk/>
            <pc:sldMk cId="3517539798" sldId="338"/>
            <ac:cxnSpMk id="34" creationId="{3A5A7389-C2A0-483B-A070-2622DCFF4FF8}"/>
          </ac:cxnSpMkLst>
        </pc:cxnChg>
        <pc:cxnChg chg="add del mod">
          <ac:chgData name="Amelia Veith" userId="15bdf0d5-432d-4157-83ae-63e3a7e1dc2c" providerId="ADAL" clId="{A237F066-3D2D-4695-A065-232CDFCFE126}" dt="2021-11-12T20:52:01.355" v="3933" actId="478"/>
          <ac:cxnSpMkLst>
            <pc:docMk/>
            <pc:sldMk cId="3517539798" sldId="338"/>
            <ac:cxnSpMk id="41" creationId="{445E8949-7C66-4931-AA5E-B800232E451D}"/>
          </ac:cxnSpMkLst>
        </pc:cxnChg>
        <pc:cxnChg chg="add mod">
          <ac:chgData name="Amelia Veith" userId="15bdf0d5-432d-4157-83ae-63e3a7e1dc2c" providerId="ADAL" clId="{A237F066-3D2D-4695-A065-232CDFCFE126}" dt="2021-11-12T20:52:48.798" v="3948" actId="1076"/>
          <ac:cxnSpMkLst>
            <pc:docMk/>
            <pc:sldMk cId="3517539798" sldId="338"/>
            <ac:cxnSpMk id="43" creationId="{48F8FD97-B47B-4B99-A468-2CB1670997AB}"/>
          </ac:cxnSpMkLst>
        </pc:cxnChg>
        <pc:cxnChg chg="add mod">
          <ac:chgData name="Amelia Veith" userId="15bdf0d5-432d-4157-83ae-63e3a7e1dc2c" providerId="ADAL" clId="{A237F066-3D2D-4695-A065-232CDFCFE126}" dt="2021-11-12T20:53:12.668" v="4006" actId="1036"/>
          <ac:cxnSpMkLst>
            <pc:docMk/>
            <pc:sldMk cId="3517539798" sldId="338"/>
            <ac:cxnSpMk id="44" creationId="{891A985C-2A58-4228-9518-26108B04087F}"/>
          </ac:cxnSpMkLst>
        </pc:cxnChg>
      </pc:sldChg>
      <pc:sldChg chg="addSp delSp modSp add mod ord delAnim modAnim modShow">
        <pc:chgData name="Amelia Veith" userId="15bdf0d5-432d-4157-83ae-63e3a7e1dc2c" providerId="ADAL" clId="{A237F066-3D2D-4695-A065-232CDFCFE126}" dt="2021-11-10T20:37:14.875" v="988" actId="729"/>
        <pc:sldMkLst>
          <pc:docMk/>
          <pc:sldMk cId="3476288659" sldId="340"/>
        </pc:sldMkLst>
        <pc:spChg chg="add del mod">
          <ac:chgData name="Amelia Veith" userId="15bdf0d5-432d-4157-83ae-63e3a7e1dc2c" providerId="ADAL" clId="{A237F066-3D2D-4695-A065-232CDFCFE126}" dt="2021-11-10T17:28:47.585" v="274" actId="478"/>
          <ac:spMkLst>
            <pc:docMk/>
            <pc:sldMk cId="3476288659" sldId="340"/>
            <ac:spMk id="4" creationId="{AEC5E7AD-9901-429E-BA9F-4A8F5C272537}"/>
          </ac:spMkLst>
        </pc:spChg>
        <pc:spChg chg="mod">
          <ac:chgData name="Amelia Veith" userId="15bdf0d5-432d-4157-83ae-63e3a7e1dc2c" providerId="ADAL" clId="{A237F066-3D2D-4695-A065-232CDFCFE126}" dt="2021-11-10T17:30:08.224" v="335"/>
          <ac:spMkLst>
            <pc:docMk/>
            <pc:sldMk cId="3476288659" sldId="340"/>
            <ac:spMk id="39" creationId="{FF3AD668-58BF-41C5-BEEB-7CB0DBA9C80C}"/>
          </ac:spMkLst>
        </pc:spChg>
        <pc:spChg chg="mod">
          <ac:chgData name="Amelia Veith" userId="15bdf0d5-432d-4157-83ae-63e3a7e1dc2c" providerId="ADAL" clId="{A237F066-3D2D-4695-A065-232CDFCFE126}" dt="2021-11-10T17:30:08.224" v="335"/>
          <ac:spMkLst>
            <pc:docMk/>
            <pc:sldMk cId="3476288659" sldId="340"/>
            <ac:spMk id="41" creationId="{C6FF6284-6F7F-4C61-8C56-9C1A8E2ECEAF}"/>
          </ac:spMkLst>
        </pc:spChg>
        <pc:spChg chg="mod">
          <ac:chgData name="Amelia Veith" userId="15bdf0d5-432d-4157-83ae-63e3a7e1dc2c" providerId="ADAL" clId="{A237F066-3D2D-4695-A065-232CDFCFE126}" dt="2021-11-10T17:30:08.224" v="335"/>
          <ac:spMkLst>
            <pc:docMk/>
            <pc:sldMk cId="3476288659" sldId="340"/>
            <ac:spMk id="43" creationId="{1B5E9656-57A4-4735-94C1-F852BE49EE29}"/>
          </ac:spMkLst>
        </pc:spChg>
        <pc:spChg chg="mod">
          <ac:chgData name="Amelia Veith" userId="15bdf0d5-432d-4157-83ae-63e3a7e1dc2c" providerId="ADAL" clId="{A237F066-3D2D-4695-A065-232CDFCFE126}" dt="2021-11-10T17:30:08.224" v="335"/>
          <ac:spMkLst>
            <pc:docMk/>
            <pc:sldMk cId="3476288659" sldId="340"/>
            <ac:spMk id="44" creationId="{BCFBEAA1-1D6B-4DC0-B685-1986E9407F63}"/>
          </ac:spMkLst>
        </pc:spChg>
        <pc:spChg chg="mod">
          <ac:chgData name="Amelia Veith" userId="15bdf0d5-432d-4157-83ae-63e3a7e1dc2c" providerId="ADAL" clId="{A237F066-3D2D-4695-A065-232CDFCFE126}" dt="2021-11-10T17:30:08.224" v="335"/>
          <ac:spMkLst>
            <pc:docMk/>
            <pc:sldMk cId="3476288659" sldId="340"/>
            <ac:spMk id="46" creationId="{68BE8603-55C6-45DA-A436-DB652AFAA9E1}"/>
          </ac:spMkLst>
        </pc:spChg>
        <pc:spChg chg="mod">
          <ac:chgData name="Amelia Veith" userId="15bdf0d5-432d-4157-83ae-63e3a7e1dc2c" providerId="ADAL" clId="{A237F066-3D2D-4695-A065-232CDFCFE126}" dt="2021-11-10T17:30:08.224" v="335"/>
          <ac:spMkLst>
            <pc:docMk/>
            <pc:sldMk cId="3476288659" sldId="340"/>
            <ac:spMk id="49" creationId="{8EA31A48-502F-4316-B394-9C4563FAA7EF}"/>
          </ac:spMkLst>
        </pc:spChg>
        <pc:spChg chg="mod">
          <ac:chgData name="Amelia Veith" userId="15bdf0d5-432d-4157-83ae-63e3a7e1dc2c" providerId="ADAL" clId="{A237F066-3D2D-4695-A065-232CDFCFE126}" dt="2021-11-10T17:30:08.224" v="335"/>
          <ac:spMkLst>
            <pc:docMk/>
            <pc:sldMk cId="3476288659" sldId="340"/>
            <ac:spMk id="51" creationId="{4BE2D764-7591-42A3-942F-F61952389E34}"/>
          </ac:spMkLst>
        </pc:spChg>
        <pc:spChg chg="mod">
          <ac:chgData name="Amelia Veith" userId="15bdf0d5-432d-4157-83ae-63e3a7e1dc2c" providerId="ADAL" clId="{A237F066-3D2D-4695-A065-232CDFCFE126}" dt="2021-11-10T17:30:22.706" v="376" actId="6549"/>
          <ac:spMkLst>
            <pc:docMk/>
            <pc:sldMk cId="3476288659" sldId="340"/>
            <ac:spMk id="52" creationId="{B5EA6782-8CE1-4B0A-9BC4-683C9AFB9E5A}"/>
          </ac:spMkLst>
        </pc:spChg>
        <pc:spChg chg="mod">
          <ac:chgData name="Amelia Veith" userId="15bdf0d5-432d-4157-83ae-63e3a7e1dc2c" providerId="ADAL" clId="{A237F066-3D2D-4695-A065-232CDFCFE126}" dt="2021-11-10T17:30:08.224" v="335"/>
          <ac:spMkLst>
            <pc:docMk/>
            <pc:sldMk cId="3476288659" sldId="340"/>
            <ac:spMk id="55" creationId="{9374889F-9658-4864-8755-121FFD3173AF}"/>
          </ac:spMkLst>
        </pc:spChg>
        <pc:spChg chg="mod">
          <ac:chgData name="Amelia Veith" userId="15bdf0d5-432d-4157-83ae-63e3a7e1dc2c" providerId="ADAL" clId="{A237F066-3D2D-4695-A065-232CDFCFE126}" dt="2021-11-10T17:30:08.224" v="335"/>
          <ac:spMkLst>
            <pc:docMk/>
            <pc:sldMk cId="3476288659" sldId="340"/>
            <ac:spMk id="57" creationId="{CE30FF70-733B-4080-A81C-72A3557CC116}"/>
          </ac:spMkLst>
        </pc:spChg>
        <pc:spChg chg="mod">
          <ac:chgData name="Amelia Veith" userId="15bdf0d5-432d-4157-83ae-63e3a7e1dc2c" providerId="ADAL" clId="{A237F066-3D2D-4695-A065-232CDFCFE126}" dt="2021-11-10T17:30:08.224" v="335"/>
          <ac:spMkLst>
            <pc:docMk/>
            <pc:sldMk cId="3476288659" sldId="340"/>
            <ac:spMk id="61" creationId="{E6379987-A53F-4A73-BE83-B582E5A45174}"/>
          </ac:spMkLst>
        </pc:spChg>
        <pc:spChg chg="mod">
          <ac:chgData name="Amelia Veith" userId="15bdf0d5-432d-4157-83ae-63e3a7e1dc2c" providerId="ADAL" clId="{A237F066-3D2D-4695-A065-232CDFCFE126}" dt="2021-11-10T17:30:38.382" v="383" actId="6549"/>
          <ac:spMkLst>
            <pc:docMk/>
            <pc:sldMk cId="3476288659" sldId="340"/>
            <ac:spMk id="62" creationId="{506A176F-A6E9-4F77-A0FB-304AE37F423F}"/>
          </ac:spMkLst>
        </pc:spChg>
        <pc:spChg chg="mod">
          <ac:chgData name="Amelia Veith" userId="15bdf0d5-432d-4157-83ae-63e3a7e1dc2c" providerId="ADAL" clId="{A237F066-3D2D-4695-A065-232CDFCFE126}" dt="2021-11-10T17:30:08.224" v="335"/>
          <ac:spMkLst>
            <pc:docMk/>
            <pc:sldMk cId="3476288659" sldId="340"/>
            <ac:spMk id="65" creationId="{0540C5D6-D66A-404F-A9D2-E733F9760B18}"/>
          </ac:spMkLst>
        </pc:spChg>
        <pc:spChg chg="mod">
          <ac:chgData name="Amelia Veith" userId="15bdf0d5-432d-4157-83ae-63e3a7e1dc2c" providerId="ADAL" clId="{A237F066-3D2D-4695-A065-232CDFCFE126}" dt="2021-11-10T17:33:23.669" v="516" actId="1038"/>
          <ac:spMkLst>
            <pc:docMk/>
            <pc:sldMk cId="3476288659" sldId="340"/>
            <ac:spMk id="66" creationId="{457716B9-622C-4893-8061-8C4DD4283DF7}"/>
          </ac:spMkLst>
        </pc:spChg>
        <pc:spChg chg="mod">
          <ac:chgData name="Amelia Veith" userId="15bdf0d5-432d-4157-83ae-63e3a7e1dc2c" providerId="ADAL" clId="{A237F066-3D2D-4695-A065-232CDFCFE126}" dt="2021-11-10T17:30:08.224" v="335"/>
          <ac:spMkLst>
            <pc:docMk/>
            <pc:sldMk cId="3476288659" sldId="340"/>
            <ac:spMk id="67" creationId="{CEA6B9AA-509A-45B0-8FED-ED7562152803}"/>
          </ac:spMkLst>
        </pc:spChg>
        <pc:spChg chg="mod">
          <ac:chgData name="Amelia Veith" userId="15bdf0d5-432d-4157-83ae-63e3a7e1dc2c" providerId="ADAL" clId="{A237F066-3D2D-4695-A065-232CDFCFE126}" dt="2021-11-10T17:35:06.822" v="711" actId="1038"/>
          <ac:spMkLst>
            <pc:docMk/>
            <pc:sldMk cId="3476288659" sldId="340"/>
            <ac:spMk id="68" creationId="{0F9B490E-2F8B-4A31-8E73-AA32B6F3DBEF}"/>
          </ac:spMkLst>
        </pc:spChg>
        <pc:spChg chg="mod">
          <ac:chgData name="Amelia Veith" userId="15bdf0d5-432d-4157-83ae-63e3a7e1dc2c" providerId="ADAL" clId="{A237F066-3D2D-4695-A065-232CDFCFE126}" dt="2021-11-10T17:30:08.224" v="335"/>
          <ac:spMkLst>
            <pc:docMk/>
            <pc:sldMk cId="3476288659" sldId="340"/>
            <ac:spMk id="69" creationId="{255DE7AB-F296-420B-9022-FF4BAD90F574}"/>
          </ac:spMkLst>
        </pc:spChg>
        <pc:spChg chg="mod">
          <ac:chgData name="Amelia Veith" userId="15bdf0d5-432d-4157-83ae-63e3a7e1dc2c" providerId="ADAL" clId="{A237F066-3D2D-4695-A065-232CDFCFE126}" dt="2021-11-10T17:31:48.547" v="415" actId="1037"/>
          <ac:spMkLst>
            <pc:docMk/>
            <pc:sldMk cId="3476288659" sldId="340"/>
            <ac:spMk id="70" creationId="{F6188512-BFB3-4A9E-AE47-7C95EC5A5245}"/>
          </ac:spMkLst>
        </pc:spChg>
        <pc:spChg chg="mod">
          <ac:chgData name="Amelia Veith" userId="15bdf0d5-432d-4157-83ae-63e3a7e1dc2c" providerId="ADAL" clId="{A237F066-3D2D-4695-A065-232CDFCFE126}" dt="2021-11-10T17:34:44.230" v="667" actId="1037"/>
          <ac:spMkLst>
            <pc:docMk/>
            <pc:sldMk cId="3476288659" sldId="340"/>
            <ac:spMk id="71" creationId="{DC6EF0AC-BCE8-4A96-9EEE-93BAC4967D13}"/>
          </ac:spMkLst>
        </pc:spChg>
        <pc:spChg chg="mod">
          <ac:chgData name="Amelia Veith" userId="15bdf0d5-432d-4157-83ae-63e3a7e1dc2c" providerId="ADAL" clId="{A237F066-3D2D-4695-A065-232CDFCFE126}" dt="2021-11-10T17:32:01.483" v="454" actId="1037"/>
          <ac:spMkLst>
            <pc:docMk/>
            <pc:sldMk cId="3476288659" sldId="340"/>
            <ac:spMk id="72" creationId="{3E87AD59-5EC4-4F7C-B1E0-6E8305289874}"/>
          </ac:spMkLst>
        </pc:spChg>
        <pc:spChg chg="mod">
          <ac:chgData name="Amelia Veith" userId="15bdf0d5-432d-4157-83ae-63e3a7e1dc2c" providerId="ADAL" clId="{A237F066-3D2D-4695-A065-232CDFCFE126}" dt="2021-11-10T17:30:08.224" v="335"/>
          <ac:spMkLst>
            <pc:docMk/>
            <pc:sldMk cId="3476288659" sldId="340"/>
            <ac:spMk id="82" creationId="{5AD4F1A7-A67A-4E02-8B48-A93A28A0C6A1}"/>
          </ac:spMkLst>
        </pc:spChg>
        <pc:spChg chg="mod">
          <ac:chgData name="Amelia Veith" userId="15bdf0d5-432d-4157-83ae-63e3a7e1dc2c" providerId="ADAL" clId="{A237F066-3D2D-4695-A065-232CDFCFE126}" dt="2021-11-10T17:30:29.189" v="380" actId="6549"/>
          <ac:spMkLst>
            <pc:docMk/>
            <pc:sldMk cId="3476288659" sldId="340"/>
            <ac:spMk id="83" creationId="{0891A73A-145E-4F5D-BD4B-8B41E1AB4B3F}"/>
          </ac:spMkLst>
        </pc:spChg>
        <pc:spChg chg="mod">
          <ac:chgData name="Amelia Veith" userId="15bdf0d5-432d-4157-83ae-63e3a7e1dc2c" providerId="ADAL" clId="{A237F066-3D2D-4695-A065-232CDFCFE126}" dt="2021-11-10T17:30:08.224" v="335"/>
          <ac:spMkLst>
            <pc:docMk/>
            <pc:sldMk cId="3476288659" sldId="340"/>
            <ac:spMk id="87" creationId="{324DE2CE-BDE7-45D7-8A11-481A19404C10}"/>
          </ac:spMkLst>
        </pc:spChg>
        <pc:spChg chg="mod">
          <ac:chgData name="Amelia Veith" userId="15bdf0d5-432d-4157-83ae-63e3a7e1dc2c" providerId="ADAL" clId="{A237F066-3D2D-4695-A065-232CDFCFE126}" dt="2021-11-10T17:30:08.224" v="335"/>
          <ac:spMkLst>
            <pc:docMk/>
            <pc:sldMk cId="3476288659" sldId="340"/>
            <ac:spMk id="88" creationId="{84A3505F-1980-4928-861D-C7C59446529B}"/>
          </ac:spMkLst>
        </pc:spChg>
        <pc:spChg chg="mod">
          <ac:chgData name="Amelia Veith" userId="15bdf0d5-432d-4157-83ae-63e3a7e1dc2c" providerId="ADAL" clId="{A237F066-3D2D-4695-A065-232CDFCFE126}" dt="2021-11-10T17:30:08.224" v="335"/>
          <ac:spMkLst>
            <pc:docMk/>
            <pc:sldMk cId="3476288659" sldId="340"/>
            <ac:spMk id="89" creationId="{F49FAFEE-0242-4CFD-BA5F-D9DB4FAFBF01}"/>
          </ac:spMkLst>
        </pc:spChg>
        <pc:spChg chg="mod">
          <ac:chgData name="Amelia Veith" userId="15bdf0d5-432d-4157-83ae-63e3a7e1dc2c" providerId="ADAL" clId="{A237F066-3D2D-4695-A065-232CDFCFE126}" dt="2021-11-10T17:30:08.224" v="335"/>
          <ac:spMkLst>
            <pc:docMk/>
            <pc:sldMk cId="3476288659" sldId="340"/>
            <ac:spMk id="100" creationId="{87C6B4DF-D1CE-4CBC-8BE5-BE6FCABE92D1}"/>
          </ac:spMkLst>
        </pc:spChg>
        <pc:spChg chg="mod">
          <ac:chgData name="Amelia Veith" userId="15bdf0d5-432d-4157-83ae-63e3a7e1dc2c" providerId="ADAL" clId="{A237F066-3D2D-4695-A065-232CDFCFE126}" dt="2021-11-10T17:30:08.224" v="335"/>
          <ac:spMkLst>
            <pc:docMk/>
            <pc:sldMk cId="3476288659" sldId="340"/>
            <ac:spMk id="102" creationId="{59CBF96E-24C4-4FB8-B5E7-4BEA28C429D0}"/>
          </ac:spMkLst>
        </pc:spChg>
        <pc:spChg chg="mod">
          <ac:chgData name="Amelia Veith" userId="15bdf0d5-432d-4157-83ae-63e3a7e1dc2c" providerId="ADAL" clId="{A237F066-3D2D-4695-A065-232CDFCFE126}" dt="2021-11-10T17:30:08.224" v="335"/>
          <ac:spMkLst>
            <pc:docMk/>
            <pc:sldMk cId="3476288659" sldId="340"/>
            <ac:spMk id="104" creationId="{62309249-7649-4A72-982B-A600AC59802E}"/>
          </ac:spMkLst>
        </pc:spChg>
        <pc:spChg chg="mod">
          <ac:chgData name="Amelia Veith" userId="15bdf0d5-432d-4157-83ae-63e3a7e1dc2c" providerId="ADAL" clId="{A237F066-3D2D-4695-A065-232CDFCFE126}" dt="2021-11-10T17:30:08.224" v="335"/>
          <ac:spMkLst>
            <pc:docMk/>
            <pc:sldMk cId="3476288659" sldId="340"/>
            <ac:spMk id="105" creationId="{D60F5028-2207-4BD7-913F-B25DC7133CFB}"/>
          </ac:spMkLst>
        </pc:spChg>
        <pc:spChg chg="mod">
          <ac:chgData name="Amelia Veith" userId="15bdf0d5-432d-4157-83ae-63e3a7e1dc2c" providerId="ADAL" clId="{A237F066-3D2D-4695-A065-232CDFCFE126}" dt="2021-11-10T17:30:08.224" v="335"/>
          <ac:spMkLst>
            <pc:docMk/>
            <pc:sldMk cId="3476288659" sldId="340"/>
            <ac:spMk id="109" creationId="{D4F996FF-C6EC-49FC-A858-1E49F58A5B37}"/>
          </ac:spMkLst>
        </pc:spChg>
        <pc:spChg chg="mod">
          <ac:chgData name="Amelia Veith" userId="15bdf0d5-432d-4157-83ae-63e3a7e1dc2c" providerId="ADAL" clId="{A237F066-3D2D-4695-A065-232CDFCFE126}" dt="2021-11-10T17:30:08.224" v="335"/>
          <ac:spMkLst>
            <pc:docMk/>
            <pc:sldMk cId="3476288659" sldId="340"/>
            <ac:spMk id="110" creationId="{A6A6C36D-4DDB-4A8B-9A75-BDD228DFF77C}"/>
          </ac:spMkLst>
        </pc:spChg>
        <pc:spChg chg="mod">
          <ac:chgData name="Amelia Veith" userId="15bdf0d5-432d-4157-83ae-63e3a7e1dc2c" providerId="ADAL" clId="{A237F066-3D2D-4695-A065-232CDFCFE126}" dt="2021-11-10T17:30:08.224" v="335"/>
          <ac:spMkLst>
            <pc:docMk/>
            <pc:sldMk cId="3476288659" sldId="340"/>
            <ac:spMk id="113" creationId="{F058C0BC-4F14-4F17-AE0C-9FC2FCF85339}"/>
          </ac:spMkLst>
        </pc:spChg>
        <pc:spChg chg="mod">
          <ac:chgData name="Amelia Veith" userId="15bdf0d5-432d-4157-83ae-63e3a7e1dc2c" providerId="ADAL" clId="{A237F066-3D2D-4695-A065-232CDFCFE126}" dt="2021-11-10T17:30:08.224" v="335"/>
          <ac:spMkLst>
            <pc:docMk/>
            <pc:sldMk cId="3476288659" sldId="340"/>
            <ac:spMk id="115" creationId="{B3322F78-D33D-4EDC-B1A9-A3A868381DA2}"/>
          </ac:spMkLst>
        </pc:spChg>
        <pc:spChg chg="mod">
          <ac:chgData name="Amelia Veith" userId="15bdf0d5-432d-4157-83ae-63e3a7e1dc2c" providerId="ADAL" clId="{A237F066-3D2D-4695-A065-232CDFCFE126}" dt="2021-11-10T17:30:08.224" v="335"/>
          <ac:spMkLst>
            <pc:docMk/>
            <pc:sldMk cId="3476288659" sldId="340"/>
            <ac:spMk id="117" creationId="{3D31E283-CB8E-44C9-84BE-759AD9E85DFE}"/>
          </ac:spMkLst>
        </pc:spChg>
        <pc:spChg chg="mod">
          <ac:chgData name="Amelia Veith" userId="15bdf0d5-432d-4157-83ae-63e3a7e1dc2c" providerId="ADAL" clId="{A237F066-3D2D-4695-A065-232CDFCFE126}" dt="2021-11-10T17:30:08.224" v="335"/>
          <ac:spMkLst>
            <pc:docMk/>
            <pc:sldMk cId="3476288659" sldId="340"/>
            <ac:spMk id="120" creationId="{9CB594CE-1C48-4EC7-9CF6-9E4AAFADCA67}"/>
          </ac:spMkLst>
        </pc:spChg>
        <pc:spChg chg="mod">
          <ac:chgData name="Amelia Veith" userId="15bdf0d5-432d-4157-83ae-63e3a7e1dc2c" providerId="ADAL" clId="{A237F066-3D2D-4695-A065-232CDFCFE126}" dt="2021-11-10T17:30:08.224" v="335"/>
          <ac:spMkLst>
            <pc:docMk/>
            <pc:sldMk cId="3476288659" sldId="340"/>
            <ac:spMk id="121" creationId="{99E8FFC8-98D2-4B25-B3DB-757F3533AE89}"/>
          </ac:spMkLst>
        </pc:spChg>
        <pc:spChg chg="add mod">
          <ac:chgData name="Amelia Veith" userId="15bdf0d5-432d-4157-83ae-63e3a7e1dc2c" providerId="ADAL" clId="{A237F066-3D2D-4695-A065-232CDFCFE126}" dt="2021-11-10T17:32:22.836" v="464" actId="1038"/>
          <ac:spMkLst>
            <pc:docMk/>
            <pc:sldMk cId="3476288659" sldId="340"/>
            <ac:spMk id="122" creationId="{BBFD97EC-866C-4025-96B6-3A84901E3D37}"/>
          </ac:spMkLst>
        </pc:spChg>
        <pc:spChg chg="del">
          <ac:chgData name="Amelia Veith" userId="15bdf0d5-432d-4157-83ae-63e3a7e1dc2c" providerId="ADAL" clId="{A237F066-3D2D-4695-A065-232CDFCFE126}" dt="2021-11-10T17:28:34.656" v="270" actId="478"/>
          <ac:spMkLst>
            <pc:docMk/>
            <pc:sldMk cId="3476288659" sldId="340"/>
            <ac:spMk id="335" creationId="{00000000-0000-0000-0000-000000000000}"/>
          </ac:spMkLst>
        </pc:spChg>
        <pc:spChg chg="del mod">
          <ac:chgData name="Amelia Veith" userId="15bdf0d5-432d-4157-83ae-63e3a7e1dc2c" providerId="ADAL" clId="{A237F066-3D2D-4695-A065-232CDFCFE126}" dt="2021-11-10T17:28:36.794" v="272" actId="478"/>
          <ac:spMkLst>
            <pc:docMk/>
            <pc:sldMk cId="3476288659" sldId="340"/>
            <ac:spMk id="336" creationId="{00000000-0000-0000-0000-000000000000}"/>
          </ac:spMkLst>
        </pc:spChg>
        <pc:spChg chg="mod">
          <ac:chgData name="Amelia Veith" userId="15bdf0d5-432d-4157-83ae-63e3a7e1dc2c" providerId="ADAL" clId="{A237F066-3D2D-4695-A065-232CDFCFE126}" dt="2021-11-10T17:29:47.725" v="334" actId="14100"/>
          <ac:spMkLst>
            <pc:docMk/>
            <pc:sldMk cId="3476288659" sldId="340"/>
            <ac:spMk id="337" creationId="{00000000-0000-0000-0000-000000000000}"/>
          </ac:spMkLst>
        </pc:spChg>
        <pc:spChg chg="mod">
          <ac:chgData name="Amelia Veith" userId="15bdf0d5-432d-4157-83ae-63e3a7e1dc2c" providerId="ADAL" clId="{A237F066-3D2D-4695-A065-232CDFCFE126}" dt="2021-11-10T17:29:34.983" v="307" actId="1076"/>
          <ac:spMkLst>
            <pc:docMk/>
            <pc:sldMk cId="3476288659" sldId="340"/>
            <ac:spMk id="338" creationId="{00000000-0000-0000-0000-000000000000}"/>
          </ac:spMkLst>
        </pc:spChg>
        <pc:grpChg chg="del">
          <ac:chgData name="Amelia Veith" userId="15bdf0d5-432d-4157-83ae-63e3a7e1dc2c" providerId="ADAL" clId="{A237F066-3D2D-4695-A065-232CDFCFE126}" dt="2021-11-10T17:28:43.593" v="273" actId="478"/>
          <ac:grpSpMkLst>
            <pc:docMk/>
            <pc:sldMk cId="3476288659" sldId="340"/>
            <ac:grpSpMk id="2" creationId="{71CEA7E1-A3F6-4791-A9EE-1E732311FF10}"/>
          </ac:grpSpMkLst>
        </pc:grpChg>
        <pc:grpChg chg="add del mod">
          <ac:chgData name="Amelia Veith" userId="15bdf0d5-432d-4157-83ae-63e3a7e1dc2c" providerId="ADAL" clId="{A237F066-3D2D-4695-A065-232CDFCFE126}" dt="2021-11-10T17:30:25.878" v="378" actId="478"/>
          <ac:grpSpMkLst>
            <pc:docMk/>
            <pc:sldMk cId="3476288659" sldId="340"/>
            <ac:grpSpMk id="35" creationId="{E2207FAE-387F-4EB2-A5E6-009555CF4355}"/>
          </ac:grpSpMkLst>
        </pc:grpChg>
        <pc:grpChg chg="mod">
          <ac:chgData name="Amelia Veith" userId="15bdf0d5-432d-4157-83ae-63e3a7e1dc2c" providerId="ADAL" clId="{A237F066-3D2D-4695-A065-232CDFCFE126}" dt="2021-11-10T17:30:08.224" v="335"/>
          <ac:grpSpMkLst>
            <pc:docMk/>
            <pc:sldMk cId="3476288659" sldId="340"/>
            <ac:grpSpMk id="38" creationId="{BCC6948D-D28D-4CAF-9A4F-0BCF1DD40596}"/>
          </ac:grpSpMkLst>
        </pc:grpChg>
        <pc:grpChg chg="add del mod">
          <ac:chgData name="Amelia Veith" userId="15bdf0d5-432d-4157-83ae-63e3a7e1dc2c" providerId="ADAL" clId="{A237F066-3D2D-4695-A065-232CDFCFE126}" dt="2021-11-10T17:30:40.289" v="384" actId="478"/>
          <ac:grpSpMkLst>
            <pc:docMk/>
            <pc:sldMk cId="3476288659" sldId="340"/>
            <ac:grpSpMk id="53" creationId="{8A1180F6-012C-4420-BFDA-B85ACE6138FE}"/>
          </ac:grpSpMkLst>
        </pc:grpChg>
        <pc:grpChg chg="mod">
          <ac:chgData name="Amelia Veith" userId="15bdf0d5-432d-4157-83ae-63e3a7e1dc2c" providerId="ADAL" clId="{A237F066-3D2D-4695-A065-232CDFCFE126}" dt="2021-11-10T17:30:08.224" v="335"/>
          <ac:grpSpMkLst>
            <pc:docMk/>
            <pc:sldMk cId="3476288659" sldId="340"/>
            <ac:grpSpMk id="54" creationId="{9746D18E-18AD-492C-BAC4-2E451E819529}"/>
          </ac:grpSpMkLst>
        </pc:grpChg>
        <pc:grpChg chg="add mod">
          <ac:chgData name="Amelia Veith" userId="15bdf0d5-432d-4157-83ae-63e3a7e1dc2c" providerId="ADAL" clId="{A237F066-3D2D-4695-A065-232CDFCFE126}" dt="2021-11-10T17:34:24.157" v="650" actId="1036"/>
          <ac:grpSpMkLst>
            <pc:docMk/>
            <pc:sldMk cId="3476288659" sldId="340"/>
            <ac:grpSpMk id="63" creationId="{49C8D41B-5E54-4119-A08C-D2303A648751}"/>
          </ac:grpSpMkLst>
        </pc:grpChg>
        <pc:grpChg chg="mod">
          <ac:chgData name="Amelia Veith" userId="15bdf0d5-432d-4157-83ae-63e3a7e1dc2c" providerId="ADAL" clId="{A237F066-3D2D-4695-A065-232CDFCFE126}" dt="2021-11-10T17:30:08.224" v="335"/>
          <ac:grpSpMkLst>
            <pc:docMk/>
            <pc:sldMk cId="3476288659" sldId="340"/>
            <ac:grpSpMk id="64" creationId="{66ABD466-C155-4ABC-9F33-36FD50BBE969}"/>
          </ac:grpSpMkLst>
        </pc:grpChg>
        <pc:grpChg chg="add del mod">
          <ac:chgData name="Amelia Veith" userId="15bdf0d5-432d-4157-83ae-63e3a7e1dc2c" providerId="ADAL" clId="{A237F066-3D2D-4695-A065-232CDFCFE126}" dt="2021-11-10T17:30:37.021" v="382" actId="478"/>
          <ac:grpSpMkLst>
            <pc:docMk/>
            <pc:sldMk cId="3476288659" sldId="340"/>
            <ac:grpSpMk id="79" creationId="{9FFB77B6-C2E8-4732-8F74-6D92AE313D0F}"/>
          </ac:grpSpMkLst>
        </pc:grpChg>
        <pc:grpChg chg="mod">
          <ac:chgData name="Amelia Veith" userId="15bdf0d5-432d-4157-83ae-63e3a7e1dc2c" providerId="ADAL" clId="{A237F066-3D2D-4695-A065-232CDFCFE126}" dt="2021-11-10T17:30:08.224" v="335"/>
          <ac:grpSpMkLst>
            <pc:docMk/>
            <pc:sldMk cId="3476288659" sldId="340"/>
            <ac:grpSpMk id="81" creationId="{8BCDE88D-3639-4BB4-BB59-A6ADD41B0893}"/>
          </ac:grpSpMkLst>
        </pc:grpChg>
        <pc:grpChg chg="mod">
          <ac:chgData name="Amelia Veith" userId="15bdf0d5-432d-4157-83ae-63e3a7e1dc2c" providerId="ADAL" clId="{A237F066-3D2D-4695-A065-232CDFCFE126}" dt="2021-11-10T17:30:08.224" v="335"/>
          <ac:grpSpMkLst>
            <pc:docMk/>
            <pc:sldMk cId="3476288659" sldId="340"/>
            <ac:grpSpMk id="84" creationId="{2214DA3D-33AD-4627-88AB-677A813F0DAA}"/>
          </ac:grpSpMkLst>
        </pc:grpChg>
        <pc:grpChg chg="mod">
          <ac:chgData name="Amelia Veith" userId="15bdf0d5-432d-4157-83ae-63e3a7e1dc2c" providerId="ADAL" clId="{A237F066-3D2D-4695-A065-232CDFCFE126}" dt="2021-11-10T17:30:08.224" v="335"/>
          <ac:grpSpMkLst>
            <pc:docMk/>
            <pc:sldMk cId="3476288659" sldId="340"/>
            <ac:grpSpMk id="85" creationId="{FED7D664-EB71-4A1C-B4F9-979AFD2ECB77}"/>
          </ac:grpSpMkLst>
        </pc:grpChg>
        <pc:grpChg chg="add del mod">
          <ac:chgData name="Amelia Veith" userId="15bdf0d5-432d-4157-83ae-63e3a7e1dc2c" providerId="ADAL" clId="{A237F066-3D2D-4695-A065-232CDFCFE126}" dt="2021-11-10T17:30:41.471" v="385" actId="478"/>
          <ac:grpSpMkLst>
            <pc:docMk/>
            <pc:sldMk cId="3476288659" sldId="340"/>
            <ac:grpSpMk id="98" creationId="{EE3EB5E2-57D7-4BDE-B613-E92367F5BCB6}"/>
          </ac:grpSpMkLst>
        </pc:grpChg>
        <pc:grpChg chg="mod">
          <ac:chgData name="Amelia Veith" userId="15bdf0d5-432d-4157-83ae-63e3a7e1dc2c" providerId="ADAL" clId="{A237F066-3D2D-4695-A065-232CDFCFE126}" dt="2021-11-10T17:30:08.224" v="335"/>
          <ac:grpSpMkLst>
            <pc:docMk/>
            <pc:sldMk cId="3476288659" sldId="340"/>
            <ac:grpSpMk id="99" creationId="{55B290C6-7AC1-44F7-9770-C1BFD803366D}"/>
          </ac:grpSpMkLst>
        </pc:grpChg>
        <pc:grpChg chg="add del mod">
          <ac:chgData name="Amelia Veith" userId="15bdf0d5-432d-4157-83ae-63e3a7e1dc2c" providerId="ADAL" clId="{A237F066-3D2D-4695-A065-232CDFCFE126}" dt="2021-11-10T17:30:28.091" v="379" actId="478"/>
          <ac:grpSpMkLst>
            <pc:docMk/>
            <pc:sldMk cId="3476288659" sldId="340"/>
            <ac:grpSpMk id="111" creationId="{BA4DCB8B-8AD1-47A8-B7A1-DFAF26E668DB}"/>
          </ac:grpSpMkLst>
        </pc:grpChg>
        <pc:grpChg chg="mod">
          <ac:chgData name="Amelia Veith" userId="15bdf0d5-432d-4157-83ae-63e3a7e1dc2c" providerId="ADAL" clId="{A237F066-3D2D-4695-A065-232CDFCFE126}" dt="2021-11-10T17:30:08.224" v="335"/>
          <ac:grpSpMkLst>
            <pc:docMk/>
            <pc:sldMk cId="3476288659" sldId="340"/>
            <ac:grpSpMk id="112" creationId="{AB70B3A5-1518-4C47-BDA0-D594B1E1C0C3}"/>
          </ac:grpSpMkLst>
        </pc:grpChg>
        <pc:picChg chg="add del mod">
          <ac:chgData name="Amelia Veith" userId="15bdf0d5-432d-4157-83ae-63e3a7e1dc2c" providerId="ADAL" clId="{A237F066-3D2D-4695-A065-232CDFCFE126}" dt="2021-11-10T17:29:15.982" v="282" actId="478"/>
          <ac:picMkLst>
            <pc:docMk/>
            <pc:sldMk cId="3476288659" sldId="340"/>
            <ac:picMk id="5" creationId="{4191E269-E023-4398-8B60-2DC1248473A3}"/>
          </ac:picMkLst>
        </pc:picChg>
        <pc:picChg chg="del">
          <ac:chgData name="Amelia Veith" userId="15bdf0d5-432d-4157-83ae-63e3a7e1dc2c" providerId="ADAL" clId="{A237F066-3D2D-4695-A065-232CDFCFE126}" dt="2021-11-10T17:28:48.681" v="275" actId="478"/>
          <ac:picMkLst>
            <pc:docMk/>
            <pc:sldMk cId="3476288659" sldId="340"/>
            <ac:picMk id="36" creationId="{1C1F8D2F-7F8D-48EB-903B-C14E6D76BA82}"/>
          </ac:picMkLst>
        </pc:picChg>
        <pc:cxnChg chg="mod">
          <ac:chgData name="Amelia Veith" userId="15bdf0d5-432d-4157-83ae-63e3a7e1dc2c" providerId="ADAL" clId="{A237F066-3D2D-4695-A065-232CDFCFE126}" dt="2021-11-10T17:28:43.593" v="273" actId="478"/>
          <ac:cxnSpMkLst>
            <pc:docMk/>
            <pc:sldMk cId="3476288659" sldId="340"/>
            <ac:cxnSpMk id="15" creationId="{5E930BE8-66DD-41F6-B2A0-E55D63CC8A2B}"/>
          </ac:cxnSpMkLst>
        </pc:cxnChg>
        <pc:cxnChg chg="mod">
          <ac:chgData name="Amelia Veith" userId="15bdf0d5-432d-4157-83ae-63e3a7e1dc2c" providerId="ADAL" clId="{A237F066-3D2D-4695-A065-232CDFCFE126}" dt="2021-11-10T17:28:43.593" v="273" actId="478"/>
          <ac:cxnSpMkLst>
            <pc:docMk/>
            <pc:sldMk cId="3476288659" sldId="340"/>
            <ac:cxnSpMk id="18" creationId="{D2719DBC-4F06-44BB-AC89-ADE141F35420}"/>
          </ac:cxnSpMkLst>
        </pc:cxnChg>
        <pc:cxnChg chg="mod">
          <ac:chgData name="Amelia Veith" userId="15bdf0d5-432d-4157-83ae-63e3a7e1dc2c" providerId="ADAL" clId="{A237F066-3D2D-4695-A065-232CDFCFE126}" dt="2021-11-10T17:28:43.593" v="273" actId="478"/>
          <ac:cxnSpMkLst>
            <pc:docMk/>
            <pc:sldMk cId="3476288659" sldId="340"/>
            <ac:cxnSpMk id="19" creationId="{D2B8EC08-A0F1-4D81-A3D9-C4304E547EE7}"/>
          </ac:cxnSpMkLst>
        </pc:cxnChg>
        <pc:cxnChg chg="mod">
          <ac:chgData name="Amelia Veith" userId="15bdf0d5-432d-4157-83ae-63e3a7e1dc2c" providerId="ADAL" clId="{A237F066-3D2D-4695-A065-232CDFCFE126}" dt="2021-11-10T17:28:43.593" v="273" actId="478"/>
          <ac:cxnSpMkLst>
            <pc:docMk/>
            <pc:sldMk cId="3476288659" sldId="340"/>
            <ac:cxnSpMk id="20" creationId="{8930E133-A1DE-41DC-82F9-D2D87EC016C9}"/>
          </ac:cxnSpMkLst>
        </pc:cxnChg>
        <pc:cxnChg chg="mod">
          <ac:chgData name="Amelia Veith" userId="15bdf0d5-432d-4157-83ae-63e3a7e1dc2c" providerId="ADAL" clId="{A237F066-3D2D-4695-A065-232CDFCFE126}" dt="2021-11-10T17:28:43.593" v="273" actId="478"/>
          <ac:cxnSpMkLst>
            <pc:docMk/>
            <pc:sldMk cId="3476288659" sldId="340"/>
            <ac:cxnSpMk id="29" creationId="{02181B9E-6BA3-4E68-9CF3-39A5AA698E65}"/>
          </ac:cxnSpMkLst>
        </pc:cxnChg>
        <pc:cxnChg chg="del mod">
          <ac:chgData name="Amelia Veith" userId="15bdf0d5-432d-4157-83ae-63e3a7e1dc2c" providerId="ADAL" clId="{A237F066-3D2D-4695-A065-232CDFCFE126}" dt="2021-11-10T17:30:24.658" v="377" actId="478"/>
          <ac:cxnSpMkLst>
            <pc:docMk/>
            <pc:sldMk cId="3476288659" sldId="340"/>
            <ac:cxnSpMk id="40" creationId="{9CE9AD80-75CB-42A1-8E62-71C4DE18EE10}"/>
          </ac:cxnSpMkLst>
        </pc:cxnChg>
        <pc:cxnChg chg="mod">
          <ac:chgData name="Amelia Veith" userId="15bdf0d5-432d-4157-83ae-63e3a7e1dc2c" providerId="ADAL" clId="{A237F066-3D2D-4695-A065-232CDFCFE126}" dt="2021-11-10T17:30:08.224" v="335"/>
          <ac:cxnSpMkLst>
            <pc:docMk/>
            <pc:sldMk cId="3476288659" sldId="340"/>
            <ac:cxnSpMk id="42" creationId="{5D83FB4E-AC10-4493-93D7-0C56543BB648}"/>
          </ac:cxnSpMkLst>
        </pc:cxnChg>
        <pc:cxnChg chg="mod">
          <ac:chgData name="Amelia Veith" userId="15bdf0d5-432d-4157-83ae-63e3a7e1dc2c" providerId="ADAL" clId="{A237F066-3D2D-4695-A065-232CDFCFE126}" dt="2021-11-10T17:30:08.224" v="335"/>
          <ac:cxnSpMkLst>
            <pc:docMk/>
            <pc:sldMk cId="3476288659" sldId="340"/>
            <ac:cxnSpMk id="45" creationId="{D02C5F3C-CC1F-479B-88DC-E67BD88CEA81}"/>
          </ac:cxnSpMkLst>
        </pc:cxnChg>
        <pc:cxnChg chg="mod">
          <ac:chgData name="Amelia Veith" userId="15bdf0d5-432d-4157-83ae-63e3a7e1dc2c" providerId="ADAL" clId="{A237F066-3D2D-4695-A065-232CDFCFE126}" dt="2021-11-10T17:30:08.224" v="335"/>
          <ac:cxnSpMkLst>
            <pc:docMk/>
            <pc:sldMk cId="3476288659" sldId="340"/>
            <ac:cxnSpMk id="47" creationId="{B949B318-338F-4ECE-9B31-4B571B0FC4B9}"/>
          </ac:cxnSpMkLst>
        </pc:cxnChg>
        <pc:cxnChg chg="mod">
          <ac:chgData name="Amelia Veith" userId="15bdf0d5-432d-4157-83ae-63e3a7e1dc2c" providerId="ADAL" clId="{A237F066-3D2D-4695-A065-232CDFCFE126}" dt="2021-11-10T17:30:08.224" v="335"/>
          <ac:cxnSpMkLst>
            <pc:docMk/>
            <pc:sldMk cId="3476288659" sldId="340"/>
            <ac:cxnSpMk id="48" creationId="{EB17EE86-A682-4B9F-B18E-E78B4501A09D}"/>
          </ac:cxnSpMkLst>
        </pc:cxnChg>
        <pc:cxnChg chg="mod">
          <ac:chgData name="Amelia Veith" userId="15bdf0d5-432d-4157-83ae-63e3a7e1dc2c" providerId="ADAL" clId="{A237F066-3D2D-4695-A065-232CDFCFE126}" dt="2021-11-10T17:30:08.224" v="335"/>
          <ac:cxnSpMkLst>
            <pc:docMk/>
            <pc:sldMk cId="3476288659" sldId="340"/>
            <ac:cxnSpMk id="50" creationId="{67FB9FFB-4E44-4167-BA2A-E87A9B532140}"/>
          </ac:cxnSpMkLst>
        </pc:cxnChg>
        <pc:cxnChg chg="mod">
          <ac:chgData name="Amelia Veith" userId="15bdf0d5-432d-4157-83ae-63e3a7e1dc2c" providerId="ADAL" clId="{A237F066-3D2D-4695-A065-232CDFCFE126}" dt="2021-11-10T17:30:08.224" v="335"/>
          <ac:cxnSpMkLst>
            <pc:docMk/>
            <pc:sldMk cId="3476288659" sldId="340"/>
            <ac:cxnSpMk id="56" creationId="{0B58344C-3820-4457-9229-12F2D64DD357}"/>
          </ac:cxnSpMkLst>
        </pc:cxnChg>
        <pc:cxnChg chg="mod">
          <ac:chgData name="Amelia Veith" userId="15bdf0d5-432d-4157-83ae-63e3a7e1dc2c" providerId="ADAL" clId="{A237F066-3D2D-4695-A065-232CDFCFE126}" dt="2021-11-10T17:30:08.224" v="335"/>
          <ac:cxnSpMkLst>
            <pc:docMk/>
            <pc:sldMk cId="3476288659" sldId="340"/>
            <ac:cxnSpMk id="58" creationId="{12E94704-3CC4-4A10-AE4C-55273446E3E7}"/>
          </ac:cxnSpMkLst>
        </pc:cxnChg>
        <pc:cxnChg chg="mod">
          <ac:chgData name="Amelia Veith" userId="15bdf0d5-432d-4157-83ae-63e3a7e1dc2c" providerId="ADAL" clId="{A237F066-3D2D-4695-A065-232CDFCFE126}" dt="2021-11-10T17:30:08.224" v="335"/>
          <ac:cxnSpMkLst>
            <pc:docMk/>
            <pc:sldMk cId="3476288659" sldId="340"/>
            <ac:cxnSpMk id="59" creationId="{4B047B96-8BAD-4F31-BF20-1BF30FF8407D}"/>
          </ac:cxnSpMkLst>
        </pc:cxnChg>
        <pc:cxnChg chg="mod">
          <ac:chgData name="Amelia Veith" userId="15bdf0d5-432d-4157-83ae-63e3a7e1dc2c" providerId="ADAL" clId="{A237F066-3D2D-4695-A065-232CDFCFE126}" dt="2021-11-10T17:30:08.224" v="335"/>
          <ac:cxnSpMkLst>
            <pc:docMk/>
            <pc:sldMk cId="3476288659" sldId="340"/>
            <ac:cxnSpMk id="60" creationId="{2D611356-7569-4C8A-95E1-74E1414F6A32}"/>
          </ac:cxnSpMkLst>
        </pc:cxnChg>
        <pc:cxnChg chg="mod">
          <ac:chgData name="Amelia Veith" userId="15bdf0d5-432d-4157-83ae-63e3a7e1dc2c" providerId="ADAL" clId="{A237F066-3D2D-4695-A065-232CDFCFE126}" dt="2021-11-10T17:33:08.383" v="465" actId="14100"/>
          <ac:cxnSpMkLst>
            <pc:docMk/>
            <pc:sldMk cId="3476288659" sldId="340"/>
            <ac:cxnSpMk id="73" creationId="{15B276C6-FAD4-42A0-8431-27AA5B7F02B1}"/>
          </ac:cxnSpMkLst>
        </pc:cxnChg>
        <pc:cxnChg chg="mod">
          <ac:chgData name="Amelia Veith" userId="15bdf0d5-432d-4157-83ae-63e3a7e1dc2c" providerId="ADAL" clId="{A237F066-3D2D-4695-A065-232CDFCFE126}" dt="2021-11-10T17:34:30.120" v="651" actId="14100"/>
          <ac:cxnSpMkLst>
            <pc:docMk/>
            <pc:sldMk cId="3476288659" sldId="340"/>
            <ac:cxnSpMk id="74" creationId="{E0A59360-FC31-44B3-A910-1DA2D02163AA}"/>
          </ac:cxnSpMkLst>
        </pc:cxnChg>
        <pc:cxnChg chg="mod">
          <ac:chgData name="Amelia Veith" userId="15bdf0d5-432d-4157-83ae-63e3a7e1dc2c" providerId="ADAL" clId="{A237F066-3D2D-4695-A065-232CDFCFE126}" dt="2021-11-10T17:30:08.224" v="335"/>
          <ac:cxnSpMkLst>
            <pc:docMk/>
            <pc:sldMk cId="3476288659" sldId="340"/>
            <ac:cxnSpMk id="75" creationId="{0F927DAB-6180-4A2F-B597-77992C657B5B}"/>
          </ac:cxnSpMkLst>
        </pc:cxnChg>
        <pc:cxnChg chg="mod">
          <ac:chgData name="Amelia Veith" userId="15bdf0d5-432d-4157-83ae-63e3a7e1dc2c" providerId="ADAL" clId="{A237F066-3D2D-4695-A065-232CDFCFE126}" dt="2021-11-10T17:30:08.224" v="335"/>
          <ac:cxnSpMkLst>
            <pc:docMk/>
            <pc:sldMk cId="3476288659" sldId="340"/>
            <ac:cxnSpMk id="76" creationId="{743CD7E3-93ED-4D2C-90A2-58EAB408C2E0}"/>
          </ac:cxnSpMkLst>
        </pc:cxnChg>
        <pc:cxnChg chg="mod">
          <ac:chgData name="Amelia Veith" userId="15bdf0d5-432d-4157-83ae-63e3a7e1dc2c" providerId="ADAL" clId="{A237F066-3D2D-4695-A065-232CDFCFE126}" dt="2021-11-10T17:34:59.337" v="706" actId="1037"/>
          <ac:cxnSpMkLst>
            <pc:docMk/>
            <pc:sldMk cId="3476288659" sldId="340"/>
            <ac:cxnSpMk id="77" creationId="{604292B6-8503-4765-AF5F-D471AD153ECB}"/>
          </ac:cxnSpMkLst>
        </pc:cxnChg>
        <pc:cxnChg chg="mod">
          <ac:chgData name="Amelia Veith" userId="15bdf0d5-432d-4157-83ae-63e3a7e1dc2c" providerId="ADAL" clId="{A237F066-3D2D-4695-A065-232CDFCFE126}" dt="2021-11-10T17:33:46.902" v="558" actId="1037"/>
          <ac:cxnSpMkLst>
            <pc:docMk/>
            <pc:sldMk cId="3476288659" sldId="340"/>
            <ac:cxnSpMk id="78" creationId="{E3696C02-5411-413C-B5E3-235A671AB2FC}"/>
          </ac:cxnSpMkLst>
        </pc:cxnChg>
        <pc:cxnChg chg="mod">
          <ac:chgData name="Amelia Veith" userId="15bdf0d5-432d-4157-83ae-63e3a7e1dc2c" providerId="ADAL" clId="{A237F066-3D2D-4695-A065-232CDFCFE126}" dt="2021-11-10T17:30:28.091" v="379" actId="478"/>
          <ac:cxnSpMkLst>
            <pc:docMk/>
            <pc:sldMk cId="3476288659" sldId="340"/>
            <ac:cxnSpMk id="80" creationId="{8B76E094-6D28-4C6B-B227-14D34927232E}"/>
          </ac:cxnSpMkLst>
        </pc:cxnChg>
        <pc:cxnChg chg="mod">
          <ac:chgData name="Amelia Veith" userId="15bdf0d5-432d-4157-83ae-63e3a7e1dc2c" providerId="ADAL" clId="{A237F066-3D2D-4695-A065-232CDFCFE126}" dt="2021-11-10T17:30:08.224" v="335"/>
          <ac:cxnSpMkLst>
            <pc:docMk/>
            <pc:sldMk cId="3476288659" sldId="340"/>
            <ac:cxnSpMk id="86" creationId="{1E8EDD9F-A3A5-4855-9E2E-3C007846563D}"/>
          </ac:cxnSpMkLst>
        </pc:cxnChg>
        <pc:cxnChg chg="mod">
          <ac:chgData name="Amelia Veith" userId="15bdf0d5-432d-4157-83ae-63e3a7e1dc2c" providerId="ADAL" clId="{A237F066-3D2D-4695-A065-232CDFCFE126}" dt="2021-11-10T17:30:08.224" v="335"/>
          <ac:cxnSpMkLst>
            <pc:docMk/>
            <pc:sldMk cId="3476288659" sldId="340"/>
            <ac:cxnSpMk id="90" creationId="{D39D32EB-D901-4029-9A2A-7810DFD55E3D}"/>
          </ac:cxnSpMkLst>
        </pc:cxnChg>
        <pc:cxnChg chg="mod">
          <ac:chgData name="Amelia Veith" userId="15bdf0d5-432d-4157-83ae-63e3a7e1dc2c" providerId="ADAL" clId="{A237F066-3D2D-4695-A065-232CDFCFE126}" dt="2021-11-10T17:30:08.224" v="335"/>
          <ac:cxnSpMkLst>
            <pc:docMk/>
            <pc:sldMk cId="3476288659" sldId="340"/>
            <ac:cxnSpMk id="91" creationId="{4AC594F2-5217-4928-ABF0-0CDD9B3D43BA}"/>
          </ac:cxnSpMkLst>
        </pc:cxnChg>
        <pc:cxnChg chg="mod">
          <ac:chgData name="Amelia Veith" userId="15bdf0d5-432d-4157-83ae-63e3a7e1dc2c" providerId="ADAL" clId="{A237F066-3D2D-4695-A065-232CDFCFE126}" dt="2021-11-10T17:30:08.224" v="335"/>
          <ac:cxnSpMkLst>
            <pc:docMk/>
            <pc:sldMk cId="3476288659" sldId="340"/>
            <ac:cxnSpMk id="92" creationId="{EEF3525E-FB4E-4079-BAA8-8F22D2928343}"/>
          </ac:cxnSpMkLst>
        </pc:cxnChg>
        <pc:cxnChg chg="mod">
          <ac:chgData name="Amelia Veith" userId="15bdf0d5-432d-4157-83ae-63e3a7e1dc2c" providerId="ADAL" clId="{A237F066-3D2D-4695-A065-232CDFCFE126}" dt="2021-11-10T17:30:08.224" v="335"/>
          <ac:cxnSpMkLst>
            <pc:docMk/>
            <pc:sldMk cId="3476288659" sldId="340"/>
            <ac:cxnSpMk id="93" creationId="{E4916BD9-E1FA-4A44-B2EF-8490346EAA10}"/>
          </ac:cxnSpMkLst>
        </pc:cxnChg>
        <pc:cxnChg chg="mod">
          <ac:chgData name="Amelia Veith" userId="15bdf0d5-432d-4157-83ae-63e3a7e1dc2c" providerId="ADAL" clId="{A237F066-3D2D-4695-A065-232CDFCFE126}" dt="2021-11-10T17:30:08.224" v="335"/>
          <ac:cxnSpMkLst>
            <pc:docMk/>
            <pc:sldMk cId="3476288659" sldId="340"/>
            <ac:cxnSpMk id="94" creationId="{B8A767DB-C3C8-495C-8969-27EE41A9CAD2}"/>
          </ac:cxnSpMkLst>
        </pc:cxnChg>
        <pc:cxnChg chg="del mod">
          <ac:chgData name="Amelia Veith" userId="15bdf0d5-432d-4157-83ae-63e3a7e1dc2c" providerId="ADAL" clId="{A237F066-3D2D-4695-A065-232CDFCFE126}" dt="2021-11-10T17:30:30.841" v="381" actId="478"/>
          <ac:cxnSpMkLst>
            <pc:docMk/>
            <pc:sldMk cId="3476288659" sldId="340"/>
            <ac:cxnSpMk id="95" creationId="{59A1DFCA-C66A-4B4C-9670-5782B77A2A7C}"/>
          </ac:cxnSpMkLst>
        </pc:cxnChg>
        <pc:cxnChg chg="mod">
          <ac:chgData name="Amelia Veith" userId="15bdf0d5-432d-4157-83ae-63e3a7e1dc2c" providerId="ADAL" clId="{A237F066-3D2D-4695-A065-232CDFCFE126}" dt="2021-11-10T17:30:37.021" v="382" actId="478"/>
          <ac:cxnSpMkLst>
            <pc:docMk/>
            <pc:sldMk cId="3476288659" sldId="340"/>
            <ac:cxnSpMk id="96" creationId="{112D17F6-1B08-4E87-9B28-FFB641D36CC9}"/>
          </ac:cxnSpMkLst>
        </pc:cxnChg>
        <pc:cxnChg chg="mod">
          <ac:chgData name="Amelia Veith" userId="15bdf0d5-432d-4157-83ae-63e3a7e1dc2c" providerId="ADAL" clId="{A237F066-3D2D-4695-A065-232CDFCFE126}" dt="2021-11-10T17:30:08.224" v="335"/>
          <ac:cxnSpMkLst>
            <pc:docMk/>
            <pc:sldMk cId="3476288659" sldId="340"/>
            <ac:cxnSpMk id="97" creationId="{33D4C475-5404-4A51-9E2A-49C8479685A1}"/>
          </ac:cxnSpMkLst>
        </pc:cxnChg>
        <pc:cxnChg chg="mod">
          <ac:chgData name="Amelia Veith" userId="15bdf0d5-432d-4157-83ae-63e3a7e1dc2c" providerId="ADAL" clId="{A237F066-3D2D-4695-A065-232CDFCFE126}" dt="2021-11-10T17:30:08.224" v="335"/>
          <ac:cxnSpMkLst>
            <pc:docMk/>
            <pc:sldMk cId="3476288659" sldId="340"/>
            <ac:cxnSpMk id="101" creationId="{87C5B3D8-FFB0-4FEB-8ED1-A791ADBB8943}"/>
          </ac:cxnSpMkLst>
        </pc:cxnChg>
        <pc:cxnChg chg="mod">
          <ac:chgData name="Amelia Veith" userId="15bdf0d5-432d-4157-83ae-63e3a7e1dc2c" providerId="ADAL" clId="{A237F066-3D2D-4695-A065-232CDFCFE126}" dt="2021-11-10T17:30:08.224" v="335"/>
          <ac:cxnSpMkLst>
            <pc:docMk/>
            <pc:sldMk cId="3476288659" sldId="340"/>
            <ac:cxnSpMk id="103" creationId="{B1EB2977-43AA-479F-953A-434262051526}"/>
          </ac:cxnSpMkLst>
        </pc:cxnChg>
        <pc:cxnChg chg="mod">
          <ac:chgData name="Amelia Veith" userId="15bdf0d5-432d-4157-83ae-63e3a7e1dc2c" providerId="ADAL" clId="{A237F066-3D2D-4695-A065-232CDFCFE126}" dt="2021-11-10T17:30:08.224" v="335"/>
          <ac:cxnSpMkLst>
            <pc:docMk/>
            <pc:sldMk cId="3476288659" sldId="340"/>
            <ac:cxnSpMk id="106" creationId="{CEFF1C04-6B11-4F86-BD2C-327DDEB0B696}"/>
          </ac:cxnSpMkLst>
        </pc:cxnChg>
        <pc:cxnChg chg="mod">
          <ac:chgData name="Amelia Veith" userId="15bdf0d5-432d-4157-83ae-63e3a7e1dc2c" providerId="ADAL" clId="{A237F066-3D2D-4695-A065-232CDFCFE126}" dt="2021-11-10T17:30:08.224" v="335"/>
          <ac:cxnSpMkLst>
            <pc:docMk/>
            <pc:sldMk cId="3476288659" sldId="340"/>
            <ac:cxnSpMk id="107" creationId="{DD45E21E-932C-419E-8564-18F8031C0BA3}"/>
          </ac:cxnSpMkLst>
        </pc:cxnChg>
        <pc:cxnChg chg="mod">
          <ac:chgData name="Amelia Veith" userId="15bdf0d5-432d-4157-83ae-63e3a7e1dc2c" providerId="ADAL" clId="{A237F066-3D2D-4695-A065-232CDFCFE126}" dt="2021-11-10T17:30:08.224" v="335"/>
          <ac:cxnSpMkLst>
            <pc:docMk/>
            <pc:sldMk cId="3476288659" sldId="340"/>
            <ac:cxnSpMk id="108" creationId="{DABB1777-F364-47BE-98A9-D26227EC1521}"/>
          </ac:cxnSpMkLst>
        </pc:cxnChg>
        <pc:cxnChg chg="mod">
          <ac:chgData name="Amelia Veith" userId="15bdf0d5-432d-4157-83ae-63e3a7e1dc2c" providerId="ADAL" clId="{A237F066-3D2D-4695-A065-232CDFCFE126}" dt="2021-11-10T17:30:08.224" v="335"/>
          <ac:cxnSpMkLst>
            <pc:docMk/>
            <pc:sldMk cId="3476288659" sldId="340"/>
            <ac:cxnSpMk id="114" creationId="{2E089564-F88D-4836-A326-14BD84AAC7AE}"/>
          </ac:cxnSpMkLst>
        </pc:cxnChg>
        <pc:cxnChg chg="mod">
          <ac:chgData name="Amelia Veith" userId="15bdf0d5-432d-4157-83ae-63e3a7e1dc2c" providerId="ADAL" clId="{A237F066-3D2D-4695-A065-232CDFCFE126}" dt="2021-11-10T17:30:08.224" v="335"/>
          <ac:cxnSpMkLst>
            <pc:docMk/>
            <pc:sldMk cId="3476288659" sldId="340"/>
            <ac:cxnSpMk id="116" creationId="{361C5546-A89D-4EE5-8631-63A1278AA48A}"/>
          </ac:cxnSpMkLst>
        </pc:cxnChg>
        <pc:cxnChg chg="mod">
          <ac:chgData name="Amelia Veith" userId="15bdf0d5-432d-4157-83ae-63e3a7e1dc2c" providerId="ADAL" clId="{A237F066-3D2D-4695-A065-232CDFCFE126}" dt="2021-11-10T17:30:08.224" v="335"/>
          <ac:cxnSpMkLst>
            <pc:docMk/>
            <pc:sldMk cId="3476288659" sldId="340"/>
            <ac:cxnSpMk id="118" creationId="{EDE65C15-99CF-4B65-B952-BFC6F546DCFB}"/>
          </ac:cxnSpMkLst>
        </pc:cxnChg>
        <pc:cxnChg chg="mod">
          <ac:chgData name="Amelia Veith" userId="15bdf0d5-432d-4157-83ae-63e3a7e1dc2c" providerId="ADAL" clId="{A237F066-3D2D-4695-A065-232CDFCFE126}" dt="2021-11-10T17:30:08.224" v="335"/>
          <ac:cxnSpMkLst>
            <pc:docMk/>
            <pc:sldMk cId="3476288659" sldId="340"/>
            <ac:cxnSpMk id="119" creationId="{005E44F3-04A0-4C3F-A57F-580D883BCA7C}"/>
          </ac:cxnSpMkLst>
        </pc:cxnChg>
      </pc:sldChg>
      <pc:sldChg chg="addSp delSp modSp add mod ord delAnim modAnim modShow">
        <pc:chgData name="Amelia Veith" userId="15bdf0d5-432d-4157-83ae-63e3a7e1dc2c" providerId="ADAL" clId="{A237F066-3D2D-4695-A065-232CDFCFE126}" dt="2021-11-10T20:37:14.875" v="988" actId="729"/>
        <pc:sldMkLst>
          <pc:docMk/>
          <pc:sldMk cId="1132911704" sldId="341"/>
        </pc:sldMkLst>
        <pc:spChg chg="mod">
          <ac:chgData name="Amelia Veith" userId="15bdf0d5-432d-4157-83ae-63e3a7e1dc2c" providerId="ADAL" clId="{A237F066-3D2D-4695-A065-232CDFCFE126}" dt="2021-11-10T17:35:51.852" v="715"/>
          <ac:spMkLst>
            <pc:docMk/>
            <pc:sldMk cId="1132911704" sldId="341"/>
            <ac:spMk id="25" creationId="{BD5FB097-7B0B-416E-88C3-CD21A4B35C94}"/>
          </ac:spMkLst>
        </pc:spChg>
        <pc:spChg chg="mod">
          <ac:chgData name="Amelia Veith" userId="15bdf0d5-432d-4157-83ae-63e3a7e1dc2c" providerId="ADAL" clId="{A237F066-3D2D-4695-A065-232CDFCFE126}" dt="2021-11-10T17:35:51.852" v="715"/>
          <ac:spMkLst>
            <pc:docMk/>
            <pc:sldMk cId="1132911704" sldId="341"/>
            <ac:spMk id="26" creationId="{A265E908-83B2-47C4-9D30-A34096058E9B}"/>
          </ac:spMkLst>
        </pc:spChg>
        <pc:spChg chg="mod">
          <ac:chgData name="Amelia Veith" userId="15bdf0d5-432d-4157-83ae-63e3a7e1dc2c" providerId="ADAL" clId="{A237F066-3D2D-4695-A065-232CDFCFE126}" dt="2021-11-10T17:35:51.852" v="715"/>
          <ac:spMkLst>
            <pc:docMk/>
            <pc:sldMk cId="1132911704" sldId="341"/>
            <ac:spMk id="27" creationId="{650BF6C4-7C00-4860-A5EB-ADD2A251C75B}"/>
          </ac:spMkLst>
        </pc:spChg>
        <pc:spChg chg="mod">
          <ac:chgData name="Amelia Veith" userId="15bdf0d5-432d-4157-83ae-63e3a7e1dc2c" providerId="ADAL" clId="{A237F066-3D2D-4695-A065-232CDFCFE126}" dt="2021-11-10T17:35:51.852" v="715"/>
          <ac:spMkLst>
            <pc:docMk/>
            <pc:sldMk cId="1132911704" sldId="341"/>
            <ac:spMk id="28" creationId="{B7467CFD-E42F-4C59-BC23-6B77C642CCC1}"/>
          </ac:spMkLst>
        </pc:spChg>
        <pc:spChg chg="mod">
          <ac:chgData name="Amelia Veith" userId="15bdf0d5-432d-4157-83ae-63e3a7e1dc2c" providerId="ADAL" clId="{A237F066-3D2D-4695-A065-232CDFCFE126}" dt="2021-11-10T17:35:51.852" v="715"/>
          <ac:spMkLst>
            <pc:docMk/>
            <pc:sldMk cId="1132911704" sldId="341"/>
            <ac:spMk id="29" creationId="{4D39B155-D160-4616-B4AF-398A7E9AF237}"/>
          </ac:spMkLst>
        </pc:spChg>
        <pc:spChg chg="mod">
          <ac:chgData name="Amelia Veith" userId="15bdf0d5-432d-4157-83ae-63e3a7e1dc2c" providerId="ADAL" clId="{A237F066-3D2D-4695-A065-232CDFCFE126}" dt="2021-11-10T17:35:51.852" v="715"/>
          <ac:spMkLst>
            <pc:docMk/>
            <pc:sldMk cId="1132911704" sldId="341"/>
            <ac:spMk id="30" creationId="{BC523CE2-0FAA-47A3-99A3-3874CC1BF01E}"/>
          </ac:spMkLst>
        </pc:spChg>
        <pc:spChg chg="mod">
          <ac:chgData name="Amelia Veith" userId="15bdf0d5-432d-4157-83ae-63e3a7e1dc2c" providerId="ADAL" clId="{A237F066-3D2D-4695-A065-232CDFCFE126}" dt="2021-11-10T17:35:51.852" v="715"/>
          <ac:spMkLst>
            <pc:docMk/>
            <pc:sldMk cId="1132911704" sldId="341"/>
            <ac:spMk id="31" creationId="{2C1D0DB7-EA9D-4ABF-A3E4-649C72D2CA60}"/>
          </ac:spMkLst>
        </pc:spChg>
        <pc:spChg chg="mod">
          <ac:chgData name="Amelia Veith" userId="15bdf0d5-432d-4157-83ae-63e3a7e1dc2c" providerId="ADAL" clId="{A237F066-3D2D-4695-A065-232CDFCFE126}" dt="2021-11-10T17:35:51.852" v="715"/>
          <ac:spMkLst>
            <pc:docMk/>
            <pc:sldMk cId="1132911704" sldId="341"/>
            <ac:spMk id="32" creationId="{C0E9A87B-C949-4103-843E-F788F8E84B58}"/>
          </ac:spMkLst>
        </pc:spChg>
        <pc:spChg chg="add del mod">
          <ac:chgData name="Amelia Veith" userId="15bdf0d5-432d-4157-83ae-63e3a7e1dc2c" providerId="ADAL" clId="{A237F066-3D2D-4695-A065-232CDFCFE126}" dt="2021-11-10T17:35:57.773" v="716" actId="478"/>
          <ac:spMkLst>
            <pc:docMk/>
            <pc:sldMk cId="1132911704" sldId="341"/>
            <ac:spMk id="40" creationId="{91B13294-0003-4C8B-872B-123F372E5F37}"/>
          </ac:spMkLst>
        </pc:spChg>
        <pc:spChg chg="mod">
          <ac:chgData name="Amelia Veith" userId="15bdf0d5-432d-4157-83ae-63e3a7e1dc2c" providerId="ADAL" clId="{A237F066-3D2D-4695-A065-232CDFCFE126}" dt="2021-11-10T17:40:53.704" v="720"/>
          <ac:spMkLst>
            <pc:docMk/>
            <pc:sldMk cId="1132911704" sldId="341"/>
            <ac:spMk id="43" creationId="{507F3E07-6B96-4994-83CC-84FC73E405C6}"/>
          </ac:spMkLst>
        </pc:spChg>
        <pc:spChg chg="mod">
          <ac:chgData name="Amelia Veith" userId="15bdf0d5-432d-4157-83ae-63e3a7e1dc2c" providerId="ADAL" clId="{A237F066-3D2D-4695-A065-232CDFCFE126}" dt="2021-11-10T18:10:40.195" v="885" actId="1036"/>
          <ac:spMkLst>
            <pc:docMk/>
            <pc:sldMk cId="1132911704" sldId="341"/>
            <ac:spMk id="45" creationId="{ABA2204F-6DE4-4F50-989C-7030E8AFC9A7}"/>
          </ac:spMkLst>
        </pc:spChg>
        <pc:spChg chg="mod">
          <ac:chgData name="Amelia Veith" userId="15bdf0d5-432d-4157-83ae-63e3a7e1dc2c" providerId="ADAL" clId="{A237F066-3D2D-4695-A065-232CDFCFE126}" dt="2021-11-10T17:40:53.704" v="720"/>
          <ac:spMkLst>
            <pc:docMk/>
            <pc:sldMk cId="1132911704" sldId="341"/>
            <ac:spMk id="47" creationId="{D33FAF93-479E-4F74-BA9A-3999C5E7066A}"/>
          </ac:spMkLst>
        </pc:spChg>
        <pc:spChg chg="mod">
          <ac:chgData name="Amelia Veith" userId="15bdf0d5-432d-4157-83ae-63e3a7e1dc2c" providerId="ADAL" clId="{A237F066-3D2D-4695-A065-232CDFCFE126}" dt="2021-11-10T18:09:27.830" v="744" actId="403"/>
          <ac:spMkLst>
            <pc:docMk/>
            <pc:sldMk cId="1132911704" sldId="341"/>
            <ac:spMk id="50" creationId="{2237E826-2D3A-47E3-AB03-FC3A10B7AEFA}"/>
          </ac:spMkLst>
        </pc:spChg>
        <pc:spChg chg="mod">
          <ac:chgData name="Amelia Veith" userId="15bdf0d5-432d-4157-83ae-63e3a7e1dc2c" providerId="ADAL" clId="{A237F066-3D2D-4695-A065-232CDFCFE126}" dt="2021-11-10T18:10:00.496" v="781" actId="1036"/>
          <ac:spMkLst>
            <pc:docMk/>
            <pc:sldMk cId="1132911704" sldId="341"/>
            <ac:spMk id="51" creationId="{0B1614D5-3962-4560-A3D2-4C940C6A6D6D}"/>
          </ac:spMkLst>
        </pc:spChg>
        <pc:spChg chg="add mod">
          <ac:chgData name="Amelia Veith" userId="15bdf0d5-432d-4157-83ae-63e3a7e1dc2c" providerId="ADAL" clId="{A237F066-3D2D-4695-A065-232CDFCFE126}" dt="2021-11-10T18:08:51.414" v="730" actId="1076"/>
          <ac:spMkLst>
            <pc:docMk/>
            <pc:sldMk cId="1132911704" sldId="341"/>
            <ac:spMk id="52" creationId="{6CCA6CC3-052A-4A20-A7FF-AED5A8B4A440}"/>
          </ac:spMkLst>
        </pc:spChg>
        <pc:spChg chg="add mod">
          <ac:chgData name="Amelia Veith" userId="15bdf0d5-432d-4157-83ae-63e3a7e1dc2c" providerId="ADAL" clId="{A237F066-3D2D-4695-A065-232CDFCFE126}" dt="2021-11-10T18:11:01.651" v="985" actId="1035"/>
          <ac:spMkLst>
            <pc:docMk/>
            <pc:sldMk cId="1132911704" sldId="341"/>
            <ac:spMk id="54" creationId="{282F3295-622F-495A-9E19-365BA1DFBEF5}"/>
          </ac:spMkLst>
        </pc:spChg>
        <pc:spChg chg="del">
          <ac:chgData name="Amelia Veith" userId="15bdf0d5-432d-4157-83ae-63e3a7e1dc2c" providerId="ADAL" clId="{A237F066-3D2D-4695-A065-232CDFCFE126}" dt="2021-11-10T17:35:33.650" v="714" actId="478"/>
          <ac:spMkLst>
            <pc:docMk/>
            <pc:sldMk cId="1132911704" sldId="341"/>
            <ac:spMk id="122" creationId="{BBFD97EC-866C-4025-96B6-3A84901E3D37}"/>
          </ac:spMkLst>
        </pc:spChg>
        <pc:grpChg chg="add del mod">
          <ac:chgData name="Amelia Veith" userId="15bdf0d5-432d-4157-83ae-63e3a7e1dc2c" providerId="ADAL" clId="{A237F066-3D2D-4695-A065-232CDFCFE126}" dt="2021-11-10T17:36:17.124" v="719" actId="478"/>
          <ac:grpSpMkLst>
            <pc:docMk/>
            <pc:sldMk cId="1132911704" sldId="341"/>
            <ac:grpSpMk id="23" creationId="{F0C12003-BA5C-4F78-B73E-55E1CF14516D}"/>
          </ac:grpSpMkLst>
        </pc:grpChg>
        <pc:grpChg chg="mod">
          <ac:chgData name="Amelia Veith" userId="15bdf0d5-432d-4157-83ae-63e3a7e1dc2c" providerId="ADAL" clId="{A237F066-3D2D-4695-A065-232CDFCFE126}" dt="2021-11-10T17:35:51.852" v="715"/>
          <ac:grpSpMkLst>
            <pc:docMk/>
            <pc:sldMk cId="1132911704" sldId="341"/>
            <ac:grpSpMk id="24" creationId="{D7C6737F-CC5F-4976-9521-D989A6817455}"/>
          </ac:grpSpMkLst>
        </pc:grpChg>
        <pc:grpChg chg="add mod">
          <ac:chgData name="Amelia Veith" userId="15bdf0d5-432d-4157-83ae-63e3a7e1dc2c" providerId="ADAL" clId="{A237F066-3D2D-4695-A065-232CDFCFE126}" dt="2021-11-10T18:09:53.292" v="752" actId="1076"/>
          <ac:grpSpMkLst>
            <pc:docMk/>
            <pc:sldMk cId="1132911704" sldId="341"/>
            <ac:grpSpMk id="41" creationId="{0358DE65-07F9-42E4-8100-D56873B9C9CF}"/>
          </ac:grpSpMkLst>
        </pc:grpChg>
        <pc:grpChg chg="mod">
          <ac:chgData name="Amelia Veith" userId="15bdf0d5-432d-4157-83ae-63e3a7e1dc2c" providerId="ADAL" clId="{A237F066-3D2D-4695-A065-232CDFCFE126}" dt="2021-11-10T17:40:53.704" v="720"/>
          <ac:grpSpMkLst>
            <pc:docMk/>
            <pc:sldMk cId="1132911704" sldId="341"/>
            <ac:grpSpMk id="42" creationId="{F867A045-CE8B-4AB7-ACCC-866FE8E2A708}"/>
          </ac:grpSpMkLst>
        </pc:grpChg>
        <pc:grpChg chg="del">
          <ac:chgData name="Amelia Veith" userId="15bdf0d5-432d-4157-83ae-63e3a7e1dc2c" providerId="ADAL" clId="{A237F066-3D2D-4695-A065-232CDFCFE126}" dt="2021-11-10T17:35:31.465" v="713" actId="478"/>
          <ac:grpSpMkLst>
            <pc:docMk/>
            <pc:sldMk cId="1132911704" sldId="341"/>
            <ac:grpSpMk id="63" creationId="{49C8D41B-5E54-4119-A08C-D2303A648751}"/>
          </ac:grpSpMkLst>
        </pc:grpChg>
        <pc:cxnChg chg="mod">
          <ac:chgData name="Amelia Veith" userId="15bdf0d5-432d-4157-83ae-63e3a7e1dc2c" providerId="ADAL" clId="{A237F066-3D2D-4695-A065-232CDFCFE126}" dt="2021-11-10T17:35:51.852" v="715"/>
          <ac:cxnSpMkLst>
            <pc:docMk/>
            <pc:sldMk cId="1132911704" sldId="341"/>
            <ac:cxnSpMk id="33" creationId="{11FFAA9D-28B7-47D8-8E05-B4929611F0D0}"/>
          </ac:cxnSpMkLst>
        </pc:cxnChg>
        <pc:cxnChg chg="del mod">
          <ac:chgData name="Amelia Veith" userId="15bdf0d5-432d-4157-83ae-63e3a7e1dc2c" providerId="ADAL" clId="{A237F066-3D2D-4695-A065-232CDFCFE126}" dt="2021-11-10T17:36:02.278" v="717" actId="478"/>
          <ac:cxnSpMkLst>
            <pc:docMk/>
            <pc:sldMk cId="1132911704" sldId="341"/>
            <ac:cxnSpMk id="34" creationId="{C1E5B31F-8C89-42CA-B855-F2C221B69015}"/>
          </ac:cxnSpMkLst>
        </pc:cxnChg>
        <pc:cxnChg chg="mod">
          <ac:chgData name="Amelia Veith" userId="15bdf0d5-432d-4157-83ae-63e3a7e1dc2c" providerId="ADAL" clId="{A237F066-3D2D-4695-A065-232CDFCFE126}" dt="2021-11-10T17:35:51.852" v="715"/>
          <ac:cxnSpMkLst>
            <pc:docMk/>
            <pc:sldMk cId="1132911704" sldId="341"/>
            <ac:cxnSpMk id="35" creationId="{465822AD-473B-46EC-88F9-55720E0770E1}"/>
          </ac:cxnSpMkLst>
        </pc:cxnChg>
        <pc:cxnChg chg="mod">
          <ac:chgData name="Amelia Veith" userId="15bdf0d5-432d-4157-83ae-63e3a7e1dc2c" providerId="ADAL" clId="{A237F066-3D2D-4695-A065-232CDFCFE126}" dt="2021-11-10T17:35:51.852" v="715"/>
          <ac:cxnSpMkLst>
            <pc:docMk/>
            <pc:sldMk cId="1132911704" sldId="341"/>
            <ac:cxnSpMk id="36" creationId="{B5591D75-97A3-422D-85CB-FE625978D46E}"/>
          </ac:cxnSpMkLst>
        </pc:cxnChg>
        <pc:cxnChg chg="mod">
          <ac:chgData name="Amelia Veith" userId="15bdf0d5-432d-4157-83ae-63e3a7e1dc2c" providerId="ADAL" clId="{A237F066-3D2D-4695-A065-232CDFCFE126}" dt="2021-11-10T17:35:51.852" v="715"/>
          <ac:cxnSpMkLst>
            <pc:docMk/>
            <pc:sldMk cId="1132911704" sldId="341"/>
            <ac:cxnSpMk id="38" creationId="{95357671-E4CF-49E6-BC1E-0D476F767D49}"/>
          </ac:cxnSpMkLst>
        </pc:cxnChg>
        <pc:cxnChg chg="mod">
          <ac:chgData name="Amelia Veith" userId="15bdf0d5-432d-4157-83ae-63e3a7e1dc2c" providerId="ADAL" clId="{A237F066-3D2D-4695-A065-232CDFCFE126}" dt="2021-11-10T17:35:51.852" v="715"/>
          <ac:cxnSpMkLst>
            <pc:docMk/>
            <pc:sldMk cId="1132911704" sldId="341"/>
            <ac:cxnSpMk id="39" creationId="{38D8555B-45F8-4362-B8CE-B8E4B789C54D}"/>
          </ac:cxnSpMkLst>
        </pc:cxnChg>
        <pc:cxnChg chg="mod">
          <ac:chgData name="Amelia Veith" userId="15bdf0d5-432d-4157-83ae-63e3a7e1dc2c" providerId="ADAL" clId="{A237F066-3D2D-4695-A065-232CDFCFE126}" dt="2021-11-10T17:40:53.704" v="720"/>
          <ac:cxnSpMkLst>
            <pc:docMk/>
            <pc:sldMk cId="1132911704" sldId="341"/>
            <ac:cxnSpMk id="44" creationId="{7C4AC7A8-BDDC-4E4D-B48B-1E1A7AF6527E}"/>
          </ac:cxnSpMkLst>
        </pc:cxnChg>
        <pc:cxnChg chg="mod">
          <ac:chgData name="Amelia Veith" userId="15bdf0d5-432d-4157-83ae-63e3a7e1dc2c" providerId="ADAL" clId="{A237F066-3D2D-4695-A065-232CDFCFE126}" dt="2021-11-10T18:10:21.303" v="804" actId="14100"/>
          <ac:cxnSpMkLst>
            <pc:docMk/>
            <pc:sldMk cId="1132911704" sldId="341"/>
            <ac:cxnSpMk id="46" creationId="{BA14DD5E-D843-43AC-A1DF-812F1C969448}"/>
          </ac:cxnSpMkLst>
        </pc:cxnChg>
        <pc:cxnChg chg="del mod">
          <ac:chgData name="Amelia Veith" userId="15bdf0d5-432d-4157-83ae-63e3a7e1dc2c" providerId="ADAL" clId="{A237F066-3D2D-4695-A065-232CDFCFE126}" dt="2021-11-10T17:41:58.175" v="724" actId="478"/>
          <ac:cxnSpMkLst>
            <pc:docMk/>
            <pc:sldMk cId="1132911704" sldId="341"/>
            <ac:cxnSpMk id="48" creationId="{0F6863CB-CEDA-4CFB-A943-B124E5EDAE98}"/>
          </ac:cxnSpMkLst>
        </pc:cxnChg>
        <pc:cxnChg chg="mod">
          <ac:chgData name="Amelia Veith" userId="15bdf0d5-432d-4157-83ae-63e3a7e1dc2c" providerId="ADAL" clId="{A237F066-3D2D-4695-A065-232CDFCFE126}" dt="2021-11-10T17:40:53.704" v="720"/>
          <ac:cxnSpMkLst>
            <pc:docMk/>
            <pc:sldMk cId="1132911704" sldId="341"/>
            <ac:cxnSpMk id="49" creationId="{1ADF446B-CE8C-4C88-A70F-63CAFD5E35AC}"/>
          </ac:cxnSpMkLst>
        </pc:cxnChg>
        <pc:cxnChg chg="mod">
          <ac:chgData name="Amelia Veith" userId="15bdf0d5-432d-4157-83ae-63e3a7e1dc2c" providerId="ADAL" clId="{A237F066-3D2D-4695-A065-232CDFCFE126}" dt="2021-11-10T17:35:31.465" v="713" actId="478"/>
          <ac:cxnSpMkLst>
            <pc:docMk/>
            <pc:sldMk cId="1132911704" sldId="341"/>
            <ac:cxnSpMk id="74" creationId="{E0A59360-FC31-44B3-A910-1DA2D02163AA}"/>
          </ac:cxnSpMkLst>
        </pc:cxnChg>
      </pc:sldChg>
      <pc:sldChg chg="addSp delSp modSp add del mod ord delAnim modAnim">
        <pc:chgData name="Amelia Veith" userId="15bdf0d5-432d-4157-83ae-63e3a7e1dc2c" providerId="ADAL" clId="{A237F066-3D2D-4695-A065-232CDFCFE126}" dt="2021-11-10T20:43:29.824" v="1026" actId="2696"/>
        <pc:sldMkLst>
          <pc:docMk/>
          <pc:sldMk cId="3467200221" sldId="342"/>
        </pc:sldMkLst>
        <pc:spChg chg="del">
          <ac:chgData name="Amelia Veith" userId="15bdf0d5-432d-4157-83ae-63e3a7e1dc2c" providerId="ADAL" clId="{A237F066-3D2D-4695-A065-232CDFCFE126}" dt="2021-11-10T20:38:25.773" v="992" actId="478"/>
          <ac:spMkLst>
            <pc:docMk/>
            <pc:sldMk cId="3467200221" sldId="342"/>
            <ac:spMk id="132" creationId="{96C615A6-6BB3-4416-9F41-0A34ABE0C999}"/>
          </ac:spMkLst>
        </pc:spChg>
        <pc:spChg chg="add mod">
          <ac:chgData name="Amelia Veith" userId="15bdf0d5-432d-4157-83ae-63e3a7e1dc2c" providerId="ADAL" clId="{A237F066-3D2D-4695-A065-232CDFCFE126}" dt="2021-11-10T20:38:56.851" v="1016" actId="20577"/>
          <ac:spMkLst>
            <pc:docMk/>
            <pc:sldMk cId="3467200221" sldId="342"/>
            <ac:spMk id="133" creationId="{94348B54-CC4C-4811-93F6-A4EF0A8E66FF}"/>
          </ac:spMkLst>
        </pc:spChg>
        <pc:spChg chg="add mod">
          <ac:chgData name="Amelia Veith" userId="15bdf0d5-432d-4157-83ae-63e3a7e1dc2c" providerId="ADAL" clId="{A237F066-3D2D-4695-A065-232CDFCFE126}" dt="2021-11-10T20:38:45.748" v="1011" actId="20577"/>
          <ac:spMkLst>
            <pc:docMk/>
            <pc:sldMk cId="3467200221" sldId="342"/>
            <ac:spMk id="134" creationId="{5D8EF2E0-27A3-4A64-8278-F8DC822DD1B8}"/>
          </ac:spMkLst>
        </pc:spChg>
        <pc:spChg chg="del">
          <ac:chgData name="Amelia Veith" userId="15bdf0d5-432d-4157-83ae-63e3a7e1dc2c" providerId="ADAL" clId="{A237F066-3D2D-4695-A065-232CDFCFE126}" dt="2021-11-10T20:38:25.773" v="992" actId="478"/>
          <ac:spMkLst>
            <pc:docMk/>
            <pc:sldMk cId="3467200221" sldId="342"/>
            <ac:spMk id="157" creationId="{C3A296FE-3AF9-4DD4-9BA4-4EA555B8E598}"/>
          </ac:spMkLst>
        </pc:spChg>
        <pc:spChg chg="del">
          <ac:chgData name="Amelia Veith" userId="15bdf0d5-432d-4157-83ae-63e3a7e1dc2c" providerId="ADAL" clId="{A237F066-3D2D-4695-A065-232CDFCFE126}" dt="2021-11-10T20:38:25.773" v="992" actId="478"/>
          <ac:spMkLst>
            <pc:docMk/>
            <pc:sldMk cId="3467200221" sldId="342"/>
            <ac:spMk id="158" creationId="{7EEC5465-BAE2-41D3-A1E5-9386DFE7FDB9}"/>
          </ac:spMkLst>
        </pc:spChg>
        <pc:spChg chg="del">
          <ac:chgData name="Amelia Veith" userId="15bdf0d5-432d-4157-83ae-63e3a7e1dc2c" providerId="ADAL" clId="{A237F066-3D2D-4695-A065-232CDFCFE126}" dt="2021-11-10T20:38:25.773" v="992" actId="478"/>
          <ac:spMkLst>
            <pc:docMk/>
            <pc:sldMk cId="3467200221" sldId="342"/>
            <ac:spMk id="159" creationId="{381C4C50-CFF9-4FDF-90ED-E4C754D96572}"/>
          </ac:spMkLst>
        </pc:spChg>
        <pc:spChg chg="del">
          <ac:chgData name="Amelia Veith" userId="15bdf0d5-432d-4157-83ae-63e3a7e1dc2c" providerId="ADAL" clId="{A237F066-3D2D-4695-A065-232CDFCFE126}" dt="2021-11-10T20:38:25.773" v="992" actId="478"/>
          <ac:spMkLst>
            <pc:docMk/>
            <pc:sldMk cId="3467200221" sldId="342"/>
            <ac:spMk id="160" creationId="{A7A13299-A7F9-4EAE-80B9-A161D34EBD60}"/>
          </ac:spMkLst>
        </pc:spChg>
        <pc:spChg chg="del">
          <ac:chgData name="Amelia Veith" userId="15bdf0d5-432d-4157-83ae-63e3a7e1dc2c" providerId="ADAL" clId="{A237F066-3D2D-4695-A065-232CDFCFE126}" dt="2021-11-10T20:39:56.078" v="1017" actId="478"/>
          <ac:spMkLst>
            <pc:docMk/>
            <pc:sldMk cId="3467200221" sldId="342"/>
            <ac:spMk id="320" creationId="{D8B855E8-70E7-4668-A9D9-32497A092431}"/>
          </ac:spMkLst>
        </pc:spChg>
        <pc:grpChg chg="del">
          <ac:chgData name="Amelia Veith" userId="15bdf0d5-432d-4157-83ae-63e3a7e1dc2c" providerId="ADAL" clId="{A237F066-3D2D-4695-A065-232CDFCFE126}" dt="2021-11-10T20:40:01.412" v="1018" actId="478"/>
          <ac:grpSpMkLst>
            <pc:docMk/>
            <pc:sldMk cId="3467200221" sldId="342"/>
            <ac:grpSpMk id="5" creationId="{C882EEA9-2E25-4199-B8CA-BBEEB481E8D7}"/>
          </ac:grpSpMkLst>
        </pc:grpChg>
        <pc:grpChg chg="del">
          <ac:chgData name="Amelia Veith" userId="15bdf0d5-432d-4157-83ae-63e3a7e1dc2c" providerId="ADAL" clId="{A237F066-3D2D-4695-A065-232CDFCFE126}" dt="2021-11-10T20:39:56.078" v="1017" actId="478"/>
          <ac:grpSpMkLst>
            <pc:docMk/>
            <pc:sldMk cId="3467200221" sldId="342"/>
            <ac:grpSpMk id="126" creationId="{BB73D619-351B-4C73-B9FB-8176E29A0007}"/>
          </ac:grpSpMkLst>
        </pc:grpChg>
        <pc:grpChg chg="del">
          <ac:chgData name="Amelia Veith" userId="15bdf0d5-432d-4157-83ae-63e3a7e1dc2c" providerId="ADAL" clId="{A237F066-3D2D-4695-A065-232CDFCFE126}" dt="2021-11-10T20:38:25.773" v="992" actId="478"/>
          <ac:grpSpMkLst>
            <pc:docMk/>
            <pc:sldMk cId="3467200221" sldId="342"/>
            <ac:grpSpMk id="146" creationId="{319DC393-F102-460E-86A9-CF129721A80F}"/>
          </ac:grpSpMkLst>
        </pc:grpChg>
        <pc:grpChg chg="del">
          <ac:chgData name="Amelia Veith" userId="15bdf0d5-432d-4157-83ae-63e3a7e1dc2c" providerId="ADAL" clId="{A237F066-3D2D-4695-A065-232CDFCFE126}" dt="2021-11-10T20:39:56.078" v="1017" actId="478"/>
          <ac:grpSpMkLst>
            <pc:docMk/>
            <pc:sldMk cId="3467200221" sldId="342"/>
            <ac:grpSpMk id="170" creationId="{8B84EC0F-1DDC-4627-8A80-ABB53F8C1945}"/>
          </ac:grpSpMkLst>
        </pc:grpChg>
        <pc:grpChg chg="del">
          <ac:chgData name="Amelia Veith" userId="15bdf0d5-432d-4157-83ae-63e3a7e1dc2c" providerId="ADAL" clId="{A237F066-3D2D-4695-A065-232CDFCFE126}" dt="2021-11-10T20:39:56.078" v="1017" actId="478"/>
          <ac:grpSpMkLst>
            <pc:docMk/>
            <pc:sldMk cId="3467200221" sldId="342"/>
            <ac:grpSpMk id="174" creationId="{B773B811-1A2C-43E8-A8D7-6B167FD229F6}"/>
          </ac:grpSpMkLst>
        </pc:grpChg>
        <pc:cxnChg chg="mod">
          <ac:chgData name="Amelia Veith" userId="15bdf0d5-432d-4157-83ae-63e3a7e1dc2c" providerId="ADAL" clId="{A237F066-3D2D-4695-A065-232CDFCFE126}" dt="2021-11-10T20:40:01.412" v="1018" actId="478"/>
          <ac:cxnSpMkLst>
            <pc:docMk/>
            <pc:sldMk cId="3467200221" sldId="342"/>
            <ac:cxnSpMk id="106" creationId="{06BA11FB-1487-4A46-BDB8-DA39EC7D0952}"/>
          </ac:cxnSpMkLst>
        </pc:cxnChg>
        <pc:cxnChg chg="mod">
          <ac:chgData name="Amelia Veith" userId="15bdf0d5-432d-4157-83ae-63e3a7e1dc2c" providerId="ADAL" clId="{A237F066-3D2D-4695-A065-232CDFCFE126}" dt="2021-11-10T20:40:01.412" v="1018" actId="478"/>
          <ac:cxnSpMkLst>
            <pc:docMk/>
            <pc:sldMk cId="3467200221" sldId="342"/>
            <ac:cxnSpMk id="109" creationId="{C6484325-F691-4C9D-918F-53260442DDFC}"/>
          </ac:cxnSpMkLst>
        </pc:cxnChg>
        <pc:cxnChg chg="mod">
          <ac:chgData name="Amelia Veith" userId="15bdf0d5-432d-4157-83ae-63e3a7e1dc2c" providerId="ADAL" clId="{A237F066-3D2D-4695-A065-232CDFCFE126}" dt="2021-11-10T20:40:01.412" v="1018" actId="478"/>
          <ac:cxnSpMkLst>
            <pc:docMk/>
            <pc:sldMk cId="3467200221" sldId="342"/>
            <ac:cxnSpMk id="110" creationId="{F6272E1E-6B79-4A91-8242-DA670DE1E3F1}"/>
          </ac:cxnSpMkLst>
        </pc:cxnChg>
        <pc:cxnChg chg="mod">
          <ac:chgData name="Amelia Veith" userId="15bdf0d5-432d-4157-83ae-63e3a7e1dc2c" providerId="ADAL" clId="{A237F066-3D2D-4695-A065-232CDFCFE126}" dt="2021-11-10T20:40:01.412" v="1018" actId="478"/>
          <ac:cxnSpMkLst>
            <pc:docMk/>
            <pc:sldMk cId="3467200221" sldId="342"/>
            <ac:cxnSpMk id="111" creationId="{4EC76E52-8A54-4B73-AD6B-48E3216FB3BC}"/>
          </ac:cxnSpMkLst>
        </pc:cxnChg>
        <pc:cxnChg chg="mod">
          <ac:chgData name="Amelia Veith" userId="15bdf0d5-432d-4157-83ae-63e3a7e1dc2c" providerId="ADAL" clId="{A237F066-3D2D-4695-A065-232CDFCFE126}" dt="2021-11-10T20:40:01.412" v="1018" actId="478"/>
          <ac:cxnSpMkLst>
            <pc:docMk/>
            <pc:sldMk cId="3467200221" sldId="342"/>
            <ac:cxnSpMk id="120" creationId="{77885792-B054-493B-A306-A99A0A299E59}"/>
          </ac:cxnSpMkLst>
        </pc:cxnChg>
        <pc:cxnChg chg="del">
          <ac:chgData name="Amelia Veith" userId="15bdf0d5-432d-4157-83ae-63e3a7e1dc2c" providerId="ADAL" clId="{A237F066-3D2D-4695-A065-232CDFCFE126}" dt="2021-11-10T20:38:25.773" v="992" actId="478"/>
          <ac:cxnSpMkLst>
            <pc:docMk/>
            <pc:sldMk cId="3467200221" sldId="342"/>
            <ac:cxnSpMk id="131" creationId="{4C7115A1-E404-43ED-81E1-469C6E5DC29E}"/>
          </ac:cxnSpMkLst>
        </pc:cxnChg>
      </pc:sldChg>
      <pc:sldChg chg="addSp delSp modSp add mod delAnim modAnim modNotesTx">
        <pc:chgData name="Amelia Veith" userId="15bdf0d5-432d-4157-83ae-63e3a7e1dc2c" providerId="ADAL" clId="{A237F066-3D2D-4695-A065-232CDFCFE126}" dt="2021-11-12T21:46:16.835" v="4402"/>
        <pc:sldMkLst>
          <pc:docMk/>
          <pc:sldMk cId="3740102185" sldId="342"/>
        </pc:sldMkLst>
        <pc:spChg chg="add mod">
          <ac:chgData name="Amelia Veith" userId="15bdf0d5-432d-4157-83ae-63e3a7e1dc2c" providerId="ADAL" clId="{A237F066-3D2D-4695-A065-232CDFCFE126}" dt="2021-11-10T21:43:07.414" v="1536" actId="2085"/>
          <ac:spMkLst>
            <pc:docMk/>
            <pc:sldMk cId="3740102185" sldId="342"/>
            <ac:spMk id="2" creationId="{D0765926-FB7F-4006-9489-6D22C6D4681C}"/>
          </ac:spMkLst>
        </pc:spChg>
        <pc:spChg chg="del">
          <ac:chgData name="Amelia Veith" userId="15bdf0d5-432d-4157-83ae-63e3a7e1dc2c" providerId="ADAL" clId="{A237F066-3D2D-4695-A065-232CDFCFE126}" dt="2021-11-10T21:26:25.777" v="1401" actId="478"/>
          <ac:spMkLst>
            <pc:docMk/>
            <pc:sldMk cId="3740102185" sldId="342"/>
            <ac:spMk id="6" creationId="{1DDC3BD0-C0BD-40CE-9CD8-9E3FA6F4A7E6}"/>
          </ac:spMkLst>
        </pc:spChg>
        <pc:spChg chg="add mod">
          <ac:chgData name="Amelia Veith" userId="15bdf0d5-432d-4157-83ae-63e3a7e1dc2c" providerId="ADAL" clId="{A237F066-3D2D-4695-A065-232CDFCFE126}" dt="2021-11-10T23:07:44.696" v="1657" actId="1076"/>
          <ac:spMkLst>
            <pc:docMk/>
            <pc:sldMk cId="3740102185" sldId="342"/>
            <ac:spMk id="10" creationId="{C0093E6C-DD70-4992-B0A1-E17E5B23CBCB}"/>
          </ac:spMkLst>
        </pc:spChg>
        <pc:spChg chg="mod">
          <ac:chgData name="Amelia Veith" userId="15bdf0d5-432d-4157-83ae-63e3a7e1dc2c" providerId="ADAL" clId="{A237F066-3D2D-4695-A065-232CDFCFE126}" dt="2021-11-10T21:26:29.775" v="1405" actId="1076"/>
          <ac:spMkLst>
            <pc:docMk/>
            <pc:sldMk cId="3740102185" sldId="342"/>
            <ac:spMk id="39" creationId="{390C7185-EA00-4F68-A4E6-046978D0DD0D}"/>
          </ac:spMkLst>
        </pc:spChg>
        <pc:spChg chg="mod">
          <ac:chgData name="Amelia Veith" userId="15bdf0d5-432d-4157-83ae-63e3a7e1dc2c" providerId="ADAL" clId="{A237F066-3D2D-4695-A065-232CDFCFE126}" dt="2021-11-12T20:34:37.727" v="3787" actId="1038"/>
          <ac:spMkLst>
            <pc:docMk/>
            <pc:sldMk cId="3740102185" sldId="342"/>
            <ac:spMk id="41" creationId="{7D20FC9E-B6DA-4E58-AF0A-B027239EFB02}"/>
          </ac:spMkLst>
        </pc:spChg>
        <pc:spChg chg="mod ord">
          <ac:chgData name="Amelia Veith" userId="15bdf0d5-432d-4157-83ae-63e3a7e1dc2c" providerId="ADAL" clId="{A237F066-3D2D-4695-A065-232CDFCFE126}" dt="2021-11-12T20:34:37.727" v="3787" actId="1038"/>
          <ac:spMkLst>
            <pc:docMk/>
            <pc:sldMk cId="3740102185" sldId="342"/>
            <ac:spMk id="43" creationId="{F9053CE9-AF74-4118-8823-2486B7D2995E}"/>
          </ac:spMkLst>
        </pc:spChg>
        <pc:spChg chg="mod">
          <ac:chgData name="Amelia Veith" userId="15bdf0d5-432d-4157-83ae-63e3a7e1dc2c" providerId="ADAL" clId="{A237F066-3D2D-4695-A065-232CDFCFE126}" dt="2021-11-10T21:27:35.211" v="1411"/>
          <ac:spMkLst>
            <pc:docMk/>
            <pc:sldMk cId="3740102185" sldId="342"/>
            <ac:spMk id="84" creationId="{3CAED0C0-FA7F-4497-94EB-663B1F580701}"/>
          </ac:spMkLst>
        </pc:spChg>
        <pc:spChg chg="mod">
          <ac:chgData name="Amelia Veith" userId="15bdf0d5-432d-4157-83ae-63e3a7e1dc2c" providerId="ADAL" clId="{A237F066-3D2D-4695-A065-232CDFCFE126}" dt="2021-11-10T21:27:35.211" v="1411"/>
          <ac:spMkLst>
            <pc:docMk/>
            <pc:sldMk cId="3740102185" sldId="342"/>
            <ac:spMk id="85" creationId="{86197B7D-6CB8-4A6C-B490-51C0F5BD8AAB}"/>
          </ac:spMkLst>
        </pc:spChg>
        <pc:spChg chg="mod">
          <ac:chgData name="Amelia Veith" userId="15bdf0d5-432d-4157-83ae-63e3a7e1dc2c" providerId="ADAL" clId="{A237F066-3D2D-4695-A065-232CDFCFE126}" dt="2021-11-10T21:27:35.211" v="1411"/>
          <ac:spMkLst>
            <pc:docMk/>
            <pc:sldMk cId="3740102185" sldId="342"/>
            <ac:spMk id="86" creationId="{D0ABBD1C-1D6B-4C80-A6D9-172B4711A54F}"/>
          </ac:spMkLst>
        </pc:spChg>
        <pc:spChg chg="mod">
          <ac:chgData name="Amelia Veith" userId="15bdf0d5-432d-4157-83ae-63e3a7e1dc2c" providerId="ADAL" clId="{A237F066-3D2D-4695-A065-232CDFCFE126}" dt="2021-11-10T21:27:35.211" v="1411"/>
          <ac:spMkLst>
            <pc:docMk/>
            <pc:sldMk cId="3740102185" sldId="342"/>
            <ac:spMk id="87" creationId="{3E80DE2C-39BE-4BD5-97E8-3F58A180C103}"/>
          </ac:spMkLst>
        </pc:spChg>
        <pc:spChg chg="mod">
          <ac:chgData name="Amelia Veith" userId="15bdf0d5-432d-4157-83ae-63e3a7e1dc2c" providerId="ADAL" clId="{A237F066-3D2D-4695-A065-232CDFCFE126}" dt="2021-11-10T21:27:35.211" v="1411"/>
          <ac:spMkLst>
            <pc:docMk/>
            <pc:sldMk cId="3740102185" sldId="342"/>
            <ac:spMk id="88" creationId="{089240F5-E00B-4E49-95ED-37461D30644C}"/>
          </ac:spMkLst>
        </pc:spChg>
        <pc:spChg chg="mod">
          <ac:chgData name="Amelia Veith" userId="15bdf0d5-432d-4157-83ae-63e3a7e1dc2c" providerId="ADAL" clId="{A237F066-3D2D-4695-A065-232CDFCFE126}" dt="2021-11-10T21:27:35.211" v="1411"/>
          <ac:spMkLst>
            <pc:docMk/>
            <pc:sldMk cId="3740102185" sldId="342"/>
            <ac:spMk id="91" creationId="{C2B62532-C41E-4568-9D96-69E5758F2CF4}"/>
          </ac:spMkLst>
        </pc:spChg>
        <pc:spChg chg="del">
          <ac:chgData name="Amelia Veith" userId="15bdf0d5-432d-4157-83ae-63e3a7e1dc2c" providerId="ADAL" clId="{A237F066-3D2D-4695-A065-232CDFCFE126}" dt="2021-11-10T21:26:34.361" v="1408" actId="478"/>
          <ac:spMkLst>
            <pc:docMk/>
            <pc:sldMk cId="3740102185" sldId="342"/>
            <ac:spMk id="93" creationId="{D584896B-0B61-411E-8C7E-EAC47D479B32}"/>
          </ac:spMkLst>
        </pc:spChg>
        <pc:spChg chg="mod">
          <ac:chgData name="Amelia Veith" userId="15bdf0d5-432d-4157-83ae-63e3a7e1dc2c" providerId="ADAL" clId="{A237F066-3D2D-4695-A065-232CDFCFE126}" dt="2021-11-10T21:27:35.211" v="1411"/>
          <ac:spMkLst>
            <pc:docMk/>
            <pc:sldMk cId="3740102185" sldId="342"/>
            <ac:spMk id="97" creationId="{04E7F42C-983F-4F3E-B8D0-74056688A599}"/>
          </ac:spMkLst>
        </pc:spChg>
        <pc:spChg chg="mod">
          <ac:chgData name="Amelia Veith" userId="15bdf0d5-432d-4157-83ae-63e3a7e1dc2c" providerId="ADAL" clId="{A237F066-3D2D-4695-A065-232CDFCFE126}" dt="2021-11-10T23:04:02.203" v="1627" actId="20577"/>
          <ac:spMkLst>
            <pc:docMk/>
            <pc:sldMk cId="3740102185" sldId="342"/>
            <ac:spMk id="98" creationId="{2415E0A5-C6B8-4A22-86C7-C0C65E3256C3}"/>
          </ac:spMkLst>
        </pc:spChg>
        <pc:spChg chg="del mod">
          <ac:chgData name="Amelia Veith" userId="15bdf0d5-432d-4157-83ae-63e3a7e1dc2c" providerId="ADAL" clId="{A237F066-3D2D-4695-A065-232CDFCFE126}" dt="2021-11-12T20:34:47.555" v="3789" actId="478"/>
          <ac:spMkLst>
            <pc:docMk/>
            <pc:sldMk cId="3740102185" sldId="342"/>
            <ac:spMk id="126" creationId="{D28FAB4D-6F3A-4422-9138-5F2A979A6EAB}"/>
          </ac:spMkLst>
        </pc:spChg>
        <pc:spChg chg="del mod">
          <ac:chgData name="Amelia Veith" userId="15bdf0d5-432d-4157-83ae-63e3a7e1dc2c" providerId="ADAL" clId="{A237F066-3D2D-4695-A065-232CDFCFE126}" dt="2021-11-10T21:26:38.152" v="1410" actId="478"/>
          <ac:spMkLst>
            <pc:docMk/>
            <pc:sldMk cId="3740102185" sldId="342"/>
            <ac:spMk id="129" creationId="{27776A85-2DBD-433B-AB43-2FB13C6F308B}"/>
          </ac:spMkLst>
        </pc:spChg>
        <pc:spChg chg="mod">
          <ac:chgData name="Amelia Veith" userId="15bdf0d5-432d-4157-83ae-63e3a7e1dc2c" providerId="ADAL" clId="{A237F066-3D2D-4695-A065-232CDFCFE126}" dt="2021-11-10T21:27:35.211" v="1411"/>
          <ac:spMkLst>
            <pc:docMk/>
            <pc:sldMk cId="3740102185" sldId="342"/>
            <ac:spMk id="132" creationId="{88A98375-6D90-4E72-B9F9-F10B725DDE45}"/>
          </ac:spMkLst>
        </pc:spChg>
        <pc:spChg chg="mod">
          <ac:chgData name="Amelia Veith" userId="15bdf0d5-432d-4157-83ae-63e3a7e1dc2c" providerId="ADAL" clId="{A237F066-3D2D-4695-A065-232CDFCFE126}" dt="2021-11-10T21:27:35.211" v="1411"/>
          <ac:spMkLst>
            <pc:docMk/>
            <pc:sldMk cId="3740102185" sldId="342"/>
            <ac:spMk id="133" creationId="{894335AF-8BF4-45D9-9470-4ED05F30E967}"/>
          </ac:spMkLst>
        </pc:spChg>
        <pc:spChg chg="mod">
          <ac:chgData name="Amelia Veith" userId="15bdf0d5-432d-4157-83ae-63e3a7e1dc2c" providerId="ADAL" clId="{A237F066-3D2D-4695-A065-232CDFCFE126}" dt="2021-11-10T21:27:35.211" v="1411"/>
          <ac:spMkLst>
            <pc:docMk/>
            <pc:sldMk cId="3740102185" sldId="342"/>
            <ac:spMk id="134" creationId="{8D2FE992-9BCC-4C7A-B58A-6372886949B7}"/>
          </ac:spMkLst>
        </pc:spChg>
        <pc:spChg chg="mod">
          <ac:chgData name="Amelia Veith" userId="15bdf0d5-432d-4157-83ae-63e3a7e1dc2c" providerId="ADAL" clId="{A237F066-3D2D-4695-A065-232CDFCFE126}" dt="2021-11-10T21:27:35.211" v="1411"/>
          <ac:spMkLst>
            <pc:docMk/>
            <pc:sldMk cId="3740102185" sldId="342"/>
            <ac:spMk id="135" creationId="{6CE5A1FB-FDCF-4E0C-AB78-795748FF1917}"/>
          </ac:spMkLst>
        </pc:spChg>
        <pc:spChg chg="mod">
          <ac:chgData name="Amelia Veith" userId="15bdf0d5-432d-4157-83ae-63e3a7e1dc2c" providerId="ADAL" clId="{A237F066-3D2D-4695-A065-232CDFCFE126}" dt="2021-11-10T21:27:35.211" v="1411"/>
          <ac:spMkLst>
            <pc:docMk/>
            <pc:sldMk cId="3740102185" sldId="342"/>
            <ac:spMk id="136" creationId="{4521D4D0-CEF6-48F0-A671-C5272AD6EA7C}"/>
          </ac:spMkLst>
        </pc:spChg>
        <pc:spChg chg="mod">
          <ac:chgData name="Amelia Veith" userId="15bdf0d5-432d-4157-83ae-63e3a7e1dc2c" providerId="ADAL" clId="{A237F066-3D2D-4695-A065-232CDFCFE126}" dt="2021-11-10T21:27:35.211" v="1411"/>
          <ac:spMkLst>
            <pc:docMk/>
            <pc:sldMk cId="3740102185" sldId="342"/>
            <ac:spMk id="137" creationId="{672F91A2-B655-4470-9C4F-7D3C6EE97B75}"/>
          </ac:spMkLst>
        </pc:spChg>
        <pc:spChg chg="mod">
          <ac:chgData name="Amelia Veith" userId="15bdf0d5-432d-4157-83ae-63e3a7e1dc2c" providerId="ADAL" clId="{A237F066-3D2D-4695-A065-232CDFCFE126}" dt="2021-11-10T21:27:35.211" v="1411"/>
          <ac:spMkLst>
            <pc:docMk/>
            <pc:sldMk cId="3740102185" sldId="342"/>
            <ac:spMk id="138" creationId="{15D6FD27-6042-40D7-942E-C2A26AF67381}"/>
          </ac:spMkLst>
        </pc:spChg>
        <pc:spChg chg="mod">
          <ac:chgData name="Amelia Veith" userId="15bdf0d5-432d-4157-83ae-63e3a7e1dc2c" providerId="ADAL" clId="{A237F066-3D2D-4695-A065-232CDFCFE126}" dt="2021-11-10T21:27:35.211" v="1411"/>
          <ac:spMkLst>
            <pc:docMk/>
            <pc:sldMk cId="3740102185" sldId="342"/>
            <ac:spMk id="139" creationId="{055BA644-ECC6-4F24-A3DB-9315B1C5AD09}"/>
          </ac:spMkLst>
        </pc:spChg>
        <pc:spChg chg="mod">
          <ac:chgData name="Amelia Veith" userId="15bdf0d5-432d-4157-83ae-63e3a7e1dc2c" providerId="ADAL" clId="{A237F066-3D2D-4695-A065-232CDFCFE126}" dt="2021-11-10T21:27:35.211" v="1411"/>
          <ac:spMkLst>
            <pc:docMk/>
            <pc:sldMk cId="3740102185" sldId="342"/>
            <ac:spMk id="140" creationId="{31D29946-C25B-448A-BC57-7CC08A009A7A}"/>
          </ac:spMkLst>
        </pc:spChg>
        <pc:spChg chg="add mod ord">
          <ac:chgData name="Amelia Veith" userId="15bdf0d5-432d-4157-83ae-63e3a7e1dc2c" providerId="ADAL" clId="{A237F066-3D2D-4695-A065-232CDFCFE126}" dt="2021-11-12T20:34:37.727" v="3787" actId="1038"/>
          <ac:spMkLst>
            <pc:docMk/>
            <pc:sldMk cId="3740102185" sldId="342"/>
            <ac:spMk id="158" creationId="{805FC55F-4CD9-4C3C-851F-E38DBBDFA9AE}"/>
          </ac:spMkLst>
        </pc:spChg>
        <pc:spChg chg="add mod">
          <ac:chgData name="Amelia Veith" userId="15bdf0d5-432d-4157-83ae-63e3a7e1dc2c" providerId="ADAL" clId="{A237F066-3D2D-4695-A065-232CDFCFE126}" dt="2021-11-10T21:31:22.030" v="1462" actId="1076"/>
          <ac:spMkLst>
            <pc:docMk/>
            <pc:sldMk cId="3740102185" sldId="342"/>
            <ac:spMk id="159" creationId="{429A0137-6741-4B27-8831-D4D4030C42EF}"/>
          </ac:spMkLst>
        </pc:spChg>
        <pc:spChg chg="mod">
          <ac:chgData name="Amelia Veith" userId="15bdf0d5-432d-4157-83ae-63e3a7e1dc2c" providerId="ADAL" clId="{A237F066-3D2D-4695-A065-232CDFCFE126}" dt="2021-11-10T21:33:04.163" v="1470"/>
          <ac:spMkLst>
            <pc:docMk/>
            <pc:sldMk cId="3740102185" sldId="342"/>
            <ac:spMk id="161" creationId="{D960120E-679D-4F72-A3B2-DA7859C3DEE1}"/>
          </ac:spMkLst>
        </pc:spChg>
        <pc:spChg chg="del mod">
          <ac:chgData name="Amelia Veith" userId="15bdf0d5-432d-4157-83ae-63e3a7e1dc2c" providerId="ADAL" clId="{A237F066-3D2D-4695-A065-232CDFCFE126}" dt="2021-11-10T21:33:15.260" v="1473" actId="478"/>
          <ac:spMkLst>
            <pc:docMk/>
            <pc:sldMk cId="3740102185" sldId="342"/>
            <ac:spMk id="165" creationId="{5F300A76-EFF5-4F91-B57F-9A489AC138E1}"/>
          </ac:spMkLst>
        </pc:spChg>
        <pc:spChg chg="del mod">
          <ac:chgData name="Amelia Veith" userId="15bdf0d5-432d-4157-83ae-63e3a7e1dc2c" providerId="ADAL" clId="{A237F066-3D2D-4695-A065-232CDFCFE126}" dt="2021-11-10T21:33:20.341" v="1475" actId="478"/>
          <ac:spMkLst>
            <pc:docMk/>
            <pc:sldMk cId="3740102185" sldId="342"/>
            <ac:spMk id="166" creationId="{4596BD33-1CD4-4DBE-8EDD-0A1852A42E9D}"/>
          </ac:spMkLst>
        </pc:spChg>
        <pc:spChg chg="del mod">
          <ac:chgData name="Amelia Veith" userId="15bdf0d5-432d-4157-83ae-63e3a7e1dc2c" providerId="ADAL" clId="{A237F066-3D2D-4695-A065-232CDFCFE126}" dt="2021-11-10T21:33:17.813" v="1474" actId="478"/>
          <ac:spMkLst>
            <pc:docMk/>
            <pc:sldMk cId="3740102185" sldId="342"/>
            <ac:spMk id="167" creationId="{F947EDCE-068F-4089-9A72-D5236D94636C}"/>
          </ac:spMkLst>
        </pc:spChg>
        <pc:spChg chg="del mod">
          <ac:chgData name="Amelia Veith" userId="15bdf0d5-432d-4157-83ae-63e3a7e1dc2c" providerId="ADAL" clId="{A237F066-3D2D-4695-A065-232CDFCFE126}" dt="2021-11-10T21:33:13.411" v="1472" actId="478"/>
          <ac:spMkLst>
            <pc:docMk/>
            <pc:sldMk cId="3740102185" sldId="342"/>
            <ac:spMk id="168" creationId="{AD4F245A-C9E8-404C-9574-3596682BA64C}"/>
          </ac:spMkLst>
        </pc:spChg>
        <pc:spChg chg="mod">
          <ac:chgData name="Amelia Veith" userId="15bdf0d5-432d-4157-83ae-63e3a7e1dc2c" providerId="ADAL" clId="{A237F066-3D2D-4695-A065-232CDFCFE126}" dt="2021-11-10T21:33:04.163" v="1470"/>
          <ac:spMkLst>
            <pc:docMk/>
            <pc:sldMk cId="3740102185" sldId="342"/>
            <ac:spMk id="169" creationId="{F91705B1-12CF-46B5-A297-43661ABBEED4}"/>
          </ac:spMkLst>
        </pc:spChg>
        <pc:spChg chg="mod">
          <ac:chgData name="Amelia Veith" userId="15bdf0d5-432d-4157-83ae-63e3a7e1dc2c" providerId="ADAL" clId="{A237F066-3D2D-4695-A065-232CDFCFE126}" dt="2021-11-10T21:33:04.163" v="1470"/>
          <ac:spMkLst>
            <pc:docMk/>
            <pc:sldMk cId="3740102185" sldId="342"/>
            <ac:spMk id="170" creationId="{1ECF01B6-8ADF-4502-B20D-CD6D6CFD4E9F}"/>
          </ac:spMkLst>
        </pc:spChg>
        <pc:spChg chg="mod">
          <ac:chgData name="Amelia Veith" userId="15bdf0d5-432d-4157-83ae-63e3a7e1dc2c" providerId="ADAL" clId="{A237F066-3D2D-4695-A065-232CDFCFE126}" dt="2021-11-10T21:33:04.163" v="1470"/>
          <ac:spMkLst>
            <pc:docMk/>
            <pc:sldMk cId="3740102185" sldId="342"/>
            <ac:spMk id="171" creationId="{DA2B445A-BC6A-4D42-83E7-C45A4DAAAB4B}"/>
          </ac:spMkLst>
        </pc:spChg>
        <pc:spChg chg="mod">
          <ac:chgData name="Amelia Veith" userId="15bdf0d5-432d-4157-83ae-63e3a7e1dc2c" providerId="ADAL" clId="{A237F066-3D2D-4695-A065-232CDFCFE126}" dt="2021-11-10T21:33:04.163" v="1470"/>
          <ac:spMkLst>
            <pc:docMk/>
            <pc:sldMk cId="3740102185" sldId="342"/>
            <ac:spMk id="172" creationId="{8D4E318F-B9EF-423B-8BC4-39883AAB1700}"/>
          </ac:spMkLst>
        </pc:spChg>
        <pc:spChg chg="mod">
          <ac:chgData name="Amelia Veith" userId="15bdf0d5-432d-4157-83ae-63e3a7e1dc2c" providerId="ADAL" clId="{A237F066-3D2D-4695-A065-232CDFCFE126}" dt="2021-11-10T21:33:04.163" v="1470"/>
          <ac:spMkLst>
            <pc:docMk/>
            <pc:sldMk cId="3740102185" sldId="342"/>
            <ac:spMk id="173" creationId="{3EB793E3-B224-4DE8-BA6C-85806E456BBA}"/>
          </ac:spMkLst>
        </pc:spChg>
        <pc:spChg chg="add mod">
          <ac:chgData name="Amelia Veith" userId="15bdf0d5-432d-4157-83ae-63e3a7e1dc2c" providerId="ADAL" clId="{A237F066-3D2D-4695-A065-232CDFCFE126}" dt="2021-11-10T21:43:07.414" v="1536" actId="2085"/>
          <ac:spMkLst>
            <pc:docMk/>
            <pc:sldMk cId="3740102185" sldId="342"/>
            <ac:spMk id="191" creationId="{F2F8E308-01A7-4DB5-B610-5D9DD6734991}"/>
          </ac:spMkLst>
        </pc:spChg>
        <pc:spChg chg="add del mod">
          <ac:chgData name="Amelia Veith" userId="15bdf0d5-432d-4157-83ae-63e3a7e1dc2c" providerId="ADAL" clId="{A237F066-3D2D-4695-A065-232CDFCFE126}" dt="2021-11-10T23:02:52.128" v="1590"/>
          <ac:spMkLst>
            <pc:docMk/>
            <pc:sldMk cId="3740102185" sldId="342"/>
            <ac:spMk id="192" creationId="{2CDE56C3-EE7F-4D7E-88DF-9E67C3FD8B4D}"/>
          </ac:spMkLst>
        </pc:spChg>
        <pc:spChg chg="add mod">
          <ac:chgData name="Amelia Veith" userId="15bdf0d5-432d-4157-83ae-63e3a7e1dc2c" providerId="ADAL" clId="{A237F066-3D2D-4695-A065-232CDFCFE126}" dt="2021-11-12T20:34:37.727" v="3787" actId="1038"/>
          <ac:spMkLst>
            <pc:docMk/>
            <pc:sldMk cId="3740102185" sldId="342"/>
            <ac:spMk id="193" creationId="{59E3EB7C-DF53-42CA-94CE-6D89DF490AB0}"/>
          </ac:spMkLst>
        </pc:spChg>
        <pc:spChg chg="add mod ord">
          <ac:chgData name="Amelia Veith" userId="15bdf0d5-432d-4157-83ae-63e3a7e1dc2c" providerId="ADAL" clId="{A237F066-3D2D-4695-A065-232CDFCFE126}" dt="2021-11-10T23:11:24.006" v="1681" actId="14100"/>
          <ac:spMkLst>
            <pc:docMk/>
            <pc:sldMk cId="3740102185" sldId="342"/>
            <ac:spMk id="194" creationId="{9A25B20F-1818-4AC6-A422-31CD3B961054}"/>
          </ac:spMkLst>
        </pc:spChg>
        <pc:spChg chg="mod">
          <ac:chgData name="Amelia Veith" userId="15bdf0d5-432d-4157-83ae-63e3a7e1dc2c" providerId="ADAL" clId="{A237F066-3D2D-4695-A065-232CDFCFE126}" dt="2021-11-10T23:06:15.993" v="1640"/>
          <ac:spMkLst>
            <pc:docMk/>
            <pc:sldMk cId="3740102185" sldId="342"/>
            <ac:spMk id="196" creationId="{43351A05-B337-453C-9F09-5AEE1C706338}"/>
          </ac:spMkLst>
        </pc:spChg>
        <pc:spChg chg="mod">
          <ac:chgData name="Amelia Veith" userId="15bdf0d5-432d-4157-83ae-63e3a7e1dc2c" providerId="ADAL" clId="{A237F066-3D2D-4695-A065-232CDFCFE126}" dt="2021-11-10T23:06:15.993" v="1640"/>
          <ac:spMkLst>
            <pc:docMk/>
            <pc:sldMk cId="3740102185" sldId="342"/>
            <ac:spMk id="197" creationId="{69943B47-0323-4040-AAC4-3C73BFDE22AD}"/>
          </ac:spMkLst>
        </pc:spChg>
        <pc:spChg chg="mod">
          <ac:chgData name="Amelia Veith" userId="15bdf0d5-432d-4157-83ae-63e3a7e1dc2c" providerId="ADAL" clId="{A237F066-3D2D-4695-A065-232CDFCFE126}" dt="2021-11-10T23:06:15.993" v="1640"/>
          <ac:spMkLst>
            <pc:docMk/>
            <pc:sldMk cId="3740102185" sldId="342"/>
            <ac:spMk id="198" creationId="{FA333EDA-D37C-4AB2-B7DA-5368656FC8F3}"/>
          </ac:spMkLst>
        </pc:spChg>
        <pc:spChg chg="mod">
          <ac:chgData name="Amelia Veith" userId="15bdf0d5-432d-4157-83ae-63e3a7e1dc2c" providerId="ADAL" clId="{A237F066-3D2D-4695-A065-232CDFCFE126}" dt="2021-11-10T23:06:29.533" v="1647"/>
          <ac:spMkLst>
            <pc:docMk/>
            <pc:sldMk cId="3740102185" sldId="342"/>
            <ac:spMk id="217" creationId="{86662EB7-D5B5-4396-B42A-F0F5E1FAEC41}"/>
          </ac:spMkLst>
        </pc:spChg>
        <pc:spChg chg="mod">
          <ac:chgData name="Amelia Veith" userId="15bdf0d5-432d-4157-83ae-63e3a7e1dc2c" providerId="ADAL" clId="{A237F066-3D2D-4695-A065-232CDFCFE126}" dt="2021-11-10T23:06:29.533" v="1647"/>
          <ac:spMkLst>
            <pc:docMk/>
            <pc:sldMk cId="3740102185" sldId="342"/>
            <ac:spMk id="218" creationId="{D1638EFA-BD07-40D7-8966-0610121A1E9A}"/>
          </ac:spMkLst>
        </pc:spChg>
        <pc:spChg chg="mod">
          <ac:chgData name="Amelia Veith" userId="15bdf0d5-432d-4157-83ae-63e3a7e1dc2c" providerId="ADAL" clId="{A237F066-3D2D-4695-A065-232CDFCFE126}" dt="2021-11-10T23:06:29.533" v="1647"/>
          <ac:spMkLst>
            <pc:docMk/>
            <pc:sldMk cId="3740102185" sldId="342"/>
            <ac:spMk id="219" creationId="{3E566758-D58A-411F-82F9-6A109B4C3566}"/>
          </ac:spMkLst>
        </pc:spChg>
        <pc:spChg chg="add mod">
          <ac:chgData name="Amelia Veith" userId="15bdf0d5-432d-4157-83ae-63e3a7e1dc2c" providerId="ADAL" clId="{A237F066-3D2D-4695-A065-232CDFCFE126}" dt="2021-11-10T23:09:04.158" v="1679" actId="1076"/>
          <ac:spMkLst>
            <pc:docMk/>
            <pc:sldMk cId="3740102185" sldId="342"/>
            <ac:spMk id="237" creationId="{1622AA44-46B7-489F-A31D-9A46FC7C01B6}"/>
          </ac:spMkLst>
        </pc:spChg>
        <pc:spChg chg="mod">
          <ac:chgData name="Amelia Veith" userId="15bdf0d5-432d-4157-83ae-63e3a7e1dc2c" providerId="ADAL" clId="{A237F066-3D2D-4695-A065-232CDFCFE126}" dt="2021-11-10T21:41:01.094" v="1534" actId="1076"/>
          <ac:spMkLst>
            <pc:docMk/>
            <pc:sldMk cId="3740102185" sldId="342"/>
            <ac:spMk id="635" creationId="{00000000-0000-0000-0000-000000000000}"/>
          </ac:spMkLst>
        </pc:spChg>
        <pc:grpChg chg="add mod">
          <ac:chgData name="Amelia Veith" userId="15bdf0d5-432d-4157-83ae-63e3a7e1dc2c" providerId="ADAL" clId="{A237F066-3D2D-4695-A065-232CDFCFE126}" dt="2021-11-12T21:45:48.930" v="4400" actId="1037"/>
          <ac:grpSpMkLst>
            <pc:docMk/>
            <pc:sldMk cId="3740102185" sldId="342"/>
            <ac:grpSpMk id="4" creationId="{D4DED9B9-9C13-42B5-9E7F-0184D27AAFBB}"/>
          </ac:grpSpMkLst>
        </pc:grpChg>
        <pc:grpChg chg="del">
          <ac:chgData name="Amelia Veith" userId="15bdf0d5-432d-4157-83ae-63e3a7e1dc2c" providerId="ADAL" clId="{A237F066-3D2D-4695-A065-232CDFCFE126}" dt="2021-11-10T21:26:27.080" v="1402" actId="478"/>
          <ac:grpSpMkLst>
            <pc:docMk/>
            <pc:sldMk cId="3740102185" sldId="342"/>
            <ac:grpSpMk id="7" creationId="{E77F7502-C92F-400C-9829-8D2617961BF1}"/>
          </ac:grpSpMkLst>
        </pc:grpChg>
        <pc:grpChg chg="del">
          <ac:chgData name="Amelia Veith" userId="15bdf0d5-432d-4157-83ae-63e3a7e1dc2c" providerId="ADAL" clId="{A237F066-3D2D-4695-A065-232CDFCFE126}" dt="2021-11-10T21:26:30.984" v="1406" actId="478"/>
          <ac:grpSpMkLst>
            <pc:docMk/>
            <pc:sldMk cId="3740102185" sldId="342"/>
            <ac:grpSpMk id="40" creationId="{08BC9B7E-1093-4D79-B631-415C69A2104E}"/>
          </ac:grpSpMkLst>
        </pc:grpChg>
        <pc:grpChg chg="add mod ord">
          <ac:chgData name="Amelia Veith" userId="15bdf0d5-432d-4157-83ae-63e3a7e1dc2c" providerId="ADAL" clId="{A237F066-3D2D-4695-A065-232CDFCFE126}" dt="2021-11-12T21:45:20.768" v="4390" actId="1036"/>
          <ac:grpSpMkLst>
            <pc:docMk/>
            <pc:sldMk cId="3740102185" sldId="342"/>
            <ac:grpSpMk id="82" creationId="{D0B2A809-99C6-45C9-B8DA-4D989997CEA5}"/>
          </ac:grpSpMkLst>
        </pc:grpChg>
        <pc:grpChg chg="mod">
          <ac:chgData name="Amelia Veith" userId="15bdf0d5-432d-4157-83ae-63e3a7e1dc2c" providerId="ADAL" clId="{A237F066-3D2D-4695-A065-232CDFCFE126}" dt="2021-11-10T21:27:35.211" v="1411"/>
          <ac:grpSpMkLst>
            <pc:docMk/>
            <pc:sldMk cId="3740102185" sldId="342"/>
            <ac:grpSpMk id="83" creationId="{D01E86BF-9107-4E88-B110-5E25688CF2BA}"/>
          </ac:grpSpMkLst>
        </pc:grpChg>
        <pc:grpChg chg="del">
          <ac:chgData name="Amelia Veith" userId="15bdf0d5-432d-4157-83ae-63e3a7e1dc2c" providerId="ADAL" clId="{A237F066-3D2D-4695-A065-232CDFCFE126}" dt="2021-11-10T21:26:28.235" v="1403" actId="478"/>
          <ac:grpSpMkLst>
            <pc:docMk/>
            <pc:sldMk cId="3740102185" sldId="342"/>
            <ac:grpSpMk id="92" creationId="{E6BDFFDA-5312-4A6B-9031-FB2535239DF5}"/>
          </ac:grpSpMkLst>
        </pc:grpChg>
        <pc:grpChg chg="add mod">
          <ac:chgData name="Amelia Veith" userId="15bdf0d5-432d-4157-83ae-63e3a7e1dc2c" providerId="ADAL" clId="{A237F066-3D2D-4695-A065-232CDFCFE126}" dt="2021-11-10T21:32:39.755" v="1469" actId="1076"/>
          <ac:grpSpMkLst>
            <pc:docMk/>
            <pc:sldMk cId="3740102185" sldId="342"/>
            <ac:grpSpMk id="96" creationId="{100E16B5-684B-4A03-A363-7C50805536F7}"/>
          </ac:grpSpMkLst>
        </pc:grpChg>
        <pc:grpChg chg="del">
          <ac:chgData name="Amelia Veith" userId="15bdf0d5-432d-4157-83ae-63e3a7e1dc2c" providerId="ADAL" clId="{A237F066-3D2D-4695-A065-232CDFCFE126}" dt="2021-11-10T21:26:33.051" v="1407" actId="478"/>
          <ac:grpSpMkLst>
            <pc:docMk/>
            <pc:sldMk cId="3740102185" sldId="342"/>
            <ac:grpSpMk id="99" creationId="{B6C2DC97-1B76-4F4E-A5E8-7C347E75E767}"/>
          </ac:grpSpMkLst>
        </pc:grpChg>
        <pc:grpChg chg="mod">
          <ac:chgData name="Amelia Veith" userId="15bdf0d5-432d-4157-83ae-63e3a7e1dc2c" providerId="ADAL" clId="{A237F066-3D2D-4695-A065-232CDFCFE126}" dt="2021-11-10T21:27:35.211" v="1411"/>
          <ac:grpSpMkLst>
            <pc:docMk/>
            <pc:sldMk cId="3740102185" sldId="342"/>
            <ac:grpSpMk id="128" creationId="{C1A2D34D-47EC-417A-BD70-BC4CB6E0FF88}"/>
          </ac:grpSpMkLst>
        </pc:grpChg>
        <pc:grpChg chg="mod">
          <ac:chgData name="Amelia Veith" userId="15bdf0d5-432d-4157-83ae-63e3a7e1dc2c" providerId="ADAL" clId="{A237F066-3D2D-4695-A065-232CDFCFE126}" dt="2021-11-10T21:27:35.211" v="1411"/>
          <ac:grpSpMkLst>
            <pc:docMk/>
            <pc:sldMk cId="3740102185" sldId="342"/>
            <ac:grpSpMk id="130" creationId="{F3E45534-7AFF-49F7-90B1-17DC66B2B693}"/>
          </ac:grpSpMkLst>
        </pc:grpChg>
        <pc:grpChg chg="mod">
          <ac:chgData name="Amelia Veith" userId="15bdf0d5-432d-4157-83ae-63e3a7e1dc2c" providerId="ADAL" clId="{A237F066-3D2D-4695-A065-232CDFCFE126}" dt="2021-11-10T21:27:35.211" v="1411"/>
          <ac:grpSpMkLst>
            <pc:docMk/>
            <pc:sldMk cId="3740102185" sldId="342"/>
            <ac:grpSpMk id="131" creationId="{FB3D5735-7CF4-4400-85C9-4D71C968BBAB}"/>
          </ac:grpSpMkLst>
        </pc:grpChg>
        <pc:grpChg chg="add mod">
          <ac:chgData name="Amelia Veith" userId="15bdf0d5-432d-4157-83ae-63e3a7e1dc2c" providerId="ADAL" clId="{A237F066-3D2D-4695-A065-232CDFCFE126}" dt="2021-11-10T21:33:11.210" v="1471" actId="1076"/>
          <ac:grpSpMkLst>
            <pc:docMk/>
            <pc:sldMk cId="3740102185" sldId="342"/>
            <ac:grpSpMk id="160" creationId="{D380FAE1-5FAF-4138-B145-268758C1BD38}"/>
          </ac:grpSpMkLst>
        </pc:grpChg>
        <pc:grpChg chg="mod">
          <ac:chgData name="Amelia Veith" userId="15bdf0d5-432d-4157-83ae-63e3a7e1dc2c" providerId="ADAL" clId="{A237F066-3D2D-4695-A065-232CDFCFE126}" dt="2021-11-10T21:33:04.163" v="1470"/>
          <ac:grpSpMkLst>
            <pc:docMk/>
            <pc:sldMk cId="3740102185" sldId="342"/>
            <ac:grpSpMk id="162" creationId="{27DCF260-31A1-4774-BD85-9CF2A16676C5}"/>
          </ac:grpSpMkLst>
        </pc:grpChg>
        <pc:grpChg chg="mod">
          <ac:chgData name="Amelia Veith" userId="15bdf0d5-432d-4157-83ae-63e3a7e1dc2c" providerId="ADAL" clId="{A237F066-3D2D-4695-A065-232CDFCFE126}" dt="2021-11-10T21:33:04.163" v="1470"/>
          <ac:grpSpMkLst>
            <pc:docMk/>
            <pc:sldMk cId="3740102185" sldId="342"/>
            <ac:grpSpMk id="163" creationId="{DAE74F2E-1DA7-4D94-A512-25DB131D978B}"/>
          </ac:grpSpMkLst>
        </pc:grpChg>
        <pc:grpChg chg="del mod">
          <ac:chgData name="Amelia Veith" userId="15bdf0d5-432d-4157-83ae-63e3a7e1dc2c" providerId="ADAL" clId="{A237F066-3D2D-4695-A065-232CDFCFE126}" dt="2021-11-10T21:33:13.411" v="1472" actId="478"/>
          <ac:grpSpMkLst>
            <pc:docMk/>
            <pc:sldMk cId="3740102185" sldId="342"/>
            <ac:grpSpMk id="164" creationId="{248683F9-67F6-4621-A8CE-C38386BFFCC1}"/>
          </ac:grpSpMkLst>
        </pc:grpChg>
        <pc:grpChg chg="add mod">
          <ac:chgData name="Amelia Veith" userId="15bdf0d5-432d-4157-83ae-63e3a7e1dc2c" providerId="ADAL" clId="{A237F066-3D2D-4695-A065-232CDFCFE126}" dt="2021-11-10T23:06:28.082" v="1646" actId="1076"/>
          <ac:grpSpMkLst>
            <pc:docMk/>
            <pc:sldMk cId="3740102185" sldId="342"/>
            <ac:grpSpMk id="195" creationId="{68EA1864-BF14-4C6F-A621-58E3F1C4F520}"/>
          </ac:grpSpMkLst>
        </pc:grpChg>
        <pc:grpChg chg="add mod">
          <ac:chgData name="Amelia Veith" userId="15bdf0d5-432d-4157-83ae-63e3a7e1dc2c" providerId="ADAL" clId="{A237F066-3D2D-4695-A065-232CDFCFE126}" dt="2021-11-10T23:06:38.693" v="1649" actId="1076"/>
          <ac:grpSpMkLst>
            <pc:docMk/>
            <pc:sldMk cId="3740102185" sldId="342"/>
            <ac:grpSpMk id="216" creationId="{0A586349-8F48-46D9-A100-E098CC622695}"/>
          </ac:grpSpMkLst>
        </pc:grpChg>
        <pc:cxnChg chg="mod">
          <ac:chgData name="Amelia Veith" userId="15bdf0d5-432d-4157-83ae-63e3a7e1dc2c" providerId="ADAL" clId="{A237F066-3D2D-4695-A065-232CDFCFE126}" dt="2021-11-10T21:26:25.777" v="1401" actId="478"/>
          <ac:cxnSpMkLst>
            <pc:docMk/>
            <pc:sldMk cId="3740102185" sldId="342"/>
            <ac:cxnSpMk id="3" creationId="{09A36B7A-F8F6-4454-9AB8-C0585F5796D5}"/>
          </ac:cxnSpMkLst>
        </pc:cxnChg>
        <pc:cxnChg chg="mod">
          <ac:chgData name="Amelia Veith" userId="15bdf0d5-432d-4157-83ae-63e3a7e1dc2c" providerId="ADAL" clId="{A237F066-3D2D-4695-A065-232CDFCFE126}" dt="2021-11-10T21:26:27.080" v="1402" actId="478"/>
          <ac:cxnSpMkLst>
            <pc:docMk/>
            <pc:sldMk cId="3740102185" sldId="342"/>
            <ac:cxnSpMk id="21" creationId="{50DBFD91-0413-4246-9703-CDC4E27460AF}"/>
          </ac:cxnSpMkLst>
        </pc:cxnChg>
        <pc:cxnChg chg="mod">
          <ac:chgData name="Amelia Veith" userId="15bdf0d5-432d-4157-83ae-63e3a7e1dc2c" providerId="ADAL" clId="{A237F066-3D2D-4695-A065-232CDFCFE126}" dt="2021-11-10T21:26:27.080" v="1402" actId="478"/>
          <ac:cxnSpMkLst>
            <pc:docMk/>
            <pc:sldMk cId="3740102185" sldId="342"/>
            <ac:cxnSpMk id="24" creationId="{040B20AF-1555-42DF-8BF4-1858D41F27D9}"/>
          </ac:cxnSpMkLst>
        </pc:cxnChg>
        <pc:cxnChg chg="mod">
          <ac:chgData name="Amelia Veith" userId="15bdf0d5-432d-4157-83ae-63e3a7e1dc2c" providerId="ADAL" clId="{A237F066-3D2D-4695-A065-232CDFCFE126}" dt="2021-11-10T21:26:27.080" v="1402" actId="478"/>
          <ac:cxnSpMkLst>
            <pc:docMk/>
            <pc:sldMk cId="3740102185" sldId="342"/>
            <ac:cxnSpMk id="25" creationId="{2C96706A-1618-4E5B-A6EB-C8BCA0173DDF}"/>
          </ac:cxnSpMkLst>
        </pc:cxnChg>
        <pc:cxnChg chg="mod">
          <ac:chgData name="Amelia Veith" userId="15bdf0d5-432d-4157-83ae-63e3a7e1dc2c" providerId="ADAL" clId="{A237F066-3D2D-4695-A065-232CDFCFE126}" dt="2021-11-10T21:26:27.080" v="1402" actId="478"/>
          <ac:cxnSpMkLst>
            <pc:docMk/>
            <pc:sldMk cId="3740102185" sldId="342"/>
            <ac:cxnSpMk id="26" creationId="{77716FB0-DAAA-4318-8BA7-234C5766B16F}"/>
          </ac:cxnSpMkLst>
        </pc:cxnChg>
        <pc:cxnChg chg="mod">
          <ac:chgData name="Amelia Veith" userId="15bdf0d5-432d-4157-83ae-63e3a7e1dc2c" providerId="ADAL" clId="{A237F066-3D2D-4695-A065-232CDFCFE126}" dt="2021-11-10T21:26:27.080" v="1402" actId="478"/>
          <ac:cxnSpMkLst>
            <pc:docMk/>
            <pc:sldMk cId="3740102185" sldId="342"/>
            <ac:cxnSpMk id="36" creationId="{637A31CB-9AA1-4BFE-B687-3D272C989252}"/>
          </ac:cxnSpMkLst>
        </pc:cxnChg>
        <pc:cxnChg chg="mod">
          <ac:chgData name="Amelia Veith" userId="15bdf0d5-432d-4157-83ae-63e3a7e1dc2c" providerId="ADAL" clId="{A237F066-3D2D-4695-A065-232CDFCFE126}" dt="2021-11-10T21:26:33.051" v="1407" actId="478"/>
          <ac:cxnSpMkLst>
            <pc:docMk/>
            <pc:sldMk cId="3740102185" sldId="342"/>
            <ac:cxnSpMk id="111" creationId="{4E59F2A1-4B20-4D53-B331-31B0571B4991}"/>
          </ac:cxnSpMkLst>
        </pc:cxnChg>
        <pc:cxnChg chg="mod">
          <ac:chgData name="Amelia Veith" userId="15bdf0d5-432d-4157-83ae-63e3a7e1dc2c" providerId="ADAL" clId="{A237F066-3D2D-4695-A065-232CDFCFE126}" dt="2021-11-10T21:26:33.051" v="1407" actId="478"/>
          <ac:cxnSpMkLst>
            <pc:docMk/>
            <pc:sldMk cId="3740102185" sldId="342"/>
            <ac:cxnSpMk id="114" creationId="{887943A0-FA6A-4BE2-B4C0-8C1801419836}"/>
          </ac:cxnSpMkLst>
        </pc:cxnChg>
        <pc:cxnChg chg="mod">
          <ac:chgData name="Amelia Veith" userId="15bdf0d5-432d-4157-83ae-63e3a7e1dc2c" providerId="ADAL" clId="{A237F066-3D2D-4695-A065-232CDFCFE126}" dt="2021-11-10T21:26:33.051" v="1407" actId="478"/>
          <ac:cxnSpMkLst>
            <pc:docMk/>
            <pc:sldMk cId="3740102185" sldId="342"/>
            <ac:cxnSpMk id="115" creationId="{D6D27CE6-9B28-4748-B585-8E87430E289B}"/>
          </ac:cxnSpMkLst>
        </pc:cxnChg>
        <pc:cxnChg chg="mod">
          <ac:chgData name="Amelia Veith" userId="15bdf0d5-432d-4157-83ae-63e3a7e1dc2c" providerId="ADAL" clId="{A237F066-3D2D-4695-A065-232CDFCFE126}" dt="2021-11-10T21:26:33.051" v="1407" actId="478"/>
          <ac:cxnSpMkLst>
            <pc:docMk/>
            <pc:sldMk cId="3740102185" sldId="342"/>
            <ac:cxnSpMk id="116" creationId="{0E99B78C-3B61-45B1-8BF5-1E50E2D18EED}"/>
          </ac:cxnSpMkLst>
        </pc:cxnChg>
        <pc:cxnChg chg="mod">
          <ac:chgData name="Amelia Veith" userId="15bdf0d5-432d-4157-83ae-63e3a7e1dc2c" providerId="ADAL" clId="{A237F066-3D2D-4695-A065-232CDFCFE126}" dt="2021-11-10T21:26:33.051" v="1407" actId="478"/>
          <ac:cxnSpMkLst>
            <pc:docMk/>
            <pc:sldMk cId="3740102185" sldId="342"/>
            <ac:cxnSpMk id="125" creationId="{CD20A6DA-27DF-4A9F-A025-113C4F041086}"/>
          </ac:cxnSpMkLst>
        </pc:cxnChg>
        <pc:cxnChg chg="mod">
          <ac:chgData name="Amelia Veith" userId="15bdf0d5-432d-4157-83ae-63e3a7e1dc2c" providerId="ADAL" clId="{A237F066-3D2D-4695-A065-232CDFCFE126}" dt="2021-11-10T21:27:35.211" v="1411"/>
          <ac:cxnSpMkLst>
            <pc:docMk/>
            <pc:sldMk cId="3740102185" sldId="342"/>
            <ac:cxnSpMk id="141" creationId="{D7AF69B5-9230-4EF9-812B-B7A5206E4448}"/>
          </ac:cxnSpMkLst>
        </pc:cxnChg>
        <pc:cxnChg chg="mod">
          <ac:chgData name="Amelia Veith" userId="15bdf0d5-432d-4157-83ae-63e3a7e1dc2c" providerId="ADAL" clId="{A237F066-3D2D-4695-A065-232CDFCFE126}" dt="2021-11-10T21:27:35.211" v="1411"/>
          <ac:cxnSpMkLst>
            <pc:docMk/>
            <pc:sldMk cId="3740102185" sldId="342"/>
            <ac:cxnSpMk id="142" creationId="{EA6509F4-ABD8-4B60-BA66-403DABD6A673}"/>
          </ac:cxnSpMkLst>
        </pc:cxnChg>
        <pc:cxnChg chg="mod">
          <ac:chgData name="Amelia Veith" userId="15bdf0d5-432d-4157-83ae-63e3a7e1dc2c" providerId="ADAL" clId="{A237F066-3D2D-4695-A065-232CDFCFE126}" dt="2021-11-10T21:27:35.211" v="1411"/>
          <ac:cxnSpMkLst>
            <pc:docMk/>
            <pc:sldMk cId="3740102185" sldId="342"/>
            <ac:cxnSpMk id="143" creationId="{661B12C4-3FFC-495F-85F8-739EB7C4F661}"/>
          </ac:cxnSpMkLst>
        </pc:cxnChg>
        <pc:cxnChg chg="mod">
          <ac:chgData name="Amelia Veith" userId="15bdf0d5-432d-4157-83ae-63e3a7e1dc2c" providerId="ADAL" clId="{A237F066-3D2D-4695-A065-232CDFCFE126}" dt="2021-11-10T21:27:35.211" v="1411"/>
          <ac:cxnSpMkLst>
            <pc:docMk/>
            <pc:sldMk cId="3740102185" sldId="342"/>
            <ac:cxnSpMk id="144" creationId="{5445E9E6-7C19-4721-94B7-F6BE4C3ADF54}"/>
          </ac:cxnSpMkLst>
        </pc:cxnChg>
        <pc:cxnChg chg="mod">
          <ac:chgData name="Amelia Veith" userId="15bdf0d5-432d-4157-83ae-63e3a7e1dc2c" providerId="ADAL" clId="{A237F066-3D2D-4695-A065-232CDFCFE126}" dt="2021-11-10T21:27:35.211" v="1411"/>
          <ac:cxnSpMkLst>
            <pc:docMk/>
            <pc:sldMk cId="3740102185" sldId="342"/>
            <ac:cxnSpMk id="145" creationId="{A09F66E4-DA8C-4348-9386-08FA7B340541}"/>
          </ac:cxnSpMkLst>
        </pc:cxnChg>
        <pc:cxnChg chg="mod">
          <ac:chgData name="Amelia Veith" userId="15bdf0d5-432d-4157-83ae-63e3a7e1dc2c" providerId="ADAL" clId="{A237F066-3D2D-4695-A065-232CDFCFE126}" dt="2021-11-10T21:27:35.211" v="1411"/>
          <ac:cxnSpMkLst>
            <pc:docMk/>
            <pc:sldMk cId="3740102185" sldId="342"/>
            <ac:cxnSpMk id="146" creationId="{C82169C9-F3E3-4281-B72A-8F9041A3A4F7}"/>
          </ac:cxnSpMkLst>
        </pc:cxnChg>
        <pc:cxnChg chg="mod">
          <ac:chgData name="Amelia Veith" userId="15bdf0d5-432d-4157-83ae-63e3a7e1dc2c" providerId="ADAL" clId="{A237F066-3D2D-4695-A065-232CDFCFE126}" dt="2021-11-10T21:27:35.211" v="1411"/>
          <ac:cxnSpMkLst>
            <pc:docMk/>
            <pc:sldMk cId="3740102185" sldId="342"/>
            <ac:cxnSpMk id="147" creationId="{DBCEBF83-7CE9-489D-B603-17BFFFABF5DE}"/>
          </ac:cxnSpMkLst>
        </pc:cxnChg>
        <pc:cxnChg chg="mod">
          <ac:chgData name="Amelia Veith" userId="15bdf0d5-432d-4157-83ae-63e3a7e1dc2c" providerId="ADAL" clId="{A237F066-3D2D-4695-A065-232CDFCFE126}" dt="2021-11-10T21:27:35.211" v="1411"/>
          <ac:cxnSpMkLst>
            <pc:docMk/>
            <pc:sldMk cId="3740102185" sldId="342"/>
            <ac:cxnSpMk id="148" creationId="{1C159DC0-6D79-4C15-97DD-8AA30DA8785F}"/>
          </ac:cxnSpMkLst>
        </pc:cxnChg>
        <pc:cxnChg chg="mod">
          <ac:chgData name="Amelia Veith" userId="15bdf0d5-432d-4157-83ae-63e3a7e1dc2c" providerId="ADAL" clId="{A237F066-3D2D-4695-A065-232CDFCFE126}" dt="2021-11-10T21:27:35.211" v="1411"/>
          <ac:cxnSpMkLst>
            <pc:docMk/>
            <pc:sldMk cId="3740102185" sldId="342"/>
            <ac:cxnSpMk id="149" creationId="{37E1A565-0909-49A9-9587-8850824E67FF}"/>
          </ac:cxnSpMkLst>
        </pc:cxnChg>
        <pc:cxnChg chg="mod">
          <ac:chgData name="Amelia Veith" userId="15bdf0d5-432d-4157-83ae-63e3a7e1dc2c" providerId="ADAL" clId="{A237F066-3D2D-4695-A065-232CDFCFE126}" dt="2021-11-10T21:27:35.211" v="1411"/>
          <ac:cxnSpMkLst>
            <pc:docMk/>
            <pc:sldMk cId="3740102185" sldId="342"/>
            <ac:cxnSpMk id="150" creationId="{D9D1DBFF-341E-4680-96E5-4A214A9DCCC8}"/>
          </ac:cxnSpMkLst>
        </pc:cxnChg>
        <pc:cxnChg chg="mod">
          <ac:chgData name="Amelia Veith" userId="15bdf0d5-432d-4157-83ae-63e3a7e1dc2c" providerId="ADAL" clId="{A237F066-3D2D-4695-A065-232CDFCFE126}" dt="2021-11-10T21:27:35.211" v="1411"/>
          <ac:cxnSpMkLst>
            <pc:docMk/>
            <pc:sldMk cId="3740102185" sldId="342"/>
            <ac:cxnSpMk id="151" creationId="{41CE3E5A-5806-40B5-904B-3F382B6187BB}"/>
          </ac:cxnSpMkLst>
        </pc:cxnChg>
        <pc:cxnChg chg="mod">
          <ac:chgData name="Amelia Veith" userId="15bdf0d5-432d-4157-83ae-63e3a7e1dc2c" providerId="ADAL" clId="{A237F066-3D2D-4695-A065-232CDFCFE126}" dt="2021-11-10T21:27:35.211" v="1411"/>
          <ac:cxnSpMkLst>
            <pc:docMk/>
            <pc:sldMk cId="3740102185" sldId="342"/>
            <ac:cxnSpMk id="152" creationId="{FE1F5062-12A7-4B66-A79E-0C06281BD55A}"/>
          </ac:cxnSpMkLst>
        </pc:cxnChg>
        <pc:cxnChg chg="mod">
          <ac:chgData name="Amelia Veith" userId="15bdf0d5-432d-4157-83ae-63e3a7e1dc2c" providerId="ADAL" clId="{A237F066-3D2D-4695-A065-232CDFCFE126}" dt="2021-11-10T21:27:35.211" v="1411"/>
          <ac:cxnSpMkLst>
            <pc:docMk/>
            <pc:sldMk cId="3740102185" sldId="342"/>
            <ac:cxnSpMk id="153" creationId="{9E1009C2-A887-43D3-B1A0-454DC62536A0}"/>
          </ac:cxnSpMkLst>
        </pc:cxnChg>
        <pc:cxnChg chg="mod">
          <ac:chgData name="Amelia Veith" userId="15bdf0d5-432d-4157-83ae-63e3a7e1dc2c" providerId="ADAL" clId="{A237F066-3D2D-4695-A065-232CDFCFE126}" dt="2021-11-10T21:27:35.211" v="1411"/>
          <ac:cxnSpMkLst>
            <pc:docMk/>
            <pc:sldMk cId="3740102185" sldId="342"/>
            <ac:cxnSpMk id="154" creationId="{BB501138-937D-4824-AB43-4BCFBEF687DE}"/>
          </ac:cxnSpMkLst>
        </pc:cxnChg>
        <pc:cxnChg chg="mod">
          <ac:chgData name="Amelia Veith" userId="15bdf0d5-432d-4157-83ae-63e3a7e1dc2c" providerId="ADAL" clId="{A237F066-3D2D-4695-A065-232CDFCFE126}" dt="2021-11-10T21:27:35.211" v="1411"/>
          <ac:cxnSpMkLst>
            <pc:docMk/>
            <pc:sldMk cId="3740102185" sldId="342"/>
            <ac:cxnSpMk id="155" creationId="{653A2269-325A-46A1-A225-1CA63F335D4D}"/>
          </ac:cxnSpMkLst>
        </pc:cxnChg>
        <pc:cxnChg chg="mod">
          <ac:chgData name="Amelia Veith" userId="15bdf0d5-432d-4157-83ae-63e3a7e1dc2c" providerId="ADAL" clId="{A237F066-3D2D-4695-A065-232CDFCFE126}" dt="2021-11-10T21:27:35.211" v="1411"/>
          <ac:cxnSpMkLst>
            <pc:docMk/>
            <pc:sldMk cId="3740102185" sldId="342"/>
            <ac:cxnSpMk id="156" creationId="{2A93CD55-B8D4-499D-94F7-219C97774406}"/>
          </ac:cxnSpMkLst>
        </pc:cxnChg>
        <pc:cxnChg chg="mod">
          <ac:chgData name="Amelia Veith" userId="15bdf0d5-432d-4157-83ae-63e3a7e1dc2c" providerId="ADAL" clId="{A237F066-3D2D-4695-A065-232CDFCFE126}" dt="2021-11-10T21:27:35.211" v="1411"/>
          <ac:cxnSpMkLst>
            <pc:docMk/>
            <pc:sldMk cId="3740102185" sldId="342"/>
            <ac:cxnSpMk id="157" creationId="{A83336BC-0C14-4CA3-87EE-98B99E637F5B}"/>
          </ac:cxnSpMkLst>
        </pc:cxnChg>
        <pc:cxnChg chg="mod">
          <ac:chgData name="Amelia Veith" userId="15bdf0d5-432d-4157-83ae-63e3a7e1dc2c" providerId="ADAL" clId="{A237F066-3D2D-4695-A065-232CDFCFE126}" dt="2021-11-10T21:33:04.163" v="1470"/>
          <ac:cxnSpMkLst>
            <pc:docMk/>
            <pc:sldMk cId="3740102185" sldId="342"/>
            <ac:cxnSpMk id="174" creationId="{9A7A479E-8887-4849-AACB-AC74BDDFC75B}"/>
          </ac:cxnSpMkLst>
        </pc:cxnChg>
        <pc:cxnChg chg="mod">
          <ac:chgData name="Amelia Veith" userId="15bdf0d5-432d-4157-83ae-63e3a7e1dc2c" providerId="ADAL" clId="{A237F066-3D2D-4695-A065-232CDFCFE126}" dt="2021-11-10T21:33:04.163" v="1470"/>
          <ac:cxnSpMkLst>
            <pc:docMk/>
            <pc:sldMk cId="3740102185" sldId="342"/>
            <ac:cxnSpMk id="175" creationId="{67EE0F4F-8306-499B-BA20-2913492A36EB}"/>
          </ac:cxnSpMkLst>
        </pc:cxnChg>
        <pc:cxnChg chg="mod">
          <ac:chgData name="Amelia Veith" userId="15bdf0d5-432d-4157-83ae-63e3a7e1dc2c" providerId="ADAL" clId="{A237F066-3D2D-4695-A065-232CDFCFE126}" dt="2021-11-10T21:33:04.163" v="1470"/>
          <ac:cxnSpMkLst>
            <pc:docMk/>
            <pc:sldMk cId="3740102185" sldId="342"/>
            <ac:cxnSpMk id="176" creationId="{9DBBE33E-98D1-4516-A897-194EBF934169}"/>
          </ac:cxnSpMkLst>
        </pc:cxnChg>
        <pc:cxnChg chg="mod">
          <ac:chgData name="Amelia Veith" userId="15bdf0d5-432d-4157-83ae-63e3a7e1dc2c" providerId="ADAL" clId="{A237F066-3D2D-4695-A065-232CDFCFE126}" dt="2021-11-10T21:33:04.163" v="1470"/>
          <ac:cxnSpMkLst>
            <pc:docMk/>
            <pc:sldMk cId="3740102185" sldId="342"/>
            <ac:cxnSpMk id="177" creationId="{BB00B5CF-4B5D-46CC-BEE9-F6AA51CCE88A}"/>
          </ac:cxnSpMkLst>
        </pc:cxnChg>
        <pc:cxnChg chg="mod">
          <ac:chgData name="Amelia Veith" userId="15bdf0d5-432d-4157-83ae-63e3a7e1dc2c" providerId="ADAL" clId="{A237F066-3D2D-4695-A065-232CDFCFE126}" dt="2021-11-10T21:33:04.163" v="1470"/>
          <ac:cxnSpMkLst>
            <pc:docMk/>
            <pc:sldMk cId="3740102185" sldId="342"/>
            <ac:cxnSpMk id="178" creationId="{F872424D-8E8A-43AD-B952-1B25EA9BB90C}"/>
          </ac:cxnSpMkLst>
        </pc:cxnChg>
        <pc:cxnChg chg="mod">
          <ac:chgData name="Amelia Veith" userId="15bdf0d5-432d-4157-83ae-63e3a7e1dc2c" providerId="ADAL" clId="{A237F066-3D2D-4695-A065-232CDFCFE126}" dt="2021-11-10T21:33:04.163" v="1470"/>
          <ac:cxnSpMkLst>
            <pc:docMk/>
            <pc:sldMk cId="3740102185" sldId="342"/>
            <ac:cxnSpMk id="179" creationId="{C58E3AD3-E8DF-41BD-BFAA-5664E9D7D19F}"/>
          </ac:cxnSpMkLst>
        </pc:cxnChg>
        <pc:cxnChg chg="mod">
          <ac:chgData name="Amelia Veith" userId="15bdf0d5-432d-4157-83ae-63e3a7e1dc2c" providerId="ADAL" clId="{A237F066-3D2D-4695-A065-232CDFCFE126}" dt="2021-11-10T21:33:04.163" v="1470"/>
          <ac:cxnSpMkLst>
            <pc:docMk/>
            <pc:sldMk cId="3740102185" sldId="342"/>
            <ac:cxnSpMk id="180" creationId="{5AE2027E-22E5-45BC-AADD-33FE611922C6}"/>
          </ac:cxnSpMkLst>
        </pc:cxnChg>
        <pc:cxnChg chg="mod">
          <ac:chgData name="Amelia Veith" userId="15bdf0d5-432d-4157-83ae-63e3a7e1dc2c" providerId="ADAL" clId="{A237F066-3D2D-4695-A065-232CDFCFE126}" dt="2021-11-10T21:33:04.163" v="1470"/>
          <ac:cxnSpMkLst>
            <pc:docMk/>
            <pc:sldMk cId="3740102185" sldId="342"/>
            <ac:cxnSpMk id="181" creationId="{14A14938-0A8F-4712-AD71-A0C92493A926}"/>
          </ac:cxnSpMkLst>
        </pc:cxnChg>
        <pc:cxnChg chg="mod">
          <ac:chgData name="Amelia Veith" userId="15bdf0d5-432d-4157-83ae-63e3a7e1dc2c" providerId="ADAL" clId="{A237F066-3D2D-4695-A065-232CDFCFE126}" dt="2021-11-10T21:33:04.163" v="1470"/>
          <ac:cxnSpMkLst>
            <pc:docMk/>
            <pc:sldMk cId="3740102185" sldId="342"/>
            <ac:cxnSpMk id="182" creationId="{88D65E60-B87C-4797-AB5C-78D83F4CDDA5}"/>
          </ac:cxnSpMkLst>
        </pc:cxnChg>
        <pc:cxnChg chg="mod">
          <ac:chgData name="Amelia Veith" userId="15bdf0d5-432d-4157-83ae-63e3a7e1dc2c" providerId="ADAL" clId="{A237F066-3D2D-4695-A065-232CDFCFE126}" dt="2021-11-10T21:33:04.163" v="1470"/>
          <ac:cxnSpMkLst>
            <pc:docMk/>
            <pc:sldMk cId="3740102185" sldId="342"/>
            <ac:cxnSpMk id="183" creationId="{19A82FFB-B45A-467A-80D2-F8B8E785F774}"/>
          </ac:cxnSpMkLst>
        </pc:cxnChg>
        <pc:cxnChg chg="mod">
          <ac:chgData name="Amelia Veith" userId="15bdf0d5-432d-4157-83ae-63e3a7e1dc2c" providerId="ADAL" clId="{A237F066-3D2D-4695-A065-232CDFCFE126}" dt="2021-11-10T21:33:04.163" v="1470"/>
          <ac:cxnSpMkLst>
            <pc:docMk/>
            <pc:sldMk cId="3740102185" sldId="342"/>
            <ac:cxnSpMk id="184" creationId="{A0C88ABD-B66A-49EA-B801-9E74043687C0}"/>
          </ac:cxnSpMkLst>
        </pc:cxnChg>
        <pc:cxnChg chg="mod">
          <ac:chgData name="Amelia Veith" userId="15bdf0d5-432d-4157-83ae-63e3a7e1dc2c" providerId="ADAL" clId="{A237F066-3D2D-4695-A065-232CDFCFE126}" dt="2021-11-10T21:33:04.163" v="1470"/>
          <ac:cxnSpMkLst>
            <pc:docMk/>
            <pc:sldMk cId="3740102185" sldId="342"/>
            <ac:cxnSpMk id="185" creationId="{3F72D70F-D766-49F7-8010-59C5749D5CCC}"/>
          </ac:cxnSpMkLst>
        </pc:cxnChg>
        <pc:cxnChg chg="mod">
          <ac:chgData name="Amelia Veith" userId="15bdf0d5-432d-4157-83ae-63e3a7e1dc2c" providerId="ADAL" clId="{A237F066-3D2D-4695-A065-232CDFCFE126}" dt="2021-11-10T21:33:04.163" v="1470"/>
          <ac:cxnSpMkLst>
            <pc:docMk/>
            <pc:sldMk cId="3740102185" sldId="342"/>
            <ac:cxnSpMk id="186" creationId="{56FE4533-1F5B-44A7-9BED-0555CB5A46FA}"/>
          </ac:cxnSpMkLst>
        </pc:cxnChg>
        <pc:cxnChg chg="mod">
          <ac:chgData name="Amelia Veith" userId="15bdf0d5-432d-4157-83ae-63e3a7e1dc2c" providerId="ADAL" clId="{A237F066-3D2D-4695-A065-232CDFCFE126}" dt="2021-11-10T21:33:04.163" v="1470"/>
          <ac:cxnSpMkLst>
            <pc:docMk/>
            <pc:sldMk cId="3740102185" sldId="342"/>
            <ac:cxnSpMk id="187" creationId="{75BE7230-6417-4097-91E5-249009591D36}"/>
          </ac:cxnSpMkLst>
        </pc:cxnChg>
        <pc:cxnChg chg="mod">
          <ac:chgData name="Amelia Veith" userId="15bdf0d5-432d-4157-83ae-63e3a7e1dc2c" providerId="ADAL" clId="{A237F066-3D2D-4695-A065-232CDFCFE126}" dt="2021-11-10T21:33:04.163" v="1470"/>
          <ac:cxnSpMkLst>
            <pc:docMk/>
            <pc:sldMk cId="3740102185" sldId="342"/>
            <ac:cxnSpMk id="188" creationId="{1D8615AF-3610-452B-867B-C30C2230BC31}"/>
          </ac:cxnSpMkLst>
        </pc:cxnChg>
        <pc:cxnChg chg="mod">
          <ac:chgData name="Amelia Veith" userId="15bdf0d5-432d-4157-83ae-63e3a7e1dc2c" providerId="ADAL" clId="{A237F066-3D2D-4695-A065-232CDFCFE126}" dt="2021-11-10T21:33:04.163" v="1470"/>
          <ac:cxnSpMkLst>
            <pc:docMk/>
            <pc:sldMk cId="3740102185" sldId="342"/>
            <ac:cxnSpMk id="189" creationId="{30919E1D-137C-43A5-B07A-F098A3E2EF5C}"/>
          </ac:cxnSpMkLst>
        </pc:cxnChg>
        <pc:cxnChg chg="mod">
          <ac:chgData name="Amelia Veith" userId="15bdf0d5-432d-4157-83ae-63e3a7e1dc2c" providerId="ADAL" clId="{A237F066-3D2D-4695-A065-232CDFCFE126}" dt="2021-11-10T21:33:04.163" v="1470"/>
          <ac:cxnSpMkLst>
            <pc:docMk/>
            <pc:sldMk cId="3740102185" sldId="342"/>
            <ac:cxnSpMk id="190" creationId="{8EBE42AE-A096-47D7-9B93-6DAEEE4F7B2E}"/>
          </ac:cxnSpMkLst>
        </pc:cxnChg>
        <pc:cxnChg chg="mod">
          <ac:chgData name="Amelia Veith" userId="15bdf0d5-432d-4157-83ae-63e3a7e1dc2c" providerId="ADAL" clId="{A237F066-3D2D-4695-A065-232CDFCFE126}" dt="2021-11-10T23:06:15.993" v="1640"/>
          <ac:cxnSpMkLst>
            <pc:docMk/>
            <pc:sldMk cId="3740102185" sldId="342"/>
            <ac:cxnSpMk id="199" creationId="{D866ACD0-35F0-4DCC-8E0E-A9130D96A0E5}"/>
          </ac:cxnSpMkLst>
        </pc:cxnChg>
        <pc:cxnChg chg="mod">
          <ac:chgData name="Amelia Veith" userId="15bdf0d5-432d-4157-83ae-63e3a7e1dc2c" providerId="ADAL" clId="{A237F066-3D2D-4695-A065-232CDFCFE126}" dt="2021-11-10T23:06:15.993" v="1640"/>
          <ac:cxnSpMkLst>
            <pc:docMk/>
            <pc:sldMk cId="3740102185" sldId="342"/>
            <ac:cxnSpMk id="200" creationId="{E0774AFE-56C8-43FB-9F53-B091425F60CC}"/>
          </ac:cxnSpMkLst>
        </pc:cxnChg>
        <pc:cxnChg chg="mod">
          <ac:chgData name="Amelia Veith" userId="15bdf0d5-432d-4157-83ae-63e3a7e1dc2c" providerId="ADAL" clId="{A237F066-3D2D-4695-A065-232CDFCFE126}" dt="2021-11-10T23:06:15.993" v="1640"/>
          <ac:cxnSpMkLst>
            <pc:docMk/>
            <pc:sldMk cId="3740102185" sldId="342"/>
            <ac:cxnSpMk id="201" creationId="{D76ED45B-1855-4AE3-B072-DE1DB1B52956}"/>
          </ac:cxnSpMkLst>
        </pc:cxnChg>
        <pc:cxnChg chg="mod">
          <ac:chgData name="Amelia Veith" userId="15bdf0d5-432d-4157-83ae-63e3a7e1dc2c" providerId="ADAL" clId="{A237F066-3D2D-4695-A065-232CDFCFE126}" dt="2021-11-10T23:06:15.993" v="1640"/>
          <ac:cxnSpMkLst>
            <pc:docMk/>
            <pc:sldMk cId="3740102185" sldId="342"/>
            <ac:cxnSpMk id="202" creationId="{14D2A055-426E-465C-8C5B-90807B31111F}"/>
          </ac:cxnSpMkLst>
        </pc:cxnChg>
        <pc:cxnChg chg="mod">
          <ac:chgData name="Amelia Veith" userId="15bdf0d5-432d-4157-83ae-63e3a7e1dc2c" providerId="ADAL" clId="{A237F066-3D2D-4695-A065-232CDFCFE126}" dt="2021-11-10T23:06:15.993" v="1640"/>
          <ac:cxnSpMkLst>
            <pc:docMk/>
            <pc:sldMk cId="3740102185" sldId="342"/>
            <ac:cxnSpMk id="203" creationId="{CA92C6EB-3422-48B7-BC01-097446FBE361}"/>
          </ac:cxnSpMkLst>
        </pc:cxnChg>
        <pc:cxnChg chg="mod">
          <ac:chgData name="Amelia Veith" userId="15bdf0d5-432d-4157-83ae-63e3a7e1dc2c" providerId="ADAL" clId="{A237F066-3D2D-4695-A065-232CDFCFE126}" dt="2021-11-10T23:06:15.993" v="1640"/>
          <ac:cxnSpMkLst>
            <pc:docMk/>
            <pc:sldMk cId="3740102185" sldId="342"/>
            <ac:cxnSpMk id="204" creationId="{61C548D7-534C-4980-A521-6F55A5E9916F}"/>
          </ac:cxnSpMkLst>
        </pc:cxnChg>
        <pc:cxnChg chg="mod">
          <ac:chgData name="Amelia Veith" userId="15bdf0d5-432d-4157-83ae-63e3a7e1dc2c" providerId="ADAL" clId="{A237F066-3D2D-4695-A065-232CDFCFE126}" dt="2021-11-10T23:06:15.993" v="1640"/>
          <ac:cxnSpMkLst>
            <pc:docMk/>
            <pc:sldMk cId="3740102185" sldId="342"/>
            <ac:cxnSpMk id="205" creationId="{A6693E0A-9854-4585-B697-77F912370D97}"/>
          </ac:cxnSpMkLst>
        </pc:cxnChg>
        <pc:cxnChg chg="mod">
          <ac:chgData name="Amelia Veith" userId="15bdf0d5-432d-4157-83ae-63e3a7e1dc2c" providerId="ADAL" clId="{A237F066-3D2D-4695-A065-232CDFCFE126}" dt="2021-11-10T23:06:15.993" v="1640"/>
          <ac:cxnSpMkLst>
            <pc:docMk/>
            <pc:sldMk cId="3740102185" sldId="342"/>
            <ac:cxnSpMk id="206" creationId="{1E294A20-544F-41D9-8D0F-04CB838217FE}"/>
          </ac:cxnSpMkLst>
        </pc:cxnChg>
        <pc:cxnChg chg="mod">
          <ac:chgData name="Amelia Veith" userId="15bdf0d5-432d-4157-83ae-63e3a7e1dc2c" providerId="ADAL" clId="{A237F066-3D2D-4695-A065-232CDFCFE126}" dt="2021-11-10T23:06:15.993" v="1640"/>
          <ac:cxnSpMkLst>
            <pc:docMk/>
            <pc:sldMk cId="3740102185" sldId="342"/>
            <ac:cxnSpMk id="207" creationId="{1AA8F1CF-CF08-4234-96F7-92EF6C2F8DB9}"/>
          </ac:cxnSpMkLst>
        </pc:cxnChg>
        <pc:cxnChg chg="mod">
          <ac:chgData name="Amelia Veith" userId="15bdf0d5-432d-4157-83ae-63e3a7e1dc2c" providerId="ADAL" clId="{A237F066-3D2D-4695-A065-232CDFCFE126}" dt="2021-11-10T23:06:15.993" v="1640"/>
          <ac:cxnSpMkLst>
            <pc:docMk/>
            <pc:sldMk cId="3740102185" sldId="342"/>
            <ac:cxnSpMk id="208" creationId="{08CC6509-D983-47C7-9F41-C45CF82E4CAD}"/>
          </ac:cxnSpMkLst>
        </pc:cxnChg>
        <pc:cxnChg chg="mod">
          <ac:chgData name="Amelia Veith" userId="15bdf0d5-432d-4157-83ae-63e3a7e1dc2c" providerId="ADAL" clId="{A237F066-3D2D-4695-A065-232CDFCFE126}" dt="2021-11-10T23:06:15.993" v="1640"/>
          <ac:cxnSpMkLst>
            <pc:docMk/>
            <pc:sldMk cId="3740102185" sldId="342"/>
            <ac:cxnSpMk id="209" creationId="{18837FA8-C511-4CBD-9F05-461F999305E6}"/>
          </ac:cxnSpMkLst>
        </pc:cxnChg>
        <pc:cxnChg chg="mod">
          <ac:chgData name="Amelia Veith" userId="15bdf0d5-432d-4157-83ae-63e3a7e1dc2c" providerId="ADAL" clId="{A237F066-3D2D-4695-A065-232CDFCFE126}" dt="2021-11-10T23:06:15.993" v="1640"/>
          <ac:cxnSpMkLst>
            <pc:docMk/>
            <pc:sldMk cId="3740102185" sldId="342"/>
            <ac:cxnSpMk id="210" creationId="{D54E87C6-DA29-422C-8517-51DE5DF56703}"/>
          </ac:cxnSpMkLst>
        </pc:cxnChg>
        <pc:cxnChg chg="mod">
          <ac:chgData name="Amelia Veith" userId="15bdf0d5-432d-4157-83ae-63e3a7e1dc2c" providerId="ADAL" clId="{A237F066-3D2D-4695-A065-232CDFCFE126}" dt="2021-11-10T23:06:15.993" v="1640"/>
          <ac:cxnSpMkLst>
            <pc:docMk/>
            <pc:sldMk cId="3740102185" sldId="342"/>
            <ac:cxnSpMk id="211" creationId="{ECFAF08A-8B3C-484F-BCB9-891F24BCE005}"/>
          </ac:cxnSpMkLst>
        </pc:cxnChg>
        <pc:cxnChg chg="mod">
          <ac:chgData name="Amelia Veith" userId="15bdf0d5-432d-4157-83ae-63e3a7e1dc2c" providerId="ADAL" clId="{A237F066-3D2D-4695-A065-232CDFCFE126}" dt="2021-11-10T23:06:15.993" v="1640"/>
          <ac:cxnSpMkLst>
            <pc:docMk/>
            <pc:sldMk cId="3740102185" sldId="342"/>
            <ac:cxnSpMk id="212" creationId="{2DA66ACE-511E-4D17-B40B-7F5B0BDBF6D2}"/>
          </ac:cxnSpMkLst>
        </pc:cxnChg>
        <pc:cxnChg chg="mod">
          <ac:chgData name="Amelia Veith" userId="15bdf0d5-432d-4157-83ae-63e3a7e1dc2c" providerId="ADAL" clId="{A237F066-3D2D-4695-A065-232CDFCFE126}" dt="2021-11-10T23:06:15.993" v="1640"/>
          <ac:cxnSpMkLst>
            <pc:docMk/>
            <pc:sldMk cId="3740102185" sldId="342"/>
            <ac:cxnSpMk id="213" creationId="{E2CA2770-DD06-4B9F-9E5A-9F9D8AFBA9FA}"/>
          </ac:cxnSpMkLst>
        </pc:cxnChg>
        <pc:cxnChg chg="mod">
          <ac:chgData name="Amelia Veith" userId="15bdf0d5-432d-4157-83ae-63e3a7e1dc2c" providerId="ADAL" clId="{A237F066-3D2D-4695-A065-232CDFCFE126}" dt="2021-11-10T23:06:15.993" v="1640"/>
          <ac:cxnSpMkLst>
            <pc:docMk/>
            <pc:sldMk cId="3740102185" sldId="342"/>
            <ac:cxnSpMk id="214" creationId="{1DA91595-435C-4750-A2C1-EBCED55CC928}"/>
          </ac:cxnSpMkLst>
        </pc:cxnChg>
        <pc:cxnChg chg="mod">
          <ac:chgData name="Amelia Veith" userId="15bdf0d5-432d-4157-83ae-63e3a7e1dc2c" providerId="ADAL" clId="{A237F066-3D2D-4695-A065-232CDFCFE126}" dt="2021-11-10T23:06:15.993" v="1640"/>
          <ac:cxnSpMkLst>
            <pc:docMk/>
            <pc:sldMk cId="3740102185" sldId="342"/>
            <ac:cxnSpMk id="215" creationId="{B6ECACB4-F235-4B1F-92A0-AB3C45CD02AC}"/>
          </ac:cxnSpMkLst>
        </pc:cxnChg>
        <pc:cxnChg chg="mod">
          <ac:chgData name="Amelia Veith" userId="15bdf0d5-432d-4157-83ae-63e3a7e1dc2c" providerId="ADAL" clId="{A237F066-3D2D-4695-A065-232CDFCFE126}" dt="2021-11-10T23:06:29.533" v="1647"/>
          <ac:cxnSpMkLst>
            <pc:docMk/>
            <pc:sldMk cId="3740102185" sldId="342"/>
            <ac:cxnSpMk id="220" creationId="{498444A4-167C-4FFB-A845-042D2D44D43F}"/>
          </ac:cxnSpMkLst>
        </pc:cxnChg>
        <pc:cxnChg chg="mod">
          <ac:chgData name="Amelia Veith" userId="15bdf0d5-432d-4157-83ae-63e3a7e1dc2c" providerId="ADAL" clId="{A237F066-3D2D-4695-A065-232CDFCFE126}" dt="2021-11-10T23:06:29.533" v="1647"/>
          <ac:cxnSpMkLst>
            <pc:docMk/>
            <pc:sldMk cId="3740102185" sldId="342"/>
            <ac:cxnSpMk id="221" creationId="{FF6CE4D3-DB83-4E2B-933B-26140C0BFB8F}"/>
          </ac:cxnSpMkLst>
        </pc:cxnChg>
        <pc:cxnChg chg="mod">
          <ac:chgData name="Amelia Veith" userId="15bdf0d5-432d-4157-83ae-63e3a7e1dc2c" providerId="ADAL" clId="{A237F066-3D2D-4695-A065-232CDFCFE126}" dt="2021-11-10T23:06:29.533" v="1647"/>
          <ac:cxnSpMkLst>
            <pc:docMk/>
            <pc:sldMk cId="3740102185" sldId="342"/>
            <ac:cxnSpMk id="222" creationId="{101F8914-C701-4F1F-B25E-3194D58DF102}"/>
          </ac:cxnSpMkLst>
        </pc:cxnChg>
        <pc:cxnChg chg="mod">
          <ac:chgData name="Amelia Veith" userId="15bdf0d5-432d-4157-83ae-63e3a7e1dc2c" providerId="ADAL" clId="{A237F066-3D2D-4695-A065-232CDFCFE126}" dt="2021-11-10T23:06:29.533" v="1647"/>
          <ac:cxnSpMkLst>
            <pc:docMk/>
            <pc:sldMk cId="3740102185" sldId="342"/>
            <ac:cxnSpMk id="223" creationId="{6BB92A93-B140-4C41-886B-EC9FC26C7319}"/>
          </ac:cxnSpMkLst>
        </pc:cxnChg>
        <pc:cxnChg chg="mod">
          <ac:chgData name="Amelia Veith" userId="15bdf0d5-432d-4157-83ae-63e3a7e1dc2c" providerId="ADAL" clId="{A237F066-3D2D-4695-A065-232CDFCFE126}" dt="2021-11-10T23:06:29.533" v="1647"/>
          <ac:cxnSpMkLst>
            <pc:docMk/>
            <pc:sldMk cId="3740102185" sldId="342"/>
            <ac:cxnSpMk id="224" creationId="{99F4BC5F-CA81-42BD-8E70-2CB2A68D5113}"/>
          </ac:cxnSpMkLst>
        </pc:cxnChg>
        <pc:cxnChg chg="mod">
          <ac:chgData name="Amelia Veith" userId="15bdf0d5-432d-4157-83ae-63e3a7e1dc2c" providerId="ADAL" clId="{A237F066-3D2D-4695-A065-232CDFCFE126}" dt="2021-11-10T23:06:29.533" v="1647"/>
          <ac:cxnSpMkLst>
            <pc:docMk/>
            <pc:sldMk cId="3740102185" sldId="342"/>
            <ac:cxnSpMk id="225" creationId="{E779F7CA-8161-4614-B39A-48DF3893B65B}"/>
          </ac:cxnSpMkLst>
        </pc:cxnChg>
        <pc:cxnChg chg="mod">
          <ac:chgData name="Amelia Veith" userId="15bdf0d5-432d-4157-83ae-63e3a7e1dc2c" providerId="ADAL" clId="{A237F066-3D2D-4695-A065-232CDFCFE126}" dt="2021-11-10T23:06:29.533" v="1647"/>
          <ac:cxnSpMkLst>
            <pc:docMk/>
            <pc:sldMk cId="3740102185" sldId="342"/>
            <ac:cxnSpMk id="226" creationId="{E9881FD6-4861-413C-B8F4-B4E96CA3B19E}"/>
          </ac:cxnSpMkLst>
        </pc:cxnChg>
        <pc:cxnChg chg="mod">
          <ac:chgData name="Amelia Veith" userId="15bdf0d5-432d-4157-83ae-63e3a7e1dc2c" providerId="ADAL" clId="{A237F066-3D2D-4695-A065-232CDFCFE126}" dt="2021-11-10T23:06:29.533" v="1647"/>
          <ac:cxnSpMkLst>
            <pc:docMk/>
            <pc:sldMk cId="3740102185" sldId="342"/>
            <ac:cxnSpMk id="227" creationId="{2E68F648-3238-4E45-9717-144D390F4A01}"/>
          </ac:cxnSpMkLst>
        </pc:cxnChg>
        <pc:cxnChg chg="mod">
          <ac:chgData name="Amelia Veith" userId="15bdf0d5-432d-4157-83ae-63e3a7e1dc2c" providerId="ADAL" clId="{A237F066-3D2D-4695-A065-232CDFCFE126}" dt="2021-11-10T23:06:29.533" v="1647"/>
          <ac:cxnSpMkLst>
            <pc:docMk/>
            <pc:sldMk cId="3740102185" sldId="342"/>
            <ac:cxnSpMk id="228" creationId="{6A4CA7D7-3335-4C22-8E2E-62F242C1CD74}"/>
          </ac:cxnSpMkLst>
        </pc:cxnChg>
        <pc:cxnChg chg="mod">
          <ac:chgData name="Amelia Veith" userId="15bdf0d5-432d-4157-83ae-63e3a7e1dc2c" providerId="ADAL" clId="{A237F066-3D2D-4695-A065-232CDFCFE126}" dt="2021-11-10T23:06:29.533" v="1647"/>
          <ac:cxnSpMkLst>
            <pc:docMk/>
            <pc:sldMk cId="3740102185" sldId="342"/>
            <ac:cxnSpMk id="229" creationId="{B9673564-EBAD-4BFE-A696-B751BE13EE39}"/>
          </ac:cxnSpMkLst>
        </pc:cxnChg>
        <pc:cxnChg chg="mod">
          <ac:chgData name="Amelia Veith" userId="15bdf0d5-432d-4157-83ae-63e3a7e1dc2c" providerId="ADAL" clId="{A237F066-3D2D-4695-A065-232CDFCFE126}" dt="2021-11-10T23:06:29.533" v="1647"/>
          <ac:cxnSpMkLst>
            <pc:docMk/>
            <pc:sldMk cId="3740102185" sldId="342"/>
            <ac:cxnSpMk id="230" creationId="{4040CD08-C8AF-400B-9C51-E8599925DBDB}"/>
          </ac:cxnSpMkLst>
        </pc:cxnChg>
        <pc:cxnChg chg="mod">
          <ac:chgData name="Amelia Veith" userId="15bdf0d5-432d-4157-83ae-63e3a7e1dc2c" providerId="ADAL" clId="{A237F066-3D2D-4695-A065-232CDFCFE126}" dt="2021-11-10T23:06:29.533" v="1647"/>
          <ac:cxnSpMkLst>
            <pc:docMk/>
            <pc:sldMk cId="3740102185" sldId="342"/>
            <ac:cxnSpMk id="231" creationId="{711E0A14-977F-4422-9830-028A85755965}"/>
          </ac:cxnSpMkLst>
        </pc:cxnChg>
        <pc:cxnChg chg="mod">
          <ac:chgData name="Amelia Veith" userId="15bdf0d5-432d-4157-83ae-63e3a7e1dc2c" providerId="ADAL" clId="{A237F066-3D2D-4695-A065-232CDFCFE126}" dt="2021-11-10T23:06:29.533" v="1647"/>
          <ac:cxnSpMkLst>
            <pc:docMk/>
            <pc:sldMk cId="3740102185" sldId="342"/>
            <ac:cxnSpMk id="232" creationId="{79DDAF4C-A56C-4DFE-B7F9-2CDC42BD5074}"/>
          </ac:cxnSpMkLst>
        </pc:cxnChg>
        <pc:cxnChg chg="mod">
          <ac:chgData name="Amelia Veith" userId="15bdf0d5-432d-4157-83ae-63e3a7e1dc2c" providerId="ADAL" clId="{A237F066-3D2D-4695-A065-232CDFCFE126}" dt="2021-11-10T23:06:29.533" v="1647"/>
          <ac:cxnSpMkLst>
            <pc:docMk/>
            <pc:sldMk cId="3740102185" sldId="342"/>
            <ac:cxnSpMk id="233" creationId="{F9BCC9E6-9ACC-4CBE-8591-4395728E1E31}"/>
          </ac:cxnSpMkLst>
        </pc:cxnChg>
        <pc:cxnChg chg="mod">
          <ac:chgData name="Amelia Veith" userId="15bdf0d5-432d-4157-83ae-63e3a7e1dc2c" providerId="ADAL" clId="{A237F066-3D2D-4695-A065-232CDFCFE126}" dt="2021-11-10T23:06:29.533" v="1647"/>
          <ac:cxnSpMkLst>
            <pc:docMk/>
            <pc:sldMk cId="3740102185" sldId="342"/>
            <ac:cxnSpMk id="234" creationId="{6C1FBD14-2ADD-4416-B350-8AE973939171}"/>
          </ac:cxnSpMkLst>
        </pc:cxnChg>
        <pc:cxnChg chg="mod">
          <ac:chgData name="Amelia Veith" userId="15bdf0d5-432d-4157-83ae-63e3a7e1dc2c" providerId="ADAL" clId="{A237F066-3D2D-4695-A065-232CDFCFE126}" dt="2021-11-10T23:06:29.533" v="1647"/>
          <ac:cxnSpMkLst>
            <pc:docMk/>
            <pc:sldMk cId="3740102185" sldId="342"/>
            <ac:cxnSpMk id="235" creationId="{2096B518-7351-445D-9426-1B6CA90CBB89}"/>
          </ac:cxnSpMkLst>
        </pc:cxnChg>
        <pc:cxnChg chg="mod">
          <ac:chgData name="Amelia Veith" userId="15bdf0d5-432d-4157-83ae-63e3a7e1dc2c" providerId="ADAL" clId="{A237F066-3D2D-4695-A065-232CDFCFE126}" dt="2021-11-10T23:06:29.533" v="1647"/>
          <ac:cxnSpMkLst>
            <pc:docMk/>
            <pc:sldMk cId="3740102185" sldId="342"/>
            <ac:cxnSpMk id="236" creationId="{8107B444-9300-476C-B3E3-C1A9EC80B1FF}"/>
          </ac:cxnSpMkLst>
        </pc:cxnChg>
      </pc:sldChg>
      <pc:sldChg chg="addSp delSp modSp add mod delAnim modAnim">
        <pc:chgData name="Amelia Veith" userId="15bdf0d5-432d-4157-83ae-63e3a7e1dc2c" providerId="ADAL" clId="{A237F066-3D2D-4695-A065-232CDFCFE126}" dt="2021-11-12T21:49:08.764" v="4460" actId="14100"/>
        <pc:sldMkLst>
          <pc:docMk/>
          <pc:sldMk cId="4147783035" sldId="343"/>
        </pc:sldMkLst>
        <pc:spChg chg="del">
          <ac:chgData name="Amelia Veith" userId="15bdf0d5-432d-4157-83ae-63e3a7e1dc2c" providerId="ADAL" clId="{A237F066-3D2D-4695-A065-232CDFCFE126}" dt="2021-11-10T23:28:08.385" v="1872" actId="478"/>
          <ac:spMkLst>
            <pc:docMk/>
            <pc:sldMk cId="4147783035" sldId="343"/>
            <ac:spMk id="10" creationId="{C0093E6C-DD70-4992-B0A1-E17E5B23CBCB}"/>
          </ac:spMkLst>
        </pc:spChg>
        <pc:spChg chg="del">
          <ac:chgData name="Amelia Veith" userId="15bdf0d5-432d-4157-83ae-63e3a7e1dc2c" providerId="ADAL" clId="{A237F066-3D2D-4695-A065-232CDFCFE126}" dt="2021-11-10T23:50:17.257" v="2109" actId="478"/>
          <ac:spMkLst>
            <pc:docMk/>
            <pc:sldMk cId="4147783035" sldId="343"/>
            <ac:spMk id="28" creationId="{72700D20-22AF-45A4-8BB3-83C56B1BBA26}"/>
          </ac:spMkLst>
        </pc:spChg>
        <pc:spChg chg="del">
          <ac:chgData name="Amelia Veith" userId="15bdf0d5-432d-4157-83ae-63e3a7e1dc2c" providerId="ADAL" clId="{A237F066-3D2D-4695-A065-232CDFCFE126}" dt="2021-11-10T23:27:35.474" v="1859" actId="478"/>
          <ac:spMkLst>
            <pc:docMk/>
            <pc:sldMk cId="4147783035" sldId="343"/>
            <ac:spMk id="41" creationId="{7D20FC9E-B6DA-4E58-AF0A-B027239EFB02}"/>
          </ac:spMkLst>
        </pc:spChg>
        <pc:spChg chg="del">
          <ac:chgData name="Amelia Veith" userId="15bdf0d5-432d-4157-83ae-63e3a7e1dc2c" providerId="ADAL" clId="{A237F066-3D2D-4695-A065-232CDFCFE126}" dt="2021-11-10T23:46:36.779" v="2084" actId="478"/>
          <ac:spMkLst>
            <pc:docMk/>
            <pc:sldMk cId="4147783035" sldId="343"/>
            <ac:spMk id="43" creationId="{F9053CE9-AF74-4118-8823-2486B7D2995E}"/>
          </ac:spMkLst>
        </pc:spChg>
        <pc:spChg chg="del">
          <ac:chgData name="Amelia Veith" userId="15bdf0d5-432d-4157-83ae-63e3a7e1dc2c" providerId="ADAL" clId="{A237F066-3D2D-4695-A065-232CDFCFE126}" dt="2021-11-10T23:27:58.615" v="1868" actId="478"/>
          <ac:spMkLst>
            <pc:docMk/>
            <pc:sldMk cId="4147783035" sldId="343"/>
            <ac:spMk id="47" creationId="{F0A41CCE-0492-48CA-8E8C-55C985338FED}"/>
          </ac:spMkLst>
        </pc:spChg>
        <pc:spChg chg="del mod">
          <ac:chgData name="Amelia Veith" userId="15bdf0d5-432d-4157-83ae-63e3a7e1dc2c" providerId="ADAL" clId="{A237F066-3D2D-4695-A065-232CDFCFE126}" dt="2021-11-10T23:50:23.174" v="2111" actId="478"/>
          <ac:spMkLst>
            <pc:docMk/>
            <pc:sldMk cId="4147783035" sldId="343"/>
            <ac:spMk id="98" creationId="{2415E0A5-C6B8-4A22-86C7-C0C65E3256C3}"/>
          </ac:spMkLst>
        </pc:spChg>
        <pc:spChg chg="del">
          <ac:chgData name="Amelia Veith" userId="15bdf0d5-432d-4157-83ae-63e3a7e1dc2c" providerId="ADAL" clId="{A237F066-3D2D-4695-A065-232CDFCFE126}" dt="2021-11-12T20:28:12.410" v="3703" actId="478"/>
          <ac:spMkLst>
            <pc:docMk/>
            <pc:sldMk cId="4147783035" sldId="343"/>
            <ac:spMk id="101" creationId="{D8149E71-4331-4111-8AA2-A80D1FDAF778}"/>
          </ac:spMkLst>
        </pc:spChg>
        <pc:spChg chg="add mod">
          <ac:chgData name="Amelia Veith" userId="15bdf0d5-432d-4157-83ae-63e3a7e1dc2c" providerId="ADAL" clId="{A237F066-3D2D-4695-A065-232CDFCFE126}" dt="2021-11-12T21:49:08.764" v="4460" actId="14100"/>
          <ac:spMkLst>
            <pc:docMk/>
            <pc:sldMk cId="4147783035" sldId="343"/>
            <ac:spMk id="102" creationId="{F9084581-E781-4CFA-8F16-FA53D9DCD053}"/>
          </ac:spMkLst>
        </pc:spChg>
        <pc:spChg chg="add del mod">
          <ac:chgData name="Amelia Veith" userId="15bdf0d5-432d-4157-83ae-63e3a7e1dc2c" providerId="ADAL" clId="{A237F066-3D2D-4695-A065-232CDFCFE126}" dt="2021-11-10T23:50:20.630" v="2110" actId="478"/>
          <ac:spMkLst>
            <pc:docMk/>
            <pc:sldMk cId="4147783035" sldId="343"/>
            <ac:spMk id="126" creationId="{D707D518-9F80-4FCF-BED9-B61C969D5136}"/>
          </ac:spMkLst>
        </pc:spChg>
        <pc:spChg chg="add del mod">
          <ac:chgData name="Amelia Veith" userId="15bdf0d5-432d-4157-83ae-63e3a7e1dc2c" providerId="ADAL" clId="{A237F066-3D2D-4695-A065-232CDFCFE126}" dt="2021-11-10T23:46:30.624" v="2082" actId="478"/>
          <ac:spMkLst>
            <pc:docMk/>
            <pc:sldMk cId="4147783035" sldId="343"/>
            <ac:spMk id="127" creationId="{0DDD9872-16DD-4500-8823-D60127EAD094}"/>
          </ac:spMkLst>
        </pc:spChg>
        <pc:spChg chg="add del mod">
          <ac:chgData name="Amelia Veith" userId="15bdf0d5-432d-4157-83ae-63e3a7e1dc2c" providerId="ADAL" clId="{A237F066-3D2D-4695-A065-232CDFCFE126}" dt="2021-11-10T23:50:01.243" v="2104" actId="478"/>
          <ac:spMkLst>
            <pc:docMk/>
            <pc:sldMk cId="4147783035" sldId="343"/>
            <ac:spMk id="129" creationId="{6492B8B1-FD34-44F7-A1EA-619CC45A7454}"/>
          </ac:spMkLst>
        </pc:spChg>
        <pc:spChg chg="del">
          <ac:chgData name="Amelia Veith" userId="15bdf0d5-432d-4157-83ae-63e3a7e1dc2c" providerId="ADAL" clId="{A237F066-3D2D-4695-A065-232CDFCFE126}" dt="2021-11-10T23:27:44.545" v="1863" actId="478"/>
          <ac:spMkLst>
            <pc:docMk/>
            <pc:sldMk cId="4147783035" sldId="343"/>
            <ac:spMk id="158" creationId="{805FC55F-4CD9-4C3C-851F-E38DBBDFA9AE}"/>
          </ac:spMkLst>
        </pc:spChg>
        <pc:spChg chg="del">
          <ac:chgData name="Amelia Veith" userId="15bdf0d5-432d-4157-83ae-63e3a7e1dc2c" providerId="ADAL" clId="{A237F066-3D2D-4695-A065-232CDFCFE126}" dt="2021-11-10T23:27:46.987" v="1864" actId="478"/>
          <ac:spMkLst>
            <pc:docMk/>
            <pc:sldMk cId="4147783035" sldId="343"/>
            <ac:spMk id="159" creationId="{429A0137-6741-4B27-8831-D4D4030C42EF}"/>
          </ac:spMkLst>
        </pc:spChg>
        <pc:spChg chg="mod">
          <ac:chgData name="Amelia Veith" userId="15bdf0d5-432d-4157-83ae-63e3a7e1dc2c" providerId="ADAL" clId="{A237F066-3D2D-4695-A065-232CDFCFE126}" dt="2021-11-10T23:28:53.724" v="1873"/>
          <ac:spMkLst>
            <pc:docMk/>
            <pc:sldMk cId="4147783035" sldId="343"/>
            <ac:spMk id="166" creationId="{0B9BD27C-0A61-4939-BC32-43D9A368DF76}"/>
          </ac:spMkLst>
        </pc:spChg>
        <pc:spChg chg="mod">
          <ac:chgData name="Amelia Veith" userId="15bdf0d5-432d-4157-83ae-63e3a7e1dc2c" providerId="ADAL" clId="{A237F066-3D2D-4695-A065-232CDFCFE126}" dt="2021-11-10T23:28:53.724" v="1873"/>
          <ac:spMkLst>
            <pc:docMk/>
            <pc:sldMk cId="4147783035" sldId="343"/>
            <ac:spMk id="167" creationId="{08FB1587-CE52-42ED-96D5-00ECC723686D}"/>
          </ac:spMkLst>
        </pc:spChg>
        <pc:spChg chg="mod">
          <ac:chgData name="Amelia Veith" userId="15bdf0d5-432d-4157-83ae-63e3a7e1dc2c" providerId="ADAL" clId="{A237F066-3D2D-4695-A065-232CDFCFE126}" dt="2021-11-10T23:28:53.724" v="1873"/>
          <ac:spMkLst>
            <pc:docMk/>
            <pc:sldMk cId="4147783035" sldId="343"/>
            <ac:spMk id="168" creationId="{4D43B59E-7CF6-44BC-9706-733D0D296AAF}"/>
          </ac:spMkLst>
        </pc:spChg>
        <pc:spChg chg="mod">
          <ac:chgData name="Amelia Veith" userId="15bdf0d5-432d-4157-83ae-63e3a7e1dc2c" providerId="ADAL" clId="{A237F066-3D2D-4695-A065-232CDFCFE126}" dt="2021-11-10T23:28:53.724" v="1873"/>
          <ac:spMkLst>
            <pc:docMk/>
            <pc:sldMk cId="4147783035" sldId="343"/>
            <ac:spMk id="192" creationId="{BC742DAB-B372-44FB-9A5E-3302F3548467}"/>
          </ac:spMkLst>
        </pc:spChg>
        <pc:spChg chg="del mod">
          <ac:chgData name="Amelia Veith" userId="15bdf0d5-432d-4157-83ae-63e3a7e1dc2c" providerId="ADAL" clId="{A237F066-3D2D-4695-A065-232CDFCFE126}" dt="2021-11-10T23:27:55.374" v="1867" actId="478"/>
          <ac:spMkLst>
            <pc:docMk/>
            <pc:sldMk cId="4147783035" sldId="343"/>
            <ac:spMk id="193" creationId="{59E3EB7C-DF53-42CA-94CE-6D89DF490AB0}"/>
          </ac:spMkLst>
        </pc:spChg>
        <pc:spChg chg="del">
          <ac:chgData name="Amelia Veith" userId="15bdf0d5-432d-4157-83ae-63e3a7e1dc2c" providerId="ADAL" clId="{A237F066-3D2D-4695-A065-232CDFCFE126}" dt="2021-11-10T23:28:05.418" v="1871" actId="478"/>
          <ac:spMkLst>
            <pc:docMk/>
            <pc:sldMk cId="4147783035" sldId="343"/>
            <ac:spMk id="194" creationId="{9A25B20F-1818-4AC6-A422-31CD3B961054}"/>
          </ac:spMkLst>
        </pc:spChg>
        <pc:spChg chg="del">
          <ac:chgData name="Amelia Veith" userId="15bdf0d5-432d-4157-83ae-63e3a7e1dc2c" providerId="ADAL" clId="{A237F066-3D2D-4695-A065-232CDFCFE126}" dt="2021-11-10T23:28:08.385" v="1872" actId="478"/>
          <ac:spMkLst>
            <pc:docMk/>
            <pc:sldMk cId="4147783035" sldId="343"/>
            <ac:spMk id="237" creationId="{1622AA44-46B7-489F-A31D-9A46FC7C01B6}"/>
          </ac:spMkLst>
        </pc:spChg>
        <pc:spChg chg="mod">
          <ac:chgData name="Amelia Veith" userId="15bdf0d5-432d-4157-83ae-63e3a7e1dc2c" providerId="ADAL" clId="{A237F066-3D2D-4695-A065-232CDFCFE126}" dt="2021-11-10T23:28:53.724" v="1873"/>
          <ac:spMkLst>
            <pc:docMk/>
            <pc:sldMk cId="4147783035" sldId="343"/>
            <ac:spMk id="238" creationId="{48F06245-9D94-429B-A22C-65DCB0F8B15A}"/>
          </ac:spMkLst>
        </pc:spChg>
        <pc:spChg chg="mod">
          <ac:chgData name="Amelia Veith" userId="15bdf0d5-432d-4157-83ae-63e3a7e1dc2c" providerId="ADAL" clId="{A237F066-3D2D-4695-A065-232CDFCFE126}" dt="2021-11-10T23:28:53.724" v="1873"/>
          <ac:spMkLst>
            <pc:docMk/>
            <pc:sldMk cId="4147783035" sldId="343"/>
            <ac:spMk id="239" creationId="{935CB5C4-2B4F-45F7-8677-1076A68DC56F}"/>
          </ac:spMkLst>
        </pc:spChg>
        <pc:spChg chg="mod">
          <ac:chgData name="Amelia Veith" userId="15bdf0d5-432d-4157-83ae-63e3a7e1dc2c" providerId="ADAL" clId="{A237F066-3D2D-4695-A065-232CDFCFE126}" dt="2021-11-10T23:28:53.724" v="1873"/>
          <ac:spMkLst>
            <pc:docMk/>
            <pc:sldMk cId="4147783035" sldId="343"/>
            <ac:spMk id="241" creationId="{494937D2-6823-4236-8316-CEE110A87D0C}"/>
          </ac:spMkLst>
        </pc:spChg>
        <pc:spChg chg="mod">
          <ac:chgData name="Amelia Veith" userId="15bdf0d5-432d-4157-83ae-63e3a7e1dc2c" providerId="ADAL" clId="{A237F066-3D2D-4695-A065-232CDFCFE126}" dt="2021-11-10T23:28:53.724" v="1873"/>
          <ac:spMkLst>
            <pc:docMk/>
            <pc:sldMk cId="4147783035" sldId="343"/>
            <ac:spMk id="245" creationId="{80E8B998-B4B3-4E9A-BEAD-A5EFA74ADF61}"/>
          </ac:spMkLst>
        </pc:spChg>
        <pc:spChg chg="mod">
          <ac:chgData name="Amelia Veith" userId="15bdf0d5-432d-4157-83ae-63e3a7e1dc2c" providerId="ADAL" clId="{A237F066-3D2D-4695-A065-232CDFCFE126}" dt="2021-11-10T23:28:53.724" v="1873"/>
          <ac:spMkLst>
            <pc:docMk/>
            <pc:sldMk cId="4147783035" sldId="343"/>
            <ac:spMk id="246" creationId="{84FD6F82-A0DE-42DF-831E-23ABFE17CFA1}"/>
          </ac:spMkLst>
        </pc:spChg>
        <pc:spChg chg="mod">
          <ac:chgData name="Amelia Veith" userId="15bdf0d5-432d-4157-83ae-63e3a7e1dc2c" providerId="ADAL" clId="{A237F066-3D2D-4695-A065-232CDFCFE126}" dt="2021-11-10T23:28:53.724" v="1873"/>
          <ac:spMkLst>
            <pc:docMk/>
            <pc:sldMk cId="4147783035" sldId="343"/>
            <ac:spMk id="247" creationId="{DF708B40-5333-4A32-B765-3626DB9EFA53}"/>
          </ac:spMkLst>
        </pc:spChg>
        <pc:spChg chg="mod">
          <ac:chgData name="Amelia Veith" userId="15bdf0d5-432d-4157-83ae-63e3a7e1dc2c" providerId="ADAL" clId="{A237F066-3D2D-4695-A065-232CDFCFE126}" dt="2021-11-10T23:28:53.724" v="1873"/>
          <ac:spMkLst>
            <pc:docMk/>
            <pc:sldMk cId="4147783035" sldId="343"/>
            <ac:spMk id="248" creationId="{56672E7A-EFD8-4126-A388-5B38F7B8C3DC}"/>
          </ac:spMkLst>
        </pc:spChg>
        <pc:spChg chg="mod">
          <ac:chgData name="Amelia Veith" userId="15bdf0d5-432d-4157-83ae-63e3a7e1dc2c" providerId="ADAL" clId="{A237F066-3D2D-4695-A065-232CDFCFE126}" dt="2021-11-10T23:28:53.724" v="1873"/>
          <ac:spMkLst>
            <pc:docMk/>
            <pc:sldMk cId="4147783035" sldId="343"/>
            <ac:spMk id="249" creationId="{C2BE1373-7332-4EA7-B32F-1E3F9663E52C}"/>
          </ac:spMkLst>
        </pc:spChg>
        <pc:spChg chg="mod">
          <ac:chgData name="Amelia Veith" userId="15bdf0d5-432d-4157-83ae-63e3a7e1dc2c" providerId="ADAL" clId="{A237F066-3D2D-4695-A065-232CDFCFE126}" dt="2021-11-10T23:28:53.724" v="1873"/>
          <ac:spMkLst>
            <pc:docMk/>
            <pc:sldMk cId="4147783035" sldId="343"/>
            <ac:spMk id="250" creationId="{79F3BD43-661A-4160-8B4F-41207ABCDCC7}"/>
          </ac:spMkLst>
        </pc:spChg>
        <pc:spChg chg="mod">
          <ac:chgData name="Amelia Veith" userId="15bdf0d5-432d-4157-83ae-63e3a7e1dc2c" providerId="ADAL" clId="{A237F066-3D2D-4695-A065-232CDFCFE126}" dt="2021-11-10T23:28:53.724" v="1873"/>
          <ac:spMkLst>
            <pc:docMk/>
            <pc:sldMk cId="4147783035" sldId="343"/>
            <ac:spMk id="251" creationId="{67923DF8-D08F-476A-961C-C8EA589B3250}"/>
          </ac:spMkLst>
        </pc:spChg>
        <pc:spChg chg="mod">
          <ac:chgData name="Amelia Veith" userId="15bdf0d5-432d-4157-83ae-63e3a7e1dc2c" providerId="ADAL" clId="{A237F066-3D2D-4695-A065-232CDFCFE126}" dt="2021-11-10T23:28:53.724" v="1873"/>
          <ac:spMkLst>
            <pc:docMk/>
            <pc:sldMk cId="4147783035" sldId="343"/>
            <ac:spMk id="252" creationId="{277D7BB1-F344-4F73-978B-F6035238990F}"/>
          </ac:spMkLst>
        </pc:spChg>
        <pc:spChg chg="mod">
          <ac:chgData name="Amelia Veith" userId="15bdf0d5-432d-4157-83ae-63e3a7e1dc2c" providerId="ADAL" clId="{A237F066-3D2D-4695-A065-232CDFCFE126}" dt="2021-11-10T23:28:53.724" v="1873"/>
          <ac:spMkLst>
            <pc:docMk/>
            <pc:sldMk cId="4147783035" sldId="343"/>
            <ac:spMk id="253" creationId="{FC240E8C-1AA0-48EC-8028-7D3E1A0DF681}"/>
          </ac:spMkLst>
        </pc:spChg>
        <pc:spChg chg="mod">
          <ac:chgData name="Amelia Veith" userId="15bdf0d5-432d-4157-83ae-63e3a7e1dc2c" providerId="ADAL" clId="{A237F066-3D2D-4695-A065-232CDFCFE126}" dt="2021-11-10T23:28:53.724" v="1873"/>
          <ac:spMkLst>
            <pc:docMk/>
            <pc:sldMk cId="4147783035" sldId="343"/>
            <ac:spMk id="272" creationId="{CE82931D-A6D4-4361-9107-B49A578C403A}"/>
          </ac:spMkLst>
        </pc:spChg>
        <pc:spChg chg="mod">
          <ac:chgData name="Amelia Veith" userId="15bdf0d5-432d-4157-83ae-63e3a7e1dc2c" providerId="ADAL" clId="{A237F066-3D2D-4695-A065-232CDFCFE126}" dt="2021-11-10T23:28:53.724" v="1873"/>
          <ac:spMkLst>
            <pc:docMk/>
            <pc:sldMk cId="4147783035" sldId="343"/>
            <ac:spMk id="274" creationId="{A943EF23-CF14-4416-BB5D-2E35FAD92165}"/>
          </ac:spMkLst>
        </pc:spChg>
        <pc:spChg chg="mod">
          <ac:chgData name="Amelia Veith" userId="15bdf0d5-432d-4157-83ae-63e3a7e1dc2c" providerId="ADAL" clId="{A237F066-3D2D-4695-A065-232CDFCFE126}" dt="2021-11-10T23:28:53.724" v="1873"/>
          <ac:spMkLst>
            <pc:docMk/>
            <pc:sldMk cId="4147783035" sldId="343"/>
            <ac:spMk id="276" creationId="{BC445448-F614-48CD-A195-C13C069E398E}"/>
          </ac:spMkLst>
        </pc:spChg>
        <pc:spChg chg="mod">
          <ac:chgData name="Amelia Veith" userId="15bdf0d5-432d-4157-83ae-63e3a7e1dc2c" providerId="ADAL" clId="{A237F066-3D2D-4695-A065-232CDFCFE126}" dt="2021-11-10T23:28:53.724" v="1873"/>
          <ac:spMkLst>
            <pc:docMk/>
            <pc:sldMk cId="4147783035" sldId="343"/>
            <ac:spMk id="278" creationId="{7B6E3422-5D37-4B3E-9992-37CAB43DD062}"/>
          </ac:spMkLst>
        </pc:spChg>
        <pc:spChg chg="mod">
          <ac:chgData name="Amelia Veith" userId="15bdf0d5-432d-4157-83ae-63e3a7e1dc2c" providerId="ADAL" clId="{A237F066-3D2D-4695-A065-232CDFCFE126}" dt="2021-11-10T23:28:53.724" v="1873"/>
          <ac:spMkLst>
            <pc:docMk/>
            <pc:sldMk cId="4147783035" sldId="343"/>
            <ac:spMk id="279" creationId="{12409171-AF84-47BD-BE15-3BC4C380C17E}"/>
          </ac:spMkLst>
        </pc:spChg>
        <pc:spChg chg="mod">
          <ac:chgData name="Amelia Veith" userId="15bdf0d5-432d-4157-83ae-63e3a7e1dc2c" providerId="ADAL" clId="{A237F066-3D2D-4695-A065-232CDFCFE126}" dt="2021-11-10T23:28:53.724" v="1873"/>
          <ac:spMkLst>
            <pc:docMk/>
            <pc:sldMk cId="4147783035" sldId="343"/>
            <ac:spMk id="280" creationId="{B76BE6D0-1A91-42C2-9C78-341814928C13}"/>
          </ac:spMkLst>
        </pc:spChg>
        <pc:spChg chg="mod">
          <ac:chgData name="Amelia Veith" userId="15bdf0d5-432d-4157-83ae-63e3a7e1dc2c" providerId="ADAL" clId="{A237F066-3D2D-4695-A065-232CDFCFE126}" dt="2021-11-10T23:28:53.724" v="1873"/>
          <ac:spMkLst>
            <pc:docMk/>
            <pc:sldMk cId="4147783035" sldId="343"/>
            <ac:spMk id="281" creationId="{E6E7D6AC-3C2C-45B6-AAC1-C551F711197E}"/>
          </ac:spMkLst>
        </pc:spChg>
        <pc:spChg chg="mod">
          <ac:chgData name="Amelia Veith" userId="15bdf0d5-432d-4157-83ae-63e3a7e1dc2c" providerId="ADAL" clId="{A237F066-3D2D-4695-A065-232CDFCFE126}" dt="2021-11-10T23:28:53.724" v="1873"/>
          <ac:spMkLst>
            <pc:docMk/>
            <pc:sldMk cId="4147783035" sldId="343"/>
            <ac:spMk id="282" creationId="{308E3BC4-AE15-4776-A177-0B7F12C207DD}"/>
          </ac:spMkLst>
        </pc:spChg>
        <pc:spChg chg="mod">
          <ac:chgData name="Amelia Veith" userId="15bdf0d5-432d-4157-83ae-63e3a7e1dc2c" providerId="ADAL" clId="{A237F066-3D2D-4695-A065-232CDFCFE126}" dt="2021-11-10T23:28:53.724" v="1873"/>
          <ac:spMkLst>
            <pc:docMk/>
            <pc:sldMk cId="4147783035" sldId="343"/>
            <ac:spMk id="283" creationId="{EE7C82E3-8756-4D61-A9BC-D28FD732E5B3}"/>
          </ac:spMkLst>
        </pc:spChg>
        <pc:spChg chg="mod">
          <ac:chgData name="Amelia Veith" userId="15bdf0d5-432d-4157-83ae-63e3a7e1dc2c" providerId="ADAL" clId="{A237F066-3D2D-4695-A065-232CDFCFE126}" dt="2021-11-10T23:28:53.724" v="1873"/>
          <ac:spMkLst>
            <pc:docMk/>
            <pc:sldMk cId="4147783035" sldId="343"/>
            <ac:spMk id="284" creationId="{987DE4B2-9333-4BC9-AC32-803794CB334B}"/>
          </ac:spMkLst>
        </pc:spChg>
        <pc:spChg chg="add del mod">
          <ac:chgData name="Amelia Veith" userId="15bdf0d5-432d-4157-83ae-63e3a7e1dc2c" providerId="ADAL" clId="{A237F066-3D2D-4695-A065-232CDFCFE126}" dt="2021-11-10T23:49:47.366" v="2103" actId="478"/>
          <ac:spMkLst>
            <pc:docMk/>
            <pc:sldMk cId="4147783035" sldId="343"/>
            <ac:spMk id="306" creationId="{9A71B8AA-AC96-4C7F-90F4-94C63F1BEB2D}"/>
          </ac:spMkLst>
        </pc:spChg>
        <pc:spChg chg="add del mod">
          <ac:chgData name="Amelia Veith" userId="15bdf0d5-432d-4157-83ae-63e3a7e1dc2c" providerId="ADAL" clId="{A237F066-3D2D-4695-A065-232CDFCFE126}" dt="2021-11-10T23:50:05.841" v="2105" actId="478"/>
          <ac:spMkLst>
            <pc:docMk/>
            <pc:sldMk cId="4147783035" sldId="343"/>
            <ac:spMk id="307" creationId="{48C930EC-ADB7-41CC-A5A5-AE7273BE6FC8}"/>
          </ac:spMkLst>
        </pc:spChg>
        <pc:spChg chg="add del mod">
          <ac:chgData name="Amelia Veith" userId="15bdf0d5-432d-4157-83ae-63e3a7e1dc2c" providerId="ADAL" clId="{A237F066-3D2D-4695-A065-232CDFCFE126}" dt="2021-11-10T23:50:11.207" v="2107" actId="478"/>
          <ac:spMkLst>
            <pc:docMk/>
            <pc:sldMk cId="4147783035" sldId="343"/>
            <ac:spMk id="316" creationId="{1C7F27FA-31DA-4CC6-B166-4BEDD693A8A3}"/>
          </ac:spMkLst>
        </pc:spChg>
        <pc:spChg chg="add del mod">
          <ac:chgData name="Amelia Veith" userId="15bdf0d5-432d-4157-83ae-63e3a7e1dc2c" providerId="ADAL" clId="{A237F066-3D2D-4695-A065-232CDFCFE126}" dt="2021-11-10T23:50:05.841" v="2105" actId="478"/>
          <ac:spMkLst>
            <pc:docMk/>
            <pc:sldMk cId="4147783035" sldId="343"/>
            <ac:spMk id="318" creationId="{24B8FF8E-5D46-415B-904C-3F9027924D2C}"/>
          </ac:spMkLst>
        </pc:spChg>
        <pc:spChg chg="add del mod ord">
          <ac:chgData name="Amelia Veith" userId="15bdf0d5-432d-4157-83ae-63e3a7e1dc2c" providerId="ADAL" clId="{A237F066-3D2D-4695-A065-232CDFCFE126}" dt="2021-11-10T23:46:30.624" v="2082" actId="478"/>
          <ac:spMkLst>
            <pc:docMk/>
            <pc:sldMk cId="4147783035" sldId="343"/>
            <ac:spMk id="319" creationId="{2ABF4A4F-8B03-4FF0-85DF-5DA6BAB0F13E}"/>
          </ac:spMkLst>
        </pc:spChg>
        <pc:spChg chg="add del mod">
          <ac:chgData name="Amelia Veith" userId="15bdf0d5-432d-4157-83ae-63e3a7e1dc2c" providerId="ADAL" clId="{A237F066-3D2D-4695-A065-232CDFCFE126}" dt="2021-11-10T23:47:22.938" v="2086" actId="478"/>
          <ac:spMkLst>
            <pc:docMk/>
            <pc:sldMk cId="4147783035" sldId="343"/>
            <ac:spMk id="320" creationId="{2099E5CB-42C6-4886-830F-0FB60F1C7F83}"/>
          </ac:spMkLst>
        </pc:spChg>
        <pc:spChg chg="add del mod">
          <ac:chgData name="Amelia Veith" userId="15bdf0d5-432d-4157-83ae-63e3a7e1dc2c" providerId="ADAL" clId="{A237F066-3D2D-4695-A065-232CDFCFE126}" dt="2021-11-10T23:47:22.938" v="2086" actId="478"/>
          <ac:spMkLst>
            <pc:docMk/>
            <pc:sldMk cId="4147783035" sldId="343"/>
            <ac:spMk id="321" creationId="{20CE4BB7-84B8-4906-BE60-40861CF5B3B8}"/>
          </ac:spMkLst>
        </pc:spChg>
        <pc:spChg chg="add del mod">
          <ac:chgData name="Amelia Veith" userId="15bdf0d5-432d-4157-83ae-63e3a7e1dc2c" providerId="ADAL" clId="{A237F066-3D2D-4695-A065-232CDFCFE126}" dt="2021-11-10T23:47:22.938" v="2086" actId="478"/>
          <ac:spMkLst>
            <pc:docMk/>
            <pc:sldMk cId="4147783035" sldId="343"/>
            <ac:spMk id="322" creationId="{B6A33F04-FA71-40EA-94A3-156125639504}"/>
          </ac:spMkLst>
        </pc:spChg>
        <pc:spChg chg="mod">
          <ac:chgData name="Amelia Veith" userId="15bdf0d5-432d-4157-83ae-63e3a7e1dc2c" providerId="ADAL" clId="{A237F066-3D2D-4695-A065-232CDFCFE126}" dt="2021-11-10T23:47:18.550" v="2085"/>
          <ac:spMkLst>
            <pc:docMk/>
            <pc:sldMk cId="4147783035" sldId="343"/>
            <ac:spMk id="325" creationId="{4D4A001A-3CD2-41DC-A859-A652ECE4BB45}"/>
          </ac:spMkLst>
        </pc:spChg>
        <pc:spChg chg="mod">
          <ac:chgData name="Amelia Veith" userId="15bdf0d5-432d-4157-83ae-63e3a7e1dc2c" providerId="ADAL" clId="{A237F066-3D2D-4695-A065-232CDFCFE126}" dt="2021-11-10T23:47:18.550" v="2085"/>
          <ac:spMkLst>
            <pc:docMk/>
            <pc:sldMk cId="4147783035" sldId="343"/>
            <ac:spMk id="326" creationId="{1FB1B716-4527-461B-890F-55D6888849E6}"/>
          </ac:spMkLst>
        </pc:spChg>
        <pc:spChg chg="mod">
          <ac:chgData name="Amelia Veith" userId="15bdf0d5-432d-4157-83ae-63e3a7e1dc2c" providerId="ADAL" clId="{A237F066-3D2D-4695-A065-232CDFCFE126}" dt="2021-11-10T23:47:18.550" v="2085"/>
          <ac:spMkLst>
            <pc:docMk/>
            <pc:sldMk cId="4147783035" sldId="343"/>
            <ac:spMk id="327" creationId="{F99557FC-2ABF-423B-8060-4CDC4D10A222}"/>
          </ac:spMkLst>
        </pc:spChg>
        <pc:spChg chg="mod">
          <ac:chgData name="Amelia Veith" userId="15bdf0d5-432d-4157-83ae-63e3a7e1dc2c" providerId="ADAL" clId="{A237F066-3D2D-4695-A065-232CDFCFE126}" dt="2021-11-10T23:47:18.550" v="2085"/>
          <ac:spMkLst>
            <pc:docMk/>
            <pc:sldMk cId="4147783035" sldId="343"/>
            <ac:spMk id="328" creationId="{2AEF13D9-F31E-4BED-BB20-5DDD8342D14E}"/>
          </ac:spMkLst>
        </pc:spChg>
        <pc:spChg chg="mod">
          <ac:chgData name="Amelia Veith" userId="15bdf0d5-432d-4157-83ae-63e3a7e1dc2c" providerId="ADAL" clId="{A237F066-3D2D-4695-A065-232CDFCFE126}" dt="2021-11-10T23:47:18.550" v="2085"/>
          <ac:spMkLst>
            <pc:docMk/>
            <pc:sldMk cId="4147783035" sldId="343"/>
            <ac:spMk id="329" creationId="{229FAD54-4F9A-4E68-BFCA-0D8CBD9AD172}"/>
          </ac:spMkLst>
        </pc:spChg>
        <pc:spChg chg="mod">
          <ac:chgData name="Amelia Veith" userId="15bdf0d5-432d-4157-83ae-63e3a7e1dc2c" providerId="ADAL" clId="{A237F066-3D2D-4695-A065-232CDFCFE126}" dt="2021-11-10T23:47:18.550" v="2085"/>
          <ac:spMkLst>
            <pc:docMk/>
            <pc:sldMk cId="4147783035" sldId="343"/>
            <ac:spMk id="330" creationId="{1F3663B5-7BF0-46E3-B7B1-FAFF287321E9}"/>
          </ac:spMkLst>
        </pc:spChg>
        <pc:spChg chg="add del mod">
          <ac:chgData name="Amelia Veith" userId="15bdf0d5-432d-4157-83ae-63e3a7e1dc2c" providerId="ADAL" clId="{A237F066-3D2D-4695-A065-232CDFCFE126}" dt="2021-11-10T23:47:22.938" v="2086" actId="478"/>
          <ac:spMkLst>
            <pc:docMk/>
            <pc:sldMk cId="4147783035" sldId="343"/>
            <ac:spMk id="331" creationId="{EE910AFE-D331-430C-B7B2-1A3A54F0C347}"/>
          </ac:spMkLst>
        </pc:spChg>
        <pc:spChg chg="mod">
          <ac:chgData name="Amelia Veith" userId="15bdf0d5-432d-4157-83ae-63e3a7e1dc2c" providerId="ADAL" clId="{A237F066-3D2D-4695-A065-232CDFCFE126}" dt="2021-11-10T23:47:18.550" v="2085"/>
          <ac:spMkLst>
            <pc:docMk/>
            <pc:sldMk cId="4147783035" sldId="343"/>
            <ac:spMk id="333" creationId="{849D0927-E08A-4A13-886E-A6C064735EAF}"/>
          </ac:spMkLst>
        </pc:spChg>
        <pc:spChg chg="mod">
          <ac:chgData name="Amelia Veith" userId="15bdf0d5-432d-4157-83ae-63e3a7e1dc2c" providerId="ADAL" clId="{A237F066-3D2D-4695-A065-232CDFCFE126}" dt="2021-11-10T23:47:18.550" v="2085"/>
          <ac:spMkLst>
            <pc:docMk/>
            <pc:sldMk cId="4147783035" sldId="343"/>
            <ac:spMk id="334" creationId="{3932C5DF-66AE-49A2-A556-BA714A328250}"/>
          </ac:spMkLst>
        </pc:spChg>
        <pc:spChg chg="add del mod">
          <ac:chgData name="Amelia Veith" userId="15bdf0d5-432d-4157-83ae-63e3a7e1dc2c" providerId="ADAL" clId="{A237F066-3D2D-4695-A065-232CDFCFE126}" dt="2021-11-10T23:47:22.938" v="2086" actId="478"/>
          <ac:spMkLst>
            <pc:docMk/>
            <pc:sldMk cId="4147783035" sldId="343"/>
            <ac:spMk id="335" creationId="{88979515-4AD3-4237-BAFB-121DD7A4FDEE}"/>
          </ac:spMkLst>
        </pc:spChg>
        <pc:spChg chg="add mod">
          <ac:chgData name="Amelia Veith" userId="15bdf0d5-432d-4157-83ae-63e3a7e1dc2c" providerId="ADAL" clId="{A237F066-3D2D-4695-A065-232CDFCFE126}" dt="2021-11-12T20:36:13.315" v="3802" actId="1038"/>
          <ac:spMkLst>
            <pc:docMk/>
            <pc:sldMk cId="4147783035" sldId="343"/>
            <ac:spMk id="336" creationId="{F080166D-7696-4441-B87D-602A6F474E80}"/>
          </ac:spMkLst>
        </pc:spChg>
        <pc:spChg chg="add mod">
          <ac:chgData name="Amelia Veith" userId="15bdf0d5-432d-4157-83ae-63e3a7e1dc2c" providerId="ADAL" clId="{A237F066-3D2D-4695-A065-232CDFCFE126}" dt="2021-11-10T23:50:38.727" v="2112"/>
          <ac:spMkLst>
            <pc:docMk/>
            <pc:sldMk cId="4147783035" sldId="343"/>
            <ac:spMk id="337" creationId="{480BC705-3B97-459E-9C99-2E6ADDA7D399}"/>
          </ac:spMkLst>
        </pc:spChg>
        <pc:spChg chg="mod">
          <ac:chgData name="Amelia Veith" userId="15bdf0d5-432d-4157-83ae-63e3a7e1dc2c" providerId="ADAL" clId="{A237F066-3D2D-4695-A065-232CDFCFE126}" dt="2021-11-10T23:50:38.727" v="2112"/>
          <ac:spMkLst>
            <pc:docMk/>
            <pc:sldMk cId="4147783035" sldId="343"/>
            <ac:spMk id="339" creationId="{3C6BE442-CF12-4AF8-8BDE-B02913B914A3}"/>
          </ac:spMkLst>
        </pc:spChg>
        <pc:spChg chg="mod">
          <ac:chgData name="Amelia Veith" userId="15bdf0d5-432d-4157-83ae-63e3a7e1dc2c" providerId="ADAL" clId="{A237F066-3D2D-4695-A065-232CDFCFE126}" dt="2021-11-10T23:50:38.727" v="2112"/>
          <ac:spMkLst>
            <pc:docMk/>
            <pc:sldMk cId="4147783035" sldId="343"/>
            <ac:spMk id="342" creationId="{23F61DD5-49DD-423F-B7E9-139CF2EEFC40}"/>
          </ac:spMkLst>
        </pc:spChg>
        <pc:spChg chg="mod">
          <ac:chgData name="Amelia Veith" userId="15bdf0d5-432d-4157-83ae-63e3a7e1dc2c" providerId="ADAL" clId="{A237F066-3D2D-4695-A065-232CDFCFE126}" dt="2021-11-10T23:50:38.727" v="2112"/>
          <ac:spMkLst>
            <pc:docMk/>
            <pc:sldMk cId="4147783035" sldId="343"/>
            <ac:spMk id="343" creationId="{24165C55-C5B5-41F3-8A0C-E396756E4267}"/>
          </ac:spMkLst>
        </pc:spChg>
        <pc:spChg chg="mod">
          <ac:chgData name="Amelia Veith" userId="15bdf0d5-432d-4157-83ae-63e3a7e1dc2c" providerId="ADAL" clId="{A237F066-3D2D-4695-A065-232CDFCFE126}" dt="2021-11-10T23:50:38.727" v="2112"/>
          <ac:spMkLst>
            <pc:docMk/>
            <pc:sldMk cId="4147783035" sldId="343"/>
            <ac:spMk id="344" creationId="{73C3CABC-0B05-4282-870A-1DB360FE9CD3}"/>
          </ac:spMkLst>
        </pc:spChg>
        <pc:spChg chg="mod">
          <ac:chgData name="Amelia Veith" userId="15bdf0d5-432d-4157-83ae-63e3a7e1dc2c" providerId="ADAL" clId="{A237F066-3D2D-4695-A065-232CDFCFE126}" dt="2021-11-10T23:50:38.727" v="2112"/>
          <ac:spMkLst>
            <pc:docMk/>
            <pc:sldMk cId="4147783035" sldId="343"/>
            <ac:spMk id="345" creationId="{8C1EBF71-180E-4CED-82B2-51A37EE5701A}"/>
          </ac:spMkLst>
        </pc:spChg>
        <pc:spChg chg="mod">
          <ac:chgData name="Amelia Veith" userId="15bdf0d5-432d-4157-83ae-63e3a7e1dc2c" providerId="ADAL" clId="{A237F066-3D2D-4695-A065-232CDFCFE126}" dt="2021-11-10T23:50:38.727" v="2112"/>
          <ac:spMkLst>
            <pc:docMk/>
            <pc:sldMk cId="4147783035" sldId="343"/>
            <ac:spMk id="346" creationId="{C456B68B-5F2C-4DFB-8048-9E3A6F1B958E}"/>
          </ac:spMkLst>
        </pc:spChg>
        <pc:spChg chg="mod">
          <ac:chgData name="Amelia Veith" userId="15bdf0d5-432d-4157-83ae-63e3a7e1dc2c" providerId="ADAL" clId="{A237F066-3D2D-4695-A065-232CDFCFE126}" dt="2021-11-10T23:50:38.727" v="2112"/>
          <ac:spMkLst>
            <pc:docMk/>
            <pc:sldMk cId="4147783035" sldId="343"/>
            <ac:spMk id="366" creationId="{FB7C9993-1DAE-49E4-ACBD-451F7CB97DDE}"/>
          </ac:spMkLst>
        </pc:spChg>
        <pc:spChg chg="mod">
          <ac:chgData name="Amelia Veith" userId="15bdf0d5-432d-4157-83ae-63e3a7e1dc2c" providerId="ADAL" clId="{A237F066-3D2D-4695-A065-232CDFCFE126}" dt="2021-11-10T23:50:38.727" v="2112"/>
          <ac:spMkLst>
            <pc:docMk/>
            <pc:sldMk cId="4147783035" sldId="343"/>
            <ac:spMk id="367" creationId="{6BC25A52-75BB-471A-B490-4DE00CEAEDAC}"/>
          </ac:spMkLst>
        </pc:spChg>
        <pc:spChg chg="mod">
          <ac:chgData name="Amelia Veith" userId="15bdf0d5-432d-4157-83ae-63e3a7e1dc2c" providerId="ADAL" clId="{A237F066-3D2D-4695-A065-232CDFCFE126}" dt="2021-11-10T23:50:38.727" v="2112"/>
          <ac:spMkLst>
            <pc:docMk/>
            <pc:sldMk cId="4147783035" sldId="343"/>
            <ac:spMk id="368" creationId="{1C1CA171-1C94-4395-B620-5A14F1D334F6}"/>
          </ac:spMkLst>
        </pc:spChg>
        <pc:spChg chg="mod">
          <ac:chgData name="Amelia Veith" userId="15bdf0d5-432d-4157-83ae-63e3a7e1dc2c" providerId="ADAL" clId="{A237F066-3D2D-4695-A065-232CDFCFE126}" dt="2021-11-10T23:50:38.727" v="2112"/>
          <ac:spMkLst>
            <pc:docMk/>
            <pc:sldMk cId="4147783035" sldId="343"/>
            <ac:spMk id="369" creationId="{7B7388B6-B0EB-4C77-972C-7F7D71BC8AF8}"/>
          </ac:spMkLst>
        </pc:spChg>
        <pc:spChg chg="mod">
          <ac:chgData name="Amelia Veith" userId="15bdf0d5-432d-4157-83ae-63e3a7e1dc2c" providerId="ADAL" clId="{A237F066-3D2D-4695-A065-232CDFCFE126}" dt="2021-11-10T23:50:38.727" v="2112"/>
          <ac:spMkLst>
            <pc:docMk/>
            <pc:sldMk cId="4147783035" sldId="343"/>
            <ac:spMk id="370" creationId="{28806525-D0DC-437B-BA4C-0FDF41291696}"/>
          </ac:spMkLst>
        </pc:spChg>
        <pc:spChg chg="mod">
          <ac:chgData name="Amelia Veith" userId="15bdf0d5-432d-4157-83ae-63e3a7e1dc2c" providerId="ADAL" clId="{A237F066-3D2D-4695-A065-232CDFCFE126}" dt="2021-11-10T23:50:38.727" v="2112"/>
          <ac:spMkLst>
            <pc:docMk/>
            <pc:sldMk cId="4147783035" sldId="343"/>
            <ac:spMk id="371" creationId="{D59DD386-86EE-48E5-9E55-7A28802FB715}"/>
          </ac:spMkLst>
        </pc:spChg>
        <pc:spChg chg="add mod">
          <ac:chgData name="Amelia Veith" userId="15bdf0d5-432d-4157-83ae-63e3a7e1dc2c" providerId="ADAL" clId="{A237F066-3D2D-4695-A065-232CDFCFE126}" dt="2021-11-10T23:52:14.725" v="2129" actId="20577"/>
          <ac:spMkLst>
            <pc:docMk/>
            <pc:sldMk cId="4147783035" sldId="343"/>
            <ac:spMk id="372" creationId="{90C09A90-803D-4E78-BD3A-55FBE02D9B26}"/>
          </ac:spMkLst>
        </pc:spChg>
        <pc:spChg chg="mod">
          <ac:chgData name="Amelia Veith" userId="15bdf0d5-432d-4157-83ae-63e3a7e1dc2c" providerId="ADAL" clId="{A237F066-3D2D-4695-A065-232CDFCFE126}" dt="2021-11-10T23:50:38.727" v="2112"/>
          <ac:spMkLst>
            <pc:docMk/>
            <pc:sldMk cId="4147783035" sldId="343"/>
            <ac:spMk id="374" creationId="{AB8088C9-6D41-41D1-B08C-E1A26EBDE9F3}"/>
          </ac:spMkLst>
        </pc:spChg>
        <pc:spChg chg="mod">
          <ac:chgData name="Amelia Veith" userId="15bdf0d5-432d-4157-83ae-63e3a7e1dc2c" providerId="ADAL" clId="{A237F066-3D2D-4695-A065-232CDFCFE126}" dt="2021-11-10T23:50:38.727" v="2112"/>
          <ac:spMkLst>
            <pc:docMk/>
            <pc:sldMk cId="4147783035" sldId="343"/>
            <ac:spMk id="375" creationId="{C4FCD38E-C4D9-48F8-8833-2ED77242A4AD}"/>
          </ac:spMkLst>
        </pc:spChg>
        <pc:spChg chg="add del mod">
          <ac:chgData name="Amelia Veith" userId="15bdf0d5-432d-4157-83ae-63e3a7e1dc2c" providerId="ADAL" clId="{A237F066-3D2D-4695-A065-232CDFCFE126}" dt="2021-11-10T23:52:03.850" v="2114" actId="478"/>
          <ac:spMkLst>
            <pc:docMk/>
            <pc:sldMk cId="4147783035" sldId="343"/>
            <ac:spMk id="376" creationId="{65BAF87C-1E7D-42C8-9601-FDC10024E652}"/>
          </ac:spMkLst>
        </pc:spChg>
        <pc:spChg chg="add mod">
          <ac:chgData name="Amelia Veith" userId="15bdf0d5-432d-4157-83ae-63e3a7e1dc2c" providerId="ADAL" clId="{A237F066-3D2D-4695-A065-232CDFCFE126}" dt="2021-11-10T23:56:56.163" v="2335" actId="14100"/>
          <ac:spMkLst>
            <pc:docMk/>
            <pc:sldMk cId="4147783035" sldId="343"/>
            <ac:spMk id="378" creationId="{354F04FC-40D6-45FF-81E5-C61D515546EB}"/>
          </ac:spMkLst>
        </pc:spChg>
        <pc:spChg chg="add del mod">
          <ac:chgData name="Amelia Veith" userId="15bdf0d5-432d-4157-83ae-63e3a7e1dc2c" providerId="ADAL" clId="{A237F066-3D2D-4695-A065-232CDFCFE126}" dt="2021-11-11T00:02:45.293" v="2477" actId="478"/>
          <ac:spMkLst>
            <pc:docMk/>
            <pc:sldMk cId="4147783035" sldId="343"/>
            <ac:spMk id="379" creationId="{82418CD2-9938-49FF-8E17-756774A89B1B}"/>
          </ac:spMkLst>
        </pc:spChg>
        <pc:spChg chg="add del mod">
          <ac:chgData name="Amelia Veith" userId="15bdf0d5-432d-4157-83ae-63e3a7e1dc2c" providerId="ADAL" clId="{A237F066-3D2D-4695-A065-232CDFCFE126}" dt="2021-11-11T00:01:53.580" v="2371"/>
          <ac:spMkLst>
            <pc:docMk/>
            <pc:sldMk cId="4147783035" sldId="343"/>
            <ac:spMk id="380" creationId="{019A18F8-93C9-4095-AF93-7BBCB9F55B46}"/>
          </ac:spMkLst>
        </pc:spChg>
        <pc:spChg chg="add del mod">
          <ac:chgData name="Amelia Veith" userId="15bdf0d5-432d-4157-83ae-63e3a7e1dc2c" providerId="ADAL" clId="{A237F066-3D2D-4695-A065-232CDFCFE126}" dt="2021-11-11T00:01:53.580" v="2371"/>
          <ac:spMkLst>
            <pc:docMk/>
            <pc:sldMk cId="4147783035" sldId="343"/>
            <ac:spMk id="381" creationId="{BA1A95C4-901E-4EB9-8E9D-22A846CB6B22}"/>
          </ac:spMkLst>
        </pc:spChg>
        <pc:spChg chg="mod">
          <ac:chgData name="Amelia Veith" userId="15bdf0d5-432d-4157-83ae-63e3a7e1dc2c" providerId="ADAL" clId="{A237F066-3D2D-4695-A065-232CDFCFE126}" dt="2021-11-11T00:01:38.596" v="2368"/>
          <ac:spMkLst>
            <pc:docMk/>
            <pc:sldMk cId="4147783035" sldId="343"/>
            <ac:spMk id="383" creationId="{BC962F95-6D67-42CD-B890-A5229DD33690}"/>
          </ac:spMkLst>
        </pc:spChg>
        <pc:spChg chg="mod">
          <ac:chgData name="Amelia Veith" userId="15bdf0d5-432d-4157-83ae-63e3a7e1dc2c" providerId="ADAL" clId="{A237F066-3D2D-4695-A065-232CDFCFE126}" dt="2021-11-11T00:01:38.596" v="2368"/>
          <ac:spMkLst>
            <pc:docMk/>
            <pc:sldMk cId="4147783035" sldId="343"/>
            <ac:spMk id="385" creationId="{7FC59AFD-FAAD-43D4-A08A-45AB66A91AA4}"/>
          </ac:spMkLst>
        </pc:spChg>
        <pc:spChg chg="mod">
          <ac:chgData name="Amelia Veith" userId="15bdf0d5-432d-4157-83ae-63e3a7e1dc2c" providerId="ADAL" clId="{A237F066-3D2D-4695-A065-232CDFCFE126}" dt="2021-11-11T00:01:38.596" v="2368"/>
          <ac:spMkLst>
            <pc:docMk/>
            <pc:sldMk cId="4147783035" sldId="343"/>
            <ac:spMk id="387" creationId="{30E5E6C1-5BF5-44AB-8614-BB5D37B7C9F2}"/>
          </ac:spMkLst>
        </pc:spChg>
        <pc:spChg chg="mod">
          <ac:chgData name="Amelia Veith" userId="15bdf0d5-432d-4157-83ae-63e3a7e1dc2c" providerId="ADAL" clId="{A237F066-3D2D-4695-A065-232CDFCFE126}" dt="2021-11-11T00:01:38.596" v="2368"/>
          <ac:spMkLst>
            <pc:docMk/>
            <pc:sldMk cId="4147783035" sldId="343"/>
            <ac:spMk id="388" creationId="{0769B87A-3EF1-44B0-A4A9-E9C06B4FEBD4}"/>
          </ac:spMkLst>
        </pc:spChg>
        <pc:spChg chg="mod">
          <ac:chgData name="Amelia Veith" userId="15bdf0d5-432d-4157-83ae-63e3a7e1dc2c" providerId="ADAL" clId="{A237F066-3D2D-4695-A065-232CDFCFE126}" dt="2021-11-11T00:01:38.596" v="2368"/>
          <ac:spMkLst>
            <pc:docMk/>
            <pc:sldMk cId="4147783035" sldId="343"/>
            <ac:spMk id="389" creationId="{E057A447-38FD-4BF8-9574-40C11F2E079F}"/>
          </ac:spMkLst>
        </pc:spChg>
        <pc:spChg chg="mod">
          <ac:chgData name="Amelia Veith" userId="15bdf0d5-432d-4157-83ae-63e3a7e1dc2c" providerId="ADAL" clId="{A237F066-3D2D-4695-A065-232CDFCFE126}" dt="2021-11-11T00:01:38.596" v="2368"/>
          <ac:spMkLst>
            <pc:docMk/>
            <pc:sldMk cId="4147783035" sldId="343"/>
            <ac:spMk id="390" creationId="{129B9F4C-93D4-490F-A400-9F72C59147BC}"/>
          </ac:spMkLst>
        </pc:spChg>
        <pc:spChg chg="mod">
          <ac:chgData name="Amelia Veith" userId="15bdf0d5-432d-4157-83ae-63e3a7e1dc2c" providerId="ADAL" clId="{A237F066-3D2D-4695-A065-232CDFCFE126}" dt="2021-11-11T00:01:38.596" v="2368"/>
          <ac:spMkLst>
            <pc:docMk/>
            <pc:sldMk cId="4147783035" sldId="343"/>
            <ac:spMk id="391" creationId="{CACD9657-1A53-4320-9F3D-66AE3815F135}"/>
          </ac:spMkLst>
        </pc:spChg>
        <pc:spChg chg="mod">
          <ac:chgData name="Amelia Veith" userId="15bdf0d5-432d-4157-83ae-63e3a7e1dc2c" providerId="ADAL" clId="{A237F066-3D2D-4695-A065-232CDFCFE126}" dt="2021-11-11T00:01:38.596" v="2368"/>
          <ac:spMkLst>
            <pc:docMk/>
            <pc:sldMk cId="4147783035" sldId="343"/>
            <ac:spMk id="392" creationId="{260B4E33-2F79-4E15-9B93-12B520784FFE}"/>
          </ac:spMkLst>
        </pc:spChg>
        <pc:spChg chg="mod">
          <ac:chgData name="Amelia Veith" userId="15bdf0d5-432d-4157-83ae-63e3a7e1dc2c" providerId="ADAL" clId="{A237F066-3D2D-4695-A065-232CDFCFE126}" dt="2021-11-11T00:01:38.596" v="2368"/>
          <ac:spMkLst>
            <pc:docMk/>
            <pc:sldMk cId="4147783035" sldId="343"/>
            <ac:spMk id="393" creationId="{466F6FCB-C7CC-46D2-9ACC-63BF9BE96F97}"/>
          </ac:spMkLst>
        </pc:spChg>
        <pc:spChg chg="mod">
          <ac:chgData name="Amelia Veith" userId="15bdf0d5-432d-4157-83ae-63e3a7e1dc2c" providerId="ADAL" clId="{A237F066-3D2D-4695-A065-232CDFCFE126}" dt="2021-11-11T00:01:38.596" v="2368"/>
          <ac:spMkLst>
            <pc:docMk/>
            <pc:sldMk cId="4147783035" sldId="343"/>
            <ac:spMk id="415" creationId="{067C9D70-A5E0-409D-8E87-FBE07D3F8C02}"/>
          </ac:spMkLst>
        </pc:spChg>
        <pc:spChg chg="add del mod">
          <ac:chgData name="Amelia Veith" userId="15bdf0d5-432d-4157-83ae-63e3a7e1dc2c" providerId="ADAL" clId="{A237F066-3D2D-4695-A065-232CDFCFE126}" dt="2021-11-11T00:01:53.580" v="2371"/>
          <ac:spMkLst>
            <pc:docMk/>
            <pc:sldMk cId="4147783035" sldId="343"/>
            <ac:spMk id="416" creationId="{07D98B3D-E0D5-42B9-860B-B4CA5E593063}"/>
          </ac:spMkLst>
        </pc:spChg>
        <pc:spChg chg="mod">
          <ac:chgData name="Amelia Veith" userId="15bdf0d5-432d-4157-83ae-63e3a7e1dc2c" providerId="ADAL" clId="{A237F066-3D2D-4695-A065-232CDFCFE126}" dt="2021-11-11T00:01:38.596" v="2368"/>
          <ac:spMkLst>
            <pc:docMk/>
            <pc:sldMk cId="4147783035" sldId="343"/>
            <ac:spMk id="422" creationId="{506B098B-2FEB-4950-9B63-9EB06A4F7E73}"/>
          </ac:spMkLst>
        </pc:spChg>
        <pc:spChg chg="add mod">
          <ac:chgData name="Amelia Veith" userId="15bdf0d5-432d-4157-83ae-63e3a7e1dc2c" providerId="ADAL" clId="{A237F066-3D2D-4695-A065-232CDFCFE126}" dt="2021-11-12T20:36:22.194" v="3828" actId="1037"/>
          <ac:spMkLst>
            <pc:docMk/>
            <pc:sldMk cId="4147783035" sldId="343"/>
            <ac:spMk id="423" creationId="{66391884-B13D-442F-BCFD-B6A6B525AC46}"/>
          </ac:spMkLst>
        </pc:spChg>
        <pc:spChg chg="add mod">
          <ac:chgData name="Amelia Veith" userId="15bdf0d5-432d-4157-83ae-63e3a7e1dc2c" providerId="ADAL" clId="{A237F066-3D2D-4695-A065-232CDFCFE126}" dt="2021-11-11T00:05:12.004" v="2517" actId="14100"/>
          <ac:spMkLst>
            <pc:docMk/>
            <pc:sldMk cId="4147783035" sldId="343"/>
            <ac:spMk id="424" creationId="{09F579A6-53F8-4E6E-98FA-41C664CEC459}"/>
          </ac:spMkLst>
        </pc:spChg>
        <pc:spChg chg="mod">
          <ac:chgData name="Amelia Veith" userId="15bdf0d5-432d-4157-83ae-63e3a7e1dc2c" providerId="ADAL" clId="{A237F066-3D2D-4695-A065-232CDFCFE126}" dt="2021-11-11T00:01:55.502" v="2372"/>
          <ac:spMkLst>
            <pc:docMk/>
            <pc:sldMk cId="4147783035" sldId="343"/>
            <ac:spMk id="426" creationId="{40C21A17-75A2-4B18-94E7-5A30CD4DE55B}"/>
          </ac:spMkLst>
        </pc:spChg>
        <pc:spChg chg="mod">
          <ac:chgData name="Amelia Veith" userId="15bdf0d5-432d-4157-83ae-63e3a7e1dc2c" providerId="ADAL" clId="{A237F066-3D2D-4695-A065-232CDFCFE126}" dt="2021-11-11T00:05:39.984" v="2519" actId="14100"/>
          <ac:spMkLst>
            <pc:docMk/>
            <pc:sldMk cId="4147783035" sldId="343"/>
            <ac:spMk id="428" creationId="{71848CB1-F62C-41BC-B0CD-91F621B0F518}"/>
          </ac:spMkLst>
        </pc:spChg>
        <pc:spChg chg="mod">
          <ac:chgData name="Amelia Veith" userId="15bdf0d5-432d-4157-83ae-63e3a7e1dc2c" providerId="ADAL" clId="{A237F066-3D2D-4695-A065-232CDFCFE126}" dt="2021-11-11T00:01:55.502" v="2372"/>
          <ac:spMkLst>
            <pc:docMk/>
            <pc:sldMk cId="4147783035" sldId="343"/>
            <ac:spMk id="430" creationId="{5E0B8689-FA53-4E28-A571-9B5AA0F8F226}"/>
          </ac:spMkLst>
        </pc:spChg>
        <pc:spChg chg="mod">
          <ac:chgData name="Amelia Veith" userId="15bdf0d5-432d-4157-83ae-63e3a7e1dc2c" providerId="ADAL" clId="{A237F066-3D2D-4695-A065-232CDFCFE126}" dt="2021-11-11T00:01:55.502" v="2372"/>
          <ac:spMkLst>
            <pc:docMk/>
            <pc:sldMk cId="4147783035" sldId="343"/>
            <ac:spMk id="431" creationId="{5DF7E25D-45BE-4C7D-9E7E-452A1DD2EF3B}"/>
          </ac:spMkLst>
        </pc:spChg>
        <pc:spChg chg="mod">
          <ac:chgData name="Amelia Veith" userId="15bdf0d5-432d-4157-83ae-63e3a7e1dc2c" providerId="ADAL" clId="{A237F066-3D2D-4695-A065-232CDFCFE126}" dt="2021-11-11T00:01:55.502" v="2372"/>
          <ac:spMkLst>
            <pc:docMk/>
            <pc:sldMk cId="4147783035" sldId="343"/>
            <ac:spMk id="432" creationId="{F70E99E7-DC00-4479-819A-207F0AC863D8}"/>
          </ac:spMkLst>
        </pc:spChg>
        <pc:spChg chg="mod">
          <ac:chgData name="Amelia Veith" userId="15bdf0d5-432d-4157-83ae-63e3a7e1dc2c" providerId="ADAL" clId="{A237F066-3D2D-4695-A065-232CDFCFE126}" dt="2021-11-11T00:01:55.502" v="2372"/>
          <ac:spMkLst>
            <pc:docMk/>
            <pc:sldMk cId="4147783035" sldId="343"/>
            <ac:spMk id="433" creationId="{5D57B631-4062-44FC-B955-BCE7DF5EF3D4}"/>
          </ac:spMkLst>
        </pc:spChg>
        <pc:spChg chg="mod">
          <ac:chgData name="Amelia Veith" userId="15bdf0d5-432d-4157-83ae-63e3a7e1dc2c" providerId="ADAL" clId="{A237F066-3D2D-4695-A065-232CDFCFE126}" dt="2021-11-11T00:01:55.502" v="2372"/>
          <ac:spMkLst>
            <pc:docMk/>
            <pc:sldMk cId="4147783035" sldId="343"/>
            <ac:spMk id="434" creationId="{5A73CCA6-7A2D-4371-9C32-C7C8F80FF371}"/>
          </ac:spMkLst>
        </pc:spChg>
        <pc:spChg chg="mod">
          <ac:chgData name="Amelia Veith" userId="15bdf0d5-432d-4157-83ae-63e3a7e1dc2c" providerId="ADAL" clId="{A237F066-3D2D-4695-A065-232CDFCFE126}" dt="2021-11-11T00:01:55.502" v="2372"/>
          <ac:spMkLst>
            <pc:docMk/>
            <pc:sldMk cId="4147783035" sldId="343"/>
            <ac:spMk id="435" creationId="{E1DDA30A-346E-42E8-9097-32F8077B503D}"/>
          </ac:spMkLst>
        </pc:spChg>
        <pc:spChg chg="mod">
          <ac:chgData name="Amelia Veith" userId="15bdf0d5-432d-4157-83ae-63e3a7e1dc2c" providerId="ADAL" clId="{A237F066-3D2D-4695-A065-232CDFCFE126}" dt="2021-11-11T00:01:55.502" v="2372"/>
          <ac:spMkLst>
            <pc:docMk/>
            <pc:sldMk cId="4147783035" sldId="343"/>
            <ac:spMk id="436" creationId="{014E5E2B-9BDA-4E35-A5A3-D3D9DC327F08}"/>
          </ac:spMkLst>
        </pc:spChg>
        <pc:spChg chg="mod">
          <ac:chgData name="Amelia Veith" userId="15bdf0d5-432d-4157-83ae-63e3a7e1dc2c" providerId="ADAL" clId="{A237F066-3D2D-4695-A065-232CDFCFE126}" dt="2021-11-11T00:01:55.502" v="2372"/>
          <ac:spMkLst>
            <pc:docMk/>
            <pc:sldMk cId="4147783035" sldId="343"/>
            <ac:spMk id="458" creationId="{767859AC-4297-4727-BC06-5E67E417D233}"/>
          </ac:spMkLst>
        </pc:spChg>
        <pc:spChg chg="add mod ord">
          <ac:chgData name="Amelia Veith" userId="15bdf0d5-432d-4157-83ae-63e3a7e1dc2c" providerId="ADAL" clId="{A237F066-3D2D-4695-A065-232CDFCFE126}" dt="2021-11-12T20:31:30.368" v="3758" actId="20577"/>
          <ac:spMkLst>
            <pc:docMk/>
            <pc:sldMk cId="4147783035" sldId="343"/>
            <ac:spMk id="459" creationId="{02EF8A9E-B8CE-4B0C-B8BF-9D58C9E0C1EB}"/>
          </ac:spMkLst>
        </pc:spChg>
        <pc:spChg chg="mod">
          <ac:chgData name="Amelia Veith" userId="15bdf0d5-432d-4157-83ae-63e3a7e1dc2c" providerId="ADAL" clId="{A237F066-3D2D-4695-A065-232CDFCFE126}" dt="2021-11-11T00:01:55.502" v="2372"/>
          <ac:spMkLst>
            <pc:docMk/>
            <pc:sldMk cId="4147783035" sldId="343"/>
            <ac:spMk id="465" creationId="{D75D18E7-294B-42D6-9686-3019EA84154A}"/>
          </ac:spMkLst>
        </pc:spChg>
        <pc:spChg chg="add del mod">
          <ac:chgData name="Amelia Veith" userId="15bdf0d5-432d-4157-83ae-63e3a7e1dc2c" providerId="ADAL" clId="{A237F066-3D2D-4695-A065-232CDFCFE126}" dt="2021-11-11T00:05:08.484" v="2516" actId="478"/>
          <ac:spMkLst>
            <pc:docMk/>
            <pc:sldMk cId="4147783035" sldId="343"/>
            <ac:spMk id="466" creationId="{8F7D77E5-57BA-4A89-87C3-C447D405D583}"/>
          </ac:spMkLst>
        </pc:spChg>
        <pc:spChg chg="mod">
          <ac:chgData name="Amelia Veith" userId="15bdf0d5-432d-4157-83ae-63e3a7e1dc2c" providerId="ADAL" clId="{A237F066-3D2D-4695-A065-232CDFCFE126}" dt="2021-11-11T00:13:50.804" v="2540"/>
          <ac:spMkLst>
            <pc:docMk/>
            <pc:sldMk cId="4147783035" sldId="343"/>
            <ac:spMk id="468" creationId="{D6802742-9559-4D69-B395-AF2B8AFE1452}"/>
          </ac:spMkLst>
        </pc:spChg>
        <pc:spChg chg="mod">
          <ac:chgData name="Amelia Veith" userId="15bdf0d5-432d-4157-83ae-63e3a7e1dc2c" providerId="ADAL" clId="{A237F066-3D2D-4695-A065-232CDFCFE126}" dt="2021-11-11T00:13:50.804" v="2540"/>
          <ac:spMkLst>
            <pc:docMk/>
            <pc:sldMk cId="4147783035" sldId="343"/>
            <ac:spMk id="469" creationId="{9FBC3592-5B4D-4E18-8E07-A8B84A959987}"/>
          </ac:spMkLst>
        </pc:spChg>
        <pc:spChg chg="mod">
          <ac:chgData name="Amelia Veith" userId="15bdf0d5-432d-4157-83ae-63e3a7e1dc2c" providerId="ADAL" clId="{A237F066-3D2D-4695-A065-232CDFCFE126}" dt="2021-11-11T00:13:50.804" v="2540"/>
          <ac:spMkLst>
            <pc:docMk/>
            <pc:sldMk cId="4147783035" sldId="343"/>
            <ac:spMk id="470" creationId="{27ED5094-1821-4F62-856F-FB5524AD21D3}"/>
          </ac:spMkLst>
        </pc:spChg>
        <pc:spChg chg="mod topLvl">
          <ac:chgData name="Amelia Veith" userId="15bdf0d5-432d-4157-83ae-63e3a7e1dc2c" providerId="ADAL" clId="{A237F066-3D2D-4695-A065-232CDFCFE126}" dt="2021-11-11T00:23:16.144" v="2649" actId="165"/>
          <ac:spMkLst>
            <pc:docMk/>
            <pc:sldMk cId="4147783035" sldId="343"/>
            <ac:spMk id="489" creationId="{C3D56E00-3D41-4036-9F15-794123C1A4D3}"/>
          </ac:spMkLst>
        </pc:spChg>
        <pc:spChg chg="del mod">
          <ac:chgData name="Amelia Veith" userId="15bdf0d5-432d-4157-83ae-63e3a7e1dc2c" providerId="ADAL" clId="{A237F066-3D2D-4695-A065-232CDFCFE126}" dt="2021-11-11T00:22:27.785" v="2642" actId="478"/>
          <ac:spMkLst>
            <pc:docMk/>
            <pc:sldMk cId="4147783035" sldId="343"/>
            <ac:spMk id="492" creationId="{D3BF88F5-33B4-4021-AC86-7B8FA43B97E0}"/>
          </ac:spMkLst>
        </pc:spChg>
        <pc:spChg chg="mod topLvl">
          <ac:chgData name="Amelia Veith" userId="15bdf0d5-432d-4157-83ae-63e3a7e1dc2c" providerId="ADAL" clId="{A237F066-3D2D-4695-A065-232CDFCFE126}" dt="2021-11-12T20:31:59.639" v="3760" actId="1076"/>
          <ac:spMkLst>
            <pc:docMk/>
            <pc:sldMk cId="4147783035" sldId="343"/>
            <ac:spMk id="493" creationId="{67D1498E-9B7A-4FD4-AE5B-9717BF28C6DE}"/>
          </ac:spMkLst>
        </pc:spChg>
        <pc:spChg chg="mod">
          <ac:chgData name="Amelia Veith" userId="15bdf0d5-432d-4157-83ae-63e3a7e1dc2c" providerId="ADAL" clId="{A237F066-3D2D-4695-A065-232CDFCFE126}" dt="2021-11-11T00:23:16.144" v="2649" actId="165"/>
          <ac:spMkLst>
            <pc:docMk/>
            <pc:sldMk cId="4147783035" sldId="343"/>
            <ac:spMk id="494" creationId="{8107C2ED-AAD1-4CA8-BCE8-0B3D06254B79}"/>
          </ac:spMkLst>
        </pc:spChg>
        <pc:spChg chg="mod">
          <ac:chgData name="Amelia Veith" userId="15bdf0d5-432d-4157-83ae-63e3a7e1dc2c" providerId="ADAL" clId="{A237F066-3D2D-4695-A065-232CDFCFE126}" dt="2021-11-11T00:23:16.144" v="2649" actId="165"/>
          <ac:spMkLst>
            <pc:docMk/>
            <pc:sldMk cId="4147783035" sldId="343"/>
            <ac:spMk id="495" creationId="{85FFBDB9-4F9E-4966-B6A7-BF7E154C2BCD}"/>
          </ac:spMkLst>
        </pc:spChg>
        <pc:spChg chg="mod">
          <ac:chgData name="Amelia Veith" userId="15bdf0d5-432d-4157-83ae-63e3a7e1dc2c" providerId="ADAL" clId="{A237F066-3D2D-4695-A065-232CDFCFE126}" dt="2021-11-11T00:23:16.144" v="2649" actId="165"/>
          <ac:spMkLst>
            <pc:docMk/>
            <pc:sldMk cId="4147783035" sldId="343"/>
            <ac:spMk id="496" creationId="{3545EDF1-47DB-4BD2-9EEA-06E0A6D06821}"/>
          </ac:spMkLst>
        </pc:spChg>
        <pc:spChg chg="mod">
          <ac:chgData name="Amelia Veith" userId="15bdf0d5-432d-4157-83ae-63e3a7e1dc2c" providerId="ADAL" clId="{A237F066-3D2D-4695-A065-232CDFCFE126}" dt="2021-11-11T00:22:43.520" v="2644"/>
          <ac:spMkLst>
            <pc:docMk/>
            <pc:sldMk cId="4147783035" sldId="343"/>
            <ac:spMk id="516" creationId="{20D5A1A7-E268-47A9-A0D9-4D05348859BE}"/>
          </ac:spMkLst>
        </pc:spChg>
        <pc:spChg chg="mod">
          <ac:chgData name="Amelia Veith" userId="15bdf0d5-432d-4157-83ae-63e3a7e1dc2c" providerId="ADAL" clId="{A237F066-3D2D-4695-A065-232CDFCFE126}" dt="2021-11-11T00:22:43.520" v="2644"/>
          <ac:spMkLst>
            <pc:docMk/>
            <pc:sldMk cId="4147783035" sldId="343"/>
            <ac:spMk id="517" creationId="{90A4B0B7-817A-48D0-83CD-720D6E71FCEC}"/>
          </ac:spMkLst>
        </pc:spChg>
        <pc:spChg chg="mod">
          <ac:chgData name="Amelia Veith" userId="15bdf0d5-432d-4157-83ae-63e3a7e1dc2c" providerId="ADAL" clId="{A237F066-3D2D-4695-A065-232CDFCFE126}" dt="2021-11-11T00:22:43.520" v="2644"/>
          <ac:spMkLst>
            <pc:docMk/>
            <pc:sldMk cId="4147783035" sldId="343"/>
            <ac:spMk id="518" creationId="{E0F34397-745B-4DE2-9CAE-324FB8FE8ACA}"/>
          </ac:spMkLst>
        </pc:spChg>
        <pc:spChg chg="mod">
          <ac:chgData name="Amelia Veith" userId="15bdf0d5-432d-4157-83ae-63e3a7e1dc2c" providerId="ADAL" clId="{A237F066-3D2D-4695-A065-232CDFCFE126}" dt="2021-11-11T00:22:43.520" v="2644"/>
          <ac:spMkLst>
            <pc:docMk/>
            <pc:sldMk cId="4147783035" sldId="343"/>
            <ac:spMk id="519" creationId="{4CB081CE-6B54-47E8-B630-E16F9C87A059}"/>
          </ac:spMkLst>
        </pc:spChg>
        <pc:spChg chg="mod">
          <ac:chgData name="Amelia Veith" userId="15bdf0d5-432d-4157-83ae-63e3a7e1dc2c" providerId="ADAL" clId="{A237F066-3D2D-4695-A065-232CDFCFE126}" dt="2021-11-11T00:22:43.520" v="2644"/>
          <ac:spMkLst>
            <pc:docMk/>
            <pc:sldMk cId="4147783035" sldId="343"/>
            <ac:spMk id="520" creationId="{C9DBCC02-A18D-4E0B-93C2-306167B7596E}"/>
          </ac:spMkLst>
        </pc:spChg>
        <pc:spChg chg="mod">
          <ac:chgData name="Amelia Veith" userId="15bdf0d5-432d-4157-83ae-63e3a7e1dc2c" providerId="ADAL" clId="{A237F066-3D2D-4695-A065-232CDFCFE126}" dt="2021-11-11T00:22:43.520" v="2644"/>
          <ac:spMkLst>
            <pc:docMk/>
            <pc:sldMk cId="4147783035" sldId="343"/>
            <ac:spMk id="521" creationId="{8D236D4C-1454-4ADD-98FE-AE3A113C318E}"/>
          </ac:spMkLst>
        </pc:spChg>
        <pc:spChg chg="mod">
          <ac:chgData name="Amelia Veith" userId="15bdf0d5-432d-4157-83ae-63e3a7e1dc2c" providerId="ADAL" clId="{A237F066-3D2D-4695-A065-232CDFCFE126}" dt="2021-11-11T00:23:40.823" v="2652"/>
          <ac:spMkLst>
            <pc:docMk/>
            <pc:sldMk cId="4147783035" sldId="343"/>
            <ac:spMk id="523" creationId="{1EC1232A-F2F9-49BF-9922-ACA2EA06D812}"/>
          </ac:spMkLst>
        </pc:spChg>
        <pc:spChg chg="mod">
          <ac:chgData name="Amelia Veith" userId="15bdf0d5-432d-4157-83ae-63e3a7e1dc2c" providerId="ADAL" clId="{A237F066-3D2D-4695-A065-232CDFCFE126}" dt="2021-11-11T00:23:40.823" v="2652"/>
          <ac:spMkLst>
            <pc:docMk/>
            <pc:sldMk cId="4147783035" sldId="343"/>
            <ac:spMk id="524" creationId="{1A7313E5-03FA-4E6D-9D8C-BF1F10EAD0B8}"/>
          </ac:spMkLst>
        </pc:spChg>
        <pc:spChg chg="mod">
          <ac:chgData name="Amelia Veith" userId="15bdf0d5-432d-4157-83ae-63e3a7e1dc2c" providerId="ADAL" clId="{A237F066-3D2D-4695-A065-232CDFCFE126}" dt="2021-11-11T00:23:40.823" v="2652"/>
          <ac:spMkLst>
            <pc:docMk/>
            <pc:sldMk cId="4147783035" sldId="343"/>
            <ac:spMk id="525" creationId="{84120801-7E73-41DB-9C63-CCB1423659D8}"/>
          </ac:spMkLst>
        </pc:spChg>
        <pc:grpChg chg="del">
          <ac:chgData name="Amelia Veith" userId="15bdf0d5-432d-4157-83ae-63e3a7e1dc2c" providerId="ADAL" clId="{A237F066-3D2D-4695-A065-232CDFCFE126}" dt="2021-11-10T23:27:39.937" v="1861" actId="478"/>
          <ac:grpSpMkLst>
            <pc:docMk/>
            <pc:sldMk cId="4147783035" sldId="343"/>
            <ac:grpSpMk id="4" creationId="{D4DED9B9-9C13-42B5-9E7F-0184D27AAFBB}"/>
          </ac:grpSpMkLst>
        </pc:grpChg>
        <pc:grpChg chg="del">
          <ac:chgData name="Amelia Veith" userId="15bdf0d5-432d-4157-83ae-63e3a7e1dc2c" providerId="ADAL" clId="{A237F066-3D2D-4695-A065-232CDFCFE126}" dt="2021-11-10T23:27:49.372" v="1865" actId="478"/>
          <ac:grpSpMkLst>
            <pc:docMk/>
            <pc:sldMk cId="4147783035" sldId="343"/>
            <ac:grpSpMk id="82" creationId="{D0B2A809-99C6-45C9-B8DA-4D989997CEA5}"/>
          </ac:grpSpMkLst>
        </pc:grpChg>
        <pc:grpChg chg="del">
          <ac:chgData name="Amelia Veith" userId="15bdf0d5-432d-4157-83ae-63e3a7e1dc2c" providerId="ADAL" clId="{A237F066-3D2D-4695-A065-232CDFCFE126}" dt="2021-11-10T23:27:42.166" v="1862" actId="478"/>
          <ac:grpSpMkLst>
            <pc:docMk/>
            <pc:sldMk cId="4147783035" sldId="343"/>
            <ac:grpSpMk id="96" creationId="{100E16B5-684B-4A03-A363-7C50805536F7}"/>
          </ac:grpSpMkLst>
        </pc:grpChg>
        <pc:grpChg chg="del">
          <ac:chgData name="Amelia Veith" userId="15bdf0d5-432d-4157-83ae-63e3a7e1dc2c" providerId="ADAL" clId="{A237F066-3D2D-4695-A065-232CDFCFE126}" dt="2021-11-10T23:27:37.603" v="1860" actId="478"/>
          <ac:grpSpMkLst>
            <pc:docMk/>
            <pc:sldMk cId="4147783035" sldId="343"/>
            <ac:grpSpMk id="160" creationId="{D380FAE1-5FAF-4138-B145-268758C1BD38}"/>
          </ac:grpSpMkLst>
        </pc:grpChg>
        <pc:grpChg chg="add del mod">
          <ac:chgData name="Amelia Veith" userId="15bdf0d5-432d-4157-83ae-63e3a7e1dc2c" providerId="ADAL" clId="{A237F066-3D2D-4695-A065-232CDFCFE126}" dt="2021-11-10T23:46:30.624" v="2082" actId="478"/>
          <ac:grpSpMkLst>
            <pc:docMk/>
            <pc:sldMk cId="4147783035" sldId="343"/>
            <ac:grpSpMk id="164" creationId="{AE32DB32-D77F-4145-ABB2-F81D801D9D34}"/>
          </ac:grpSpMkLst>
        </pc:grpChg>
        <pc:grpChg chg="mod">
          <ac:chgData name="Amelia Veith" userId="15bdf0d5-432d-4157-83ae-63e3a7e1dc2c" providerId="ADAL" clId="{A237F066-3D2D-4695-A065-232CDFCFE126}" dt="2021-11-10T23:28:53.724" v="1873"/>
          <ac:grpSpMkLst>
            <pc:docMk/>
            <pc:sldMk cId="4147783035" sldId="343"/>
            <ac:grpSpMk id="165" creationId="{17B8DA74-B547-4D8B-B0F2-CC1DA018FBF5}"/>
          </ac:grpSpMkLst>
        </pc:grpChg>
        <pc:grpChg chg="del">
          <ac:chgData name="Amelia Veith" userId="15bdf0d5-432d-4157-83ae-63e3a7e1dc2c" providerId="ADAL" clId="{A237F066-3D2D-4695-A065-232CDFCFE126}" dt="2021-11-10T23:28:00.860" v="1869" actId="478"/>
          <ac:grpSpMkLst>
            <pc:docMk/>
            <pc:sldMk cId="4147783035" sldId="343"/>
            <ac:grpSpMk id="195" creationId="{68EA1864-BF14-4C6F-A621-58E3F1C4F520}"/>
          </ac:grpSpMkLst>
        </pc:grpChg>
        <pc:grpChg chg="del">
          <ac:chgData name="Amelia Veith" userId="15bdf0d5-432d-4157-83ae-63e3a7e1dc2c" providerId="ADAL" clId="{A237F066-3D2D-4695-A065-232CDFCFE126}" dt="2021-11-10T23:28:03.076" v="1870" actId="478"/>
          <ac:grpSpMkLst>
            <pc:docMk/>
            <pc:sldMk cId="4147783035" sldId="343"/>
            <ac:grpSpMk id="216" creationId="{0A586349-8F48-46D9-A100-E098CC622695}"/>
          </ac:grpSpMkLst>
        </pc:grpChg>
        <pc:grpChg chg="add del mod">
          <ac:chgData name="Amelia Veith" userId="15bdf0d5-432d-4157-83ae-63e3a7e1dc2c" providerId="ADAL" clId="{A237F066-3D2D-4695-A065-232CDFCFE126}" dt="2021-11-10T23:46:34.411" v="2083" actId="478"/>
          <ac:grpSpMkLst>
            <pc:docMk/>
            <pc:sldMk cId="4147783035" sldId="343"/>
            <ac:grpSpMk id="240" creationId="{89A37725-0966-49CE-B7AB-1805DB98D390}"/>
          </ac:grpSpMkLst>
        </pc:grpChg>
        <pc:grpChg chg="mod">
          <ac:chgData name="Amelia Veith" userId="15bdf0d5-432d-4157-83ae-63e3a7e1dc2c" providerId="ADAL" clId="{A237F066-3D2D-4695-A065-232CDFCFE126}" dt="2021-11-10T23:28:53.724" v="1873"/>
          <ac:grpSpMkLst>
            <pc:docMk/>
            <pc:sldMk cId="4147783035" sldId="343"/>
            <ac:grpSpMk id="242" creationId="{D0DD6293-AF58-43EE-AF75-A4F08AB28BC0}"/>
          </ac:grpSpMkLst>
        </pc:grpChg>
        <pc:grpChg chg="mod">
          <ac:chgData name="Amelia Veith" userId="15bdf0d5-432d-4157-83ae-63e3a7e1dc2c" providerId="ADAL" clId="{A237F066-3D2D-4695-A065-232CDFCFE126}" dt="2021-11-10T23:28:53.724" v="1873"/>
          <ac:grpSpMkLst>
            <pc:docMk/>
            <pc:sldMk cId="4147783035" sldId="343"/>
            <ac:grpSpMk id="243" creationId="{0E7CBA46-FF8F-441B-B048-EC7F8E835484}"/>
          </ac:grpSpMkLst>
        </pc:grpChg>
        <pc:grpChg chg="mod">
          <ac:chgData name="Amelia Veith" userId="15bdf0d5-432d-4157-83ae-63e3a7e1dc2c" providerId="ADAL" clId="{A237F066-3D2D-4695-A065-232CDFCFE126}" dt="2021-11-10T23:28:53.724" v="1873"/>
          <ac:grpSpMkLst>
            <pc:docMk/>
            <pc:sldMk cId="4147783035" sldId="343"/>
            <ac:grpSpMk id="244" creationId="{49033A00-1FDC-45ED-9F5C-DA6837934005}"/>
          </ac:grpSpMkLst>
        </pc:grpChg>
        <pc:grpChg chg="add del mod">
          <ac:chgData name="Amelia Veith" userId="15bdf0d5-432d-4157-83ae-63e3a7e1dc2c" providerId="ADAL" clId="{A237F066-3D2D-4695-A065-232CDFCFE126}" dt="2021-11-10T23:46:30.624" v="2082" actId="478"/>
          <ac:grpSpMkLst>
            <pc:docMk/>
            <pc:sldMk cId="4147783035" sldId="343"/>
            <ac:grpSpMk id="271" creationId="{6DFDA709-ADAD-443C-A64D-AA7C3DE3A89F}"/>
          </ac:grpSpMkLst>
        </pc:grpChg>
        <pc:grpChg chg="mod">
          <ac:chgData name="Amelia Veith" userId="15bdf0d5-432d-4157-83ae-63e3a7e1dc2c" providerId="ADAL" clId="{A237F066-3D2D-4695-A065-232CDFCFE126}" dt="2021-11-10T23:28:53.724" v="1873"/>
          <ac:grpSpMkLst>
            <pc:docMk/>
            <pc:sldMk cId="4147783035" sldId="343"/>
            <ac:grpSpMk id="273" creationId="{6BF14DF4-9AE5-4E72-9714-B92689A4AB32}"/>
          </ac:grpSpMkLst>
        </pc:grpChg>
        <pc:grpChg chg="mod">
          <ac:chgData name="Amelia Veith" userId="15bdf0d5-432d-4157-83ae-63e3a7e1dc2c" providerId="ADAL" clId="{A237F066-3D2D-4695-A065-232CDFCFE126}" dt="2021-11-10T23:28:53.724" v="1873"/>
          <ac:grpSpMkLst>
            <pc:docMk/>
            <pc:sldMk cId="4147783035" sldId="343"/>
            <ac:grpSpMk id="275" creationId="{68277567-FB79-49BC-BE2C-C338FD3AAE7F}"/>
          </ac:grpSpMkLst>
        </pc:grpChg>
        <pc:grpChg chg="mod">
          <ac:chgData name="Amelia Veith" userId="15bdf0d5-432d-4157-83ae-63e3a7e1dc2c" providerId="ADAL" clId="{A237F066-3D2D-4695-A065-232CDFCFE126}" dt="2021-11-10T23:28:53.724" v="1873"/>
          <ac:grpSpMkLst>
            <pc:docMk/>
            <pc:sldMk cId="4147783035" sldId="343"/>
            <ac:grpSpMk id="277" creationId="{B4215901-C4F4-46D3-A036-566FAADB0AEE}"/>
          </ac:grpSpMkLst>
        </pc:grpChg>
        <pc:grpChg chg="add del mod">
          <ac:chgData name="Amelia Veith" userId="15bdf0d5-432d-4157-83ae-63e3a7e1dc2c" providerId="ADAL" clId="{A237F066-3D2D-4695-A065-232CDFCFE126}" dt="2021-11-10T23:50:05.841" v="2105" actId="478"/>
          <ac:grpSpMkLst>
            <pc:docMk/>
            <pc:sldMk cId="4147783035" sldId="343"/>
            <ac:grpSpMk id="302" creationId="{DFB8DD35-9851-4582-8351-35DAD6956D49}"/>
          </ac:grpSpMkLst>
        </pc:grpChg>
        <pc:grpChg chg="add del mod">
          <ac:chgData name="Amelia Veith" userId="15bdf0d5-432d-4157-83ae-63e3a7e1dc2c" providerId="ADAL" clId="{A237F066-3D2D-4695-A065-232CDFCFE126}" dt="2021-11-10T23:50:05.841" v="2105" actId="478"/>
          <ac:grpSpMkLst>
            <pc:docMk/>
            <pc:sldMk cId="4147783035" sldId="343"/>
            <ac:grpSpMk id="308" creationId="{938A111F-FFA7-4D0F-9A9E-2101CCFB0C5B}"/>
          </ac:grpSpMkLst>
        </pc:grpChg>
        <pc:grpChg chg="add del mod">
          <ac:chgData name="Amelia Veith" userId="15bdf0d5-432d-4157-83ae-63e3a7e1dc2c" providerId="ADAL" clId="{A237F066-3D2D-4695-A065-232CDFCFE126}" dt="2021-11-10T23:50:05.841" v="2105" actId="478"/>
          <ac:grpSpMkLst>
            <pc:docMk/>
            <pc:sldMk cId="4147783035" sldId="343"/>
            <ac:grpSpMk id="312" creationId="{E467C8F0-405C-4161-9AF4-A372949C0BFA}"/>
          </ac:grpSpMkLst>
        </pc:grpChg>
        <pc:grpChg chg="add del mod">
          <ac:chgData name="Amelia Veith" userId="15bdf0d5-432d-4157-83ae-63e3a7e1dc2c" providerId="ADAL" clId="{A237F066-3D2D-4695-A065-232CDFCFE126}" dt="2021-11-10T23:47:22.938" v="2086" actId="478"/>
          <ac:grpSpMkLst>
            <pc:docMk/>
            <pc:sldMk cId="4147783035" sldId="343"/>
            <ac:grpSpMk id="323" creationId="{7A18B8DB-4B19-46FD-8EA2-4EBA1C2AC705}"/>
          </ac:grpSpMkLst>
        </pc:grpChg>
        <pc:grpChg chg="mod">
          <ac:chgData name="Amelia Veith" userId="15bdf0d5-432d-4157-83ae-63e3a7e1dc2c" providerId="ADAL" clId="{A237F066-3D2D-4695-A065-232CDFCFE126}" dt="2021-11-10T23:47:18.550" v="2085"/>
          <ac:grpSpMkLst>
            <pc:docMk/>
            <pc:sldMk cId="4147783035" sldId="343"/>
            <ac:grpSpMk id="324" creationId="{E3D54203-9F60-4586-B8D1-980674FA553F}"/>
          </ac:grpSpMkLst>
        </pc:grpChg>
        <pc:grpChg chg="add del mod">
          <ac:chgData name="Amelia Veith" userId="15bdf0d5-432d-4157-83ae-63e3a7e1dc2c" providerId="ADAL" clId="{A237F066-3D2D-4695-A065-232CDFCFE126}" dt="2021-11-10T23:47:22.938" v="2086" actId="478"/>
          <ac:grpSpMkLst>
            <pc:docMk/>
            <pc:sldMk cId="4147783035" sldId="343"/>
            <ac:grpSpMk id="332" creationId="{CFA128D7-F0A8-425F-AD06-DCC8C5FB6BE0}"/>
          </ac:grpSpMkLst>
        </pc:grpChg>
        <pc:grpChg chg="add mod">
          <ac:chgData name="Amelia Veith" userId="15bdf0d5-432d-4157-83ae-63e3a7e1dc2c" providerId="ADAL" clId="{A237F066-3D2D-4695-A065-232CDFCFE126}" dt="2021-11-10T23:50:38.727" v="2112"/>
          <ac:grpSpMkLst>
            <pc:docMk/>
            <pc:sldMk cId="4147783035" sldId="343"/>
            <ac:grpSpMk id="338" creationId="{A590260A-322F-498D-B8E4-DF5112F28886}"/>
          </ac:grpSpMkLst>
        </pc:grpChg>
        <pc:grpChg chg="mod">
          <ac:chgData name="Amelia Veith" userId="15bdf0d5-432d-4157-83ae-63e3a7e1dc2c" providerId="ADAL" clId="{A237F066-3D2D-4695-A065-232CDFCFE126}" dt="2021-11-10T23:50:38.727" v="2112"/>
          <ac:grpSpMkLst>
            <pc:docMk/>
            <pc:sldMk cId="4147783035" sldId="343"/>
            <ac:grpSpMk id="340" creationId="{5C950428-AABD-42F1-9654-7FCA1AA8A0E5}"/>
          </ac:grpSpMkLst>
        </pc:grpChg>
        <pc:grpChg chg="mod">
          <ac:chgData name="Amelia Veith" userId="15bdf0d5-432d-4157-83ae-63e3a7e1dc2c" providerId="ADAL" clId="{A237F066-3D2D-4695-A065-232CDFCFE126}" dt="2021-11-10T23:50:38.727" v="2112"/>
          <ac:grpSpMkLst>
            <pc:docMk/>
            <pc:sldMk cId="4147783035" sldId="343"/>
            <ac:grpSpMk id="341" creationId="{42A74F77-B1D1-42BD-A22E-0DECCCC7F26B}"/>
          </ac:grpSpMkLst>
        </pc:grpChg>
        <pc:grpChg chg="add mod">
          <ac:chgData name="Amelia Veith" userId="15bdf0d5-432d-4157-83ae-63e3a7e1dc2c" providerId="ADAL" clId="{A237F066-3D2D-4695-A065-232CDFCFE126}" dt="2021-11-10T23:50:38.727" v="2112"/>
          <ac:grpSpMkLst>
            <pc:docMk/>
            <pc:sldMk cId="4147783035" sldId="343"/>
            <ac:grpSpMk id="364" creationId="{9DEBB0E1-48F1-48D2-802B-500D1FC24466}"/>
          </ac:grpSpMkLst>
        </pc:grpChg>
        <pc:grpChg chg="mod">
          <ac:chgData name="Amelia Veith" userId="15bdf0d5-432d-4157-83ae-63e3a7e1dc2c" providerId="ADAL" clId="{A237F066-3D2D-4695-A065-232CDFCFE126}" dt="2021-11-10T23:50:38.727" v="2112"/>
          <ac:grpSpMkLst>
            <pc:docMk/>
            <pc:sldMk cId="4147783035" sldId="343"/>
            <ac:grpSpMk id="365" creationId="{758C6A0F-39FB-4B33-B5EF-A038BB0C1967}"/>
          </ac:grpSpMkLst>
        </pc:grpChg>
        <pc:grpChg chg="add del mod">
          <ac:chgData name="Amelia Veith" userId="15bdf0d5-432d-4157-83ae-63e3a7e1dc2c" providerId="ADAL" clId="{A237F066-3D2D-4695-A065-232CDFCFE126}" dt="2021-11-10T23:51:56.560" v="2113" actId="478"/>
          <ac:grpSpMkLst>
            <pc:docMk/>
            <pc:sldMk cId="4147783035" sldId="343"/>
            <ac:grpSpMk id="373" creationId="{692DCCAE-2FF4-47E1-8A92-10B43760F3AB}"/>
          </ac:grpSpMkLst>
        </pc:grpChg>
        <pc:grpChg chg="add del mod">
          <ac:chgData name="Amelia Veith" userId="15bdf0d5-432d-4157-83ae-63e3a7e1dc2c" providerId="ADAL" clId="{A237F066-3D2D-4695-A065-232CDFCFE126}" dt="2021-11-11T00:01:53.580" v="2371"/>
          <ac:grpSpMkLst>
            <pc:docMk/>
            <pc:sldMk cId="4147783035" sldId="343"/>
            <ac:grpSpMk id="382" creationId="{88EED811-1353-497B-9183-F6193B85D899}"/>
          </ac:grpSpMkLst>
        </pc:grpChg>
        <pc:grpChg chg="mod">
          <ac:chgData name="Amelia Veith" userId="15bdf0d5-432d-4157-83ae-63e3a7e1dc2c" providerId="ADAL" clId="{A237F066-3D2D-4695-A065-232CDFCFE126}" dt="2021-11-11T00:01:38.596" v="2368"/>
          <ac:grpSpMkLst>
            <pc:docMk/>
            <pc:sldMk cId="4147783035" sldId="343"/>
            <ac:grpSpMk id="384" creationId="{89EB86A9-E5C6-4C31-A365-71A77C9E0550}"/>
          </ac:grpSpMkLst>
        </pc:grpChg>
        <pc:grpChg chg="mod">
          <ac:chgData name="Amelia Veith" userId="15bdf0d5-432d-4157-83ae-63e3a7e1dc2c" providerId="ADAL" clId="{A237F066-3D2D-4695-A065-232CDFCFE126}" dt="2021-11-11T00:01:38.596" v="2368"/>
          <ac:grpSpMkLst>
            <pc:docMk/>
            <pc:sldMk cId="4147783035" sldId="343"/>
            <ac:grpSpMk id="386" creationId="{B96B98E8-D405-4FA5-B99A-124EFAAE5374}"/>
          </ac:grpSpMkLst>
        </pc:grpChg>
        <pc:grpChg chg="add del mod">
          <ac:chgData name="Amelia Veith" userId="15bdf0d5-432d-4157-83ae-63e3a7e1dc2c" providerId="ADAL" clId="{A237F066-3D2D-4695-A065-232CDFCFE126}" dt="2021-11-11T00:01:53.580" v="2371"/>
          <ac:grpSpMkLst>
            <pc:docMk/>
            <pc:sldMk cId="4147783035" sldId="343"/>
            <ac:grpSpMk id="411" creationId="{587E7C08-A604-4B83-9444-D8B5085BC1BE}"/>
          </ac:grpSpMkLst>
        </pc:grpChg>
        <pc:grpChg chg="add del mod">
          <ac:chgData name="Amelia Veith" userId="15bdf0d5-432d-4157-83ae-63e3a7e1dc2c" providerId="ADAL" clId="{A237F066-3D2D-4695-A065-232CDFCFE126}" dt="2021-11-11T00:01:53.580" v="2371"/>
          <ac:grpSpMkLst>
            <pc:docMk/>
            <pc:sldMk cId="4147783035" sldId="343"/>
            <ac:grpSpMk id="417" creationId="{C45A4937-6EE1-4BCE-A233-FC7015AE595F}"/>
          </ac:grpSpMkLst>
        </pc:grpChg>
        <pc:grpChg chg="mod">
          <ac:chgData name="Amelia Veith" userId="15bdf0d5-432d-4157-83ae-63e3a7e1dc2c" providerId="ADAL" clId="{A237F066-3D2D-4695-A065-232CDFCFE126}" dt="2021-11-11T00:01:38.596" v="2368"/>
          <ac:grpSpMkLst>
            <pc:docMk/>
            <pc:sldMk cId="4147783035" sldId="343"/>
            <ac:grpSpMk id="420" creationId="{BC4643EB-A945-425B-B105-8CF24912096A}"/>
          </ac:grpSpMkLst>
        </pc:grpChg>
        <pc:grpChg chg="add del mod">
          <ac:chgData name="Amelia Veith" userId="15bdf0d5-432d-4157-83ae-63e3a7e1dc2c" providerId="ADAL" clId="{A237F066-3D2D-4695-A065-232CDFCFE126}" dt="2021-11-11T00:22:08.497" v="2639" actId="478"/>
          <ac:grpSpMkLst>
            <pc:docMk/>
            <pc:sldMk cId="4147783035" sldId="343"/>
            <ac:grpSpMk id="425" creationId="{0713CD94-954A-4E49-A2A5-C133EC723DBE}"/>
          </ac:grpSpMkLst>
        </pc:grpChg>
        <pc:grpChg chg="mod">
          <ac:chgData name="Amelia Veith" userId="15bdf0d5-432d-4157-83ae-63e3a7e1dc2c" providerId="ADAL" clId="{A237F066-3D2D-4695-A065-232CDFCFE126}" dt="2021-11-11T00:01:55.502" v="2372"/>
          <ac:grpSpMkLst>
            <pc:docMk/>
            <pc:sldMk cId="4147783035" sldId="343"/>
            <ac:grpSpMk id="427" creationId="{A95A6B54-9054-4B56-AB68-CF5A18414959}"/>
          </ac:grpSpMkLst>
        </pc:grpChg>
        <pc:grpChg chg="mod">
          <ac:chgData name="Amelia Veith" userId="15bdf0d5-432d-4157-83ae-63e3a7e1dc2c" providerId="ADAL" clId="{A237F066-3D2D-4695-A065-232CDFCFE126}" dt="2021-11-11T00:01:55.502" v="2372"/>
          <ac:grpSpMkLst>
            <pc:docMk/>
            <pc:sldMk cId="4147783035" sldId="343"/>
            <ac:grpSpMk id="429" creationId="{D1D3805E-5684-406C-842E-9FDBE7F68738}"/>
          </ac:grpSpMkLst>
        </pc:grpChg>
        <pc:grpChg chg="add del mod">
          <ac:chgData name="Amelia Veith" userId="15bdf0d5-432d-4157-83ae-63e3a7e1dc2c" providerId="ADAL" clId="{A237F066-3D2D-4695-A065-232CDFCFE126}" dt="2021-11-11T00:03:14.195" v="2480" actId="478"/>
          <ac:grpSpMkLst>
            <pc:docMk/>
            <pc:sldMk cId="4147783035" sldId="343"/>
            <ac:grpSpMk id="454" creationId="{EE0E4D1E-9AC7-4E90-9926-96F9DBC56159}"/>
          </ac:grpSpMkLst>
        </pc:grpChg>
        <pc:grpChg chg="add del mod">
          <ac:chgData name="Amelia Veith" userId="15bdf0d5-432d-4157-83ae-63e3a7e1dc2c" providerId="ADAL" clId="{A237F066-3D2D-4695-A065-232CDFCFE126}" dt="2021-11-11T00:03:12.405" v="2479" actId="478"/>
          <ac:grpSpMkLst>
            <pc:docMk/>
            <pc:sldMk cId="4147783035" sldId="343"/>
            <ac:grpSpMk id="460" creationId="{4BE4F38D-7BCC-40E6-B693-4E2D415344F3}"/>
          </ac:grpSpMkLst>
        </pc:grpChg>
        <pc:grpChg chg="mod">
          <ac:chgData name="Amelia Veith" userId="15bdf0d5-432d-4157-83ae-63e3a7e1dc2c" providerId="ADAL" clId="{A237F066-3D2D-4695-A065-232CDFCFE126}" dt="2021-11-11T00:01:55.502" v="2372"/>
          <ac:grpSpMkLst>
            <pc:docMk/>
            <pc:sldMk cId="4147783035" sldId="343"/>
            <ac:grpSpMk id="463" creationId="{453DA68B-834C-43B0-8AF5-E910ECE444AC}"/>
          </ac:grpSpMkLst>
        </pc:grpChg>
        <pc:grpChg chg="add del mod ord">
          <ac:chgData name="Amelia Veith" userId="15bdf0d5-432d-4157-83ae-63e3a7e1dc2c" providerId="ADAL" clId="{A237F066-3D2D-4695-A065-232CDFCFE126}" dt="2021-11-11T00:22:07.074" v="2638" actId="478"/>
          <ac:grpSpMkLst>
            <pc:docMk/>
            <pc:sldMk cId="4147783035" sldId="343"/>
            <ac:grpSpMk id="467" creationId="{30709791-DFE2-4436-A628-1D917FA50A1C}"/>
          </ac:grpSpMkLst>
        </pc:grpChg>
        <pc:grpChg chg="add del mod">
          <ac:chgData name="Amelia Veith" userId="15bdf0d5-432d-4157-83ae-63e3a7e1dc2c" providerId="ADAL" clId="{A237F066-3D2D-4695-A065-232CDFCFE126}" dt="2021-11-11T00:23:16.144" v="2649" actId="165"/>
          <ac:grpSpMkLst>
            <pc:docMk/>
            <pc:sldMk cId="4147783035" sldId="343"/>
            <ac:grpSpMk id="488" creationId="{97779BC0-4FD5-4BEC-843B-FEFF6EEAFC4F}"/>
          </ac:grpSpMkLst>
        </pc:grpChg>
        <pc:grpChg chg="mod topLvl">
          <ac:chgData name="Amelia Veith" userId="15bdf0d5-432d-4157-83ae-63e3a7e1dc2c" providerId="ADAL" clId="{A237F066-3D2D-4695-A065-232CDFCFE126}" dt="2021-11-11T00:24:58.420" v="2662" actId="688"/>
          <ac:grpSpMkLst>
            <pc:docMk/>
            <pc:sldMk cId="4147783035" sldId="343"/>
            <ac:grpSpMk id="490" creationId="{55664B93-ACBD-49D3-A363-16E23AEF00A0}"/>
          </ac:grpSpMkLst>
        </pc:grpChg>
        <pc:grpChg chg="del mod">
          <ac:chgData name="Amelia Veith" userId="15bdf0d5-432d-4157-83ae-63e3a7e1dc2c" providerId="ADAL" clId="{A237F066-3D2D-4695-A065-232CDFCFE126}" dt="2021-11-11T00:22:27.785" v="2642" actId="478"/>
          <ac:grpSpMkLst>
            <pc:docMk/>
            <pc:sldMk cId="4147783035" sldId="343"/>
            <ac:grpSpMk id="491" creationId="{A25C5C84-337E-49FF-9267-FBE4BF8D5EA3}"/>
          </ac:grpSpMkLst>
        </pc:grpChg>
        <pc:grpChg chg="add mod">
          <ac:chgData name="Amelia Veith" userId="15bdf0d5-432d-4157-83ae-63e3a7e1dc2c" providerId="ADAL" clId="{A237F066-3D2D-4695-A065-232CDFCFE126}" dt="2021-11-12T20:31:59.639" v="3760" actId="1076"/>
          <ac:grpSpMkLst>
            <pc:docMk/>
            <pc:sldMk cId="4147783035" sldId="343"/>
            <ac:grpSpMk id="514" creationId="{83555EBC-E261-46B3-AB46-7EF4CCFF3350}"/>
          </ac:grpSpMkLst>
        </pc:grpChg>
        <pc:grpChg chg="mod">
          <ac:chgData name="Amelia Veith" userId="15bdf0d5-432d-4157-83ae-63e3a7e1dc2c" providerId="ADAL" clId="{A237F066-3D2D-4695-A065-232CDFCFE126}" dt="2021-11-11T00:22:43.520" v="2644"/>
          <ac:grpSpMkLst>
            <pc:docMk/>
            <pc:sldMk cId="4147783035" sldId="343"/>
            <ac:grpSpMk id="515" creationId="{F0F1A96A-5A97-46EC-AEC7-54242DEADB44}"/>
          </ac:grpSpMkLst>
        </pc:grpChg>
        <pc:grpChg chg="add mod ord">
          <ac:chgData name="Amelia Veith" userId="15bdf0d5-432d-4157-83ae-63e3a7e1dc2c" providerId="ADAL" clId="{A237F066-3D2D-4695-A065-232CDFCFE126}" dt="2021-11-12T20:31:59.639" v="3760" actId="1076"/>
          <ac:grpSpMkLst>
            <pc:docMk/>
            <pc:sldMk cId="4147783035" sldId="343"/>
            <ac:grpSpMk id="522" creationId="{593DE548-CF8D-4A1D-86F0-68116C28BD2F}"/>
          </ac:grpSpMkLst>
        </pc:grpChg>
        <pc:picChg chg="add mod">
          <ac:chgData name="Amelia Veith" userId="15bdf0d5-432d-4157-83ae-63e3a7e1dc2c" providerId="ADAL" clId="{A237F066-3D2D-4695-A065-232CDFCFE126}" dt="2021-11-10T23:52:52.243" v="2131" actId="1076"/>
          <ac:picMkLst>
            <pc:docMk/>
            <pc:sldMk cId="4147783035" sldId="343"/>
            <ac:picMk id="6" creationId="{BA976ECC-159A-4E21-B10F-38BFACB4A657}"/>
          </ac:picMkLst>
        </pc:picChg>
        <pc:cxnChg chg="add mod">
          <ac:chgData name="Amelia Veith" userId="15bdf0d5-432d-4157-83ae-63e3a7e1dc2c" providerId="ADAL" clId="{A237F066-3D2D-4695-A065-232CDFCFE126}" dt="2021-11-11T00:26:25.677" v="2670" actId="1037"/>
          <ac:cxnSpMkLst>
            <pc:docMk/>
            <pc:sldMk cId="4147783035" sldId="343"/>
            <ac:cxnSpMk id="8" creationId="{2267EB5D-2B56-49DF-B9ED-0DB83F5E1F48}"/>
          </ac:cxnSpMkLst>
        </pc:cxnChg>
        <pc:cxnChg chg="mod">
          <ac:chgData name="Amelia Veith" userId="15bdf0d5-432d-4157-83ae-63e3a7e1dc2c" providerId="ADAL" clId="{A237F066-3D2D-4695-A065-232CDFCFE126}" dt="2021-11-10T23:27:42.166" v="1862" actId="478"/>
          <ac:cxnSpMkLst>
            <pc:docMk/>
            <pc:sldMk cId="4147783035" sldId="343"/>
            <ac:cxnSpMk id="141" creationId="{D7AF69B5-9230-4EF9-812B-B7A5206E4448}"/>
          </ac:cxnSpMkLst>
        </pc:cxnChg>
        <pc:cxnChg chg="mod">
          <ac:chgData name="Amelia Veith" userId="15bdf0d5-432d-4157-83ae-63e3a7e1dc2c" providerId="ADAL" clId="{A237F066-3D2D-4695-A065-232CDFCFE126}" dt="2021-11-10T23:27:42.166" v="1862" actId="478"/>
          <ac:cxnSpMkLst>
            <pc:docMk/>
            <pc:sldMk cId="4147783035" sldId="343"/>
            <ac:cxnSpMk id="144" creationId="{5445E9E6-7C19-4721-94B7-F6BE4C3ADF54}"/>
          </ac:cxnSpMkLst>
        </pc:cxnChg>
        <pc:cxnChg chg="mod">
          <ac:chgData name="Amelia Veith" userId="15bdf0d5-432d-4157-83ae-63e3a7e1dc2c" providerId="ADAL" clId="{A237F066-3D2D-4695-A065-232CDFCFE126}" dt="2021-11-10T23:27:42.166" v="1862" actId="478"/>
          <ac:cxnSpMkLst>
            <pc:docMk/>
            <pc:sldMk cId="4147783035" sldId="343"/>
            <ac:cxnSpMk id="145" creationId="{A09F66E4-DA8C-4348-9386-08FA7B340541}"/>
          </ac:cxnSpMkLst>
        </pc:cxnChg>
        <pc:cxnChg chg="mod">
          <ac:chgData name="Amelia Veith" userId="15bdf0d5-432d-4157-83ae-63e3a7e1dc2c" providerId="ADAL" clId="{A237F066-3D2D-4695-A065-232CDFCFE126}" dt="2021-11-10T23:27:42.166" v="1862" actId="478"/>
          <ac:cxnSpMkLst>
            <pc:docMk/>
            <pc:sldMk cId="4147783035" sldId="343"/>
            <ac:cxnSpMk id="146" creationId="{C82169C9-F3E3-4281-B72A-8F9041A3A4F7}"/>
          </ac:cxnSpMkLst>
        </pc:cxnChg>
        <pc:cxnChg chg="mod">
          <ac:chgData name="Amelia Veith" userId="15bdf0d5-432d-4157-83ae-63e3a7e1dc2c" providerId="ADAL" clId="{A237F066-3D2D-4695-A065-232CDFCFE126}" dt="2021-11-10T23:27:42.166" v="1862" actId="478"/>
          <ac:cxnSpMkLst>
            <pc:docMk/>
            <pc:sldMk cId="4147783035" sldId="343"/>
            <ac:cxnSpMk id="155" creationId="{653A2269-325A-46A1-A225-1CA63F335D4D}"/>
          </ac:cxnSpMkLst>
        </pc:cxnChg>
        <pc:cxnChg chg="mod">
          <ac:chgData name="Amelia Veith" userId="15bdf0d5-432d-4157-83ae-63e3a7e1dc2c" providerId="ADAL" clId="{A237F066-3D2D-4695-A065-232CDFCFE126}" dt="2021-11-10T23:27:37.603" v="1860" actId="478"/>
          <ac:cxnSpMkLst>
            <pc:docMk/>
            <pc:sldMk cId="4147783035" sldId="343"/>
            <ac:cxnSpMk id="174" creationId="{9A7A479E-8887-4849-AACB-AC74BDDFC75B}"/>
          </ac:cxnSpMkLst>
        </pc:cxnChg>
        <pc:cxnChg chg="mod">
          <ac:chgData name="Amelia Veith" userId="15bdf0d5-432d-4157-83ae-63e3a7e1dc2c" providerId="ADAL" clId="{A237F066-3D2D-4695-A065-232CDFCFE126}" dt="2021-11-10T23:27:37.603" v="1860" actId="478"/>
          <ac:cxnSpMkLst>
            <pc:docMk/>
            <pc:sldMk cId="4147783035" sldId="343"/>
            <ac:cxnSpMk id="177" creationId="{BB00B5CF-4B5D-46CC-BEE9-F6AA51CCE88A}"/>
          </ac:cxnSpMkLst>
        </pc:cxnChg>
        <pc:cxnChg chg="mod">
          <ac:chgData name="Amelia Veith" userId="15bdf0d5-432d-4157-83ae-63e3a7e1dc2c" providerId="ADAL" clId="{A237F066-3D2D-4695-A065-232CDFCFE126}" dt="2021-11-10T23:27:37.603" v="1860" actId="478"/>
          <ac:cxnSpMkLst>
            <pc:docMk/>
            <pc:sldMk cId="4147783035" sldId="343"/>
            <ac:cxnSpMk id="178" creationId="{F872424D-8E8A-43AD-B952-1B25EA9BB90C}"/>
          </ac:cxnSpMkLst>
        </pc:cxnChg>
        <pc:cxnChg chg="mod">
          <ac:chgData name="Amelia Veith" userId="15bdf0d5-432d-4157-83ae-63e3a7e1dc2c" providerId="ADAL" clId="{A237F066-3D2D-4695-A065-232CDFCFE126}" dt="2021-11-10T23:27:37.603" v="1860" actId="478"/>
          <ac:cxnSpMkLst>
            <pc:docMk/>
            <pc:sldMk cId="4147783035" sldId="343"/>
            <ac:cxnSpMk id="179" creationId="{C58E3AD3-E8DF-41BD-BFAA-5664E9D7D19F}"/>
          </ac:cxnSpMkLst>
        </pc:cxnChg>
        <pc:cxnChg chg="mod">
          <ac:chgData name="Amelia Veith" userId="15bdf0d5-432d-4157-83ae-63e3a7e1dc2c" providerId="ADAL" clId="{A237F066-3D2D-4695-A065-232CDFCFE126}" dt="2021-11-10T23:27:37.603" v="1860" actId="478"/>
          <ac:cxnSpMkLst>
            <pc:docMk/>
            <pc:sldMk cId="4147783035" sldId="343"/>
            <ac:cxnSpMk id="188" creationId="{1D8615AF-3610-452B-867B-C30C2230BC31}"/>
          </ac:cxnSpMkLst>
        </pc:cxnChg>
        <pc:cxnChg chg="mod">
          <ac:chgData name="Amelia Veith" userId="15bdf0d5-432d-4157-83ae-63e3a7e1dc2c" providerId="ADAL" clId="{A237F066-3D2D-4695-A065-232CDFCFE126}" dt="2021-11-10T23:28:00.860" v="1869" actId="478"/>
          <ac:cxnSpMkLst>
            <pc:docMk/>
            <pc:sldMk cId="4147783035" sldId="343"/>
            <ac:cxnSpMk id="199" creationId="{D866ACD0-35F0-4DCC-8E0E-A9130D96A0E5}"/>
          </ac:cxnSpMkLst>
        </pc:cxnChg>
        <pc:cxnChg chg="mod">
          <ac:chgData name="Amelia Veith" userId="15bdf0d5-432d-4157-83ae-63e3a7e1dc2c" providerId="ADAL" clId="{A237F066-3D2D-4695-A065-232CDFCFE126}" dt="2021-11-10T23:28:00.860" v="1869" actId="478"/>
          <ac:cxnSpMkLst>
            <pc:docMk/>
            <pc:sldMk cId="4147783035" sldId="343"/>
            <ac:cxnSpMk id="202" creationId="{14D2A055-426E-465C-8C5B-90807B31111F}"/>
          </ac:cxnSpMkLst>
        </pc:cxnChg>
        <pc:cxnChg chg="mod">
          <ac:chgData name="Amelia Veith" userId="15bdf0d5-432d-4157-83ae-63e3a7e1dc2c" providerId="ADAL" clId="{A237F066-3D2D-4695-A065-232CDFCFE126}" dt="2021-11-10T23:28:00.860" v="1869" actId="478"/>
          <ac:cxnSpMkLst>
            <pc:docMk/>
            <pc:sldMk cId="4147783035" sldId="343"/>
            <ac:cxnSpMk id="203" creationId="{CA92C6EB-3422-48B7-BC01-097446FBE361}"/>
          </ac:cxnSpMkLst>
        </pc:cxnChg>
        <pc:cxnChg chg="mod">
          <ac:chgData name="Amelia Veith" userId="15bdf0d5-432d-4157-83ae-63e3a7e1dc2c" providerId="ADAL" clId="{A237F066-3D2D-4695-A065-232CDFCFE126}" dt="2021-11-10T23:28:00.860" v="1869" actId="478"/>
          <ac:cxnSpMkLst>
            <pc:docMk/>
            <pc:sldMk cId="4147783035" sldId="343"/>
            <ac:cxnSpMk id="204" creationId="{61C548D7-534C-4980-A521-6F55A5E9916F}"/>
          </ac:cxnSpMkLst>
        </pc:cxnChg>
        <pc:cxnChg chg="mod">
          <ac:chgData name="Amelia Veith" userId="15bdf0d5-432d-4157-83ae-63e3a7e1dc2c" providerId="ADAL" clId="{A237F066-3D2D-4695-A065-232CDFCFE126}" dt="2021-11-10T23:28:00.860" v="1869" actId="478"/>
          <ac:cxnSpMkLst>
            <pc:docMk/>
            <pc:sldMk cId="4147783035" sldId="343"/>
            <ac:cxnSpMk id="213" creationId="{E2CA2770-DD06-4B9F-9E5A-9F9D8AFBA9FA}"/>
          </ac:cxnSpMkLst>
        </pc:cxnChg>
        <pc:cxnChg chg="mod">
          <ac:chgData name="Amelia Veith" userId="15bdf0d5-432d-4157-83ae-63e3a7e1dc2c" providerId="ADAL" clId="{A237F066-3D2D-4695-A065-232CDFCFE126}" dt="2021-11-10T23:28:03.076" v="1870" actId="478"/>
          <ac:cxnSpMkLst>
            <pc:docMk/>
            <pc:sldMk cId="4147783035" sldId="343"/>
            <ac:cxnSpMk id="220" creationId="{498444A4-167C-4FFB-A845-042D2D44D43F}"/>
          </ac:cxnSpMkLst>
        </pc:cxnChg>
        <pc:cxnChg chg="mod">
          <ac:chgData name="Amelia Veith" userId="15bdf0d5-432d-4157-83ae-63e3a7e1dc2c" providerId="ADAL" clId="{A237F066-3D2D-4695-A065-232CDFCFE126}" dt="2021-11-10T23:28:03.076" v="1870" actId="478"/>
          <ac:cxnSpMkLst>
            <pc:docMk/>
            <pc:sldMk cId="4147783035" sldId="343"/>
            <ac:cxnSpMk id="223" creationId="{6BB92A93-B140-4C41-886B-EC9FC26C7319}"/>
          </ac:cxnSpMkLst>
        </pc:cxnChg>
        <pc:cxnChg chg="mod">
          <ac:chgData name="Amelia Veith" userId="15bdf0d5-432d-4157-83ae-63e3a7e1dc2c" providerId="ADAL" clId="{A237F066-3D2D-4695-A065-232CDFCFE126}" dt="2021-11-10T23:28:03.076" v="1870" actId="478"/>
          <ac:cxnSpMkLst>
            <pc:docMk/>
            <pc:sldMk cId="4147783035" sldId="343"/>
            <ac:cxnSpMk id="224" creationId="{99F4BC5F-CA81-42BD-8E70-2CB2A68D5113}"/>
          </ac:cxnSpMkLst>
        </pc:cxnChg>
        <pc:cxnChg chg="mod">
          <ac:chgData name="Amelia Veith" userId="15bdf0d5-432d-4157-83ae-63e3a7e1dc2c" providerId="ADAL" clId="{A237F066-3D2D-4695-A065-232CDFCFE126}" dt="2021-11-10T23:28:03.076" v="1870" actId="478"/>
          <ac:cxnSpMkLst>
            <pc:docMk/>
            <pc:sldMk cId="4147783035" sldId="343"/>
            <ac:cxnSpMk id="225" creationId="{E779F7CA-8161-4614-B39A-48DF3893B65B}"/>
          </ac:cxnSpMkLst>
        </pc:cxnChg>
        <pc:cxnChg chg="mod">
          <ac:chgData name="Amelia Veith" userId="15bdf0d5-432d-4157-83ae-63e3a7e1dc2c" providerId="ADAL" clId="{A237F066-3D2D-4695-A065-232CDFCFE126}" dt="2021-11-10T23:28:03.076" v="1870" actId="478"/>
          <ac:cxnSpMkLst>
            <pc:docMk/>
            <pc:sldMk cId="4147783035" sldId="343"/>
            <ac:cxnSpMk id="234" creationId="{6C1FBD14-2ADD-4416-B350-8AE973939171}"/>
          </ac:cxnSpMkLst>
        </pc:cxnChg>
        <pc:cxnChg chg="mod">
          <ac:chgData name="Amelia Veith" userId="15bdf0d5-432d-4157-83ae-63e3a7e1dc2c" providerId="ADAL" clId="{A237F066-3D2D-4695-A065-232CDFCFE126}" dt="2021-11-10T23:46:34.411" v="2083" actId="478"/>
          <ac:cxnSpMkLst>
            <pc:docMk/>
            <pc:sldMk cId="4147783035" sldId="343"/>
            <ac:cxnSpMk id="254" creationId="{CEF21A95-44AE-4D71-9A52-541BD6B58D7F}"/>
          </ac:cxnSpMkLst>
        </pc:cxnChg>
        <pc:cxnChg chg="mod">
          <ac:chgData name="Amelia Veith" userId="15bdf0d5-432d-4157-83ae-63e3a7e1dc2c" providerId="ADAL" clId="{A237F066-3D2D-4695-A065-232CDFCFE126}" dt="2021-11-10T23:28:53.724" v="1873"/>
          <ac:cxnSpMkLst>
            <pc:docMk/>
            <pc:sldMk cId="4147783035" sldId="343"/>
            <ac:cxnSpMk id="255" creationId="{662DCE4A-9C6D-492D-9EA0-DF530B6D80B8}"/>
          </ac:cxnSpMkLst>
        </pc:cxnChg>
        <pc:cxnChg chg="mod">
          <ac:chgData name="Amelia Veith" userId="15bdf0d5-432d-4157-83ae-63e3a7e1dc2c" providerId="ADAL" clId="{A237F066-3D2D-4695-A065-232CDFCFE126}" dt="2021-11-10T23:28:53.724" v="1873"/>
          <ac:cxnSpMkLst>
            <pc:docMk/>
            <pc:sldMk cId="4147783035" sldId="343"/>
            <ac:cxnSpMk id="256" creationId="{FE234313-A5B6-4821-B745-983E7AC9CBB0}"/>
          </ac:cxnSpMkLst>
        </pc:cxnChg>
        <pc:cxnChg chg="mod">
          <ac:chgData name="Amelia Veith" userId="15bdf0d5-432d-4157-83ae-63e3a7e1dc2c" providerId="ADAL" clId="{A237F066-3D2D-4695-A065-232CDFCFE126}" dt="2021-11-10T23:46:34.411" v="2083" actId="478"/>
          <ac:cxnSpMkLst>
            <pc:docMk/>
            <pc:sldMk cId="4147783035" sldId="343"/>
            <ac:cxnSpMk id="257" creationId="{905588B6-9471-4446-B062-08D269B6695C}"/>
          </ac:cxnSpMkLst>
        </pc:cxnChg>
        <pc:cxnChg chg="mod">
          <ac:chgData name="Amelia Veith" userId="15bdf0d5-432d-4157-83ae-63e3a7e1dc2c" providerId="ADAL" clId="{A237F066-3D2D-4695-A065-232CDFCFE126}" dt="2021-11-10T23:46:34.411" v="2083" actId="478"/>
          <ac:cxnSpMkLst>
            <pc:docMk/>
            <pc:sldMk cId="4147783035" sldId="343"/>
            <ac:cxnSpMk id="258" creationId="{6EB9D08A-E201-47CA-AC33-0197E707F1BB}"/>
          </ac:cxnSpMkLst>
        </pc:cxnChg>
        <pc:cxnChg chg="mod">
          <ac:chgData name="Amelia Veith" userId="15bdf0d5-432d-4157-83ae-63e3a7e1dc2c" providerId="ADAL" clId="{A237F066-3D2D-4695-A065-232CDFCFE126}" dt="2021-11-10T23:46:34.411" v="2083" actId="478"/>
          <ac:cxnSpMkLst>
            <pc:docMk/>
            <pc:sldMk cId="4147783035" sldId="343"/>
            <ac:cxnSpMk id="259" creationId="{00C7044D-A47D-4888-AF32-D5CDCB400872}"/>
          </ac:cxnSpMkLst>
        </pc:cxnChg>
        <pc:cxnChg chg="mod">
          <ac:chgData name="Amelia Veith" userId="15bdf0d5-432d-4157-83ae-63e3a7e1dc2c" providerId="ADAL" clId="{A237F066-3D2D-4695-A065-232CDFCFE126}" dt="2021-11-10T23:28:53.724" v="1873"/>
          <ac:cxnSpMkLst>
            <pc:docMk/>
            <pc:sldMk cId="4147783035" sldId="343"/>
            <ac:cxnSpMk id="260" creationId="{7703BBA1-D832-4F72-8905-29BF9BC9F027}"/>
          </ac:cxnSpMkLst>
        </pc:cxnChg>
        <pc:cxnChg chg="mod">
          <ac:chgData name="Amelia Veith" userId="15bdf0d5-432d-4157-83ae-63e3a7e1dc2c" providerId="ADAL" clId="{A237F066-3D2D-4695-A065-232CDFCFE126}" dt="2021-11-10T23:28:53.724" v="1873"/>
          <ac:cxnSpMkLst>
            <pc:docMk/>
            <pc:sldMk cId="4147783035" sldId="343"/>
            <ac:cxnSpMk id="261" creationId="{23E245B6-CE44-4FA8-B7CC-F5FF6B1A90EE}"/>
          </ac:cxnSpMkLst>
        </pc:cxnChg>
        <pc:cxnChg chg="mod">
          <ac:chgData name="Amelia Veith" userId="15bdf0d5-432d-4157-83ae-63e3a7e1dc2c" providerId="ADAL" clId="{A237F066-3D2D-4695-A065-232CDFCFE126}" dt="2021-11-10T23:28:53.724" v="1873"/>
          <ac:cxnSpMkLst>
            <pc:docMk/>
            <pc:sldMk cId="4147783035" sldId="343"/>
            <ac:cxnSpMk id="262" creationId="{7FC6A71C-DF39-4010-8FD3-81751C2A448C}"/>
          </ac:cxnSpMkLst>
        </pc:cxnChg>
        <pc:cxnChg chg="mod">
          <ac:chgData name="Amelia Veith" userId="15bdf0d5-432d-4157-83ae-63e3a7e1dc2c" providerId="ADAL" clId="{A237F066-3D2D-4695-A065-232CDFCFE126}" dt="2021-11-10T23:28:53.724" v="1873"/>
          <ac:cxnSpMkLst>
            <pc:docMk/>
            <pc:sldMk cId="4147783035" sldId="343"/>
            <ac:cxnSpMk id="263" creationId="{65F9531F-FB32-486C-AAE8-C7118527E0FF}"/>
          </ac:cxnSpMkLst>
        </pc:cxnChg>
        <pc:cxnChg chg="mod">
          <ac:chgData name="Amelia Veith" userId="15bdf0d5-432d-4157-83ae-63e3a7e1dc2c" providerId="ADAL" clId="{A237F066-3D2D-4695-A065-232CDFCFE126}" dt="2021-11-10T23:28:53.724" v="1873"/>
          <ac:cxnSpMkLst>
            <pc:docMk/>
            <pc:sldMk cId="4147783035" sldId="343"/>
            <ac:cxnSpMk id="264" creationId="{25EA3010-D804-4462-B909-DE521D917C97}"/>
          </ac:cxnSpMkLst>
        </pc:cxnChg>
        <pc:cxnChg chg="mod">
          <ac:chgData name="Amelia Veith" userId="15bdf0d5-432d-4157-83ae-63e3a7e1dc2c" providerId="ADAL" clId="{A237F066-3D2D-4695-A065-232CDFCFE126}" dt="2021-11-10T23:28:53.724" v="1873"/>
          <ac:cxnSpMkLst>
            <pc:docMk/>
            <pc:sldMk cId="4147783035" sldId="343"/>
            <ac:cxnSpMk id="265" creationId="{CB390176-0C38-4D79-9AAF-115DE6E3CF93}"/>
          </ac:cxnSpMkLst>
        </pc:cxnChg>
        <pc:cxnChg chg="mod">
          <ac:chgData name="Amelia Veith" userId="15bdf0d5-432d-4157-83ae-63e3a7e1dc2c" providerId="ADAL" clId="{A237F066-3D2D-4695-A065-232CDFCFE126}" dt="2021-11-10T23:28:53.724" v="1873"/>
          <ac:cxnSpMkLst>
            <pc:docMk/>
            <pc:sldMk cId="4147783035" sldId="343"/>
            <ac:cxnSpMk id="266" creationId="{9FB468FD-1E56-447D-8AA3-87DD111832C1}"/>
          </ac:cxnSpMkLst>
        </pc:cxnChg>
        <pc:cxnChg chg="mod">
          <ac:chgData name="Amelia Veith" userId="15bdf0d5-432d-4157-83ae-63e3a7e1dc2c" providerId="ADAL" clId="{A237F066-3D2D-4695-A065-232CDFCFE126}" dt="2021-11-10T23:28:53.724" v="1873"/>
          <ac:cxnSpMkLst>
            <pc:docMk/>
            <pc:sldMk cId="4147783035" sldId="343"/>
            <ac:cxnSpMk id="267" creationId="{17C70A94-1D32-4D4A-9E92-3B3EA567D475}"/>
          </ac:cxnSpMkLst>
        </pc:cxnChg>
        <pc:cxnChg chg="mod">
          <ac:chgData name="Amelia Veith" userId="15bdf0d5-432d-4157-83ae-63e3a7e1dc2c" providerId="ADAL" clId="{A237F066-3D2D-4695-A065-232CDFCFE126}" dt="2021-11-10T23:46:34.411" v="2083" actId="478"/>
          <ac:cxnSpMkLst>
            <pc:docMk/>
            <pc:sldMk cId="4147783035" sldId="343"/>
            <ac:cxnSpMk id="268" creationId="{8600FAF0-61DA-4663-BD8A-214B05FAC3C9}"/>
          </ac:cxnSpMkLst>
        </pc:cxnChg>
        <pc:cxnChg chg="mod">
          <ac:chgData name="Amelia Veith" userId="15bdf0d5-432d-4157-83ae-63e3a7e1dc2c" providerId="ADAL" clId="{A237F066-3D2D-4695-A065-232CDFCFE126}" dt="2021-11-10T23:28:53.724" v="1873"/>
          <ac:cxnSpMkLst>
            <pc:docMk/>
            <pc:sldMk cId="4147783035" sldId="343"/>
            <ac:cxnSpMk id="269" creationId="{5C4829A9-3C69-45CB-BE6F-426C4263469E}"/>
          </ac:cxnSpMkLst>
        </pc:cxnChg>
        <pc:cxnChg chg="mod">
          <ac:chgData name="Amelia Veith" userId="15bdf0d5-432d-4157-83ae-63e3a7e1dc2c" providerId="ADAL" clId="{A237F066-3D2D-4695-A065-232CDFCFE126}" dt="2021-11-10T23:28:53.724" v="1873"/>
          <ac:cxnSpMkLst>
            <pc:docMk/>
            <pc:sldMk cId="4147783035" sldId="343"/>
            <ac:cxnSpMk id="270" creationId="{CFF7DB63-9E1B-480D-BFF3-D56519CE4F1A}"/>
          </ac:cxnSpMkLst>
        </pc:cxnChg>
        <pc:cxnChg chg="mod">
          <ac:chgData name="Amelia Veith" userId="15bdf0d5-432d-4157-83ae-63e3a7e1dc2c" providerId="ADAL" clId="{A237F066-3D2D-4695-A065-232CDFCFE126}" dt="2021-11-10T23:46:30.624" v="2082" actId="478"/>
          <ac:cxnSpMkLst>
            <pc:docMk/>
            <pc:sldMk cId="4147783035" sldId="343"/>
            <ac:cxnSpMk id="285" creationId="{B8B56E49-CFEC-4046-AFAF-7B588EC8CA8F}"/>
          </ac:cxnSpMkLst>
        </pc:cxnChg>
        <pc:cxnChg chg="mod">
          <ac:chgData name="Amelia Veith" userId="15bdf0d5-432d-4157-83ae-63e3a7e1dc2c" providerId="ADAL" clId="{A237F066-3D2D-4695-A065-232CDFCFE126}" dt="2021-11-10T23:28:53.724" v="1873"/>
          <ac:cxnSpMkLst>
            <pc:docMk/>
            <pc:sldMk cId="4147783035" sldId="343"/>
            <ac:cxnSpMk id="286" creationId="{C89FD574-0019-4548-93EA-B05ECECE44F8}"/>
          </ac:cxnSpMkLst>
        </pc:cxnChg>
        <pc:cxnChg chg="mod">
          <ac:chgData name="Amelia Veith" userId="15bdf0d5-432d-4157-83ae-63e3a7e1dc2c" providerId="ADAL" clId="{A237F066-3D2D-4695-A065-232CDFCFE126}" dt="2021-11-10T23:28:53.724" v="1873"/>
          <ac:cxnSpMkLst>
            <pc:docMk/>
            <pc:sldMk cId="4147783035" sldId="343"/>
            <ac:cxnSpMk id="287" creationId="{C7368563-5587-40B8-8CFA-73D78F9080A0}"/>
          </ac:cxnSpMkLst>
        </pc:cxnChg>
        <pc:cxnChg chg="mod">
          <ac:chgData name="Amelia Veith" userId="15bdf0d5-432d-4157-83ae-63e3a7e1dc2c" providerId="ADAL" clId="{A237F066-3D2D-4695-A065-232CDFCFE126}" dt="2021-11-10T23:46:30.624" v="2082" actId="478"/>
          <ac:cxnSpMkLst>
            <pc:docMk/>
            <pc:sldMk cId="4147783035" sldId="343"/>
            <ac:cxnSpMk id="288" creationId="{315D5749-67C2-46B9-9F5E-888694905187}"/>
          </ac:cxnSpMkLst>
        </pc:cxnChg>
        <pc:cxnChg chg="mod">
          <ac:chgData name="Amelia Veith" userId="15bdf0d5-432d-4157-83ae-63e3a7e1dc2c" providerId="ADAL" clId="{A237F066-3D2D-4695-A065-232CDFCFE126}" dt="2021-11-10T23:46:30.624" v="2082" actId="478"/>
          <ac:cxnSpMkLst>
            <pc:docMk/>
            <pc:sldMk cId="4147783035" sldId="343"/>
            <ac:cxnSpMk id="289" creationId="{A60524EE-2139-4E00-BD7B-A39CF6F45DC9}"/>
          </ac:cxnSpMkLst>
        </pc:cxnChg>
        <pc:cxnChg chg="mod">
          <ac:chgData name="Amelia Veith" userId="15bdf0d5-432d-4157-83ae-63e3a7e1dc2c" providerId="ADAL" clId="{A237F066-3D2D-4695-A065-232CDFCFE126}" dt="2021-11-10T23:46:30.624" v="2082" actId="478"/>
          <ac:cxnSpMkLst>
            <pc:docMk/>
            <pc:sldMk cId="4147783035" sldId="343"/>
            <ac:cxnSpMk id="290" creationId="{739F0DE4-89DB-4F51-A777-90A68AC9AAA2}"/>
          </ac:cxnSpMkLst>
        </pc:cxnChg>
        <pc:cxnChg chg="mod">
          <ac:chgData name="Amelia Veith" userId="15bdf0d5-432d-4157-83ae-63e3a7e1dc2c" providerId="ADAL" clId="{A237F066-3D2D-4695-A065-232CDFCFE126}" dt="2021-11-10T23:28:53.724" v="1873"/>
          <ac:cxnSpMkLst>
            <pc:docMk/>
            <pc:sldMk cId="4147783035" sldId="343"/>
            <ac:cxnSpMk id="291" creationId="{D942A4DA-039A-4361-82A1-7EF75F76B301}"/>
          </ac:cxnSpMkLst>
        </pc:cxnChg>
        <pc:cxnChg chg="mod">
          <ac:chgData name="Amelia Veith" userId="15bdf0d5-432d-4157-83ae-63e3a7e1dc2c" providerId="ADAL" clId="{A237F066-3D2D-4695-A065-232CDFCFE126}" dt="2021-11-10T23:28:53.724" v="1873"/>
          <ac:cxnSpMkLst>
            <pc:docMk/>
            <pc:sldMk cId="4147783035" sldId="343"/>
            <ac:cxnSpMk id="292" creationId="{64440414-4B68-44F3-BD93-F5A06E924048}"/>
          </ac:cxnSpMkLst>
        </pc:cxnChg>
        <pc:cxnChg chg="mod">
          <ac:chgData name="Amelia Veith" userId="15bdf0d5-432d-4157-83ae-63e3a7e1dc2c" providerId="ADAL" clId="{A237F066-3D2D-4695-A065-232CDFCFE126}" dt="2021-11-10T23:28:53.724" v="1873"/>
          <ac:cxnSpMkLst>
            <pc:docMk/>
            <pc:sldMk cId="4147783035" sldId="343"/>
            <ac:cxnSpMk id="293" creationId="{0DEC9BB9-1E18-4B83-BA80-7B6C92D21D60}"/>
          </ac:cxnSpMkLst>
        </pc:cxnChg>
        <pc:cxnChg chg="mod">
          <ac:chgData name="Amelia Veith" userId="15bdf0d5-432d-4157-83ae-63e3a7e1dc2c" providerId="ADAL" clId="{A237F066-3D2D-4695-A065-232CDFCFE126}" dt="2021-11-10T23:28:53.724" v="1873"/>
          <ac:cxnSpMkLst>
            <pc:docMk/>
            <pc:sldMk cId="4147783035" sldId="343"/>
            <ac:cxnSpMk id="294" creationId="{CC1188CE-1B66-45D8-8153-5E8746DECAA9}"/>
          </ac:cxnSpMkLst>
        </pc:cxnChg>
        <pc:cxnChg chg="mod">
          <ac:chgData name="Amelia Veith" userId="15bdf0d5-432d-4157-83ae-63e3a7e1dc2c" providerId="ADAL" clId="{A237F066-3D2D-4695-A065-232CDFCFE126}" dt="2021-11-10T23:28:53.724" v="1873"/>
          <ac:cxnSpMkLst>
            <pc:docMk/>
            <pc:sldMk cId="4147783035" sldId="343"/>
            <ac:cxnSpMk id="295" creationId="{BA958C4A-BEA7-4333-A05B-5C7AAB6C82EC}"/>
          </ac:cxnSpMkLst>
        </pc:cxnChg>
        <pc:cxnChg chg="mod">
          <ac:chgData name="Amelia Veith" userId="15bdf0d5-432d-4157-83ae-63e3a7e1dc2c" providerId="ADAL" clId="{A237F066-3D2D-4695-A065-232CDFCFE126}" dt="2021-11-10T23:28:53.724" v="1873"/>
          <ac:cxnSpMkLst>
            <pc:docMk/>
            <pc:sldMk cId="4147783035" sldId="343"/>
            <ac:cxnSpMk id="296" creationId="{BB101953-8CE8-4625-BCA9-4B7AA5A7CE33}"/>
          </ac:cxnSpMkLst>
        </pc:cxnChg>
        <pc:cxnChg chg="mod">
          <ac:chgData name="Amelia Veith" userId="15bdf0d5-432d-4157-83ae-63e3a7e1dc2c" providerId="ADAL" clId="{A237F066-3D2D-4695-A065-232CDFCFE126}" dt="2021-11-10T23:28:53.724" v="1873"/>
          <ac:cxnSpMkLst>
            <pc:docMk/>
            <pc:sldMk cId="4147783035" sldId="343"/>
            <ac:cxnSpMk id="297" creationId="{11E38719-2AB7-49A2-8B72-3A7850C7972F}"/>
          </ac:cxnSpMkLst>
        </pc:cxnChg>
        <pc:cxnChg chg="mod">
          <ac:chgData name="Amelia Veith" userId="15bdf0d5-432d-4157-83ae-63e3a7e1dc2c" providerId="ADAL" clId="{A237F066-3D2D-4695-A065-232CDFCFE126}" dt="2021-11-10T23:28:53.724" v="1873"/>
          <ac:cxnSpMkLst>
            <pc:docMk/>
            <pc:sldMk cId="4147783035" sldId="343"/>
            <ac:cxnSpMk id="298" creationId="{59619F33-02F6-484B-8830-F1F13C7347BC}"/>
          </ac:cxnSpMkLst>
        </pc:cxnChg>
        <pc:cxnChg chg="mod">
          <ac:chgData name="Amelia Veith" userId="15bdf0d5-432d-4157-83ae-63e3a7e1dc2c" providerId="ADAL" clId="{A237F066-3D2D-4695-A065-232CDFCFE126}" dt="2021-11-10T23:46:30.624" v="2082" actId="478"/>
          <ac:cxnSpMkLst>
            <pc:docMk/>
            <pc:sldMk cId="4147783035" sldId="343"/>
            <ac:cxnSpMk id="299" creationId="{5E83272B-6AC9-4BBE-8EB2-52C89FC81740}"/>
          </ac:cxnSpMkLst>
        </pc:cxnChg>
        <pc:cxnChg chg="mod">
          <ac:chgData name="Amelia Veith" userId="15bdf0d5-432d-4157-83ae-63e3a7e1dc2c" providerId="ADAL" clId="{A237F066-3D2D-4695-A065-232CDFCFE126}" dt="2021-11-10T23:28:53.724" v="1873"/>
          <ac:cxnSpMkLst>
            <pc:docMk/>
            <pc:sldMk cId="4147783035" sldId="343"/>
            <ac:cxnSpMk id="300" creationId="{BA0640D1-C2C9-42C9-A28B-23F4095F02EE}"/>
          </ac:cxnSpMkLst>
        </pc:cxnChg>
        <pc:cxnChg chg="mod">
          <ac:chgData name="Amelia Veith" userId="15bdf0d5-432d-4157-83ae-63e3a7e1dc2c" providerId="ADAL" clId="{A237F066-3D2D-4695-A065-232CDFCFE126}" dt="2021-11-10T23:28:53.724" v="1873"/>
          <ac:cxnSpMkLst>
            <pc:docMk/>
            <pc:sldMk cId="4147783035" sldId="343"/>
            <ac:cxnSpMk id="301" creationId="{A885A29E-8916-4C72-B4FA-D400B5D9E8B4}"/>
          </ac:cxnSpMkLst>
        </pc:cxnChg>
        <pc:cxnChg chg="mod">
          <ac:chgData name="Amelia Veith" userId="15bdf0d5-432d-4157-83ae-63e3a7e1dc2c" providerId="ADAL" clId="{A237F066-3D2D-4695-A065-232CDFCFE126}" dt="2021-11-10T23:28:53.724" v="1873"/>
          <ac:cxnSpMkLst>
            <pc:docMk/>
            <pc:sldMk cId="4147783035" sldId="343"/>
            <ac:cxnSpMk id="303" creationId="{3B0E0E21-43D4-439B-B8E3-0D5F5DCE65F8}"/>
          </ac:cxnSpMkLst>
        </pc:cxnChg>
        <pc:cxnChg chg="mod">
          <ac:chgData name="Amelia Veith" userId="15bdf0d5-432d-4157-83ae-63e3a7e1dc2c" providerId="ADAL" clId="{A237F066-3D2D-4695-A065-232CDFCFE126}" dt="2021-11-10T23:28:53.724" v="1873"/>
          <ac:cxnSpMkLst>
            <pc:docMk/>
            <pc:sldMk cId="4147783035" sldId="343"/>
            <ac:cxnSpMk id="304" creationId="{70E21FE0-1152-48C2-832B-6251DA665026}"/>
          </ac:cxnSpMkLst>
        </pc:cxnChg>
        <pc:cxnChg chg="mod">
          <ac:chgData name="Amelia Veith" userId="15bdf0d5-432d-4157-83ae-63e3a7e1dc2c" providerId="ADAL" clId="{A237F066-3D2D-4695-A065-232CDFCFE126}" dt="2021-11-10T23:28:53.724" v="1873"/>
          <ac:cxnSpMkLst>
            <pc:docMk/>
            <pc:sldMk cId="4147783035" sldId="343"/>
            <ac:cxnSpMk id="305" creationId="{6FDC0D2F-9105-4921-86BA-0E951CB35467}"/>
          </ac:cxnSpMkLst>
        </pc:cxnChg>
        <pc:cxnChg chg="mod">
          <ac:chgData name="Amelia Veith" userId="15bdf0d5-432d-4157-83ae-63e3a7e1dc2c" providerId="ADAL" clId="{A237F066-3D2D-4695-A065-232CDFCFE126}" dt="2021-11-10T23:28:53.724" v="1873"/>
          <ac:cxnSpMkLst>
            <pc:docMk/>
            <pc:sldMk cId="4147783035" sldId="343"/>
            <ac:cxnSpMk id="309" creationId="{194FE6BD-7306-43CD-BF19-C5CE472B2C57}"/>
          </ac:cxnSpMkLst>
        </pc:cxnChg>
        <pc:cxnChg chg="mod">
          <ac:chgData name="Amelia Veith" userId="15bdf0d5-432d-4157-83ae-63e3a7e1dc2c" providerId="ADAL" clId="{A237F066-3D2D-4695-A065-232CDFCFE126}" dt="2021-11-10T23:28:53.724" v="1873"/>
          <ac:cxnSpMkLst>
            <pc:docMk/>
            <pc:sldMk cId="4147783035" sldId="343"/>
            <ac:cxnSpMk id="310" creationId="{2979190F-6308-4A62-A546-B74ADC371639}"/>
          </ac:cxnSpMkLst>
        </pc:cxnChg>
        <pc:cxnChg chg="mod">
          <ac:chgData name="Amelia Veith" userId="15bdf0d5-432d-4157-83ae-63e3a7e1dc2c" providerId="ADAL" clId="{A237F066-3D2D-4695-A065-232CDFCFE126}" dt="2021-11-10T23:28:53.724" v="1873"/>
          <ac:cxnSpMkLst>
            <pc:docMk/>
            <pc:sldMk cId="4147783035" sldId="343"/>
            <ac:cxnSpMk id="311" creationId="{E87BD450-0B79-435E-8AE4-8CFF7E020DE3}"/>
          </ac:cxnSpMkLst>
        </pc:cxnChg>
        <pc:cxnChg chg="mod">
          <ac:chgData name="Amelia Veith" userId="15bdf0d5-432d-4157-83ae-63e3a7e1dc2c" providerId="ADAL" clId="{A237F066-3D2D-4695-A065-232CDFCFE126}" dt="2021-11-10T23:28:53.724" v="1873"/>
          <ac:cxnSpMkLst>
            <pc:docMk/>
            <pc:sldMk cId="4147783035" sldId="343"/>
            <ac:cxnSpMk id="313" creationId="{F377A0FD-889A-410B-975C-567A520E33B8}"/>
          </ac:cxnSpMkLst>
        </pc:cxnChg>
        <pc:cxnChg chg="mod">
          <ac:chgData name="Amelia Veith" userId="15bdf0d5-432d-4157-83ae-63e3a7e1dc2c" providerId="ADAL" clId="{A237F066-3D2D-4695-A065-232CDFCFE126}" dt="2021-11-10T23:28:53.724" v="1873"/>
          <ac:cxnSpMkLst>
            <pc:docMk/>
            <pc:sldMk cId="4147783035" sldId="343"/>
            <ac:cxnSpMk id="314" creationId="{37704193-E22B-48FE-9DA5-4704557B6D63}"/>
          </ac:cxnSpMkLst>
        </pc:cxnChg>
        <pc:cxnChg chg="mod">
          <ac:chgData name="Amelia Veith" userId="15bdf0d5-432d-4157-83ae-63e3a7e1dc2c" providerId="ADAL" clId="{A237F066-3D2D-4695-A065-232CDFCFE126}" dt="2021-11-10T23:28:53.724" v="1873"/>
          <ac:cxnSpMkLst>
            <pc:docMk/>
            <pc:sldMk cId="4147783035" sldId="343"/>
            <ac:cxnSpMk id="315" creationId="{0A2EAAB8-18A7-4F24-ADCB-75F6BC91A727}"/>
          </ac:cxnSpMkLst>
        </pc:cxnChg>
        <pc:cxnChg chg="add del mod">
          <ac:chgData name="Amelia Veith" userId="15bdf0d5-432d-4157-83ae-63e3a7e1dc2c" providerId="ADAL" clId="{A237F066-3D2D-4695-A065-232CDFCFE126}" dt="2021-11-10T23:50:05.841" v="2105" actId="478"/>
          <ac:cxnSpMkLst>
            <pc:docMk/>
            <pc:sldMk cId="4147783035" sldId="343"/>
            <ac:cxnSpMk id="317" creationId="{2D967FC4-71B7-48D6-8CB9-CC64539E61C9}"/>
          </ac:cxnSpMkLst>
        </pc:cxnChg>
        <pc:cxnChg chg="mod">
          <ac:chgData name="Amelia Veith" userId="15bdf0d5-432d-4157-83ae-63e3a7e1dc2c" providerId="ADAL" clId="{A237F066-3D2D-4695-A065-232CDFCFE126}" dt="2021-11-10T23:50:38.727" v="2112"/>
          <ac:cxnSpMkLst>
            <pc:docMk/>
            <pc:sldMk cId="4147783035" sldId="343"/>
            <ac:cxnSpMk id="347" creationId="{9512FEA9-2DE5-41D9-8A5A-503B334E995A}"/>
          </ac:cxnSpMkLst>
        </pc:cxnChg>
        <pc:cxnChg chg="mod">
          <ac:chgData name="Amelia Veith" userId="15bdf0d5-432d-4157-83ae-63e3a7e1dc2c" providerId="ADAL" clId="{A237F066-3D2D-4695-A065-232CDFCFE126}" dt="2021-11-10T23:50:38.727" v="2112"/>
          <ac:cxnSpMkLst>
            <pc:docMk/>
            <pc:sldMk cId="4147783035" sldId="343"/>
            <ac:cxnSpMk id="348" creationId="{2A68D028-9CA8-4BB5-A512-C328C08548B7}"/>
          </ac:cxnSpMkLst>
        </pc:cxnChg>
        <pc:cxnChg chg="mod">
          <ac:chgData name="Amelia Veith" userId="15bdf0d5-432d-4157-83ae-63e3a7e1dc2c" providerId="ADAL" clId="{A237F066-3D2D-4695-A065-232CDFCFE126}" dt="2021-11-10T23:50:38.727" v="2112"/>
          <ac:cxnSpMkLst>
            <pc:docMk/>
            <pc:sldMk cId="4147783035" sldId="343"/>
            <ac:cxnSpMk id="349" creationId="{AB2E06CE-1FB5-46BF-8184-3AF8A9BDDD19}"/>
          </ac:cxnSpMkLst>
        </pc:cxnChg>
        <pc:cxnChg chg="mod">
          <ac:chgData name="Amelia Veith" userId="15bdf0d5-432d-4157-83ae-63e3a7e1dc2c" providerId="ADAL" clId="{A237F066-3D2D-4695-A065-232CDFCFE126}" dt="2021-11-10T23:50:38.727" v="2112"/>
          <ac:cxnSpMkLst>
            <pc:docMk/>
            <pc:sldMk cId="4147783035" sldId="343"/>
            <ac:cxnSpMk id="350" creationId="{E555FC92-6B71-4C4E-B3F4-F7BA0C5624AD}"/>
          </ac:cxnSpMkLst>
        </pc:cxnChg>
        <pc:cxnChg chg="mod">
          <ac:chgData name="Amelia Veith" userId="15bdf0d5-432d-4157-83ae-63e3a7e1dc2c" providerId="ADAL" clId="{A237F066-3D2D-4695-A065-232CDFCFE126}" dt="2021-11-10T23:50:38.727" v="2112"/>
          <ac:cxnSpMkLst>
            <pc:docMk/>
            <pc:sldMk cId="4147783035" sldId="343"/>
            <ac:cxnSpMk id="351" creationId="{8EF1D9DD-C95B-490D-A8AE-5FF09A66FE23}"/>
          </ac:cxnSpMkLst>
        </pc:cxnChg>
        <pc:cxnChg chg="mod">
          <ac:chgData name="Amelia Veith" userId="15bdf0d5-432d-4157-83ae-63e3a7e1dc2c" providerId="ADAL" clId="{A237F066-3D2D-4695-A065-232CDFCFE126}" dt="2021-11-10T23:50:38.727" v="2112"/>
          <ac:cxnSpMkLst>
            <pc:docMk/>
            <pc:sldMk cId="4147783035" sldId="343"/>
            <ac:cxnSpMk id="352" creationId="{9FC56AA0-BFD3-4B8D-B227-97E65FD694F6}"/>
          </ac:cxnSpMkLst>
        </pc:cxnChg>
        <pc:cxnChg chg="mod">
          <ac:chgData name="Amelia Veith" userId="15bdf0d5-432d-4157-83ae-63e3a7e1dc2c" providerId="ADAL" clId="{A237F066-3D2D-4695-A065-232CDFCFE126}" dt="2021-11-10T23:50:38.727" v="2112"/>
          <ac:cxnSpMkLst>
            <pc:docMk/>
            <pc:sldMk cId="4147783035" sldId="343"/>
            <ac:cxnSpMk id="353" creationId="{FFF0CEDC-0D70-4E5E-9A2D-3475136C3D27}"/>
          </ac:cxnSpMkLst>
        </pc:cxnChg>
        <pc:cxnChg chg="mod">
          <ac:chgData name="Amelia Veith" userId="15bdf0d5-432d-4157-83ae-63e3a7e1dc2c" providerId="ADAL" clId="{A237F066-3D2D-4695-A065-232CDFCFE126}" dt="2021-11-10T23:50:38.727" v="2112"/>
          <ac:cxnSpMkLst>
            <pc:docMk/>
            <pc:sldMk cId="4147783035" sldId="343"/>
            <ac:cxnSpMk id="354" creationId="{1B01F6A7-8019-43EA-A8E7-C41BADFEF58B}"/>
          </ac:cxnSpMkLst>
        </pc:cxnChg>
        <pc:cxnChg chg="mod">
          <ac:chgData name="Amelia Veith" userId="15bdf0d5-432d-4157-83ae-63e3a7e1dc2c" providerId="ADAL" clId="{A237F066-3D2D-4695-A065-232CDFCFE126}" dt="2021-11-10T23:50:38.727" v="2112"/>
          <ac:cxnSpMkLst>
            <pc:docMk/>
            <pc:sldMk cId="4147783035" sldId="343"/>
            <ac:cxnSpMk id="355" creationId="{B00C9199-9DFA-4AE6-96DB-10A93C9C5B41}"/>
          </ac:cxnSpMkLst>
        </pc:cxnChg>
        <pc:cxnChg chg="mod">
          <ac:chgData name="Amelia Veith" userId="15bdf0d5-432d-4157-83ae-63e3a7e1dc2c" providerId="ADAL" clId="{A237F066-3D2D-4695-A065-232CDFCFE126}" dt="2021-11-10T23:50:38.727" v="2112"/>
          <ac:cxnSpMkLst>
            <pc:docMk/>
            <pc:sldMk cId="4147783035" sldId="343"/>
            <ac:cxnSpMk id="356" creationId="{54191C83-2A69-48D4-9B67-6B7962F1301A}"/>
          </ac:cxnSpMkLst>
        </pc:cxnChg>
        <pc:cxnChg chg="mod">
          <ac:chgData name="Amelia Veith" userId="15bdf0d5-432d-4157-83ae-63e3a7e1dc2c" providerId="ADAL" clId="{A237F066-3D2D-4695-A065-232CDFCFE126}" dt="2021-11-10T23:50:38.727" v="2112"/>
          <ac:cxnSpMkLst>
            <pc:docMk/>
            <pc:sldMk cId="4147783035" sldId="343"/>
            <ac:cxnSpMk id="357" creationId="{70BF224C-2931-470D-A702-B8006F89999B}"/>
          </ac:cxnSpMkLst>
        </pc:cxnChg>
        <pc:cxnChg chg="mod">
          <ac:chgData name="Amelia Veith" userId="15bdf0d5-432d-4157-83ae-63e3a7e1dc2c" providerId="ADAL" clId="{A237F066-3D2D-4695-A065-232CDFCFE126}" dt="2021-11-10T23:50:38.727" v="2112"/>
          <ac:cxnSpMkLst>
            <pc:docMk/>
            <pc:sldMk cId="4147783035" sldId="343"/>
            <ac:cxnSpMk id="358" creationId="{CC3A62BA-3D2C-4800-8DE2-85C479D867A1}"/>
          </ac:cxnSpMkLst>
        </pc:cxnChg>
        <pc:cxnChg chg="mod">
          <ac:chgData name="Amelia Veith" userId="15bdf0d5-432d-4157-83ae-63e3a7e1dc2c" providerId="ADAL" clId="{A237F066-3D2D-4695-A065-232CDFCFE126}" dt="2021-11-10T23:50:38.727" v="2112"/>
          <ac:cxnSpMkLst>
            <pc:docMk/>
            <pc:sldMk cId="4147783035" sldId="343"/>
            <ac:cxnSpMk id="359" creationId="{7668D54A-91CC-4FDF-A1A8-E714C20DAE93}"/>
          </ac:cxnSpMkLst>
        </pc:cxnChg>
        <pc:cxnChg chg="mod">
          <ac:chgData name="Amelia Veith" userId="15bdf0d5-432d-4157-83ae-63e3a7e1dc2c" providerId="ADAL" clId="{A237F066-3D2D-4695-A065-232CDFCFE126}" dt="2021-11-10T23:50:38.727" v="2112"/>
          <ac:cxnSpMkLst>
            <pc:docMk/>
            <pc:sldMk cId="4147783035" sldId="343"/>
            <ac:cxnSpMk id="360" creationId="{63D7B3F2-FCF1-4197-AEB6-6447C69AC0DB}"/>
          </ac:cxnSpMkLst>
        </pc:cxnChg>
        <pc:cxnChg chg="mod">
          <ac:chgData name="Amelia Veith" userId="15bdf0d5-432d-4157-83ae-63e3a7e1dc2c" providerId="ADAL" clId="{A237F066-3D2D-4695-A065-232CDFCFE126}" dt="2021-11-10T23:50:38.727" v="2112"/>
          <ac:cxnSpMkLst>
            <pc:docMk/>
            <pc:sldMk cId="4147783035" sldId="343"/>
            <ac:cxnSpMk id="361" creationId="{610B565B-4B6D-4576-B451-A7DB179FFC51}"/>
          </ac:cxnSpMkLst>
        </pc:cxnChg>
        <pc:cxnChg chg="mod">
          <ac:chgData name="Amelia Veith" userId="15bdf0d5-432d-4157-83ae-63e3a7e1dc2c" providerId="ADAL" clId="{A237F066-3D2D-4695-A065-232CDFCFE126}" dt="2021-11-10T23:50:38.727" v="2112"/>
          <ac:cxnSpMkLst>
            <pc:docMk/>
            <pc:sldMk cId="4147783035" sldId="343"/>
            <ac:cxnSpMk id="362" creationId="{F303EA73-DB68-4B3C-9E19-1C7047E8DE62}"/>
          </ac:cxnSpMkLst>
        </pc:cxnChg>
        <pc:cxnChg chg="mod">
          <ac:chgData name="Amelia Veith" userId="15bdf0d5-432d-4157-83ae-63e3a7e1dc2c" providerId="ADAL" clId="{A237F066-3D2D-4695-A065-232CDFCFE126}" dt="2021-11-10T23:50:38.727" v="2112"/>
          <ac:cxnSpMkLst>
            <pc:docMk/>
            <pc:sldMk cId="4147783035" sldId="343"/>
            <ac:cxnSpMk id="363" creationId="{94F5DFC1-DAD6-4CB5-AAFE-6638A3CA6338}"/>
          </ac:cxnSpMkLst>
        </pc:cxnChg>
        <pc:cxnChg chg="add mod">
          <ac:chgData name="Amelia Veith" userId="15bdf0d5-432d-4157-83ae-63e3a7e1dc2c" providerId="ADAL" clId="{A237F066-3D2D-4695-A065-232CDFCFE126}" dt="2021-11-10T23:54:52.823" v="2308" actId="1037"/>
          <ac:cxnSpMkLst>
            <pc:docMk/>
            <pc:sldMk cId="4147783035" sldId="343"/>
            <ac:cxnSpMk id="377" creationId="{C1A40237-DE1D-443E-9D8F-7FD3C6F59955}"/>
          </ac:cxnSpMkLst>
        </pc:cxnChg>
        <pc:cxnChg chg="mod">
          <ac:chgData name="Amelia Veith" userId="15bdf0d5-432d-4157-83ae-63e3a7e1dc2c" providerId="ADAL" clId="{A237F066-3D2D-4695-A065-232CDFCFE126}" dt="2021-11-11T00:01:38.596" v="2368"/>
          <ac:cxnSpMkLst>
            <pc:docMk/>
            <pc:sldMk cId="4147783035" sldId="343"/>
            <ac:cxnSpMk id="394" creationId="{5E03DCB9-3287-4E93-AFCE-B3CF62F37138}"/>
          </ac:cxnSpMkLst>
        </pc:cxnChg>
        <pc:cxnChg chg="mod">
          <ac:chgData name="Amelia Veith" userId="15bdf0d5-432d-4157-83ae-63e3a7e1dc2c" providerId="ADAL" clId="{A237F066-3D2D-4695-A065-232CDFCFE126}" dt="2021-11-11T00:01:38.596" v="2368"/>
          <ac:cxnSpMkLst>
            <pc:docMk/>
            <pc:sldMk cId="4147783035" sldId="343"/>
            <ac:cxnSpMk id="395" creationId="{42F53CB2-A1EE-4118-B0E1-109451F18BB1}"/>
          </ac:cxnSpMkLst>
        </pc:cxnChg>
        <pc:cxnChg chg="mod">
          <ac:chgData name="Amelia Veith" userId="15bdf0d5-432d-4157-83ae-63e3a7e1dc2c" providerId="ADAL" clId="{A237F066-3D2D-4695-A065-232CDFCFE126}" dt="2021-11-11T00:01:38.596" v="2368"/>
          <ac:cxnSpMkLst>
            <pc:docMk/>
            <pc:sldMk cId="4147783035" sldId="343"/>
            <ac:cxnSpMk id="396" creationId="{CF18F5D7-2B60-4F91-8387-83FBE35529EC}"/>
          </ac:cxnSpMkLst>
        </pc:cxnChg>
        <pc:cxnChg chg="mod">
          <ac:chgData name="Amelia Veith" userId="15bdf0d5-432d-4157-83ae-63e3a7e1dc2c" providerId="ADAL" clId="{A237F066-3D2D-4695-A065-232CDFCFE126}" dt="2021-11-11T00:01:38.596" v="2368"/>
          <ac:cxnSpMkLst>
            <pc:docMk/>
            <pc:sldMk cId="4147783035" sldId="343"/>
            <ac:cxnSpMk id="397" creationId="{DF78D348-C301-48D8-8648-F8DE6EB4DE79}"/>
          </ac:cxnSpMkLst>
        </pc:cxnChg>
        <pc:cxnChg chg="mod">
          <ac:chgData name="Amelia Veith" userId="15bdf0d5-432d-4157-83ae-63e3a7e1dc2c" providerId="ADAL" clId="{A237F066-3D2D-4695-A065-232CDFCFE126}" dt="2021-11-11T00:01:38.596" v="2368"/>
          <ac:cxnSpMkLst>
            <pc:docMk/>
            <pc:sldMk cId="4147783035" sldId="343"/>
            <ac:cxnSpMk id="398" creationId="{B9B82E3C-3DE4-4CEF-AD3E-F2D435909DF3}"/>
          </ac:cxnSpMkLst>
        </pc:cxnChg>
        <pc:cxnChg chg="mod">
          <ac:chgData name="Amelia Veith" userId="15bdf0d5-432d-4157-83ae-63e3a7e1dc2c" providerId="ADAL" clId="{A237F066-3D2D-4695-A065-232CDFCFE126}" dt="2021-11-11T00:01:38.596" v="2368"/>
          <ac:cxnSpMkLst>
            <pc:docMk/>
            <pc:sldMk cId="4147783035" sldId="343"/>
            <ac:cxnSpMk id="399" creationId="{A7330FF6-F6FE-4582-9B87-FC7BCAB4D524}"/>
          </ac:cxnSpMkLst>
        </pc:cxnChg>
        <pc:cxnChg chg="mod">
          <ac:chgData name="Amelia Veith" userId="15bdf0d5-432d-4157-83ae-63e3a7e1dc2c" providerId="ADAL" clId="{A237F066-3D2D-4695-A065-232CDFCFE126}" dt="2021-11-11T00:01:38.596" v="2368"/>
          <ac:cxnSpMkLst>
            <pc:docMk/>
            <pc:sldMk cId="4147783035" sldId="343"/>
            <ac:cxnSpMk id="400" creationId="{2386094F-F58F-4E66-A642-933F19954D83}"/>
          </ac:cxnSpMkLst>
        </pc:cxnChg>
        <pc:cxnChg chg="mod">
          <ac:chgData name="Amelia Veith" userId="15bdf0d5-432d-4157-83ae-63e3a7e1dc2c" providerId="ADAL" clId="{A237F066-3D2D-4695-A065-232CDFCFE126}" dt="2021-11-11T00:01:38.596" v="2368"/>
          <ac:cxnSpMkLst>
            <pc:docMk/>
            <pc:sldMk cId="4147783035" sldId="343"/>
            <ac:cxnSpMk id="401" creationId="{1F23FFA9-B2F3-44E0-9775-BC1ED5BE4E0C}"/>
          </ac:cxnSpMkLst>
        </pc:cxnChg>
        <pc:cxnChg chg="mod">
          <ac:chgData name="Amelia Veith" userId="15bdf0d5-432d-4157-83ae-63e3a7e1dc2c" providerId="ADAL" clId="{A237F066-3D2D-4695-A065-232CDFCFE126}" dt="2021-11-11T00:01:38.596" v="2368"/>
          <ac:cxnSpMkLst>
            <pc:docMk/>
            <pc:sldMk cId="4147783035" sldId="343"/>
            <ac:cxnSpMk id="402" creationId="{B94B3451-AC42-41C7-B4D3-55D88E5769A9}"/>
          </ac:cxnSpMkLst>
        </pc:cxnChg>
        <pc:cxnChg chg="mod">
          <ac:chgData name="Amelia Veith" userId="15bdf0d5-432d-4157-83ae-63e3a7e1dc2c" providerId="ADAL" clId="{A237F066-3D2D-4695-A065-232CDFCFE126}" dt="2021-11-11T00:01:38.596" v="2368"/>
          <ac:cxnSpMkLst>
            <pc:docMk/>
            <pc:sldMk cId="4147783035" sldId="343"/>
            <ac:cxnSpMk id="403" creationId="{F9A293D2-CEDC-4B0C-A772-FCF852F32592}"/>
          </ac:cxnSpMkLst>
        </pc:cxnChg>
        <pc:cxnChg chg="mod">
          <ac:chgData name="Amelia Veith" userId="15bdf0d5-432d-4157-83ae-63e3a7e1dc2c" providerId="ADAL" clId="{A237F066-3D2D-4695-A065-232CDFCFE126}" dt="2021-11-11T00:01:38.596" v="2368"/>
          <ac:cxnSpMkLst>
            <pc:docMk/>
            <pc:sldMk cId="4147783035" sldId="343"/>
            <ac:cxnSpMk id="404" creationId="{A37694AB-9526-40D2-8A79-3E54A84578AE}"/>
          </ac:cxnSpMkLst>
        </pc:cxnChg>
        <pc:cxnChg chg="mod">
          <ac:chgData name="Amelia Veith" userId="15bdf0d5-432d-4157-83ae-63e3a7e1dc2c" providerId="ADAL" clId="{A237F066-3D2D-4695-A065-232CDFCFE126}" dt="2021-11-11T00:01:38.596" v="2368"/>
          <ac:cxnSpMkLst>
            <pc:docMk/>
            <pc:sldMk cId="4147783035" sldId="343"/>
            <ac:cxnSpMk id="405" creationId="{DDF1A35E-834E-40FA-8E5D-3A25F1AD8036}"/>
          </ac:cxnSpMkLst>
        </pc:cxnChg>
        <pc:cxnChg chg="mod">
          <ac:chgData name="Amelia Veith" userId="15bdf0d5-432d-4157-83ae-63e3a7e1dc2c" providerId="ADAL" clId="{A237F066-3D2D-4695-A065-232CDFCFE126}" dt="2021-11-11T00:01:38.596" v="2368"/>
          <ac:cxnSpMkLst>
            <pc:docMk/>
            <pc:sldMk cId="4147783035" sldId="343"/>
            <ac:cxnSpMk id="406" creationId="{60B222B3-1A89-430B-8AE7-B5B6A744405D}"/>
          </ac:cxnSpMkLst>
        </pc:cxnChg>
        <pc:cxnChg chg="mod">
          <ac:chgData name="Amelia Veith" userId="15bdf0d5-432d-4157-83ae-63e3a7e1dc2c" providerId="ADAL" clId="{A237F066-3D2D-4695-A065-232CDFCFE126}" dt="2021-11-11T00:01:38.596" v="2368"/>
          <ac:cxnSpMkLst>
            <pc:docMk/>
            <pc:sldMk cId="4147783035" sldId="343"/>
            <ac:cxnSpMk id="407" creationId="{07E06367-0586-46C4-8A85-126B966CD8FA}"/>
          </ac:cxnSpMkLst>
        </pc:cxnChg>
        <pc:cxnChg chg="mod">
          <ac:chgData name="Amelia Veith" userId="15bdf0d5-432d-4157-83ae-63e3a7e1dc2c" providerId="ADAL" clId="{A237F066-3D2D-4695-A065-232CDFCFE126}" dt="2021-11-11T00:01:38.596" v="2368"/>
          <ac:cxnSpMkLst>
            <pc:docMk/>
            <pc:sldMk cId="4147783035" sldId="343"/>
            <ac:cxnSpMk id="408" creationId="{53D347A4-46B6-4DF2-8488-89273EE1CCB6}"/>
          </ac:cxnSpMkLst>
        </pc:cxnChg>
        <pc:cxnChg chg="mod">
          <ac:chgData name="Amelia Veith" userId="15bdf0d5-432d-4157-83ae-63e3a7e1dc2c" providerId="ADAL" clId="{A237F066-3D2D-4695-A065-232CDFCFE126}" dt="2021-11-11T00:01:38.596" v="2368"/>
          <ac:cxnSpMkLst>
            <pc:docMk/>
            <pc:sldMk cId="4147783035" sldId="343"/>
            <ac:cxnSpMk id="409" creationId="{9F573F40-828C-4799-8CC4-E0CABC84CF7F}"/>
          </ac:cxnSpMkLst>
        </pc:cxnChg>
        <pc:cxnChg chg="mod">
          <ac:chgData name="Amelia Veith" userId="15bdf0d5-432d-4157-83ae-63e3a7e1dc2c" providerId="ADAL" clId="{A237F066-3D2D-4695-A065-232CDFCFE126}" dt="2021-11-11T00:01:38.596" v="2368"/>
          <ac:cxnSpMkLst>
            <pc:docMk/>
            <pc:sldMk cId="4147783035" sldId="343"/>
            <ac:cxnSpMk id="410" creationId="{FE68B950-114C-469A-A172-8EF530071868}"/>
          </ac:cxnSpMkLst>
        </pc:cxnChg>
        <pc:cxnChg chg="mod">
          <ac:chgData name="Amelia Veith" userId="15bdf0d5-432d-4157-83ae-63e3a7e1dc2c" providerId="ADAL" clId="{A237F066-3D2D-4695-A065-232CDFCFE126}" dt="2021-11-11T00:01:46.428" v="2370" actId="1076"/>
          <ac:cxnSpMkLst>
            <pc:docMk/>
            <pc:sldMk cId="4147783035" sldId="343"/>
            <ac:cxnSpMk id="412" creationId="{4BF9E050-8ECD-47AB-9A86-8BE8805ADEFC}"/>
          </ac:cxnSpMkLst>
        </pc:cxnChg>
        <pc:cxnChg chg="mod">
          <ac:chgData name="Amelia Veith" userId="15bdf0d5-432d-4157-83ae-63e3a7e1dc2c" providerId="ADAL" clId="{A237F066-3D2D-4695-A065-232CDFCFE126}" dt="2021-11-11T00:01:38.596" v="2368"/>
          <ac:cxnSpMkLst>
            <pc:docMk/>
            <pc:sldMk cId="4147783035" sldId="343"/>
            <ac:cxnSpMk id="413" creationId="{2EE47243-26CA-4817-B7C0-F3D4E77E6073}"/>
          </ac:cxnSpMkLst>
        </pc:cxnChg>
        <pc:cxnChg chg="mod">
          <ac:chgData name="Amelia Veith" userId="15bdf0d5-432d-4157-83ae-63e3a7e1dc2c" providerId="ADAL" clId="{A237F066-3D2D-4695-A065-232CDFCFE126}" dt="2021-11-11T00:01:38.596" v="2368"/>
          <ac:cxnSpMkLst>
            <pc:docMk/>
            <pc:sldMk cId="4147783035" sldId="343"/>
            <ac:cxnSpMk id="414" creationId="{2F3DFBF8-2F88-4A4E-B1C1-F121EB84AEEB}"/>
          </ac:cxnSpMkLst>
        </pc:cxnChg>
        <pc:cxnChg chg="mod">
          <ac:chgData name="Amelia Veith" userId="15bdf0d5-432d-4157-83ae-63e3a7e1dc2c" providerId="ADAL" clId="{A237F066-3D2D-4695-A065-232CDFCFE126}" dt="2021-11-11T00:01:38.596" v="2368"/>
          <ac:cxnSpMkLst>
            <pc:docMk/>
            <pc:sldMk cId="4147783035" sldId="343"/>
            <ac:cxnSpMk id="418" creationId="{C6FCFC65-0E22-47CC-ADDC-C391154FB9F6}"/>
          </ac:cxnSpMkLst>
        </pc:cxnChg>
        <pc:cxnChg chg="mod">
          <ac:chgData name="Amelia Veith" userId="15bdf0d5-432d-4157-83ae-63e3a7e1dc2c" providerId="ADAL" clId="{A237F066-3D2D-4695-A065-232CDFCFE126}" dt="2021-11-11T00:01:38.596" v="2368"/>
          <ac:cxnSpMkLst>
            <pc:docMk/>
            <pc:sldMk cId="4147783035" sldId="343"/>
            <ac:cxnSpMk id="419" creationId="{36467D22-DE36-4996-A05B-7F18A5B3C134}"/>
          </ac:cxnSpMkLst>
        </pc:cxnChg>
        <pc:cxnChg chg="mod">
          <ac:chgData name="Amelia Veith" userId="15bdf0d5-432d-4157-83ae-63e3a7e1dc2c" providerId="ADAL" clId="{A237F066-3D2D-4695-A065-232CDFCFE126}" dt="2021-11-11T00:01:38.596" v="2368"/>
          <ac:cxnSpMkLst>
            <pc:docMk/>
            <pc:sldMk cId="4147783035" sldId="343"/>
            <ac:cxnSpMk id="421" creationId="{046F2577-84CE-4929-BEA5-A3BB4D360FD5}"/>
          </ac:cxnSpMkLst>
        </pc:cxnChg>
        <pc:cxnChg chg="mod">
          <ac:chgData name="Amelia Veith" userId="15bdf0d5-432d-4157-83ae-63e3a7e1dc2c" providerId="ADAL" clId="{A237F066-3D2D-4695-A065-232CDFCFE126}" dt="2021-11-11T00:22:08.497" v="2639" actId="478"/>
          <ac:cxnSpMkLst>
            <pc:docMk/>
            <pc:sldMk cId="4147783035" sldId="343"/>
            <ac:cxnSpMk id="437" creationId="{EE9735E6-4819-4A62-BB53-49C92E08FF7D}"/>
          </ac:cxnSpMkLst>
        </pc:cxnChg>
        <pc:cxnChg chg="mod">
          <ac:chgData name="Amelia Veith" userId="15bdf0d5-432d-4157-83ae-63e3a7e1dc2c" providerId="ADAL" clId="{A237F066-3D2D-4695-A065-232CDFCFE126}" dt="2021-11-11T00:01:55.502" v="2372"/>
          <ac:cxnSpMkLst>
            <pc:docMk/>
            <pc:sldMk cId="4147783035" sldId="343"/>
            <ac:cxnSpMk id="438" creationId="{54262240-B218-49D5-9931-5B852288E88C}"/>
          </ac:cxnSpMkLst>
        </pc:cxnChg>
        <pc:cxnChg chg="mod">
          <ac:chgData name="Amelia Veith" userId="15bdf0d5-432d-4157-83ae-63e3a7e1dc2c" providerId="ADAL" clId="{A237F066-3D2D-4695-A065-232CDFCFE126}" dt="2021-11-11T00:01:55.502" v="2372"/>
          <ac:cxnSpMkLst>
            <pc:docMk/>
            <pc:sldMk cId="4147783035" sldId="343"/>
            <ac:cxnSpMk id="439" creationId="{C2295A77-C9D3-48BF-BA55-B694B09AE3AA}"/>
          </ac:cxnSpMkLst>
        </pc:cxnChg>
        <pc:cxnChg chg="mod">
          <ac:chgData name="Amelia Veith" userId="15bdf0d5-432d-4157-83ae-63e3a7e1dc2c" providerId="ADAL" clId="{A237F066-3D2D-4695-A065-232CDFCFE126}" dt="2021-11-11T00:22:08.497" v="2639" actId="478"/>
          <ac:cxnSpMkLst>
            <pc:docMk/>
            <pc:sldMk cId="4147783035" sldId="343"/>
            <ac:cxnSpMk id="440" creationId="{F1E2A048-C516-4072-9012-19D50A1CBB9E}"/>
          </ac:cxnSpMkLst>
        </pc:cxnChg>
        <pc:cxnChg chg="mod">
          <ac:chgData name="Amelia Veith" userId="15bdf0d5-432d-4157-83ae-63e3a7e1dc2c" providerId="ADAL" clId="{A237F066-3D2D-4695-A065-232CDFCFE126}" dt="2021-11-11T00:22:08.497" v="2639" actId="478"/>
          <ac:cxnSpMkLst>
            <pc:docMk/>
            <pc:sldMk cId="4147783035" sldId="343"/>
            <ac:cxnSpMk id="441" creationId="{219322CC-1FA3-41CB-9FE7-68B4D01A7BDB}"/>
          </ac:cxnSpMkLst>
        </pc:cxnChg>
        <pc:cxnChg chg="mod">
          <ac:chgData name="Amelia Veith" userId="15bdf0d5-432d-4157-83ae-63e3a7e1dc2c" providerId="ADAL" clId="{A237F066-3D2D-4695-A065-232CDFCFE126}" dt="2021-11-11T00:22:08.497" v="2639" actId="478"/>
          <ac:cxnSpMkLst>
            <pc:docMk/>
            <pc:sldMk cId="4147783035" sldId="343"/>
            <ac:cxnSpMk id="442" creationId="{0FD5BFDB-A477-457E-A0A6-45D91370BB4C}"/>
          </ac:cxnSpMkLst>
        </pc:cxnChg>
        <pc:cxnChg chg="mod">
          <ac:chgData name="Amelia Veith" userId="15bdf0d5-432d-4157-83ae-63e3a7e1dc2c" providerId="ADAL" clId="{A237F066-3D2D-4695-A065-232CDFCFE126}" dt="2021-11-11T00:01:55.502" v="2372"/>
          <ac:cxnSpMkLst>
            <pc:docMk/>
            <pc:sldMk cId="4147783035" sldId="343"/>
            <ac:cxnSpMk id="443" creationId="{02EE3961-9E00-4073-92FC-8110221C1B16}"/>
          </ac:cxnSpMkLst>
        </pc:cxnChg>
        <pc:cxnChg chg="mod">
          <ac:chgData name="Amelia Veith" userId="15bdf0d5-432d-4157-83ae-63e3a7e1dc2c" providerId="ADAL" clId="{A237F066-3D2D-4695-A065-232CDFCFE126}" dt="2021-11-11T00:01:55.502" v="2372"/>
          <ac:cxnSpMkLst>
            <pc:docMk/>
            <pc:sldMk cId="4147783035" sldId="343"/>
            <ac:cxnSpMk id="444" creationId="{9186707B-0BAB-433D-A987-C83FF2FFCCC9}"/>
          </ac:cxnSpMkLst>
        </pc:cxnChg>
        <pc:cxnChg chg="mod">
          <ac:chgData name="Amelia Veith" userId="15bdf0d5-432d-4157-83ae-63e3a7e1dc2c" providerId="ADAL" clId="{A237F066-3D2D-4695-A065-232CDFCFE126}" dt="2021-11-11T00:01:55.502" v="2372"/>
          <ac:cxnSpMkLst>
            <pc:docMk/>
            <pc:sldMk cId="4147783035" sldId="343"/>
            <ac:cxnSpMk id="445" creationId="{99A5AF71-0C31-4F5A-A20F-06223D96930C}"/>
          </ac:cxnSpMkLst>
        </pc:cxnChg>
        <pc:cxnChg chg="mod">
          <ac:chgData name="Amelia Veith" userId="15bdf0d5-432d-4157-83ae-63e3a7e1dc2c" providerId="ADAL" clId="{A237F066-3D2D-4695-A065-232CDFCFE126}" dt="2021-11-11T00:01:55.502" v="2372"/>
          <ac:cxnSpMkLst>
            <pc:docMk/>
            <pc:sldMk cId="4147783035" sldId="343"/>
            <ac:cxnSpMk id="446" creationId="{4D1BA171-22F9-49DF-A714-5E47D6513E90}"/>
          </ac:cxnSpMkLst>
        </pc:cxnChg>
        <pc:cxnChg chg="mod">
          <ac:chgData name="Amelia Veith" userId="15bdf0d5-432d-4157-83ae-63e3a7e1dc2c" providerId="ADAL" clId="{A237F066-3D2D-4695-A065-232CDFCFE126}" dt="2021-11-11T00:01:55.502" v="2372"/>
          <ac:cxnSpMkLst>
            <pc:docMk/>
            <pc:sldMk cId="4147783035" sldId="343"/>
            <ac:cxnSpMk id="447" creationId="{7EF88D8B-F6E8-453C-AD9D-3D5546FDA4B3}"/>
          </ac:cxnSpMkLst>
        </pc:cxnChg>
        <pc:cxnChg chg="mod">
          <ac:chgData name="Amelia Veith" userId="15bdf0d5-432d-4157-83ae-63e3a7e1dc2c" providerId="ADAL" clId="{A237F066-3D2D-4695-A065-232CDFCFE126}" dt="2021-11-11T00:01:55.502" v="2372"/>
          <ac:cxnSpMkLst>
            <pc:docMk/>
            <pc:sldMk cId="4147783035" sldId="343"/>
            <ac:cxnSpMk id="448" creationId="{3E7BB3F5-E6B5-4EA1-9269-2B4E78DE649C}"/>
          </ac:cxnSpMkLst>
        </pc:cxnChg>
        <pc:cxnChg chg="mod">
          <ac:chgData name="Amelia Veith" userId="15bdf0d5-432d-4157-83ae-63e3a7e1dc2c" providerId="ADAL" clId="{A237F066-3D2D-4695-A065-232CDFCFE126}" dt="2021-11-11T00:01:55.502" v="2372"/>
          <ac:cxnSpMkLst>
            <pc:docMk/>
            <pc:sldMk cId="4147783035" sldId="343"/>
            <ac:cxnSpMk id="449" creationId="{726D565A-BA5F-4EC6-8E3E-462B52311CFD}"/>
          </ac:cxnSpMkLst>
        </pc:cxnChg>
        <pc:cxnChg chg="mod">
          <ac:chgData name="Amelia Veith" userId="15bdf0d5-432d-4157-83ae-63e3a7e1dc2c" providerId="ADAL" clId="{A237F066-3D2D-4695-A065-232CDFCFE126}" dt="2021-11-11T00:01:55.502" v="2372"/>
          <ac:cxnSpMkLst>
            <pc:docMk/>
            <pc:sldMk cId="4147783035" sldId="343"/>
            <ac:cxnSpMk id="450" creationId="{5E0F1D7F-990E-426A-A7E2-9500A76BFEC2}"/>
          </ac:cxnSpMkLst>
        </pc:cxnChg>
        <pc:cxnChg chg="mod">
          <ac:chgData name="Amelia Veith" userId="15bdf0d5-432d-4157-83ae-63e3a7e1dc2c" providerId="ADAL" clId="{A237F066-3D2D-4695-A065-232CDFCFE126}" dt="2021-11-11T00:22:08.497" v="2639" actId="478"/>
          <ac:cxnSpMkLst>
            <pc:docMk/>
            <pc:sldMk cId="4147783035" sldId="343"/>
            <ac:cxnSpMk id="451" creationId="{AB87A0FB-4B2C-4CFC-8B9F-66D24475B432}"/>
          </ac:cxnSpMkLst>
        </pc:cxnChg>
        <pc:cxnChg chg="mod">
          <ac:chgData name="Amelia Veith" userId="15bdf0d5-432d-4157-83ae-63e3a7e1dc2c" providerId="ADAL" clId="{A237F066-3D2D-4695-A065-232CDFCFE126}" dt="2021-11-11T00:01:55.502" v="2372"/>
          <ac:cxnSpMkLst>
            <pc:docMk/>
            <pc:sldMk cId="4147783035" sldId="343"/>
            <ac:cxnSpMk id="452" creationId="{E81A5F86-C9D0-489F-A7F2-72225092EA24}"/>
          </ac:cxnSpMkLst>
        </pc:cxnChg>
        <pc:cxnChg chg="mod">
          <ac:chgData name="Amelia Veith" userId="15bdf0d5-432d-4157-83ae-63e3a7e1dc2c" providerId="ADAL" clId="{A237F066-3D2D-4695-A065-232CDFCFE126}" dt="2021-11-11T00:01:55.502" v="2372"/>
          <ac:cxnSpMkLst>
            <pc:docMk/>
            <pc:sldMk cId="4147783035" sldId="343"/>
            <ac:cxnSpMk id="453" creationId="{B51911FA-9830-4B61-BD19-C5CEA3F090D7}"/>
          </ac:cxnSpMkLst>
        </pc:cxnChg>
        <pc:cxnChg chg="mod">
          <ac:chgData name="Amelia Veith" userId="15bdf0d5-432d-4157-83ae-63e3a7e1dc2c" providerId="ADAL" clId="{A237F066-3D2D-4695-A065-232CDFCFE126}" dt="2021-11-11T00:03:14.195" v="2480" actId="478"/>
          <ac:cxnSpMkLst>
            <pc:docMk/>
            <pc:sldMk cId="4147783035" sldId="343"/>
            <ac:cxnSpMk id="455" creationId="{FB25B6C7-D00F-4489-ABA9-74287E0D39D8}"/>
          </ac:cxnSpMkLst>
        </pc:cxnChg>
        <pc:cxnChg chg="mod">
          <ac:chgData name="Amelia Veith" userId="15bdf0d5-432d-4157-83ae-63e3a7e1dc2c" providerId="ADAL" clId="{A237F066-3D2D-4695-A065-232CDFCFE126}" dt="2021-11-11T00:01:55.502" v="2372"/>
          <ac:cxnSpMkLst>
            <pc:docMk/>
            <pc:sldMk cId="4147783035" sldId="343"/>
            <ac:cxnSpMk id="456" creationId="{A79D1385-D9B1-4AEE-A05E-6B364799E605}"/>
          </ac:cxnSpMkLst>
        </pc:cxnChg>
        <pc:cxnChg chg="mod">
          <ac:chgData name="Amelia Veith" userId="15bdf0d5-432d-4157-83ae-63e3a7e1dc2c" providerId="ADAL" clId="{A237F066-3D2D-4695-A065-232CDFCFE126}" dt="2021-11-11T00:01:55.502" v="2372"/>
          <ac:cxnSpMkLst>
            <pc:docMk/>
            <pc:sldMk cId="4147783035" sldId="343"/>
            <ac:cxnSpMk id="457" creationId="{EF635D0C-9FE6-40F0-BCD4-50C9D242EACC}"/>
          </ac:cxnSpMkLst>
        </pc:cxnChg>
        <pc:cxnChg chg="mod">
          <ac:chgData name="Amelia Veith" userId="15bdf0d5-432d-4157-83ae-63e3a7e1dc2c" providerId="ADAL" clId="{A237F066-3D2D-4695-A065-232CDFCFE126}" dt="2021-11-11T00:01:55.502" v="2372"/>
          <ac:cxnSpMkLst>
            <pc:docMk/>
            <pc:sldMk cId="4147783035" sldId="343"/>
            <ac:cxnSpMk id="461" creationId="{FFE00E3D-E72E-480E-A796-C78D067AAD3A}"/>
          </ac:cxnSpMkLst>
        </pc:cxnChg>
        <pc:cxnChg chg="mod">
          <ac:chgData name="Amelia Veith" userId="15bdf0d5-432d-4157-83ae-63e3a7e1dc2c" providerId="ADAL" clId="{A237F066-3D2D-4695-A065-232CDFCFE126}" dt="2021-11-11T00:01:55.502" v="2372"/>
          <ac:cxnSpMkLst>
            <pc:docMk/>
            <pc:sldMk cId="4147783035" sldId="343"/>
            <ac:cxnSpMk id="462" creationId="{AACF6EBF-6018-4572-A56C-CA499F8D885E}"/>
          </ac:cxnSpMkLst>
        </pc:cxnChg>
        <pc:cxnChg chg="mod">
          <ac:chgData name="Amelia Veith" userId="15bdf0d5-432d-4157-83ae-63e3a7e1dc2c" providerId="ADAL" clId="{A237F066-3D2D-4695-A065-232CDFCFE126}" dt="2021-11-11T00:01:55.502" v="2372"/>
          <ac:cxnSpMkLst>
            <pc:docMk/>
            <pc:sldMk cId="4147783035" sldId="343"/>
            <ac:cxnSpMk id="464" creationId="{B7FF8A01-DA26-4BC3-960C-4D166E3AF8E6}"/>
          </ac:cxnSpMkLst>
        </pc:cxnChg>
        <pc:cxnChg chg="mod">
          <ac:chgData name="Amelia Veith" userId="15bdf0d5-432d-4157-83ae-63e3a7e1dc2c" providerId="ADAL" clId="{A237F066-3D2D-4695-A065-232CDFCFE126}" dt="2021-11-11T00:22:07.074" v="2638" actId="478"/>
          <ac:cxnSpMkLst>
            <pc:docMk/>
            <pc:sldMk cId="4147783035" sldId="343"/>
            <ac:cxnSpMk id="471" creationId="{F9B4914B-75F5-40CA-9DEF-317674EFEAC3}"/>
          </ac:cxnSpMkLst>
        </pc:cxnChg>
        <pc:cxnChg chg="mod">
          <ac:chgData name="Amelia Veith" userId="15bdf0d5-432d-4157-83ae-63e3a7e1dc2c" providerId="ADAL" clId="{A237F066-3D2D-4695-A065-232CDFCFE126}" dt="2021-11-11T00:13:50.804" v="2540"/>
          <ac:cxnSpMkLst>
            <pc:docMk/>
            <pc:sldMk cId="4147783035" sldId="343"/>
            <ac:cxnSpMk id="472" creationId="{A709D2D4-B7E9-4E98-9176-3ADF2C4DF9BE}"/>
          </ac:cxnSpMkLst>
        </pc:cxnChg>
        <pc:cxnChg chg="mod">
          <ac:chgData name="Amelia Veith" userId="15bdf0d5-432d-4157-83ae-63e3a7e1dc2c" providerId="ADAL" clId="{A237F066-3D2D-4695-A065-232CDFCFE126}" dt="2021-11-11T00:13:50.804" v="2540"/>
          <ac:cxnSpMkLst>
            <pc:docMk/>
            <pc:sldMk cId="4147783035" sldId="343"/>
            <ac:cxnSpMk id="473" creationId="{F8616448-8C3F-4661-868B-97B0E7354E43}"/>
          </ac:cxnSpMkLst>
        </pc:cxnChg>
        <pc:cxnChg chg="mod">
          <ac:chgData name="Amelia Veith" userId="15bdf0d5-432d-4157-83ae-63e3a7e1dc2c" providerId="ADAL" clId="{A237F066-3D2D-4695-A065-232CDFCFE126}" dt="2021-11-11T00:22:07.074" v="2638" actId="478"/>
          <ac:cxnSpMkLst>
            <pc:docMk/>
            <pc:sldMk cId="4147783035" sldId="343"/>
            <ac:cxnSpMk id="474" creationId="{EDD418CF-1056-4AE7-A64E-950499D4E0FD}"/>
          </ac:cxnSpMkLst>
        </pc:cxnChg>
        <pc:cxnChg chg="mod">
          <ac:chgData name="Amelia Veith" userId="15bdf0d5-432d-4157-83ae-63e3a7e1dc2c" providerId="ADAL" clId="{A237F066-3D2D-4695-A065-232CDFCFE126}" dt="2021-11-11T00:22:07.074" v="2638" actId="478"/>
          <ac:cxnSpMkLst>
            <pc:docMk/>
            <pc:sldMk cId="4147783035" sldId="343"/>
            <ac:cxnSpMk id="475" creationId="{716430C8-B80E-4946-9FBB-0D209755B550}"/>
          </ac:cxnSpMkLst>
        </pc:cxnChg>
        <pc:cxnChg chg="mod">
          <ac:chgData name="Amelia Veith" userId="15bdf0d5-432d-4157-83ae-63e3a7e1dc2c" providerId="ADAL" clId="{A237F066-3D2D-4695-A065-232CDFCFE126}" dt="2021-11-11T00:22:07.074" v="2638" actId="478"/>
          <ac:cxnSpMkLst>
            <pc:docMk/>
            <pc:sldMk cId="4147783035" sldId="343"/>
            <ac:cxnSpMk id="476" creationId="{4EB03235-25B1-452E-A166-ED62394A21C6}"/>
          </ac:cxnSpMkLst>
        </pc:cxnChg>
        <pc:cxnChg chg="mod">
          <ac:chgData name="Amelia Veith" userId="15bdf0d5-432d-4157-83ae-63e3a7e1dc2c" providerId="ADAL" clId="{A237F066-3D2D-4695-A065-232CDFCFE126}" dt="2021-11-11T00:13:50.804" v="2540"/>
          <ac:cxnSpMkLst>
            <pc:docMk/>
            <pc:sldMk cId="4147783035" sldId="343"/>
            <ac:cxnSpMk id="477" creationId="{040C5E27-03D9-4F1B-8C17-7DA09277EEAF}"/>
          </ac:cxnSpMkLst>
        </pc:cxnChg>
        <pc:cxnChg chg="mod">
          <ac:chgData name="Amelia Veith" userId="15bdf0d5-432d-4157-83ae-63e3a7e1dc2c" providerId="ADAL" clId="{A237F066-3D2D-4695-A065-232CDFCFE126}" dt="2021-11-11T00:13:50.804" v="2540"/>
          <ac:cxnSpMkLst>
            <pc:docMk/>
            <pc:sldMk cId="4147783035" sldId="343"/>
            <ac:cxnSpMk id="478" creationId="{70653B4D-7EAA-4D98-92AD-AE6B269D8E95}"/>
          </ac:cxnSpMkLst>
        </pc:cxnChg>
        <pc:cxnChg chg="mod">
          <ac:chgData name="Amelia Veith" userId="15bdf0d5-432d-4157-83ae-63e3a7e1dc2c" providerId="ADAL" clId="{A237F066-3D2D-4695-A065-232CDFCFE126}" dt="2021-11-11T00:13:50.804" v="2540"/>
          <ac:cxnSpMkLst>
            <pc:docMk/>
            <pc:sldMk cId="4147783035" sldId="343"/>
            <ac:cxnSpMk id="479" creationId="{068338DC-99EF-4737-BF08-1BE8398ADFD3}"/>
          </ac:cxnSpMkLst>
        </pc:cxnChg>
        <pc:cxnChg chg="mod">
          <ac:chgData name="Amelia Veith" userId="15bdf0d5-432d-4157-83ae-63e3a7e1dc2c" providerId="ADAL" clId="{A237F066-3D2D-4695-A065-232CDFCFE126}" dt="2021-11-11T00:13:50.804" v="2540"/>
          <ac:cxnSpMkLst>
            <pc:docMk/>
            <pc:sldMk cId="4147783035" sldId="343"/>
            <ac:cxnSpMk id="480" creationId="{64DDB5FC-D8D7-4C4E-B28A-BD2E22855293}"/>
          </ac:cxnSpMkLst>
        </pc:cxnChg>
        <pc:cxnChg chg="mod">
          <ac:chgData name="Amelia Veith" userId="15bdf0d5-432d-4157-83ae-63e3a7e1dc2c" providerId="ADAL" clId="{A237F066-3D2D-4695-A065-232CDFCFE126}" dt="2021-11-11T00:13:50.804" v="2540"/>
          <ac:cxnSpMkLst>
            <pc:docMk/>
            <pc:sldMk cId="4147783035" sldId="343"/>
            <ac:cxnSpMk id="481" creationId="{551A17DE-E33F-47B0-B560-10FBEFF37728}"/>
          </ac:cxnSpMkLst>
        </pc:cxnChg>
        <pc:cxnChg chg="mod">
          <ac:chgData name="Amelia Veith" userId="15bdf0d5-432d-4157-83ae-63e3a7e1dc2c" providerId="ADAL" clId="{A237F066-3D2D-4695-A065-232CDFCFE126}" dt="2021-11-11T00:13:50.804" v="2540"/>
          <ac:cxnSpMkLst>
            <pc:docMk/>
            <pc:sldMk cId="4147783035" sldId="343"/>
            <ac:cxnSpMk id="482" creationId="{A87D75E3-3EC5-4305-A0A1-325D88D8A752}"/>
          </ac:cxnSpMkLst>
        </pc:cxnChg>
        <pc:cxnChg chg="mod">
          <ac:chgData name="Amelia Veith" userId="15bdf0d5-432d-4157-83ae-63e3a7e1dc2c" providerId="ADAL" clId="{A237F066-3D2D-4695-A065-232CDFCFE126}" dt="2021-11-11T00:13:50.804" v="2540"/>
          <ac:cxnSpMkLst>
            <pc:docMk/>
            <pc:sldMk cId="4147783035" sldId="343"/>
            <ac:cxnSpMk id="483" creationId="{19388992-8A03-452F-B433-82B3A27D74F6}"/>
          </ac:cxnSpMkLst>
        </pc:cxnChg>
        <pc:cxnChg chg="mod">
          <ac:chgData name="Amelia Veith" userId="15bdf0d5-432d-4157-83ae-63e3a7e1dc2c" providerId="ADAL" clId="{A237F066-3D2D-4695-A065-232CDFCFE126}" dt="2021-11-11T00:13:50.804" v="2540"/>
          <ac:cxnSpMkLst>
            <pc:docMk/>
            <pc:sldMk cId="4147783035" sldId="343"/>
            <ac:cxnSpMk id="484" creationId="{832C38B5-EB82-4E17-B225-032C68CB2FD3}"/>
          </ac:cxnSpMkLst>
        </pc:cxnChg>
        <pc:cxnChg chg="mod">
          <ac:chgData name="Amelia Veith" userId="15bdf0d5-432d-4157-83ae-63e3a7e1dc2c" providerId="ADAL" clId="{A237F066-3D2D-4695-A065-232CDFCFE126}" dt="2021-11-11T00:22:07.074" v="2638" actId="478"/>
          <ac:cxnSpMkLst>
            <pc:docMk/>
            <pc:sldMk cId="4147783035" sldId="343"/>
            <ac:cxnSpMk id="485" creationId="{4BF1943D-C741-4CAE-82CB-86D99763A56C}"/>
          </ac:cxnSpMkLst>
        </pc:cxnChg>
        <pc:cxnChg chg="mod">
          <ac:chgData name="Amelia Veith" userId="15bdf0d5-432d-4157-83ae-63e3a7e1dc2c" providerId="ADAL" clId="{A237F066-3D2D-4695-A065-232CDFCFE126}" dt="2021-11-11T00:13:50.804" v="2540"/>
          <ac:cxnSpMkLst>
            <pc:docMk/>
            <pc:sldMk cId="4147783035" sldId="343"/>
            <ac:cxnSpMk id="486" creationId="{35B6DEF9-B51C-4685-9F95-5C3E1D894008}"/>
          </ac:cxnSpMkLst>
        </pc:cxnChg>
        <pc:cxnChg chg="del mod">
          <ac:chgData name="Amelia Veith" userId="15bdf0d5-432d-4157-83ae-63e3a7e1dc2c" providerId="ADAL" clId="{A237F066-3D2D-4695-A065-232CDFCFE126}" dt="2021-11-11T00:22:05.526" v="2637" actId="478"/>
          <ac:cxnSpMkLst>
            <pc:docMk/>
            <pc:sldMk cId="4147783035" sldId="343"/>
            <ac:cxnSpMk id="487" creationId="{13B918A3-86B2-4608-805C-A8856A72A8FC}"/>
          </ac:cxnSpMkLst>
        </pc:cxnChg>
        <pc:cxnChg chg="mod">
          <ac:chgData name="Amelia Veith" userId="15bdf0d5-432d-4157-83ae-63e3a7e1dc2c" providerId="ADAL" clId="{A237F066-3D2D-4695-A065-232CDFCFE126}" dt="2021-11-11T00:23:16.144" v="2649" actId="165"/>
          <ac:cxnSpMkLst>
            <pc:docMk/>
            <pc:sldMk cId="4147783035" sldId="343"/>
            <ac:cxnSpMk id="497" creationId="{BADB17A6-7DA1-430F-B8D2-B0B3F74A0E61}"/>
          </ac:cxnSpMkLst>
        </pc:cxnChg>
        <pc:cxnChg chg="mod">
          <ac:chgData name="Amelia Veith" userId="15bdf0d5-432d-4157-83ae-63e3a7e1dc2c" providerId="ADAL" clId="{A237F066-3D2D-4695-A065-232CDFCFE126}" dt="2021-11-11T00:23:16.144" v="2649" actId="165"/>
          <ac:cxnSpMkLst>
            <pc:docMk/>
            <pc:sldMk cId="4147783035" sldId="343"/>
            <ac:cxnSpMk id="498" creationId="{792FF9B8-D6E1-433E-BA38-5FB1F4FA529C}"/>
          </ac:cxnSpMkLst>
        </pc:cxnChg>
        <pc:cxnChg chg="mod">
          <ac:chgData name="Amelia Veith" userId="15bdf0d5-432d-4157-83ae-63e3a7e1dc2c" providerId="ADAL" clId="{A237F066-3D2D-4695-A065-232CDFCFE126}" dt="2021-11-11T00:23:16.144" v="2649" actId="165"/>
          <ac:cxnSpMkLst>
            <pc:docMk/>
            <pc:sldMk cId="4147783035" sldId="343"/>
            <ac:cxnSpMk id="499" creationId="{689E1BC9-9BC0-433E-A98C-AB0A278B2A4C}"/>
          </ac:cxnSpMkLst>
        </pc:cxnChg>
        <pc:cxnChg chg="mod">
          <ac:chgData name="Amelia Veith" userId="15bdf0d5-432d-4157-83ae-63e3a7e1dc2c" providerId="ADAL" clId="{A237F066-3D2D-4695-A065-232CDFCFE126}" dt="2021-11-11T00:23:16.144" v="2649" actId="165"/>
          <ac:cxnSpMkLst>
            <pc:docMk/>
            <pc:sldMk cId="4147783035" sldId="343"/>
            <ac:cxnSpMk id="500" creationId="{13CB953F-DCA5-4659-9776-60097A9C5343}"/>
          </ac:cxnSpMkLst>
        </pc:cxnChg>
        <pc:cxnChg chg="mod">
          <ac:chgData name="Amelia Veith" userId="15bdf0d5-432d-4157-83ae-63e3a7e1dc2c" providerId="ADAL" clId="{A237F066-3D2D-4695-A065-232CDFCFE126}" dt="2021-11-11T00:23:16.144" v="2649" actId="165"/>
          <ac:cxnSpMkLst>
            <pc:docMk/>
            <pc:sldMk cId="4147783035" sldId="343"/>
            <ac:cxnSpMk id="501" creationId="{BF49577F-9A4A-499F-AA5C-4E4D6BA169D4}"/>
          </ac:cxnSpMkLst>
        </pc:cxnChg>
        <pc:cxnChg chg="mod">
          <ac:chgData name="Amelia Veith" userId="15bdf0d5-432d-4157-83ae-63e3a7e1dc2c" providerId="ADAL" clId="{A237F066-3D2D-4695-A065-232CDFCFE126}" dt="2021-11-11T00:23:16.144" v="2649" actId="165"/>
          <ac:cxnSpMkLst>
            <pc:docMk/>
            <pc:sldMk cId="4147783035" sldId="343"/>
            <ac:cxnSpMk id="502" creationId="{F0F5B35E-CD4F-4649-A2D4-33B9F7308796}"/>
          </ac:cxnSpMkLst>
        </pc:cxnChg>
        <pc:cxnChg chg="mod">
          <ac:chgData name="Amelia Veith" userId="15bdf0d5-432d-4157-83ae-63e3a7e1dc2c" providerId="ADAL" clId="{A237F066-3D2D-4695-A065-232CDFCFE126}" dt="2021-11-11T00:23:16.144" v="2649" actId="165"/>
          <ac:cxnSpMkLst>
            <pc:docMk/>
            <pc:sldMk cId="4147783035" sldId="343"/>
            <ac:cxnSpMk id="503" creationId="{99992F20-3DCF-4BEC-B957-A85832EF6068}"/>
          </ac:cxnSpMkLst>
        </pc:cxnChg>
        <pc:cxnChg chg="mod">
          <ac:chgData name="Amelia Veith" userId="15bdf0d5-432d-4157-83ae-63e3a7e1dc2c" providerId="ADAL" clId="{A237F066-3D2D-4695-A065-232CDFCFE126}" dt="2021-11-11T00:23:16.144" v="2649" actId="165"/>
          <ac:cxnSpMkLst>
            <pc:docMk/>
            <pc:sldMk cId="4147783035" sldId="343"/>
            <ac:cxnSpMk id="504" creationId="{20A2DC9B-2C7D-4C11-84CE-2E42D60469BE}"/>
          </ac:cxnSpMkLst>
        </pc:cxnChg>
        <pc:cxnChg chg="mod">
          <ac:chgData name="Amelia Veith" userId="15bdf0d5-432d-4157-83ae-63e3a7e1dc2c" providerId="ADAL" clId="{A237F066-3D2D-4695-A065-232CDFCFE126}" dt="2021-11-11T00:23:16.144" v="2649" actId="165"/>
          <ac:cxnSpMkLst>
            <pc:docMk/>
            <pc:sldMk cId="4147783035" sldId="343"/>
            <ac:cxnSpMk id="505" creationId="{D1F11DBE-1C36-45F9-B754-6ABE16B4F0CF}"/>
          </ac:cxnSpMkLst>
        </pc:cxnChg>
        <pc:cxnChg chg="mod">
          <ac:chgData name="Amelia Veith" userId="15bdf0d5-432d-4157-83ae-63e3a7e1dc2c" providerId="ADAL" clId="{A237F066-3D2D-4695-A065-232CDFCFE126}" dt="2021-11-11T00:23:16.144" v="2649" actId="165"/>
          <ac:cxnSpMkLst>
            <pc:docMk/>
            <pc:sldMk cId="4147783035" sldId="343"/>
            <ac:cxnSpMk id="506" creationId="{1AF15B52-BE47-4DB3-9C17-BE7A598E995B}"/>
          </ac:cxnSpMkLst>
        </pc:cxnChg>
        <pc:cxnChg chg="mod">
          <ac:chgData name="Amelia Veith" userId="15bdf0d5-432d-4157-83ae-63e3a7e1dc2c" providerId="ADAL" clId="{A237F066-3D2D-4695-A065-232CDFCFE126}" dt="2021-11-11T00:23:16.144" v="2649" actId="165"/>
          <ac:cxnSpMkLst>
            <pc:docMk/>
            <pc:sldMk cId="4147783035" sldId="343"/>
            <ac:cxnSpMk id="507" creationId="{23D5BE02-6B60-4735-A3DA-7D069DE83A3D}"/>
          </ac:cxnSpMkLst>
        </pc:cxnChg>
        <pc:cxnChg chg="mod">
          <ac:chgData name="Amelia Veith" userId="15bdf0d5-432d-4157-83ae-63e3a7e1dc2c" providerId="ADAL" clId="{A237F066-3D2D-4695-A065-232CDFCFE126}" dt="2021-11-11T00:23:16.144" v="2649" actId="165"/>
          <ac:cxnSpMkLst>
            <pc:docMk/>
            <pc:sldMk cId="4147783035" sldId="343"/>
            <ac:cxnSpMk id="508" creationId="{2F004E1E-2997-47CA-8CD9-4EBA20D1D69E}"/>
          </ac:cxnSpMkLst>
        </pc:cxnChg>
        <pc:cxnChg chg="mod">
          <ac:chgData name="Amelia Veith" userId="15bdf0d5-432d-4157-83ae-63e3a7e1dc2c" providerId="ADAL" clId="{A237F066-3D2D-4695-A065-232CDFCFE126}" dt="2021-11-11T00:23:16.144" v="2649" actId="165"/>
          <ac:cxnSpMkLst>
            <pc:docMk/>
            <pc:sldMk cId="4147783035" sldId="343"/>
            <ac:cxnSpMk id="509" creationId="{7BBE318B-7CE0-4FE9-B23A-043ECE485410}"/>
          </ac:cxnSpMkLst>
        </pc:cxnChg>
        <pc:cxnChg chg="mod">
          <ac:chgData name="Amelia Veith" userId="15bdf0d5-432d-4157-83ae-63e3a7e1dc2c" providerId="ADAL" clId="{A237F066-3D2D-4695-A065-232CDFCFE126}" dt="2021-11-11T00:23:16.144" v="2649" actId="165"/>
          <ac:cxnSpMkLst>
            <pc:docMk/>
            <pc:sldMk cId="4147783035" sldId="343"/>
            <ac:cxnSpMk id="510" creationId="{C54B2050-4AE2-44B1-AE15-CA610D4AC293}"/>
          </ac:cxnSpMkLst>
        </pc:cxnChg>
        <pc:cxnChg chg="mod">
          <ac:chgData name="Amelia Veith" userId="15bdf0d5-432d-4157-83ae-63e3a7e1dc2c" providerId="ADAL" clId="{A237F066-3D2D-4695-A065-232CDFCFE126}" dt="2021-11-11T00:23:16.144" v="2649" actId="165"/>
          <ac:cxnSpMkLst>
            <pc:docMk/>
            <pc:sldMk cId="4147783035" sldId="343"/>
            <ac:cxnSpMk id="511" creationId="{2615E181-FF5F-46A1-A712-9FD2A26804A6}"/>
          </ac:cxnSpMkLst>
        </pc:cxnChg>
        <pc:cxnChg chg="mod">
          <ac:chgData name="Amelia Veith" userId="15bdf0d5-432d-4157-83ae-63e3a7e1dc2c" providerId="ADAL" clId="{A237F066-3D2D-4695-A065-232CDFCFE126}" dt="2021-11-11T00:23:16.144" v="2649" actId="165"/>
          <ac:cxnSpMkLst>
            <pc:docMk/>
            <pc:sldMk cId="4147783035" sldId="343"/>
            <ac:cxnSpMk id="512" creationId="{E6427F82-E501-4E63-B452-D1D1A86BEF2A}"/>
          </ac:cxnSpMkLst>
        </pc:cxnChg>
        <pc:cxnChg chg="mod">
          <ac:chgData name="Amelia Veith" userId="15bdf0d5-432d-4157-83ae-63e3a7e1dc2c" providerId="ADAL" clId="{A237F066-3D2D-4695-A065-232CDFCFE126}" dt="2021-11-11T00:23:16.144" v="2649" actId="165"/>
          <ac:cxnSpMkLst>
            <pc:docMk/>
            <pc:sldMk cId="4147783035" sldId="343"/>
            <ac:cxnSpMk id="513" creationId="{A0534E8B-C041-4CBD-AF16-50DBDCBDAA56}"/>
          </ac:cxnSpMkLst>
        </pc:cxnChg>
        <pc:cxnChg chg="mod">
          <ac:chgData name="Amelia Veith" userId="15bdf0d5-432d-4157-83ae-63e3a7e1dc2c" providerId="ADAL" clId="{A237F066-3D2D-4695-A065-232CDFCFE126}" dt="2021-11-11T00:23:40.823" v="2652"/>
          <ac:cxnSpMkLst>
            <pc:docMk/>
            <pc:sldMk cId="4147783035" sldId="343"/>
            <ac:cxnSpMk id="526" creationId="{502F37B2-8676-4D5C-9AC6-14C93155CD7C}"/>
          </ac:cxnSpMkLst>
        </pc:cxnChg>
        <pc:cxnChg chg="mod">
          <ac:chgData name="Amelia Veith" userId="15bdf0d5-432d-4157-83ae-63e3a7e1dc2c" providerId="ADAL" clId="{A237F066-3D2D-4695-A065-232CDFCFE126}" dt="2021-11-11T00:23:40.823" v="2652"/>
          <ac:cxnSpMkLst>
            <pc:docMk/>
            <pc:sldMk cId="4147783035" sldId="343"/>
            <ac:cxnSpMk id="527" creationId="{71DCC8F2-5E5C-45F9-9F28-0E3BE038B6CB}"/>
          </ac:cxnSpMkLst>
        </pc:cxnChg>
        <pc:cxnChg chg="mod">
          <ac:chgData name="Amelia Veith" userId="15bdf0d5-432d-4157-83ae-63e3a7e1dc2c" providerId="ADAL" clId="{A237F066-3D2D-4695-A065-232CDFCFE126}" dt="2021-11-11T00:23:40.823" v="2652"/>
          <ac:cxnSpMkLst>
            <pc:docMk/>
            <pc:sldMk cId="4147783035" sldId="343"/>
            <ac:cxnSpMk id="528" creationId="{91670EB7-26EC-4F6D-B06E-AFFF13165C41}"/>
          </ac:cxnSpMkLst>
        </pc:cxnChg>
        <pc:cxnChg chg="mod">
          <ac:chgData name="Amelia Veith" userId="15bdf0d5-432d-4157-83ae-63e3a7e1dc2c" providerId="ADAL" clId="{A237F066-3D2D-4695-A065-232CDFCFE126}" dt="2021-11-11T00:23:40.823" v="2652"/>
          <ac:cxnSpMkLst>
            <pc:docMk/>
            <pc:sldMk cId="4147783035" sldId="343"/>
            <ac:cxnSpMk id="529" creationId="{75D74B9C-1DDC-4FD1-AA37-E302C6E3E9C5}"/>
          </ac:cxnSpMkLst>
        </pc:cxnChg>
        <pc:cxnChg chg="mod">
          <ac:chgData name="Amelia Veith" userId="15bdf0d5-432d-4157-83ae-63e3a7e1dc2c" providerId="ADAL" clId="{A237F066-3D2D-4695-A065-232CDFCFE126}" dt="2021-11-11T00:23:40.823" v="2652"/>
          <ac:cxnSpMkLst>
            <pc:docMk/>
            <pc:sldMk cId="4147783035" sldId="343"/>
            <ac:cxnSpMk id="530" creationId="{C880035C-CA38-4A77-9E80-319FC6CC246E}"/>
          </ac:cxnSpMkLst>
        </pc:cxnChg>
        <pc:cxnChg chg="mod">
          <ac:chgData name="Amelia Veith" userId="15bdf0d5-432d-4157-83ae-63e3a7e1dc2c" providerId="ADAL" clId="{A237F066-3D2D-4695-A065-232CDFCFE126}" dt="2021-11-11T00:23:40.823" v="2652"/>
          <ac:cxnSpMkLst>
            <pc:docMk/>
            <pc:sldMk cId="4147783035" sldId="343"/>
            <ac:cxnSpMk id="531" creationId="{3F057D63-60E0-4C94-AB4D-F44C18AB8589}"/>
          </ac:cxnSpMkLst>
        </pc:cxnChg>
        <pc:cxnChg chg="mod">
          <ac:chgData name="Amelia Veith" userId="15bdf0d5-432d-4157-83ae-63e3a7e1dc2c" providerId="ADAL" clId="{A237F066-3D2D-4695-A065-232CDFCFE126}" dt="2021-11-11T00:23:40.823" v="2652"/>
          <ac:cxnSpMkLst>
            <pc:docMk/>
            <pc:sldMk cId="4147783035" sldId="343"/>
            <ac:cxnSpMk id="532" creationId="{18A09555-5544-441A-B2CA-31B182457025}"/>
          </ac:cxnSpMkLst>
        </pc:cxnChg>
        <pc:cxnChg chg="mod">
          <ac:chgData name="Amelia Veith" userId="15bdf0d5-432d-4157-83ae-63e3a7e1dc2c" providerId="ADAL" clId="{A237F066-3D2D-4695-A065-232CDFCFE126}" dt="2021-11-11T00:23:40.823" v="2652"/>
          <ac:cxnSpMkLst>
            <pc:docMk/>
            <pc:sldMk cId="4147783035" sldId="343"/>
            <ac:cxnSpMk id="533" creationId="{9C49CC74-20B2-43BA-AF3C-EC1A7BC7AEB1}"/>
          </ac:cxnSpMkLst>
        </pc:cxnChg>
        <pc:cxnChg chg="mod">
          <ac:chgData name="Amelia Veith" userId="15bdf0d5-432d-4157-83ae-63e3a7e1dc2c" providerId="ADAL" clId="{A237F066-3D2D-4695-A065-232CDFCFE126}" dt="2021-11-11T00:23:40.823" v="2652"/>
          <ac:cxnSpMkLst>
            <pc:docMk/>
            <pc:sldMk cId="4147783035" sldId="343"/>
            <ac:cxnSpMk id="534" creationId="{2BDC734B-FD6A-407E-97C7-E35510B8BD96}"/>
          </ac:cxnSpMkLst>
        </pc:cxnChg>
        <pc:cxnChg chg="mod">
          <ac:chgData name="Amelia Veith" userId="15bdf0d5-432d-4157-83ae-63e3a7e1dc2c" providerId="ADAL" clId="{A237F066-3D2D-4695-A065-232CDFCFE126}" dt="2021-11-11T00:23:40.823" v="2652"/>
          <ac:cxnSpMkLst>
            <pc:docMk/>
            <pc:sldMk cId="4147783035" sldId="343"/>
            <ac:cxnSpMk id="535" creationId="{1BAF5DBA-A825-4179-86B1-9842A73BA663}"/>
          </ac:cxnSpMkLst>
        </pc:cxnChg>
        <pc:cxnChg chg="mod">
          <ac:chgData name="Amelia Veith" userId="15bdf0d5-432d-4157-83ae-63e3a7e1dc2c" providerId="ADAL" clId="{A237F066-3D2D-4695-A065-232CDFCFE126}" dt="2021-11-11T00:23:40.823" v="2652"/>
          <ac:cxnSpMkLst>
            <pc:docMk/>
            <pc:sldMk cId="4147783035" sldId="343"/>
            <ac:cxnSpMk id="536" creationId="{1C48C448-C8D4-4CD6-925C-1E68023F6265}"/>
          </ac:cxnSpMkLst>
        </pc:cxnChg>
        <pc:cxnChg chg="mod">
          <ac:chgData name="Amelia Veith" userId="15bdf0d5-432d-4157-83ae-63e3a7e1dc2c" providerId="ADAL" clId="{A237F066-3D2D-4695-A065-232CDFCFE126}" dt="2021-11-11T00:23:40.823" v="2652"/>
          <ac:cxnSpMkLst>
            <pc:docMk/>
            <pc:sldMk cId="4147783035" sldId="343"/>
            <ac:cxnSpMk id="537" creationId="{D4E4FDA6-CF20-4E2D-9AC4-514238B70043}"/>
          </ac:cxnSpMkLst>
        </pc:cxnChg>
        <pc:cxnChg chg="mod">
          <ac:chgData name="Amelia Veith" userId="15bdf0d5-432d-4157-83ae-63e3a7e1dc2c" providerId="ADAL" clId="{A237F066-3D2D-4695-A065-232CDFCFE126}" dt="2021-11-11T00:23:40.823" v="2652"/>
          <ac:cxnSpMkLst>
            <pc:docMk/>
            <pc:sldMk cId="4147783035" sldId="343"/>
            <ac:cxnSpMk id="538" creationId="{DD1AC86F-551F-4A80-B589-AA54C9CD3D31}"/>
          </ac:cxnSpMkLst>
        </pc:cxnChg>
        <pc:cxnChg chg="mod">
          <ac:chgData name="Amelia Veith" userId="15bdf0d5-432d-4157-83ae-63e3a7e1dc2c" providerId="ADAL" clId="{A237F066-3D2D-4695-A065-232CDFCFE126}" dt="2021-11-11T00:23:40.823" v="2652"/>
          <ac:cxnSpMkLst>
            <pc:docMk/>
            <pc:sldMk cId="4147783035" sldId="343"/>
            <ac:cxnSpMk id="539" creationId="{C6016824-B9D9-425C-B512-2E9D4875EE39}"/>
          </ac:cxnSpMkLst>
        </pc:cxnChg>
        <pc:cxnChg chg="mod">
          <ac:chgData name="Amelia Veith" userId="15bdf0d5-432d-4157-83ae-63e3a7e1dc2c" providerId="ADAL" clId="{A237F066-3D2D-4695-A065-232CDFCFE126}" dt="2021-11-11T00:23:40.823" v="2652"/>
          <ac:cxnSpMkLst>
            <pc:docMk/>
            <pc:sldMk cId="4147783035" sldId="343"/>
            <ac:cxnSpMk id="540" creationId="{246EAE2B-906A-43A9-AA9E-3572C8010A05}"/>
          </ac:cxnSpMkLst>
        </pc:cxnChg>
        <pc:cxnChg chg="mod">
          <ac:chgData name="Amelia Veith" userId="15bdf0d5-432d-4157-83ae-63e3a7e1dc2c" providerId="ADAL" clId="{A237F066-3D2D-4695-A065-232CDFCFE126}" dt="2021-11-11T00:23:40.823" v="2652"/>
          <ac:cxnSpMkLst>
            <pc:docMk/>
            <pc:sldMk cId="4147783035" sldId="343"/>
            <ac:cxnSpMk id="541" creationId="{E664A894-FA9E-4A36-95F7-485E15E5AC61}"/>
          </ac:cxnSpMkLst>
        </pc:cxnChg>
        <pc:cxnChg chg="mod">
          <ac:chgData name="Amelia Veith" userId="15bdf0d5-432d-4157-83ae-63e3a7e1dc2c" providerId="ADAL" clId="{A237F066-3D2D-4695-A065-232CDFCFE126}" dt="2021-11-11T00:23:40.823" v="2652"/>
          <ac:cxnSpMkLst>
            <pc:docMk/>
            <pc:sldMk cId="4147783035" sldId="343"/>
            <ac:cxnSpMk id="542" creationId="{01F441D3-D08E-416E-8EB5-E7CAA3FAB522}"/>
          </ac:cxnSpMkLst>
        </pc:cxnChg>
      </pc:sldChg>
      <pc:sldChg chg="add del">
        <pc:chgData name="Amelia Veith" userId="15bdf0d5-432d-4157-83ae-63e3a7e1dc2c" providerId="ADAL" clId="{A237F066-3D2D-4695-A065-232CDFCFE126}" dt="2021-11-11T00:13:37.459" v="2539"/>
        <pc:sldMkLst>
          <pc:docMk/>
          <pc:sldMk cId="414683664" sldId="344"/>
        </pc:sldMkLst>
      </pc:sldChg>
      <pc:sldChg chg="addSp delSp modSp add mod">
        <pc:chgData name="Amelia Veith" userId="15bdf0d5-432d-4157-83ae-63e3a7e1dc2c" providerId="ADAL" clId="{A237F066-3D2D-4695-A065-232CDFCFE126}" dt="2022-01-25T04:19:26.184" v="4543" actId="164"/>
        <pc:sldMkLst>
          <pc:docMk/>
          <pc:sldMk cId="1351912577" sldId="344"/>
        </pc:sldMkLst>
        <pc:spChg chg="add mod topLvl">
          <ac:chgData name="Amelia Veith" userId="15bdf0d5-432d-4157-83ae-63e3a7e1dc2c" providerId="ADAL" clId="{A237F066-3D2D-4695-A065-232CDFCFE126}" dt="2021-11-11T21:56:00.144" v="3280" actId="164"/>
          <ac:spMkLst>
            <pc:docMk/>
            <pc:sldMk cId="1351912577" sldId="344"/>
            <ac:spMk id="2" creationId="{AC8C2812-9841-4B94-8D17-0C2A281CB39F}"/>
          </ac:spMkLst>
        </pc:spChg>
        <pc:spChg chg="add mod topLvl">
          <ac:chgData name="Amelia Veith" userId="15bdf0d5-432d-4157-83ae-63e3a7e1dc2c" providerId="ADAL" clId="{A237F066-3D2D-4695-A065-232CDFCFE126}" dt="2021-11-11T21:56:00.144" v="3280" actId="164"/>
          <ac:spMkLst>
            <pc:docMk/>
            <pc:sldMk cId="1351912577" sldId="344"/>
            <ac:spMk id="3" creationId="{AAC69226-31D4-4D18-A4D1-2D67CF182396}"/>
          </ac:spMkLst>
        </pc:spChg>
        <pc:spChg chg="add del mod ord">
          <ac:chgData name="Amelia Veith" userId="15bdf0d5-432d-4157-83ae-63e3a7e1dc2c" providerId="ADAL" clId="{A237F066-3D2D-4695-A065-232CDFCFE126}" dt="2021-11-11T21:41:56.771" v="3115" actId="478"/>
          <ac:spMkLst>
            <pc:docMk/>
            <pc:sldMk cId="1351912577" sldId="344"/>
            <ac:spMk id="6" creationId="{33147DBD-286D-4FBE-B58F-20A12F565E90}"/>
          </ac:spMkLst>
        </pc:spChg>
        <pc:spChg chg="add del">
          <ac:chgData name="Amelia Veith" userId="15bdf0d5-432d-4157-83ae-63e3a7e1dc2c" providerId="ADAL" clId="{A237F066-3D2D-4695-A065-232CDFCFE126}" dt="2021-11-11T21:14:12.261" v="2774" actId="478"/>
          <ac:spMkLst>
            <pc:docMk/>
            <pc:sldMk cId="1351912577" sldId="344"/>
            <ac:spMk id="7" creationId="{FE6C922B-3238-4618-A2AD-1B228A3891EC}"/>
          </ac:spMkLst>
        </pc:spChg>
        <pc:spChg chg="add mod ord topLvl">
          <ac:chgData name="Amelia Veith" userId="15bdf0d5-432d-4157-83ae-63e3a7e1dc2c" providerId="ADAL" clId="{A237F066-3D2D-4695-A065-232CDFCFE126}" dt="2021-11-11T21:42:02.911" v="3116" actId="164"/>
          <ac:spMkLst>
            <pc:docMk/>
            <pc:sldMk cId="1351912577" sldId="344"/>
            <ac:spMk id="8" creationId="{D9CC5161-2A51-4B51-A900-A38E7FF925A8}"/>
          </ac:spMkLst>
        </pc:spChg>
        <pc:spChg chg="add del">
          <ac:chgData name="Amelia Veith" userId="15bdf0d5-432d-4157-83ae-63e3a7e1dc2c" providerId="ADAL" clId="{A237F066-3D2D-4695-A065-232CDFCFE126}" dt="2021-11-11T21:14:21.793" v="2776" actId="478"/>
          <ac:spMkLst>
            <pc:docMk/>
            <pc:sldMk cId="1351912577" sldId="344"/>
            <ac:spMk id="9" creationId="{E741DEAA-6A41-44B0-AC9C-D1728B9D49F1}"/>
          </ac:spMkLst>
        </pc:spChg>
        <pc:spChg chg="add del mod">
          <ac:chgData name="Amelia Veith" userId="15bdf0d5-432d-4157-83ae-63e3a7e1dc2c" providerId="ADAL" clId="{A237F066-3D2D-4695-A065-232CDFCFE126}" dt="2021-11-11T21:15:00.869" v="2779" actId="478"/>
          <ac:spMkLst>
            <pc:docMk/>
            <pc:sldMk cId="1351912577" sldId="344"/>
            <ac:spMk id="11" creationId="{377CB58A-490F-4505-ACFF-D9269F644392}"/>
          </ac:spMkLst>
        </pc:spChg>
        <pc:spChg chg="add mod topLvl">
          <ac:chgData name="Amelia Veith" userId="15bdf0d5-432d-4157-83ae-63e3a7e1dc2c" providerId="ADAL" clId="{A237F066-3D2D-4695-A065-232CDFCFE126}" dt="2021-12-02T22:52:15.834" v="4531" actId="164"/>
          <ac:spMkLst>
            <pc:docMk/>
            <pc:sldMk cId="1351912577" sldId="344"/>
            <ac:spMk id="13" creationId="{85566DFD-F6A6-458F-8FE0-A4DE538F8C8F}"/>
          </ac:spMkLst>
        </pc:spChg>
        <pc:spChg chg="add mod topLvl">
          <ac:chgData name="Amelia Veith" userId="15bdf0d5-432d-4157-83ae-63e3a7e1dc2c" providerId="ADAL" clId="{A237F066-3D2D-4695-A065-232CDFCFE126}" dt="2021-12-02T22:52:15.834" v="4531" actId="164"/>
          <ac:spMkLst>
            <pc:docMk/>
            <pc:sldMk cId="1351912577" sldId="344"/>
            <ac:spMk id="14" creationId="{C019635F-73DB-4DE0-ADDF-DEB05F728508}"/>
          </ac:spMkLst>
        </pc:spChg>
        <pc:spChg chg="add mod topLvl">
          <ac:chgData name="Amelia Veith" userId="15bdf0d5-432d-4157-83ae-63e3a7e1dc2c" providerId="ADAL" clId="{A237F066-3D2D-4695-A065-232CDFCFE126}" dt="2021-12-02T22:52:15.834" v="4531" actId="164"/>
          <ac:spMkLst>
            <pc:docMk/>
            <pc:sldMk cId="1351912577" sldId="344"/>
            <ac:spMk id="15" creationId="{AE973037-E143-46DD-B962-FB4E7EB7687F}"/>
          </ac:spMkLst>
        </pc:spChg>
        <pc:spChg chg="add mod topLvl">
          <ac:chgData name="Amelia Veith" userId="15bdf0d5-432d-4157-83ae-63e3a7e1dc2c" providerId="ADAL" clId="{A237F066-3D2D-4695-A065-232CDFCFE126}" dt="2022-01-25T04:19:26.184" v="4543" actId="164"/>
          <ac:spMkLst>
            <pc:docMk/>
            <pc:sldMk cId="1351912577" sldId="344"/>
            <ac:spMk id="16" creationId="{6F993453-698E-486C-ACF3-1E92457BF626}"/>
          </ac:spMkLst>
        </pc:spChg>
        <pc:spChg chg="add mod topLvl">
          <ac:chgData name="Amelia Veith" userId="15bdf0d5-432d-4157-83ae-63e3a7e1dc2c" providerId="ADAL" clId="{A237F066-3D2D-4695-A065-232CDFCFE126}" dt="2021-11-11T21:42:02.911" v="3116" actId="164"/>
          <ac:spMkLst>
            <pc:docMk/>
            <pc:sldMk cId="1351912577" sldId="344"/>
            <ac:spMk id="17" creationId="{4DFE289C-82FC-474F-9C25-5843C9EB3FB0}"/>
          </ac:spMkLst>
        </pc:spChg>
        <pc:spChg chg="mod">
          <ac:chgData name="Amelia Veith" userId="15bdf0d5-432d-4157-83ae-63e3a7e1dc2c" providerId="ADAL" clId="{A237F066-3D2D-4695-A065-232CDFCFE126}" dt="2021-11-11T21:41:52.707" v="3114" actId="165"/>
          <ac:spMkLst>
            <pc:docMk/>
            <pc:sldMk cId="1351912577" sldId="344"/>
            <ac:spMk id="20" creationId="{76DF2B2C-3149-430C-A309-60AAED9FFF7D}"/>
          </ac:spMkLst>
        </pc:spChg>
        <pc:spChg chg="mod">
          <ac:chgData name="Amelia Veith" userId="15bdf0d5-432d-4157-83ae-63e3a7e1dc2c" providerId="ADAL" clId="{A237F066-3D2D-4695-A065-232CDFCFE126}" dt="2021-11-11T21:41:52.707" v="3114" actId="165"/>
          <ac:spMkLst>
            <pc:docMk/>
            <pc:sldMk cId="1351912577" sldId="344"/>
            <ac:spMk id="25" creationId="{33573CCA-93EF-4217-8FC2-4EF064EAD7DB}"/>
          </ac:spMkLst>
        </pc:spChg>
        <pc:spChg chg="mod">
          <ac:chgData name="Amelia Veith" userId="15bdf0d5-432d-4157-83ae-63e3a7e1dc2c" providerId="ADAL" clId="{A237F066-3D2D-4695-A065-232CDFCFE126}" dt="2021-11-11T21:41:52.707" v="3114" actId="165"/>
          <ac:spMkLst>
            <pc:docMk/>
            <pc:sldMk cId="1351912577" sldId="344"/>
            <ac:spMk id="26" creationId="{3FD56E32-D85C-4BA0-BAF0-393F09610CAC}"/>
          </ac:spMkLst>
        </pc:spChg>
        <pc:spChg chg="mod">
          <ac:chgData name="Amelia Veith" userId="15bdf0d5-432d-4157-83ae-63e3a7e1dc2c" providerId="ADAL" clId="{A237F066-3D2D-4695-A065-232CDFCFE126}" dt="2021-11-11T21:41:52.707" v="3114" actId="165"/>
          <ac:spMkLst>
            <pc:docMk/>
            <pc:sldMk cId="1351912577" sldId="344"/>
            <ac:spMk id="27" creationId="{3222F34D-6D22-4FF3-98E1-D325622CDDF5}"/>
          </ac:spMkLst>
        </pc:spChg>
        <pc:spChg chg="mod">
          <ac:chgData name="Amelia Veith" userId="15bdf0d5-432d-4157-83ae-63e3a7e1dc2c" providerId="ADAL" clId="{A237F066-3D2D-4695-A065-232CDFCFE126}" dt="2021-11-11T21:41:52.707" v="3114" actId="165"/>
          <ac:spMkLst>
            <pc:docMk/>
            <pc:sldMk cId="1351912577" sldId="344"/>
            <ac:spMk id="29" creationId="{CB590AB4-ED0B-40D0-BF87-34DAA33BD570}"/>
          </ac:spMkLst>
        </pc:spChg>
        <pc:spChg chg="mod">
          <ac:chgData name="Amelia Veith" userId="15bdf0d5-432d-4157-83ae-63e3a7e1dc2c" providerId="ADAL" clId="{A237F066-3D2D-4695-A065-232CDFCFE126}" dt="2021-11-11T21:41:52.707" v="3114" actId="165"/>
          <ac:spMkLst>
            <pc:docMk/>
            <pc:sldMk cId="1351912577" sldId="344"/>
            <ac:spMk id="30" creationId="{1F4F3129-18C2-4243-BF05-8144404077D4}"/>
          </ac:spMkLst>
        </pc:spChg>
        <pc:spChg chg="mod">
          <ac:chgData name="Amelia Veith" userId="15bdf0d5-432d-4157-83ae-63e3a7e1dc2c" providerId="ADAL" clId="{A237F066-3D2D-4695-A065-232CDFCFE126}" dt="2021-11-11T21:41:52.707" v="3114" actId="165"/>
          <ac:spMkLst>
            <pc:docMk/>
            <pc:sldMk cId="1351912577" sldId="344"/>
            <ac:spMk id="34" creationId="{115C9ACC-17C7-4BE0-8A90-1ACCD82D063B}"/>
          </ac:spMkLst>
        </pc:spChg>
        <pc:spChg chg="mod">
          <ac:chgData name="Amelia Veith" userId="15bdf0d5-432d-4157-83ae-63e3a7e1dc2c" providerId="ADAL" clId="{A237F066-3D2D-4695-A065-232CDFCFE126}" dt="2021-11-11T21:41:52.707" v="3114" actId="165"/>
          <ac:spMkLst>
            <pc:docMk/>
            <pc:sldMk cId="1351912577" sldId="344"/>
            <ac:spMk id="37" creationId="{A8D9765F-0DB3-4CE3-8FBA-04A3BCD15F75}"/>
          </ac:spMkLst>
        </pc:spChg>
        <pc:spChg chg="mod">
          <ac:chgData name="Amelia Veith" userId="15bdf0d5-432d-4157-83ae-63e3a7e1dc2c" providerId="ADAL" clId="{A237F066-3D2D-4695-A065-232CDFCFE126}" dt="2021-11-11T21:41:52.707" v="3114" actId="165"/>
          <ac:spMkLst>
            <pc:docMk/>
            <pc:sldMk cId="1351912577" sldId="344"/>
            <ac:spMk id="38" creationId="{6C97EDE3-0798-463F-AFDA-D80FDEC8A493}"/>
          </ac:spMkLst>
        </pc:spChg>
        <pc:spChg chg="mod">
          <ac:chgData name="Amelia Veith" userId="15bdf0d5-432d-4157-83ae-63e3a7e1dc2c" providerId="ADAL" clId="{A237F066-3D2D-4695-A065-232CDFCFE126}" dt="2021-11-11T21:41:52.707" v="3114" actId="165"/>
          <ac:spMkLst>
            <pc:docMk/>
            <pc:sldMk cId="1351912577" sldId="344"/>
            <ac:spMk id="39" creationId="{29EA608A-176F-4B6B-86D4-0DB09DCAD550}"/>
          </ac:spMkLst>
        </pc:spChg>
        <pc:spChg chg="mod">
          <ac:chgData name="Amelia Veith" userId="15bdf0d5-432d-4157-83ae-63e3a7e1dc2c" providerId="ADAL" clId="{A237F066-3D2D-4695-A065-232CDFCFE126}" dt="2021-11-11T21:41:52.707" v="3114" actId="165"/>
          <ac:spMkLst>
            <pc:docMk/>
            <pc:sldMk cId="1351912577" sldId="344"/>
            <ac:spMk id="42" creationId="{2BD3A65C-D1E0-4756-9002-BEA3C73A2444}"/>
          </ac:spMkLst>
        </pc:spChg>
        <pc:spChg chg="mod">
          <ac:chgData name="Amelia Veith" userId="15bdf0d5-432d-4157-83ae-63e3a7e1dc2c" providerId="ADAL" clId="{A237F066-3D2D-4695-A065-232CDFCFE126}" dt="2021-11-11T21:41:52.707" v="3114" actId="165"/>
          <ac:spMkLst>
            <pc:docMk/>
            <pc:sldMk cId="1351912577" sldId="344"/>
            <ac:spMk id="43" creationId="{D2E2F20F-7708-47C6-8767-54E83D666E39}"/>
          </ac:spMkLst>
        </pc:spChg>
        <pc:spChg chg="mod">
          <ac:chgData name="Amelia Veith" userId="15bdf0d5-432d-4157-83ae-63e3a7e1dc2c" providerId="ADAL" clId="{A237F066-3D2D-4695-A065-232CDFCFE126}" dt="2021-11-11T21:41:52.707" v="3114" actId="165"/>
          <ac:spMkLst>
            <pc:docMk/>
            <pc:sldMk cId="1351912577" sldId="344"/>
            <ac:spMk id="44" creationId="{F5BA386D-736D-4BFE-A2E9-04CF35ADC034}"/>
          </ac:spMkLst>
        </pc:spChg>
        <pc:spChg chg="mod">
          <ac:chgData name="Amelia Veith" userId="15bdf0d5-432d-4157-83ae-63e3a7e1dc2c" providerId="ADAL" clId="{A237F066-3D2D-4695-A065-232CDFCFE126}" dt="2021-11-11T21:41:52.707" v="3114" actId="165"/>
          <ac:spMkLst>
            <pc:docMk/>
            <pc:sldMk cId="1351912577" sldId="344"/>
            <ac:spMk id="47" creationId="{500F34C4-89A5-4E32-8281-504F76FE4477}"/>
          </ac:spMkLst>
        </pc:spChg>
        <pc:spChg chg="mod">
          <ac:chgData name="Amelia Veith" userId="15bdf0d5-432d-4157-83ae-63e3a7e1dc2c" providerId="ADAL" clId="{A237F066-3D2D-4695-A065-232CDFCFE126}" dt="2021-11-11T21:41:52.707" v="3114" actId="165"/>
          <ac:spMkLst>
            <pc:docMk/>
            <pc:sldMk cId="1351912577" sldId="344"/>
            <ac:spMk id="48" creationId="{4951D486-8517-4B05-BCBB-4825D9BFF83F}"/>
          </ac:spMkLst>
        </pc:spChg>
        <pc:spChg chg="mod">
          <ac:chgData name="Amelia Veith" userId="15bdf0d5-432d-4157-83ae-63e3a7e1dc2c" providerId="ADAL" clId="{A237F066-3D2D-4695-A065-232CDFCFE126}" dt="2021-11-11T21:41:52.707" v="3114" actId="165"/>
          <ac:spMkLst>
            <pc:docMk/>
            <pc:sldMk cId="1351912577" sldId="344"/>
            <ac:spMk id="49" creationId="{59578652-ACB4-4512-8D3C-2B74CD4918AB}"/>
          </ac:spMkLst>
        </pc:spChg>
        <pc:spChg chg="mod">
          <ac:chgData name="Amelia Veith" userId="15bdf0d5-432d-4157-83ae-63e3a7e1dc2c" providerId="ADAL" clId="{A237F066-3D2D-4695-A065-232CDFCFE126}" dt="2021-11-11T21:41:52.707" v="3114" actId="165"/>
          <ac:spMkLst>
            <pc:docMk/>
            <pc:sldMk cId="1351912577" sldId="344"/>
            <ac:spMk id="52" creationId="{F62FF973-057E-4777-86D5-EDF363B0F40C}"/>
          </ac:spMkLst>
        </pc:spChg>
        <pc:spChg chg="mod">
          <ac:chgData name="Amelia Veith" userId="15bdf0d5-432d-4157-83ae-63e3a7e1dc2c" providerId="ADAL" clId="{A237F066-3D2D-4695-A065-232CDFCFE126}" dt="2021-11-11T21:41:52.707" v="3114" actId="165"/>
          <ac:spMkLst>
            <pc:docMk/>
            <pc:sldMk cId="1351912577" sldId="344"/>
            <ac:spMk id="53" creationId="{97EC39CB-8373-4260-AF93-C9D007FE1467}"/>
          </ac:spMkLst>
        </pc:spChg>
        <pc:spChg chg="mod">
          <ac:chgData name="Amelia Veith" userId="15bdf0d5-432d-4157-83ae-63e3a7e1dc2c" providerId="ADAL" clId="{A237F066-3D2D-4695-A065-232CDFCFE126}" dt="2021-11-11T21:41:52.707" v="3114" actId="165"/>
          <ac:spMkLst>
            <pc:docMk/>
            <pc:sldMk cId="1351912577" sldId="344"/>
            <ac:spMk id="55" creationId="{5FE637B1-1B9C-474D-8327-7F88AFD2BCBF}"/>
          </ac:spMkLst>
        </pc:spChg>
        <pc:spChg chg="mod">
          <ac:chgData name="Amelia Veith" userId="15bdf0d5-432d-4157-83ae-63e3a7e1dc2c" providerId="ADAL" clId="{A237F066-3D2D-4695-A065-232CDFCFE126}" dt="2021-11-11T21:41:52.707" v="3114" actId="165"/>
          <ac:spMkLst>
            <pc:docMk/>
            <pc:sldMk cId="1351912577" sldId="344"/>
            <ac:spMk id="57" creationId="{E0F6DD11-8CAD-45FC-A681-395677E833E8}"/>
          </ac:spMkLst>
        </pc:spChg>
        <pc:spChg chg="mod">
          <ac:chgData name="Amelia Veith" userId="15bdf0d5-432d-4157-83ae-63e3a7e1dc2c" providerId="ADAL" clId="{A237F066-3D2D-4695-A065-232CDFCFE126}" dt="2021-11-11T21:41:52.707" v="3114" actId="165"/>
          <ac:spMkLst>
            <pc:docMk/>
            <pc:sldMk cId="1351912577" sldId="344"/>
            <ac:spMk id="62" creationId="{C181A6A8-B965-45B3-A5E4-86E91CF52197}"/>
          </ac:spMkLst>
        </pc:spChg>
        <pc:spChg chg="mod">
          <ac:chgData name="Amelia Veith" userId="15bdf0d5-432d-4157-83ae-63e3a7e1dc2c" providerId="ADAL" clId="{A237F066-3D2D-4695-A065-232CDFCFE126}" dt="2021-11-11T21:41:52.707" v="3114" actId="165"/>
          <ac:spMkLst>
            <pc:docMk/>
            <pc:sldMk cId="1351912577" sldId="344"/>
            <ac:spMk id="63" creationId="{2D1D4507-589E-48A0-AC44-E05C79E01162}"/>
          </ac:spMkLst>
        </pc:spChg>
        <pc:spChg chg="mod">
          <ac:chgData name="Amelia Veith" userId="15bdf0d5-432d-4157-83ae-63e3a7e1dc2c" providerId="ADAL" clId="{A237F066-3D2D-4695-A065-232CDFCFE126}" dt="2021-11-11T21:41:52.707" v="3114" actId="165"/>
          <ac:spMkLst>
            <pc:docMk/>
            <pc:sldMk cId="1351912577" sldId="344"/>
            <ac:spMk id="64" creationId="{22AD8BB1-ACCD-4ABC-B0C4-3E29949806AB}"/>
          </ac:spMkLst>
        </pc:spChg>
        <pc:spChg chg="mod">
          <ac:chgData name="Amelia Veith" userId="15bdf0d5-432d-4157-83ae-63e3a7e1dc2c" providerId="ADAL" clId="{A237F066-3D2D-4695-A065-232CDFCFE126}" dt="2021-11-11T21:41:52.707" v="3114" actId="165"/>
          <ac:spMkLst>
            <pc:docMk/>
            <pc:sldMk cId="1351912577" sldId="344"/>
            <ac:spMk id="65" creationId="{F96A6780-8CC2-459F-A9FD-8CA41FDEDDB6}"/>
          </ac:spMkLst>
        </pc:spChg>
        <pc:spChg chg="mod">
          <ac:chgData name="Amelia Veith" userId="15bdf0d5-432d-4157-83ae-63e3a7e1dc2c" providerId="ADAL" clId="{A237F066-3D2D-4695-A065-232CDFCFE126}" dt="2021-11-11T21:41:52.707" v="3114" actId="165"/>
          <ac:spMkLst>
            <pc:docMk/>
            <pc:sldMk cId="1351912577" sldId="344"/>
            <ac:spMk id="69" creationId="{B9A4A92E-661C-4E3F-BCCC-0B26D2D670F6}"/>
          </ac:spMkLst>
        </pc:spChg>
        <pc:spChg chg="mod">
          <ac:chgData name="Amelia Veith" userId="15bdf0d5-432d-4157-83ae-63e3a7e1dc2c" providerId="ADAL" clId="{A237F066-3D2D-4695-A065-232CDFCFE126}" dt="2021-11-11T21:41:52.707" v="3114" actId="165"/>
          <ac:spMkLst>
            <pc:docMk/>
            <pc:sldMk cId="1351912577" sldId="344"/>
            <ac:spMk id="72" creationId="{A93BE2C4-E83B-4FE1-B389-787E3A18B246}"/>
          </ac:spMkLst>
        </pc:spChg>
        <pc:spChg chg="mod">
          <ac:chgData name="Amelia Veith" userId="15bdf0d5-432d-4157-83ae-63e3a7e1dc2c" providerId="ADAL" clId="{A237F066-3D2D-4695-A065-232CDFCFE126}" dt="2021-11-11T21:41:52.707" v="3114" actId="165"/>
          <ac:spMkLst>
            <pc:docMk/>
            <pc:sldMk cId="1351912577" sldId="344"/>
            <ac:spMk id="73" creationId="{E69E2732-EBE7-4015-847B-5EF390BCDEF5}"/>
          </ac:spMkLst>
        </pc:spChg>
        <pc:spChg chg="mod">
          <ac:chgData name="Amelia Veith" userId="15bdf0d5-432d-4157-83ae-63e3a7e1dc2c" providerId="ADAL" clId="{A237F066-3D2D-4695-A065-232CDFCFE126}" dt="2021-11-11T21:41:52.707" v="3114" actId="165"/>
          <ac:spMkLst>
            <pc:docMk/>
            <pc:sldMk cId="1351912577" sldId="344"/>
            <ac:spMk id="74" creationId="{5304D239-7EFE-4161-AAD3-318FF0C747C6}"/>
          </ac:spMkLst>
        </pc:spChg>
        <pc:spChg chg="mod">
          <ac:chgData name="Amelia Veith" userId="15bdf0d5-432d-4157-83ae-63e3a7e1dc2c" providerId="ADAL" clId="{A237F066-3D2D-4695-A065-232CDFCFE126}" dt="2021-11-11T21:41:52.707" v="3114" actId="165"/>
          <ac:spMkLst>
            <pc:docMk/>
            <pc:sldMk cId="1351912577" sldId="344"/>
            <ac:spMk id="77" creationId="{D9D157F1-5645-4533-B519-61D4670E440C}"/>
          </ac:spMkLst>
        </pc:spChg>
        <pc:spChg chg="mod">
          <ac:chgData name="Amelia Veith" userId="15bdf0d5-432d-4157-83ae-63e3a7e1dc2c" providerId="ADAL" clId="{A237F066-3D2D-4695-A065-232CDFCFE126}" dt="2021-11-11T21:41:52.707" v="3114" actId="165"/>
          <ac:spMkLst>
            <pc:docMk/>
            <pc:sldMk cId="1351912577" sldId="344"/>
            <ac:spMk id="78" creationId="{0BE5BC2E-9186-48CA-B082-FF825B802D7D}"/>
          </ac:spMkLst>
        </pc:spChg>
        <pc:spChg chg="mod">
          <ac:chgData name="Amelia Veith" userId="15bdf0d5-432d-4157-83ae-63e3a7e1dc2c" providerId="ADAL" clId="{A237F066-3D2D-4695-A065-232CDFCFE126}" dt="2021-11-11T21:41:52.707" v="3114" actId="165"/>
          <ac:spMkLst>
            <pc:docMk/>
            <pc:sldMk cId="1351912577" sldId="344"/>
            <ac:spMk id="79" creationId="{0C495851-CBA7-4976-8537-8FFCF29D9533}"/>
          </ac:spMkLst>
        </pc:spChg>
        <pc:spChg chg="mod">
          <ac:chgData name="Amelia Veith" userId="15bdf0d5-432d-4157-83ae-63e3a7e1dc2c" providerId="ADAL" clId="{A237F066-3D2D-4695-A065-232CDFCFE126}" dt="2021-11-11T21:41:52.707" v="3114" actId="165"/>
          <ac:spMkLst>
            <pc:docMk/>
            <pc:sldMk cId="1351912577" sldId="344"/>
            <ac:spMk id="82" creationId="{AA1575E7-33EA-482D-8610-8D8AE6469EEC}"/>
          </ac:spMkLst>
        </pc:spChg>
        <pc:spChg chg="mod">
          <ac:chgData name="Amelia Veith" userId="15bdf0d5-432d-4157-83ae-63e3a7e1dc2c" providerId="ADAL" clId="{A237F066-3D2D-4695-A065-232CDFCFE126}" dt="2021-11-11T21:41:52.707" v="3114" actId="165"/>
          <ac:spMkLst>
            <pc:docMk/>
            <pc:sldMk cId="1351912577" sldId="344"/>
            <ac:spMk id="83" creationId="{49D85893-B9F0-41D1-816B-274C912362B5}"/>
          </ac:spMkLst>
        </pc:spChg>
        <pc:spChg chg="mod">
          <ac:chgData name="Amelia Veith" userId="15bdf0d5-432d-4157-83ae-63e3a7e1dc2c" providerId="ADAL" clId="{A237F066-3D2D-4695-A065-232CDFCFE126}" dt="2021-11-11T21:41:52.707" v="3114" actId="165"/>
          <ac:spMkLst>
            <pc:docMk/>
            <pc:sldMk cId="1351912577" sldId="344"/>
            <ac:spMk id="84" creationId="{EC39BB69-FEB3-4E99-A04B-EC35A3FA97AB}"/>
          </ac:spMkLst>
        </pc:spChg>
        <pc:spChg chg="mod">
          <ac:chgData name="Amelia Veith" userId="15bdf0d5-432d-4157-83ae-63e3a7e1dc2c" providerId="ADAL" clId="{A237F066-3D2D-4695-A065-232CDFCFE126}" dt="2021-11-11T21:41:52.707" v="3114" actId="165"/>
          <ac:spMkLst>
            <pc:docMk/>
            <pc:sldMk cId="1351912577" sldId="344"/>
            <ac:spMk id="87" creationId="{CA2685A7-A77E-4EC5-BF6B-F0FF0F2E8A49}"/>
          </ac:spMkLst>
        </pc:spChg>
        <pc:spChg chg="mod">
          <ac:chgData name="Amelia Veith" userId="15bdf0d5-432d-4157-83ae-63e3a7e1dc2c" providerId="ADAL" clId="{A237F066-3D2D-4695-A065-232CDFCFE126}" dt="2021-11-11T21:41:52.707" v="3114" actId="165"/>
          <ac:spMkLst>
            <pc:docMk/>
            <pc:sldMk cId="1351912577" sldId="344"/>
            <ac:spMk id="88" creationId="{911BD5F3-6926-4726-9676-27B1B00D554A}"/>
          </ac:spMkLst>
        </pc:spChg>
        <pc:spChg chg="add mod topLvl">
          <ac:chgData name="Amelia Veith" userId="15bdf0d5-432d-4157-83ae-63e3a7e1dc2c" providerId="ADAL" clId="{A237F066-3D2D-4695-A065-232CDFCFE126}" dt="2022-01-25T04:19:26.184" v="4543" actId="164"/>
          <ac:spMkLst>
            <pc:docMk/>
            <pc:sldMk cId="1351912577" sldId="344"/>
            <ac:spMk id="89" creationId="{53CE3624-F467-45EE-B8F2-CA126153EF21}"/>
          </ac:spMkLst>
        </pc:spChg>
        <pc:spChg chg="mod">
          <ac:chgData name="Amelia Veith" userId="15bdf0d5-432d-4157-83ae-63e3a7e1dc2c" providerId="ADAL" clId="{A237F066-3D2D-4695-A065-232CDFCFE126}" dt="2021-11-11T21:41:52.707" v="3114" actId="165"/>
          <ac:spMkLst>
            <pc:docMk/>
            <pc:sldMk cId="1351912577" sldId="344"/>
            <ac:spMk id="92" creationId="{0EAAFF68-999B-415F-8163-84DB6772ADB6}"/>
          </ac:spMkLst>
        </pc:spChg>
        <pc:spChg chg="mod">
          <ac:chgData name="Amelia Veith" userId="15bdf0d5-432d-4157-83ae-63e3a7e1dc2c" providerId="ADAL" clId="{A237F066-3D2D-4695-A065-232CDFCFE126}" dt="2021-11-11T21:41:52.707" v="3114" actId="165"/>
          <ac:spMkLst>
            <pc:docMk/>
            <pc:sldMk cId="1351912577" sldId="344"/>
            <ac:spMk id="93" creationId="{1BDCACBC-E38D-4CFC-B4BA-40F1D5B309F3}"/>
          </ac:spMkLst>
        </pc:spChg>
        <pc:spChg chg="mod">
          <ac:chgData name="Amelia Veith" userId="15bdf0d5-432d-4157-83ae-63e3a7e1dc2c" providerId="ADAL" clId="{A237F066-3D2D-4695-A065-232CDFCFE126}" dt="2021-11-11T21:41:52.707" v="3114" actId="165"/>
          <ac:spMkLst>
            <pc:docMk/>
            <pc:sldMk cId="1351912577" sldId="344"/>
            <ac:spMk id="94" creationId="{C5DDEAF7-1794-45F4-B708-CE57FFC2E7EB}"/>
          </ac:spMkLst>
        </pc:spChg>
        <pc:spChg chg="mod">
          <ac:chgData name="Amelia Veith" userId="15bdf0d5-432d-4157-83ae-63e3a7e1dc2c" providerId="ADAL" clId="{A237F066-3D2D-4695-A065-232CDFCFE126}" dt="2021-11-11T21:41:52.707" v="3114" actId="165"/>
          <ac:spMkLst>
            <pc:docMk/>
            <pc:sldMk cId="1351912577" sldId="344"/>
            <ac:spMk id="95" creationId="{B6F63EF0-2B6C-425C-BE5B-3F0F4CE4798B}"/>
          </ac:spMkLst>
        </pc:spChg>
        <pc:spChg chg="mod">
          <ac:chgData name="Amelia Veith" userId="15bdf0d5-432d-4157-83ae-63e3a7e1dc2c" providerId="ADAL" clId="{A237F066-3D2D-4695-A065-232CDFCFE126}" dt="2021-11-11T21:41:52.707" v="3114" actId="165"/>
          <ac:spMkLst>
            <pc:docMk/>
            <pc:sldMk cId="1351912577" sldId="344"/>
            <ac:spMk id="98" creationId="{82844A41-3916-4A40-A5A2-D378EFB8A4DD}"/>
          </ac:spMkLst>
        </pc:spChg>
        <pc:spChg chg="mod">
          <ac:chgData name="Amelia Veith" userId="15bdf0d5-432d-4157-83ae-63e3a7e1dc2c" providerId="ADAL" clId="{A237F066-3D2D-4695-A065-232CDFCFE126}" dt="2021-11-11T21:41:52.707" v="3114" actId="165"/>
          <ac:spMkLst>
            <pc:docMk/>
            <pc:sldMk cId="1351912577" sldId="344"/>
            <ac:spMk id="99" creationId="{36F888BB-1405-454C-A742-1C424C7043E0}"/>
          </ac:spMkLst>
        </pc:spChg>
        <pc:spChg chg="mod">
          <ac:chgData name="Amelia Veith" userId="15bdf0d5-432d-4157-83ae-63e3a7e1dc2c" providerId="ADAL" clId="{A237F066-3D2D-4695-A065-232CDFCFE126}" dt="2021-11-11T21:41:52.707" v="3114" actId="165"/>
          <ac:spMkLst>
            <pc:docMk/>
            <pc:sldMk cId="1351912577" sldId="344"/>
            <ac:spMk id="102" creationId="{48906372-A4FC-4913-AB56-7ADCA20172F3}"/>
          </ac:spMkLst>
        </pc:spChg>
        <pc:spChg chg="mod">
          <ac:chgData name="Amelia Veith" userId="15bdf0d5-432d-4157-83ae-63e3a7e1dc2c" providerId="ADAL" clId="{A237F066-3D2D-4695-A065-232CDFCFE126}" dt="2021-11-11T21:41:52.707" v="3114" actId="165"/>
          <ac:spMkLst>
            <pc:docMk/>
            <pc:sldMk cId="1351912577" sldId="344"/>
            <ac:spMk id="103" creationId="{0A6508F7-C544-449A-913E-554DE009A9F0}"/>
          </ac:spMkLst>
        </pc:spChg>
        <pc:spChg chg="mod">
          <ac:chgData name="Amelia Veith" userId="15bdf0d5-432d-4157-83ae-63e3a7e1dc2c" providerId="ADAL" clId="{A237F066-3D2D-4695-A065-232CDFCFE126}" dt="2021-11-11T21:41:52.707" v="3114" actId="165"/>
          <ac:spMkLst>
            <pc:docMk/>
            <pc:sldMk cId="1351912577" sldId="344"/>
            <ac:spMk id="104" creationId="{43CBBDF7-3ACC-4F40-BF5C-7A425B8B9A61}"/>
          </ac:spMkLst>
        </pc:spChg>
        <pc:spChg chg="mod">
          <ac:chgData name="Amelia Veith" userId="15bdf0d5-432d-4157-83ae-63e3a7e1dc2c" providerId="ADAL" clId="{A237F066-3D2D-4695-A065-232CDFCFE126}" dt="2021-11-11T21:41:52.707" v="3114" actId="165"/>
          <ac:spMkLst>
            <pc:docMk/>
            <pc:sldMk cId="1351912577" sldId="344"/>
            <ac:spMk id="105" creationId="{57B7096D-C002-442E-97AD-0F9EF25E22C1}"/>
          </ac:spMkLst>
        </pc:spChg>
        <pc:spChg chg="mod">
          <ac:chgData name="Amelia Veith" userId="15bdf0d5-432d-4157-83ae-63e3a7e1dc2c" providerId="ADAL" clId="{A237F066-3D2D-4695-A065-232CDFCFE126}" dt="2021-11-11T21:41:52.707" v="3114" actId="165"/>
          <ac:spMkLst>
            <pc:docMk/>
            <pc:sldMk cId="1351912577" sldId="344"/>
            <ac:spMk id="108" creationId="{681B6EF2-434A-4AB6-BE20-90F2AF47FE73}"/>
          </ac:spMkLst>
        </pc:spChg>
        <pc:spChg chg="mod">
          <ac:chgData name="Amelia Veith" userId="15bdf0d5-432d-4157-83ae-63e3a7e1dc2c" providerId="ADAL" clId="{A237F066-3D2D-4695-A065-232CDFCFE126}" dt="2021-11-11T21:41:52.707" v="3114" actId="165"/>
          <ac:spMkLst>
            <pc:docMk/>
            <pc:sldMk cId="1351912577" sldId="344"/>
            <ac:spMk id="109" creationId="{659C6373-46C8-4411-826F-131265D18A47}"/>
          </ac:spMkLst>
        </pc:spChg>
        <pc:spChg chg="add del mod ord">
          <ac:chgData name="Amelia Veith" userId="15bdf0d5-432d-4157-83ae-63e3a7e1dc2c" providerId="ADAL" clId="{A237F066-3D2D-4695-A065-232CDFCFE126}" dt="2021-11-11T21:21:20.466" v="2854" actId="478"/>
          <ac:spMkLst>
            <pc:docMk/>
            <pc:sldMk cId="1351912577" sldId="344"/>
            <ac:spMk id="112" creationId="{2542F28D-9520-4B9A-BCD4-A79F9D2A1580}"/>
          </ac:spMkLst>
        </pc:spChg>
        <pc:spChg chg="add mod ord topLvl">
          <ac:chgData name="Amelia Veith" userId="15bdf0d5-432d-4157-83ae-63e3a7e1dc2c" providerId="ADAL" clId="{A237F066-3D2D-4695-A065-232CDFCFE126}" dt="2021-11-11T21:42:24.734" v="3122" actId="1037"/>
          <ac:spMkLst>
            <pc:docMk/>
            <pc:sldMk cId="1351912577" sldId="344"/>
            <ac:spMk id="113" creationId="{3CD6B3FF-3A54-40DE-9716-85BB6C91F277}"/>
          </ac:spMkLst>
        </pc:spChg>
        <pc:spChg chg="add mod">
          <ac:chgData name="Amelia Veith" userId="15bdf0d5-432d-4157-83ae-63e3a7e1dc2c" providerId="ADAL" clId="{A237F066-3D2D-4695-A065-232CDFCFE126}" dt="2021-11-11T21:23:34.788" v="2966" actId="164"/>
          <ac:spMkLst>
            <pc:docMk/>
            <pc:sldMk cId="1351912577" sldId="344"/>
            <ac:spMk id="115" creationId="{5E1D091A-E7C9-40CF-B8FD-269676414619}"/>
          </ac:spMkLst>
        </pc:spChg>
        <pc:spChg chg="mod">
          <ac:chgData name="Amelia Veith" userId="15bdf0d5-432d-4157-83ae-63e3a7e1dc2c" providerId="ADAL" clId="{A237F066-3D2D-4695-A065-232CDFCFE126}" dt="2021-11-11T21:46:01.437" v="3203" actId="14100"/>
          <ac:spMkLst>
            <pc:docMk/>
            <pc:sldMk cId="1351912577" sldId="344"/>
            <ac:spMk id="634" creationId="{00000000-0000-0000-0000-000000000000}"/>
          </ac:spMkLst>
        </pc:spChg>
        <pc:spChg chg="mod">
          <ac:chgData name="Amelia Veith" userId="15bdf0d5-432d-4157-83ae-63e3a7e1dc2c" providerId="ADAL" clId="{A237F066-3D2D-4695-A065-232CDFCFE126}" dt="2021-11-11T21:45:53.288" v="3202" actId="20577"/>
          <ac:spMkLst>
            <pc:docMk/>
            <pc:sldMk cId="1351912577" sldId="344"/>
            <ac:spMk id="635" creationId="{00000000-0000-0000-0000-000000000000}"/>
          </ac:spMkLst>
        </pc:spChg>
        <pc:spChg chg="add del mod">
          <ac:chgData name="Amelia Veith" userId="15bdf0d5-432d-4157-83ae-63e3a7e1dc2c" providerId="ADAL" clId="{A237F066-3D2D-4695-A065-232CDFCFE126}" dt="2021-11-11T21:39:25.412" v="3098" actId="478"/>
          <ac:spMkLst>
            <pc:docMk/>
            <pc:sldMk cId="1351912577" sldId="344"/>
            <ac:spMk id="685" creationId="{9E6A4D0D-248C-442D-8D44-076C8BACAEB1}"/>
          </ac:spMkLst>
        </pc:spChg>
        <pc:spChg chg="add del mod">
          <ac:chgData name="Amelia Veith" userId="15bdf0d5-432d-4157-83ae-63e3a7e1dc2c" providerId="ADAL" clId="{A237F066-3D2D-4695-A065-232CDFCFE126}" dt="2021-11-11T21:40:10.278" v="3100" actId="478"/>
          <ac:spMkLst>
            <pc:docMk/>
            <pc:sldMk cId="1351912577" sldId="344"/>
            <ac:spMk id="686" creationId="{EDB9CEC8-E048-4CBC-AFD4-E712640C5448}"/>
          </ac:spMkLst>
        </pc:spChg>
        <pc:spChg chg="add del mod">
          <ac:chgData name="Amelia Veith" userId="15bdf0d5-432d-4157-83ae-63e3a7e1dc2c" providerId="ADAL" clId="{A237F066-3D2D-4695-A065-232CDFCFE126}" dt="2021-11-11T21:41:29.255" v="3111"/>
          <ac:spMkLst>
            <pc:docMk/>
            <pc:sldMk cId="1351912577" sldId="344"/>
            <ac:spMk id="688" creationId="{D0858E6C-3B38-439A-B778-20D1A79A1A44}"/>
          </ac:spMkLst>
        </pc:spChg>
        <pc:spChg chg="add del mod">
          <ac:chgData name="Amelia Veith" userId="15bdf0d5-432d-4157-83ae-63e3a7e1dc2c" providerId="ADAL" clId="{A237F066-3D2D-4695-A065-232CDFCFE126}" dt="2021-11-11T21:45:41.493" v="3181"/>
          <ac:spMkLst>
            <pc:docMk/>
            <pc:sldMk cId="1351912577" sldId="344"/>
            <ac:spMk id="721" creationId="{6D928663-615C-4917-8DE5-83780432192D}"/>
          </ac:spMkLst>
        </pc:spChg>
        <pc:spChg chg="add del mod">
          <ac:chgData name="Amelia Veith" userId="15bdf0d5-432d-4157-83ae-63e3a7e1dc2c" providerId="ADAL" clId="{A237F066-3D2D-4695-A065-232CDFCFE126}" dt="2021-11-11T21:47:12.934" v="3207"/>
          <ac:spMkLst>
            <pc:docMk/>
            <pc:sldMk cId="1351912577" sldId="344"/>
            <ac:spMk id="722" creationId="{BAB98208-4F04-4EBD-99DC-58931EB57B74}"/>
          </ac:spMkLst>
        </pc:spChg>
        <pc:grpChg chg="add mod">
          <ac:chgData name="Amelia Veith" userId="15bdf0d5-432d-4157-83ae-63e3a7e1dc2c" providerId="ADAL" clId="{A237F066-3D2D-4695-A065-232CDFCFE126}" dt="2022-01-25T04:19:26.184" v="4543" actId="164"/>
          <ac:grpSpMkLst>
            <pc:docMk/>
            <pc:sldMk cId="1351912577" sldId="344"/>
            <ac:grpSpMk id="3" creationId="{0578553F-67CC-41D5-8F5D-693ED6101492}"/>
          </ac:grpSpMkLst>
        </pc:grpChg>
        <pc:grpChg chg="add mod">
          <ac:chgData name="Amelia Veith" userId="15bdf0d5-432d-4157-83ae-63e3a7e1dc2c" providerId="ADAL" clId="{A237F066-3D2D-4695-A065-232CDFCFE126}" dt="2022-01-25T04:19:26.184" v="4543" actId="164"/>
          <ac:grpSpMkLst>
            <pc:docMk/>
            <pc:sldMk cId="1351912577" sldId="344"/>
            <ac:grpSpMk id="4" creationId="{62C2B61A-669E-47EE-832E-7F09704E1AA9}"/>
          </ac:grpSpMkLst>
        </pc:grpChg>
        <pc:grpChg chg="add mod">
          <ac:chgData name="Amelia Veith" userId="15bdf0d5-432d-4157-83ae-63e3a7e1dc2c" providerId="ADAL" clId="{A237F066-3D2D-4695-A065-232CDFCFE126}" dt="2021-11-11T21:56:00.144" v="3280" actId="164"/>
          <ac:grpSpMkLst>
            <pc:docMk/>
            <pc:sldMk cId="1351912577" sldId="344"/>
            <ac:grpSpMk id="4" creationId="{C6200B2C-2235-46FD-A6A5-01CD1A1F4905}"/>
          </ac:grpSpMkLst>
        </pc:grpChg>
        <pc:grpChg chg="add del mod">
          <ac:chgData name="Amelia Veith" userId="15bdf0d5-432d-4157-83ae-63e3a7e1dc2c" providerId="ADAL" clId="{A237F066-3D2D-4695-A065-232CDFCFE126}" dt="2021-11-11T21:21:47.913" v="2904" actId="165"/>
          <ac:grpSpMkLst>
            <pc:docMk/>
            <pc:sldMk cId="1351912577" sldId="344"/>
            <ac:grpSpMk id="5" creationId="{95AB36DC-4A47-4FAE-9882-545BA2391964}"/>
          </ac:grpSpMkLst>
        </pc:grpChg>
        <pc:grpChg chg="add del mod">
          <ac:chgData name="Amelia Veith" userId="15bdf0d5-432d-4157-83ae-63e3a7e1dc2c" providerId="ADAL" clId="{A237F066-3D2D-4695-A065-232CDFCFE126}" dt="2021-11-11T21:41:52.707" v="3114" actId="165"/>
          <ac:grpSpMkLst>
            <pc:docMk/>
            <pc:sldMk cId="1351912577" sldId="344"/>
            <ac:grpSpMk id="12" creationId="{D2A87584-F854-4417-8BD8-D870F6881F2C}"/>
          </ac:grpSpMkLst>
        </pc:grpChg>
        <pc:grpChg chg="add mod topLvl">
          <ac:chgData name="Amelia Veith" userId="15bdf0d5-432d-4157-83ae-63e3a7e1dc2c" providerId="ADAL" clId="{A237F066-3D2D-4695-A065-232CDFCFE126}" dt="2021-12-02T22:52:15.834" v="4531" actId="164"/>
          <ac:grpSpMkLst>
            <pc:docMk/>
            <pc:sldMk cId="1351912577" sldId="344"/>
            <ac:grpSpMk id="18" creationId="{8EB1FCE2-1764-465F-8B03-4F3344F8C061}"/>
          </ac:grpSpMkLst>
        </pc:grpChg>
        <pc:grpChg chg="mod">
          <ac:chgData name="Amelia Veith" userId="15bdf0d5-432d-4157-83ae-63e3a7e1dc2c" providerId="ADAL" clId="{A237F066-3D2D-4695-A065-232CDFCFE126}" dt="2021-11-11T21:41:52.707" v="3114" actId="165"/>
          <ac:grpSpMkLst>
            <pc:docMk/>
            <pc:sldMk cId="1351912577" sldId="344"/>
            <ac:grpSpMk id="19" creationId="{4C21ED42-2A89-4A2C-A6B3-0BE3F60977F0}"/>
          </ac:grpSpMkLst>
        </pc:grpChg>
        <pc:grpChg chg="mod">
          <ac:chgData name="Amelia Veith" userId="15bdf0d5-432d-4157-83ae-63e3a7e1dc2c" providerId="ADAL" clId="{A237F066-3D2D-4695-A065-232CDFCFE126}" dt="2021-11-11T21:41:52.707" v="3114" actId="165"/>
          <ac:grpSpMkLst>
            <pc:docMk/>
            <pc:sldMk cId="1351912577" sldId="344"/>
            <ac:grpSpMk id="31" creationId="{2D8A0951-DDC0-451A-89D8-1C5B35CDA965}"/>
          </ac:grpSpMkLst>
        </pc:grpChg>
        <pc:grpChg chg="mod">
          <ac:chgData name="Amelia Veith" userId="15bdf0d5-432d-4157-83ae-63e3a7e1dc2c" providerId="ADAL" clId="{A237F066-3D2D-4695-A065-232CDFCFE126}" dt="2021-11-11T21:41:52.707" v="3114" actId="165"/>
          <ac:grpSpMkLst>
            <pc:docMk/>
            <pc:sldMk cId="1351912577" sldId="344"/>
            <ac:grpSpMk id="32" creationId="{C906DD54-7095-48E7-8A7B-B44576B378C4}"/>
          </ac:grpSpMkLst>
        </pc:grpChg>
        <pc:grpChg chg="mod">
          <ac:chgData name="Amelia Veith" userId="15bdf0d5-432d-4157-83ae-63e3a7e1dc2c" providerId="ADAL" clId="{A237F066-3D2D-4695-A065-232CDFCFE126}" dt="2021-11-11T21:41:52.707" v="3114" actId="165"/>
          <ac:grpSpMkLst>
            <pc:docMk/>
            <pc:sldMk cId="1351912577" sldId="344"/>
            <ac:grpSpMk id="33" creationId="{8704369F-2680-4D1F-8882-358D6A95198D}"/>
          </ac:grpSpMkLst>
        </pc:grpChg>
        <pc:grpChg chg="add mod topLvl">
          <ac:chgData name="Amelia Veith" userId="15bdf0d5-432d-4157-83ae-63e3a7e1dc2c" providerId="ADAL" clId="{A237F066-3D2D-4695-A065-232CDFCFE126}" dt="2021-12-02T22:52:15.834" v="4531" actId="164"/>
          <ac:grpSpMkLst>
            <pc:docMk/>
            <pc:sldMk cId="1351912577" sldId="344"/>
            <ac:grpSpMk id="54" creationId="{FBBE6BAF-3CE6-4006-B798-88562658D69B}"/>
          </ac:grpSpMkLst>
        </pc:grpChg>
        <pc:grpChg chg="mod">
          <ac:chgData name="Amelia Veith" userId="15bdf0d5-432d-4157-83ae-63e3a7e1dc2c" providerId="ADAL" clId="{A237F066-3D2D-4695-A065-232CDFCFE126}" dt="2021-11-11T21:41:52.707" v="3114" actId="165"/>
          <ac:grpSpMkLst>
            <pc:docMk/>
            <pc:sldMk cId="1351912577" sldId="344"/>
            <ac:grpSpMk id="56" creationId="{5E3E1A6F-5F26-4A06-9929-97AB5ACB23A1}"/>
          </ac:grpSpMkLst>
        </pc:grpChg>
        <pc:grpChg chg="mod">
          <ac:chgData name="Amelia Veith" userId="15bdf0d5-432d-4157-83ae-63e3a7e1dc2c" providerId="ADAL" clId="{A237F066-3D2D-4695-A065-232CDFCFE126}" dt="2021-11-11T21:41:52.707" v="3114" actId="165"/>
          <ac:grpSpMkLst>
            <pc:docMk/>
            <pc:sldMk cId="1351912577" sldId="344"/>
            <ac:grpSpMk id="66" creationId="{2F707F2C-A95C-49B4-A54C-FDF2657CCAB2}"/>
          </ac:grpSpMkLst>
        </pc:grpChg>
        <pc:grpChg chg="mod">
          <ac:chgData name="Amelia Veith" userId="15bdf0d5-432d-4157-83ae-63e3a7e1dc2c" providerId="ADAL" clId="{A237F066-3D2D-4695-A065-232CDFCFE126}" dt="2021-11-11T21:41:52.707" v="3114" actId="165"/>
          <ac:grpSpMkLst>
            <pc:docMk/>
            <pc:sldMk cId="1351912577" sldId="344"/>
            <ac:grpSpMk id="67" creationId="{C9B25356-B095-4A17-A19F-3124D7B02BAD}"/>
          </ac:grpSpMkLst>
        </pc:grpChg>
        <pc:grpChg chg="mod">
          <ac:chgData name="Amelia Veith" userId="15bdf0d5-432d-4157-83ae-63e3a7e1dc2c" providerId="ADAL" clId="{A237F066-3D2D-4695-A065-232CDFCFE126}" dt="2021-11-11T21:41:52.707" v="3114" actId="165"/>
          <ac:grpSpMkLst>
            <pc:docMk/>
            <pc:sldMk cId="1351912577" sldId="344"/>
            <ac:grpSpMk id="68" creationId="{81891995-4DD6-4982-A87A-2CFB387DDA1E}"/>
          </ac:grpSpMkLst>
        </pc:grpChg>
        <pc:grpChg chg="add mod topLvl">
          <ac:chgData name="Amelia Veith" userId="15bdf0d5-432d-4157-83ae-63e3a7e1dc2c" providerId="ADAL" clId="{A237F066-3D2D-4695-A065-232CDFCFE126}" dt="2022-01-25T04:19:26.184" v="4543" actId="164"/>
          <ac:grpSpMkLst>
            <pc:docMk/>
            <pc:sldMk cId="1351912577" sldId="344"/>
            <ac:grpSpMk id="90" creationId="{CC519330-4791-450F-9AD5-68188F863EF7}"/>
          </ac:grpSpMkLst>
        </pc:grpChg>
        <pc:grpChg chg="mod">
          <ac:chgData name="Amelia Veith" userId="15bdf0d5-432d-4157-83ae-63e3a7e1dc2c" providerId="ADAL" clId="{A237F066-3D2D-4695-A065-232CDFCFE126}" dt="2021-11-11T21:41:52.707" v="3114" actId="165"/>
          <ac:grpSpMkLst>
            <pc:docMk/>
            <pc:sldMk cId="1351912577" sldId="344"/>
            <ac:grpSpMk id="91" creationId="{2DB443DD-00C4-4DCE-92A6-1238A69860E7}"/>
          </ac:grpSpMkLst>
        </pc:grpChg>
        <pc:grpChg chg="add mod topLvl">
          <ac:chgData name="Amelia Veith" userId="15bdf0d5-432d-4157-83ae-63e3a7e1dc2c" providerId="ADAL" clId="{A237F066-3D2D-4695-A065-232CDFCFE126}" dt="2022-01-25T04:19:26.184" v="4543" actId="164"/>
          <ac:grpSpMkLst>
            <pc:docMk/>
            <pc:sldMk cId="1351912577" sldId="344"/>
            <ac:grpSpMk id="100" creationId="{D517D50F-1EC9-4FFA-A49B-BD6D65E521F1}"/>
          </ac:grpSpMkLst>
        </pc:grpChg>
        <pc:grpChg chg="mod">
          <ac:chgData name="Amelia Veith" userId="15bdf0d5-432d-4157-83ae-63e3a7e1dc2c" providerId="ADAL" clId="{A237F066-3D2D-4695-A065-232CDFCFE126}" dt="2021-11-11T21:41:52.707" v="3114" actId="165"/>
          <ac:grpSpMkLst>
            <pc:docMk/>
            <pc:sldMk cId="1351912577" sldId="344"/>
            <ac:grpSpMk id="101" creationId="{8FDE5A54-0FFF-4A94-88FF-A18A71C16482}"/>
          </ac:grpSpMkLst>
        </pc:grpChg>
        <pc:grpChg chg="add del mod">
          <ac:chgData name="Amelia Veith" userId="15bdf0d5-432d-4157-83ae-63e3a7e1dc2c" providerId="ADAL" clId="{A237F066-3D2D-4695-A065-232CDFCFE126}" dt="2021-11-11T21:23:57.339" v="2969" actId="478"/>
          <ac:grpSpMkLst>
            <pc:docMk/>
            <pc:sldMk cId="1351912577" sldId="344"/>
            <ac:grpSpMk id="110" creationId="{25DB6F29-BC31-432D-AE92-825767950568}"/>
          </ac:grpSpMkLst>
        </pc:grpChg>
        <pc:grpChg chg="add mod ord">
          <ac:chgData name="Amelia Veith" userId="15bdf0d5-432d-4157-83ae-63e3a7e1dc2c" providerId="ADAL" clId="{A237F066-3D2D-4695-A065-232CDFCFE126}" dt="2021-12-02T22:52:15.834" v="4531" actId="164"/>
          <ac:grpSpMkLst>
            <pc:docMk/>
            <pc:sldMk cId="1351912577" sldId="344"/>
            <ac:grpSpMk id="720" creationId="{E68E9A7E-9C16-4AD4-982B-2706A4AA5DBC}"/>
          </ac:grpSpMkLst>
        </pc:grpChg>
        <pc:grpChg chg="add del mod">
          <ac:chgData name="Amelia Veith" userId="15bdf0d5-432d-4157-83ae-63e3a7e1dc2c" providerId="ADAL" clId="{A237F066-3D2D-4695-A065-232CDFCFE126}" dt="2021-11-11T21:55:58.878" v="3279" actId="165"/>
          <ac:grpSpMkLst>
            <pc:docMk/>
            <pc:sldMk cId="1351912577" sldId="344"/>
            <ac:grpSpMk id="724" creationId="{E0E43A01-E2A7-4A2F-96C7-A2886D733352}"/>
          </ac:grpSpMkLst>
        </pc:grpChg>
        <pc:cxnChg chg="mod">
          <ac:chgData name="Amelia Veith" userId="15bdf0d5-432d-4157-83ae-63e3a7e1dc2c" providerId="ADAL" clId="{A237F066-3D2D-4695-A065-232CDFCFE126}" dt="2021-11-11T21:41:52.707" v="3114" actId="165"/>
          <ac:cxnSpMkLst>
            <pc:docMk/>
            <pc:sldMk cId="1351912577" sldId="344"/>
            <ac:cxnSpMk id="21" creationId="{FB89BE09-C11A-4F5E-98FB-E90C676C7413}"/>
          </ac:cxnSpMkLst>
        </pc:cxnChg>
        <pc:cxnChg chg="mod">
          <ac:chgData name="Amelia Veith" userId="15bdf0d5-432d-4157-83ae-63e3a7e1dc2c" providerId="ADAL" clId="{A237F066-3D2D-4695-A065-232CDFCFE126}" dt="2021-11-11T21:41:52.707" v="3114" actId="165"/>
          <ac:cxnSpMkLst>
            <pc:docMk/>
            <pc:sldMk cId="1351912577" sldId="344"/>
            <ac:cxnSpMk id="22" creationId="{71F2ECCF-E3F5-4B2C-BB5E-43E38F09EFB6}"/>
          </ac:cxnSpMkLst>
        </pc:cxnChg>
        <pc:cxnChg chg="mod">
          <ac:chgData name="Amelia Veith" userId="15bdf0d5-432d-4157-83ae-63e3a7e1dc2c" providerId="ADAL" clId="{A237F066-3D2D-4695-A065-232CDFCFE126}" dt="2021-11-11T21:41:52.707" v="3114" actId="165"/>
          <ac:cxnSpMkLst>
            <pc:docMk/>
            <pc:sldMk cId="1351912577" sldId="344"/>
            <ac:cxnSpMk id="23" creationId="{3AF61794-A42B-42CF-B08D-E599A804B6E4}"/>
          </ac:cxnSpMkLst>
        </pc:cxnChg>
        <pc:cxnChg chg="mod">
          <ac:chgData name="Amelia Veith" userId="15bdf0d5-432d-4157-83ae-63e3a7e1dc2c" providerId="ADAL" clId="{A237F066-3D2D-4695-A065-232CDFCFE126}" dt="2021-11-11T21:41:52.707" v="3114" actId="165"/>
          <ac:cxnSpMkLst>
            <pc:docMk/>
            <pc:sldMk cId="1351912577" sldId="344"/>
            <ac:cxnSpMk id="24" creationId="{25A39CD3-E9AD-4BA0-A477-506787339551}"/>
          </ac:cxnSpMkLst>
        </pc:cxnChg>
        <pc:cxnChg chg="mod">
          <ac:chgData name="Amelia Veith" userId="15bdf0d5-432d-4157-83ae-63e3a7e1dc2c" providerId="ADAL" clId="{A237F066-3D2D-4695-A065-232CDFCFE126}" dt="2021-11-11T21:41:52.707" v="3114" actId="165"/>
          <ac:cxnSpMkLst>
            <pc:docMk/>
            <pc:sldMk cId="1351912577" sldId="344"/>
            <ac:cxnSpMk id="35" creationId="{D4076FBE-42DD-45B9-B6F8-CA13DC600CF7}"/>
          </ac:cxnSpMkLst>
        </pc:cxnChg>
        <pc:cxnChg chg="mod">
          <ac:chgData name="Amelia Veith" userId="15bdf0d5-432d-4157-83ae-63e3a7e1dc2c" providerId="ADAL" clId="{A237F066-3D2D-4695-A065-232CDFCFE126}" dt="2021-11-11T21:41:52.707" v="3114" actId="165"/>
          <ac:cxnSpMkLst>
            <pc:docMk/>
            <pc:sldMk cId="1351912577" sldId="344"/>
            <ac:cxnSpMk id="36" creationId="{E3A5EEA9-7ACD-4300-93C0-B3D47F79B9D8}"/>
          </ac:cxnSpMkLst>
        </pc:cxnChg>
        <pc:cxnChg chg="mod">
          <ac:chgData name="Amelia Veith" userId="15bdf0d5-432d-4157-83ae-63e3a7e1dc2c" providerId="ADAL" clId="{A237F066-3D2D-4695-A065-232CDFCFE126}" dt="2021-11-11T21:41:52.707" v="3114" actId="165"/>
          <ac:cxnSpMkLst>
            <pc:docMk/>
            <pc:sldMk cId="1351912577" sldId="344"/>
            <ac:cxnSpMk id="40" creationId="{C71BF9AF-EFE6-48D0-8B5B-4FD1DDC6D507}"/>
          </ac:cxnSpMkLst>
        </pc:cxnChg>
        <pc:cxnChg chg="mod">
          <ac:chgData name="Amelia Veith" userId="15bdf0d5-432d-4157-83ae-63e3a7e1dc2c" providerId="ADAL" clId="{A237F066-3D2D-4695-A065-232CDFCFE126}" dt="2021-11-11T21:41:52.707" v="3114" actId="165"/>
          <ac:cxnSpMkLst>
            <pc:docMk/>
            <pc:sldMk cId="1351912577" sldId="344"/>
            <ac:cxnSpMk id="41" creationId="{ACDA9C3B-F9DE-4E00-BE0B-16C3B1A22716}"/>
          </ac:cxnSpMkLst>
        </pc:cxnChg>
        <pc:cxnChg chg="mod">
          <ac:chgData name="Amelia Veith" userId="15bdf0d5-432d-4157-83ae-63e3a7e1dc2c" providerId="ADAL" clId="{A237F066-3D2D-4695-A065-232CDFCFE126}" dt="2021-11-11T21:41:52.707" v="3114" actId="165"/>
          <ac:cxnSpMkLst>
            <pc:docMk/>
            <pc:sldMk cId="1351912577" sldId="344"/>
            <ac:cxnSpMk id="45" creationId="{3DEED55B-853A-43AC-8D43-AC54EC6FC616}"/>
          </ac:cxnSpMkLst>
        </pc:cxnChg>
        <pc:cxnChg chg="mod">
          <ac:chgData name="Amelia Veith" userId="15bdf0d5-432d-4157-83ae-63e3a7e1dc2c" providerId="ADAL" clId="{A237F066-3D2D-4695-A065-232CDFCFE126}" dt="2021-11-11T21:41:52.707" v="3114" actId="165"/>
          <ac:cxnSpMkLst>
            <pc:docMk/>
            <pc:sldMk cId="1351912577" sldId="344"/>
            <ac:cxnSpMk id="46" creationId="{6626A25D-CE0C-474B-9DDF-11A6612BEEEC}"/>
          </ac:cxnSpMkLst>
        </pc:cxnChg>
        <pc:cxnChg chg="mod">
          <ac:chgData name="Amelia Veith" userId="15bdf0d5-432d-4157-83ae-63e3a7e1dc2c" providerId="ADAL" clId="{A237F066-3D2D-4695-A065-232CDFCFE126}" dt="2021-11-11T21:41:52.707" v="3114" actId="165"/>
          <ac:cxnSpMkLst>
            <pc:docMk/>
            <pc:sldMk cId="1351912577" sldId="344"/>
            <ac:cxnSpMk id="50" creationId="{5580E64F-31EA-4708-877D-6A2C32DCFC0D}"/>
          </ac:cxnSpMkLst>
        </pc:cxnChg>
        <pc:cxnChg chg="mod">
          <ac:chgData name="Amelia Veith" userId="15bdf0d5-432d-4157-83ae-63e3a7e1dc2c" providerId="ADAL" clId="{A237F066-3D2D-4695-A065-232CDFCFE126}" dt="2021-11-11T21:41:52.707" v="3114" actId="165"/>
          <ac:cxnSpMkLst>
            <pc:docMk/>
            <pc:sldMk cId="1351912577" sldId="344"/>
            <ac:cxnSpMk id="51" creationId="{C9253B7E-B673-477D-A3E2-61305F664D07}"/>
          </ac:cxnSpMkLst>
        </pc:cxnChg>
        <pc:cxnChg chg="mod">
          <ac:chgData name="Amelia Veith" userId="15bdf0d5-432d-4157-83ae-63e3a7e1dc2c" providerId="ADAL" clId="{A237F066-3D2D-4695-A065-232CDFCFE126}" dt="2021-11-11T21:41:52.707" v="3114" actId="165"/>
          <ac:cxnSpMkLst>
            <pc:docMk/>
            <pc:sldMk cId="1351912577" sldId="344"/>
            <ac:cxnSpMk id="58" creationId="{EAB76E09-5A27-47E9-A039-A16AD2389E9A}"/>
          </ac:cxnSpMkLst>
        </pc:cxnChg>
        <pc:cxnChg chg="mod">
          <ac:chgData name="Amelia Veith" userId="15bdf0d5-432d-4157-83ae-63e3a7e1dc2c" providerId="ADAL" clId="{A237F066-3D2D-4695-A065-232CDFCFE126}" dt="2021-11-11T21:41:52.707" v="3114" actId="165"/>
          <ac:cxnSpMkLst>
            <pc:docMk/>
            <pc:sldMk cId="1351912577" sldId="344"/>
            <ac:cxnSpMk id="59" creationId="{9AB8E8BE-C361-4F20-9A90-BF69735ABE2A}"/>
          </ac:cxnSpMkLst>
        </pc:cxnChg>
        <pc:cxnChg chg="mod">
          <ac:chgData name="Amelia Veith" userId="15bdf0d5-432d-4157-83ae-63e3a7e1dc2c" providerId="ADAL" clId="{A237F066-3D2D-4695-A065-232CDFCFE126}" dt="2021-11-11T21:41:52.707" v="3114" actId="165"/>
          <ac:cxnSpMkLst>
            <pc:docMk/>
            <pc:sldMk cId="1351912577" sldId="344"/>
            <ac:cxnSpMk id="60" creationId="{A0547954-8A73-4CA8-8F13-C45DC9C778C5}"/>
          </ac:cxnSpMkLst>
        </pc:cxnChg>
        <pc:cxnChg chg="mod">
          <ac:chgData name="Amelia Veith" userId="15bdf0d5-432d-4157-83ae-63e3a7e1dc2c" providerId="ADAL" clId="{A237F066-3D2D-4695-A065-232CDFCFE126}" dt="2021-11-11T21:41:52.707" v="3114" actId="165"/>
          <ac:cxnSpMkLst>
            <pc:docMk/>
            <pc:sldMk cId="1351912577" sldId="344"/>
            <ac:cxnSpMk id="61" creationId="{CD804101-E2BF-40B7-80BA-7850B3C36DBF}"/>
          </ac:cxnSpMkLst>
        </pc:cxnChg>
        <pc:cxnChg chg="mod">
          <ac:chgData name="Amelia Veith" userId="15bdf0d5-432d-4157-83ae-63e3a7e1dc2c" providerId="ADAL" clId="{A237F066-3D2D-4695-A065-232CDFCFE126}" dt="2021-11-11T21:41:52.707" v="3114" actId="165"/>
          <ac:cxnSpMkLst>
            <pc:docMk/>
            <pc:sldMk cId="1351912577" sldId="344"/>
            <ac:cxnSpMk id="70" creationId="{6619F747-E9B9-4A27-BEFF-E607A298131D}"/>
          </ac:cxnSpMkLst>
        </pc:cxnChg>
        <pc:cxnChg chg="mod">
          <ac:chgData name="Amelia Veith" userId="15bdf0d5-432d-4157-83ae-63e3a7e1dc2c" providerId="ADAL" clId="{A237F066-3D2D-4695-A065-232CDFCFE126}" dt="2021-11-11T21:41:52.707" v="3114" actId="165"/>
          <ac:cxnSpMkLst>
            <pc:docMk/>
            <pc:sldMk cId="1351912577" sldId="344"/>
            <ac:cxnSpMk id="71" creationId="{F16AE735-AAB0-4D5F-A703-C87F9616CF71}"/>
          </ac:cxnSpMkLst>
        </pc:cxnChg>
        <pc:cxnChg chg="mod">
          <ac:chgData name="Amelia Veith" userId="15bdf0d5-432d-4157-83ae-63e3a7e1dc2c" providerId="ADAL" clId="{A237F066-3D2D-4695-A065-232CDFCFE126}" dt="2021-11-11T21:41:52.707" v="3114" actId="165"/>
          <ac:cxnSpMkLst>
            <pc:docMk/>
            <pc:sldMk cId="1351912577" sldId="344"/>
            <ac:cxnSpMk id="75" creationId="{444E9A43-68CD-47E5-9664-6565C642B8A3}"/>
          </ac:cxnSpMkLst>
        </pc:cxnChg>
        <pc:cxnChg chg="mod">
          <ac:chgData name="Amelia Veith" userId="15bdf0d5-432d-4157-83ae-63e3a7e1dc2c" providerId="ADAL" clId="{A237F066-3D2D-4695-A065-232CDFCFE126}" dt="2021-11-11T21:41:52.707" v="3114" actId="165"/>
          <ac:cxnSpMkLst>
            <pc:docMk/>
            <pc:sldMk cId="1351912577" sldId="344"/>
            <ac:cxnSpMk id="76" creationId="{92FF5D8E-F63E-4803-BFBE-FE18DBF9EDB1}"/>
          </ac:cxnSpMkLst>
        </pc:cxnChg>
        <pc:cxnChg chg="mod">
          <ac:chgData name="Amelia Veith" userId="15bdf0d5-432d-4157-83ae-63e3a7e1dc2c" providerId="ADAL" clId="{A237F066-3D2D-4695-A065-232CDFCFE126}" dt="2021-11-11T21:41:52.707" v="3114" actId="165"/>
          <ac:cxnSpMkLst>
            <pc:docMk/>
            <pc:sldMk cId="1351912577" sldId="344"/>
            <ac:cxnSpMk id="80" creationId="{612FDAD8-D987-4C9D-93C7-F695B2B8D960}"/>
          </ac:cxnSpMkLst>
        </pc:cxnChg>
        <pc:cxnChg chg="mod">
          <ac:chgData name="Amelia Veith" userId="15bdf0d5-432d-4157-83ae-63e3a7e1dc2c" providerId="ADAL" clId="{A237F066-3D2D-4695-A065-232CDFCFE126}" dt="2021-11-11T21:41:52.707" v="3114" actId="165"/>
          <ac:cxnSpMkLst>
            <pc:docMk/>
            <pc:sldMk cId="1351912577" sldId="344"/>
            <ac:cxnSpMk id="81" creationId="{F49AA080-5A0A-49E5-A3D6-31E3BFC015B3}"/>
          </ac:cxnSpMkLst>
        </pc:cxnChg>
        <pc:cxnChg chg="mod">
          <ac:chgData name="Amelia Veith" userId="15bdf0d5-432d-4157-83ae-63e3a7e1dc2c" providerId="ADAL" clId="{A237F066-3D2D-4695-A065-232CDFCFE126}" dt="2021-11-11T21:41:52.707" v="3114" actId="165"/>
          <ac:cxnSpMkLst>
            <pc:docMk/>
            <pc:sldMk cId="1351912577" sldId="344"/>
            <ac:cxnSpMk id="85" creationId="{E228BA66-F50A-4628-B46F-F0A1F262C53A}"/>
          </ac:cxnSpMkLst>
        </pc:cxnChg>
        <pc:cxnChg chg="mod">
          <ac:chgData name="Amelia Veith" userId="15bdf0d5-432d-4157-83ae-63e3a7e1dc2c" providerId="ADAL" clId="{A237F066-3D2D-4695-A065-232CDFCFE126}" dt="2021-11-11T21:41:52.707" v="3114" actId="165"/>
          <ac:cxnSpMkLst>
            <pc:docMk/>
            <pc:sldMk cId="1351912577" sldId="344"/>
            <ac:cxnSpMk id="86" creationId="{D3026D04-E2C4-41EA-8416-5FDC3FD988D6}"/>
          </ac:cxnSpMkLst>
        </pc:cxnChg>
        <pc:cxnChg chg="mod">
          <ac:chgData name="Amelia Veith" userId="15bdf0d5-432d-4157-83ae-63e3a7e1dc2c" providerId="ADAL" clId="{A237F066-3D2D-4695-A065-232CDFCFE126}" dt="2021-11-11T21:41:52.707" v="3114" actId="165"/>
          <ac:cxnSpMkLst>
            <pc:docMk/>
            <pc:sldMk cId="1351912577" sldId="344"/>
            <ac:cxnSpMk id="96" creationId="{35A27BC5-ED10-4F18-A8C4-5B7C7742B30F}"/>
          </ac:cxnSpMkLst>
        </pc:cxnChg>
        <pc:cxnChg chg="mod">
          <ac:chgData name="Amelia Veith" userId="15bdf0d5-432d-4157-83ae-63e3a7e1dc2c" providerId="ADAL" clId="{A237F066-3D2D-4695-A065-232CDFCFE126}" dt="2021-11-11T21:41:52.707" v="3114" actId="165"/>
          <ac:cxnSpMkLst>
            <pc:docMk/>
            <pc:sldMk cId="1351912577" sldId="344"/>
            <ac:cxnSpMk id="97" creationId="{95EE8AD0-955A-4591-B09D-349BB09EC6DD}"/>
          </ac:cxnSpMkLst>
        </pc:cxnChg>
        <pc:cxnChg chg="mod">
          <ac:chgData name="Amelia Veith" userId="15bdf0d5-432d-4157-83ae-63e3a7e1dc2c" providerId="ADAL" clId="{A237F066-3D2D-4695-A065-232CDFCFE126}" dt="2021-11-11T21:41:52.707" v="3114" actId="165"/>
          <ac:cxnSpMkLst>
            <pc:docMk/>
            <pc:sldMk cId="1351912577" sldId="344"/>
            <ac:cxnSpMk id="106" creationId="{6B48B3CE-27EE-4008-9381-378C426730DF}"/>
          </ac:cxnSpMkLst>
        </pc:cxnChg>
        <pc:cxnChg chg="mod">
          <ac:chgData name="Amelia Veith" userId="15bdf0d5-432d-4157-83ae-63e3a7e1dc2c" providerId="ADAL" clId="{A237F066-3D2D-4695-A065-232CDFCFE126}" dt="2021-11-11T21:41:52.707" v="3114" actId="165"/>
          <ac:cxnSpMkLst>
            <pc:docMk/>
            <pc:sldMk cId="1351912577" sldId="344"/>
            <ac:cxnSpMk id="107" creationId="{A74219B8-30E5-46B3-AA8D-6C1E0578BA60}"/>
          </ac:cxnSpMkLst>
        </pc:cxnChg>
        <pc:cxnChg chg="add mod">
          <ac:chgData name="Amelia Veith" userId="15bdf0d5-432d-4157-83ae-63e3a7e1dc2c" providerId="ADAL" clId="{A237F066-3D2D-4695-A065-232CDFCFE126}" dt="2021-11-11T21:23:57.339" v="2969" actId="478"/>
          <ac:cxnSpMkLst>
            <pc:docMk/>
            <pc:sldMk cId="1351912577" sldId="344"/>
            <ac:cxnSpMk id="116" creationId="{B992E886-7AE5-47FE-9599-1ABDDD30F019}"/>
          </ac:cxnSpMkLst>
        </pc:cxnChg>
        <pc:cxnChg chg="add mod">
          <ac:chgData name="Amelia Veith" userId="15bdf0d5-432d-4157-83ae-63e3a7e1dc2c" providerId="ADAL" clId="{A237F066-3D2D-4695-A065-232CDFCFE126}" dt="2021-11-11T21:23:34.788" v="2966" actId="164"/>
          <ac:cxnSpMkLst>
            <pc:docMk/>
            <pc:sldMk cId="1351912577" sldId="344"/>
            <ac:cxnSpMk id="117" creationId="{0BABC97B-6F07-492E-947D-0534F49B1705}"/>
          </ac:cxnSpMkLst>
        </pc:cxnChg>
        <pc:cxnChg chg="add mod">
          <ac:chgData name="Amelia Veith" userId="15bdf0d5-432d-4157-83ae-63e3a7e1dc2c" providerId="ADAL" clId="{A237F066-3D2D-4695-A065-232CDFCFE126}" dt="2021-11-11T21:23:34.788" v="2966" actId="164"/>
          <ac:cxnSpMkLst>
            <pc:docMk/>
            <pc:sldMk cId="1351912577" sldId="344"/>
            <ac:cxnSpMk id="118" creationId="{0A28E542-FCB0-46A2-8853-8C2E5622285D}"/>
          </ac:cxnSpMkLst>
        </pc:cxnChg>
        <pc:cxnChg chg="add mod">
          <ac:chgData name="Amelia Veith" userId="15bdf0d5-432d-4157-83ae-63e3a7e1dc2c" providerId="ADAL" clId="{A237F066-3D2D-4695-A065-232CDFCFE126}" dt="2021-11-11T21:23:57.339" v="2969" actId="478"/>
          <ac:cxnSpMkLst>
            <pc:docMk/>
            <pc:sldMk cId="1351912577" sldId="344"/>
            <ac:cxnSpMk id="119" creationId="{E11807C7-2182-4360-AF09-757281C8C56D}"/>
          </ac:cxnSpMkLst>
        </pc:cxnChg>
        <pc:cxnChg chg="add mod">
          <ac:chgData name="Amelia Veith" userId="15bdf0d5-432d-4157-83ae-63e3a7e1dc2c" providerId="ADAL" clId="{A237F066-3D2D-4695-A065-232CDFCFE126}" dt="2021-11-11T21:23:57.339" v="2969" actId="478"/>
          <ac:cxnSpMkLst>
            <pc:docMk/>
            <pc:sldMk cId="1351912577" sldId="344"/>
            <ac:cxnSpMk id="120" creationId="{EAD426D3-29C8-47BC-B594-345160ECCB1E}"/>
          </ac:cxnSpMkLst>
        </pc:cxnChg>
        <pc:cxnChg chg="add mod">
          <ac:chgData name="Amelia Veith" userId="15bdf0d5-432d-4157-83ae-63e3a7e1dc2c" providerId="ADAL" clId="{A237F066-3D2D-4695-A065-232CDFCFE126}" dt="2021-11-11T21:23:57.339" v="2969" actId="478"/>
          <ac:cxnSpMkLst>
            <pc:docMk/>
            <pc:sldMk cId="1351912577" sldId="344"/>
            <ac:cxnSpMk id="121" creationId="{C245307A-A54C-4B81-B2EF-FED83C9FD8D5}"/>
          </ac:cxnSpMkLst>
        </pc:cxnChg>
        <pc:cxnChg chg="add mod">
          <ac:chgData name="Amelia Veith" userId="15bdf0d5-432d-4157-83ae-63e3a7e1dc2c" providerId="ADAL" clId="{A237F066-3D2D-4695-A065-232CDFCFE126}" dt="2021-11-11T21:23:34.788" v="2966" actId="164"/>
          <ac:cxnSpMkLst>
            <pc:docMk/>
            <pc:sldMk cId="1351912577" sldId="344"/>
            <ac:cxnSpMk id="122" creationId="{315E4244-7C25-4D1C-A88D-8669B68E1159}"/>
          </ac:cxnSpMkLst>
        </pc:cxnChg>
        <pc:cxnChg chg="add mod">
          <ac:chgData name="Amelia Veith" userId="15bdf0d5-432d-4157-83ae-63e3a7e1dc2c" providerId="ADAL" clId="{A237F066-3D2D-4695-A065-232CDFCFE126}" dt="2021-11-11T21:23:34.788" v="2966" actId="164"/>
          <ac:cxnSpMkLst>
            <pc:docMk/>
            <pc:sldMk cId="1351912577" sldId="344"/>
            <ac:cxnSpMk id="123" creationId="{E713FE27-4B31-4FCE-AD41-AC0C0EDA5684}"/>
          </ac:cxnSpMkLst>
        </pc:cxnChg>
        <pc:cxnChg chg="add mod">
          <ac:chgData name="Amelia Veith" userId="15bdf0d5-432d-4157-83ae-63e3a7e1dc2c" providerId="ADAL" clId="{A237F066-3D2D-4695-A065-232CDFCFE126}" dt="2021-11-11T21:23:34.788" v="2966" actId="164"/>
          <ac:cxnSpMkLst>
            <pc:docMk/>
            <pc:sldMk cId="1351912577" sldId="344"/>
            <ac:cxnSpMk id="124" creationId="{21AB4353-5F0E-4274-B94B-53EF760730AD}"/>
          </ac:cxnSpMkLst>
        </pc:cxnChg>
        <pc:cxnChg chg="add mod">
          <ac:chgData name="Amelia Veith" userId="15bdf0d5-432d-4157-83ae-63e3a7e1dc2c" providerId="ADAL" clId="{A237F066-3D2D-4695-A065-232CDFCFE126}" dt="2021-11-11T21:23:34.788" v="2966" actId="164"/>
          <ac:cxnSpMkLst>
            <pc:docMk/>
            <pc:sldMk cId="1351912577" sldId="344"/>
            <ac:cxnSpMk id="125" creationId="{B7C82994-E412-4537-962C-3A91B85DD18C}"/>
          </ac:cxnSpMkLst>
        </pc:cxnChg>
        <pc:cxnChg chg="add mod">
          <ac:chgData name="Amelia Veith" userId="15bdf0d5-432d-4157-83ae-63e3a7e1dc2c" providerId="ADAL" clId="{A237F066-3D2D-4695-A065-232CDFCFE126}" dt="2021-11-11T21:23:34.788" v="2966" actId="164"/>
          <ac:cxnSpMkLst>
            <pc:docMk/>
            <pc:sldMk cId="1351912577" sldId="344"/>
            <ac:cxnSpMk id="126" creationId="{42E59647-3328-4135-BC5E-EF75E3B138CD}"/>
          </ac:cxnSpMkLst>
        </pc:cxnChg>
        <pc:cxnChg chg="add mod">
          <ac:chgData name="Amelia Veith" userId="15bdf0d5-432d-4157-83ae-63e3a7e1dc2c" providerId="ADAL" clId="{A237F066-3D2D-4695-A065-232CDFCFE126}" dt="2021-11-11T21:23:34.788" v="2966" actId="164"/>
          <ac:cxnSpMkLst>
            <pc:docMk/>
            <pc:sldMk cId="1351912577" sldId="344"/>
            <ac:cxnSpMk id="127" creationId="{6C3C2659-36DE-49FA-AC0C-A336D15891F9}"/>
          </ac:cxnSpMkLst>
        </pc:cxnChg>
        <pc:cxnChg chg="add mod">
          <ac:chgData name="Amelia Veith" userId="15bdf0d5-432d-4157-83ae-63e3a7e1dc2c" providerId="ADAL" clId="{A237F066-3D2D-4695-A065-232CDFCFE126}" dt="2021-11-11T21:23:34.788" v="2966" actId="164"/>
          <ac:cxnSpMkLst>
            <pc:docMk/>
            <pc:sldMk cId="1351912577" sldId="344"/>
            <ac:cxnSpMk id="128" creationId="{2E0A5AC3-D467-4D06-9294-DEA73011207B}"/>
          </ac:cxnSpMkLst>
        </pc:cxnChg>
        <pc:cxnChg chg="add mod">
          <ac:chgData name="Amelia Veith" userId="15bdf0d5-432d-4157-83ae-63e3a7e1dc2c" providerId="ADAL" clId="{A237F066-3D2D-4695-A065-232CDFCFE126}" dt="2021-11-11T21:23:34.788" v="2966" actId="164"/>
          <ac:cxnSpMkLst>
            <pc:docMk/>
            <pc:sldMk cId="1351912577" sldId="344"/>
            <ac:cxnSpMk id="129" creationId="{CE4BD110-2764-4AFD-81DA-2B2C2784CAA5}"/>
          </ac:cxnSpMkLst>
        </pc:cxnChg>
        <pc:cxnChg chg="add mod">
          <ac:chgData name="Amelia Veith" userId="15bdf0d5-432d-4157-83ae-63e3a7e1dc2c" providerId="ADAL" clId="{A237F066-3D2D-4695-A065-232CDFCFE126}" dt="2021-11-11T21:23:57.339" v="2969" actId="478"/>
          <ac:cxnSpMkLst>
            <pc:docMk/>
            <pc:sldMk cId="1351912577" sldId="344"/>
            <ac:cxnSpMk id="130" creationId="{85670915-8A30-457E-B07D-AC5B58F2D6B4}"/>
          </ac:cxnSpMkLst>
        </pc:cxnChg>
        <pc:cxnChg chg="add mod">
          <ac:chgData name="Amelia Veith" userId="15bdf0d5-432d-4157-83ae-63e3a7e1dc2c" providerId="ADAL" clId="{A237F066-3D2D-4695-A065-232CDFCFE126}" dt="2021-11-11T21:23:34.788" v="2966" actId="164"/>
          <ac:cxnSpMkLst>
            <pc:docMk/>
            <pc:sldMk cId="1351912577" sldId="344"/>
            <ac:cxnSpMk id="131" creationId="{40E2A6A4-687D-4AF0-9CF7-1FE0743117BA}"/>
          </ac:cxnSpMkLst>
        </pc:cxnChg>
        <pc:cxnChg chg="add mod">
          <ac:chgData name="Amelia Veith" userId="15bdf0d5-432d-4157-83ae-63e3a7e1dc2c" providerId="ADAL" clId="{A237F066-3D2D-4695-A065-232CDFCFE126}" dt="2021-11-11T21:23:34.788" v="2966" actId="164"/>
          <ac:cxnSpMkLst>
            <pc:docMk/>
            <pc:sldMk cId="1351912577" sldId="344"/>
            <ac:cxnSpMk id="132" creationId="{65520C3D-613B-485A-B68E-C2EDF66BA510}"/>
          </ac:cxnSpMkLst>
        </pc:cxnChg>
      </pc:sldChg>
      <pc:sldChg chg="addSp delSp modSp add mod">
        <pc:chgData name="Amelia Veith" userId="15bdf0d5-432d-4157-83ae-63e3a7e1dc2c" providerId="ADAL" clId="{A237F066-3D2D-4695-A065-232CDFCFE126}" dt="2022-01-25T04:38:22.114" v="4544" actId="164"/>
        <pc:sldMkLst>
          <pc:docMk/>
          <pc:sldMk cId="1535779949" sldId="345"/>
        </pc:sldMkLst>
        <pc:spChg chg="mod">
          <ac:chgData name="Amelia Veith" userId="15bdf0d5-432d-4157-83ae-63e3a7e1dc2c" providerId="ADAL" clId="{A237F066-3D2D-4695-A065-232CDFCFE126}" dt="2021-11-11T21:38:12.964" v="3087" actId="207"/>
          <ac:spMkLst>
            <pc:docMk/>
            <pc:sldMk cId="1535779949" sldId="345"/>
            <ac:spMk id="6" creationId="{33147DBD-286D-4FBE-B58F-20A12F565E90}"/>
          </ac:spMkLst>
        </pc:spChg>
        <pc:spChg chg="mod">
          <ac:chgData name="Amelia Veith" userId="15bdf0d5-432d-4157-83ae-63e3a7e1dc2c" providerId="ADAL" clId="{A237F066-3D2D-4695-A065-232CDFCFE126}" dt="2022-01-25T04:38:22.114" v="4544" actId="164"/>
          <ac:spMkLst>
            <pc:docMk/>
            <pc:sldMk cId="1535779949" sldId="345"/>
            <ac:spMk id="21" creationId="{D013C8B8-4E52-419B-ADBA-67CCB44EE3EC}"/>
          </ac:spMkLst>
        </pc:spChg>
        <pc:spChg chg="add mod topLvl">
          <ac:chgData name="Amelia Veith" userId="15bdf0d5-432d-4157-83ae-63e3a7e1dc2c" providerId="ADAL" clId="{A237F066-3D2D-4695-A065-232CDFCFE126}" dt="2022-01-25T04:38:22.114" v="4544" actId="164"/>
          <ac:spMkLst>
            <pc:docMk/>
            <pc:sldMk cId="1535779949" sldId="345"/>
            <ac:spMk id="110" creationId="{042081C4-E45F-4FE8-B20E-0B7406270FD2}"/>
          </ac:spMkLst>
        </pc:spChg>
        <pc:spChg chg="mod">
          <ac:chgData name="Amelia Veith" userId="15bdf0d5-432d-4157-83ae-63e3a7e1dc2c" providerId="ADAL" clId="{A237F066-3D2D-4695-A065-232CDFCFE126}" dt="2021-11-11T21:25:07.136" v="2976" actId="165"/>
          <ac:spMkLst>
            <pc:docMk/>
            <pc:sldMk cId="1535779949" sldId="345"/>
            <ac:spMk id="116" creationId="{AE74016B-51FF-4E66-905A-CF83E454384C}"/>
          </ac:spMkLst>
        </pc:spChg>
        <pc:spChg chg="mod">
          <ac:chgData name="Amelia Veith" userId="15bdf0d5-432d-4157-83ae-63e3a7e1dc2c" providerId="ADAL" clId="{A237F066-3D2D-4695-A065-232CDFCFE126}" dt="2021-11-11T21:25:07.136" v="2976" actId="165"/>
          <ac:spMkLst>
            <pc:docMk/>
            <pc:sldMk cId="1535779949" sldId="345"/>
            <ac:spMk id="118" creationId="{FD51CD44-AB17-49A1-89FC-A2C14FDE2611}"/>
          </ac:spMkLst>
        </pc:spChg>
        <pc:spChg chg="mod">
          <ac:chgData name="Amelia Veith" userId="15bdf0d5-432d-4157-83ae-63e3a7e1dc2c" providerId="ADAL" clId="{A237F066-3D2D-4695-A065-232CDFCFE126}" dt="2021-11-11T21:25:07.136" v="2976" actId="165"/>
          <ac:spMkLst>
            <pc:docMk/>
            <pc:sldMk cId="1535779949" sldId="345"/>
            <ac:spMk id="119" creationId="{1A34A90D-59B9-47D5-9240-45FBFC7D52BE}"/>
          </ac:spMkLst>
        </pc:spChg>
        <pc:spChg chg="mod">
          <ac:chgData name="Amelia Veith" userId="15bdf0d5-432d-4157-83ae-63e3a7e1dc2c" providerId="ADAL" clId="{A237F066-3D2D-4695-A065-232CDFCFE126}" dt="2021-11-11T21:25:07.136" v="2976" actId="165"/>
          <ac:spMkLst>
            <pc:docMk/>
            <pc:sldMk cId="1535779949" sldId="345"/>
            <ac:spMk id="120" creationId="{FA504110-D603-42F7-8E3D-F2200DDD3B9D}"/>
          </ac:spMkLst>
        </pc:spChg>
        <pc:spChg chg="mod">
          <ac:chgData name="Amelia Veith" userId="15bdf0d5-432d-4157-83ae-63e3a7e1dc2c" providerId="ADAL" clId="{A237F066-3D2D-4695-A065-232CDFCFE126}" dt="2021-11-11T21:25:07.136" v="2976" actId="165"/>
          <ac:spMkLst>
            <pc:docMk/>
            <pc:sldMk cId="1535779949" sldId="345"/>
            <ac:spMk id="121" creationId="{1458FDCF-5755-4177-9A7F-91655FE3E899}"/>
          </ac:spMkLst>
        </pc:spChg>
        <pc:spChg chg="mod">
          <ac:chgData name="Amelia Veith" userId="15bdf0d5-432d-4157-83ae-63e3a7e1dc2c" providerId="ADAL" clId="{A237F066-3D2D-4695-A065-232CDFCFE126}" dt="2021-11-11T21:25:07.136" v="2976" actId="165"/>
          <ac:spMkLst>
            <pc:docMk/>
            <pc:sldMk cId="1535779949" sldId="345"/>
            <ac:spMk id="122" creationId="{31926C24-5C58-4046-BC60-E5729EEE1E51}"/>
          </ac:spMkLst>
        </pc:spChg>
        <pc:spChg chg="mod">
          <ac:chgData name="Amelia Veith" userId="15bdf0d5-432d-4157-83ae-63e3a7e1dc2c" providerId="ADAL" clId="{A237F066-3D2D-4695-A065-232CDFCFE126}" dt="2021-11-11T21:25:07.136" v="2976" actId="165"/>
          <ac:spMkLst>
            <pc:docMk/>
            <pc:sldMk cId="1535779949" sldId="345"/>
            <ac:spMk id="123" creationId="{6F2C1981-DDC8-40D2-AD8A-DEA9C8C678CE}"/>
          </ac:spMkLst>
        </pc:spChg>
        <pc:spChg chg="mod">
          <ac:chgData name="Amelia Veith" userId="15bdf0d5-432d-4157-83ae-63e3a7e1dc2c" providerId="ADAL" clId="{A237F066-3D2D-4695-A065-232CDFCFE126}" dt="2021-11-11T21:25:07.136" v="2976" actId="165"/>
          <ac:spMkLst>
            <pc:docMk/>
            <pc:sldMk cId="1535779949" sldId="345"/>
            <ac:spMk id="124" creationId="{942969DC-F015-47D9-A35E-7250FA429D3E}"/>
          </ac:spMkLst>
        </pc:spChg>
        <pc:spChg chg="mod">
          <ac:chgData name="Amelia Veith" userId="15bdf0d5-432d-4157-83ae-63e3a7e1dc2c" providerId="ADAL" clId="{A237F066-3D2D-4695-A065-232CDFCFE126}" dt="2021-11-11T21:25:07.136" v="2976" actId="165"/>
          <ac:spMkLst>
            <pc:docMk/>
            <pc:sldMk cId="1535779949" sldId="345"/>
            <ac:spMk id="125" creationId="{4C4B8C3F-97E8-4D23-B840-C70AD7DEF3B5}"/>
          </ac:spMkLst>
        </pc:spChg>
        <pc:spChg chg="mod">
          <ac:chgData name="Amelia Veith" userId="15bdf0d5-432d-4157-83ae-63e3a7e1dc2c" providerId="ADAL" clId="{A237F066-3D2D-4695-A065-232CDFCFE126}" dt="2021-11-11T21:25:07.136" v="2976" actId="165"/>
          <ac:spMkLst>
            <pc:docMk/>
            <pc:sldMk cId="1535779949" sldId="345"/>
            <ac:spMk id="126" creationId="{0E296591-CA69-460C-8178-82EDEC6B68DB}"/>
          </ac:spMkLst>
        </pc:spChg>
        <pc:spChg chg="add mod topLvl">
          <ac:chgData name="Amelia Veith" userId="15bdf0d5-432d-4157-83ae-63e3a7e1dc2c" providerId="ADAL" clId="{A237F066-3D2D-4695-A065-232CDFCFE126}" dt="2021-11-11T21:25:07.136" v="2976" actId="165"/>
          <ac:spMkLst>
            <pc:docMk/>
            <pc:sldMk cId="1535779949" sldId="345"/>
            <ac:spMk id="129" creationId="{0920A331-AED8-4D26-8DE3-E72795FF515A}"/>
          </ac:spMkLst>
        </pc:spChg>
        <pc:spChg chg="mod">
          <ac:chgData name="Amelia Veith" userId="15bdf0d5-432d-4157-83ae-63e3a7e1dc2c" providerId="ADAL" clId="{A237F066-3D2D-4695-A065-232CDFCFE126}" dt="2021-11-11T21:25:07.136" v="2976" actId="165"/>
          <ac:spMkLst>
            <pc:docMk/>
            <pc:sldMk cId="1535779949" sldId="345"/>
            <ac:spMk id="134" creationId="{6A018307-EDB4-4633-A5EE-E07E6CE9C9BF}"/>
          </ac:spMkLst>
        </pc:spChg>
        <pc:spChg chg="mod">
          <ac:chgData name="Amelia Veith" userId="15bdf0d5-432d-4157-83ae-63e3a7e1dc2c" providerId="ADAL" clId="{A237F066-3D2D-4695-A065-232CDFCFE126}" dt="2021-11-11T21:25:07.136" v="2976" actId="165"/>
          <ac:spMkLst>
            <pc:docMk/>
            <pc:sldMk cId="1535779949" sldId="345"/>
            <ac:spMk id="135" creationId="{6F7AB57D-8E09-4273-974D-1C32933D4AFB}"/>
          </ac:spMkLst>
        </pc:spChg>
        <pc:spChg chg="mod">
          <ac:chgData name="Amelia Veith" userId="15bdf0d5-432d-4157-83ae-63e3a7e1dc2c" providerId="ADAL" clId="{A237F066-3D2D-4695-A065-232CDFCFE126}" dt="2021-11-11T21:25:07.136" v="2976" actId="165"/>
          <ac:spMkLst>
            <pc:docMk/>
            <pc:sldMk cId="1535779949" sldId="345"/>
            <ac:spMk id="136" creationId="{060FE415-C0F6-466D-92D4-6A06F95B09E5}"/>
          </ac:spMkLst>
        </pc:spChg>
        <pc:spChg chg="mod">
          <ac:chgData name="Amelia Veith" userId="15bdf0d5-432d-4157-83ae-63e3a7e1dc2c" providerId="ADAL" clId="{A237F066-3D2D-4695-A065-232CDFCFE126}" dt="2021-11-11T21:25:07.136" v="2976" actId="165"/>
          <ac:spMkLst>
            <pc:docMk/>
            <pc:sldMk cId="1535779949" sldId="345"/>
            <ac:spMk id="137" creationId="{5C3BEACB-A1C3-46EE-8E4A-4B89A5B06334}"/>
          </ac:spMkLst>
        </pc:spChg>
        <pc:spChg chg="mod">
          <ac:chgData name="Amelia Veith" userId="15bdf0d5-432d-4157-83ae-63e3a7e1dc2c" providerId="ADAL" clId="{A237F066-3D2D-4695-A065-232CDFCFE126}" dt="2021-11-11T21:25:07.136" v="2976" actId="165"/>
          <ac:spMkLst>
            <pc:docMk/>
            <pc:sldMk cId="1535779949" sldId="345"/>
            <ac:spMk id="138" creationId="{C1F0B414-1CA2-4D98-B796-2FA8CFF8F26B}"/>
          </ac:spMkLst>
        </pc:spChg>
        <pc:spChg chg="mod">
          <ac:chgData name="Amelia Veith" userId="15bdf0d5-432d-4157-83ae-63e3a7e1dc2c" providerId="ADAL" clId="{A237F066-3D2D-4695-A065-232CDFCFE126}" dt="2021-11-11T21:25:07.136" v="2976" actId="165"/>
          <ac:spMkLst>
            <pc:docMk/>
            <pc:sldMk cId="1535779949" sldId="345"/>
            <ac:spMk id="139" creationId="{E49B82A6-F32B-4AA8-8F16-4C36B24B73E3}"/>
          </ac:spMkLst>
        </pc:spChg>
        <pc:spChg chg="mod">
          <ac:chgData name="Amelia Veith" userId="15bdf0d5-432d-4157-83ae-63e3a7e1dc2c" providerId="ADAL" clId="{A237F066-3D2D-4695-A065-232CDFCFE126}" dt="2021-11-11T21:25:07.136" v="2976" actId="165"/>
          <ac:spMkLst>
            <pc:docMk/>
            <pc:sldMk cId="1535779949" sldId="345"/>
            <ac:spMk id="140" creationId="{CA4EC062-2B38-4F59-A1A7-DF64F343A20D}"/>
          </ac:spMkLst>
        </pc:spChg>
        <pc:spChg chg="mod">
          <ac:chgData name="Amelia Veith" userId="15bdf0d5-432d-4157-83ae-63e3a7e1dc2c" providerId="ADAL" clId="{A237F066-3D2D-4695-A065-232CDFCFE126}" dt="2021-11-11T21:25:07.136" v="2976" actId="165"/>
          <ac:spMkLst>
            <pc:docMk/>
            <pc:sldMk cId="1535779949" sldId="345"/>
            <ac:spMk id="141" creationId="{C7EB0457-2306-451D-8B1D-1A22C7A5A065}"/>
          </ac:spMkLst>
        </pc:spChg>
        <pc:spChg chg="add mod topLvl">
          <ac:chgData name="Amelia Veith" userId="15bdf0d5-432d-4157-83ae-63e3a7e1dc2c" providerId="ADAL" clId="{A237F066-3D2D-4695-A065-232CDFCFE126}" dt="2021-11-11T21:25:07.136" v="2976" actId="165"/>
          <ac:spMkLst>
            <pc:docMk/>
            <pc:sldMk cId="1535779949" sldId="345"/>
            <ac:spMk id="142" creationId="{5D2F036F-3102-49E5-8D19-213EC1A726AE}"/>
          </ac:spMkLst>
        </pc:spChg>
        <pc:spChg chg="add mod topLvl">
          <ac:chgData name="Amelia Veith" userId="15bdf0d5-432d-4157-83ae-63e3a7e1dc2c" providerId="ADAL" clId="{A237F066-3D2D-4695-A065-232CDFCFE126}" dt="2021-11-11T21:25:07.136" v="2976" actId="165"/>
          <ac:spMkLst>
            <pc:docMk/>
            <pc:sldMk cId="1535779949" sldId="345"/>
            <ac:spMk id="143" creationId="{4EE4EBF5-2502-4D2A-9A7B-62CB7A0BCA40}"/>
          </ac:spMkLst>
        </pc:spChg>
        <pc:spChg chg="add del mod topLvl">
          <ac:chgData name="Amelia Veith" userId="15bdf0d5-432d-4157-83ae-63e3a7e1dc2c" providerId="ADAL" clId="{A237F066-3D2D-4695-A065-232CDFCFE126}" dt="2021-11-11T21:25:31.876" v="2981" actId="478"/>
          <ac:spMkLst>
            <pc:docMk/>
            <pc:sldMk cId="1535779949" sldId="345"/>
            <ac:spMk id="146" creationId="{E31B6847-2391-4666-9725-E63F2A4CEEC5}"/>
          </ac:spMkLst>
        </pc:spChg>
        <pc:spChg chg="add del mod topLvl">
          <ac:chgData name="Amelia Veith" userId="15bdf0d5-432d-4157-83ae-63e3a7e1dc2c" providerId="ADAL" clId="{A237F066-3D2D-4695-A065-232CDFCFE126}" dt="2021-11-11T21:25:11.933" v="2977" actId="478"/>
          <ac:spMkLst>
            <pc:docMk/>
            <pc:sldMk cId="1535779949" sldId="345"/>
            <ac:spMk id="147" creationId="{0BAA4953-7097-4D33-A06C-DD68AB094FB6}"/>
          </ac:spMkLst>
        </pc:spChg>
        <pc:spChg chg="mod">
          <ac:chgData name="Amelia Veith" userId="15bdf0d5-432d-4157-83ae-63e3a7e1dc2c" providerId="ADAL" clId="{A237F066-3D2D-4695-A065-232CDFCFE126}" dt="2022-01-25T04:38:22.114" v="4544" actId="164"/>
          <ac:spMkLst>
            <pc:docMk/>
            <pc:sldMk cId="1535779949" sldId="345"/>
            <ac:spMk id="148" creationId="{C8993D5D-CC4E-44F6-BC8B-B1AA3C2A3CB2}"/>
          </ac:spMkLst>
        </pc:spChg>
        <pc:spChg chg="mod">
          <ac:chgData name="Amelia Veith" userId="15bdf0d5-432d-4157-83ae-63e3a7e1dc2c" providerId="ADAL" clId="{A237F066-3D2D-4695-A065-232CDFCFE126}" dt="2022-01-25T04:38:22.114" v="4544" actId="164"/>
          <ac:spMkLst>
            <pc:docMk/>
            <pc:sldMk cId="1535779949" sldId="345"/>
            <ac:spMk id="149" creationId="{E9203E51-274C-47BB-A584-E6226D8ECA95}"/>
          </ac:spMkLst>
        </pc:spChg>
        <pc:spChg chg="mod">
          <ac:chgData name="Amelia Veith" userId="15bdf0d5-432d-4157-83ae-63e3a7e1dc2c" providerId="ADAL" clId="{A237F066-3D2D-4695-A065-232CDFCFE126}" dt="2022-01-25T04:38:22.114" v="4544" actId="164"/>
          <ac:spMkLst>
            <pc:docMk/>
            <pc:sldMk cId="1535779949" sldId="345"/>
            <ac:spMk id="150" creationId="{12591E0F-6644-4EDE-A089-988BA5432D67}"/>
          </ac:spMkLst>
        </pc:spChg>
        <pc:spChg chg="mod">
          <ac:chgData name="Amelia Veith" userId="15bdf0d5-432d-4157-83ae-63e3a7e1dc2c" providerId="ADAL" clId="{A237F066-3D2D-4695-A065-232CDFCFE126}" dt="2022-01-25T04:38:22.114" v="4544" actId="164"/>
          <ac:spMkLst>
            <pc:docMk/>
            <pc:sldMk cId="1535779949" sldId="345"/>
            <ac:spMk id="151" creationId="{17BCBF7D-8655-4FEC-984E-338BD6CD747F}"/>
          </ac:spMkLst>
        </pc:spChg>
        <pc:spChg chg="mod">
          <ac:chgData name="Amelia Veith" userId="15bdf0d5-432d-4157-83ae-63e3a7e1dc2c" providerId="ADAL" clId="{A237F066-3D2D-4695-A065-232CDFCFE126}" dt="2021-11-11T21:49:14.163" v="3244"/>
          <ac:spMkLst>
            <pc:docMk/>
            <pc:sldMk cId="1535779949" sldId="345"/>
            <ac:spMk id="151" creationId="{89398370-3156-4CC3-B37D-E4FBA3D6F1A9}"/>
          </ac:spMkLst>
        </pc:spChg>
        <pc:spChg chg="mod">
          <ac:chgData name="Amelia Veith" userId="15bdf0d5-432d-4157-83ae-63e3a7e1dc2c" providerId="ADAL" clId="{A237F066-3D2D-4695-A065-232CDFCFE126}" dt="2021-11-11T21:49:14.163" v="3244"/>
          <ac:spMkLst>
            <pc:docMk/>
            <pc:sldMk cId="1535779949" sldId="345"/>
            <ac:spMk id="152" creationId="{BB3AB0F4-746B-4D72-B2A2-D96EDA5E0531}"/>
          </ac:spMkLst>
        </pc:spChg>
        <pc:spChg chg="add del mod">
          <ac:chgData name="Amelia Veith" userId="15bdf0d5-432d-4157-83ae-63e3a7e1dc2c" providerId="ADAL" clId="{A237F066-3D2D-4695-A065-232CDFCFE126}" dt="2021-11-11T21:56:03.836" v="3281" actId="478"/>
          <ac:spMkLst>
            <pc:docMk/>
            <pc:sldMk cId="1535779949" sldId="345"/>
            <ac:spMk id="153" creationId="{3FF23504-8096-47EB-B930-53B033B3C8C3}"/>
          </ac:spMkLst>
        </pc:spChg>
        <pc:spChg chg="mod">
          <ac:chgData name="Amelia Veith" userId="15bdf0d5-432d-4157-83ae-63e3a7e1dc2c" providerId="ADAL" clId="{A237F066-3D2D-4695-A065-232CDFCFE126}" dt="2021-11-11T21:56:04.829" v="3282"/>
          <ac:spMkLst>
            <pc:docMk/>
            <pc:sldMk cId="1535779949" sldId="345"/>
            <ac:spMk id="155" creationId="{27E6F85B-7DA1-48B1-8E43-5689169F1A84}"/>
          </ac:spMkLst>
        </pc:spChg>
        <pc:spChg chg="mod">
          <ac:chgData name="Amelia Veith" userId="15bdf0d5-432d-4157-83ae-63e3a7e1dc2c" providerId="ADAL" clId="{A237F066-3D2D-4695-A065-232CDFCFE126}" dt="2021-11-11T21:56:04.829" v="3282"/>
          <ac:spMkLst>
            <pc:docMk/>
            <pc:sldMk cId="1535779949" sldId="345"/>
            <ac:spMk id="156" creationId="{2DC3CE3A-563F-481E-979D-D48DB23567C1}"/>
          </ac:spMkLst>
        </pc:spChg>
        <pc:spChg chg="mod">
          <ac:chgData name="Amelia Veith" userId="15bdf0d5-432d-4157-83ae-63e3a7e1dc2c" providerId="ADAL" clId="{A237F066-3D2D-4695-A065-232CDFCFE126}" dt="2021-11-11T21:56:04.829" v="3282"/>
          <ac:spMkLst>
            <pc:docMk/>
            <pc:sldMk cId="1535779949" sldId="345"/>
            <ac:spMk id="157" creationId="{26DCC0AC-4940-4DE8-8C32-D6C298BB1DA6}"/>
          </ac:spMkLst>
        </pc:spChg>
        <pc:spChg chg="mod">
          <ac:chgData name="Amelia Veith" userId="15bdf0d5-432d-4157-83ae-63e3a7e1dc2c" providerId="ADAL" clId="{A237F066-3D2D-4695-A065-232CDFCFE126}" dt="2021-11-11T21:56:11.676" v="3284"/>
          <ac:spMkLst>
            <pc:docMk/>
            <pc:sldMk cId="1535779949" sldId="345"/>
            <ac:spMk id="159" creationId="{C102A8A6-DAF5-4F22-BA5E-B11A856554A3}"/>
          </ac:spMkLst>
        </pc:spChg>
        <pc:spChg chg="mod">
          <ac:chgData name="Amelia Veith" userId="15bdf0d5-432d-4157-83ae-63e3a7e1dc2c" providerId="ADAL" clId="{A237F066-3D2D-4695-A065-232CDFCFE126}" dt="2021-11-11T21:56:11.676" v="3284"/>
          <ac:spMkLst>
            <pc:docMk/>
            <pc:sldMk cId="1535779949" sldId="345"/>
            <ac:spMk id="160" creationId="{B255958D-C0EF-4201-8DD3-32AF85EDF2E9}"/>
          </ac:spMkLst>
        </pc:spChg>
        <pc:grpChg chg="add del mod">
          <ac:chgData name="Amelia Veith" userId="15bdf0d5-432d-4157-83ae-63e3a7e1dc2c" providerId="ADAL" clId="{A237F066-3D2D-4695-A065-232CDFCFE126}" dt="2021-11-11T21:25:07.136" v="2976" actId="165"/>
          <ac:grpSpMkLst>
            <pc:docMk/>
            <pc:sldMk cId="1535779949" sldId="345"/>
            <ac:grpSpMk id="2" creationId="{34AD9119-9C2E-4657-95A5-207CC735F8E9}"/>
          </ac:grpSpMkLst>
        </pc:grpChg>
        <pc:grpChg chg="add mod">
          <ac:chgData name="Amelia Veith" userId="15bdf0d5-432d-4157-83ae-63e3a7e1dc2c" providerId="ADAL" clId="{A237F066-3D2D-4695-A065-232CDFCFE126}" dt="2022-01-25T04:38:22.114" v="4544" actId="164"/>
          <ac:grpSpMkLst>
            <pc:docMk/>
            <pc:sldMk cId="1535779949" sldId="345"/>
            <ac:grpSpMk id="2" creationId="{3D1FA5BF-8A8B-4EA2-A07F-FBF4B32F72CF}"/>
          </ac:grpSpMkLst>
        </pc:grpChg>
        <pc:grpChg chg="del">
          <ac:chgData name="Amelia Veith" userId="15bdf0d5-432d-4157-83ae-63e3a7e1dc2c" providerId="ADAL" clId="{A237F066-3D2D-4695-A065-232CDFCFE126}" dt="2021-11-11T21:24:45.687" v="2971" actId="478"/>
          <ac:grpSpMkLst>
            <pc:docMk/>
            <pc:sldMk cId="1535779949" sldId="345"/>
            <ac:grpSpMk id="12" creationId="{D2A87584-F854-4417-8BD8-D870F6881F2C}"/>
          </ac:grpSpMkLst>
        </pc:grpChg>
        <pc:grpChg chg="mod">
          <ac:chgData name="Amelia Veith" userId="15bdf0d5-432d-4157-83ae-63e3a7e1dc2c" providerId="ADAL" clId="{A237F066-3D2D-4695-A065-232CDFCFE126}" dt="2022-01-25T04:38:22.114" v="4544" actId="164"/>
          <ac:grpSpMkLst>
            <pc:docMk/>
            <pc:sldMk cId="1535779949" sldId="345"/>
            <ac:grpSpMk id="20" creationId="{A72006E3-766F-4179-BA4D-AB8FE7CE6E94}"/>
          </ac:grpSpMkLst>
        </pc:grpChg>
        <pc:grpChg chg="add mod topLvl">
          <ac:chgData name="Amelia Veith" userId="15bdf0d5-432d-4157-83ae-63e3a7e1dc2c" providerId="ADAL" clId="{A237F066-3D2D-4695-A065-232CDFCFE126}" dt="2021-11-11T21:25:07.136" v="2976" actId="165"/>
          <ac:grpSpMkLst>
            <pc:docMk/>
            <pc:sldMk cId="1535779949" sldId="345"/>
            <ac:grpSpMk id="111" creationId="{46F892FE-F166-41FB-B766-36069412481F}"/>
          </ac:grpSpMkLst>
        </pc:grpChg>
        <pc:grpChg chg="mod">
          <ac:chgData name="Amelia Veith" userId="15bdf0d5-432d-4157-83ae-63e3a7e1dc2c" providerId="ADAL" clId="{A237F066-3D2D-4695-A065-232CDFCFE126}" dt="2021-11-11T21:25:07.136" v="2976" actId="165"/>
          <ac:grpSpMkLst>
            <pc:docMk/>
            <pc:sldMk cId="1535779949" sldId="345"/>
            <ac:grpSpMk id="112" creationId="{5FA49BF9-1E8C-4423-AD56-75260D00C0B2}"/>
          </ac:grpSpMkLst>
        </pc:grpChg>
        <pc:grpChg chg="mod">
          <ac:chgData name="Amelia Veith" userId="15bdf0d5-432d-4157-83ae-63e3a7e1dc2c" providerId="ADAL" clId="{A237F066-3D2D-4695-A065-232CDFCFE126}" dt="2021-11-11T21:25:07.136" v="2976" actId="165"/>
          <ac:grpSpMkLst>
            <pc:docMk/>
            <pc:sldMk cId="1535779949" sldId="345"/>
            <ac:grpSpMk id="117" creationId="{09A0CCDE-8E90-4645-BAE0-25E4E166CEFA}"/>
          </ac:grpSpMkLst>
        </pc:grpChg>
        <pc:grpChg chg="add mod topLvl">
          <ac:chgData name="Amelia Veith" userId="15bdf0d5-432d-4157-83ae-63e3a7e1dc2c" providerId="ADAL" clId="{A237F066-3D2D-4695-A065-232CDFCFE126}" dt="2021-11-11T21:25:07.136" v="2976" actId="165"/>
          <ac:grpSpMkLst>
            <pc:docMk/>
            <pc:sldMk cId="1535779949" sldId="345"/>
            <ac:grpSpMk id="130" creationId="{4AEFF8B8-80CA-408C-91D2-C448EDA5104D}"/>
          </ac:grpSpMkLst>
        </pc:grpChg>
        <pc:grpChg chg="mod">
          <ac:chgData name="Amelia Veith" userId="15bdf0d5-432d-4157-83ae-63e3a7e1dc2c" providerId="ADAL" clId="{A237F066-3D2D-4695-A065-232CDFCFE126}" dt="2021-11-11T21:25:07.136" v="2976" actId="165"/>
          <ac:grpSpMkLst>
            <pc:docMk/>
            <pc:sldMk cId="1535779949" sldId="345"/>
            <ac:grpSpMk id="131" creationId="{010DDD1A-FEBD-407B-B2A2-0BA87BCB9BE5}"/>
          </ac:grpSpMkLst>
        </pc:grpChg>
        <pc:grpChg chg="add del mod">
          <ac:chgData name="Amelia Veith" userId="15bdf0d5-432d-4157-83ae-63e3a7e1dc2c" providerId="ADAL" clId="{A237F066-3D2D-4695-A065-232CDFCFE126}" dt="2021-11-11T21:49:23.417" v="3247" actId="478"/>
          <ac:grpSpMkLst>
            <pc:docMk/>
            <pc:sldMk cId="1535779949" sldId="345"/>
            <ac:grpSpMk id="150" creationId="{CD25583E-B0A1-4A05-AD3D-25AF94E11195}"/>
          </ac:grpSpMkLst>
        </pc:grpChg>
        <pc:grpChg chg="add del mod">
          <ac:chgData name="Amelia Veith" userId="15bdf0d5-432d-4157-83ae-63e3a7e1dc2c" providerId="ADAL" clId="{A237F066-3D2D-4695-A065-232CDFCFE126}" dt="2021-11-11T21:56:07.142" v="3283"/>
          <ac:grpSpMkLst>
            <pc:docMk/>
            <pc:sldMk cId="1535779949" sldId="345"/>
            <ac:grpSpMk id="154" creationId="{96B861A7-8AEA-465F-A607-863FD142A3C7}"/>
          </ac:grpSpMkLst>
        </pc:grpChg>
        <pc:grpChg chg="mod">
          <ac:chgData name="Amelia Veith" userId="15bdf0d5-432d-4157-83ae-63e3a7e1dc2c" providerId="ADAL" clId="{A237F066-3D2D-4695-A065-232CDFCFE126}" dt="2022-01-25T04:38:22.114" v="4544" actId="164"/>
          <ac:grpSpMkLst>
            <pc:docMk/>
            <pc:sldMk cId="1535779949" sldId="345"/>
            <ac:grpSpMk id="156" creationId="{44620D29-9727-4526-B7F5-30E7E70500D5}"/>
          </ac:grpSpMkLst>
        </pc:grpChg>
        <pc:grpChg chg="add mod">
          <ac:chgData name="Amelia Veith" userId="15bdf0d5-432d-4157-83ae-63e3a7e1dc2c" providerId="ADAL" clId="{A237F066-3D2D-4695-A065-232CDFCFE126}" dt="2021-11-11T21:56:11.676" v="3284"/>
          <ac:grpSpMkLst>
            <pc:docMk/>
            <pc:sldMk cId="1535779949" sldId="345"/>
            <ac:grpSpMk id="158" creationId="{CE417A16-EFE8-464A-8DBE-88CF94140A0A}"/>
          </ac:grpSpMkLst>
        </pc:grpChg>
        <pc:cxnChg chg="mod">
          <ac:chgData name="Amelia Veith" userId="15bdf0d5-432d-4157-83ae-63e3a7e1dc2c" providerId="ADAL" clId="{A237F066-3D2D-4695-A065-232CDFCFE126}" dt="2021-11-11T21:25:07.136" v="2976" actId="165"/>
          <ac:cxnSpMkLst>
            <pc:docMk/>
            <pc:sldMk cId="1535779949" sldId="345"/>
            <ac:cxnSpMk id="114" creationId="{14EEBE12-7B6E-4654-90BA-6BEA3E8D2FB2}"/>
          </ac:cxnSpMkLst>
        </pc:cxnChg>
        <pc:cxnChg chg="mod">
          <ac:chgData name="Amelia Veith" userId="15bdf0d5-432d-4157-83ae-63e3a7e1dc2c" providerId="ADAL" clId="{A237F066-3D2D-4695-A065-232CDFCFE126}" dt="2021-11-11T21:25:07.136" v="2976" actId="165"/>
          <ac:cxnSpMkLst>
            <pc:docMk/>
            <pc:sldMk cId="1535779949" sldId="345"/>
            <ac:cxnSpMk id="115" creationId="{93B9F7B3-DA37-4CBC-BF6E-27F2F57D5965}"/>
          </ac:cxnSpMkLst>
        </pc:cxnChg>
        <pc:cxnChg chg="mod">
          <ac:chgData name="Amelia Veith" userId="15bdf0d5-432d-4157-83ae-63e3a7e1dc2c" providerId="ADAL" clId="{A237F066-3D2D-4695-A065-232CDFCFE126}" dt="2021-11-11T21:25:07.136" v="2976" actId="165"/>
          <ac:cxnSpMkLst>
            <pc:docMk/>
            <pc:sldMk cId="1535779949" sldId="345"/>
            <ac:cxnSpMk id="127" creationId="{AE83DF23-9C4D-4F96-A2C0-FC665C008968}"/>
          </ac:cxnSpMkLst>
        </pc:cxnChg>
        <pc:cxnChg chg="mod">
          <ac:chgData name="Amelia Veith" userId="15bdf0d5-432d-4157-83ae-63e3a7e1dc2c" providerId="ADAL" clId="{A237F066-3D2D-4695-A065-232CDFCFE126}" dt="2021-11-11T21:25:07.136" v="2976" actId="165"/>
          <ac:cxnSpMkLst>
            <pc:docMk/>
            <pc:sldMk cId="1535779949" sldId="345"/>
            <ac:cxnSpMk id="128" creationId="{78995EA1-5A20-45B3-837C-72404A52A33C}"/>
          </ac:cxnSpMkLst>
        </pc:cxnChg>
        <pc:cxnChg chg="mod">
          <ac:chgData name="Amelia Veith" userId="15bdf0d5-432d-4157-83ae-63e3a7e1dc2c" providerId="ADAL" clId="{A237F066-3D2D-4695-A065-232CDFCFE126}" dt="2021-11-11T21:25:07.136" v="2976" actId="165"/>
          <ac:cxnSpMkLst>
            <pc:docMk/>
            <pc:sldMk cId="1535779949" sldId="345"/>
            <ac:cxnSpMk id="132" creationId="{FE7FBDFD-837D-44B2-BBF4-CEB80E935996}"/>
          </ac:cxnSpMkLst>
        </pc:cxnChg>
        <pc:cxnChg chg="mod">
          <ac:chgData name="Amelia Veith" userId="15bdf0d5-432d-4157-83ae-63e3a7e1dc2c" providerId="ADAL" clId="{A237F066-3D2D-4695-A065-232CDFCFE126}" dt="2021-11-11T21:25:07.136" v="2976" actId="165"/>
          <ac:cxnSpMkLst>
            <pc:docMk/>
            <pc:sldMk cId="1535779949" sldId="345"/>
            <ac:cxnSpMk id="133" creationId="{4B0E893F-7D94-480C-901D-88528AC6D29E}"/>
          </ac:cxnSpMkLst>
        </pc:cxnChg>
        <pc:cxnChg chg="add mod topLvl">
          <ac:chgData name="Amelia Veith" userId="15bdf0d5-432d-4157-83ae-63e3a7e1dc2c" providerId="ADAL" clId="{A237F066-3D2D-4695-A065-232CDFCFE126}" dt="2021-11-11T21:25:07.136" v="2976" actId="165"/>
          <ac:cxnSpMkLst>
            <pc:docMk/>
            <pc:sldMk cId="1535779949" sldId="345"/>
            <ac:cxnSpMk id="144" creationId="{798E44F8-F8F3-422F-BF7F-ED3AB5AA0F99}"/>
          </ac:cxnSpMkLst>
        </pc:cxnChg>
        <pc:cxnChg chg="add mod topLvl">
          <ac:chgData name="Amelia Veith" userId="15bdf0d5-432d-4157-83ae-63e3a7e1dc2c" providerId="ADAL" clId="{A237F066-3D2D-4695-A065-232CDFCFE126}" dt="2021-11-11T21:25:07.136" v="2976" actId="165"/>
          <ac:cxnSpMkLst>
            <pc:docMk/>
            <pc:sldMk cId="1535779949" sldId="345"/>
            <ac:cxnSpMk id="145" creationId="{BFEA479B-E68A-4199-9714-DC2C0422C9FE}"/>
          </ac:cxnSpMkLst>
        </pc:cxnChg>
        <pc:cxnChg chg="add del mod topLvl">
          <ac:chgData name="Amelia Veith" userId="15bdf0d5-432d-4157-83ae-63e3a7e1dc2c" providerId="ADAL" clId="{A237F066-3D2D-4695-A065-232CDFCFE126}" dt="2021-11-11T21:25:22.100" v="2980" actId="478"/>
          <ac:cxnSpMkLst>
            <pc:docMk/>
            <pc:sldMk cId="1535779949" sldId="345"/>
            <ac:cxnSpMk id="148" creationId="{DCBF0B03-0DFC-4132-94C9-16FF2C1AE82B}"/>
          </ac:cxnSpMkLst>
        </pc:cxnChg>
        <pc:cxnChg chg="add del mod topLvl">
          <ac:chgData name="Amelia Veith" userId="15bdf0d5-432d-4157-83ae-63e3a7e1dc2c" providerId="ADAL" clId="{A237F066-3D2D-4695-A065-232CDFCFE126}" dt="2021-11-11T21:25:22.100" v="2980" actId="478"/>
          <ac:cxnSpMkLst>
            <pc:docMk/>
            <pc:sldMk cId="1535779949" sldId="345"/>
            <ac:cxnSpMk id="149" creationId="{B76C0F15-1A3B-467E-9A6E-55D688EDCF1E}"/>
          </ac:cxnSpMkLst>
        </pc:cxnChg>
      </pc:sldChg>
      <pc:sldChg chg="addSp delSp modSp add mod delAnim">
        <pc:chgData name="Amelia Veith" userId="15bdf0d5-432d-4157-83ae-63e3a7e1dc2c" providerId="ADAL" clId="{A237F066-3D2D-4695-A065-232CDFCFE126}" dt="2022-01-25T04:41:38.942" v="4545" actId="164"/>
        <pc:sldMkLst>
          <pc:docMk/>
          <pc:sldMk cId="3711068535" sldId="346"/>
        </pc:sldMkLst>
        <pc:spChg chg="del mod">
          <ac:chgData name="Amelia Veith" userId="15bdf0d5-432d-4157-83ae-63e3a7e1dc2c" providerId="ADAL" clId="{A237F066-3D2D-4695-A065-232CDFCFE126}" dt="2021-11-11T21:27:53.586" v="2992" actId="478"/>
          <ac:spMkLst>
            <pc:docMk/>
            <pc:sldMk cId="3711068535" sldId="346"/>
            <ac:spMk id="6" creationId="{33147DBD-286D-4FBE-B58F-20A12F565E90}"/>
          </ac:spMkLst>
        </pc:spChg>
        <pc:spChg chg="add del mod">
          <ac:chgData name="Amelia Veith" userId="15bdf0d5-432d-4157-83ae-63e3a7e1dc2c" providerId="ADAL" clId="{A237F066-3D2D-4695-A065-232CDFCFE126}" dt="2021-12-02T23:06:46.402" v="4541"/>
          <ac:spMkLst>
            <pc:docMk/>
            <pc:sldMk cId="3711068535" sldId="346"/>
            <ac:spMk id="30" creationId="{0204375E-B8A3-4FA4-857E-DA9EFFCC0A90}"/>
          </ac:spMkLst>
        </pc:spChg>
        <pc:spChg chg="mod">
          <ac:chgData name="Amelia Veith" userId="15bdf0d5-432d-4157-83ae-63e3a7e1dc2c" providerId="ADAL" clId="{A237F066-3D2D-4695-A065-232CDFCFE126}" dt="2021-12-02T23:06:41.939" v="4538"/>
          <ac:spMkLst>
            <pc:docMk/>
            <pc:sldMk cId="3711068535" sldId="346"/>
            <ac:spMk id="33" creationId="{D1645560-7E35-49B1-B4C4-8B947209A38D}"/>
          </ac:spMkLst>
        </pc:spChg>
        <pc:spChg chg="mod">
          <ac:chgData name="Amelia Veith" userId="15bdf0d5-432d-4157-83ae-63e3a7e1dc2c" providerId="ADAL" clId="{A237F066-3D2D-4695-A065-232CDFCFE126}" dt="2021-12-02T23:06:41.939" v="4538"/>
          <ac:spMkLst>
            <pc:docMk/>
            <pc:sldMk cId="3711068535" sldId="346"/>
            <ac:spMk id="34" creationId="{3297D8C2-CD63-488B-861A-1F9F451B5216}"/>
          </ac:spMkLst>
        </pc:spChg>
        <pc:spChg chg="mod">
          <ac:chgData name="Amelia Veith" userId="15bdf0d5-432d-4157-83ae-63e3a7e1dc2c" providerId="ADAL" clId="{A237F066-3D2D-4695-A065-232CDFCFE126}" dt="2021-12-02T23:06:41.939" v="4538"/>
          <ac:spMkLst>
            <pc:docMk/>
            <pc:sldMk cId="3711068535" sldId="346"/>
            <ac:spMk id="35" creationId="{DB348781-4499-419B-97B6-43461E58BE67}"/>
          </ac:spMkLst>
        </pc:spChg>
        <pc:spChg chg="mod">
          <ac:chgData name="Amelia Veith" userId="15bdf0d5-432d-4157-83ae-63e3a7e1dc2c" providerId="ADAL" clId="{A237F066-3D2D-4695-A065-232CDFCFE126}" dt="2021-12-02T23:06:41.939" v="4538"/>
          <ac:spMkLst>
            <pc:docMk/>
            <pc:sldMk cId="3711068535" sldId="346"/>
            <ac:spMk id="36" creationId="{606FBF1A-2520-4B2D-B03A-4EBA992FE1DA}"/>
          </ac:spMkLst>
        </pc:spChg>
        <pc:spChg chg="add mod">
          <ac:chgData name="Amelia Veith" userId="15bdf0d5-432d-4157-83ae-63e3a7e1dc2c" providerId="ADAL" clId="{A237F066-3D2D-4695-A065-232CDFCFE126}" dt="2021-11-11T21:38:16.905" v="3088" actId="207"/>
          <ac:spMkLst>
            <pc:docMk/>
            <pc:sldMk cId="3711068535" sldId="346"/>
            <ac:spMk id="42" creationId="{CFC85434-A50F-4DFE-B9C2-10E078088B8B}"/>
          </ac:spMkLst>
        </pc:spChg>
        <pc:spChg chg="add mod">
          <ac:chgData name="Amelia Veith" userId="15bdf0d5-432d-4157-83ae-63e3a7e1dc2c" providerId="ADAL" clId="{A237F066-3D2D-4695-A065-232CDFCFE126}" dt="2022-01-25T04:41:38.942" v="4545" actId="164"/>
          <ac:spMkLst>
            <pc:docMk/>
            <pc:sldMk cId="3711068535" sldId="346"/>
            <ac:spMk id="43" creationId="{9F84B7FB-665F-46DB-A00A-5385A0152BCC}"/>
          </ac:spMkLst>
        </pc:spChg>
        <pc:spChg chg="mod">
          <ac:chgData name="Amelia Veith" userId="15bdf0d5-432d-4157-83ae-63e3a7e1dc2c" providerId="ADAL" clId="{A237F066-3D2D-4695-A065-232CDFCFE126}" dt="2021-11-11T21:28:31.414" v="2994"/>
          <ac:spMkLst>
            <pc:docMk/>
            <pc:sldMk cId="3711068535" sldId="346"/>
            <ac:spMk id="45" creationId="{831093F9-ADAA-4AE1-9B6F-C32080EAC341}"/>
          </ac:spMkLst>
        </pc:spChg>
        <pc:spChg chg="mod">
          <ac:chgData name="Amelia Veith" userId="15bdf0d5-432d-4157-83ae-63e3a7e1dc2c" providerId="ADAL" clId="{A237F066-3D2D-4695-A065-232CDFCFE126}" dt="2021-11-11T21:28:31.414" v="2994"/>
          <ac:spMkLst>
            <pc:docMk/>
            <pc:sldMk cId="3711068535" sldId="346"/>
            <ac:spMk id="46" creationId="{08040A24-1BA2-41B8-A43A-255464377DF3}"/>
          </ac:spMkLst>
        </pc:spChg>
        <pc:spChg chg="mod">
          <ac:chgData name="Amelia Veith" userId="15bdf0d5-432d-4157-83ae-63e3a7e1dc2c" providerId="ADAL" clId="{A237F066-3D2D-4695-A065-232CDFCFE126}" dt="2021-11-11T21:28:31.414" v="2994"/>
          <ac:spMkLst>
            <pc:docMk/>
            <pc:sldMk cId="3711068535" sldId="346"/>
            <ac:spMk id="47" creationId="{3DC88171-CB7C-43A2-9AAF-1B08CC6D642F}"/>
          </ac:spMkLst>
        </pc:spChg>
        <pc:spChg chg="mod">
          <ac:chgData name="Amelia Veith" userId="15bdf0d5-432d-4157-83ae-63e3a7e1dc2c" providerId="ADAL" clId="{A237F066-3D2D-4695-A065-232CDFCFE126}" dt="2021-11-11T21:28:31.414" v="2994"/>
          <ac:spMkLst>
            <pc:docMk/>
            <pc:sldMk cId="3711068535" sldId="346"/>
            <ac:spMk id="48" creationId="{E053117E-CA54-4995-84FA-1C0C085E7CF0}"/>
          </ac:spMkLst>
        </pc:spChg>
        <pc:spChg chg="mod">
          <ac:chgData name="Amelia Veith" userId="15bdf0d5-432d-4157-83ae-63e3a7e1dc2c" providerId="ADAL" clId="{A237F066-3D2D-4695-A065-232CDFCFE126}" dt="2021-11-11T21:28:31.414" v="2994"/>
          <ac:spMkLst>
            <pc:docMk/>
            <pc:sldMk cId="3711068535" sldId="346"/>
            <ac:spMk id="54" creationId="{3003308E-5CCB-4562-B4A6-7C73CA6D5436}"/>
          </ac:spMkLst>
        </pc:spChg>
        <pc:spChg chg="mod">
          <ac:chgData name="Amelia Veith" userId="15bdf0d5-432d-4157-83ae-63e3a7e1dc2c" providerId="ADAL" clId="{A237F066-3D2D-4695-A065-232CDFCFE126}" dt="2021-11-11T21:28:31.414" v="2994"/>
          <ac:spMkLst>
            <pc:docMk/>
            <pc:sldMk cId="3711068535" sldId="346"/>
            <ac:spMk id="55" creationId="{14F8B1AB-4C77-459D-8CAD-862F02E92572}"/>
          </ac:spMkLst>
        </pc:spChg>
        <pc:spChg chg="mod">
          <ac:chgData name="Amelia Veith" userId="15bdf0d5-432d-4157-83ae-63e3a7e1dc2c" providerId="ADAL" clId="{A237F066-3D2D-4695-A065-232CDFCFE126}" dt="2021-11-11T21:28:31.414" v="2994"/>
          <ac:spMkLst>
            <pc:docMk/>
            <pc:sldMk cId="3711068535" sldId="346"/>
            <ac:spMk id="56" creationId="{6221FC1C-8FBB-4862-8126-A9A045E38754}"/>
          </ac:spMkLst>
        </pc:spChg>
        <pc:spChg chg="mod">
          <ac:chgData name="Amelia Veith" userId="15bdf0d5-432d-4157-83ae-63e3a7e1dc2c" providerId="ADAL" clId="{A237F066-3D2D-4695-A065-232CDFCFE126}" dt="2021-11-11T21:28:31.414" v="2994"/>
          <ac:spMkLst>
            <pc:docMk/>
            <pc:sldMk cId="3711068535" sldId="346"/>
            <ac:spMk id="57" creationId="{B2A7D446-ED4D-4C85-9009-DEA5E6B99F68}"/>
          </ac:spMkLst>
        </pc:spChg>
        <pc:spChg chg="add mod">
          <ac:chgData name="Amelia Veith" userId="15bdf0d5-432d-4157-83ae-63e3a7e1dc2c" providerId="ADAL" clId="{A237F066-3D2D-4695-A065-232CDFCFE126}" dt="2021-11-11T21:28:37.802" v="2995" actId="164"/>
          <ac:spMkLst>
            <pc:docMk/>
            <pc:sldMk cId="3711068535" sldId="346"/>
            <ac:spMk id="63" creationId="{F0CFA8C7-B5E4-4B73-A1A1-F3FF10651C3E}"/>
          </ac:spMkLst>
        </pc:spChg>
        <pc:spChg chg="add mod">
          <ac:chgData name="Amelia Veith" userId="15bdf0d5-432d-4157-83ae-63e3a7e1dc2c" providerId="ADAL" clId="{A237F066-3D2D-4695-A065-232CDFCFE126}" dt="2022-01-25T04:41:38.942" v="4545" actId="164"/>
          <ac:spMkLst>
            <pc:docMk/>
            <pc:sldMk cId="3711068535" sldId="346"/>
            <ac:spMk id="66" creationId="{5B1A2E66-C10D-4083-BC80-DE816A10F558}"/>
          </ac:spMkLst>
        </pc:spChg>
        <pc:spChg chg="del">
          <ac:chgData name="Amelia Veith" userId="15bdf0d5-432d-4157-83ae-63e3a7e1dc2c" providerId="ADAL" clId="{A237F066-3D2D-4695-A065-232CDFCFE126}" dt="2021-11-12T21:51:05.890" v="4461" actId="478"/>
          <ac:spMkLst>
            <pc:docMk/>
            <pc:sldMk cId="3711068535" sldId="346"/>
            <ac:spMk id="67" creationId="{090A5547-8549-4576-B969-D69DBCD51278}"/>
          </ac:spMkLst>
        </pc:spChg>
        <pc:spChg chg="mod">
          <ac:chgData name="Amelia Veith" userId="15bdf0d5-432d-4157-83ae-63e3a7e1dc2c" providerId="ADAL" clId="{A237F066-3D2D-4695-A065-232CDFCFE126}" dt="2021-11-11T21:49:16.988" v="3245"/>
          <ac:spMkLst>
            <pc:docMk/>
            <pc:sldMk cId="3711068535" sldId="346"/>
            <ac:spMk id="69" creationId="{5A34AFF3-2AB6-4425-B2F9-4DEFE35160C8}"/>
          </ac:spMkLst>
        </pc:spChg>
        <pc:spChg chg="mod">
          <ac:chgData name="Amelia Veith" userId="15bdf0d5-432d-4157-83ae-63e3a7e1dc2c" providerId="ADAL" clId="{A237F066-3D2D-4695-A065-232CDFCFE126}" dt="2021-11-11T21:49:16.988" v="3245"/>
          <ac:spMkLst>
            <pc:docMk/>
            <pc:sldMk cId="3711068535" sldId="346"/>
            <ac:spMk id="70" creationId="{0731E467-42C9-4FA7-B9BA-266B94E40723}"/>
          </ac:spMkLst>
        </pc:spChg>
        <pc:spChg chg="add del mod">
          <ac:chgData name="Amelia Veith" userId="15bdf0d5-432d-4157-83ae-63e3a7e1dc2c" providerId="ADAL" clId="{A237F066-3D2D-4695-A065-232CDFCFE126}" dt="2021-11-11T21:56:15.006" v="3285" actId="478"/>
          <ac:spMkLst>
            <pc:docMk/>
            <pc:sldMk cId="3711068535" sldId="346"/>
            <ac:spMk id="71" creationId="{4BE7C1AF-AA26-4A90-8048-21F638872A77}"/>
          </ac:spMkLst>
        </pc:spChg>
        <pc:spChg chg="mod">
          <ac:chgData name="Amelia Veith" userId="15bdf0d5-432d-4157-83ae-63e3a7e1dc2c" providerId="ADAL" clId="{A237F066-3D2D-4695-A065-232CDFCFE126}" dt="2021-11-11T21:56:16.591" v="3286"/>
          <ac:spMkLst>
            <pc:docMk/>
            <pc:sldMk cId="3711068535" sldId="346"/>
            <ac:spMk id="73" creationId="{A794FBB7-A164-4882-9CB4-C8E79C67987B}"/>
          </ac:spMkLst>
        </pc:spChg>
        <pc:spChg chg="mod">
          <ac:chgData name="Amelia Veith" userId="15bdf0d5-432d-4157-83ae-63e3a7e1dc2c" providerId="ADAL" clId="{A237F066-3D2D-4695-A065-232CDFCFE126}" dt="2021-11-11T21:56:16.591" v="3286"/>
          <ac:spMkLst>
            <pc:docMk/>
            <pc:sldMk cId="3711068535" sldId="346"/>
            <ac:spMk id="74" creationId="{90C880DF-D39D-4F2A-BDD8-06526DDF0362}"/>
          </ac:spMkLst>
        </pc:spChg>
        <pc:spChg chg="del">
          <ac:chgData name="Amelia Veith" userId="15bdf0d5-432d-4157-83ae-63e3a7e1dc2c" providerId="ADAL" clId="{A237F066-3D2D-4695-A065-232CDFCFE126}" dt="2021-11-11T21:27:46.981" v="2991" actId="478"/>
          <ac:spMkLst>
            <pc:docMk/>
            <pc:sldMk cId="3711068535" sldId="346"/>
            <ac:spMk id="110" creationId="{042081C4-E45F-4FE8-B20E-0B7406270FD2}"/>
          </ac:spMkLst>
        </pc:spChg>
        <pc:spChg chg="del">
          <ac:chgData name="Amelia Veith" userId="15bdf0d5-432d-4157-83ae-63e3a7e1dc2c" providerId="ADAL" clId="{A237F066-3D2D-4695-A065-232CDFCFE126}" dt="2021-11-11T21:27:46.981" v="2991" actId="478"/>
          <ac:spMkLst>
            <pc:docMk/>
            <pc:sldMk cId="3711068535" sldId="346"/>
            <ac:spMk id="129" creationId="{0920A331-AED8-4D26-8DE3-E72795FF515A}"/>
          </ac:spMkLst>
        </pc:spChg>
        <pc:spChg chg="del">
          <ac:chgData name="Amelia Veith" userId="15bdf0d5-432d-4157-83ae-63e3a7e1dc2c" providerId="ADAL" clId="{A237F066-3D2D-4695-A065-232CDFCFE126}" dt="2021-11-11T21:27:53.586" v="2992" actId="478"/>
          <ac:spMkLst>
            <pc:docMk/>
            <pc:sldMk cId="3711068535" sldId="346"/>
            <ac:spMk id="142" creationId="{5D2F036F-3102-49E5-8D19-213EC1A726AE}"/>
          </ac:spMkLst>
        </pc:spChg>
        <pc:spChg chg="del">
          <ac:chgData name="Amelia Veith" userId="15bdf0d5-432d-4157-83ae-63e3a7e1dc2c" providerId="ADAL" clId="{A237F066-3D2D-4695-A065-232CDFCFE126}" dt="2021-11-11T21:27:53.586" v="2992" actId="478"/>
          <ac:spMkLst>
            <pc:docMk/>
            <pc:sldMk cId="3711068535" sldId="346"/>
            <ac:spMk id="143" creationId="{4EE4EBF5-2502-4D2A-9A7B-62CB7A0BCA40}"/>
          </ac:spMkLst>
        </pc:spChg>
        <pc:spChg chg="mod">
          <ac:chgData name="Amelia Veith" userId="15bdf0d5-432d-4157-83ae-63e3a7e1dc2c" providerId="ADAL" clId="{A237F066-3D2D-4695-A065-232CDFCFE126}" dt="2022-01-25T04:41:38.942" v="4545" actId="164"/>
          <ac:spMkLst>
            <pc:docMk/>
            <pc:sldMk cId="3711068535" sldId="346"/>
            <ac:spMk id="149" creationId="{E7DF3042-9776-4868-BAEF-B339AB37620B}"/>
          </ac:spMkLst>
        </pc:spChg>
        <pc:spChg chg="mod">
          <ac:chgData name="Amelia Veith" userId="15bdf0d5-432d-4157-83ae-63e3a7e1dc2c" providerId="ADAL" clId="{A237F066-3D2D-4695-A065-232CDFCFE126}" dt="2021-11-12T21:51:09.906" v="4462" actId="14100"/>
          <ac:spMkLst>
            <pc:docMk/>
            <pc:sldMk cId="3711068535" sldId="346"/>
            <ac:spMk id="634" creationId="{00000000-0000-0000-0000-000000000000}"/>
          </ac:spMkLst>
        </pc:spChg>
        <pc:grpChg chg="add mod">
          <ac:chgData name="Amelia Veith" userId="15bdf0d5-432d-4157-83ae-63e3a7e1dc2c" providerId="ADAL" clId="{A237F066-3D2D-4695-A065-232CDFCFE126}" dt="2021-11-11T21:28:49.225" v="2997" actId="1076"/>
          <ac:grpSpMkLst>
            <pc:docMk/>
            <pc:sldMk cId="3711068535" sldId="346"/>
            <ac:grpSpMk id="2" creationId="{54B19354-1AA6-4400-9E46-483DE4840685}"/>
          </ac:grpSpMkLst>
        </pc:grpChg>
        <pc:grpChg chg="add mod">
          <ac:chgData name="Amelia Veith" userId="15bdf0d5-432d-4157-83ae-63e3a7e1dc2c" providerId="ADAL" clId="{A237F066-3D2D-4695-A065-232CDFCFE126}" dt="2022-01-25T04:41:38.942" v="4545" actId="164"/>
          <ac:grpSpMkLst>
            <pc:docMk/>
            <pc:sldMk cId="3711068535" sldId="346"/>
            <ac:grpSpMk id="2" creationId="{B83B1C62-79B6-44CB-9629-F6292F770BCB}"/>
          </ac:grpSpMkLst>
        </pc:grpChg>
        <pc:grpChg chg="mod">
          <ac:chgData name="Amelia Veith" userId="15bdf0d5-432d-4157-83ae-63e3a7e1dc2c" providerId="ADAL" clId="{A237F066-3D2D-4695-A065-232CDFCFE126}" dt="2022-01-25T04:41:38.942" v="4545" actId="164"/>
          <ac:grpSpMkLst>
            <pc:docMk/>
            <pc:sldMk cId="3711068535" sldId="346"/>
            <ac:grpSpMk id="31" creationId="{74996772-EF73-4D41-9C1A-917A888E47BF}"/>
          </ac:grpSpMkLst>
        </pc:grpChg>
        <pc:grpChg chg="add del mod">
          <ac:chgData name="Amelia Veith" userId="15bdf0d5-432d-4157-83ae-63e3a7e1dc2c" providerId="ADAL" clId="{A237F066-3D2D-4695-A065-232CDFCFE126}" dt="2021-12-02T23:06:46.402" v="4541"/>
          <ac:grpSpMkLst>
            <pc:docMk/>
            <pc:sldMk cId="3711068535" sldId="346"/>
            <ac:grpSpMk id="32" creationId="{D9B8633D-02DE-4BD9-A8EC-E49846F56293}"/>
          </ac:grpSpMkLst>
        </pc:grpChg>
        <pc:grpChg chg="add mod">
          <ac:chgData name="Amelia Veith" userId="15bdf0d5-432d-4157-83ae-63e3a7e1dc2c" providerId="ADAL" clId="{A237F066-3D2D-4695-A065-232CDFCFE126}" dt="2021-11-11T21:28:37.802" v="2995" actId="164"/>
          <ac:grpSpMkLst>
            <pc:docMk/>
            <pc:sldMk cId="3711068535" sldId="346"/>
            <ac:grpSpMk id="44" creationId="{3BD3CE33-3D30-4BE9-B9A8-BFCCE93EE225}"/>
          </ac:grpSpMkLst>
        </pc:grpChg>
        <pc:grpChg chg="add mod">
          <ac:chgData name="Amelia Veith" userId="15bdf0d5-432d-4157-83ae-63e3a7e1dc2c" providerId="ADAL" clId="{A237F066-3D2D-4695-A065-232CDFCFE126}" dt="2021-11-11T21:28:37.802" v="2995" actId="164"/>
          <ac:grpSpMkLst>
            <pc:docMk/>
            <pc:sldMk cId="3711068535" sldId="346"/>
            <ac:grpSpMk id="53" creationId="{924C93A2-C48B-4AD6-80FF-A25B87CCE1C8}"/>
          </ac:grpSpMkLst>
        </pc:grpChg>
        <pc:grpChg chg="add del mod">
          <ac:chgData name="Amelia Veith" userId="15bdf0d5-432d-4157-83ae-63e3a7e1dc2c" providerId="ADAL" clId="{A237F066-3D2D-4695-A065-232CDFCFE126}" dt="2021-11-11T21:49:18.854" v="3246"/>
          <ac:grpSpMkLst>
            <pc:docMk/>
            <pc:sldMk cId="3711068535" sldId="346"/>
            <ac:grpSpMk id="68" creationId="{0E978F67-9E3F-42B4-BFFD-061D7254484F}"/>
          </ac:grpSpMkLst>
        </pc:grpChg>
        <pc:grpChg chg="add mod">
          <ac:chgData name="Amelia Veith" userId="15bdf0d5-432d-4157-83ae-63e3a7e1dc2c" providerId="ADAL" clId="{A237F066-3D2D-4695-A065-232CDFCFE126}" dt="2021-11-11T21:56:16.591" v="3286"/>
          <ac:grpSpMkLst>
            <pc:docMk/>
            <pc:sldMk cId="3711068535" sldId="346"/>
            <ac:grpSpMk id="72" creationId="{1176E6BD-A7E7-4B61-983D-1EE861EC6541}"/>
          </ac:grpSpMkLst>
        </pc:grpChg>
        <pc:grpChg chg="mod">
          <ac:chgData name="Amelia Veith" userId="15bdf0d5-432d-4157-83ae-63e3a7e1dc2c" providerId="ADAL" clId="{A237F066-3D2D-4695-A065-232CDFCFE126}" dt="2022-01-25T04:41:38.942" v="4545" actId="164"/>
          <ac:grpSpMkLst>
            <pc:docMk/>
            <pc:sldMk cId="3711068535" sldId="346"/>
            <ac:grpSpMk id="103" creationId="{2D08E7DE-8BEE-4B02-A1C3-1530E03C0DE7}"/>
          </ac:grpSpMkLst>
        </pc:grpChg>
        <pc:grpChg chg="del">
          <ac:chgData name="Amelia Veith" userId="15bdf0d5-432d-4157-83ae-63e3a7e1dc2c" providerId="ADAL" clId="{A237F066-3D2D-4695-A065-232CDFCFE126}" dt="2021-11-11T21:27:53.586" v="2992" actId="478"/>
          <ac:grpSpMkLst>
            <pc:docMk/>
            <pc:sldMk cId="3711068535" sldId="346"/>
            <ac:grpSpMk id="111" creationId="{46F892FE-F166-41FB-B766-36069412481F}"/>
          </ac:grpSpMkLst>
        </pc:grpChg>
        <pc:grpChg chg="del">
          <ac:chgData name="Amelia Veith" userId="15bdf0d5-432d-4157-83ae-63e3a7e1dc2c" providerId="ADAL" clId="{A237F066-3D2D-4695-A065-232CDFCFE126}" dt="2021-11-11T21:27:46.981" v="2991" actId="478"/>
          <ac:grpSpMkLst>
            <pc:docMk/>
            <pc:sldMk cId="3711068535" sldId="346"/>
            <ac:grpSpMk id="130" creationId="{4AEFF8B8-80CA-408C-91D2-C448EDA5104D}"/>
          </ac:grpSpMkLst>
        </pc:grpChg>
        <pc:cxnChg chg="mod">
          <ac:chgData name="Amelia Veith" userId="15bdf0d5-432d-4157-83ae-63e3a7e1dc2c" providerId="ADAL" clId="{A237F066-3D2D-4695-A065-232CDFCFE126}" dt="2021-12-02T23:06:41.939" v="4538"/>
          <ac:cxnSpMkLst>
            <pc:docMk/>
            <pc:sldMk cId="3711068535" sldId="346"/>
            <ac:cxnSpMk id="37" creationId="{8568960E-B707-4FC7-99B3-949D83C915A2}"/>
          </ac:cxnSpMkLst>
        </pc:cxnChg>
        <pc:cxnChg chg="mod">
          <ac:chgData name="Amelia Veith" userId="15bdf0d5-432d-4157-83ae-63e3a7e1dc2c" providerId="ADAL" clId="{A237F066-3D2D-4695-A065-232CDFCFE126}" dt="2021-12-02T23:06:41.939" v="4538"/>
          <ac:cxnSpMkLst>
            <pc:docMk/>
            <pc:sldMk cId="3711068535" sldId="346"/>
            <ac:cxnSpMk id="38" creationId="{9630C062-D01D-4B52-AE1E-6622F3018C16}"/>
          </ac:cxnSpMkLst>
        </pc:cxnChg>
        <pc:cxnChg chg="mod">
          <ac:chgData name="Amelia Veith" userId="15bdf0d5-432d-4157-83ae-63e3a7e1dc2c" providerId="ADAL" clId="{A237F066-3D2D-4695-A065-232CDFCFE126}" dt="2021-12-02T23:06:41.939" v="4538"/>
          <ac:cxnSpMkLst>
            <pc:docMk/>
            <pc:sldMk cId="3711068535" sldId="346"/>
            <ac:cxnSpMk id="39" creationId="{5DE0DA59-9BD8-4941-B5AA-40B0ED7E08EC}"/>
          </ac:cxnSpMkLst>
        </pc:cxnChg>
        <pc:cxnChg chg="mod">
          <ac:chgData name="Amelia Veith" userId="15bdf0d5-432d-4157-83ae-63e3a7e1dc2c" providerId="ADAL" clId="{A237F066-3D2D-4695-A065-232CDFCFE126}" dt="2021-11-11T21:28:31.414" v="2994"/>
          <ac:cxnSpMkLst>
            <pc:docMk/>
            <pc:sldMk cId="3711068535" sldId="346"/>
            <ac:cxnSpMk id="49" creationId="{C1B4F9B4-415B-4B59-B738-D5A9F3D65E2E}"/>
          </ac:cxnSpMkLst>
        </pc:cxnChg>
        <pc:cxnChg chg="mod">
          <ac:chgData name="Amelia Veith" userId="15bdf0d5-432d-4157-83ae-63e3a7e1dc2c" providerId="ADAL" clId="{A237F066-3D2D-4695-A065-232CDFCFE126}" dt="2021-11-11T21:28:31.414" v="2994"/>
          <ac:cxnSpMkLst>
            <pc:docMk/>
            <pc:sldMk cId="3711068535" sldId="346"/>
            <ac:cxnSpMk id="50" creationId="{F3FF5AAF-3248-4405-A027-548AE35AACD0}"/>
          </ac:cxnSpMkLst>
        </pc:cxnChg>
        <pc:cxnChg chg="mod">
          <ac:chgData name="Amelia Veith" userId="15bdf0d5-432d-4157-83ae-63e3a7e1dc2c" providerId="ADAL" clId="{A237F066-3D2D-4695-A065-232CDFCFE126}" dt="2021-11-11T21:28:31.414" v="2994"/>
          <ac:cxnSpMkLst>
            <pc:docMk/>
            <pc:sldMk cId="3711068535" sldId="346"/>
            <ac:cxnSpMk id="51" creationId="{072A984D-8929-410B-9EB2-2240DFC86FC2}"/>
          </ac:cxnSpMkLst>
        </pc:cxnChg>
        <pc:cxnChg chg="mod">
          <ac:chgData name="Amelia Veith" userId="15bdf0d5-432d-4157-83ae-63e3a7e1dc2c" providerId="ADAL" clId="{A237F066-3D2D-4695-A065-232CDFCFE126}" dt="2021-11-11T21:28:31.414" v="2994"/>
          <ac:cxnSpMkLst>
            <pc:docMk/>
            <pc:sldMk cId="3711068535" sldId="346"/>
            <ac:cxnSpMk id="52" creationId="{CD8700FC-FAD4-4443-935A-7BDAC774EEA6}"/>
          </ac:cxnSpMkLst>
        </pc:cxnChg>
        <pc:cxnChg chg="mod">
          <ac:chgData name="Amelia Veith" userId="15bdf0d5-432d-4157-83ae-63e3a7e1dc2c" providerId="ADAL" clId="{A237F066-3D2D-4695-A065-232CDFCFE126}" dt="2021-11-11T21:28:31.414" v="2994"/>
          <ac:cxnSpMkLst>
            <pc:docMk/>
            <pc:sldMk cId="3711068535" sldId="346"/>
            <ac:cxnSpMk id="58" creationId="{4642CD0D-76D9-4A53-BE26-D37A9A56659F}"/>
          </ac:cxnSpMkLst>
        </pc:cxnChg>
        <pc:cxnChg chg="mod">
          <ac:chgData name="Amelia Veith" userId="15bdf0d5-432d-4157-83ae-63e3a7e1dc2c" providerId="ADAL" clId="{A237F066-3D2D-4695-A065-232CDFCFE126}" dt="2021-11-11T21:28:31.414" v="2994"/>
          <ac:cxnSpMkLst>
            <pc:docMk/>
            <pc:sldMk cId="3711068535" sldId="346"/>
            <ac:cxnSpMk id="59" creationId="{17E5DFE8-F532-4710-A988-1768CDB532EE}"/>
          </ac:cxnSpMkLst>
        </pc:cxnChg>
        <pc:cxnChg chg="mod">
          <ac:chgData name="Amelia Veith" userId="15bdf0d5-432d-4157-83ae-63e3a7e1dc2c" providerId="ADAL" clId="{A237F066-3D2D-4695-A065-232CDFCFE126}" dt="2021-11-11T21:28:31.414" v="2994"/>
          <ac:cxnSpMkLst>
            <pc:docMk/>
            <pc:sldMk cId="3711068535" sldId="346"/>
            <ac:cxnSpMk id="60" creationId="{A4CC2C5D-D971-45F5-AD1C-9DD58967C009}"/>
          </ac:cxnSpMkLst>
        </pc:cxnChg>
        <pc:cxnChg chg="mod">
          <ac:chgData name="Amelia Veith" userId="15bdf0d5-432d-4157-83ae-63e3a7e1dc2c" providerId="ADAL" clId="{A237F066-3D2D-4695-A065-232CDFCFE126}" dt="2021-11-11T21:28:31.414" v="2994"/>
          <ac:cxnSpMkLst>
            <pc:docMk/>
            <pc:sldMk cId="3711068535" sldId="346"/>
            <ac:cxnSpMk id="61" creationId="{75D4D4FA-C7C6-47F9-8CD8-D4E90C40644C}"/>
          </ac:cxnSpMkLst>
        </pc:cxnChg>
        <pc:cxnChg chg="add mod">
          <ac:chgData name="Amelia Veith" userId="15bdf0d5-432d-4157-83ae-63e3a7e1dc2c" providerId="ADAL" clId="{A237F066-3D2D-4695-A065-232CDFCFE126}" dt="2021-11-11T21:28:37.802" v="2995" actId="164"/>
          <ac:cxnSpMkLst>
            <pc:docMk/>
            <pc:sldMk cId="3711068535" sldId="346"/>
            <ac:cxnSpMk id="62" creationId="{2C182242-85E6-40B4-AE70-82944E01D684}"/>
          </ac:cxnSpMkLst>
        </pc:cxnChg>
        <pc:cxnChg chg="add mod">
          <ac:chgData name="Amelia Veith" userId="15bdf0d5-432d-4157-83ae-63e3a7e1dc2c" providerId="ADAL" clId="{A237F066-3D2D-4695-A065-232CDFCFE126}" dt="2021-11-11T21:28:37.802" v="2995" actId="164"/>
          <ac:cxnSpMkLst>
            <pc:docMk/>
            <pc:sldMk cId="3711068535" sldId="346"/>
            <ac:cxnSpMk id="64" creationId="{CB424BFD-C770-41A2-B0D7-1EA3A91EDDB7}"/>
          </ac:cxnSpMkLst>
        </pc:cxnChg>
        <pc:cxnChg chg="add mod">
          <ac:chgData name="Amelia Veith" userId="15bdf0d5-432d-4157-83ae-63e3a7e1dc2c" providerId="ADAL" clId="{A237F066-3D2D-4695-A065-232CDFCFE126}" dt="2021-11-11T21:28:37.802" v="2995" actId="164"/>
          <ac:cxnSpMkLst>
            <pc:docMk/>
            <pc:sldMk cId="3711068535" sldId="346"/>
            <ac:cxnSpMk id="65" creationId="{E3C1C8DD-DF84-497C-9FF0-106EF83EBD32}"/>
          </ac:cxnSpMkLst>
        </pc:cxnChg>
        <pc:cxnChg chg="mod">
          <ac:chgData name="Amelia Veith" userId="15bdf0d5-432d-4157-83ae-63e3a7e1dc2c" providerId="ADAL" clId="{A237F066-3D2D-4695-A065-232CDFCFE126}" dt="2021-11-11T21:27:53.586" v="2992" actId="478"/>
          <ac:cxnSpMkLst>
            <pc:docMk/>
            <pc:sldMk cId="3711068535" sldId="346"/>
            <ac:cxnSpMk id="114" creationId="{14EEBE12-7B6E-4654-90BA-6BEA3E8D2FB2}"/>
          </ac:cxnSpMkLst>
        </pc:cxnChg>
        <pc:cxnChg chg="mod">
          <ac:chgData name="Amelia Veith" userId="15bdf0d5-432d-4157-83ae-63e3a7e1dc2c" providerId="ADAL" clId="{A237F066-3D2D-4695-A065-232CDFCFE126}" dt="2021-11-11T21:27:53.586" v="2992" actId="478"/>
          <ac:cxnSpMkLst>
            <pc:docMk/>
            <pc:sldMk cId="3711068535" sldId="346"/>
            <ac:cxnSpMk id="115" creationId="{93B9F7B3-DA37-4CBC-BF6E-27F2F57D5965}"/>
          </ac:cxnSpMkLst>
        </pc:cxnChg>
        <pc:cxnChg chg="mod">
          <ac:chgData name="Amelia Veith" userId="15bdf0d5-432d-4157-83ae-63e3a7e1dc2c" providerId="ADAL" clId="{A237F066-3D2D-4695-A065-232CDFCFE126}" dt="2021-11-11T21:27:53.586" v="2992" actId="478"/>
          <ac:cxnSpMkLst>
            <pc:docMk/>
            <pc:sldMk cId="3711068535" sldId="346"/>
            <ac:cxnSpMk id="127" creationId="{AE83DF23-9C4D-4F96-A2C0-FC665C008968}"/>
          </ac:cxnSpMkLst>
        </pc:cxnChg>
        <pc:cxnChg chg="mod">
          <ac:chgData name="Amelia Veith" userId="15bdf0d5-432d-4157-83ae-63e3a7e1dc2c" providerId="ADAL" clId="{A237F066-3D2D-4695-A065-232CDFCFE126}" dt="2021-11-11T21:27:53.586" v="2992" actId="478"/>
          <ac:cxnSpMkLst>
            <pc:docMk/>
            <pc:sldMk cId="3711068535" sldId="346"/>
            <ac:cxnSpMk id="128" creationId="{78995EA1-5A20-45B3-837C-72404A52A33C}"/>
          </ac:cxnSpMkLst>
        </pc:cxnChg>
        <pc:cxnChg chg="del mod">
          <ac:chgData name="Amelia Veith" userId="15bdf0d5-432d-4157-83ae-63e3a7e1dc2c" providerId="ADAL" clId="{A237F066-3D2D-4695-A065-232CDFCFE126}" dt="2021-11-11T21:27:46.981" v="2991" actId="478"/>
          <ac:cxnSpMkLst>
            <pc:docMk/>
            <pc:sldMk cId="3711068535" sldId="346"/>
            <ac:cxnSpMk id="144" creationId="{798E44F8-F8F3-422F-BF7F-ED3AB5AA0F99}"/>
          </ac:cxnSpMkLst>
        </pc:cxnChg>
        <pc:cxnChg chg="del mod">
          <ac:chgData name="Amelia Veith" userId="15bdf0d5-432d-4157-83ae-63e3a7e1dc2c" providerId="ADAL" clId="{A237F066-3D2D-4695-A065-232CDFCFE126}" dt="2021-11-11T21:27:46.981" v="2991" actId="478"/>
          <ac:cxnSpMkLst>
            <pc:docMk/>
            <pc:sldMk cId="3711068535" sldId="346"/>
            <ac:cxnSpMk id="145" creationId="{BFEA479B-E68A-4199-9714-DC2C0422C9FE}"/>
          </ac:cxnSpMkLst>
        </pc:cxnChg>
      </pc:sldChg>
      <pc:sldChg chg="addSp delSp modSp add mod modAnim">
        <pc:chgData name="Amelia Veith" userId="15bdf0d5-432d-4157-83ae-63e3a7e1dc2c" providerId="ADAL" clId="{A237F066-3D2D-4695-A065-232CDFCFE126}" dt="2022-01-25T04:16:35.712" v="4542" actId="164"/>
        <pc:sldMkLst>
          <pc:docMk/>
          <pc:sldMk cId="891375708" sldId="347"/>
        </pc:sldMkLst>
        <pc:spChg chg="add mod">
          <ac:chgData name="Amelia Veith" userId="15bdf0d5-432d-4157-83ae-63e3a7e1dc2c" providerId="ADAL" clId="{A237F066-3D2D-4695-A065-232CDFCFE126}" dt="2022-01-25T04:16:35.712" v="4542" actId="164"/>
          <ac:spMkLst>
            <pc:docMk/>
            <pc:sldMk cId="891375708" sldId="347"/>
            <ac:spMk id="32" creationId="{31D05408-A340-4CA1-BF01-B0C0B1FF797E}"/>
          </ac:spMkLst>
        </pc:spChg>
        <pc:spChg chg="add mod">
          <ac:chgData name="Amelia Veith" userId="15bdf0d5-432d-4157-83ae-63e3a7e1dc2c" providerId="ADAL" clId="{A237F066-3D2D-4695-A065-232CDFCFE126}" dt="2022-01-25T04:16:35.712" v="4542" actId="164"/>
          <ac:spMkLst>
            <pc:docMk/>
            <pc:sldMk cId="891375708" sldId="347"/>
            <ac:spMk id="33" creationId="{E57CD228-C4EF-4BF4-9485-D6596B1CDB21}"/>
          </ac:spMkLst>
        </pc:spChg>
        <pc:spChg chg="add mod">
          <ac:chgData name="Amelia Veith" userId="15bdf0d5-432d-4157-83ae-63e3a7e1dc2c" providerId="ADAL" clId="{A237F066-3D2D-4695-A065-232CDFCFE126}" dt="2022-01-25T04:16:35.712" v="4542" actId="164"/>
          <ac:spMkLst>
            <pc:docMk/>
            <pc:sldMk cId="891375708" sldId="347"/>
            <ac:spMk id="34" creationId="{C3289F64-1DC3-40BB-81A9-929646D247F8}"/>
          </ac:spMkLst>
        </pc:spChg>
        <pc:spChg chg="mod">
          <ac:chgData name="Amelia Veith" userId="15bdf0d5-432d-4157-83ae-63e3a7e1dc2c" providerId="ADAL" clId="{A237F066-3D2D-4695-A065-232CDFCFE126}" dt="2021-11-11T21:29:33.667" v="3003"/>
          <ac:spMkLst>
            <pc:docMk/>
            <pc:sldMk cId="891375708" sldId="347"/>
            <ac:spMk id="36" creationId="{6641FAA2-5045-4BAB-BE3F-04F738912254}"/>
          </ac:spMkLst>
        </pc:spChg>
        <pc:spChg chg="mod">
          <ac:chgData name="Amelia Veith" userId="15bdf0d5-432d-4157-83ae-63e3a7e1dc2c" providerId="ADAL" clId="{A237F066-3D2D-4695-A065-232CDFCFE126}" dt="2021-11-11T21:29:33.667" v="3003"/>
          <ac:spMkLst>
            <pc:docMk/>
            <pc:sldMk cId="891375708" sldId="347"/>
            <ac:spMk id="38" creationId="{4D5C7D7A-B583-441D-8B94-26BF0C4D8108}"/>
          </ac:spMkLst>
        </pc:spChg>
        <pc:spChg chg="mod">
          <ac:chgData name="Amelia Veith" userId="15bdf0d5-432d-4157-83ae-63e3a7e1dc2c" providerId="ADAL" clId="{A237F066-3D2D-4695-A065-232CDFCFE126}" dt="2021-11-11T21:29:33.667" v="3003"/>
          <ac:spMkLst>
            <pc:docMk/>
            <pc:sldMk cId="891375708" sldId="347"/>
            <ac:spMk id="39" creationId="{8991A558-818D-4150-B072-08B92F0DA581}"/>
          </ac:spMkLst>
        </pc:spChg>
        <pc:spChg chg="mod">
          <ac:chgData name="Amelia Veith" userId="15bdf0d5-432d-4157-83ae-63e3a7e1dc2c" providerId="ADAL" clId="{A237F066-3D2D-4695-A065-232CDFCFE126}" dt="2021-11-11T21:29:33.667" v="3003"/>
          <ac:spMkLst>
            <pc:docMk/>
            <pc:sldMk cId="891375708" sldId="347"/>
            <ac:spMk id="40" creationId="{47E56433-098F-4263-BBEF-ACA0AD2C6975}"/>
          </ac:spMkLst>
        </pc:spChg>
        <pc:spChg chg="mod">
          <ac:chgData name="Amelia Veith" userId="15bdf0d5-432d-4157-83ae-63e3a7e1dc2c" providerId="ADAL" clId="{A237F066-3D2D-4695-A065-232CDFCFE126}" dt="2021-11-11T21:29:33.667" v="3003"/>
          <ac:spMkLst>
            <pc:docMk/>
            <pc:sldMk cId="891375708" sldId="347"/>
            <ac:spMk id="41" creationId="{DCE2AB29-96E2-45CA-B2B1-9C7946F0A412}"/>
          </ac:spMkLst>
        </pc:spChg>
        <pc:spChg chg="mod">
          <ac:chgData name="Amelia Veith" userId="15bdf0d5-432d-4157-83ae-63e3a7e1dc2c" providerId="ADAL" clId="{A237F066-3D2D-4695-A065-232CDFCFE126}" dt="2021-11-11T21:38:33.246" v="3089" actId="207"/>
          <ac:spMkLst>
            <pc:docMk/>
            <pc:sldMk cId="891375708" sldId="347"/>
            <ac:spMk id="42" creationId="{CFC85434-A50F-4DFE-B9C2-10E078088B8B}"/>
          </ac:spMkLst>
        </pc:spChg>
        <pc:spChg chg="mod">
          <ac:chgData name="Amelia Veith" userId="15bdf0d5-432d-4157-83ae-63e3a7e1dc2c" providerId="ADAL" clId="{A237F066-3D2D-4695-A065-232CDFCFE126}" dt="2021-11-11T21:29:33.667" v="3003"/>
          <ac:spMkLst>
            <pc:docMk/>
            <pc:sldMk cId="891375708" sldId="347"/>
            <ac:spMk id="67" creationId="{2681EE62-B263-4F6E-8B94-F80C2D54E752}"/>
          </ac:spMkLst>
        </pc:spChg>
        <pc:spChg chg="mod">
          <ac:chgData name="Amelia Veith" userId="15bdf0d5-432d-4157-83ae-63e3a7e1dc2c" providerId="ADAL" clId="{A237F066-3D2D-4695-A065-232CDFCFE126}" dt="2021-11-11T21:29:33.667" v="3003"/>
          <ac:spMkLst>
            <pc:docMk/>
            <pc:sldMk cId="891375708" sldId="347"/>
            <ac:spMk id="68" creationId="{D146F25B-9EB6-4604-BB84-AAA3E59D68DE}"/>
          </ac:spMkLst>
        </pc:spChg>
        <pc:spChg chg="add mod">
          <ac:chgData name="Amelia Veith" userId="15bdf0d5-432d-4157-83ae-63e3a7e1dc2c" providerId="ADAL" clId="{A237F066-3D2D-4695-A065-232CDFCFE126}" dt="2022-01-25T04:16:35.712" v="4542" actId="164"/>
          <ac:spMkLst>
            <pc:docMk/>
            <pc:sldMk cId="891375708" sldId="347"/>
            <ac:spMk id="69" creationId="{E99EF03B-4CAC-43C1-9DC8-11180CAA53B3}"/>
          </ac:spMkLst>
        </pc:spChg>
        <pc:spChg chg="add mod">
          <ac:chgData name="Amelia Veith" userId="15bdf0d5-432d-4157-83ae-63e3a7e1dc2c" providerId="ADAL" clId="{A237F066-3D2D-4695-A065-232CDFCFE126}" dt="2022-01-25T04:16:35.712" v="4542" actId="164"/>
          <ac:spMkLst>
            <pc:docMk/>
            <pc:sldMk cId="891375708" sldId="347"/>
            <ac:spMk id="70" creationId="{859A737B-B3B2-40EB-8E2C-3A257FBF26FA}"/>
          </ac:spMkLst>
        </pc:spChg>
        <pc:spChg chg="mod">
          <ac:chgData name="Amelia Veith" userId="15bdf0d5-432d-4157-83ae-63e3a7e1dc2c" providerId="ADAL" clId="{A237F066-3D2D-4695-A065-232CDFCFE126}" dt="2021-11-11T21:29:33.667" v="3003"/>
          <ac:spMkLst>
            <pc:docMk/>
            <pc:sldMk cId="891375708" sldId="347"/>
            <ac:spMk id="72" creationId="{88FF9CAC-057C-4F56-82B2-7D93E395B6FD}"/>
          </ac:spMkLst>
        </pc:spChg>
        <pc:spChg chg="mod">
          <ac:chgData name="Amelia Veith" userId="15bdf0d5-432d-4157-83ae-63e3a7e1dc2c" providerId="ADAL" clId="{A237F066-3D2D-4695-A065-232CDFCFE126}" dt="2021-11-11T21:29:33.667" v="3003"/>
          <ac:spMkLst>
            <pc:docMk/>
            <pc:sldMk cId="891375708" sldId="347"/>
            <ac:spMk id="74" creationId="{5DA6DEE6-8087-4B2E-AD38-431C6342D0BC}"/>
          </ac:spMkLst>
        </pc:spChg>
        <pc:spChg chg="mod">
          <ac:chgData name="Amelia Veith" userId="15bdf0d5-432d-4157-83ae-63e3a7e1dc2c" providerId="ADAL" clId="{A237F066-3D2D-4695-A065-232CDFCFE126}" dt="2021-11-11T21:29:33.667" v="3003"/>
          <ac:spMkLst>
            <pc:docMk/>
            <pc:sldMk cId="891375708" sldId="347"/>
            <ac:spMk id="75" creationId="{2E1F1B57-090B-46C1-B510-1A0A870B0050}"/>
          </ac:spMkLst>
        </pc:spChg>
        <pc:spChg chg="mod">
          <ac:chgData name="Amelia Veith" userId="15bdf0d5-432d-4157-83ae-63e3a7e1dc2c" providerId="ADAL" clId="{A237F066-3D2D-4695-A065-232CDFCFE126}" dt="2021-11-11T21:29:33.667" v="3003"/>
          <ac:spMkLst>
            <pc:docMk/>
            <pc:sldMk cId="891375708" sldId="347"/>
            <ac:spMk id="76" creationId="{AE736E95-74FF-496B-8035-FE041A261746}"/>
          </ac:spMkLst>
        </pc:spChg>
        <pc:spChg chg="mod">
          <ac:chgData name="Amelia Veith" userId="15bdf0d5-432d-4157-83ae-63e3a7e1dc2c" providerId="ADAL" clId="{A237F066-3D2D-4695-A065-232CDFCFE126}" dt="2021-11-11T21:29:33.667" v="3003"/>
          <ac:spMkLst>
            <pc:docMk/>
            <pc:sldMk cId="891375708" sldId="347"/>
            <ac:spMk id="77" creationId="{1BE342DF-61A3-498E-81E2-612E8BA1EFB5}"/>
          </ac:spMkLst>
        </pc:spChg>
        <pc:spChg chg="mod">
          <ac:chgData name="Amelia Veith" userId="15bdf0d5-432d-4157-83ae-63e3a7e1dc2c" providerId="ADAL" clId="{A237F066-3D2D-4695-A065-232CDFCFE126}" dt="2021-11-11T21:29:33.667" v="3003"/>
          <ac:spMkLst>
            <pc:docMk/>
            <pc:sldMk cId="891375708" sldId="347"/>
            <ac:spMk id="78" creationId="{3E87BEB9-079C-446E-B57C-9699B22BB492}"/>
          </ac:spMkLst>
        </pc:spChg>
        <pc:spChg chg="mod">
          <ac:chgData name="Amelia Veith" userId="15bdf0d5-432d-4157-83ae-63e3a7e1dc2c" providerId="ADAL" clId="{A237F066-3D2D-4695-A065-232CDFCFE126}" dt="2021-11-11T21:29:33.667" v="3003"/>
          <ac:spMkLst>
            <pc:docMk/>
            <pc:sldMk cId="891375708" sldId="347"/>
            <ac:spMk id="79" creationId="{F47EB39B-8B94-4426-8D5D-D35F39FF320A}"/>
          </ac:spMkLst>
        </pc:spChg>
        <pc:spChg chg="add mod">
          <ac:chgData name="Amelia Veith" userId="15bdf0d5-432d-4157-83ae-63e3a7e1dc2c" providerId="ADAL" clId="{A237F066-3D2D-4695-A065-232CDFCFE126}" dt="2022-01-25T04:16:35.712" v="4542" actId="164"/>
          <ac:spMkLst>
            <pc:docMk/>
            <pc:sldMk cId="891375708" sldId="347"/>
            <ac:spMk id="80" creationId="{A9A0ADFA-D2D3-4BFB-8299-F032558FBF71}"/>
          </ac:spMkLst>
        </pc:spChg>
        <pc:spChg chg="mod">
          <ac:chgData name="Amelia Veith" userId="15bdf0d5-432d-4157-83ae-63e3a7e1dc2c" providerId="ADAL" clId="{A237F066-3D2D-4695-A065-232CDFCFE126}" dt="2021-11-11T21:29:33.667" v="3003"/>
          <ac:spMkLst>
            <pc:docMk/>
            <pc:sldMk cId="891375708" sldId="347"/>
            <ac:spMk id="82" creationId="{19A856B0-799D-4A3A-B5C4-5F2B7B1EACD6}"/>
          </ac:spMkLst>
        </pc:spChg>
        <pc:spChg chg="mod">
          <ac:chgData name="Amelia Veith" userId="15bdf0d5-432d-4157-83ae-63e3a7e1dc2c" providerId="ADAL" clId="{A237F066-3D2D-4695-A065-232CDFCFE126}" dt="2021-11-11T21:29:33.667" v="3003"/>
          <ac:spMkLst>
            <pc:docMk/>
            <pc:sldMk cId="891375708" sldId="347"/>
            <ac:spMk id="84" creationId="{80DCAF89-943B-416B-A625-CCA3C15ADDA0}"/>
          </ac:spMkLst>
        </pc:spChg>
        <pc:spChg chg="mod">
          <ac:chgData name="Amelia Veith" userId="15bdf0d5-432d-4157-83ae-63e3a7e1dc2c" providerId="ADAL" clId="{A237F066-3D2D-4695-A065-232CDFCFE126}" dt="2021-11-11T21:29:33.667" v="3003"/>
          <ac:spMkLst>
            <pc:docMk/>
            <pc:sldMk cId="891375708" sldId="347"/>
            <ac:spMk id="85" creationId="{40A0D889-284C-48A9-8EE6-76B62C95D11D}"/>
          </ac:spMkLst>
        </pc:spChg>
        <pc:spChg chg="mod">
          <ac:chgData name="Amelia Veith" userId="15bdf0d5-432d-4157-83ae-63e3a7e1dc2c" providerId="ADAL" clId="{A237F066-3D2D-4695-A065-232CDFCFE126}" dt="2021-11-11T21:29:33.667" v="3003"/>
          <ac:spMkLst>
            <pc:docMk/>
            <pc:sldMk cId="891375708" sldId="347"/>
            <ac:spMk id="86" creationId="{859A1209-9686-4AD7-84B3-78BC974DBF9E}"/>
          </ac:spMkLst>
        </pc:spChg>
        <pc:spChg chg="mod">
          <ac:chgData name="Amelia Veith" userId="15bdf0d5-432d-4157-83ae-63e3a7e1dc2c" providerId="ADAL" clId="{A237F066-3D2D-4695-A065-232CDFCFE126}" dt="2021-11-11T21:29:33.667" v="3003"/>
          <ac:spMkLst>
            <pc:docMk/>
            <pc:sldMk cId="891375708" sldId="347"/>
            <ac:spMk id="87" creationId="{644546E0-4CA3-4F90-A279-83F507448CFB}"/>
          </ac:spMkLst>
        </pc:spChg>
        <pc:spChg chg="mod">
          <ac:chgData name="Amelia Veith" userId="15bdf0d5-432d-4157-83ae-63e3a7e1dc2c" providerId="ADAL" clId="{A237F066-3D2D-4695-A065-232CDFCFE126}" dt="2021-11-11T21:29:33.667" v="3003"/>
          <ac:spMkLst>
            <pc:docMk/>
            <pc:sldMk cId="891375708" sldId="347"/>
            <ac:spMk id="88" creationId="{17989894-1BA6-4651-9856-F3B286D72FB1}"/>
          </ac:spMkLst>
        </pc:spChg>
        <pc:spChg chg="mod">
          <ac:chgData name="Amelia Veith" userId="15bdf0d5-432d-4157-83ae-63e3a7e1dc2c" providerId="ADAL" clId="{A237F066-3D2D-4695-A065-232CDFCFE126}" dt="2021-11-11T21:29:33.667" v="3003"/>
          <ac:spMkLst>
            <pc:docMk/>
            <pc:sldMk cId="891375708" sldId="347"/>
            <ac:spMk id="89" creationId="{ACCE2298-281C-4E76-87AE-FF4C6A51BE9C}"/>
          </ac:spMkLst>
        </pc:spChg>
        <pc:spChg chg="add mod">
          <ac:chgData name="Amelia Veith" userId="15bdf0d5-432d-4157-83ae-63e3a7e1dc2c" providerId="ADAL" clId="{A237F066-3D2D-4695-A065-232CDFCFE126}" dt="2022-01-25T04:16:35.712" v="4542" actId="164"/>
          <ac:spMkLst>
            <pc:docMk/>
            <pc:sldMk cId="891375708" sldId="347"/>
            <ac:spMk id="90" creationId="{3BAA9F06-3B38-4F39-A6CC-F3148CEE71F2}"/>
          </ac:spMkLst>
        </pc:spChg>
        <pc:spChg chg="add mod">
          <ac:chgData name="Amelia Veith" userId="15bdf0d5-432d-4157-83ae-63e3a7e1dc2c" providerId="ADAL" clId="{A237F066-3D2D-4695-A065-232CDFCFE126}" dt="2022-01-25T04:16:35.712" v="4542" actId="164"/>
          <ac:spMkLst>
            <pc:docMk/>
            <pc:sldMk cId="891375708" sldId="347"/>
            <ac:spMk id="91" creationId="{6491FC8C-A00A-455D-80E7-B186FCFBBA09}"/>
          </ac:spMkLst>
        </pc:spChg>
        <pc:spChg chg="add del mod">
          <ac:chgData name="Amelia Veith" userId="15bdf0d5-432d-4157-83ae-63e3a7e1dc2c" providerId="ADAL" clId="{A237F066-3D2D-4695-A065-232CDFCFE126}" dt="2021-11-11T21:56:19.083" v="3287" actId="478"/>
          <ac:spMkLst>
            <pc:docMk/>
            <pc:sldMk cId="891375708" sldId="347"/>
            <ac:spMk id="114" creationId="{B85BF498-E286-4ECC-8A0D-725E77B79631}"/>
          </ac:spMkLst>
        </pc:spChg>
        <pc:spChg chg="mod">
          <ac:chgData name="Amelia Veith" userId="15bdf0d5-432d-4157-83ae-63e3a7e1dc2c" providerId="ADAL" clId="{A237F066-3D2D-4695-A065-232CDFCFE126}" dt="2021-11-11T21:56:20.368" v="3288"/>
          <ac:spMkLst>
            <pc:docMk/>
            <pc:sldMk cId="891375708" sldId="347"/>
            <ac:spMk id="116" creationId="{80CA67FA-51E3-4E12-B5E1-0574B51685B0}"/>
          </ac:spMkLst>
        </pc:spChg>
        <pc:spChg chg="mod">
          <ac:chgData name="Amelia Veith" userId="15bdf0d5-432d-4157-83ae-63e3a7e1dc2c" providerId="ADAL" clId="{A237F066-3D2D-4695-A065-232CDFCFE126}" dt="2021-11-11T21:56:20.368" v="3288"/>
          <ac:spMkLst>
            <pc:docMk/>
            <pc:sldMk cId="891375708" sldId="347"/>
            <ac:spMk id="117" creationId="{3254D5E3-27C3-4D47-9AE0-8AAB05697F05}"/>
          </ac:spMkLst>
        </pc:spChg>
        <pc:grpChg chg="del mod">
          <ac:chgData name="Amelia Veith" userId="15bdf0d5-432d-4157-83ae-63e3a7e1dc2c" providerId="ADAL" clId="{A237F066-3D2D-4695-A065-232CDFCFE126}" dt="2021-11-11T21:29:09.482" v="3002" actId="478"/>
          <ac:grpSpMkLst>
            <pc:docMk/>
            <pc:sldMk cId="891375708" sldId="347"/>
            <ac:grpSpMk id="2" creationId="{54B19354-1AA6-4400-9E46-483DE4840685}"/>
          </ac:grpSpMkLst>
        </pc:grpChg>
        <pc:grpChg chg="add mod">
          <ac:chgData name="Amelia Veith" userId="15bdf0d5-432d-4157-83ae-63e3a7e1dc2c" providerId="ADAL" clId="{A237F066-3D2D-4695-A065-232CDFCFE126}" dt="2022-01-25T04:16:35.712" v="4542" actId="164"/>
          <ac:grpSpMkLst>
            <pc:docMk/>
            <pc:sldMk cId="891375708" sldId="347"/>
            <ac:grpSpMk id="2" creationId="{E7620771-72F6-49AA-A129-2FCE0C8FB26F}"/>
          </ac:grpSpMkLst>
        </pc:grpChg>
        <pc:grpChg chg="add mod">
          <ac:chgData name="Amelia Veith" userId="15bdf0d5-432d-4157-83ae-63e3a7e1dc2c" providerId="ADAL" clId="{A237F066-3D2D-4695-A065-232CDFCFE126}" dt="2021-11-11T21:30:23.198" v="3022" actId="688"/>
          <ac:grpSpMkLst>
            <pc:docMk/>
            <pc:sldMk cId="891375708" sldId="347"/>
            <ac:grpSpMk id="3" creationId="{71F5679A-FD0B-4DBE-A27F-E174C3181378}"/>
          </ac:grpSpMkLst>
        </pc:grpChg>
        <pc:grpChg chg="add mod">
          <ac:chgData name="Amelia Veith" userId="15bdf0d5-432d-4157-83ae-63e3a7e1dc2c" providerId="ADAL" clId="{A237F066-3D2D-4695-A065-232CDFCFE126}" dt="2021-11-11T21:29:40.997" v="3004" actId="164"/>
          <ac:grpSpMkLst>
            <pc:docMk/>
            <pc:sldMk cId="891375708" sldId="347"/>
            <ac:grpSpMk id="35" creationId="{E03EB0B2-2FCE-43F0-879A-2A0F3E6D7B67}"/>
          </ac:grpSpMkLst>
        </pc:grpChg>
        <pc:grpChg chg="mod">
          <ac:chgData name="Amelia Veith" userId="15bdf0d5-432d-4157-83ae-63e3a7e1dc2c" providerId="ADAL" clId="{A237F066-3D2D-4695-A065-232CDFCFE126}" dt="2021-11-11T21:29:33.667" v="3003"/>
          <ac:grpSpMkLst>
            <pc:docMk/>
            <pc:sldMk cId="891375708" sldId="347"/>
            <ac:grpSpMk id="37" creationId="{D3E76FE3-EBFA-46A8-8A85-3CCA0DC45D43}"/>
          </ac:grpSpMkLst>
        </pc:grpChg>
        <pc:grpChg chg="add mod">
          <ac:chgData name="Amelia Veith" userId="15bdf0d5-432d-4157-83ae-63e3a7e1dc2c" providerId="ADAL" clId="{A237F066-3D2D-4695-A065-232CDFCFE126}" dt="2022-01-25T04:16:35.712" v="4542" actId="164"/>
          <ac:grpSpMkLst>
            <pc:docMk/>
            <pc:sldMk cId="891375708" sldId="347"/>
            <ac:grpSpMk id="71" creationId="{9EF4C991-0F88-449C-8920-6A9F3B2716BE}"/>
          </ac:grpSpMkLst>
        </pc:grpChg>
        <pc:grpChg chg="mod">
          <ac:chgData name="Amelia Veith" userId="15bdf0d5-432d-4157-83ae-63e3a7e1dc2c" providerId="ADAL" clId="{A237F066-3D2D-4695-A065-232CDFCFE126}" dt="2021-11-11T21:29:33.667" v="3003"/>
          <ac:grpSpMkLst>
            <pc:docMk/>
            <pc:sldMk cId="891375708" sldId="347"/>
            <ac:grpSpMk id="73" creationId="{554C4B39-E21C-48A2-A276-11513726A10F}"/>
          </ac:grpSpMkLst>
        </pc:grpChg>
        <pc:grpChg chg="add mod">
          <ac:chgData name="Amelia Veith" userId="15bdf0d5-432d-4157-83ae-63e3a7e1dc2c" providerId="ADAL" clId="{A237F066-3D2D-4695-A065-232CDFCFE126}" dt="2021-11-11T21:29:40.997" v="3004" actId="164"/>
          <ac:grpSpMkLst>
            <pc:docMk/>
            <pc:sldMk cId="891375708" sldId="347"/>
            <ac:grpSpMk id="81" creationId="{C2C3FF29-E611-4929-AE6F-3D62D8E11140}"/>
          </ac:grpSpMkLst>
        </pc:grpChg>
        <pc:grpChg chg="mod">
          <ac:chgData name="Amelia Veith" userId="15bdf0d5-432d-4157-83ae-63e3a7e1dc2c" providerId="ADAL" clId="{A237F066-3D2D-4695-A065-232CDFCFE126}" dt="2021-11-11T21:29:33.667" v="3003"/>
          <ac:grpSpMkLst>
            <pc:docMk/>
            <pc:sldMk cId="891375708" sldId="347"/>
            <ac:grpSpMk id="83" creationId="{008887E5-A84D-4A42-88D3-0F67C00782A0}"/>
          </ac:grpSpMkLst>
        </pc:grpChg>
        <pc:grpChg chg="mod">
          <ac:chgData name="Amelia Veith" userId="15bdf0d5-432d-4157-83ae-63e3a7e1dc2c" providerId="ADAL" clId="{A237F066-3D2D-4695-A065-232CDFCFE126}" dt="2022-01-25T04:16:35.712" v="4542" actId="164"/>
          <ac:grpSpMkLst>
            <pc:docMk/>
            <pc:sldMk cId="891375708" sldId="347"/>
            <ac:grpSpMk id="95" creationId="{663964CA-319C-44E1-AEE7-1A6DD12A35CC}"/>
          </ac:grpSpMkLst>
        </pc:grpChg>
        <pc:grpChg chg="mod">
          <ac:chgData name="Amelia Veith" userId="15bdf0d5-432d-4157-83ae-63e3a7e1dc2c" providerId="ADAL" clId="{A237F066-3D2D-4695-A065-232CDFCFE126}" dt="2022-01-25T04:16:35.712" v="4542" actId="164"/>
          <ac:grpSpMkLst>
            <pc:docMk/>
            <pc:sldMk cId="891375708" sldId="347"/>
            <ac:grpSpMk id="104" creationId="{A78A33E9-F0CC-4CD6-83A4-17F3CC7C3816}"/>
          </ac:grpSpMkLst>
        </pc:grpChg>
        <pc:grpChg chg="add mod">
          <ac:chgData name="Amelia Veith" userId="15bdf0d5-432d-4157-83ae-63e3a7e1dc2c" providerId="ADAL" clId="{A237F066-3D2D-4695-A065-232CDFCFE126}" dt="2021-11-11T21:56:20.368" v="3288"/>
          <ac:grpSpMkLst>
            <pc:docMk/>
            <pc:sldMk cId="891375708" sldId="347"/>
            <ac:grpSpMk id="115" creationId="{559AB66E-ACEF-4B9A-86E5-4369157DB3F3}"/>
          </ac:grpSpMkLst>
        </pc:grpChg>
        <pc:cxnChg chg="mod">
          <ac:chgData name="Amelia Veith" userId="15bdf0d5-432d-4157-83ae-63e3a7e1dc2c" providerId="ADAL" clId="{A237F066-3D2D-4695-A065-232CDFCFE126}" dt="2021-11-11T21:29:09.482" v="3002" actId="478"/>
          <ac:cxnSpMkLst>
            <pc:docMk/>
            <pc:sldMk cId="891375708" sldId="347"/>
            <ac:cxnSpMk id="49" creationId="{C1B4F9B4-415B-4B59-B738-D5A9F3D65E2E}"/>
          </ac:cxnSpMkLst>
        </pc:cxnChg>
        <pc:cxnChg chg="mod">
          <ac:chgData name="Amelia Veith" userId="15bdf0d5-432d-4157-83ae-63e3a7e1dc2c" providerId="ADAL" clId="{A237F066-3D2D-4695-A065-232CDFCFE126}" dt="2021-11-11T21:29:09.482" v="3002" actId="478"/>
          <ac:cxnSpMkLst>
            <pc:docMk/>
            <pc:sldMk cId="891375708" sldId="347"/>
            <ac:cxnSpMk id="51" creationId="{072A984D-8929-410B-9EB2-2240DFC86FC2}"/>
          </ac:cxnSpMkLst>
        </pc:cxnChg>
        <pc:cxnChg chg="mod">
          <ac:chgData name="Amelia Veith" userId="15bdf0d5-432d-4157-83ae-63e3a7e1dc2c" providerId="ADAL" clId="{A237F066-3D2D-4695-A065-232CDFCFE126}" dt="2021-11-11T21:29:09.482" v="3002" actId="478"/>
          <ac:cxnSpMkLst>
            <pc:docMk/>
            <pc:sldMk cId="891375708" sldId="347"/>
            <ac:cxnSpMk id="52" creationId="{CD8700FC-FAD4-4443-935A-7BDAC774EEA6}"/>
          </ac:cxnSpMkLst>
        </pc:cxnChg>
        <pc:cxnChg chg="mod">
          <ac:chgData name="Amelia Veith" userId="15bdf0d5-432d-4157-83ae-63e3a7e1dc2c" providerId="ADAL" clId="{A237F066-3D2D-4695-A065-232CDFCFE126}" dt="2021-11-11T21:29:09.482" v="3002" actId="478"/>
          <ac:cxnSpMkLst>
            <pc:docMk/>
            <pc:sldMk cId="891375708" sldId="347"/>
            <ac:cxnSpMk id="58" creationId="{4642CD0D-76D9-4A53-BE26-D37A9A56659F}"/>
          </ac:cxnSpMkLst>
        </pc:cxnChg>
        <pc:cxnChg chg="mod">
          <ac:chgData name="Amelia Veith" userId="15bdf0d5-432d-4157-83ae-63e3a7e1dc2c" providerId="ADAL" clId="{A237F066-3D2D-4695-A065-232CDFCFE126}" dt="2021-11-11T21:29:09.482" v="3002" actId="478"/>
          <ac:cxnSpMkLst>
            <pc:docMk/>
            <pc:sldMk cId="891375708" sldId="347"/>
            <ac:cxnSpMk id="60" creationId="{A4CC2C5D-D971-45F5-AD1C-9DD58967C009}"/>
          </ac:cxnSpMkLst>
        </pc:cxnChg>
        <pc:cxnChg chg="mod">
          <ac:chgData name="Amelia Veith" userId="15bdf0d5-432d-4157-83ae-63e3a7e1dc2c" providerId="ADAL" clId="{A237F066-3D2D-4695-A065-232CDFCFE126}" dt="2021-11-11T21:29:09.482" v="3002" actId="478"/>
          <ac:cxnSpMkLst>
            <pc:docMk/>
            <pc:sldMk cId="891375708" sldId="347"/>
            <ac:cxnSpMk id="61" creationId="{75D4D4FA-C7C6-47F9-8CD8-D4E90C40644C}"/>
          </ac:cxnSpMkLst>
        </pc:cxnChg>
        <pc:cxnChg chg="mod">
          <ac:chgData name="Amelia Veith" userId="15bdf0d5-432d-4157-83ae-63e3a7e1dc2c" providerId="ADAL" clId="{A237F066-3D2D-4695-A065-232CDFCFE126}" dt="2021-11-11T21:29:09.482" v="3002" actId="478"/>
          <ac:cxnSpMkLst>
            <pc:docMk/>
            <pc:sldMk cId="891375708" sldId="347"/>
            <ac:cxnSpMk id="64" creationId="{CB424BFD-C770-41A2-B0D7-1EA3A91EDDB7}"/>
          </ac:cxnSpMkLst>
        </pc:cxnChg>
      </pc:sldChg>
      <pc:sldChg chg="addSp delSp modSp add mod modAnim">
        <pc:chgData name="Amelia Veith" userId="15bdf0d5-432d-4157-83ae-63e3a7e1dc2c" providerId="ADAL" clId="{A237F066-3D2D-4695-A065-232CDFCFE126}" dt="2021-12-02T22:50:43.493" v="4530" actId="14100"/>
        <pc:sldMkLst>
          <pc:docMk/>
          <pc:sldMk cId="395848115" sldId="348"/>
        </pc:sldMkLst>
        <pc:spChg chg="mod">
          <ac:chgData name="Amelia Veith" userId="15bdf0d5-432d-4157-83ae-63e3a7e1dc2c" providerId="ADAL" clId="{A237F066-3D2D-4695-A065-232CDFCFE126}" dt="2021-11-11T21:31:43.358" v="3027" actId="1076"/>
          <ac:spMkLst>
            <pc:docMk/>
            <pc:sldMk cId="395848115" sldId="348"/>
            <ac:spMk id="42" creationId="{CFC85434-A50F-4DFE-B9C2-10E078088B8B}"/>
          </ac:spMkLst>
        </pc:spChg>
        <pc:spChg chg="add mod">
          <ac:chgData name="Amelia Veith" userId="15bdf0d5-432d-4157-83ae-63e3a7e1dc2c" providerId="ADAL" clId="{A237F066-3D2D-4695-A065-232CDFCFE126}" dt="2021-12-02T22:50:39.656" v="4529" actId="164"/>
          <ac:spMkLst>
            <pc:docMk/>
            <pc:sldMk cId="395848115" sldId="348"/>
            <ac:spMk id="43" creationId="{D5AC70BD-AD56-4ADC-802C-1F46DDA44C4C}"/>
          </ac:spMkLst>
        </pc:spChg>
        <pc:spChg chg="add mod">
          <ac:chgData name="Amelia Veith" userId="15bdf0d5-432d-4157-83ae-63e3a7e1dc2c" providerId="ADAL" clId="{A237F066-3D2D-4695-A065-232CDFCFE126}" dt="2021-12-02T22:50:39.656" v="4529" actId="164"/>
          <ac:spMkLst>
            <pc:docMk/>
            <pc:sldMk cId="395848115" sldId="348"/>
            <ac:spMk id="44" creationId="{2C7CBEB0-A03F-445B-82BC-D06F43494404}"/>
          </ac:spMkLst>
        </pc:spChg>
        <pc:spChg chg="mod">
          <ac:chgData name="Amelia Veith" userId="15bdf0d5-432d-4157-83ae-63e3a7e1dc2c" providerId="ADAL" clId="{A237F066-3D2D-4695-A065-232CDFCFE126}" dt="2021-11-11T21:31:44.849" v="3028"/>
          <ac:spMkLst>
            <pc:docMk/>
            <pc:sldMk cId="395848115" sldId="348"/>
            <ac:spMk id="46" creationId="{F39D4709-1282-4DB2-BEFF-A957168C23F1}"/>
          </ac:spMkLst>
        </pc:spChg>
        <pc:spChg chg="mod">
          <ac:chgData name="Amelia Veith" userId="15bdf0d5-432d-4157-83ae-63e3a7e1dc2c" providerId="ADAL" clId="{A237F066-3D2D-4695-A065-232CDFCFE126}" dt="2021-11-11T21:31:44.849" v="3028"/>
          <ac:spMkLst>
            <pc:docMk/>
            <pc:sldMk cId="395848115" sldId="348"/>
            <ac:spMk id="47" creationId="{45C7AE0A-1A9C-43DA-9163-C88845A141FA}"/>
          </ac:spMkLst>
        </pc:spChg>
        <pc:spChg chg="mod">
          <ac:chgData name="Amelia Veith" userId="15bdf0d5-432d-4157-83ae-63e3a7e1dc2c" providerId="ADAL" clId="{A237F066-3D2D-4695-A065-232CDFCFE126}" dt="2021-11-11T21:31:44.849" v="3028"/>
          <ac:spMkLst>
            <pc:docMk/>
            <pc:sldMk cId="395848115" sldId="348"/>
            <ac:spMk id="48" creationId="{89CE8984-F46B-4477-AEA4-58300A602975}"/>
          </ac:spMkLst>
        </pc:spChg>
        <pc:spChg chg="mod">
          <ac:chgData name="Amelia Veith" userId="15bdf0d5-432d-4157-83ae-63e3a7e1dc2c" providerId="ADAL" clId="{A237F066-3D2D-4695-A065-232CDFCFE126}" dt="2021-11-11T21:31:44.849" v="3028"/>
          <ac:spMkLst>
            <pc:docMk/>
            <pc:sldMk cId="395848115" sldId="348"/>
            <ac:spMk id="49" creationId="{7D898027-9603-4F01-9F88-A3E38F3A0BA1}"/>
          </ac:spMkLst>
        </pc:spChg>
        <pc:spChg chg="mod">
          <ac:chgData name="Amelia Veith" userId="15bdf0d5-432d-4157-83ae-63e3a7e1dc2c" providerId="ADAL" clId="{A237F066-3D2D-4695-A065-232CDFCFE126}" dt="2021-11-11T21:31:44.849" v="3028"/>
          <ac:spMkLst>
            <pc:docMk/>
            <pc:sldMk cId="395848115" sldId="348"/>
            <ac:spMk id="50" creationId="{9E73574E-C96B-4CCA-BCBB-C6CB56D04FF0}"/>
          </ac:spMkLst>
        </pc:spChg>
        <pc:spChg chg="mod">
          <ac:chgData name="Amelia Veith" userId="15bdf0d5-432d-4157-83ae-63e3a7e1dc2c" providerId="ADAL" clId="{A237F066-3D2D-4695-A065-232CDFCFE126}" dt="2021-11-11T21:31:44.849" v="3028"/>
          <ac:spMkLst>
            <pc:docMk/>
            <pc:sldMk cId="395848115" sldId="348"/>
            <ac:spMk id="51" creationId="{7EEE7B27-BBB8-44A5-90F5-E77D2AFDA8A8}"/>
          </ac:spMkLst>
        </pc:spChg>
        <pc:spChg chg="mod">
          <ac:chgData name="Amelia Veith" userId="15bdf0d5-432d-4157-83ae-63e3a7e1dc2c" providerId="ADAL" clId="{A237F066-3D2D-4695-A065-232CDFCFE126}" dt="2021-11-11T21:31:44.849" v="3028"/>
          <ac:spMkLst>
            <pc:docMk/>
            <pc:sldMk cId="395848115" sldId="348"/>
            <ac:spMk id="52" creationId="{66E0D122-6C20-414B-BBA2-A451EC72EA0F}"/>
          </ac:spMkLst>
        </pc:spChg>
        <pc:spChg chg="mod">
          <ac:chgData name="Amelia Veith" userId="15bdf0d5-432d-4157-83ae-63e3a7e1dc2c" providerId="ADAL" clId="{A237F066-3D2D-4695-A065-232CDFCFE126}" dt="2021-11-11T21:31:44.849" v="3028"/>
          <ac:spMkLst>
            <pc:docMk/>
            <pc:sldMk cId="395848115" sldId="348"/>
            <ac:spMk id="54" creationId="{3E893FF3-3BDD-45FB-9395-9793C26E4CC0}"/>
          </ac:spMkLst>
        </pc:spChg>
        <pc:spChg chg="mod">
          <ac:chgData name="Amelia Veith" userId="15bdf0d5-432d-4157-83ae-63e3a7e1dc2c" providerId="ADAL" clId="{A237F066-3D2D-4695-A065-232CDFCFE126}" dt="2021-11-11T21:31:44.849" v="3028"/>
          <ac:spMkLst>
            <pc:docMk/>
            <pc:sldMk cId="395848115" sldId="348"/>
            <ac:spMk id="55" creationId="{38016A86-4F7F-4957-A75A-FDC374240B2B}"/>
          </ac:spMkLst>
        </pc:spChg>
        <pc:spChg chg="mod">
          <ac:chgData name="Amelia Veith" userId="15bdf0d5-432d-4157-83ae-63e3a7e1dc2c" providerId="ADAL" clId="{A237F066-3D2D-4695-A065-232CDFCFE126}" dt="2021-11-11T21:31:44.849" v="3028"/>
          <ac:spMkLst>
            <pc:docMk/>
            <pc:sldMk cId="395848115" sldId="348"/>
            <ac:spMk id="56" creationId="{26DDEF5B-6D1B-429E-9F81-1A4C24C41238}"/>
          </ac:spMkLst>
        </pc:spChg>
        <pc:spChg chg="mod">
          <ac:chgData name="Amelia Veith" userId="15bdf0d5-432d-4157-83ae-63e3a7e1dc2c" providerId="ADAL" clId="{A237F066-3D2D-4695-A065-232CDFCFE126}" dt="2021-11-11T21:31:44.849" v="3028"/>
          <ac:spMkLst>
            <pc:docMk/>
            <pc:sldMk cId="395848115" sldId="348"/>
            <ac:spMk id="59" creationId="{4DA8AD15-A92E-4630-85D0-B7E728D56B18}"/>
          </ac:spMkLst>
        </pc:spChg>
        <pc:spChg chg="mod">
          <ac:chgData name="Amelia Veith" userId="15bdf0d5-432d-4157-83ae-63e3a7e1dc2c" providerId="ADAL" clId="{A237F066-3D2D-4695-A065-232CDFCFE126}" dt="2021-11-11T21:31:44.849" v="3028"/>
          <ac:spMkLst>
            <pc:docMk/>
            <pc:sldMk cId="395848115" sldId="348"/>
            <ac:spMk id="60" creationId="{B933D811-A598-4A35-95F6-B34C32A07674}"/>
          </ac:spMkLst>
        </pc:spChg>
        <pc:spChg chg="mod">
          <ac:chgData name="Amelia Veith" userId="15bdf0d5-432d-4157-83ae-63e3a7e1dc2c" providerId="ADAL" clId="{A237F066-3D2D-4695-A065-232CDFCFE126}" dt="2021-11-11T21:31:44.849" v="3028"/>
          <ac:spMkLst>
            <pc:docMk/>
            <pc:sldMk cId="395848115" sldId="348"/>
            <ac:spMk id="61" creationId="{28FB829D-5207-42AB-A354-B4A0EE6AA53A}"/>
          </ac:spMkLst>
        </pc:spChg>
        <pc:spChg chg="mod">
          <ac:chgData name="Amelia Veith" userId="15bdf0d5-432d-4157-83ae-63e3a7e1dc2c" providerId="ADAL" clId="{A237F066-3D2D-4695-A065-232CDFCFE126}" dt="2021-11-11T21:31:44.849" v="3028"/>
          <ac:spMkLst>
            <pc:docMk/>
            <pc:sldMk cId="395848115" sldId="348"/>
            <ac:spMk id="63" creationId="{FEDFB578-CAD7-4F6E-9FBD-FF3781414D74}"/>
          </ac:spMkLst>
        </pc:spChg>
        <pc:spChg chg="mod">
          <ac:chgData name="Amelia Veith" userId="15bdf0d5-432d-4157-83ae-63e3a7e1dc2c" providerId="ADAL" clId="{A237F066-3D2D-4695-A065-232CDFCFE126}" dt="2021-11-11T21:31:44.849" v="3028"/>
          <ac:spMkLst>
            <pc:docMk/>
            <pc:sldMk cId="395848115" sldId="348"/>
            <ac:spMk id="64" creationId="{4EADB21E-ACFC-404F-8654-989D21FC336B}"/>
          </ac:spMkLst>
        </pc:spChg>
        <pc:spChg chg="mod">
          <ac:chgData name="Amelia Veith" userId="15bdf0d5-432d-4157-83ae-63e3a7e1dc2c" providerId="ADAL" clId="{A237F066-3D2D-4695-A065-232CDFCFE126}" dt="2021-11-11T21:31:44.849" v="3028"/>
          <ac:spMkLst>
            <pc:docMk/>
            <pc:sldMk cId="395848115" sldId="348"/>
            <ac:spMk id="65" creationId="{A6D6E2C5-386B-4922-A1B4-54074BF7E1CC}"/>
          </ac:spMkLst>
        </pc:spChg>
        <pc:spChg chg="add del mod">
          <ac:chgData name="Amelia Veith" userId="15bdf0d5-432d-4157-83ae-63e3a7e1dc2c" providerId="ADAL" clId="{A237F066-3D2D-4695-A065-232CDFCFE126}" dt="2021-11-11T21:56:23.337" v="3289" actId="478"/>
          <ac:spMkLst>
            <pc:docMk/>
            <pc:sldMk cId="395848115" sldId="348"/>
            <ac:spMk id="104" creationId="{078D706E-FBA4-462E-BD0B-82C14B81E444}"/>
          </ac:spMkLst>
        </pc:spChg>
        <pc:spChg chg="mod">
          <ac:chgData name="Amelia Veith" userId="15bdf0d5-432d-4157-83ae-63e3a7e1dc2c" providerId="ADAL" clId="{A237F066-3D2D-4695-A065-232CDFCFE126}" dt="2021-11-11T21:56:24.356" v="3290"/>
          <ac:spMkLst>
            <pc:docMk/>
            <pc:sldMk cId="395848115" sldId="348"/>
            <ac:spMk id="106" creationId="{96102136-8FCC-4EE7-AD81-7CA14486DAE8}"/>
          </ac:spMkLst>
        </pc:spChg>
        <pc:spChg chg="mod">
          <ac:chgData name="Amelia Veith" userId="15bdf0d5-432d-4157-83ae-63e3a7e1dc2c" providerId="ADAL" clId="{A237F066-3D2D-4695-A065-232CDFCFE126}" dt="2021-11-11T21:56:24.356" v="3290"/>
          <ac:spMkLst>
            <pc:docMk/>
            <pc:sldMk cId="395848115" sldId="348"/>
            <ac:spMk id="107" creationId="{81C46976-F345-4B55-BEB0-1D69C21EB48B}"/>
          </ac:spMkLst>
        </pc:spChg>
        <pc:spChg chg="mod">
          <ac:chgData name="Amelia Veith" userId="15bdf0d5-432d-4157-83ae-63e3a7e1dc2c" providerId="ADAL" clId="{A237F066-3D2D-4695-A065-232CDFCFE126}" dt="2021-12-02T22:50:26.836" v="4528" actId="1076"/>
          <ac:spMkLst>
            <pc:docMk/>
            <pc:sldMk cId="395848115" sldId="348"/>
            <ac:spMk id="108" creationId="{44F8CF54-7A9E-44AB-9776-40D428F2ABDA}"/>
          </ac:spMkLst>
        </pc:spChg>
        <pc:grpChg chg="add mod">
          <ac:chgData name="Amelia Veith" userId="15bdf0d5-432d-4157-83ae-63e3a7e1dc2c" providerId="ADAL" clId="{A237F066-3D2D-4695-A065-232CDFCFE126}" dt="2021-12-02T22:50:43.493" v="4530" actId="14100"/>
          <ac:grpSpMkLst>
            <pc:docMk/>
            <pc:sldMk cId="395848115" sldId="348"/>
            <ac:grpSpMk id="2" creationId="{3CD4153D-9E03-484B-9AFC-06B8D718D29D}"/>
          </ac:grpSpMkLst>
        </pc:grpChg>
        <pc:grpChg chg="add mod">
          <ac:chgData name="Amelia Veith" userId="15bdf0d5-432d-4157-83ae-63e3a7e1dc2c" providerId="ADAL" clId="{A237F066-3D2D-4695-A065-232CDFCFE126}" dt="2021-11-11T21:31:57.208" v="3031" actId="1076"/>
          <ac:grpSpMkLst>
            <pc:docMk/>
            <pc:sldMk cId="395848115" sldId="348"/>
            <ac:grpSpMk id="2" creationId="{54DC0D88-4B31-431D-9CC5-235E142947E0}"/>
          </ac:grpSpMkLst>
        </pc:grpChg>
        <pc:grpChg chg="del">
          <ac:chgData name="Amelia Veith" userId="15bdf0d5-432d-4157-83ae-63e3a7e1dc2c" providerId="ADAL" clId="{A237F066-3D2D-4695-A065-232CDFCFE126}" dt="2021-11-11T21:30:49.776" v="3024" actId="478"/>
          <ac:grpSpMkLst>
            <pc:docMk/>
            <pc:sldMk cId="395848115" sldId="348"/>
            <ac:grpSpMk id="3" creationId="{71F5679A-FD0B-4DBE-A27F-E174C3181378}"/>
          </ac:grpSpMkLst>
        </pc:grpChg>
        <pc:grpChg chg="add mod">
          <ac:chgData name="Amelia Veith" userId="15bdf0d5-432d-4157-83ae-63e3a7e1dc2c" providerId="ADAL" clId="{A237F066-3D2D-4695-A065-232CDFCFE126}" dt="2021-12-02T22:50:39.656" v="4529" actId="164"/>
          <ac:grpSpMkLst>
            <pc:docMk/>
            <pc:sldMk cId="395848115" sldId="348"/>
            <ac:grpSpMk id="45" creationId="{C159E2CC-206E-450A-A1F6-DAAA32722266}"/>
          </ac:grpSpMkLst>
        </pc:grpChg>
        <pc:grpChg chg="add mod">
          <ac:chgData name="Amelia Veith" userId="15bdf0d5-432d-4157-83ae-63e3a7e1dc2c" providerId="ADAL" clId="{A237F066-3D2D-4695-A065-232CDFCFE126}" dt="2021-12-02T22:50:39.656" v="4529" actId="164"/>
          <ac:grpSpMkLst>
            <pc:docMk/>
            <pc:sldMk cId="395848115" sldId="348"/>
            <ac:grpSpMk id="58" creationId="{5EF55FAD-31AE-4A04-8A74-DF972D4E1F0B}"/>
          </ac:grpSpMkLst>
        </pc:grpChg>
        <pc:grpChg chg="add mod">
          <ac:chgData name="Amelia Veith" userId="15bdf0d5-432d-4157-83ae-63e3a7e1dc2c" providerId="ADAL" clId="{A237F066-3D2D-4695-A065-232CDFCFE126}" dt="2021-12-02T22:50:39.656" v="4529" actId="164"/>
          <ac:grpSpMkLst>
            <pc:docMk/>
            <pc:sldMk cId="395848115" sldId="348"/>
            <ac:grpSpMk id="62" creationId="{7472AC60-A65F-4D51-8832-1A9087D357A9}"/>
          </ac:grpSpMkLst>
        </pc:grpChg>
        <pc:grpChg chg="mod">
          <ac:chgData name="Amelia Veith" userId="15bdf0d5-432d-4157-83ae-63e3a7e1dc2c" providerId="ADAL" clId="{A237F066-3D2D-4695-A065-232CDFCFE126}" dt="2021-12-02T22:50:39.656" v="4529" actId="164"/>
          <ac:grpSpMkLst>
            <pc:docMk/>
            <pc:sldMk cId="395848115" sldId="348"/>
            <ac:grpSpMk id="92" creationId="{BB234D95-AB88-4FB2-BE44-292079757679}"/>
          </ac:grpSpMkLst>
        </pc:grpChg>
        <pc:grpChg chg="add mod">
          <ac:chgData name="Amelia Veith" userId="15bdf0d5-432d-4157-83ae-63e3a7e1dc2c" providerId="ADAL" clId="{A237F066-3D2D-4695-A065-232CDFCFE126}" dt="2021-11-11T21:56:24.356" v="3290"/>
          <ac:grpSpMkLst>
            <pc:docMk/>
            <pc:sldMk cId="395848115" sldId="348"/>
            <ac:grpSpMk id="105" creationId="{4DAF7C2B-9BF2-41E2-94EC-A9064A8F4D8A}"/>
          </ac:grpSpMkLst>
        </pc:grpChg>
        <pc:picChg chg="mod">
          <ac:chgData name="Amelia Veith" userId="15bdf0d5-432d-4157-83ae-63e3a7e1dc2c" providerId="ADAL" clId="{A237F066-3D2D-4695-A065-232CDFCFE126}" dt="2021-11-11T21:31:44.849" v="3028"/>
          <ac:picMkLst>
            <pc:docMk/>
            <pc:sldMk cId="395848115" sldId="348"/>
            <ac:picMk id="53" creationId="{80CED304-C69D-43ED-9410-5FF595546A2C}"/>
          </ac:picMkLst>
        </pc:picChg>
        <pc:picChg chg="add mod">
          <ac:chgData name="Amelia Veith" userId="15bdf0d5-432d-4157-83ae-63e3a7e1dc2c" providerId="ADAL" clId="{A237F066-3D2D-4695-A065-232CDFCFE126}" dt="2021-11-11T21:31:49.969" v="3029" actId="164"/>
          <ac:picMkLst>
            <pc:docMk/>
            <pc:sldMk cId="395848115" sldId="348"/>
            <ac:picMk id="57" creationId="{D61420D6-0E93-4D0C-A89A-22A0FA00C7D8}"/>
          </ac:picMkLst>
        </pc:picChg>
      </pc:sldChg>
      <pc:sldChg chg="addSp delSp modSp add mod modAnim">
        <pc:chgData name="Amelia Veith" userId="15bdf0d5-432d-4157-83ae-63e3a7e1dc2c" providerId="ADAL" clId="{A237F066-3D2D-4695-A065-232CDFCFE126}" dt="2021-12-02T23:05:17.907" v="4537" actId="21"/>
        <pc:sldMkLst>
          <pc:docMk/>
          <pc:sldMk cId="2768159061" sldId="349"/>
        </pc:sldMkLst>
        <pc:spChg chg="add mod">
          <ac:chgData name="Amelia Veith" userId="15bdf0d5-432d-4157-83ae-63e3a7e1dc2c" providerId="ADAL" clId="{A237F066-3D2D-4695-A065-232CDFCFE126}" dt="2021-11-11T21:33:56.419" v="3051" actId="164"/>
          <ac:spMkLst>
            <pc:docMk/>
            <pc:sldMk cId="2768159061" sldId="349"/>
            <ac:spMk id="31" creationId="{CAE52BEF-D9D1-4E0D-BC9C-EE8BE86CA6A7}"/>
          </ac:spMkLst>
        </pc:spChg>
        <pc:spChg chg="add mod">
          <ac:chgData name="Amelia Veith" userId="15bdf0d5-432d-4157-83ae-63e3a7e1dc2c" providerId="ADAL" clId="{A237F066-3D2D-4695-A065-232CDFCFE126}" dt="2021-11-11T21:34:11.396" v="3057" actId="208"/>
          <ac:spMkLst>
            <pc:docMk/>
            <pc:sldMk cId="2768159061" sldId="349"/>
            <ac:spMk id="32" creationId="{1AC40FFD-C1F1-4BA2-ABC0-0C765AAFFABC}"/>
          </ac:spMkLst>
        </pc:spChg>
        <pc:spChg chg="mod">
          <ac:chgData name="Amelia Veith" userId="15bdf0d5-432d-4157-83ae-63e3a7e1dc2c" providerId="ADAL" clId="{A237F066-3D2D-4695-A065-232CDFCFE126}" dt="2021-11-11T21:33:52.209" v="3050"/>
          <ac:spMkLst>
            <pc:docMk/>
            <pc:sldMk cId="2768159061" sldId="349"/>
            <ac:spMk id="36" creationId="{FA0E6B05-D074-415A-BD6B-521BBD115E52}"/>
          </ac:spMkLst>
        </pc:spChg>
        <pc:spChg chg="mod">
          <ac:chgData name="Amelia Veith" userId="15bdf0d5-432d-4157-83ae-63e3a7e1dc2c" providerId="ADAL" clId="{A237F066-3D2D-4695-A065-232CDFCFE126}" dt="2021-11-11T21:33:52.209" v="3050"/>
          <ac:spMkLst>
            <pc:docMk/>
            <pc:sldMk cId="2768159061" sldId="349"/>
            <ac:spMk id="38" creationId="{61F80E1D-6F6A-4F3B-9091-9116911599AA}"/>
          </ac:spMkLst>
        </pc:spChg>
        <pc:spChg chg="mod">
          <ac:chgData name="Amelia Veith" userId="15bdf0d5-432d-4157-83ae-63e3a7e1dc2c" providerId="ADAL" clId="{A237F066-3D2D-4695-A065-232CDFCFE126}" dt="2021-11-11T21:33:52.209" v="3050"/>
          <ac:spMkLst>
            <pc:docMk/>
            <pc:sldMk cId="2768159061" sldId="349"/>
            <ac:spMk id="39" creationId="{96CE17A7-164D-42D0-AFFA-E767BB6B896A}"/>
          </ac:spMkLst>
        </pc:spChg>
        <pc:spChg chg="mod">
          <ac:chgData name="Amelia Veith" userId="15bdf0d5-432d-4157-83ae-63e3a7e1dc2c" providerId="ADAL" clId="{A237F066-3D2D-4695-A065-232CDFCFE126}" dt="2021-11-11T21:33:52.209" v="3050"/>
          <ac:spMkLst>
            <pc:docMk/>
            <pc:sldMk cId="2768159061" sldId="349"/>
            <ac:spMk id="40" creationId="{46136F8C-3C65-45C6-8EC9-08A7CB499185}"/>
          </ac:spMkLst>
        </pc:spChg>
        <pc:spChg chg="mod">
          <ac:chgData name="Amelia Veith" userId="15bdf0d5-432d-4157-83ae-63e3a7e1dc2c" providerId="ADAL" clId="{A237F066-3D2D-4695-A065-232CDFCFE126}" dt="2021-11-11T21:33:52.209" v="3050"/>
          <ac:spMkLst>
            <pc:docMk/>
            <pc:sldMk cId="2768159061" sldId="349"/>
            <ac:spMk id="41" creationId="{9F0D073B-0582-4C30-B99B-1EDFC5ABAB99}"/>
          </ac:spMkLst>
        </pc:spChg>
        <pc:spChg chg="del">
          <ac:chgData name="Amelia Veith" userId="15bdf0d5-432d-4157-83ae-63e3a7e1dc2c" providerId="ADAL" clId="{A237F066-3D2D-4695-A065-232CDFCFE126}" dt="2021-11-11T21:38:46.950" v="3090" actId="478"/>
          <ac:spMkLst>
            <pc:docMk/>
            <pc:sldMk cId="2768159061" sldId="349"/>
            <ac:spMk id="42" creationId="{CFC85434-A50F-4DFE-B9C2-10E078088B8B}"/>
          </ac:spMkLst>
        </pc:spChg>
        <pc:spChg chg="add mod">
          <ac:chgData name="Amelia Veith" userId="15bdf0d5-432d-4157-83ae-63e3a7e1dc2c" providerId="ADAL" clId="{A237F066-3D2D-4695-A065-232CDFCFE126}" dt="2021-12-02T23:05:14.648" v="4535" actId="164"/>
          <ac:spMkLst>
            <pc:docMk/>
            <pc:sldMk cId="2768159061" sldId="349"/>
            <ac:spMk id="43" creationId="{DB04111E-0A4E-46E1-95A1-A987DCCC8491}"/>
          </ac:spMkLst>
        </pc:spChg>
        <pc:spChg chg="add mod">
          <ac:chgData name="Amelia Veith" userId="15bdf0d5-432d-4157-83ae-63e3a7e1dc2c" providerId="ADAL" clId="{A237F066-3D2D-4695-A065-232CDFCFE126}" dt="2021-12-02T23:05:14.648" v="4535" actId="164"/>
          <ac:spMkLst>
            <pc:docMk/>
            <pc:sldMk cId="2768159061" sldId="349"/>
            <ac:spMk id="44" creationId="{69B51093-634C-47BF-905C-BFF7D2257B27}"/>
          </ac:spMkLst>
        </pc:spChg>
        <pc:spChg chg="add mod">
          <ac:chgData name="Amelia Veith" userId="15bdf0d5-432d-4157-83ae-63e3a7e1dc2c" providerId="ADAL" clId="{A237F066-3D2D-4695-A065-232CDFCFE126}" dt="2021-12-02T23:05:14.648" v="4535" actId="164"/>
          <ac:spMkLst>
            <pc:docMk/>
            <pc:sldMk cId="2768159061" sldId="349"/>
            <ac:spMk id="45" creationId="{B05A50F2-7544-45E1-89F9-2763616B7E26}"/>
          </ac:spMkLst>
        </pc:spChg>
        <pc:spChg chg="mod">
          <ac:chgData name="Amelia Veith" userId="15bdf0d5-432d-4157-83ae-63e3a7e1dc2c" providerId="ADAL" clId="{A237F066-3D2D-4695-A065-232CDFCFE126}" dt="2021-11-11T21:33:52.209" v="3050"/>
          <ac:spMkLst>
            <pc:docMk/>
            <pc:sldMk cId="2768159061" sldId="349"/>
            <ac:spMk id="66" creationId="{A652D6AF-1339-4A86-BBCC-C94E284D75C3}"/>
          </ac:spMkLst>
        </pc:spChg>
        <pc:spChg chg="mod">
          <ac:chgData name="Amelia Veith" userId="15bdf0d5-432d-4157-83ae-63e3a7e1dc2c" providerId="ADAL" clId="{A237F066-3D2D-4695-A065-232CDFCFE126}" dt="2021-11-11T21:33:52.209" v="3050"/>
          <ac:spMkLst>
            <pc:docMk/>
            <pc:sldMk cId="2768159061" sldId="349"/>
            <ac:spMk id="67" creationId="{08CC8B29-BD62-46A1-97BC-6ADF31E1F59F}"/>
          </ac:spMkLst>
        </pc:spChg>
        <pc:spChg chg="mod">
          <ac:chgData name="Amelia Veith" userId="15bdf0d5-432d-4157-83ae-63e3a7e1dc2c" providerId="ADAL" clId="{A237F066-3D2D-4695-A065-232CDFCFE126}" dt="2021-11-11T21:33:52.209" v="3050"/>
          <ac:spMkLst>
            <pc:docMk/>
            <pc:sldMk cId="2768159061" sldId="349"/>
            <ac:spMk id="68" creationId="{EE3C4134-6159-4B42-8A5A-BF34A0738140}"/>
          </ac:spMkLst>
        </pc:spChg>
        <pc:spChg chg="mod">
          <ac:chgData name="Amelia Veith" userId="15bdf0d5-432d-4157-83ae-63e3a7e1dc2c" providerId="ADAL" clId="{A237F066-3D2D-4695-A065-232CDFCFE126}" dt="2021-11-11T21:33:52.209" v="3050"/>
          <ac:spMkLst>
            <pc:docMk/>
            <pc:sldMk cId="2768159061" sldId="349"/>
            <ac:spMk id="72" creationId="{065BEBC4-3845-48C3-A422-E61CD7D50FE9}"/>
          </ac:spMkLst>
        </pc:spChg>
        <pc:spChg chg="mod">
          <ac:chgData name="Amelia Veith" userId="15bdf0d5-432d-4157-83ae-63e3a7e1dc2c" providerId="ADAL" clId="{A237F066-3D2D-4695-A065-232CDFCFE126}" dt="2021-11-11T21:33:52.209" v="3050"/>
          <ac:spMkLst>
            <pc:docMk/>
            <pc:sldMk cId="2768159061" sldId="349"/>
            <ac:spMk id="74" creationId="{0148B716-2306-47EA-8C4F-E2C73092068C}"/>
          </ac:spMkLst>
        </pc:spChg>
        <pc:spChg chg="mod">
          <ac:chgData name="Amelia Veith" userId="15bdf0d5-432d-4157-83ae-63e3a7e1dc2c" providerId="ADAL" clId="{A237F066-3D2D-4695-A065-232CDFCFE126}" dt="2021-11-11T21:33:52.209" v="3050"/>
          <ac:spMkLst>
            <pc:docMk/>
            <pc:sldMk cId="2768159061" sldId="349"/>
            <ac:spMk id="75" creationId="{E5BF18E5-D37F-4664-968E-253F4DF76A6A}"/>
          </ac:spMkLst>
        </pc:spChg>
        <pc:spChg chg="mod">
          <ac:chgData name="Amelia Veith" userId="15bdf0d5-432d-4157-83ae-63e3a7e1dc2c" providerId="ADAL" clId="{A237F066-3D2D-4695-A065-232CDFCFE126}" dt="2021-11-11T21:33:52.209" v="3050"/>
          <ac:spMkLst>
            <pc:docMk/>
            <pc:sldMk cId="2768159061" sldId="349"/>
            <ac:spMk id="76" creationId="{A8099D39-CF8E-4D06-8119-1080687C0BC7}"/>
          </ac:spMkLst>
        </pc:spChg>
        <pc:spChg chg="mod">
          <ac:chgData name="Amelia Veith" userId="15bdf0d5-432d-4157-83ae-63e3a7e1dc2c" providerId="ADAL" clId="{A237F066-3D2D-4695-A065-232CDFCFE126}" dt="2021-11-11T21:33:52.209" v="3050"/>
          <ac:spMkLst>
            <pc:docMk/>
            <pc:sldMk cId="2768159061" sldId="349"/>
            <ac:spMk id="77" creationId="{BA1D4366-1565-47C5-A295-F9A7DD9F5967}"/>
          </ac:spMkLst>
        </pc:spChg>
        <pc:spChg chg="mod">
          <ac:chgData name="Amelia Veith" userId="15bdf0d5-432d-4157-83ae-63e3a7e1dc2c" providerId="ADAL" clId="{A237F066-3D2D-4695-A065-232CDFCFE126}" dt="2021-11-11T21:33:52.209" v="3050"/>
          <ac:spMkLst>
            <pc:docMk/>
            <pc:sldMk cId="2768159061" sldId="349"/>
            <ac:spMk id="78" creationId="{224EC93C-A974-478B-B02E-144057FE0C1A}"/>
          </ac:spMkLst>
        </pc:spChg>
        <pc:spChg chg="mod">
          <ac:chgData name="Amelia Veith" userId="15bdf0d5-432d-4157-83ae-63e3a7e1dc2c" providerId="ADAL" clId="{A237F066-3D2D-4695-A065-232CDFCFE126}" dt="2021-11-11T21:33:52.209" v="3050"/>
          <ac:spMkLst>
            <pc:docMk/>
            <pc:sldMk cId="2768159061" sldId="349"/>
            <ac:spMk id="79" creationId="{69CE18B0-6AA0-4571-BE02-DE491CB07B18}"/>
          </ac:spMkLst>
        </pc:spChg>
        <pc:spChg chg="mod">
          <ac:chgData name="Amelia Veith" userId="15bdf0d5-432d-4157-83ae-63e3a7e1dc2c" providerId="ADAL" clId="{A237F066-3D2D-4695-A065-232CDFCFE126}" dt="2021-11-11T21:33:52.209" v="3050"/>
          <ac:spMkLst>
            <pc:docMk/>
            <pc:sldMk cId="2768159061" sldId="349"/>
            <ac:spMk id="80" creationId="{111B15EB-B29B-4728-B6D4-F629009138DA}"/>
          </ac:spMkLst>
        </pc:spChg>
        <pc:spChg chg="add mod ord">
          <ac:chgData name="Amelia Veith" userId="15bdf0d5-432d-4157-83ae-63e3a7e1dc2c" providerId="ADAL" clId="{A237F066-3D2D-4695-A065-232CDFCFE126}" dt="2021-11-11T21:38:51.464" v="3095" actId="171"/>
          <ac:spMkLst>
            <pc:docMk/>
            <pc:sldMk cId="2768159061" sldId="349"/>
            <ac:spMk id="81" creationId="{551ED11E-FAFD-4B91-8524-E43833099C26}"/>
          </ac:spMkLst>
        </pc:spChg>
        <pc:spChg chg="add del mod">
          <ac:chgData name="Amelia Veith" userId="15bdf0d5-432d-4157-83ae-63e3a7e1dc2c" providerId="ADAL" clId="{A237F066-3D2D-4695-A065-232CDFCFE126}" dt="2021-11-11T21:56:27.453" v="3291" actId="478"/>
          <ac:spMkLst>
            <pc:docMk/>
            <pc:sldMk cId="2768159061" sldId="349"/>
            <ac:spMk id="85" creationId="{A3D617A7-62F2-483E-A193-438C122B77B9}"/>
          </ac:spMkLst>
        </pc:spChg>
        <pc:spChg chg="mod">
          <ac:chgData name="Amelia Veith" userId="15bdf0d5-432d-4157-83ae-63e3a7e1dc2c" providerId="ADAL" clId="{A237F066-3D2D-4695-A065-232CDFCFE126}" dt="2021-11-11T21:56:28.630" v="3292"/>
          <ac:spMkLst>
            <pc:docMk/>
            <pc:sldMk cId="2768159061" sldId="349"/>
            <ac:spMk id="87" creationId="{0B1F3297-6696-43CE-81F3-0208C91E0E76}"/>
          </ac:spMkLst>
        </pc:spChg>
        <pc:spChg chg="mod">
          <ac:chgData name="Amelia Veith" userId="15bdf0d5-432d-4157-83ae-63e3a7e1dc2c" providerId="ADAL" clId="{A237F066-3D2D-4695-A065-232CDFCFE126}" dt="2021-11-11T21:56:28.630" v="3292"/>
          <ac:spMkLst>
            <pc:docMk/>
            <pc:sldMk cId="2768159061" sldId="349"/>
            <ac:spMk id="88" creationId="{E6CCC878-E2B3-408D-8BD6-0400EB07A57B}"/>
          </ac:spMkLst>
        </pc:spChg>
        <pc:grpChg chg="add del mod">
          <ac:chgData name="Amelia Veith" userId="15bdf0d5-432d-4157-83ae-63e3a7e1dc2c" providerId="ADAL" clId="{A237F066-3D2D-4695-A065-232CDFCFE126}" dt="2021-12-02T23:05:17.907" v="4537" actId="21"/>
          <ac:grpSpMkLst>
            <pc:docMk/>
            <pc:sldMk cId="2768159061" sldId="349"/>
            <ac:grpSpMk id="2" creationId="{3AA36D35-3BFA-4AC0-AC52-A49366D0CC35}"/>
          </ac:grpSpMkLst>
        </pc:grpChg>
        <pc:grpChg chg="del">
          <ac:chgData name="Amelia Veith" userId="15bdf0d5-432d-4157-83ae-63e3a7e1dc2c" providerId="ADAL" clId="{A237F066-3D2D-4695-A065-232CDFCFE126}" dt="2021-11-11T21:33:49.792" v="3049" actId="478"/>
          <ac:grpSpMkLst>
            <pc:docMk/>
            <pc:sldMk cId="2768159061" sldId="349"/>
            <ac:grpSpMk id="2" creationId="{54DC0D88-4B31-431D-9CC5-235E142947E0}"/>
          </ac:grpSpMkLst>
        </pc:grpChg>
        <pc:grpChg chg="add mod">
          <ac:chgData name="Amelia Veith" userId="15bdf0d5-432d-4157-83ae-63e3a7e1dc2c" providerId="ADAL" clId="{A237F066-3D2D-4695-A065-232CDFCFE126}" dt="2021-11-11T21:34:07.978" v="3054" actId="1076"/>
          <ac:grpSpMkLst>
            <pc:docMk/>
            <pc:sldMk cId="2768159061" sldId="349"/>
            <ac:grpSpMk id="3" creationId="{323C93FD-4F54-4727-8EAA-1CEB5C4AE3DA}"/>
          </ac:grpSpMkLst>
        </pc:grpChg>
        <pc:grpChg chg="add mod">
          <ac:chgData name="Amelia Veith" userId="15bdf0d5-432d-4157-83ae-63e3a7e1dc2c" providerId="ADAL" clId="{A237F066-3D2D-4695-A065-232CDFCFE126}" dt="2021-11-11T21:33:56.419" v="3051" actId="164"/>
          <ac:grpSpMkLst>
            <pc:docMk/>
            <pc:sldMk cId="2768159061" sldId="349"/>
            <ac:grpSpMk id="33" creationId="{132480A2-1E8A-4349-81F3-6EAF61ECE2C8}"/>
          </ac:grpSpMkLst>
        </pc:grpChg>
        <pc:grpChg chg="mod">
          <ac:chgData name="Amelia Veith" userId="15bdf0d5-432d-4157-83ae-63e3a7e1dc2c" providerId="ADAL" clId="{A237F066-3D2D-4695-A065-232CDFCFE126}" dt="2021-11-11T21:33:52.209" v="3050"/>
          <ac:grpSpMkLst>
            <pc:docMk/>
            <pc:sldMk cId="2768159061" sldId="349"/>
            <ac:grpSpMk id="34" creationId="{83EA91A9-E47B-4469-85F9-EA53E3467F03}"/>
          </ac:grpSpMkLst>
        </pc:grpChg>
        <pc:grpChg chg="mod">
          <ac:chgData name="Amelia Veith" userId="15bdf0d5-432d-4157-83ae-63e3a7e1dc2c" providerId="ADAL" clId="{A237F066-3D2D-4695-A065-232CDFCFE126}" dt="2021-11-11T21:33:52.209" v="3050"/>
          <ac:grpSpMkLst>
            <pc:docMk/>
            <pc:sldMk cId="2768159061" sldId="349"/>
            <ac:grpSpMk id="35" creationId="{AD668065-79A5-4DE2-B89E-E738A1FDC240}"/>
          </ac:grpSpMkLst>
        </pc:grpChg>
        <pc:grpChg chg="mod">
          <ac:chgData name="Amelia Veith" userId="15bdf0d5-432d-4157-83ae-63e3a7e1dc2c" providerId="ADAL" clId="{A237F066-3D2D-4695-A065-232CDFCFE126}" dt="2021-11-11T21:33:52.209" v="3050"/>
          <ac:grpSpMkLst>
            <pc:docMk/>
            <pc:sldMk cId="2768159061" sldId="349"/>
            <ac:grpSpMk id="37" creationId="{7E5B4246-FF94-4A9B-853F-64410014A36D}"/>
          </ac:grpSpMkLst>
        </pc:grpChg>
        <pc:grpChg chg="add mod">
          <ac:chgData name="Amelia Veith" userId="15bdf0d5-432d-4157-83ae-63e3a7e1dc2c" providerId="ADAL" clId="{A237F066-3D2D-4695-A065-232CDFCFE126}" dt="2021-11-11T21:33:56.419" v="3051" actId="164"/>
          <ac:grpSpMkLst>
            <pc:docMk/>
            <pc:sldMk cId="2768159061" sldId="349"/>
            <ac:grpSpMk id="69" creationId="{D1BB64D7-78AB-430D-A776-524A116837F8}"/>
          </ac:grpSpMkLst>
        </pc:grpChg>
        <pc:grpChg chg="mod">
          <ac:chgData name="Amelia Veith" userId="15bdf0d5-432d-4157-83ae-63e3a7e1dc2c" providerId="ADAL" clId="{A237F066-3D2D-4695-A065-232CDFCFE126}" dt="2021-11-11T21:33:52.209" v="3050"/>
          <ac:grpSpMkLst>
            <pc:docMk/>
            <pc:sldMk cId="2768159061" sldId="349"/>
            <ac:grpSpMk id="70" creationId="{E273668E-14E7-4682-948D-942D6BCD50E1}"/>
          </ac:grpSpMkLst>
        </pc:grpChg>
        <pc:grpChg chg="mod">
          <ac:chgData name="Amelia Veith" userId="15bdf0d5-432d-4157-83ae-63e3a7e1dc2c" providerId="ADAL" clId="{A237F066-3D2D-4695-A065-232CDFCFE126}" dt="2021-11-11T21:33:52.209" v="3050"/>
          <ac:grpSpMkLst>
            <pc:docMk/>
            <pc:sldMk cId="2768159061" sldId="349"/>
            <ac:grpSpMk id="71" creationId="{523E7A44-8567-40AC-9801-C98FA02928DA}"/>
          </ac:grpSpMkLst>
        </pc:grpChg>
        <pc:grpChg chg="mod">
          <ac:chgData name="Amelia Veith" userId="15bdf0d5-432d-4157-83ae-63e3a7e1dc2c" providerId="ADAL" clId="{A237F066-3D2D-4695-A065-232CDFCFE126}" dt="2021-11-11T21:33:52.209" v="3050"/>
          <ac:grpSpMkLst>
            <pc:docMk/>
            <pc:sldMk cId="2768159061" sldId="349"/>
            <ac:grpSpMk id="73" creationId="{3E511BC0-A8D4-4E4A-848D-A633753B7B6F}"/>
          </ac:grpSpMkLst>
        </pc:grpChg>
        <pc:grpChg chg="add mod">
          <ac:chgData name="Amelia Veith" userId="15bdf0d5-432d-4157-83ae-63e3a7e1dc2c" providerId="ADAL" clId="{A237F066-3D2D-4695-A065-232CDFCFE126}" dt="2021-11-11T21:56:28.630" v="3292"/>
          <ac:grpSpMkLst>
            <pc:docMk/>
            <pc:sldMk cId="2768159061" sldId="349"/>
            <ac:grpSpMk id="86" creationId="{09D3E727-A39F-463E-A826-C240593DC338}"/>
          </ac:grpSpMkLst>
        </pc:grpChg>
      </pc:sldChg>
      <pc:sldChg chg="addSp delSp modSp add mod">
        <pc:chgData name="Amelia Veith" userId="15bdf0d5-432d-4157-83ae-63e3a7e1dc2c" providerId="ADAL" clId="{A237F066-3D2D-4695-A065-232CDFCFE126}" dt="2021-11-11T21:56:34.638" v="3294"/>
        <pc:sldMkLst>
          <pc:docMk/>
          <pc:sldMk cId="283557214" sldId="350"/>
        </pc:sldMkLst>
        <pc:spChg chg="mod">
          <ac:chgData name="Amelia Veith" userId="15bdf0d5-432d-4157-83ae-63e3a7e1dc2c" providerId="ADAL" clId="{A237F066-3D2D-4695-A065-232CDFCFE126}" dt="2021-11-11T21:35:49.893" v="3067"/>
          <ac:spMkLst>
            <pc:docMk/>
            <pc:sldMk cId="283557214" sldId="350"/>
            <ac:spMk id="3" creationId="{24EB45E0-ECBE-4FD9-A7F2-6B275C6423F3}"/>
          </ac:spMkLst>
        </pc:spChg>
        <pc:spChg chg="mod">
          <ac:chgData name="Amelia Veith" userId="15bdf0d5-432d-4157-83ae-63e3a7e1dc2c" providerId="ADAL" clId="{A237F066-3D2D-4695-A065-232CDFCFE126}" dt="2021-11-11T21:35:49.893" v="3067"/>
          <ac:spMkLst>
            <pc:docMk/>
            <pc:sldMk cId="283557214" sldId="350"/>
            <ac:spMk id="5" creationId="{5C757B25-88F3-4B5C-866F-4B76FCA7FF48}"/>
          </ac:spMkLst>
        </pc:spChg>
        <pc:spChg chg="add mod">
          <ac:chgData name="Amelia Veith" userId="15bdf0d5-432d-4157-83ae-63e3a7e1dc2c" providerId="ADAL" clId="{A237F066-3D2D-4695-A065-232CDFCFE126}" dt="2021-11-11T21:35:55.907" v="3068" actId="164"/>
          <ac:spMkLst>
            <pc:docMk/>
            <pc:sldMk cId="283557214" sldId="350"/>
            <ac:spMk id="6" creationId="{D7B57CB6-02B1-4970-BD8A-EED217028D19}"/>
          </ac:spMkLst>
        </pc:spChg>
        <pc:spChg chg="mod">
          <ac:chgData name="Amelia Veith" userId="15bdf0d5-432d-4157-83ae-63e3a7e1dc2c" providerId="ADAL" clId="{A237F066-3D2D-4695-A065-232CDFCFE126}" dt="2021-11-11T21:35:49.893" v="3067"/>
          <ac:spMkLst>
            <pc:docMk/>
            <pc:sldMk cId="283557214" sldId="350"/>
            <ac:spMk id="7" creationId="{63E7D9FE-F047-45CF-A3C1-EDD3636186CF}"/>
          </ac:spMkLst>
        </pc:spChg>
        <pc:spChg chg="add mod">
          <ac:chgData name="Amelia Veith" userId="15bdf0d5-432d-4157-83ae-63e3a7e1dc2c" providerId="ADAL" clId="{A237F066-3D2D-4695-A065-232CDFCFE126}" dt="2021-11-11T21:35:55.907" v="3068" actId="164"/>
          <ac:spMkLst>
            <pc:docMk/>
            <pc:sldMk cId="283557214" sldId="350"/>
            <ac:spMk id="9" creationId="{B50B4D30-A363-4AFD-8DA5-D7312679CA73}"/>
          </ac:spMkLst>
        </pc:spChg>
        <pc:spChg chg="add mod">
          <ac:chgData name="Amelia Veith" userId="15bdf0d5-432d-4157-83ae-63e3a7e1dc2c" providerId="ADAL" clId="{A237F066-3D2D-4695-A065-232CDFCFE126}" dt="2021-11-11T21:35:55.907" v="3068" actId="164"/>
          <ac:spMkLst>
            <pc:docMk/>
            <pc:sldMk cId="283557214" sldId="350"/>
            <ac:spMk id="11" creationId="{BC553433-FC02-48CC-91B2-5646F66E9511}"/>
          </ac:spMkLst>
        </pc:spChg>
        <pc:spChg chg="add mod">
          <ac:chgData name="Amelia Veith" userId="15bdf0d5-432d-4157-83ae-63e3a7e1dc2c" providerId="ADAL" clId="{A237F066-3D2D-4695-A065-232CDFCFE126}" dt="2021-11-11T21:37:29.449" v="3085" actId="208"/>
          <ac:spMkLst>
            <pc:docMk/>
            <pc:sldMk cId="283557214" sldId="350"/>
            <ac:spMk id="13" creationId="{BAD27186-1495-48E8-A742-D871F85603A3}"/>
          </ac:spMkLst>
        </pc:spChg>
        <pc:spChg chg="mod">
          <ac:chgData name="Amelia Veith" userId="15bdf0d5-432d-4157-83ae-63e3a7e1dc2c" providerId="ADAL" clId="{A237F066-3D2D-4695-A065-232CDFCFE126}" dt="2021-11-11T21:35:49.893" v="3067"/>
          <ac:spMkLst>
            <pc:docMk/>
            <pc:sldMk cId="283557214" sldId="350"/>
            <ac:spMk id="14" creationId="{EF541CFF-6272-4EF5-88C3-B5DA89C996CD}"/>
          </ac:spMkLst>
        </pc:spChg>
        <pc:spChg chg="add mod">
          <ac:chgData name="Amelia Veith" userId="15bdf0d5-432d-4157-83ae-63e3a7e1dc2c" providerId="ADAL" clId="{A237F066-3D2D-4695-A065-232CDFCFE126}" dt="2021-11-11T21:35:55.907" v="3068" actId="164"/>
          <ac:spMkLst>
            <pc:docMk/>
            <pc:sldMk cId="283557214" sldId="350"/>
            <ac:spMk id="16" creationId="{54E2D49B-CB48-4082-80B6-08103607B3A5}"/>
          </ac:spMkLst>
        </pc:spChg>
        <pc:spChg chg="mod">
          <ac:chgData name="Amelia Veith" userId="15bdf0d5-432d-4157-83ae-63e3a7e1dc2c" providerId="ADAL" clId="{A237F066-3D2D-4695-A065-232CDFCFE126}" dt="2021-11-11T21:35:49.893" v="3067"/>
          <ac:spMkLst>
            <pc:docMk/>
            <pc:sldMk cId="283557214" sldId="350"/>
            <ac:spMk id="19" creationId="{3F4B5810-50ED-43E6-A308-1458594B91CD}"/>
          </ac:spMkLst>
        </pc:spChg>
        <pc:spChg chg="mod">
          <ac:chgData name="Amelia Veith" userId="15bdf0d5-432d-4157-83ae-63e3a7e1dc2c" providerId="ADAL" clId="{A237F066-3D2D-4695-A065-232CDFCFE126}" dt="2021-11-11T21:35:49.893" v="3067"/>
          <ac:spMkLst>
            <pc:docMk/>
            <pc:sldMk cId="283557214" sldId="350"/>
            <ac:spMk id="20" creationId="{EFEDE0E4-0A17-4327-9AAD-BA962E6D845E}"/>
          </ac:spMkLst>
        </pc:spChg>
        <pc:spChg chg="mod">
          <ac:chgData name="Amelia Veith" userId="15bdf0d5-432d-4157-83ae-63e3a7e1dc2c" providerId="ADAL" clId="{A237F066-3D2D-4695-A065-232CDFCFE126}" dt="2021-11-11T21:35:49.893" v="3067"/>
          <ac:spMkLst>
            <pc:docMk/>
            <pc:sldMk cId="283557214" sldId="350"/>
            <ac:spMk id="21" creationId="{2C3584DB-33E6-425B-8A77-E6FD0351F73F}"/>
          </ac:spMkLst>
        </pc:spChg>
        <pc:spChg chg="mod">
          <ac:chgData name="Amelia Veith" userId="15bdf0d5-432d-4157-83ae-63e3a7e1dc2c" providerId="ADAL" clId="{A237F066-3D2D-4695-A065-232CDFCFE126}" dt="2021-11-11T21:35:49.893" v="3067"/>
          <ac:spMkLst>
            <pc:docMk/>
            <pc:sldMk cId="283557214" sldId="350"/>
            <ac:spMk id="23" creationId="{DE0062B2-EB43-4140-AC00-574FD755B7F1}"/>
          </ac:spMkLst>
        </pc:spChg>
        <pc:spChg chg="mod">
          <ac:chgData name="Amelia Veith" userId="15bdf0d5-432d-4157-83ae-63e3a7e1dc2c" providerId="ADAL" clId="{A237F066-3D2D-4695-A065-232CDFCFE126}" dt="2021-11-11T21:35:49.893" v="3067"/>
          <ac:spMkLst>
            <pc:docMk/>
            <pc:sldMk cId="283557214" sldId="350"/>
            <ac:spMk id="24" creationId="{E589A754-EFC6-4C9C-981E-D90067C16B76}"/>
          </ac:spMkLst>
        </pc:spChg>
        <pc:spChg chg="mod">
          <ac:chgData name="Amelia Veith" userId="15bdf0d5-432d-4157-83ae-63e3a7e1dc2c" providerId="ADAL" clId="{A237F066-3D2D-4695-A065-232CDFCFE126}" dt="2021-11-11T21:35:49.893" v="3067"/>
          <ac:spMkLst>
            <pc:docMk/>
            <pc:sldMk cId="283557214" sldId="350"/>
            <ac:spMk id="25" creationId="{FD740417-98FC-4C63-A62F-5456E4912CF4}"/>
          </ac:spMkLst>
        </pc:spChg>
        <pc:spChg chg="mod">
          <ac:chgData name="Amelia Veith" userId="15bdf0d5-432d-4157-83ae-63e3a7e1dc2c" providerId="ADAL" clId="{A237F066-3D2D-4695-A065-232CDFCFE126}" dt="2021-11-11T21:35:49.893" v="3067"/>
          <ac:spMkLst>
            <pc:docMk/>
            <pc:sldMk cId="283557214" sldId="350"/>
            <ac:spMk id="26" creationId="{D3F22973-21DF-468B-855A-25F7CF4DFCF1}"/>
          </ac:spMkLst>
        </pc:spChg>
        <pc:spChg chg="add mod">
          <ac:chgData name="Amelia Veith" userId="15bdf0d5-432d-4157-83ae-63e3a7e1dc2c" providerId="ADAL" clId="{A237F066-3D2D-4695-A065-232CDFCFE126}" dt="2021-11-11T21:35:55.907" v="3068" actId="164"/>
          <ac:spMkLst>
            <pc:docMk/>
            <pc:sldMk cId="283557214" sldId="350"/>
            <ac:spMk id="27" creationId="{736CBE17-2C66-4500-94D0-A446A4E542E8}"/>
          </ac:spMkLst>
        </pc:spChg>
        <pc:spChg chg="mod">
          <ac:chgData name="Amelia Veith" userId="15bdf0d5-432d-4157-83ae-63e3a7e1dc2c" providerId="ADAL" clId="{A237F066-3D2D-4695-A065-232CDFCFE126}" dt="2021-11-11T21:35:49.893" v="3067"/>
          <ac:spMkLst>
            <pc:docMk/>
            <pc:sldMk cId="283557214" sldId="350"/>
            <ac:spMk id="28" creationId="{9C008DC0-2F5E-435C-A87A-67C0C09BFC2D}"/>
          </ac:spMkLst>
        </pc:spChg>
        <pc:spChg chg="add mod">
          <ac:chgData name="Amelia Veith" userId="15bdf0d5-432d-4157-83ae-63e3a7e1dc2c" providerId="ADAL" clId="{A237F066-3D2D-4695-A065-232CDFCFE126}" dt="2021-11-11T21:35:55.907" v="3068" actId="164"/>
          <ac:spMkLst>
            <pc:docMk/>
            <pc:sldMk cId="283557214" sldId="350"/>
            <ac:spMk id="29" creationId="{B413B8CC-E2BE-4E81-9712-BC640947FC5B}"/>
          </ac:spMkLst>
        </pc:spChg>
        <pc:spChg chg="mod">
          <ac:chgData name="Amelia Veith" userId="15bdf0d5-432d-4157-83ae-63e3a7e1dc2c" providerId="ADAL" clId="{A237F066-3D2D-4695-A065-232CDFCFE126}" dt="2021-11-11T21:35:49.893" v="3067"/>
          <ac:spMkLst>
            <pc:docMk/>
            <pc:sldMk cId="283557214" sldId="350"/>
            <ac:spMk id="30" creationId="{C68F874A-8B3D-4DFC-BF3E-94661B594C8F}"/>
          </ac:spMkLst>
        </pc:spChg>
        <pc:spChg chg="mod">
          <ac:chgData name="Amelia Veith" userId="15bdf0d5-432d-4157-83ae-63e3a7e1dc2c" providerId="ADAL" clId="{A237F066-3D2D-4695-A065-232CDFCFE126}" dt="2021-11-11T21:35:49.893" v="3067"/>
          <ac:spMkLst>
            <pc:docMk/>
            <pc:sldMk cId="283557214" sldId="350"/>
            <ac:spMk id="31" creationId="{A555F20C-40C7-4443-ABD9-FDADEBC16609}"/>
          </ac:spMkLst>
        </pc:spChg>
        <pc:spChg chg="mod">
          <ac:chgData name="Amelia Veith" userId="15bdf0d5-432d-4157-83ae-63e3a7e1dc2c" providerId="ADAL" clId="{A237F066-3D2D-4695-A065-232CDFCFE126}" dt="2021-11-11T21:35:49.893" v="3067"/>
          <ac:spMkLst>
            <pc:docMk/>
            <pc:sldMk cId="283557214" sldId="350"/>
            <ac:spMk id="33" creationId="{12DF6E0D-A996-47CD-BFCE-B23EEBBD4D5A}"/>
          </ac:spMkLst>
        </pc:spChg>
        <pc:spChg chg="mod">
          <ac:chgData name="Amelia Veith" userId="15bdf0d5-432d-4157-83ae-63e3a7e1dc2c" providerId="ADAL" clId="{A237F066-3D2D-4695-A065-232CDFCFE126}" dt="2021-11-11T21:35:49.893" v="3067"/>
          <ac:spMkLst>
            <pc:docMk/>
            <pc:sldMk cId="283557214" sldId="350"/>
            <ac:spMk id="35" creationId="{F712FE88-6ED2-4E73-AE03-91E4103A285B}"/>
          </ac:spMkLst>
        </pc:spChg>
        <pc:spChg chg="mod">
          <ac:chgData name="Amelia Veith" userId="15bdf0d5-432d-4157-83ae-63e3a7e1dc2c" providerId="ADAL" clId="{A237F066-3D2D-4695-A065-232CDFCFE126}" dt="2021-11-11T21:35:49.893" v="3067"/>
          <ac:spMkLst>
            <pc:docMk/>
            <pc:sldMk cId="283557214" sldId="350"/>
            <ac:spMk id="36" creationId="{1B50C382-384E-4B53-8D8B-2A531235733F}"/>
          </ac:spMkLst>
        </pc:spChg>
        <pc:spChg chg="mod">
          <ac:chgData name="Amelia Veith" userId="15bdf0d5-432d-4157-83ae-63e3a7e1dc2c" providerId="ADAL" clId="{A237F066-3D2D-4695-A065-232CDFCFE126}" dt="2021-11-11T21:35:49.893" v="3067"/>
          <ac:spMkLst>
            <pc:docMk/>
            <pc:sldMk cId="283557214" sldId="350"/>
            <ac:spMk id="37" creationId="{733CB643-84E8-40FA-AAEB-EA52B7A121D0}"/>
          </ac:spMkLst>
        </pc:spChg>
        <pc:spChg chg="mod">
          <ac:chgData name="Amelia Veith" userId="15bdf0d5-432d-4157-83ae-63e3a7e1dc2c" providerId="ADAL" clId="{A237F066-3D2D-4695-A065-232CDFCFE126}" dt="2021-11-11T21:35:49.893" v="3067"/>
          <ac:spMkLst>
            <pc:docMk/>
            <pc:sldMk cId="283557214" sldId="350"/>
            <ac:spMk id="38" creationId="{1566177B-0E3B-4529-891F-49C903CB8A59}"/>
          </ac:spMkLst>
        </pc:spChg>
        <pc:spChg chg="mod">
          <ac:chgData name="Amelia Veith" userId="15bdf0d5-432d-4157-83ae-63e3a7e1dc2c" providerId="ADAL" clId="{A237F066-3D2D-4695-A065-232CDFCFE126}" dt="2021-11-11T21:35:49.893" v="3067"/>
          <ac:spMkLst>
            <pc:docMk/>
            <pc:sldMk cId="283557214" sldId="350"/>
            <ac:spMk id="39" creationId="{8E4E26C4-47DD-40B7-98A0-9EA36D9B6F62}"/>
          </ac:spMkLst>
        </pc:spChg>
        <pc:spChg chg="mod">
          <ac:chgData name="Amelia Veith" userId="15bdf0d5-432d-4157-83ae-63e3a7e1dc2c" providerId="ADAL" clId="{A237F066-3D2D-4695-A065-232CDFCFE126}" dt="2021-11-11T21:35:49.893" v="3067"/>
          <ac:spMkLst>
            <pc:docMk/>
            <pc:sldMk cId="283557214" sldId="350"/>
            <ac:spMk id="41" creationId="{D4AF77CD-C521-4517-9FBF-ADEE8D4E9D37}"/>
          </ac:spMkLst>
        </pc:spChg>
        <pc:spChg chg="del">
          <ac:chgData name="Amelia Veith" userId="15bdf0d5-432d-4157-83ae-63e3a7e1dc2c" providerId="ADAL" clId="{A237F066-3D2D-4695-A065-232CDFCFE126}" dt="2021-11-11T21:34:30.850" v="3059" actId="478"/>
          <ac:spMkLst>
            <pc:docMk/>
            <pc:sldMk cId="283557214" sldId="350"/>
            <ac:spMk id="42" creationId="{CFC85434-A50F-4DFE-B9C2-10E078088B8B}"/>
          </ac:spMkLst>
        </pc:spChg>
        <pc:spChg chg="add mod">
          <ac:chgData name="Amelia Veith" userId="15bdf0d5-432d-4157-83ae-63e3a7e1dc2c" providerId="ADAL" clId="{A237F066-3D2D-4695-A065-232CDFCFE126}" dt="2021-11-11T21:46:35.310" v="3204" actId="207"/>
          <ac:spMkLst>
            <pc:docMk/>
            <pc:sldMk cId="283557214" sldId="350"/>
            <ac:spMk id="43" creationId="{1C69118C-20BB-441E-9032-4BB639529AF6}"/>
          </ac:spMkLst>
        </pc:spChg>
        <pc:spChg chg="mod topLvl">
          <ac:chgData name="Amelia Veith" userId="15bdf0d5-432d-4157-83ae-63e3a7e1dc2c" providerId="ADAL" clId="{A237F066-3D2D-4695-A065-232CDFCFE126}" dt="2021-11-11T21:55:04.605" v="3262" actId="165"/>
          <ac:spMkLst>
            <pc:docMk/>
            <pc:sldMk cId="283557214" sldId="350"/>
            <ac:spMk id="44" creationId="{D7B57CB6-02B1-4970-BD8A-EED217028D19}"/>
          </ac:spMkLst>
        </pc:spChg>
        <pc:spChg chg="mod topLvl">
          <ac:chgData name="Amelia Veith" userId="15bdf0d5-432d-4157-83ae-63e3a7e1dc2c" providerId="ADAL" clId="{A237F066-3D2D-4695-A065-232CDFCFE126}" dt="2021-11-11T21:55:04.605" v="3262" actId="165"/>
          <ac:spMkLst>
            <pc:docMk/>
            <pc:sldMk cId="283557214" sldId="350"/>
            <ac:spMk id="45" creationId="{B50B4D30-A363-4AFD-8DA5-D7312679CA73}"/>
          </ac:spMkLst>
        </pc:spChg>
        <pc:spChg chg="mod topLvl">
          <ac:chgData name="Amelia Veith" userId="15bdf0d5-432d-4157-83ae-63e3a7e1dc2c" providerId="ADAL" clId="{A237F066-3D2D-4695-A065-232CDFCFE126}" dt="2021-11-11T21:55:04.605" v="3262" actId="165"/>
          <ac:spMkLst>
            <pc:docMk/>
            <pc:sldMk cId="283557214" sldId="350"/>
            <ac:spMk id="46" creationId="{BC553433-FC02-48CC-91B2-5646F66E9511}"/>
          </ac:spMkLst>
        </pc:spChg>
        <pc:spChg chg="mod topLvl">
          <ac:chgData name="Amelia Veith" userId="15bdf0d5-432d-4157-83ae-63e3a7e1dc2c" providerId="ADAL" clId="{A237F066-3D2D-4695-A065-232CDFCFE126}" dt="2021-11-11T21:55:04.605" v="3262" actId="165"/>
          <ac:spMkLst>
            <pc:docMk/>
            <pc:sldMk cId="283557214" sldId="350"/>
            <ac:spMk id="47" creationId="{BAD27186-1495-48E8-A742-D871F85603A3}"/>
          </ac:spMkLst>
        </pc:spChg>
        <pc:spChg chg="add del mod">
          <ac:chgData name="Amelia Veith" userId="15bdf0d5-432d-4157-83ae-63e3a7e1dc2c" providerId="ADAL" clId="{A237F066-3D2D-4695-A065-232CDFCFE126}" dt="2021-11-11T21:36:32.089" v="3076" actId="478"/>
          <ac:spMkLst>
            <pc:docMk/>
            <pc:sldMk cId="283557214" sldId="350"/>
            <ac:spMk id="48" creationId="{9A773C05-5486-49E7-B39B-BB2D18D4F0F8}"/>
          </ac:spMkLst>
        </pc:spChg>
        <pc:spChg chg="mod topLvl">
          <ac:chgData name="Amelia Veith" userId="15bdf0d5-432d-4157-83ae-63e3a7e1dc2c" providerId="ADAL" clId="{A237F066-3D2D-4695-A065-232CDFCFE126}" dt="2021-11-11T21:55:04.605" v="3262" actId="165"/>
          <ac:spMkLst>
            <pc:docMk/>
            <pc:sldMk cId="283557214" sldId="350"/>
            <ac:spMk id="49" creationId="{54E2D49B-CB48-4082-80B6-08103607B3A5}"/>
          </ac:spMkLst>
        </pc:spChg>
        <pc:spChg chg="mod">
          <ac:chgData name="Amelia Veith" userId="15bdf0d5-432d-4157-83ae-63e3a7e1dc2c" providerId="ADAL" clId="{A237F066-3D2D-4695-A065-232CDFCFE126}" dt="2021-11-11T21:55:04.605" v="3262" actId="165"/>
          <ac:spMkLst>
            <pc:docMk/>
            <pc:sldMk cId="283557214" sldId="350"/>
            <ac:spMk id="51" creationId="{EFEDE0E4-0A17-4327-9AAD-BA962E6D845E}"/>
          </ac:spMkLst>
        </pc:spChg>
        <pc:spChg chg="mod">
          <ac:chgData name="Amelia Veith" userId="15bdf0d5-432d-4157-83ae-63e3a7e1dc2c" providerId="ADAL" clId="{A237F066-3D2D-4695-A065-232CDFCFE126}" dt="2021-11-11T21:55:04.605" v="3262" actId="165"/>
          <ac:spMkLst>
            <pc:docMk/>
            <pc:sldMk cId="283557214" sldId="350"/>
            <ac:spMk id="53" creationId="{E589A754-EFC6-4C9C-981E-D90067C16B76}"/>
          </ac:spMkLst>
        </pc:spChg>
        <pc:spChg chg="mod">
          <ac:chgData name="Amelia Veith" userId="15bdf0d5-432d-4157-83ae-63e3a7e1dc2c" providerId="ADAL" clId="{A237F066-3D2D-4695-A065-232CDFCFE126}" dt="2021-11-11T21:55:04.605" v="3262" actId="165"/>
          <ac:spMkLst>
            <pc:docMk/>
            <pc:sldMk cId="283557214" sldId="350"/>
            <ac:spMk id="54" creationId="{D3F22973-21DF-468B-855A-25F7CF4DFCF1}"/>
          </ac:spMkLst>
        </pc:spChg>
        <pc:spChg chg="mod">
          <ac:chgData name="Amelia Veith" userId="15bdf0d5-432d-4157-83ae-63e3a7e1dc2c" providerId="ADAL" clId="{A237F066-3D2D-4695-A065-232CDFCFE126}" dt="2021-11-11T21:55:04.605" v="3262" actId="165"/>
          <ac:spMkLst>
            <pc:docMk/>
            <pc:sldMk cId="283557214" sldId="350"/>
            <ac:spMk id="55" creationId="{9C008DC0-2F5E-435C-A87A-67C0C09BFC2D}"/>
          </ac:spMkLst>
        </pc:spChg>
        <pc:spChg chg="mod">
          <ac:chgData name="Amelia Veith" userId="15bdf0d5-432d-4157-83ae-63e3a7e1dc2c" providerId="ADAL" clId="{A237F066-3D2D-4695-A065-232CDFCFE126}" dt="2021-11-11T21:55:04.605" v="3262" actId="165"/>
          <ac:spMkLst>
            <pc:docMk/>
            <pc:sldMk cId="283557214" sldId="350"/>
            <ac:spMk id="56" creationId="{C68F874A-8B3D-4DFC-BF3E-94661B594C8F}"/>
          </ac:spMkLst>
        </pc:spChg>
        <pc:spChg chg="mod">
          <ac:chgData name="Amelia Veith" userId="15bdf0d5-432d-4157-83ae-63e3a7e1dc2c" providerId="ADAL" clId="{A237F066-3D2D-4695-A065-232CDFCFE126}" dt="2021-11-11T21:55:04.605" v="3262" actId="165"/>
          <ac:spMkLst>
            <pc:docMk/>
            <pc:sldMk cId="283557214" sldId="350"/>
            <ac:spMk id="57" creationId="{A555F20C-40C7-4443-ABD9-FDADEBC16609}"/>
          </ac:spMkLst>
        </pc:spChg>
        <pc:spChg chg="mod">
          <ac:chgData name="Amelia Veith" userId="15bdf0d5-432d-4157-83ae-63e3a7e1dc2c" providerId="ADAL" clId="{A237F066-3D2D-4695-A065-232CDFCFE126}" dt="2021-11-11T21:55:04.605" v="3262" actId="165"/>
          <ac:spMkLst>
            <pc:docMk/>
            <pc:sldMk cId="283557214" sldId="350"/>
            <ac:spMk id="59" creationId="{12DF6E0D-A996-47CD-BFCE-B23EEBBD4D5A}"/>
          </ac:spMkLst>
        </pc:spChg>
        <pc:spChg chg="mod">
          <ac:chgData name="Amelia Veith" userId="15bdf0d5-432d-4157-83ae-63e3a7e1dc2c" providerId="ADAL" clId="{A237F066-3D2D-4695-A065-232CDFCFE126}" dt="2021-11-11T21:55:04.605" v="3262" actId="165"/>
          <ac:spMkLst>
            <pc:docMk/>
            <pc:sldMk cId="283557214" sldId="350"/>
            <ac:spMk id="61" creationId="{F712FE88-6ED2-4E73-AE03-91E4103A285B}"/>
          </ac:spMkLst>
        </pc:spChg>
        <pc:spChg chg="mod">
          <ac:chgData name="Amelia Veith" userId="15bdf0d5-432d-4157-83ae-63e3a7e1dc2c" providerId="ADAL" clId="{A237F066-3D2D-4695-A065-232CDFCFE126}" dt="2021-11-11T21:55:04.605" v="3262" actId="165"/>
          <ac:spMkLst>
            <pc:docMk/>
            <pc:sldMk cId="283557214" sldId="350"/>
            <ac:spMk id="62" creationId="{1B50C382-384E-4B53-8D8B-2A531235733F}"/>
          </ac:spMkLst>
        </pc:spChg>
        <pc:spChg chg="mod">
          <ac:chgData name="Amelia Veith" userId="15bdf0d5-432d-4157-83ae-63e3a7e1dc2c" providerId="ADAL" clId="{A237F066-3D2D-4695-A065-232CDFCFE126}" dt="2021-11-11T21:55:04.605" v="3262" actId="165"/>
          <ac:spMkLst>
            <pc:docMk/>
            <pc:sldMk cId="283557214" sldId="350"/>
            <ac:spMk id="63" creationId="{733CB643-84E8-40FA-AAEB-EA52B7A121D0}"/>
          </ac:spMkLst>
        </pc:spChg>
        <pc:spChg chg="mod">
          <ac:chgData name="Amelia Veith" userId="15bdf0d5-432d-4157-83ae-63e3a7e1dc2c" providerId="ADAL" clId="{A237F066-3D2D-4695-A065-232CDFCFE126}" dt="2021-11-11T21:55:04.605" v="3262" actId="165"/>
          <ac:spMkLst>
            <pc:docMk/>
            <pc:sldMk cId="283557214" sldId="350"/>
            <ac:spMk id="64" creationId="{1566177B-0E3B-4529-891F-49C903CB8A59}"/>
          </ac:spMkLst>
        </pc:spChg>
        <pc:spChg chg="mod">
          <ac:chgData name="Amelia Veith" userId="15bdf0d5-432d-4157-83ae-63e3a7e1dc2c" providerId="ADAL" clId="{A237F066-3D2D-4695-A065-232CDFCFE126}" dt="2021-11-11T21:55:04.605" v="3262" actId="165"/>
          <ac:spMkLst>
            <pc:docMk/>
            <pc:sldMk cId="283557214" sldId="350"/>
            <ac:spMk id="65" creationId="{8E4E26C4-47DD-40B7-98A0-9EA36D9B6F62}"/>
          </ac:spMkLst>
        </pc:spChg>
        <pc:spChg chg="mod">
          <ac:chgData name="Amelia Veith" userId="15bdf0d5-432d-4157-83ae-63e3a7e1dc2c" providerId="ADAL" clId="{A237F066-3D2D-4695-A065-232CDFCFE126}" dt="2021-11-11T21:35:49.893" v="3067"/>
          <ac:spMkLst>
            <pc:docMk/>
            <pc:sldMk cId="283557214" sldId="350"/>
            <ac:spMk id="66" creationId="{0F0E6C43-6B60-4C02-B2B7-9CE7D0B34C4A}"/>
          </ac:spMkLst>
        </pc:spChg>
        <pc:spChg chg="mod">
          <ac:chgData name="Amelia Veith" userId="15bdf0d5-432d-4157-83ae-63e3a7e1dc2c" providerId="ADAL" clId="{A237F066-3D2D-4695-A065-232CDFCFE126}" dt="2021-11-11T21:55:04.605" v="3262" actId="165"/>
          <ac:spMkLst>
            <pc:docMk/>
            <pc:sldMk cId="283557214" sldId="350"/>
            <ac:spMk id="82" creationId="{D4AF77CD-C521-4517-9FBF-ADEE8D4E9D37}"/>
          </ac:spMkLst>
        </pc:spChg>
        <pc:spChg chg="mod">
          <ac:chgData name="Amelia Veith" userId="15bdf0d5-432d-4157-83ae-63e3a7e1dc2c" providerId="ADAL" clId="{A237F066-3D2D-4695-A065-232CDFCFE126}" dt="2021-11-11T21:55:04.605" v="3262" actId="165"/>
          <ac:spMkLst>
            <pc:docMk/>
            <pc:sldMk cId="283557214" sldId="350"/>
            <ac:spMk id="85" creationId="{0F0E6C43-6B60-4C02-B2B7-9CE7D0B34C4A}"/>
          </ac:spMkLst>
        </pc:spChg>
        <pc:spChg chg="mod">
          <ac:chgData name="Amelia Veith" userId="15bdf0d5-432d-4157-83ae-63e3a7e1dc2c" providerId="ADAL" clId="{A237F066-3D2D-4695-A065-232CDFCFE126}" dt="2021-11-11T21:55:04.605" v="3262" actId="165"/>
          <ac:spMkLst>
            <pc:docMk/>
            <pc:sldMk cId="283557214" sldId="350"/>
            <ac:spMk id="86" creationId="{24EB45E0-ECBE-4FD9-A7F2-6B275C6423F3}"/>
          </ac:spMkLst>
        </pc:spChg>
        <pc:spChg chg="mod">
          <ac:chgData name="Amelia Veith" userId="15bdf0d5-432d-4157-83ae-63e3a7e1dc2c" providerId="ADAL" clId="{A237F066-3D2D-4695-A065-232CDFCFE126}" dt="2021-11-11T21:55:04.605" v="3262" actId="165"/>
          <ac:spMkLst>
            <pc:docMk/>
            <pc:sldMk cId="283557214" sldId="350"/>
            <ac:spMk id="87" creationId="{5C757B25-88F3-4B5C-866F-4B76FCA7FF48}"/>
          </ac:spMkLst>
        </pc:spChg>
        <pc:spChg chg="mod">
          <ac:chgData name="Amelia Veith" userId="15bdf0d5-432d-4157-83ae-63e3a7e1dc2c" providerId="ADAL" clId="{A237F066-3D2D-4695-A065-232CDFCFE126}" dt="2021-11-11T21:55:04.605" v="3262" actId="165"/>
          <ac:spMkLst>
            <pc:docMk/>
            <pc:sldMk cId="283557214" sldId="350"/>
            <ac:spMk id="88" creationId="{63E7D9FE-F047-45CF-A3C1-EDD3636186CF}"/>
          </ac:spMkLst>
        </pc:spChg>
        <pc:spChg chg="mod">
          <ac:chgData name="Amelia Veith" userId="15bdf0d5-432d-4157-83ae-63e3a7e1dc2c" providerId="ADAL" clId="{A237F066-3D2D-4695-A065-232CDFCFE126}" dt="2021-11-11T21:55:04.605" v="3262" actId="165"/>
          <ac:spMkLst>
            <pc:docMk/>
            <pc:sldMk cId="283557214" sldId="350"/>
            <ac:spMk id="90" creationId="{EF541CFF-6272-4EF5-88C3-B5DA89C996CD}"/>
          </ac:spMkLst>
        </pc:spChg>
        <pc:spChg chg="mod">
          <ac:chgData name="Amelia Veith" userId="15bdf0d5-432d-4157-83ae-63e3a7e1dc2c" providerId="ADAL" clId="{A237F066-3D2D-4695-A065-232CDFCFE126}" dt="2021-11-11T21:55:04.605" v="3262" actId="165"/>
          <ac:spMkLst>
            <pc:docMk/>
            <pc:sldMk cId="283557214" sldId="350"/>
            <ac:spMk id="93" creationId="{3F4B5810-50ED-43E6-A308-1458594B91CD}"/>
          </ac:spMkLst>
        </pc:spChg>
        <pc:spChg chg="mod">
          <ac:chgData name="Amelia Veith" userId="15bdf0d5-432d-4157-83ae-63e3a7e1dc2c" providerId="ADAL" clId="{A237F066-3D2D-4695-A065-232CDFCFE126}" dt="2021-11-11T21:55:04.605" v="3262" actId="165"/>
          <ac:spMkLst>
            <pc:docMk/>
            <pc:sldMk cId="283557214" sldId="350"/>
            <ac:spMk id="94" creationId="{2C3584DB-33E6-425B-8A77-E6FD0351F73F}"/>
          </ac:spMkLst>
        </pc:spChg>
        <pc:spChg chg="mod">
          <ac:chgData name="Amelia Veith" userId="15bdf0d5-432d-4157-83ae-63e3a7e1dc2c" providerId="ADAL" clId="{A237F066-3D2D-4695-A065-232CDFCFE126}" dt="2021-11-11T21:55:04.605" v="3262" actId="165"/>
          <ac:spMkLst>
            <pc:docMk/>
            <pc:sldMk cId="283557214" sldId="350"/>
            <ac:spMk id="95" creationId="{DE0062B2-EB43-4140-AC00-574FD755B7F1}"/>
          </ac:spMkLst>
        </pc:spChg>
        <pc:spChg chg="mod">
          <ac:chgData name="Amelia Veith" userId="15bdf0d5-432d-4157-83ae-63e3a7e1dc2c" providerId="ADAL" clId="{A237F066-3D2D-4695-A065-232CDFCFE126}" dt="2021-11-11T21:55:04.605" v="3262" actId="165"/>
          <ac:spMkLst>
            <pc:docMk/>
            <pc:sldMk cId="283557214" sldId="350"/>
            <ac:spMk id="96" creationId="{FD740417-98FC-4C63-A62F-5456E4912CF4}"/>
          </ac:spMkLst>
        </pc:spChg>
        <pc:spChg chg="mod topLvl">
          <ac:chgData name="Amelia Veith" userId="15bdf0d5-432d-4157-83ae-63e3a7e1dc2c" providerId="ADAL" clId="{A237F066-3D2D-4695-A065-232CDFCFE126}" dt="2021-11-11T21:55:04.605" v="3262" actId="165"/>
          <ac:spMkLst>
            <pc:docMk/>
            <pc:sldMk cId="283557214" sldId="350"/>
            <ac:spMk id="97" creationId="{736CBE17-2C66-4500-94D0-A446A4E542E8}"/>
          </ac:spMkLst>
        </pc:spChg>
        <pc:spChg chg="mod topLvl">
          <ac:chgData name="Amelia Veith" userId="15bdf0d5-432d-4157-83ae-63e3a7e1dc2c" providerId="ADAL" clId="{A237F066-3D2D-4695-A065-232CDFCFE126}" dt="2021-11-11T21:55:04.605" v="3262" actId="165"/>
          <ac:spMkLst>
            <pc:docMk/>
            <pc:sldMk cId="283557214" sldId="350"/>
            <ac:spMk id="98" creationId="{B413B8CC-E2BE-4E81-9712-BC640947FC5B}"/>
          </ac:spMkLst>
        </pc:spChg>
        <pc:spChg chg="add mod">
          <ac:chgData name="Amelia Veith" userId="15bdf0d5-432d-4157-83ae-63e3a7e1dc2c" providerId="ADAL" clId="{A237F066-3D2D-4695-A065-232CDFCFE126}" dt="2021-11-11T21:37:06.658" v="3079" actId="164"/>
          <ac:spMkLst>
            <pc:docMk/>
            <pc:sldMk cId="283557214" sldId="350"/>
            <ac:spMk id="99" creationId="{CD135E1D-8E00-4946-BF54-726CEBA5280E}"/>
          </ac:spMkLst>
        </pc:spChg>
        <pc:spChg chg="add mod">
          <ac:chgData name="Amelia Veith" userId="15bdf0d5-432d-4157-83ae-63e3a7e1dc2c" providerId="ADAL" clId="{A237F066-3D2D-4695-A065-232CDFCFE126}" dt="2021-11-11T21:37:06.658" v="3079" actId="164"/>
          <ac:spMkLst>
            <pc:docMk/>
            <pc:sldMk cId="283557214" sldId="350"/>
            <ac:spMk id="100" creationId="{BE87937A-74FF-47CF-A41D-208D368C7A9A}"/>
          </ac:spMkLst>
        </pc:spChg>
        <pc:spChg chg="add mod">
          <ac:chgData name="Amelia Veith" userId="15bdf0d5-432d-4157-83ae-63e3a7e1dc2c" providerId="ADAL" clId="{A237F066-3D2D-4695-A065-232CDFCFE126}" dt="2021-11-11T21:37:06.658" v="3079" actId="164"/>
          <ac:spMkLst>
            <pc:docMk/>
            <pc:sldMk cId="283557214" sldId="350"/>
            <ac:spMk id="101" creationId="{C8203EFE-220A-4551-9AA1-745F75691B70}"/>
          </ac:spMkLst>
        </pc:spChg>
        <pc:spChg chg="add del mod">
          <ac:chgData name="Amelia Veith" userId="15bdf0d5-432d-4157-83ae-63e3a7e1dc2c" providerId="ADAL" clId="{A237F066-3D2D-4695-A065-232CDFCFE126}" dt="2021-11-11T21:56:33.356" v="3293" actId="478"/>
          <ac:spMkLst>
            <pc:docMk/>
            <pc:sldMk cId="283557214" sldId="350"/>
            <ac:spMk id="102" creationId="{77E79333-530E-4906-A2F3-A5EAA1D8F926}"/>
          </ac:spMkLst>
        </pc:spChg>
        <pc:spChg chg="mod">
          <ac:chgData name="Amelia Veith" userId="15bdf0d5-432d-4157-83ae-63e3a7e1dc2c" providerId="ADAL" clId="{A237F066-3D2D-4695-A065-232CDFCFE126}" dt="2021-11-11T21:54:48.756" v="3260"/>
          <ac:spMkLst>
            <pc:docMk/>
            <pc:sldMk cId="283557214" sldId="350"/>
            <ac:spMk id="104" creationId="{6442FE41-2796-43BC-B670-13857C0D120C}"/>
          </ac:spMkLst>
        </pc:spChg>
        <pc:spChg chg="mod">
          <ac:chgData name="Amelia Veith" userId="15bdf0d5-432d-4157-83ae-63e3a7e1dc2c" providerId="ADAL" clId="{A237F066-3D2D-4695-A065-232CDFCFE126}" dt="2021-11-11T21:54:48.756" v="3260"/>
          <ac:spMkLst>
            <pc:docMk/>
            <pc:sldMk cId="283557214" sldId="350"/>
            <ac:spMk id="105" creationId="{E19BABC2-ABCC-4D66-84F6-6B652BE9550F}"/>
          </ac:spMkLst>
        </pc:spChg>
        <pc:spChg chg="mod">
          <ac:chgData name="Amelia Veith" userId="15bdf0d5-432d-4157-83ae-63e3a7e1dc2c" providerId="ADAL" clId="{A237F066-3D2D-4695-A065-232CDFCFE126}" dt="2021-11-11T21:54:48.756" v="3260"/>
          <ac:spMkLst>
            <pc:docMk/>
            <pc:sldMk cId="283557214" sldId="350"/>
            <ac:spMk id="106" creationId="{BB1C481E-C39B-43B4-B342-9808219B5E3D}"/>
          </ac:spMkLst>
        </pc:spChg>
        <pc:spChg chg="mod">
          <ac:chgData name="Amelia Veith" userId="15bdf0d5-432d-4157-83ae-63e3a7e1dc2c" providerId="ADAL" clId="{A237F066-3D2D-4695-A065-232CDFCFE126}" dt="2021-11-11T21:56:34.638" v="3294"/>
          <ac:spMkLst>
            <pc:docMk/>
            <pc:sldMk cId="283557214" sldId="350"/>
            <ac:spMk id="108" creationId="{2AAE9D0C-D6D9-4715-87D0-6EDA851B1E64}"/>
          </ac:spMkLst>
        </pc:spChg>
        <pc:spChg chg="mod">
          <ac:chgData name="Amelia Veith" userId="15bdf0d5-432d-4157-83ae-63e3a7e1dc2c" providerId="ADAL" clId="{A237F066-3D2D-4695-A065-232CDFCFE126}" dt="2021-11-11T21:56:34.638" v="3294"/>
          <ac:spMkLst>
            <pc:docMk/>
            <pc:sldMk cId="283557214" sldId="350"/>
            <ac:spMk id="109" creationId="{F6042D68-DFCF-4003-B598-E1B882CDE5EC}"/>
          </ac:spMkLst>
        </pc:spChg>
        <pc:spChg chg="mod">
          <ac:chgData name="Amelia Veith" userId="15bdf0d5-432d-4157-83ae-63e3a7e1dc2c" providerId="ADAL" clId="{A237F066-3D2D-4695-A065-232CDFCFE126}" dt="2021-11-11T21:35:43.195" v="3066" actId="14100"/>
          <ac:spMkLst>
            <pc:docMk/>
            <pc:sldMk cId="283557214" sldId="350"/>
            <ac:spMk id="634" creationId="{00000000-0000-0000-0000-000000000000}"/>
          </ac:spMkLst>
        </pc:spChg>
        <pc:spChg chg="mod">
          <ac:chgData name="Amelia Veith" userId="15bdf0d5-432d-4157-83ae-63e3a7e1dc2c" providerId="ADAL" clId="{A237F066-3D2D-4695-A065-232CDFCFE126}" dt="2021-11-11T21:35:36.982" v="3065" actId="20577"/>
          <ac:spMkLst>
            <pc:docMk/>
            <pc:sldMk cId="283557214" sldId="350"/>
            <ac:spMk id="635" creationId="{00000000-0000-0000-0000-000000000000}"/>
          </ac:spMkLst>
        </pc:spChg>
        <pc:grpChg chg="del">
          <ac:chgData name="Amelia Veith" userId="15bdf0d5-432d-4157-83ae-63e3a7e1dc2c" providerId="ADAL" clId="{A237F066-3D2D-4695-A065-232CDFCFE126}" dt="2021-11-11T21:55:04.605" v="3262" actId="165"/>
          <ac:grpSpMkLst>
            <pc:docMk/>
            <pc:sldMk cId="283557214" sldId="350"/>
            <ac:grpSpMk id="2" creationId="{3984DD02-C628-4E1E-9837-B105886AC846}"/>
          </ac:grpSpMkLst>
        </pc:grpChg>
        <pc:grpChg chg="del">
          <ac:chgData name="Amelia Veith" userId="15bdf0d5-432d-4157-83ae-63e3a7e1dc2c" providerId="ADAL" clId="{A237F066-3D2D-4695-A065-232CDFCFE126}" dt="2021-11-11T21:34:30.850" v="3059" actId="478"/>
          <ac:grpSpMkLst>
            <pc:docMk/>
            <pc:sldMk cId="283557214" sldId="350"/>
            <ac:grpSpMk id="3" creationId="{323C93FD-4F54-4727-8EAA-1CEB5C4AE3DA}"/>
          </ac:grpSpMkLst>
        </pc:grpChg>
        <pc:grpChg chg="add del mod">
          <ac:chgData name="Amelia Veith" userId="15bdf0d5-432d-4157-83ae-63e3a7e1dc2c" providerId="ADAL" clId="{A237F066-3D2D-4695-A065-232CDFCFE126}" dt="2021-11-11T21:54:47.382" v="3259" actId="478"/>
          <ac:grpSpMkLst>
            <pc:docMk/>
            <pc:sldMk cId="283557214" sldId="350"/>
            <ac:grpSpMk id="4" creationId="{7659F2DE-2C71-4BF0-8728-CD83E6333203}"/>
          </ac:grpSpMkLst>
        </pc:grpChg>
        <pc:grpChg chg="add mod">
          <ac:chgData name="Amelia Veith" userId="15bdf0d5-432d-4157-83ae-63e3a7e1dc2c" providerId="ADAL" clId="{A237F066-3D2D-4695-A065-232CDFCFE126}" dt="2021-11-11T21:37:21.503" v="3082" actId="1076"/>
          <ac:grpSpMkLst>
            <pc:docMk/>
            <pc:sldMk cId="283557214" sldId="350"/>
            <ac:grpSpMk id="8" creationId="{3984DD02-C628-4E1E-9837-B105886AC846}"/>
          </ac:grpSpMkLst>
        </pc:grpChg>
        <pc:grpChg chg="add mod">
          <ac:chgData name="Amelia Veith" userId="15bdf0d5-432d-4157-83ae-63e3a7e1dc2c" providerId="ADAL" clId="{A237F066-3D2D-4695-A065-232CDFCFE126}" dt="2021-11-11T21:35:55.907" v="3068" actId="164"/>
          <ac:grpSpMkLst>
            <pc:docMk/>
            <pc:sldMk cId="283557214" sldId="350"/>
            <ac:grpSpMk id="12" creationId="{910DD63B-0E46-473F-875A-AEA3ED3479BD}"/>
          </ac:grpSpMkLst>
        </pc:grpChg>
        <pc:grpChg chg="mod">
          <ac:chgData name="Amelia Veith" userId="15bdf0d5-432d-4157-83ae-63e3a7e1dc2c" providerId="ADAL" clId="{A237F066-3D2D-4695-A065-232CDFCFE126}" dt="2021-11-11T21:35:49.893" v="3067"/>
          <ac:grpSpMkLst>
            <pc:docMk/>
            <pc:sldMk cId="283557214" sldId="350"/>
            <ac:grpSpMk id="15" creationId="{F5815268-F5E5-4FB8-80F5-819683848836}"/>
          </ac:grpSpMkLst>
        </pc:grpChg>
        <pc:grpChg chg="mod">
          <ac:chgData name="Amelia Veith" userId="15bdf0d5-432d-4157-83ae-63e3a7e1dc2c" providerId="ADAL" clId="{A237F066-3D2D-4695-A065-232CDFCFE126}" dt="2021-11-11T21:35:49.893" v="3067"/>
          <ac:grpSpMkLst>
            <pc:docMk/>
            <pc:sldMk cId="283557214" sldId="350"/>
            <ac:grpSpMk id="17" creationId="{9671FF8F-CBBC-4210-9E6F-955FABA7EE1D}"/>
          </ac:grpSpMkLst>
        </pc:grpChg>
        <pc:grpChg chg="add mod">
          <ac:chgData name="Amelia Veith" userId="15bdf0d5-432d-4157-83ae-63e3a7e1dc2c" providerId="ADAL" clId="{A237F066-3D2D-4695-A065-232CDFCFE126}" dt="2021-11-11T21:35:55.907" v="3068" actId="164"/>
          <ac:grpSpMkLst>
            <pc:docMk/>
            <pc:sldMk cId="283557214" sldId="350"/>
            <ac:grpSpMk id="18" creationId="{FD5D1BEB-D8EA-4598-B171-1430E5F29159}"/>
          </ac:grpSpMkLst>
        </pc:grpChg>
        <pc:grpChg chg="mod">
          <ac:chgData name="Amelia Veith" userId="15bdf0d5-432d-4157-83ae-63e3a7e1dc2c" providerId="ADAL" clId="{A237F066-3D2D-4695-A065-232CDFCFE126}" dt="2021-11-11T21:35:49.893" v="3067"/>
          <ac:grpSpMkLst>
            <pc:docMk/>
            <pc:sldMk cId="283557214" sldId="350"/>
            <ac:grpSpMk id="22" creationId="{35AD6E5F-011A-4AD9-A217-B9D172E4AE57}"/>
          </ac:grpSpMkLst>
        </pc:grpChg>
        <pc:grpChg chg="add mod">
          <ac:chgData name="Amelia Veith" userId="15bdf0d5-432d-4157-83ae-63e3a7e1dc2c" providerId="ADAL" clId="{A237F066-3D2D-4695-A065-232CDFCFE126}" dt="2021-11-11T21:35:55.907" v="3068" actId="164"/>
          <ac:grpSpMkLst>
            <pc:docMk/>
            <pc:sldMk cId="283557214" sldId="350"/>
            <ac:grpSpMk id="32" creationId="{C1EDE663-B187-40E7-8DD0-9679E0EA0F21}"/>
          </ac:grpSpMkLst>
        </pc:grpChg>
        <pc:grpChg chg="mod">
          <ac:chgData name="Amelia Veith" userId="15bdf0d5-432d-4157-83ae-63e3a7e1dc2c" providerId="ADAL" clId="{A237F066-3D2D-4695-A065-232CDFCFE126}" dt="2021-11-11T21:35:49.893" v="3067"/>
          <ac:grpSpMkLst>
            <pc:docMk/>
            <pc:sldMk cId="283557214" sldId="350"/>
            <ac:grpSpMk id="34" creationId="{F03164FA-836E-4B25-9075-04B5B61E2B4C}"/>
          </ac:grpSpMkLst>
        </pc:grpChg>
        <pc:grpChg chg="add mod">
          <ac:chgData name="Amelia Veith" userId="15bdf0d5-432d-4157-83ae-63e3a7e1dc2c" providerId="ADAL" clId="{A237F066-3D2D-4695-A065-232CDFCFE126}" dt="2021-11-11T21:35:55.907" v="3068" actId="164"/>
          <ac:grpSpMkLst>
            <pc:docMk/>
            <pc:sldMk cId="283557214" sldId="350"/>
            <ac:grpSpMk id="40" creationId="{44F6CE38-9371-4DAE-9AFD-1CDD14057E58}"/>
          </ac:grpSpMkLst>
        </pc:grpChg>
        <pc:grpChg chg="mod">
          <ac:chgData name="Amelia Veith" userId="15bdf0d5-432d-4157-83ae-63e3a7e1dc2c" providerId="ADAL" clId="{A237F066-3D2D-4695-A065-232CDFCFE126}" dt="2021-11-11T21:35:49.893" v="3067"/>
          <ac:grpSpMkLst>
            <pc:docMk/>
            <pc:sldMk cId="283557214" sldId="350"/>
            <ac:grpSpMk id="42" creationId="{A3666734-F163-4F5B-87AF-20096BF9A2C7}"/>
          </ac:grpSpMkLst>
        </pc:grpChg>
        <pc:grpChg chg="mod">
          <ac:chgData name="Amelia Veith" userId="15bdf0d5-432d-4157-83ae-63e3a7e1dc2c" providerId="ADAL" clId="{A237F066-3D2D-4695-A065-232CDFCFE126}" dt="2021-11-11T21:35:49.893" v="3067"/>
          <ac:grpSpMkLst>
            <pc:docMk/>
            <pc:sldMk cId="283557214" sldId="350"/>
            <ac:grpSpMk id="48" creationId="{8E98270C-77EF-4526-881B-655FDE933682}"/>
          </ac:grpSpMkLst>
        </pc:grpChg>
        <pc:grpChg chg="mod topLvl">
          <ac:chgData name="Amelia Veith" userId="15bdf0d5-432d-4157-83ae-63e3a7e1dc2c" providerId="ADAL" clId="{A237F066-3D2D-4695-A065-232CDFCFE126}" dt="2021-11-11T21:55:04.605" v="3262" actId="165"/>
          <ac:grpSpMkLst>
            <pc:docMk/>
            <pc:sldMk cId="283557214" sldId="350"/>
            <ac:grpSpMk id="50" creationId="{FD5D1BEB-D8EA-4598-B171-1430E5F29159}"/>
          </ac:grpSpMkLst>
        </pc:grpChg>
        <pc:grpChg chg="mod">
          <ac:chgData name="Amelia Veith" userId="15bdf0d5-432d-4157-83ae-63e3a7e1dc2c" providerId="ADAL" clId="{A237F066-3D2D-4695-A065-232CDFCFE126}" dt="2021-11-11T21:55:04.605" v="3262" actId="165"/>
          <ac:grpSpMkLst>
            <pc:docMk/>
            <pc:sldMk cId="283557214" sldId="350"/>
            <ac:grpSpMk id="52" creationId="{35AD6E5F-011A-4AD9-A217-B9D172E4AE57}"/>
          </ac:grpSpMkLst>
        </pc:grpChg>
        <pc:grpChg chg="mod topLvl">
          <ac:chgData name="Amelia Veith" userId="15bdf0d5-432d-4157-83ae-63e3a7e1dc2c" providerId="ADAL" clId="{A237F066-3D2D-4695-A065-232CDFCFE126}" dt="2021-11-11T21:55:04.605" v="3262" actId="165"/>
          <ac:grpSpMkLst>
            <pc:docMk/>
            <pc:sldMk cId="283557214" sldId="350"/>
            <ac:grpSpMk id="58" creationId="{C1EDE663-B187-40E7-8DD0-9679E0EA0F21}"/>
          </ac:grpSpMkLst>
        </pc:grpChg>
        <pc:grpChg chg="mod">
          <ac:chgData name="Amelia Veith" userId="15bdf0d5-432d-4157-83ae-63e3a7e1dc2c" providerId="ADAL" clId="{A237F066-3D2D-4695-A065-232CDFCFE126}" dt="2021-11-11T21:55:04.605" v="3262" actId="165"/>
          <ac:grpSpMkLst>
            <pc:docMk/>
            <pc:sldMk cId="283557214" sldId="350"/>
            <ac:grpSpMk id="60" creationId="{F03164FA-836E-4B25-9075-04B5B61E2B4C}"/>
          </ac:grpSpMkLst>
        </pc:grpChg>
        <pc:grpChg chg="mod topLvl">
          <ac:chgData name="Amelia Veith" userId="15bdf0d5-432d-4157-83ae-63e3a7e1dc2c" providerId="ADAL" clId="{A237F066-3D2D-4695-A065-232CDFCFE126}" dt="2021-11-11T21:55:04.605" v="3262" actId="165"/>
          <ac:grpSpMkLst>
            <pc:docMk/>
            <pc:sldMk cId="283557214" sldId="350"/>
            <ac:grpSpMk id="81" creationId="{44F6CE38-9371-4DAE-9AFD-1CDD14057E58}"/>
          </ac:grpSpMkLst>
        </pc:grpChg>
        <pc:grpChg chg="mod">
          <ac:chgData name="Amelia Veith" userId="15bdf0d5-432d-4157-83ae-63e3a7e1dc2c" providerId="ADAL" clId="{A237F066-3D2D-4695-A065-232CDFCFE126}" dt="2021-11-11T21:55:04.605" v="3262" actId="165"/>
          <ac:grpSpMkLst>
            <pc:docMk/>
            <pc:sldMk cId="283557214" sldId="350"/>
            <ac:grpSpMk id="83" creationId="{A3666734-F163-4F5B-87AF-20096BF9A2C7}"/>
          </ac:grpSpMkLst>
        </pc:grpChg>
        <pc:grpChg chg="mod">
          <ac:chgData name="Amelia Veith" userId="15bdf0d5-432d-4157-83ae-63e3a7e1dc2c" providerId="ADAL" clId="{A237F066-3D2D-4695-A065-232CDFCFE126}" dt="2021-11-11T21:55:04.605" v="3262" actId="165"/>
          <ac:grpSpMkLst>
            <pc:docMk/>
            <pc:sldMk cId="283557214" sldId="350"/>
            <ac:grpSpMk id="84" creationId="{8E98270C-77EF-4526-881B-655FDE933682}"/>
          </ac:grpSpMkLst>
        </pc:grpChg>
        <pc:grpChg chg="mod topLvl">
          <ac:chgData name="Amelia Veith" userId="15bdf0d5-432d-4157-83ae-63e3a7e1dc2c" providerId="ADAL" clId="{A237F066-3D2D-4695-A065-232CDFCFE126}" dt="2021-11-11T21:55:12.677" v="3278" actId="1038"/>
          <ac:grpSpMkLst>
            <pc:docMk/>
            <pc:sldMk cId="283557214" sldId="350"/>
            <ac:grpSpMk id="89" creationId="{910DD63B-0E46-473F-875A-AEA3ED3479BD}"/>
          </ac:grpSpMkLst>
        </pc:grpChg>
        <pc:grpChg chg="mod">
          <ac:chgData name="Amelia Veith" userId="15bdf0d5-432d-4157-83ae-63e3a7e1dc2c" providerId="ADAL" clId="{A237F066-3D2D-4695-A065-232CDFCFE126}" dt="2021-11-11T21:55:04.605" v="3262" actId="165"/>
          <ac:grpSpMkLst>
            <pc:docMk/>
            <pc:sldMk cId="283557214" sldId="350"/>
            <ac:grpSpMk id="91" creationId="{F5815268-F5E5-4FB8-80F5-819683848836}"/>
          </ac:grpSpMkLst>
        </pc:grpChg>
        <pc:grpChg chg="mod">
          <ac:chgData name="Amelia Veith" userId="15bdf0d5-432d-4157-83ae-63e3a7e1dc2c" providerId="ADAL" clId="{A237F066-3D2D-4695-A065-232CDFCFE126}" dt="2021-11-11T21:55:04.605" v="3262" actId="165"/>
          <ac:grpSpMkLst>
            <pc:docMk/>
            <pc:sldMk cId="283557214" sldId="350"/>
            <ac:grpSpMk id="92" creationId="{9671FF8F-CBBC-4210-9E6F-955FABA7EE1D}"/>
          </ac:grpSpMkLst>
        </pc:grpChg>
        <pc:grpChg chg="add mod">
          <ac:chgData name="Amelia Veith" userId="15bdf0d5-432d-4157-83ae-63e3a7e1dc2c" providerId="ADAL" clId="{A237F066-3D2D-4695-A065-232CDFCFE126}" dt="2021-11-11T21:54:52.130" v="3261" actId="1076"/>
          <ac:grpSpMkLst>
            <pc:docMk/>
            <pc:sldMk cId="283557214" sldId="350"/>
            <ac:grpSpMk id="103" creationId="{5AD05C02-6D99-4423-BB9D-B8DBC24FD526}"/>
          </ac:grpSpMkLst>
        </pc:grpChg>
        <pc:grpChg chg="add mod">
          <ac:chgData name="Amelia Veith" userId="15bdf0d5-432d-4157-83ae-63e3a7e1dc2c" providerId="ADAL" clId="{A237F066-3D2D-4695-A065-232CDFCFE126}" dt="2021-11-11T21:56:34.638" v="3294"/>
          <ac:grpSpMkLst>
            <pc:docMk/>
            <pc:sldMk cId="283557214" sldId="350"/>
            <ac:grpSpMk id="107" creationId="{1D776307-41A9-4699-A11D-46F3FD381FE8}"/>
          </ac:grpSpMkLst>
        </pc:grpChg>
      </pc:sldChg>
      <pc:sldChg chg="modSp mod">
        <pc:chgData name="Amelia Veith" userId="15bdf0d5-432d-4157-83ae-63e3a7e1dc2c" providerId="ADAL" clId="{A237F066-3D2D-4695-A065-232CDFCFE126}" dt="2021-11-12T21:07:03.302" v="4044" actId="14100"/>
        <pc:sldMkLst>
          <pc:docMk/>
          <pc:sldMk cId="2142014439" sldId="351"/>
        </pc:sldMkLst>
        <pc:graphicFrameChg chg="modGraphic">
          <ac:chgData name="Amelia Veith" userId="15bdf0d5-432d-4157-83ae-63e3a7e1dc2c" providerId="ADAL" clId="{A237F066-3D2D-4695-A065-232CDFCFE126}" dt="2021-11-12T21:07:03.302" v="4044" actId="14100"/>
          <ac:graphicFrameMkLst>
            <pc:docMk/>
            <pc:sldMk cId="2142014439" sldId="351"/>
            <ac:graphicFrameMk id="4" creationId="{570E2C3A-ED9E-40D8-BECF-DD9196A4B8BE}"/>
          </ac:graphicFrameMkLst>
        </pc:graphicFrameChg>
      </pc:sldChg>
      <pc:sldChg chg="addSp delSp modSp mod addAnim delAnim modAnim">
        <pc:chgData name="Amelia Veith" userId="15bdf0d5-432d-4157-83ae-63e3a7e1dc2c" providerId="ADAL" clId="{A237F066-3D2D-4695-A065-232CDFCFE126}" dt="2021-11-16T17:23:01.885" v="4524" actId="1076"/>
        <pc:sldMkLst>
          <pc:docMk/>
          <pc:sldMk cId="781230892" sldId="352"/>
        </pc:sldMkLst>
        <pc:spChg chg="add del">
          <ac:chgData name="Amelia Veith" userId="15bdf0d5-432d-4157-83ae-63e3a7e1dc2c" providerId="ADAL" clId="{A237F066-3D2D-4695-A065-232CDFCFE126}" dt="2021-11-15T23:23:22.675" v="4512" actId="478"/>
          <ac:spMkLst>
            <pc:docMk/>
            <pc:sldMk cId="781230892" sldId="352"/>
            <ac:spMk id="8" creationId="{E4AA39F8-D914-48F5-927E-F88738C95A6F}"/>
          </ac:spMkLst>
        </pc:spChg>
        <pc:spChg chg="add del mod">
          <ac:chgData name="Amelia Veith" userId="15bdf0d5-432d-4157-83ae-63e3a7e1dc2c" providerId="ADAL" clId="{A237F066-3D2D-4695-A065-232CDFCFE126}" dt="2021-11-16T17:23:01.885" v="4524" actId="1076"/>
          <ac:spMkLst>
            <pc:docMk/>
            <pc:sldMk cId="781230892" sldId="352"/>
            <ac:spMk id="9" creationId="{63CF972C-7F8B-44C0-839E-9076474C6E4B}"/>
          </ac:spMkLst>
        </pc:spChg>
        <pc:spChg chg="add del mod">
          <ac:chgData name="Amelia Veith" userId="15bdf0d5-432d-4157-83ae-63e3a7e1dc2c" providerId="ADAL" clId="{A237F066-3D2D-4695-A065-232CDFCFE126}" dt="2021-11-16T17:23:01.885" v="4524" actId="1076"/>
          <ac:spMkLst>
            <pc:docMk/>
            <pc:sldMk cId="781230892" sldId="352"/>
            <ac:spMk id="20" creationId="{4AF3A95D-79C4-46AC-ACC7-6FD37AC5CE28}"/>
          </ac:spMkLst>
        </pc:spChg>
        <pc:spChg chg="add del mod">
          <ac:chgData name="Amelia Veith" userId="15bdf0d5-432d-4157-83ae-63e3a7e1dc2c" providerId="ADAL" clId="{A237F066-3D2D-4695-A065-232CDFCFE126}" dt="2021-11-16T17:23:01.885" v="4524" actId="1076"/>
          <ac:spMkLst>
            <pc:docMk/>
            <pc:sldMk cId="781230892" sldId="352"/>
            <ac:spMk id="21" creationId="{CE45A305-B0F8-42D0-B7F7-C5D5336327B1}"/>
          </ac:spMkLst>
        </pc:spChg>
        <pc:spChg chg="add del mod">
          <ac:chgData name="Amelia Veith" userId="15bdf0d5-432d-4157-83ae-63e3a7e1dc2c" providerId="ADAL" clId="{A237F066-3D2D-4695-A065-232CDFCFE126}" dt="2021-11-16T17:23:01.885" v="4524" actId="1076"/>
          <ac:spMkLst>
            <pc:docMk/>
            <pc:sldMk cId="781230892" sldId="352"/>
            <ac:spMk id="22" creationId="{80D1093F-556E-49FF-9668-C6F6CEB7B0F9}"/>
          </ac:spMkLst>
        </pc:spChg>
        <pc:spChg chg="add del mod">
          <ac:chgData name="Amelia Veith" userId="15bdf0d5-432d-4157-83ae-63e3a7e1dc2c" providerId="ADAL" clId="{A237F066-3D2D-4695-A065-232CDFCFE126}" dt="2021-11-16T17:23:01.885" v="4524" actId="1076"/>
          <ac:spMkLst>
            <pc:docMk/>
            <pc:sldMk cId="781230892" sldId="352"/>
            <ac:spMk id="23" creationId="{531AF932-0C5E-4D6B-A0EC-524AE69903E4}"/>
          </ac:spMkLst>
        </pc:spChg>
        <pc:spChg chg="add del mod">
          <ac:chgData name="Amelia Veith" userId="15bdf0d5-432d-4157-83ae-63e3a7e1dc2c" providerId="ADAL" clId="{A237F066-3D2D-4695-A065-232CDFCFE126}" dt="2021-11-16T17:23:01.885" v="4524" actId="1076"/>
          <ac:spMkLst>
            <pc:docMk/>
            <pc:sldMk cId="781230892" sldId="352"/>
            <ac:spMk id="24" creationId="{BDDE9E1C-50F7-47C5-93B4-A00C1EF18A51}"/>
          </ac:spMkLst>
        </pc:spChg>
        <pc:spChg chg="add del mod">
          <ac:chgData name="Amelia Veith" userId="15bdf0d5-432d-4157-83ae-63e3a7e1dc2c" providerId="ADAL" clId="{A237F066-3D2D-4695-A065-232CDFCFE126}" dt="2021-11-16T17:23:01.885" v="4524" actId="1076"/>
          <ac:spMkLst>
            <pc:docMk/>
            <pc:sldMk cId="781230892" sldId="352"/>
            <ac:spMk id="25" creationId="{555F723E-59A0-44CC-B5CB-1B5691149646}"/>
          </ac:spMkLst>
        </pc:spChg>
        <pc:spChg chg="add del mod">
          <ac:chgData name="Amelia Veith" userId="15bdf0d5-432d-4157-83ae-63e3a7e1dc2c" providerId="ADAL" clId="{A237F066-3D2D-4695-A065-232CDFCFE126}" dt="2021-11-16T17:23:01.885" v="4524" actId="1076"/>
          <ac:spMkLst>
            <pc:docMk/>
            <pc:sldMk cId="781230892" sldId="352"/>
            <ac:spMk id="26" creationId="{552AB6A0-9379-4A52-895D-4E05FA818568}"/>
          </ac:spMkLst>
        </pc:spChg>
        <pc:spChg chg="add del mod">
          <ac:chgData name="Amelia Veith" userId="15bdf0d5-432d-4157-83ae-63e3a7e1dc2c" providerId="ADAL" clId="{A237F066-3D2D-4695-A065-232CDFCFE126}" dt="2021-11-16T17:23:01.885" v="4524" actId="1076"/>
          <ac:spMkLst>
            <pc:docMk/>
            <pc:sldMk cId="781230892" sldId="352"/>
            <ac:spMk id="27" creationId="{C0D4FF3C-0A2B-4CC2-9A1F-0C14578D3903}"/>
          </ac:spMkLst>
        </pc:spChg>
        <pc:graphicFrameChg chg="add del modGraphic">
          <ac:chgData name="Amelia Veith" userId="15bdf0d5-432d-4157-83ae-63e3a7e1dc2c" providerId="ADAL" clId="{A237F066-3D2D-4695-A065-232CDFCFE126}" dt="2021-11-16T17:22:38.104" v="4523" actId="20577"/>
          <ac:graphicFrameMkLst>
            <pc:docMk/>
            <pc:sldMk cId="781230892" sldId="352"/>
            <ac:graphicFrameMk id="6" creationId="{2C40C4BE-4158-4656-A528-0BB319C95AE7}"/>
          </ac:graphicFrameMkLst>
        </pc:graphicFrameChg>
      </pc:sldChg>
      <pc:sldChg chg="addSp delSp modSp mod modAnim">
        <pc:chgData name="Amelia Veith" userId="15bdf0d5-432d-4157-83ae-63e3a7e1dc2c" providerId="ADAL" clId="{A237F066-3D2D-4695-A065-232CDFCFE126}" dt="2021-11-12T21:40:04.502" v="4323"/>
        <pc:sldMkLst>
          <pc:docMk/>
          <pc:sldMk cId="752694334" sldId="356"/>
        </pc:sldMkLst>
        <pc:spChg chg="del mod topLvl">
          <ac:chgData name="Amelia Veith" userId="15bdf0d5-432d-4157-83ae-63e3a7e1dc2c" providerId="ADAL" clId="{A237F066-3D2D-4695-A065-232CDFCFE126}" dt="2021-11-12T21:29:41.748" v="4219" actId="478"/>
          <ac:spMkLst>
            <pc:docMk/>
            <pc:sldMk cId="752694334" sldId="356"/>
            <ac:spMk id="22" creationId="{A491F9C5-7D80-474B-BF2D-5ED2796B82AE}"/>
          </ac:spMkLst>
        </pc:spChg>
        <pc:spChg chg="mod">
          <ac:chgData name="Amelia Veith" userId="15bdf0d5-432d-4157-83ae-63e3a7e1dc2c" providerId="ADAL" clId="{A237F066-3D2D-4695-A065-232CDFCFE126}" dt="2021-11-12T21:29:37.046" v="4218"/>
          <ac:spMkLst>
            <pc:docMk/>
            <pc:sldMk cId="752694334" sldId="356"/>
            <ac:spMk id="27" creationId="{061458F3-A0DE-4F82-9A8E-AB8470B6544C}"/>
          </ac:spMkLst>
        </pc:spChg>
        <pc:spChg chg="mod">
          <ac:chgData name="Amelia Veith" userId="15bdf0d5-432d-4157-83ae-63e3a7e1dc2c" providerId="ADAL" clId="{A237F066-3D2D-4695-A065-232CDFCFE126}" dt="2021-11-12T21:29:37.046" v="4218"/>
          <ac:spMkLst>
            <pc:docMk/>
            <pc:sldMk cId="752694334" sldId="356"/>
            <ac:spMk id="28" creationId="{60988F4C-9679-44CF-812D-5BD0026DD2F2}"/>
          </ac:spMkLst>
        </pc:spChg>
        <pc:spChg chg="mod">
          <ac:chgData name="Amelia Veith" userId="15bdf0d5-432d-4157-83ae-63e3a7e1dc2c" providerId="ADAL" clId="{A237F066-3D2D-4695-A065-232CDFCFE126}" dt="2021-11-12T21:29:37.046" v="4218"/>
          <ac:spMkLst>
            <pc:docMk/>
            <pc:sldMk cId="752694334" sldId="356"/>
            <ac:spMk id="29" creationId="{94B05ED5-DBA6-4177-8EBE-77724BA77750}"/>
          </ac:spMkLst>
        </pc:spChg>
        <pc:spChg chg="mod">
          <ac:chgData name="Amelia Veith" userId="15bdf0d5-432d-4157-83ae-63e3a7e1dc2c" providerId="ADAL" clId="{A237F066-3D2D-4695-A065-232CDFCFE126}" dt="2021-11-12T21:29:37.046" v="4218"/>
          <ac:spMkLst>
            <pc:docMk/>
            <pc:sldMk cId="752694334" sldId="356"/>
            <ac:spMk id="36" creationId="{CD1F22A0-C72B-4020-81B0-D7127F22A1EC}"/>
          </ac:spMkLst>
        </pc:spChg>
        <pc:spChg chg="mod">
          <ac:chgData name="Amelia Veith" userId="15bdf0d5-432d-4157-83ae-63e3a7e1dc2c" providerId="ADAL" clId="{A237F066-3D2D-4695-A065-232CDFCFE126}" dt="2021-11-12T21:29:37.046" v="4218"/>
          <ac:spMkLst>
            <pc:docMk/>
            <pc:sldMk cId="752694334" sldId="356"/>
            <ac:spMk id="37" creationId="{716BB391-5FFA-4DA5-9082-AB7325D1F982}"/>
          </ac:spMkLst>
        </pc:spChg>
        <pc:spChg chg="mod">
          <ac:chgData name="Amelia Veith" userId="15bdf0d5-432d-4157-83ae-63e3a7e1dc2c" providerId="ADAL" clId="{A237F066-3D2D-4695-A065-232CDFCFE126}" dt="2021-11-12T21:29:37.046" v="4218"/>
          <ac:spMkLst>
            <pc:docMk/>
            <pc:sldMk cId="752694334" sldId="356"/>
            <ac:spMk id="38" creationId="{1FB14C30-9B2A-4D32-BA50-DC57010AB27D}"/>
          </ac:spMkLst>
        </pc:spChg>
        <pc:spChg chg="mod">
          <ac:chgData name="Amelia Veith" userId="15bdf0d5-432d-4157-83ae-63e3a7e1dc2c" providerId="ADAL" clId="{A237F066-3D2D-4695-A065-232CDFCFE126}" dt="2021-11-12T21:30:49.558" v="4228"/>
          <ac:spMkLst>
            <pc:docMk/>
            <pc:sldMk cId="752694334" sldId="356"/>
            <ac:spMk id="57" creationId="{3184AF98-CBEC-4CF5-A2BE-867958C01A8C}"/>
          </ac:spMkLst>
        </pc:spChg>
        <pc:spChg chg="mod">
          <ac:chgData name="Amelia Veith" userId="15bdf0d5-432d-4157-83ae-63e3a7e1dc2c" providerId="ADAL" clId="{A237F066-3D2D-4695-A065-232CDFCFE126}" dt="2021-11-12T21:30:49.558" v="4228"/>
          <ac:spMkLst>
            <pc:docMk/>
            <pc:sldMk cId="752694334" sldId="356"/>
            <ac:spMk id="58" creationId="{AA873077-FCA0-4533-BE00-4554E6F67A3E}"/>
          </ac:spMkLst>
        </pc:spChg>
        <pc:spChg chg="mod">
          <ac:chgData name="Amelia Veith" userId="15bdf0d5-432d-4157-83ae-63e3a7e1dc2c" providerId="ADAL" clId="{A237F066-3D2D-4695-A065-232CDFCFE126}" dt="2021-11-12T21:30:49.558" v="4228"/>
          <ac:spMkLst>
            <pc:docMk/>
            <pc:sldMk cId="752694334" sldId="356"/>
            <ac:spMk id="59" creationId="{5320ECEE-8DF1-4BBF-B877-D0E42DC36710}"/>
          </ac:spMkLst>
        </pc:spChg>
        <pc:spChg chg="mod">
          <ac:chgData name="Amelia Veith" userId="15bdf0d5-432d-4157-83ae-63e3a7e1dc2c" providerId="ADAL" clId="{A237F066-3D2D-4695-A065-232CDFCFE126}" dt="2021-11-12T21:30:49.558" v="4228"/>
          <ac:spMkLst>
            <pc:docMk/>
            <pc:sldMk cId="752694334" sldId="356"/>
            <ac:spMk id="66" creationId="{77060D0D-BE9E-432A-AC1A-AC6068B06C8B}"/>
          </ac:spMkLst>
        </pc:spChg>
        <pc:spChg chg="mod">
          <ac:chgData name="Amelia Veith" userId="15bdf0d5-432d-4157-83ae-63e3a7e1dc2c" providerId="ADAL" clId="{A237F066-3D2D-4695-A065-232CDFCFE126}" dt="2021-11-12T21:30:49.558" v="4228"/>
          <ac:spMkLst>
            <pc:docMk/>
            <pc:sldMk cId="752694334" sldId="356"/>
            <ac:spMk id="67" creationId="{364D4A81-8430-4AB1-8F0F-6BDE9E50DDF0}"/>
          </ac:spMkLst>
        </pc:spChg>
        <pc:spChg chg="mod">
          <ac:chgData name="Amelia Veith" userId="15bdf0d5-432d-4157-83ae-63e3a7e1dc2c" providerId="ADAL" clId="{A237F066-3D2D-4695-A065-232CDFCFE126}" dt="2021-11-12T21:30:49.558" v="4228"/>
          <ac:spMkLst>
            <pc:docMk/>
            <pc:sldMk cId="752694334" sldId="356"/>
            <ac:spMk id="68" creationId="{DB079DC9-5B36-48C3-A854-72BA6599BF43}"/>
          </ac:spMkLst>
        </pc:spChg>
        <pc:spChg chg="add del mod">
          <ac:chgData name="Amelia Veith" userId="15bdf0d5-432d-4157-83ae-63e3a7e1dc2c" providerId="ADAL" clId="{A237F066-3D2D-4695-A065-232CDFCFE126}" dt="2021-11-12T21:31:21.878" v="4234" actId="478"/>
          <ac:spMkLst>
            <pc:docMk/>
            <pc:sldMk cId="752694334" sldId="356"/>
            <ac:spMk id="86" creationId="{EB73CF34-425B-4E45-8F1F-75E9ACFAB994}"/>
          </ac:spMkLst>
        </pc:spChg>
        <pc:spChg chg="mod">
          <ac:chgData name="Amelia Veith" userId="15bdf0d5-432d-4157-83ae-63e3a7e1dc2c" providerId="ADAL" clId="{A237F066-3D2D-4695-A065-232CDFCFE126}" dt="2021-11-12T21:31:28.635" v="4235"/>
          <ac:spMkLst>
            <pc:docMk/>
            <pc:sldMk cId="752694334" sldId="356"/>
            <ac:spMk id="88" creationId="{957AEEF9-AE7B-480F-814B-FB95E38D8642}"/>
          </ac:spMkLst>
        </pc:spChg>
        <pc:spChg chg="mod">
          <ac:chgData name="Amelia Veith" userId="15bdf0d5-432d-4157-83ae-63e3a7e1dc2c" providerId="ADAL" clId="{A237F066-3D2D-4695-A065-232CDFCFE126}" dt="2021-11-12T21:31:28.635" v="4235"/>
          <ac:spMkLst>
            <pc:docMk/>
            <pc:sldMk cId="752694334" sldId="356"/>
            <ac:spMk id="89" creationId="{AE0D2EF2-8C50-42E7-BC7D-AEC1C1D37B31}"/>
          </ac:spMkLst>
        </pc:spChg>
        <pc:spChg chg="mod">
          <ac:chgData name="Amelia Veith" userId="15bdf0d5-432d-4157-83ae-63e3a7e1dc2c" providerId="ADAL" clId="{A237F066-3D2D-4695-A065-232CDFCFE126}" dt="2021-11-12T21:31:28.635" v="4235"/>
          <ac:spMkLst>
            <pc:docMk/>
            <pc:sldMk cId="752694334" sldId="356"/>
            <ac:spMk id="90" creationId="{BF1B9168-81B7-4A0C-A271-9FC8C14B1F47}"/>
          </ac:spMkLst>
        </pc:spChg>
        <pc:spChg chg="mod">
          <ac:chgData name="Amelia Veith" userId="15bdf0d5-432d-4157-83ae-63e3a7e1dc2c" providerId="ADAL" clId="{A237F066-3D2D-4695-A065-232CDFCFE126}" dt="2021-11-12T21:31:28.635" v="4235"/>
          <ac:spMkLst>
            <pc:docMk/>
            <pc:sldMk cId="752694334" sldId="356"/>
            <ac:spMk id="97" creationId="{A7778E22-E006-42A0-B3DC-F825F60007F2}"/>
          </ac:spMkLst>
        </pc:spChg>
        <pc:spChg chg="mod">
          <ac:chgData name="Amelia Veith" userId="15bdf0d5-432d-4157-83ae-63e3a7e1dc2c" providerId="ADAL" clId="{A237F066-3D2D-4695-A065-232CDFCFE126}" dt="2021-11-12T21:31:28.635" v="4235"/>
          <ac:spMkLst>
            <pc:docMk/>
            <pc:sldMk cId="752694334" sldId="356"/>
            <ac:spMk id="98" creationId="{8AE275CE-D7CA-4DBC-A751-0EC470B577B7}"/>
          </ac:spMkLst>
        </pc:spChg>
        <pc:spChg chg="mod">
          <ac:chgData name="Amelia Veith" userId="15bdf0d5-432d-4157-83ae-63e3a7e1dc2c" providerId="ADAL" clId="{A237F066-3D2D-4695-A065-232CDFCFE126}" dt="2021-11-12T21:31:28.635" v="4235"/>
          <ac:spMkLst>
            <pc:docMk/>
            <pc:sldMk cId="752694334" sldId="356"/>
            <ac:spMk id="99" creationId="{E6DBC5B1-AF8B-4DAC-96C7-53C8D26803FD}"/>
          </ac:spMkLst>
        </pc:spChg>
        <pc:spChg chg="mod">
          <ac:chgData name="Amelia Veith" userId="15bdf0d5-432d-4157-83ae-63e3a7e1dc2c" providerId="ADAL" clId="{A237F066-3D2D-4695-A065-232CDFCFE126}" dt="2021-11-12T21:31:52.846" v="4238"/>
          <ac:spMkLst>
            <pc:docMk/>
            <pc:sldMk cId="752694334" sldId="356"/>
            <ac:spMk id="119" creationId="{AB919A3A-13C7-44BB-B2EB-59B538CBA098}"/>
          </ac:spMkLst>
        </pc:spChg>
        <pc:spChg chg="mod">
          <ac:chgData name="Amelia Veith" userId="15bdf0d5-432d-4157-83ae-63e3a7e1dc2c" providerId="ADAL" clId="{A237F066-3D2D-4695-A065-232CDFCFE126}" dt="2021-11-12T21:31:52.846" v="4238"/>
          <ac:spMkLst>
            <pc:docMk/>
            <pc:sldMk cId="752694334" sldId="356"/>
            <ac:spMk id="120" creationId="{507DC94B-52FC-4CFD-A0CD-A1DAD5E30206}"/>
          </ac:spMkLst>
        </pc:spChg>
        <pc:spChg chg="mod">
          <ac:chgData name="Amelia Veith" userId="15bdf0d5-432d-4157-83ae-63e3a7e1dc2c" providerId="ADAL" clId="{A237F066-3D2D-4695-A065-232CDFCFE126}" dt="2021-11-12T21:31:52.846" v="4238"/>
          <ac:spMkLst>
            <pc:docMk/>
            <pc:sldMk cId="752694334" sldId="356"/>
            <ac:spMk id="121" creationId="{42750BC9-6FB6-48AD-9060-978D749E9318}"/>
          </ac:spMkLst>
        </pc:spChg>
        <pc:spChg chg="mod">
          <ac:chgData name="Amelia Veith" userId="15bdf0d5-432d-4157-83ae-63e3a7e1dc2c" providerId="ADAL" clId="{A237F066-3D2D-4695-A065-232CDFCFE126}" dt="2021-11-12T21:31:52.846" v="4238"/>
          <ac:spMkLst>
            <pc:docMk/>
            <pc:sldMk cId="752694334" sldId="356"/>
            <ac:spMk id="128" creationId="{1C56E10E-045F-4C6A-8788-CA9B9E515F99}"/>
          </ac:spMkLst>
        </pc:spChg>
        <pc:spChg chg="mod">
          <ac:chgData name="Amelia Veith" userId="15bdf0d5-432d-4157-83ae-63e3a7e1dc2c" providerId="ADAL" clId="{A237F066-3D2D-4695-A065-232CDFCFE126}" dt="2021-11-12T21:31:52.846" v="4238"/>
          <ac:spMkLst>
            <pc:docMk/>
            <pc:sldMk cId="752694334" sldId="356"/>
            <ac:spMk id="129" creationId="{D61F1E9E-DDD1-4527-A303-1A7D38E6AF49}"/>
          </ac:spMkLst>
        </pc:spChg>
        <pc:spChg chg="mod">
          <ac:chgData name="Amelia Veith" userId="15bdf0d5-432d-4157-83ae-63e3a7e1dc2c" providerId="ADAL" clId="{A237F066-3D2D-4695-A065-232CDFCFE126}" dt="2021-11-12T21:31:52.846" v="4238"/>
          <ac:spMkLst>
            <pc:docMk/>
            <pc:sldMk cId="752694334" sldId="356"/>
            <ac:spMk id="130" creationId="{6882979F-4F50-4C4F-A2D0-7779A073F46A}"/>
          </ac:spMkLst>
        </pc:spChg>
        <pc:spChg chg="mod topLvl">
          <ac:chgData name="Amelia Veith" userId="15bdf0d5-432d-4157-83ae-63e3a7e1dc2c" providerId="ADAL" clId="{A237F066-3D2D-4695-A065-232CDFCFE126}" dt="2021-11-12T21:35:08.982" v="4276" actId="164"/>
          <ac:spMkLst>
            <pc:docMk/>
            <pc:sldMk cId="752694334" sldId="356"/>
            <ac:spMk id="149" creationId="{43F037CD-87BB-453C-AC21-6DE96A025DFC}"/>
          </ac:spMkLst>
        </pc:spChg>
        <pc:spChg chg="mod topLvl">
          <ac:chgData name="Amelia Veith" userId="15bdf0d5-432d-4157-83ae-63e3a7e1dc2c" providerId="ADAL" clId="{A237F066-3D2D-4695-A065-232CDFCFE126}" dt="2021-11-12T21:35:08.982" v="4276" actId="164"/>
          <ac:spMkLst>
            <pc:docMk/>
            <pc:sldMk cId="752694334" sldId="356"/>
            <ac:spMk id="150" creationId="{1E5F9847-8934-464D-A3F1-A84841792D22}"/>
          </ac:spMkLst>
        </pc:spChg>
        <pc:spChg chg="add del mod topLvl">
          <ac:chgData name="Amelia Veith" userId="15bdf0d5-432d-4157-83ae-63e3a7e1dc2c" providerId="ADAL" clId="{A237F066-3D2D-4695-A065-232CDFCFE126}" dt="2021-11-12T21:35:08.982" v="4276" actId="164"/>
          <ac:spMkLst>
            <pc:docMk/>
            <pc:sldMk cId="752694334" sldId="356"/>
            <ac:spMk id="151" creationId="{006FB089-2510-41A8-8161-ABC6397080F6}"/>
          </ac:spMkLst>
        </pc:spChg>
        <pc:spChg chg="del mod">
          <ac:chgData name="Amelia Veith" userId="15bdf0d5-432d-4157-83ae-63e3a7e1dc2c" providerId="ADAL" clId="{A237F066-3D2D-4695-A065-232CDFCFE126}" dt="2021-11-12T21:32:23.365" v="4248" actId="478"/>
          <ac:spMkLst>
            <pc:docMk/>
            <pc:sldMk cId="752694334" sldId="356"/>
            <ac:spMk id="158" creationId="{4A03C802-24D5-4118-B312-65F4A1E47262}"/>
          </ac:spMkLst>
        </pc:spChg>
        <pc:spChg chg="del mod">
          <ac:chgData name="Amelia Veith" userId="15bdf0d5-432d-4157-83ae-63e3a7e1dc2c" providerId="ADAL" clId="{A237F066-3D2D-4695-A065-232CDFCFE126}" dt="2021-11-12T21:32:21.119" v="4247" actId="478"/>
          <ac:spMkLst>
            <pc:docMk/>
            <pc:sldMk cId="752694334" sldId="356"/>
            <ac:spMk id="159" creationId="{09ADC166-23BD-4AE9-B911-8AAD6FDE869A}"/>
          </ac:spMkLst>
        </pc:spChg>
        <pc:spChg chg="mod">
          <ac:chgData name="Amelia Veith" userId="15bdf0d5-432d-4157-83ae-63e3a7e1dc2c" providerId="ADAL" clId="{A237F066-3D2D-4695-A065-232CDFCFE126}" dt="2021-11-12T21:32:57.981" v="4252" actId="165"/>
          <ac:spMkLst>
            <pc:docMk/>
            <pc:sldMk cId="752694334" sldId="356"/>
            <ac:spMk id="160" creationId="{7241146F-1602-4515-BAB9-810A3F39DCEC}"/>
          </ac:spMkLst>
        </pc:spChg>
        <pc:spChg chg="mod">
          <ac:chgData name="Amelia Veith" userId="15bdf0d5-432d-4157-83ae-63e3a7e1dc2c" providerId="ADAL" clId="{A237F066-3D2D-4695-A065-232CDFCFE126}" dt="2021-11-12T21:35:12.174" v="4277"/>
          <ac:spMkLst>
            <pc:docMk/>
            <pc:sldMk cId="752694334" sldId="356"/>
            <ac:spMk id="182" creationId="{E91132FD-C20E-4C42-8880-8BF119D80C8F}"/>
          </ac:spMkLst>
        </pc:spChg>
        <pc:spChg chg="mod">
          <ac:chgData name="Amelia Veith" userId="15bdf0d5-432d-4157-83ae-63e3a7e1dc2c" providerId="ADAL" clId="{A237F066-3D2D-4695-A065-232CDFCFE126}" dt="2021-11-12T21:35:12.174" v="4277"/>
          <ac:spMkLst>
            <pc:docMk/>
            <pc:sldMk cId="752694334" sldId="356"/>
            <ac:spMk id="183" creationId="{CF9BAFCC-003C-46A6-9680-006C9811544F}"/>
          </ac:spMkLst>
        </pc:spChg>
        <pc:spChg chg="mod">
          <ac:chgData name="Amelia Veith" userId="15bdf0d5-432d-4157-83ae-63e3a7e1dc2c" providerId="ADAL" clId="{A237F066-3D2D-4695-A065-232CDFCFE126}" dt="2021-11-12T21:35:12.174" v="4277"/>
          <ac:spMkLst>
            <pc:docMk/>
            <pc:sldMk cId="752694334" sldId="356"/>
            <ac:spMk id="184" creationId="{A41EA580-D86B-46CB-AC37-2BFEBCD65ABA}"/>
          </ac:spMkLst>
        </pc:spChg>
        <pc:spChg chg="mod">
          <ac:chgData name="Amelia Veith" userId="15bdf0d5-432d-4157-83ae-63e3a7e1dc2c" providerId="ADAL" clId="{A237F066-3D2D-4695-A065-232CDFCFE126}" dt="2021-11-12T21:36:42.802" v="4287"/>
          <ac:spMkLst>
            <pc:docMk/>
            <pc:sldMk cId="752694334" sldId="356"/>
            <ac:spMk id="190" creationId="{0DEB0702-2E9A-44C2-979A-690B8FE0FEFF}"/>
          </ac:spMkLst>
        </pc:spChg>
        <pc:spChg chg="mod">
          <ac:chgData name="Amelia Veith" userId="15bdf0d5-432d-4157-83ae-63e3a7e1dc2c" providerId="ADAL" clId="{A237F066-3D2D-4695-A065-232CDFCFE126}" dt="2021-11-12T21:36:42.802" v="4287"/>
          <ac:spMkLst>
            <pc:docMk/>
            <pc:sldMk cId="752694334" sldId="356"/>
            <ac:spMk id="191" creationId="{AC4EB952-F650-468B-878E-FA546872815C}"/>
          </ac:spMkLst>
        </pc:spChg>
        <pc:spChg chg="mod">
          <ac:chgData name="Amelia Veith" userId="15bdf0d5-432d-4157-83ae-63e3a7e1dc2c" providerId="ADAL" clId="{A237F066-3D2D-4695-A065-232CDFCFE126}" dt="2021-11-12T21:36:42.802" v="4287"/>
          <ac:spMkLst>
            <pc:docMk/>
            <pc:sldMk cId="752694334" sldId="356"/>
            <ac:spMk id="192" creationId="{9AC36E4C-14AD-4CE4-9493-795BDDC4E507}"/>
          </ac:spMkLst>
        </pc:spChg>
        <pc:grpChg chg="del">
          <ac:chgData name="Amelia Veith" userId="15bdf0d5-432d-4157-83ae-63e3a7e1dc2c" providerId="ADAL" clId="{A237F066-3D2D-4695-A065-232CDFCFE126}" dt="2021-11-12T21:26:53.536" v="4216" actId="478"/>
          <ac:grpSpMkLst>
            <pc:docMk/>
            <pc:sldMk cId="752694334" sldId="356"/>
            <ac:grpSpMk id="9" creationId="{5BB8E487-583F-4534-B9BE-74AEF7B37D6D}"/>
          </ac:grpSpMkLst>
        </pc:grpChg>
        <pc:grpChg chg="mod">
          <ac:chgData name="Amelia Veith" userId="15bdf0d5-432d-4157-83ae-63e3a7e1dc2c" providerId="ADAL" clId="{A237F066-3D2D-4695-A065-232CDFCFE126}" dt="2021-11-12T21:34:37.423" v="4268" actId="1076"/>
          <ac:grpSpMkLst>
            <pc:docMk/>
            <pc:sldMk cId="752694334" sldId="356"/>
            <ac:grpSpMk id="11" creationId="{0391DEB7-0BE2-4DA5-9616-EFA52A8F5B86}"/>
          </ac:grpSpMkLst>
        </pc:grpChg>
        <pc:grpChg chg="add mod">
          <ac:chgData name="Amelia Veith" userId="15bdf0d5-432d-4157-83ae-63e3a7e1dc2c" providerId="ADAL" clId="{A237F066-3D2D-4695-A065-232CDFCFE126}" dt="2021-11-12T21:35:08.982" v="4276" actId="164"/>
          <ac:grpSpMkLst>
            <pc:docMk/>
            <pc:sldMk cId="752694334" sldId="356"/>
            <ac:grpSpMk id="19" creationId="{26ACF852-AE4F-4475-8734-B4A3FE7AD455}"/>
          </ac:grpSpMkLst>
        </pc:grpChg>
        <pc:grpChg chg="add del mod">
          <ac:chgData name="Amelia Veith" userId="15bdf0d5-432d-4157-83ae-63e3a7e1dc2c" providerId="ADAL" clId="{A237F066-3D2D-4695-A065-232CDFCFE126}" dt="2021-11-12T21:29:41.748" v="4219" actId="478"/>
          <ac:grpSpMkLst>
            <pc:docMk/>
            <pc:sldMk cId="752694334" sldId="356"/>
            <ac:grpSpMk id="20" creationId="{B1C79BB2-63CB-4BEB-B201-52FB845FC182}"/>
          </ac:grpSpMkLst>
        </pc:grpChg>
        <pc:grpChg chg="mod topLvl">
          <ac:chgData name="Amelia Veith" userId="15bdf0d5-432d-4157-83ae-63e3a7e1dc2c" providerId="ADAL" clId="{A237F066-3D2D-4695-A065-232CDFCFE126}" dt="2021-11-12T21:37:54.480" v="4308" actId="164"/>
          <ac:grpSpMkLst>
            <pc:docMk/>
            <pc:sldMk cId="752694334" sldId="356"/>
            <ac:grpSpMk id="23" creationId="{A9539C36-0837-4820-93FF-3FE6B84B409B}"/>
          </ac:grpSpMkLst>
        </pc:grpChg>
        <pc:grpChg chg="mod">
          <ac:chgData name="Amelia Veith" userId="15bdf0d5-432d-4157-83ae-63e3a7e1dc2c" providerId="ADAL" clId="{A237F066-3D2D-4695-A065-232CDFCFE126}" dt="2021-11-12T21:29:37.046" v="4218"/>
          <ac:grpSpMkLst>
            <pc:docMk/>
            <pc:sldMk cId="752694334" sldId="356"/>
            <ac:grpSpMk id="30" creationId="{AF509C9D-A4FA-4CCE-B6D5-B26D8EC4A516}"/>
          </ac:grpSpMkLst>
        </pc:grpChg>
        <pc:grpChg chg="mod">
          <ac:chgData name="Amelia Veith" userId="15bdf0d5-432d-4157-83ae-63e3a7e1dc2c" providerId="ADAL" clId="{A237F066-3D2D-4695-A065-232CDFCFE126}" dt="2021-11-12T21:29:37.046" v="4218"/>
          <ac:grpSpMkLst>
            <pc:docMk/>
            <pc:sldMk cId="752694334" sldId="356"/>
            <ac:grpSpMk id="31" creationId="{62076BEE-4CB6-46E1-B9A4-A6978D96DA4F}"/>
          </ac:grpSpMkLst>
        </pc:grpChg>
        <pc:grpChg chg="add del mod">
          <ac:chgData name="Amelia Veith" userId="15bdf0d5-432d-4157-83ae-63e3a7e1dc2c" providerId="ADAL" clId="{A237F066-3D2D-4695-A065-232CDFCFE126}" dt="2021-11-12T21:30:58.472" v="4231" actId="478"/>
          <ac:grpSpMkLst>
            <pc:docMk/>
            <pc:sldMk cId="752694334" sldId="356"/>
            <ac:grpSpMk id="56" creationId="{E78666C5-6F31-4668-BFC9-94564B8BBD0C}"/>
          </ac:grpSpMkLst>
        </pc:grpChg>
        <pc:grpChg chg="mod">
          <ac:chgData name="Amelia Veith" userId="15bdf0d5-432d-4157-83ae-63e3a7e1dc2c" providerId="ADAL" clId="{A237F066-3D2D-4695-A065-232CDFCFE126}" dt="2021-11-12T21:30:49.558" v="4228"/>
          <ac:grpSpMkLst>
            <pc:docMk/>
            <pc:sldMk cId="752694334" sldId="356"/>
            <ac:grpSpMk id="60" creationId="{41774479-6031-476B-80C1-8B9B564EB93A}"/>
          </ac:grpSpMkLst>
        </pc:grpChg>
        <pc:grpChg chg="mod">
          <ac:chgData name="Amelia Veith" userId="15bdf0d5-432d-4157-83ae-63e3a7e1dc2c" providerId="ADAL" clId="{A237F066-3D2D-4695-A065-232CDFCFE126}" dt="2021-11-12T21:30:49.558" v="4228"/>
          <ac:grpSpMkLst>
            <pc:docMk/>
            <pc:sldMk cId="752694334" sldId="356"/>
            <ac:grpSpMk id="61" creationId="{72251E55-A9D2-417D-B931-9C510AE6F100}"/>
          </ac:grpSpMkLst>
        </pc:grpChg>
        <pc:grpChg chg="add del mod">
          <ac:chgData name="Amelia Veith" userId="15bdf0d5-432d-4157-83ae-63e3a7e1dc2c" providerId="ADAL" clId="{A237F066-3D2D-4695-A065-232CDFCFE126}" dt="2021-11-12T21:31:38.934" v="4237" actId="478"/>
          <ac:grpSpMkLst>
            <pc:docMk/>
            <pc:sldMk cId="752694334" sldId="356"/>
            <ac:grpSpMk id="87" creationId="{D1920311-49D8-41A5-AFB2-61656F0B2ECA}"/>
          </ac:grpSpMkLst>
        </pc:grpChg>
        <pc:grpChg chg="mod">
          <ac:chgData name="Amelia Veith" userId="15bdf0d5-432d-4157-83ae-63e3a7e1dc2c" providerId="ADAL" clId="{A237F066-3D2D-4695-A065-232CDFCFE126}" dt="2021-11-12T21:31:28.635" v="4235"/>
          <ac:grpSpMkLst>
            <pc:docMk/>
            <pc:sldMk cId="752694334" sldId="356"/>
            <ac:grpSpMk id="91" creationId="{26792E00-9F35-487B-80FC-97F2AE6231CE}"/>
          </ac:grpSpMkLst>
        </pc:grpChg>
        <pc:grpChg chg="mod">
          <ac:chgData name="Amelia Veith" userId="15bdf0d5-432d-4157-83ae-63e3a7e1dc2c" providerId="ADAL" clId="{A237F066-3D2D-4695-A065-232CDFCFE126}" dt="2021-11-12T21:31:28.635" v="4235"/>
          <ac:grpSpMkLst>
            <pc:docMk/>
            <pc:sldMk cId="752694334" sldId="356"/>
            <ac:grpSpMk id="92" creationId="{1186A9B7-C176-44CE-B057-90F123E063D0}"/>
          </ac:grpSpMkLst>
        </pc:grpChg>
        <pc:grpChg chg="add del mod">
          <ac:chgData name="Amelia Veith" userId="15bdf0d5-432d-4157-83ae-63e3a7e1dc2c" providerId="ADAL" clId="{A237F066-3D2D-4695-A065-232CDFCFE126}" dt="2021-11-12T21:32:04.373" v="4241" actId="478"/>
          <ac:grpSpMkLst>
            <pc:docMk/>
            <pc:sldMk cId="752694334" sldId="356"/>
            <ac:grpSpMk id="118" creationId="{ED363FEB-5BE0-4CDD-ABA5-26AAFAFCBE9C}"/>
          </ac:grpSpMkLst>
        </pc:grpChg>
        <pc:grpChg chg="mod">
          <ac:chgData name="Amelia Veith" userId="15bdf0d5-432d-4157-83ae-63e3a7e1dc2c" providerId="ADAL" clId="{A237F066-3D2D-4695-A065-232CDFCFE126}" dt="2021-11-12T21:31:52.846" v="4238"/>
          <ac:grpSpMkLst>
            <pc:docMk/>
            <pc:sldMk cId="752694334" sldId="356"/>
            <ac:grpSpMk id="122" creationId="{F59DE7E7-35C1-4777-BD99-451D94D1389F}"/>
          </ac:grpSpMkLst>
        </pc:grpChg>
        <pc:grpChg chg="mod">
          <ac:chgData name="Amelia Veith" userId="15bdf0d5-432d-4157-83ae-63e3a7e1dc2c" providerId="ADAL" clId="{A237F066-3D2D-4695-A065-232CDFCFE126}" dt="2021-11-12T21:31:52.846" v="4238"/>
          <ac:grpSpMkLst>
            <pc:docMk/>
            <pc:sldMk cId="752694334" sldId="356"/>
            <ac:grpSpMk id="123" creationId="{6B9A0D69-6198-4495-995A-12F50FEC2315}"/>
          </ac:grpSpMkLst>
        </pc:grpChg>
        <pc:grpChg chg="add del mod">
          <ac:chgData name="Amelia Veith" userId="15bdf0d5-432d-4157-83ae-63e3a7e1dc2c" providerId="ADAL" clId="{A237F066-3D2D-4695-A065-232CDFCFE126}" dt="2021-11-12T21:32:57.981" v="4252" actId="165"/>
          <ac:grpSpMkLst>
            <pc:docMk/>
            <pc:sldMk cId="752694334" sldId="356"/>
            <ac:grpSpMk id="148" creationId="{7FE73612-6771-4DA1-ACF4-0AD6A03626A9}"/>
          </ac:grpSpMkLst>
        </pc:grpChg>
        <pc:grpChg chg="mod">
          <ac:chgData name="Amelia Veith" userId="15bdf0d5-432d-4157-83ae-63e3a7e1dc2c" providerId="ADAL" clId="{A237F066-3D2D-4695-A065-232CDFCFE126}" dt="2021-11-12T21:32:06.168" v="4242"/>
          <ac:grpSpMkLst>
            <pc:docMk/>
            <pc:sldMk cId="752694334" sldId="356"/>
            <ac:grpSpMk id="152" creationId="{9A9463D8-AA9D-42BD-AEFA-A0599E7D015B}"/>
          </ac:grpSpMkLst>
        </pc:grpChg>
        <pc:grpChg chg="del mod topLvl">
          <ac:chgData name="Amelia Veith" userId="15bdf0d5-432d-4157-83ae-63e3a7e1dc2c" providerId="ADAL" clId="{A237F066-3D2D-4695-A065-232CDFCFE126}" dt="2021-11-12T21:33:03.468" v="4253" actId="478"/>
          <ac:grpSpMkLst>
            <pc:docMk/>
            <pc:sldMk cId="752694334" sldId="356"/>
            <ac:grpSpMk id="153" creationId="{4C70C110-F910-4A13-BEE6-75271D189AD5}"/>
          </ac:grpSpMkLst>
        </pc:grpChg>
        <pc:grpChg chg="add mod">
          <ac:chgData name="Amelia Veith" userId="15bdf0d5-432d-4157-83ae-63e3a7e1dc2c" providerId="ADAL" clId="{A237F066-3D2D-4695-A065-232CDFCFE126}" dt="2021-11-12T21:38:24.471" v="4309" actId="164"/>
          <ac:grpSpMkLst>
            <pc:docMk/>
            <pc:sldMk cId="752694334" sldId="356"/>
            <ac:grpSpMk id="181" creationId="{4F0DB78F-EE99-42E3-8D91-7756E2A3F130}"/>
          </ac:grpSpMkLst>
        </pc:grpChg>
        <pc:grpChg chg="add mod">
          <ac:chgData name="Amelia Veith" userId="15bdf0d5-432d-4157-83ae-63e3a7e1dc2c" providerId="ADAL" clId="{A237F066-3D2D-4695-A065-232CDFCFE126}" dt="2021-11-12T21:36:49.461" v="4288" actId="164"/>
          <ac:grpSpMkLst>
            <pc:docMk/>
            <pc:sldMk cId="752694334" sldId="356"/>
            <ac:grpSpMk id="189" creationId="{BC459AC6-4911-4F0B-8B2D-90B02C65F35B}"/>
          </ac:grpSpMkLst>
        </pc:grpChg>
        <pc:grpChg chg="add mod">
          <ac:chgData name="Amelia Veith" userId="15bdf0d5-432d-4157-83ae-63e3a7e1dc2c" providerId="ADAL" clId="{A237F066-3D2D-4695-A065-232CDFCFE126}" dt="2021-11-12T21:38:24.471" v="4309" actId="164"/>
          <ac:grpSpMkLst>
            <pc:docMk/>
            <pc:sldMk cId="752694334" sldId="356"/>
            <ac:grpSpMk id="610" creationId="{FE5C9921-8C9D-4468-98EA-A69F9F2E675A}"/>
          </ac:grpSpMkLst>
        </pc:grpChg>
        <pc:grpChg chg="add mod">
          <ac:chgData name="Amelia Veith" userId="15bdf0d5-432d-4157-83ae-63e3a7e1dc2c" providerId="ADAL" clId="{A237F066-3D2D-4695-A065-232CDFCFE126}" dt="2021-11-12T21:37:54.480" v="4308" actId="164"/>
          <ac:grpSpMkLst>
            <pc:docMk/>
            <pc:sldMk cId="752694334" sldId="356"/>
            <ac:grpSpMk id="611" creationId="{C28CF164-3530-414B-9B17-24E7C47C8EDC}"/>
          </ac:grpSpMkLst>
        </pc:grpChg>
        <pc:grpChg chg="add mod">
          <ac:chgData name="Amelia Veith" userId="15bdf0d5-432d-4157-83ae-63e3a7e1dc2c" providerId="ADAL" clId="{A237F066-3D2D-4695-A065-232CDFCFE126}" dt="2021-11-12T21:38:24.471" v="4309" actId="164"/>
          <ac:grpSpMkLst>
            <pc:docMk/>
            <pc:sldMk cId="752694334" sldId="356"/>
            <ac:grpSpMk id="612" creationId="{0C25DCD3-9E22-4CA5-8B27-8837169D5232}"/>
          </ac:grpSpMkLst>
        </pc:grpChg>
        <pc:picChg chg="del">
          <ac:chgData name="Amelia Veith" userId="15bdf0d5-432d-4157-83ae-63e3a7e1dc2c" providerId="ADAL" clId="{A237F066-3D2D-4695-A065-232CDFCFE126}" dt="2021-11-12T21:26:53.536" v="4216" actId="478"/>
          <ac:picMkLst>
            <pc:docMk/>
            <pc:sldMk cId="752694334" sldId="356"/>
            <ac:picMk id="3" creationId="{FFD1D644-6943-4D49-9995-26CC60DD6212}"/>
          </ac:picMkLst>
        </pc:picChg>
        <pc:picChg chg="del">
          <ac:chgData name="Amelia Veith" userId="15bdf0d5-432d-4157-83ae-63e3a7e1dc2c" providerId="ADAL" clId="{A237F066-3D2D-4695-A065-232CDFCFE126}" dt="2021-11-12T21:26:49.610" v="4215" actId="478"/>
          <ac:picMkLst>
            <pc:docMk/>
            <pc:sldMk cId="752694334" sldId="356"/>
            <ac:picMk id="4" creationId="{5C7F2D40-47FF-40C9-9CC6-83E5E58797FC}"/>
          </ac:picMkLst>
        </pc:picChg>
        <pc:picChg chg="del">
          <ac:chgData name="Amelia Veith" userId="15bdf0d5-432d-4157-83ae-63e3a7e1dc2c" providerId="ADAL" clId="{A237F066-3D2D-4695-A065-232CDFCFE126}" dt="2021-11-12T21:26:57.174" v="4217" actId="478"/>
          <ac:picMkLst>
            <pc:docMk/>
            <pc:sldMk cId="752694334" sldId="356"/>
            <ac:picMk id="5" creationId="{56D57E58-8B31-415F-AB46-DB2F2C1B9D2F}"/>
          </ac:picMkLst>
        </pc:picChg>
        <pc:picChg chg="add mod">
          <ac:chgData name="Amelia Veith" userId="15bdf0d5-432d-4157-83ae-63e3a7e1dc2c" providerId="ADAL" clId="{A237F066-3D2D-4695-A065-232CDFCFE126}" dt="2021-11-12T21:37:54.480" v="4308" actId="164"/>
          <ac:picMkLst>
            <pc:docMk/>
            <pc:sldMk cId="752694334" sldId="356"/>
            <ac:picMk id="10" creationId="{E193457E-0890-4167-AC2A-29D8418DAEF4}"/>
          </ac:picMkLst>
        </pc:picChg>
        <pc:picChg chg="add mod">
          <ac:chgData name="Amelia Veith" userId="15bdf0d5-432d-4157-83ae-63e3a7e1dc2c" providerId="ADAL" clId="{A237F066-3D2D-4695-A065-232CDFCFE126}" dt="2021-11-12T21:35:08.982" v="4276" actId="164"/>
          <ac:picMkLst>
            <pc:docMk/>
            <pc:sldMk cId="752694334" sldId="356"/>
            <ac:picMk id="14" creationId="{F231C9EB-D7F5-4427-8529-15803F05FD1A}"/>
          </ac:picMkLst>
        </pc:picChg>
        <pc:picChg chg="add mod">
          <ac:chgData name="Amelia Veith" userId="15bdf0d5-432d-4157-83ae-63e3a7e1dc2c" providerId="ADAL" clId="{A237F066-3D2D-4695-A065-232CDFCFE126}" dt="2021-11-12T21:35:08.982" v="4276" actId="164"/>
          <ac:picMkLst>
            <pc:docMk/>
            <pc:sldMk cId="752694334" sldId="356"/>
            <ac:picMk id="16" creationId="{5E759EC7-E769-4B2B-9142-FB8C7CBC1FC5}"/>
          </ac:picMkLst>
        </pc:picChg>
        <pc:picChg chg="add del mod">
          <ac:chgData name="Amelia Veith" userId="15bdf0d5-432d-4157-83ae-63e3a7e1dc2c" providerId="ADAL" clId="{A237F066-3D2D-4695-A065-232CDFCFE126}" dt="2021-11-12T21:31:38.934" v="4237" actId="478"/>
          <ac:picMkLst>
            <pc:docMk/>
            <pc:sldMk cId="752694334" sldId="356"/>
            <ac:picMk id="117" creationId="{D9E31410-78B7-4B4F-9EE1-F86DD7E3A7BB}"/>
          </ac:picMkLst>
        </pc:picChg>
        <pc:picChg chg="del mod">
          <ac:chgData name="Amelia Veith" userId="15bdf0d5-432d-4157-83ae-63e3a7e1dc2c" providerId="ADAL" clId="{A237F066-3D2D-4695-A065-232CDFCFE126}" dt="2021-11-12T21:35:25.788" v="4280" actId="478"/>
          <ac:picMkLst>
            <pc:docMk/>
            <pc:sldMk cId="752694334" sldId="356"/>
            <ac:picMk id="185" creationId="{4AEBA87E-4CE7-45ED-A93A-A6625C05C8E6}"/>
          </ac:picMkLst>
        </pc:picChg>
        <pc:picChg chg="del mod">
          <ac:chgData name="Amelia Veith" userId="15bdf0d5-432d-4157-83ae-63e3a7e1dc2c" providerId="ADAL" clId="{A237F066-3D2D-4695-A065-232CDFCFE126}" dt="2021-11-12T21:35:22.011" v="4279" actId="478"/>
          <ac:picMkLst>
            <pc:docMk/>
            <pc:sldMk cId="752694334" sldId="356"/>
            <ac:picMk id="186" creationId="{07160BFD-4E54-4A6B-A1AE-09728F1175C3}"/>
          </ac:picMkLst>
        </pc:picChg>
        <pc:picChg chg="add mod">
          <ac:chgData name="Amelia Veith" userId="15bdf0d5-432d-4157-83ae-63e3a7e1dc2c" providerId="ADAL" clId="{A237F066-3D2D-4695-A065-232CDFCFE126}" dt="2021-11-12T21:36:49.461" v="4288" actId="164"/>
          <ac:picMkLst>
            <pc:docMk/>
            <pc:sldMk cId="752694334" sldId="356"/>
            <ac:picMk id="210" creationId="{8C9D8AC5-F872-4BAC-8731-CD32305D1BD6}"/>
          </ac:picMkLst>
        </pc:picChg>
        <pc:picChg chg="add mod">
          <ac:chgData name="Amelia Veith" userId="15bdf0d5-432d-4157-83ae-63e3a7e1dc2c" providerId="ADAL" clId="{A237F066-3D2D-4695-A065-232CDFCFE126}" dt="2021-11-12T21:38:24.471" v="4309" actId="164"/>
          <ac:picMkLst>
            <pc:docMk/>
            <pc:sldMk cId="752694334" sldId="356"/>
            <ac:picMk id="609" creationId="{246BA482-6B8E-48EF-9894-20D79025374F}"/>
          </ac:picMkLst>
        </pc:picChg>
        <pc:cxnChg chg="mod">
          <ac:chgData name="Amelia Veith" userId="15bdf0d5-432d-4157-83ae-63e3a7e1dc2c" providerId="ADAL" clId="{A237F066-3D2D-4695-A065-232CDFCFE126}" dt="2021-11-12T21:29:37.046" v="4218"/>
          <ac:cxnSpMkLst>
            <pc:docMk/>
            <pc:sldMk cId="752694334" sldId="356"/>
            <ac:cxnSpMk id="32" creationId="{08F6DC67-A3C3-4C05-9DD3-8BAE8BA6A2CD}"/>
          </ac:cxnSpMkLst>
        </pc:cxnChg>
        <pc:cxnChg chg="mod">
          <ac:chgData name="Amelia Veith" userId="15bdf0d5-432d-4157-83ae-63e3a7e1dc2c" providerId="ADAL" clId="{A237F066-3D2D-4695-A065-232CDFCFE126}" dt="2021-11-12T21:29:37.046" v="4218"/>
          <ac:cxnSpMkLst>
            <pc:docMk/>
            <pc:sldMk cId="752694334" sldId="356"/>
            <ac:cxnSpMk id="33" creationId="{8AADACDA-98AC-4FD0-B65C-9D4D19623964}"/>
          </ac:cxnSpMkLst>
        </pc:cxnChg>
        <pc:cxnChg chg="mod">
          <ac:chgData name="Amelia Veith" userId="15bdf0d5-432d-4157-83ae-63e3a7e1dc2c" providerId="ADAL" clId="{A237F066-3D2D-4695-A065-232CDFCFE126}" dt="2021-11-12T21:29:37.046" v="4218"/>
          <ac:cxnSpMkLst>
            <pc:docMk/>
            <pc:sldMk cId="752694334" sldId="356"/>
            <ac:cxnSpMk id="34" creationId="{84CC564D-8A7E-4536-9CC7-135F4BEBC391}"/>
          </ac:cxnSpMkLst>
        </pc:cxnChg>
        <pc:cxnChg chg="mod">
          <ac:chgData name="Amelia Veith" userId="15bdf0d5-432d-4157-83ae-63e3a7e1dc2c" providerId="ADAL" clId="{A237F066-3D2D-4695-A065-232CDFCFE126}" dt="2021-11-12T21:29:37.046" v="4218"/>
          <ac:cxnSpMkLst>
            <pc:docMk/>
            <pc:sldMk cId="752694334" sldId="356"/>
            <ac:cxnSpMk id="35" creationId="{C816651C-0762-40BA-83B0-606D89484533}"/>
          </ac:cxnSpMkLst>
        </pc:cxnChg>
        <pc:cxnChg chg="mod">
          <ac:chgData name="Amelia Veith" userId="15bdf0d5-432d-4157-83ae-63e3a7e1dc2c" providerId="ADAL" clId="{A237F066-3D2D-4695-A065-232CDFCFE126}" dt="2021-11-12T21:29:37.046" v="4218"/>
          <ac:cxnSpMkLst>
            <pc:docMk/>
            <pc:sldMk cId="752694334" sldId="356"/>
            <ac:cxnSpMk id="39" creationId="{1B3360D1-2623-448D-AF6C-C928B7EF9654}"/>
          </ac:cxnSpMkLst>
        </pc:cxnChg>
        <pc:cxnChg chg="mod">
          <ac:chgData name="Amelia Veith" userId="15bdf0d5-432d-4157-83ae-63e3a7e1dc2c" providerId="ADAL" clId="{A237F066-3D2D-4695-A065-232CDFCFE126}" dt="2021-11-12T21:29:37.046" v="4218"/>
          <ac:cxnSpMkLst>
            <pc:docMk/>
            <pc:sldMk cId="752694334" sldId="356"/>
            <ac:cxnSpMk id="40" creationId="{9539FD16-FAB6-4E18-A794-33742AC676B4}"/>
          </ac:cxnSpMkLst>
        </pc:cxnChg>
        <pc:cxnChg chg="mod">
          <ac:chgData name="Amelia Veith" userId="15bdf0d5-432d-4157-83ae-63e3a7e1dc2c" providerId="ADAL" clId="{A237F066-3D2D-4695-A065-232CDFCFE126}" dt="2021-11-12T21:29:37.046" v="4218"/>
          <ac:cxnSpMkLst>
            <pc:docMk/>
            <pc:sldMk cId="752694334" sldId="356"/>
            <ac:cxnSpMk id="41" creationId="{2425AFD5-3850-48BF-8A6D-99EF31F196AA}"/>
          </ac:cxnSpMkLst>
        </pc:cxnChg>
        <pc:cxnChg chg="mod">
          <ac:chgData name="Amelia Veith" userId="15bdf0d5-432d-4157-83ae-63e3a7e1dc2c" providerId="ADAL" clId="{A237F066-3D2D-4695-A065-232CDFCFE126}" dt="2021-11-12T21:29:37.046" v="4218"/>
          <ac:cxnSpMkLst>
            <pc:docMk/>
            <pc:sldMk cId="752694334" sldId="356"/>
            <ac:cxnSpMk id="42" creationId="{69CC3B92-DE26-407E-AC1A-62170B2D47E6}"/>
          </ac:cxnSpMkLst>
        </pc:cxnChg>
        <pc:cxnChg chg="mod">
          <ac:chgData name="Amelia Veith" userId="15bdf0d5-432d-4157-83ae-63e3a7e1dc2c" providerId="ADAL" clId="{A237F066-3D2D-4695-A065-232CDFCFE126}" dt="2021-11-12T21:29:37.046" v="4218"/>
          <ac:cxnSpMkLst>
            <pc:docMk/>
            <pc:sldMk cId="752694334" sldId="356"/>
            <ac:cxnSpMk id="43" creationId="{5AECE03C-4864-4F13-8675-090ECC29AD76}"/>
          </ac:cxnSpMkLst>
        </pc:cxnChg>
        <pc:cxnChg chg="mod">
          <ac:chgData name="Amelia Veith" userId="15bdf0d5-432d-4157-83ae-63e3a7e1dc2c" providerId="ADAL" clId="{A237F066-3D2D-4695-A065-232CDFCFE126}" dt="2021-11-12T21:29:37.046" v="4218"/>
          <ac:cxnSpMkLst>
            <pc:docMk/>
            <pc:sldMk cId="752694334" sldId="356"/>
            <ac:cxnSpMk id="44" creationId="{32BCAFB9-6030-4E27-AF11-79B3BC87C762}"/>
          </ac:cxnSpMkLst>
        </pc:cxnChg>
        <pc:cxnChg chg="mod">
          <ac:chgData name="Amelia Veith" userId="15bdf0d5-432d-4157-83ae-63e3a7e1dc2c" providerId="ADAL" clId="{A237F066-3D2D-4695-A065-232CDFCFE126}" dt="2021-11-12T21:29:37.046" v="4218"/>
          <ac:cxnSpMkLst>
            <pc:docMk/>
            <pc:sldMk cId="752694334" sldId="356"/>
            <ac:cxnSpMk id="45" creationId="{3E8D2286-9FDB-455A-8B91-2D2697D26FBE}"/>
          </ac:cxnSpMkLst>
        </pc:cxnChg>
        <pc:cxnChg chg="mod">
          <ac:chgData name="Amelia Veith" userId="15bdf0d5-432d-4157-83ae-63e3a7e1dc2c" providerId="ADAL" clId="{A237F066-3D2D-4695-A065-232CDFCFE126}" dt="2021-11-12T21:29:37.046" v="4218"/>
          <ac:cxnSpMkLst>
            <pc:docMk/>
            <pc:sldMk cId="752694334" sldId="356"/>
            <ac:cxnSpMk id="46" creationId="{E88F88AF-3AE2-4AB2-A4BF-B78DBCEA5389}"/>
          </ac:cxnSpMkLst>
        </pc:cxnChg>
        <pc:cxnChg chg="mod">
          <ac:chgData name="Amelia Veith" userId="15bdf0d5-432d-4157-83ae-63e3a7e1dc2c" providerId="ADAL" clId="{A237F066-3D2D-4695-A065-232CDFCFE126}" dt="2021-11-12T21:29:37.046" v="4218"/>
          <ac:cxnSpMkLst>
            <pc:docMk/>
            <pc:sldMk cId="752694334" sldId="356"/>
            <ac:cxnSpMk id="47" creationId="{CF2D725A-32D6-4B3D-82F1-AC34C05009B5}"/>
          </ac:cxnSpMkLst>
        </pc:cxnChg>
        <pc:cxnChg chg="mod">
          <ac:chgData name="Amelia Veith" userId="15bdf0d5-432d-4157-83ae-63e3a7e1dc2c" providerId="ADAL" clId="{A237F066-3D2D-4695-A065-232CDFCFE126}" dt="2021-11-12T21:29:37.046" v="4218"/>
          <ac:cxnSpMkLst>
            <pc:docMk/>
            <pc:sldMk cId="752694334" sldId="356"/>
            <ac:cxnSpMk id="48" creationId="{C3F8D951-7245-4092-8D5B-226BC127FFD9}"/>
          </ac:cxnSpMkLst>
        </pc:cxnChg>
        <pc:cxnChg chg="mod">
          <ac:chgData name="Amelia Veith" userId="15bdf0d5-432d-4157-83ae-63e3a7e1dc2c" providerId="ADAL" clId="{A237F066-3D2D-4695-A065-232CDFCFE126}" dt="2021-11-12T21:29:37.046" v="4218"/>
          <ac:cxnSpMkLst>
            <pc:docMk/>
            <pc:sldMk cId="752694334" sldId="356"/>
            <ac:cxnSpMk id="49" creationId="{24B5F4F2-6A7C-4409-A6F6-EB6C63343DD0}"/>
          </ac:cxnSpMkLst>
        </pc:cxnChg>
        <pc:cxnChg chg="mod">
          <ac:chgData name="Amelia Veith" userId="15bdf0d5-432d-4157-83ae-63e3a7e1dc2c" providerId="ADAL" clId="{A237F066-3D2D-4695-A065-232CDFCFE126}" dt="2021-11-12T21:29:37.046" v="4218"/>
          <ac:cxnSpMkLst>
            <pc:docMk/>
            <pc:sldMk cId="752694334" sldId="356"/>
            <ac:cxnSpMk id="50" creationId="{6EBA7781-BF02-4790-A6CC-1E6C9F422831}"/>
          </ac:cxnSpMkLst>
        </pc:cxnChg>
        <pc:cxnChg chg="mod">
          <ac:chgData name="Amelia Veith" userId="15bdf0d5-432d-4157-83ae-63e3a7e1dc2c" providerId="ADAL" clId="{A237F066-3D2D-4695-A065-232CDFCFE126}" dt="2021-11-12T21:29:37.046" v="4218"/>
          <ac:cxnSpMkLst>
            <pc:docMk/>
            <pc:sldMk cId="752694334" sldId="356"/>
            <ac:cxnSpMk id="51" creationId="{4CD4B122-A237-47E8-8F7D-0DC04A0650BE}"/>
          </ac:cxnSpMkLst>
        </pc:cxnChg>
        <pc:cxnChg chg="mod">
          <ac:chgData name="Amelia Veith" userId="15bdf0d5-432d-4157-83ae-63e3a7e1dc2c" providerId="ADAL" clId="{A237F066-3D2D-4695-A065-232CDFCFE126}" dt="2021-11-12T21:29:37.046" v="4218"/>
          <ac:cxnSpMkLst>
            <pc:docMk/>
            <pc:sldMk cId="752694334" sldId="356"/>
            <ac:cxnSpMk id="52" creationId="{67905A9E-FEC0-41C5-A4D4-D7E167EE35DE}"/>
          </ac:cxnSpMkLst>
        </pc:cxnChg>
        <pc:cxnChg chg="mod">
          <ac:chgData name="Amelia Veith" userId="15bdf0d5-432d-4157-83ae-63e3a7e1dc2c" providerId="ADAL" clId="{A237F066-3D2D-4695-A065-232CDFCFE126}" dt="2021-11-12T21:29:37.046" v="4218"/>
          <ac:cxnSpMkLst>
            <pc:docMk/>
            <pc:sldMk cId="752694334" sldId="356"/>
            <ac:cxnSpMk id="53" creationId="{E068748F-DD74-45B8-A073-63C802BDA681}"/>
          </ac:cxnSpMkLst>
        </pc:cxnChg>
        <pc:cxnChg chg="mod">
          <ac:chgData name="Amelia Veith" userId="15bdf0d5-432d-4157-83ae-63e3a7e1dc2c" providerId="ADAL" clId="{A237F066-3D2D-4695-A065-232CDFCFE126}" dt="2021-11-12T21:29:37.046" v="4218"/>
          <ac:cxnSpMkLst>
            <pc:docMk/>
            <pc:sldMk cId="752694334" sldId="356"/>
            <ac:cxnSpMk id="54" creationId="{E47723AA-468D-4830-9F67-183BFD10DCEB}"/>
          </ac:cxnSpMkLst>
        </pc:cxnChg>
        <pc:cxnChg chg="mod">
          <ac:chgData name="Amelia Veith" userId="15bdf0d5-432d-4157-83ae-63e3a7e1dc2c" providerId="ADAL" clId="{A237F066-3D2D-4695-A065-232CDFCFE126}" dt="2021-11-12T21:29:37.046" v="4218"/>
          <ac:cxnSpMkLst>
            <pc:docMk/>
            <pc:sldMk cId="752694334" sldId="356"/>
            <ac:cxnSpMk id="55" creationId="{1638740A-AE84-4C96-9969-65BB3C2D904E}"/>
          </ac:cxnSpMkLst>
        </pc:cxnChg>
        <pc:cxnChg chg="mod">
          <ac:chgData name="Amelia Veith" userId="15bdf0d5-432d-4157-83ae-63e3a7e1dc2c" providerId="ADAL" clId="{A237F066-3D2D-4695-A065-232CDFCFE126}" dt="2021-11-12T21:30:49.558" v="4228"/>
          <ac:cxnSpMkLst>
            <pc:docMk/>
            <pc:sldMk cId="752694334" sldId="356"/>
            <ac:cxnSpMk id="62" creationId="{D58D06A8-2669-424C-BE1F-E748A92CA695}"/>
          </ac:cxnSpMkLst>
        </pc:cxnChg>
        <pc:cxnChg chg="mod">
          <ac:chgData name="Amelia Veith" userId="15bdf0d5-432d-4157-83ae-63e3a7e1dc2c" providerId="ADAL" clId="{A237F066-3D2D-4695-A065-232CDFCFE126}" dt="2021-11-12T21:30:49.558" v="4228"/>
          <ac:cxnSpMkLst>
            <pc:docMk/>
            <pc:sldMk cId="752694334" sldId="356"/>
            <ac:cxnSpMk id="63" creationId="{E3B44A1D-34BC-4D48-AC6C-A98BD477BF3A}"/>
          </ac:cxnSpMkLst>
        </pc:cxnChg>
        <pc:cxnChg chg="del mod">
          <ac:chgData name="Amelia Veith" userId="15bdf0d5-432d-4157-83ae-63e3a7e1dc2c" providerId="ADAL" clId="{A237F066-3D2D-4695-A065-232CDFCFE126}" dt="2021-11-12T21:30:56.620" v="4230" actId="478"/>
          <ac:cxnSpMkLst>
            <pc:docMk/>
            <pc:sldMk cId="752694334" sldId="356"/>
            <ac:cxnSpMk id="64" creationId="{08F04562-D5D8-4F72-80A4-7BEF3D8D5A3B}"/>
          </ac:cxnSpMkLst>
        </pc:cxnChg>
        <pc:cxnChg chg="mod">
          <ac:chgData name="Amelia Veith" userId="15bdf0d5-432d-4157-83ae-63e3a7e1dc2c" providerId="ADAL" clId="{A237F066-3D2D-4695-A065-232CDFCFE126}" dt="2021-11-12T21:30:49.558" v="4228"/>
          <ac:cxnSpMkLst>
            <pc:docMk/>
            <pc:sldMk cId="752694334" sldId="356"/>
            <ac:cxnSpMk id="65" creationId="{144D4A16-DA55-4C45-A8E7-1B8CFCF3321D}"/>
          </ac:cxnSpMkLst>
        </pc:cxnChg>
        <pc:cxnChg chg="mod">
          <ac:chgData name="Amelia Veith" userId="15bdf0d5-432d-4157-83ae-63e3a7e1dc2c" providerId="ADAL" clId="{A237F066-3D2D-4695-A065-232CDFCFE126}" dt="2021-11-12T21:30:58.472" v="4231" actId="478"/>
          <ac:cxnSpMkLst>
            <pc:docMk/>
            <pc:sldMk cId="752694334" sldId="356"/>
            <ac:cxnSpMk id="69" creationId="{835EBBE6-3CCE-40A0-8E1E-AD1D6A87BBFC}"/>
          </ac:cxnSpMkLst>
        </pc:cxnChg>
        <pc:cxnChg chg="mod">
          <ac:chgData name="Amelia Veith" userId="15bdf0d5-432d-4157-83ae-63e3a7e1dc2c" providerId="ADAL" clId="{A237F066-3D2D-4695-A065-232CDFCFE126}" dt="2021-11-12T21:30:49.558" v="4228"/>
          <ac:cxnSpMkLst>
            <pc:docMk/>
            <pc:sldMk cId="752694334" sldId="356"/>
            <ac:cxnSpMk id="70" creationId="{0156CC3C-A51C-4DF1-951B-486F6F9C265E}"/>
          </ac:cxnSpMkLst>
        </pc:cxnChg>
        <pc:cxnChg chg="mod">
          <ac:chgData name="Amelia Veith" userId="15bdf0d5-432d-4157-83ae-63e3a7e1dc2c" providerId="ADAL" clId="{A237F066-3D2D-4695-A065-232CDFCFE126}" dt="2021-11-12T21:30:49.558" v="4228"/>
          <ac:cxnSpMkLst>
            <pc:docMk/>
            <pc:sldMk cId="752694334" sldId="356"/>
            <ac:cxnSpMk id="71" creationId="{08AF57AE-84FF-4F39-A840-6BC5083A3E00}"/>
          </ac:cxnSpMkLst>
        </pc:cxnChg>
        <pc:cxnChg chg="mod">
          <ac:chgData name="Amelia Veith" userId="15bdf0d5-432d-4157-83ae-63e3a7e1dc2c" providerId="ADAL" clId="{A237F066-3D2D-4695-A065-232CDFCFE126}" dt="2021-11-12T21:30:58.472" v="4231" actId="478"/>
          <ac:cxnSpMkLst>
            <pc:docMk/>
            <pc:sldMk cId="752694334" sldId="356"/>
            <ac:cxnSpMk id="72" creationId="{5C362B2A-A1B4-4D3C-8B38-2DAA0455912D}"/>
          </ac:cxnSpMkLst>
        </pc:cxnChg>
        <pc:cxnChg chg="mod">
          <ac:chgData name="Amelia Veith" userId="15bdf0d5-432d-4157-83ae-63e3a7e1dc2c" providerId="ADAL" clId="{A237F066-3D2D-4695-A065-232CDFCFE126}" dt="2021-11-12T21:30:58.472" v="4231" actId="478"/>
          <ac:cxnSpMkLst>
            <pc:docMk/>
            <pc:sldMk cId="752694334" sldId="356"/>
            <ac:cxnSpMk id="73" creationId="{EEF3DA5D-1954-44A5-9355-136CB9380E39}"/>
          </ac:cxnSpMkLst>
        </pc:cxnChg>
        <pc:cxnChg chg="mod">
          <ac:chgData name="Amelia Veith" userId="15bdf0d5-432d-4157-83ae-63e3a7e1dc2c" providerId="ADAL" clId="{A237F066-3D2D-4695-A065-232CDFCFE126}" dt="2021-11-12T21:30:58.472" v="4231" actId="478"/>
          <ac:cxnSpMkLst>
            <pc:docMk/>
            <pc:sldMk cId="752694334" sldId="356"/>
            <ac:cxnSpMk id="74" creationId="{38762047-CC01-4887-BB3F-2B2A16B65714}"/>
          </ac:cxnSpMkLst>
        </pc:cxnChg>
        <pc:cxnChg chg="mod">
          <ac:chgData name="Amelia Veith" userId="15bdf0d5-432d-4157-83ae-63e3a7e1dc2c" providerId="ADAL" clId="{A237F066-3D2D-4695-A065-232CDFCFE126}" dt="2021-11-12T21:30:49.558" v="4228"/>
          <ac:cxnSpMkLst>
            <pc:docMk/>
            <pc:sldMk cId="752694334" sldId="356"/>
            <ac:cxnSpMk id="75" creationId="{975EC4FB-16C4-47CD-A76B-EBADF8C311CE}"/>
          </ac:cxnSpMkLst>
        </pc:cxnChg>
        <pc:cxnChg chg="mod">
          <ac:chgData name="Amelia Veith" userId="15bdf0d5-432d-4157-83ae-63e3a7e1dc2c" providerId="ADAL" clId="{A237F066-3D2D-4695-A065-232CDFCFE126}" dt="2021-11-12T21:30:49.558" v="4228"/>
          <ac:cxnSpMkLst>
            <pc:docMk/>
            <pc:sldMk cId="752694334" sldId="356"/>
            <ac:cxnSpMk id="76" creationId="{196D0363-4CC4-496E-B848-D91351DE09F7}"/>
          </ac:cxnSpMkLst>
        </pc:cxnChg>
        <pc:cxnChg chg="mod">
          <ac:chgData name="Amelia Veith" userId="15bdf0d5-432d-4157-83ae-63e3a7e1dc2c" providerId="ADAL" clId="{A237F066-3D2D-4695-A065-232CDFCFE126}" dt="2021-11-12T21:30:49.558" v="4228"/>
          <ac:cxnSpMkLst>
            <pc:docMk/>
            <pc:sldMk cId="752694334" sldId="356"/>
            <ac:cxnSpMk id="77" creationId="{B4AE7EB2-B643-463F-8DFA-8A597B65D318}"/>
          </ac:cxnSpMkLst>
        </pc:cxnChg>
        <pc:cxnChg chg="mod">
          <ac:chgData name="Amelia Veith" userId="15bdf0d5-432d-4157-83ae-63e3a7e1dc2c" providerId="ADAL" clId="{A237F066-3D2D-4695-A065-232CDFCFE126}" dt="2021-11-12T21:30:49.558" v="4228"/>
          <ac:cxnSpMkLst>
            <pc:docMk/>
            <pc:sldMk cId="752694334" sldId="356"/>
            <ac:cxnSpMk id="78" creationId="{A3C44FD9-731E-465F-9693-BDD0484C0907}"/>
          </ac:cxnSpMkLst>
        </pc:cxnChg>
        <pc:cxnChg chg="mod">
          <ac:chgData name="Amelia Veith" userId="15bdf0d5-432d-4157-83ae-63e3a7e1dc2c" providerId="ADAL" clId="{A237F066-3D2D-4695-A065-232CDFCFE126}" dt="2021-11-12T21:30:49.558" v="4228"/>
          <ac:cxnSpMkLst>
            <pc:docMk/>
            <pc:sldMk cId="752694334" sldId="356"/>
            <ac:cxnSpMk id="79" creationId="{F5472859-1C16-43AC-99CB-C2EEA6E501D9}"/>
          </ac:cxnSpMkLst>
        </pc:cxnChg>
        <pc:cxnChg chg="mod">
          <ac:chgData name="Amelia Veith" userId="15bdf0d5-432d-4157-83ae-63e3a7e1dc2c" providerId="ADAL" clId="{A237F066-3D2D-4695-A065-232CDFCFE126}" dt="2021-11-12T21:30:49.558" v="4228"/>
          <ac:cxnSpMkLst>
            <pc:docMk/>
            <pc:sldMk cId="752694334" sldId="356"/>
            <ac:cxnSpMk id="80" creationId="{95810D90-DA9B-4002-A027-5A2EFD091812}"/>
          </ac:cxnSpMkLst>
        </pc:cxnChg>
        <pc:cxnChg chg="mod">
          <ac:chgData name="Amelia Veith" userId="15bdf0d5-432d-4157-83ae-63e3a7e1dc2c" providerId="ADAL" clId="{A237F066-3D2D-4695-A065-232CDFCFE126}" dt="2021-11-12T21:30:49.558" v="4228"/>
          <ac:cxnSpMkLst>
            <pc:docMk/>
            <pc:sldMk cId="752694334" sldId="356"/>
            <ac:cxnSpMk id="81" creationId="{00C3B9B1-8C4B-4E27-A71C-4059C90606A2}"/>
          </ac:cxnSpMkLst>
        </pc:cxnChg>
        <pc:cxnChg chg="mod">
          <ac:chgData name="Amelia Veith" userId="15bdf0d5-432d-4157-83ae-63e3a7e1dc2c" providerId="ADAL" clId="{A237F066-3D2D-4695-A065-232CDFCFE126}" dt="2021-11-12T21:30:49.558" v="4228"/>
          <ac:cxnSpMkLst>
            <pc:docMk/>
            <pc:sldMk cId="752694334" sldId="356"/>
            <ac:cxnSpMk id="82" creationId="{8D47B307-75BD-4E2D-95F7-7C692243DD68}"/>
          </ac:cxnSpMkLst>
        </pc:cxnChg>
        <pc:cxnChg chg="mod">
          <ac:chgData name="Amelia Veith" userId="15bdf0d5-432d-4157-83ae-63e3a7e1dc2c" providerId="ADAL" clId="{A237F066-3D2D-4695-A065-232CDFCFE126}" dt="2021-11-12T21:30:58.472" v="4231" actId="478"/>
          <ac:cxnSpMkLst>
            <pc:docMk/>
            <pc:sldMk cId="752694334" sldId="356"/>
            <ac:cxnSpMk id="83" creationId="{61DEC629-5EA8-4C21-8F91-C9B5CA7F29FF}"/>
          </ac:cxnSpMkLst>
        </pc:cxnChg>
        <pc:cxnChg chg="mod">
          <ac:chgData name="Amelia Veith" userId="15bdf0d5-432d-4157-83ae-63e3a7e1dc2c" providerId="ADAL" clId="{A237F066-3D2D-4695-A065-232CDFCFE126}" dt="2021-11-12T21:30:49.558" v="4228"/>
          <ac:cxnSpMkLst>
            <pc:docMk/>
            <pc:sldMk cId="752694334" sldId="356"/>
            <ac:cxnSpMk id="84" creationId="{CD85D7DE-9C90-43D1-82B7-DEABFCFE258C}"/>
          </ac:cxnSpMkLst>
        </pc:cxnChg>
        <pc:cxnChg chg="mod">
          <ac:chgData name="Amelia Veith" userId="15bdf0d5-432d-4157-83ae-63e3a7e1dc2c" providerId="ADAL" clId="{A237F066-3D2D-4695-A065-232CDFCFE126}" dt="2021-11-12T21:30:49.558" v="4228"/>
          <ac:cxnSpMkLst>
            <pc:docMk/>
            <pc:sldMk cId="752694334" sldId="356"/>
            <ac:cxnSpMk id="85" creationId="{47DEDC09-DD7A-4BE5-990A-65C6006F5725}"/>
          </ac:cxnSpMkLst>
        </pc:cxnChg>
        <pc:cxnChg chg="mod">
          <ac:chgData name="Amelia Veith" userId="15bdf0d5-432d-4157-83ae-63e3a7e1dc2c" providerId="ADAL" clId="{A237F066-3D2D-4695-A065-232CDFCFE126}" dt="2021-11-12T21:31:28.635" v="4235"/>
          <ac:cxnSpMkLst>
            <pc:docMk/>
            <pc:sldMk cId="752694334" sldId="356"/>
            <ac:cxnSpMk id="93" creationId="{61850CC8-D53C-45FA-8308-9C117F2DA110}"/>
          </ac:cxnSpMkLst>
        </pc:cxnChg>
        <pc:cxnChg chg="mod">
          <ac:chgData name="Amelia Veith" userId="15bdf0d5-432d-4157-83ae-63e3a7e1dc2c" providerId="ADAL" clId="{A237F066-3D2D-4695-A065-232CDFCFE126}" dt="2021-11-12T21:31:28.635" v="4235"/>
          <ac:cxnSpMkLst>
            <pc:docMk/>
            <pc:sldMk cId="752694334" sldId="356"/>
            <ac:cxnSpMk id="94" creationId="{2E7369FD-F75E-44A2-BB85-5A21EB84AB16}"/>
          </ac:cxnSpMkLst>
        </pc:cxnChg>
        <pc:cxnChg chg="mod">
          <ac:chgData name="Amelia Veith" userId="15bdf0d5-432d-4157-83ae-63e3a7e1dc2c" providerId="ADAL" clId="{A237F066-3D2D-4695-A065-232CDFCFE126}" dt="2021-11-12T21:31:28.635" v="4235"/>
          <ac:cxnSpMkLst>
            <pc:docMk/>
            <pc:sldMk cId="752694334" sldId="356"/>
            <ac:cxnSpMk id="95" creationId="{EC877AAF-3FFD-40C1-A2AF-C644D6138BCF}"/>
          </ac:cxnSpMkLst>
        </pc:cxnChg>
        <pc:cxnChg chg="mod">
          <ac:chgData name="Amelia Veith" userId="15bdf0d5-432d-4157-83ae-63e3a7e1dc2c" providerId="ADAL" clId="{A237F066-3D2D-4695-A065-232CDFCFE126}" dt="2021-11-12T21:31:28.635" v="4235"/>
          <ac:cxnSpMkLst>
            <pc:docMk/>
            <pc:sldMk cId="752694334" sldId="356"/>
            <ac:cxnSpMk id="96" creationId="{20364D25-FB12-4796-8B0D-5C4AFB4D89FE}"/>
          </ac:cxnSpMkLst>
        </pc:cxnChg>
        <pc:cxnChg chg="mod">
          <ac:chgData name="Amelia Veith" userId="15bdf0d5-432d-4157-83ae-63e3a7e1dc2c" providerId="ADAL" clId="{A237F066-3D2D-4695-A065-232CDFCFE126}" dt="2021-11-12T21:31:38.934" v="4237" actId="478"/>
          <ac:cxnSpMkLst>
            <pc:docMk/>
            <pc:sldMk cId="752694334" sldId="356"/>
            <ac:cxnSpMk id="100" creationId="{AEE08720-8E6D-48A6-8881-A500F88A4BD2}"/>
          </ac:cxnSpMkLst>
        </pc:cxnChg>
        <pc:cxnChg chg="mod">
          <ac:chgData name="Amelia Veith" userId="15bdf0d5-432d-4157-83ae-63e3a7e1dc2c" providerId="ADAL" clId="{A237F066-3D2D-4695-A065-232CDFCFE126}" dt="2021-11-12T21:31:28.635" v="4235"/>
          <ac:cxnSpMkLst>
            <pc:docMk/>
            <pc:sldMk cId="752694334" sldId="356"/>
            <ac:cxnSpMk id="101" creationId="{97B173E9-5F2E-45A1-A656-FCABD0119B30}"/>
          </ac:cxnSpMkLst>
        </pc:cxnChg>
        <pc:cxnChg chg="mod">
          <ac:chgData name="Amelia Veith" userId="15bdf0d5-432d-4157-83ae-63e3a7e1dc2c" providerId="ADAL" clId="{A237F066-3D2D-4695-A065-232CDFCFE126}" dt="2021-11-12T21:31:28.635" v="4235"/>
          <ac:cxnSpMkLst>
            <pc:docMk/>
            <pc:sldMk cId="752694334" sldId="356"/>
            <ac:cxnSpMk id="102" creationId="{C4C64167-4ACA-483B-BE07-070A598D4B5A}"/>
          </ac:cxnSpMkLst>
        </pc:cxnChg>
        <pc:cxnChg chg="mod">
          <ac:chgData name="Amelia Veith" userId="15bdf0d5-432d-4157-83ae-63e3a7e1dc2c" providerId="ADAL" clId="{A237F066-3D2D-4695-A065-232CDFCFE126}" dt="2021-11-12T21:31:38.934" v="4237" actId="478"/>
          <ac:cxnSpMkLst>
            <pc:docMk/>
            <pc:sldMk cId="752694334" sldId="356"/>
            <ac:cxnSpMk id="103" creationId="{CE9663D1-5D74-4ACF-B8E2-6270BA000CF4}"/>
          </ac:cxnSpMkLst>
        </pc:cxnChg>
        <pc:cxnChg chg="mod">
          <ac:chgData name="Amelia Veith" userId="15bdf0d5-432d-4157-83ae-63e3a7e1dc2c" providerId="ADAL" clId="{A237F066-3D2D-4695-A065-232CDFCFE126}" dt="2021-11-12T21:31:38.934" v="4237" actId="478"/>
          <ac:cxnSpMkLst>
            <pc:docMk/>
            <pc:sldMk cId="752694334" sldId="356"/>
            <ac:cxnSpMk id="104" creationId="{8A666F7B-4DE0-4DBC-9D95-C948C8D5625E}"/>
          </ac:cxnSpMkLst>
        </pc:cxnChg>
        <pc:cxnChg chg="mod">
          <ac:chgData name="Amelia Veith" userId="15bdf0d5-432d-4157-83ae-63e3a7e1dc2c" providerId="ADAL" clId="{A237F066-3D2D-4695-A065-232CDFCFE126}" dt="2021-11-12T21:31:38.934" v="4237" actId="478"/>
          <ac:cxnSpMkLst>
            <pc:docMk/>
            <pc:sldMk cId="752694334" sldId="356"/>
            <ac:cxnSpMk id="105" creationId="{869571D7-266E-4EEB-AD03-B1A139F31AB0}"/>
          </ac:cxnSpMkLst>
        </pc:cxnChg>
        <pc:cxnChg chg="mod">
          <ac:chgData name="Amelia Veith" userId="15bdf0d5-432d-4157-83ae-63e3a7e1dc2c" providerId="ADAL" clId="{A237F066-3D2D-4695-A065-232CDFCFE126}" dt="2021-11-12T21:31:28.635" v="4235"/>
          <ac:cxnSpMkLst>
            <pc:docMk/>
            <pc:sldMk cId="752694334" sldId="356"/>
            <ac:cxnSpMk id="106" creationId="{C8C13FEA-323D-4D7A-8B25-9F0915622B28}"/>
          </ac:cxnSpMkLst>
        </pc:cxnChg>
        <pc:cxnChg chg="mod">
          <ac:chgData name="Amelia Veith" userId="15bdf0d5-432d-4157-83ae-63e3a7e1dc2c" providerId="ADAL" clId="{A237F066-3D2D-4695-A065-232CDFCFE126}" dt="2021-11-12T21:31:28.635" v="4235"/>
          <ac:cxnSpMkLst>
            <pc:docMk/>
            <pc:sldMk cId="752694334" sldId="356"/>
            <ac:cxnSpMk id="107" creationId="{472A5A1A-5CF6-48AE-8181-D8A1C8446A90}"/>
          </ac:cxnSpMkLst>
        </pc:cxnChg>
        <pc:cxnChg chg="mod">
          <ac:chgData name="Amelia Veith" userId="15bdf0d5-432d-4157-83ae-63e3a7e1dc2c" providerId="ADAL" clId="{A237F066-3D2D-4695-A065-232CDFCFE126}" dt="2021-11-12T21:31:28.635" v="4235"/>
          <ac:cxnSpMkLst>
            <pc:docMk/>
            <pc:sldMk cId="752694334" sldId="356"/>
            <ac:cxnSpMk id="108" creationId="{6895ACF1-43A8-4441-AA1F-03725C693985}"/>
          </ac:cxnSpMkLst>
        </pc:cxnChg>
        <pc:cxnChg chg="mod">
          <ac:chgData name="Amelia Veith" userId="15bdf0d5-432d-4157-83ae-63e3a7e1dc2c" providerId="ADAL" clId="{A237F066-3D2D-4695-A065-232CDFCFE126}" dt="2021-11-12T21:31:28.635" v="4235"/>
          <ac:cxnSpMkLst>
            <pc:docMk/>
            <pc:sldMk cId="752694334" sldId="356"/>
            <ac:cxnSpMk id="109" creationId="{1F7B4758-A790-4702-9500-73609A53ABAB}"/>
          </ac:cxnSpMkLst>
        </pc:cxnChg>
        <pc:cxnChg chg="mod">
          <ac:chgData name="Amelia Veith" userId="15bdf0d5-432d-4157-83ae-63e3a7e1dc2c" providerId="ADAL" clId="{A237F066-3D2D-4695-A065-232CDFCFE126}" dt="2021-11-12T21:31:28.635" v="4235"/>
          <ac:cxnSpMkLst>
            <pc:docMk/>
            <pc:sldMk cId="752694334" sldId="356"/>
            <ac:cxnSpMk id="110" creationId="{58E88D30-0C36-44D0-A6A2-5D20271A5701}"/>
          </ac:cxnSpMkLst>
        </pc:cxnChg>
        <pc:cxnChg chg="mod">
          <ac:chgData name="Amelia Veith" userId="15bdf0d5-432d-4157-83ae-63e3a7e1dc2c" providerId="ADAL" clId="{A237F066-3D2D-4695-A065-232CDFCFE126}" dt="2021-11-12T21:31:28.635" v="4235"/>
          <ac:cxnSpMkLst>
            <pc:docMk/>
            <pc:sldMk cId="752694334" sldId="356"/>
            <ac:cxnSpMk id="111" creationId="{9AA1281C-40E6-47ED-B3AD-EC3F641CB7AF}"/>
          </ac:cxnSpMkLst>
        </pc:cxnChg>
        <pc:cxnChg chg="mod">
          <ac:chgData name="Amelia Veith" userId="15bdf0d5-432d-4157-83ae-63e3a7e1dc2c" providerId="ADAL" clId="{A237F066-3D2D-4695-A065-232CDFCFE126}" dt="2021-11-12T21:31:28.635" v="4235"/>
          <ac:cxnSpMkLst>
            <pc:docMk/>
            <pc:sldMk cId="752694334" sldId="356"/>
            <ac:cxnSpMk id="112" creationId="{75507024-5676-4011-BCFE-48030612ECD1}"/>
          </ac:cxnSpMkLst>
        </pc:cxnChg>
        <pc:cxnChg chg="mod">
          <ac:chgData name="Amelia Veith" userId="15bdf0d5-432d-4157-83ae-63e3a7e1dc2c" providerId="ADAL" clId="{A237F066-3D2D-4695-A065-232CDFCFE126}" dt="2021-11-12T21:31:28.635" v="4235"/>
          <ac:cxnSpMkLst>
            <pc:docMk/>
            <pc:sldMk cId="752694334" sldId="356"/>
            <ac:cxnSpMk id="113" creationId="{51941DAA-301F-4E83-BBDE-F2A44F12DD5C}"/>
          </ac:cxnSpMkLst>
        </pc:cxnChg>
        <pc:cxnChg chg="mod">
          <ac:chgData name="Amelia Veith" userId="15bdf0d5-432d-4157-83ae-63e3a7e1dc2c" providerId="ADAL" clId="{A237F066-3D2D-4695-A065-232CDFCFE126}" dt="2021-11-12T21:31:38.934" v="4237" actId="478"/>
          <ac:cxnSpMkLst>
            <pc:docMk/>
            <pc:sldMk cId="752694334" sldId="356"/>
            <ac:cxnSpMk id="114" creationId="{13E0CB7D-FEAE-4AA5-A8C1-0F76D8CC746A}"/>
          </ac:cxnSpMkLst>
        </pc:cxnChg>
        <pc:cxnChg chg="mod">
          <ac:chgData name="Amelia Veith" userId="15bdf0d5-432d-4157-83ae-63e3a7e1dc2c" providerId="ADAL" clId="{A237F066-3D2D-4695-A065-232CDFCFE126}" dt="2021-11-12T21:31:28.635" v="4235"/>
          <ac:cxnSpMkLst>
            <pc:docMk/>
            <pc:sldMk cId="752694334" sldId="356"/>
            <ac:cxnSpMk id="115" creationId="{CA0101B7-0161-4D3D-B4AD-049B55974A48}"/>
          </ac:cxnSpMkLst>
        </pc:cxnChg>
        <pc:cxnChg chg="mod">
          <ac:chgData name="Amelia Veith" userId="15bdf0d5-432d-4157-83ae-63e3a7e1dc2c" providerId="ADAL" clId="{A237F066-3D2D-4695-A065-232CDFCFE126}" dt="2021-11-12T21:31:28.635" v="4235"/>
          <ac:cxnSpMkLst>
            <pc:docMk/>
            <pc:sldMk cId="752694334" sldId="356"/>
            <ac:cxnSpMk id="116" creationId="{2FE401BA-2C23-405D-80FA-30CA0DC0128D}"/>
          </ac:cxnSpMkLst>
        </pc:cxnChg>
        <pc:cxnChg chg="mod">
          <ac:chgData name="Amelia Veith" userId="15bdf0d5-432d-4157-83ae-63e3a7e1dc2c" providerId="ADAL" clId="{A237F066-3D2D-4695-A065-232CDFCFE126}" dt="2021-11-12T21:31:52.846" v="4238"/>
          <ac:cxnSpMkLst>
            <pc:docMk/>
            <pc:sldMk cId="752694334" sldId="356"/>
            <ac:cxnSpMk id="124" creationId="{DBE4FE0E-FE37-47C4-B616-8216627282F9}"/>
          </ac:cxnSpMkLst>
        </pc:cxnChg>
        <pc:cxnChg chg="mod">
          <ac:chgData name="Amelia Veith" userId="15bdf0d5-432d-4157-83ae-63e3a7e1dc2c" providerId="ADAL" clId="{A237F066-3D2D-4695-A065-232CDFCFE126}" dt="2021-11-12T21:31:52.846" v="4238"/>
          <ac:cxnSpMkLst>
            <pc:docMk/>
            <pc:sldMk cId="752694334" sldId="356"/>
            <ac:cxnSpMk id="125" creationId="{917EC4CF-1C49-415B-8E0E-0C09352652C9}"/>
          </ac:cxnSpMkLst>
        </pc:cxnChg>
        <pc:cxnChg chg="del mod">
          <ac:chgData name="Amelia Veith" userId="15bdf0d5-432d-4157-83ae-63e3a7e1dc2c" providerId="ADAL" clId="{A237F066-3D2D-4695-A065-232CDFCFE126}" dt="2021-11-12T21:32:02.611" v="4240" actId="478"/>
          <ac:cxnSpMkLst>
            <pc:docMk/>
            <pc:sldMk cId="752694334" sldId="356"/>
            <ac:cxnSpMk id="126" creationId="{35F7DD42-79E0-474D-9C3B-7A3E17D8ADAE}"/>
          </ac:cxnSpMkLst>
        </pc:cxnChg>
        <pc:cxnChg chg="mod">
          <ac:chgData name="Amelia Veith" userId="15bdf0d5-432d-4157-83ae-63e3a7e1dc2c" providerId="ADAL" clId="{A237F066-3D2D-4695-A065-232CDFCFE126}" dt="2021-11-12T21:31:52.846" v="4238"/>
          <ac:cxnSpMkLst>
            <pc:docMk/>
            <pc:sldMk cId="752694334" sldId="356"/>
            <ac:cxnSpMk id="127" creationId="{14CA06EF-D06C-4122-98F5-0EA4BB469813}"/>
          </ac:cxnSpMkLst>
        </pc:cxnChg>
        <pc:cxnChg chg="mod">
          <ac:chgData name="Amelia Veith" userId="15bdf0d5-432d-4157-83ae-63e3a7e1dc2c" providerId="ADAL" clId="{A237F066-3D2D-4695-A065-232CDFCFE126}" dt="2021-11-12T21:32:04.373" v="4241" actId="478"/>
          <ac:cxnSpMkLst>
            <pc:docMk/>
            <pc:sldMk cId="752694334" sldId="356"/>
            <ac:cxnSpMk id="131" creationId="{3A3EB021-C4DB-4A2B-82C9-89673B0A5AE3}"/>
          </ac:cxnSpMkLst>
        </pc:cxnChg>
        <pc:cxnChg chg="mod">
          <ac:chgData name="Amelia Veith" userId="15bdf0d5-432d-4157-83ae-63e3a7e1dc2c" providerId="ADAL" clId="{A237F066-3D2D-4695-A065-232CDFCFE126}" dt="2021-11-12T21:31:52.846" v="4238"/>
          <ac:cxnSpMkLst>
            <pc:docMk/>
            <pc:sldMk cId="752694334" sldId="356"/>
            <ac:cxnSpMk id="132" creationId="{1BD68085-2B58-4210-8352-E24E6A771FA0}"/>
          </ac:cxnSpMkLst>
        </pc:cxnChg>
        <pc:cxnChg chg="mod">
          <ac:chgData name="Amelia Veith" userId="15bdf0d5-432d-4157-83ae-63e3a7e1dc2c" providerId="ADAL" clId="{A237F066-3D2D-4695-A065-232CDFCFE126}" dt="2021-11-12T21:31:52.846" v="4238"/>
          <ac:cxnSpMkLst>
            <pc:docMk/>
            <pc:sldMk cId="752694334" sldId="356"/>
            <ac:cxnSpMk id="133" creationId="{8269B92D-108E-4885-97D7-99E2131C5B4D}"/>
          </ac:cxnSpMkLst>
        </pc:cxnChg>
        <pc:cxnChg chg="mod">
          <ac:chgData name="Amelia Veith" userId="15bdf0d5-432d-4157-83ae-63e3a7e1dc2c" providerId="ADAL" clId="{A237F066-3D2D-4695-A065-232CDFCFE126}" dt="2021-11-12T21:32:04.373" v="4241" actId="478"/>
          <ac:cxnSpMkLst>
            <pc:docMk/>
            <pc:sldMk cId="752694334" sldId="356"/>
            <ac:cxnSpMk id="134" creationId="{DA0F581B-0B93-4720-BF87-AB6D7C411FBC}"/>
          </ac:cxnSpMkLst>
        </pc:cxnChg>
        <pc:cxnChg chg="mod">
          <ac:chgData name="Amelia Veith" userId="15bdf0d5-432d-4157-83ae-63e3a7e1dc2c" providerId="ADAL" clId="{A237F066-3D2D-4695-A065-232CDFCFE126}" dt="2021-11-12T21:32:04.373" v="4241" actId="478"/>
          <ac:cxnSpMkLst>
            <pc:docMk/>
            <pc:sldMk cId="752694334" sldId="356"/>
            <ac:cxnSpMk id="135" creationId="{1FD0AAC9-6769-4C6A-927D-FA570F7D305C}"/>
          </ac:cxnSpMkLst>
        </pc:cxnChg>
        <pc:cxnChg chg="mod">
          <ac:chgData name="Amelia Veith" userId="15bdf0d5-432d-4157-83ae-63e3a7e1dc2c" providerId="ADAL" clId="{A237F066-3D2D-4695-A065-232CDFCFE126}" dt="2021-11-12T21:32:04.373" v="4241" actId="478"/>
          <ac:cxnSpMkLst>
            <pc:docMk/>
            <pc:sldMk cId="752694334" sldId="356"/>
            <ac:cxnSpMk id="136" creationId="{8B41A4BB-2548-418C-973D-5FEBE947A0FE}"/>
          </ac:cxnSpMkLst>
        </pc:cxnChg>
        <pc:cxnChg chg="mod">
          <ac:chgData name="Amelia Veith" userId="15bdf0d5-432d-4157-83ae-63e3a7e1dc2c" providerId="ADAL" clId="{A237F066-3D2D-4695-A065-232CDFCFE126}" dt="2021-11-12T21:31:52.846" v="4238"/>
          <ac:cxnSpMkLst>
            <pc:docMk/>
            <pc:sldMk cId="752694334" sldId="356"/>
            <ac:cxnSpMk id="137" creationId="{19D8C4D2-553C-4DE3-B771-3529EF246470}"/>
          </ac:cxnSpMkLst>
        </pc:cxnChg>
        <pc:cxnChg chg="mod">
          <ac:chgData name="Amelia Veith" userId="15bdf0d5-432d-4157-83ae-63e3a7e1dc2c" providerId="ADAL" clId="{A237F066-3D2D-4695-A065-232CDFCFE126}" dt="2021-11-12T21:31:52.846" v="4238"/>
          <ac:cxnSpMkLst>
            <pc:docMk/>
            <pc:sldMk cId="752694334" sldId="356"/>
            <ac:cxnSpMk id="138" creationId="{A7E6D75B-89EF-4021-88F5-F7B59784DEAF}"/>
          </ac:cxnSpMkLst>
        </pc:cxnChg>
        <pc:cxnChg chg="mod">
          <ac:chgData name="Amelia Veith" userId="15bdf0d5-432d-4157-83ae-63e3a7e1dc2c" providerId="ADAL" clId="{A237F066-3D2D-4695-A065-232CDFCFE126}" dt="2021-11-12T21:31:52.846" v="4238"/>
          <ac:cxnSpMkLst>
            <pc:docMk/>
            <pc:sldMk cId="752694334" sldId="356"/>
            <ac:cxnSpMk id="139" creationId="{9EB1BCA8-17CC-4975-91C7-CD3CEBA2CA48}"/>
          </ac:cxnSpMkLst>
        </pc:cxnChg>
        <pc:cxnChg chg="mod">
          <ac:chgData name="Amelia Veith" userId="15bdf0d5-432d-4157-83ae-63e3a7e1dc2c" providerId="ADAL" clId="{A237F066-3D2D-4695-A065-232CDFCFE126}" dt="2021-11-12T21:31:52.846" v="4238"/>
          <ac:cxnSpMkLst>
            <pc:docMk/>
            <pc:sldMk cId="752694334" sldId="356"/>
            <ac:cxnSpMk id="140" creationId="{D8A07A53-DAE7-46D0-91D1-185B2A02841F}"/>
          </ac:cxnSpMkLst>
        </pc:cxnChg>
        <pc:cxnChg chg="mod">
          <ac:chgData name="Amelia Veith" userId="15bdf0d5-432d-4157-83ae-63e3a7e1dc2c" providerId="ADAL" clId="{A237F066-3D2D-4695-A065-232CDFCFE126}" dt="2021-11-12T21:31:52.846" v="4238"/>
          <ac:cxnSpMkLst>
            <pc:docMk/>
            <pc:sldMk cId="752694334" sldId="356"/>
            <ac:cxnSpMk id="141" creationId="{2E740EDA-4582-4AD1-9AE7-EC3955BF56D6}"/>
          </ac:cxnSpMkLst>
        </pc:cxnChg>
        <pc:cxnChg chg="mod">
          <ac:chgData name="Amelia Veith" userId="15bdf0d5-432d-4157-83ae-63e3a7e1dc2c" providerId="ADAL" clId="{A237F066-3D2D-4695-A065-232CDFCFE126}" dt="2021-11-12T21:31:52.846" v="4238"/>
          <ac:cxnSpMkLst>
            <pc:docMk/>
            <pc:sldMk cId="752694334" sldId="356"/>
            <ac:cxnSpMk id="142" creationId="{A3093DED-E0E6-4127-9496-321DA7B12A6A}"/>
          </ac:cxnSpMkLst>
        </pc:cxnChg>
        <pc:cxnChg chg="mod">
          <ac:chgData name="Amelia Veith" userId="15bdf0d5-432d-4157-83ae-63e3a7e1dc2c" providerId="ADAL" clId="{A237F066-3D2D-4695-A065-232CDFCFE126}" dt="2021-11-12T21:31:52.846" v="4238"/>
          <ac:cxnSpMkLst>
            <pc:docMk/>
            <pc:sldMk cId="752694334" sldId="356"/>
            <ac:cxnSpMk id="143" creationId="{8E3C9248-4184-4C2B-93C7-5A7C7841D681}"/>
          </ac:cxnSpMkLst>
        </pc:cxnChg>
        <pc:cxnChg chg="mod">
          <ac:chgData name="Amelia Veith" userId="15bdf0d5-432d-4157-83ae-63e3a7e1dc2c" providerId="ADAL" clId="{A237F066-3D2D-4695-A065-232CDFCFE126}" dt="2021-11-12T21:31:52.846" v="4238"/>
          <ac:cxnSpMkLst>
            <pc:docMk/>
            <pc:sldMk cId="752694334" sldId="356"/>
            <ac:cxnSpMk id="144" creationId="{0E376130-7F99-4946-97D2-6A09B03B234F}"/>
          </ac:cxnSpMkLst>
        </pc:cxnChg>
        <pc:cxnChg chg="mod">
          <ac:chgData name="Amelia Veith" userId="15bdf0d5-432d-4157-83ae-63e3a7e1dc2c" providerId="ADAL" clId="{A237F066-3D2D-4695-A065-232CDFCFE126}" dt="2021-11-12T21:32:04.373" v="4241" actId="478"/>
          <ac:cxnSpMkLst>
            <pc:docMk/>
            <pc:sldMk cId="752694334" sldId="356"/>
            <ac:cxnSpMk id="145" creationId="{3E3D9820-D90A-490D-A040-DC5FBF951E4F}"/>
          </ac:cxnSpMkLst>
        </pc:cxnChg>
        <pc:cxnChg chg="mod">
          <ac:chgData name="Amelia Veith" userId="15bdf0d5-432d-4157-83ae-63e3a7e1dc2c" providerId="ADAL" clId="{A237F066-3D2D-4695-A065-232CDFCFE126}" dt="2021-11-12T21:31:52.846" v="4238"/>
          <ac:cxnSpMkLst>
            <pc:docMk/>
            <pc:sldMk cId="752694334" sldId="356"/>
            <ac:cxnSpMk id="146" creationId="{1954F4A2-0787-4212-B339-8AFCDCE6F7FA}"/>
          </ac:cxnSpMkLst>
        </pc:cxnChg>
        <pc:cxnChg chg="mod">
          <ac:chgData name="Amelia Veith" userId="15bdf0d5-432d-4157-83ae-63e3a7e1dc2c" providerId="ADAL" clId="{A237F066-3D2D-4695-A065-232CDFCFE126}" dt="2021-11-12T21:31:52.846" v="4238"/>
          <ac:cxnSpMkLst>
            <pc:docMk/>
            <pc:sldMk cId="752694334" sldId="356"/>
            <ac:cxnSpMk id="147" creationId="{7C37D5CB-1F0B-4A1B-B854-20F465DD403C}"/>
          </ac:cxnSpMkLst>
        </pc:cxnChg>
        <pc:cxnChg chg="mod">
          <ac:chgData name="Amelia Veith" userId="15bdf0d5-432d-4157-83ae-63e3a7e1dc2c" providerId="ADAL" clId="{A237F066-3D2D-4695-A065-232CDFCFE126}" dt="2021-11-12T21:32:06.168" v="4242"/>
          <ac:cxnSpMkLst>
            <pc:docMk/>
            <pc:sldMk cId="752694334" sldId="356"/>
            <ac:cxnSpMk id="154" creationId="{04ED022D-AA35-4DF8-8AF5-A2F6996F0318}"/>
          </ac:cxnSpMkLst>
        </pc:cxnChg>
        <pc:cxnChg chg="del mod">
          <ac:chgData name="Amelia Veith" userId="15bdf0d5-432d-4157-83ae-63e3a7e1dc2c" providerId="ADAL" clId="{A237F066-3D2D-4695-A065-232CDFCFE126}" dt="2021-11-12T21:32:16.684" v="4246" actId="478"/>
          <ac:cxnSpMkLst>
            <pc:docMk/>
            <pc:sldMk cId="752694334" sldId="356"/>
            <ac:cxnSpMk id="155" creationId="{F33323C4-6973-43C9-85F2-35AF70BF7466}"/>
          </ac:cxnSpMkLst>
        </pc:cxnChg>
        <pc:cxnChg chg="del mod">
          <ac:chgData name="Amelia Veith" userId="15bdf0d5-432d-4157-83ae-63e3a7e1dc2c" providerId="ADAL" clId="{A237F066-3D2D-4695-A065-232CDFCFE126}" dt="2021-11-12T21:32:11.674" v="4244" actId="478"/>
          <ac:cxnSpMkLst>
            <pc:docMk/>
            <pc:sldMk cId="752694334" sldId="356"/>
            <ac:cxnSpMk id="156" creationId="{5E71C997-2807-4E7E-8176-320E8746B902}"/>
          </ac:cxnSpMkLst>
        </pc:cxnChg>
        <pc:cxnChg chg="del mod">
          <ac:chgData name="Amelia Veith" userId="15bdf0d5-432d-4157-83ae-63e3a7e1dc2c" providerId="ADAL" clId="{A237F066-3D2D-4695-A065-232CDFCFE126}" dt="2021-11-12T21:32:14.286" v="4245" actId="478"/>
          <ac:cxnSpMkLst>
            <pc:docMk/>
            <pc:sldMk cId="752694334" sldId="356"/>
            <ac:cxnSpMk id="157" creationId="{05C6398E-B466-4351-B8F1-0798BFA6F87C}"/>
          </ac:cxnSpMkLst>
        </pc:cxnChg>
        <pc:cxnChg chg="mod">
          <ac:chgData name="Amelia Veith" userId="15bdf0d5-432d-4157-83ae-63e3a7e1dc2c" providerId="ADAL" clId="{A237F066-3D2D-4695-A065-232CDFCFE126}" dt="2021-11-12T21:33:03.468" v="4253" actId="478"/>
          <ac:cxnSpMkLst>
            <pc:docMk/>
            <pc:sldMk cId="752694334" sldId="356"/>
            <ac:cxnSpMk id="161" creationId="{D7DC4954-A309-497B-9FB4-E101740A1FA0}"/>
          </ac:cxnSpMkLst>
        </pc:cxnChg>
        <pc:cxnChg chg="mod">
          <ac:chgData name="Amelia Veith" userId="15bdf0d5-432d-4157-83ae-63e3a7e1dc2c" providerId="ADAL" clId="{A237F066-3D2D-4695-A065-232CDFCFE126}" dt="2021-11-12T21:32:57.981" v="4252" actId="165"/>
          <ac:cxnSpMkLst>
            <pc:docMk/>
            <pc:sldMk cId="752694334" sldId="356"/>
            <ac:cxnSpMk id="162" creationId="{F3347590-E705-44C5-AE84-85696BBCA7E1}"/>
          </ac:cxnSpMkLst>
        </pc:cxnChg>
        <pc:cxnChg chg="mod">
          <ac:chgData name="Amelia Veith" userId="15bdf0d5-432d-4157-83ae-63e3a7e1dc2c" providerId="ADAL" clId="{A237F066-3D2D-4695-A065-232CDFCFE126}" dt="2021-11-12T21:32:57.981" v="4252" actId="165"/>
          <ac:cxnSpMkLst>
            <pc:docMk/>
            <pc:sldMk cId="752694334" sldId="356"/>
            <ac:cxnSpMk id="163" creationId="{ABF8C0C3-B08B-4B73-B528-52F71BC36F70}"/>
          </ac:cxnSpMkLst>
        </pc:cxnChg>
        <pc:cxnChg chg="mod">
          <ac:chgData name="Amelia Veith" userId="15bdf0d5-432d-4157-83ae-63e3a7e1dc2c" providerId="ADAL" clId="{A237F066-3D2D-4695-A065-232CDFCFE126}" dt="2021-11-12T21:33:03.468" v="4253" actId="478"/>
          <ac:cxnSpMkLst>
            <pc:docMk/>
            <pc:sldMk cId="752694334" sldId="356"/>
            <ac:cxnSpMk id="164" creationId="{E6449959-113A-4821-B7A9-A30D846E26E6}"/>
          </ac:cxnSpMkLst>
        </pc:cxnChg>
        <pc:cxnChg chg="mod">
          <ac:chgData name="Amelia Veith" userId="15bdf0d5-432d-4157-83ae-63e3a7e1dc2c" providerId="ADAL" clId="{A237F066-3D2D-4695-A065-232CDFCFE126}" dt="2021-11-12T21:33:03.468" v="4253" actId="478"/>
          <ac:cxnSpMkLst>
            <pc:docMk/>
            <pc:sldMk cId="752694334" sldId="356"/>
            <ac:cxnSpMk id="165" creationId="{DE19B3B7-8C4C-47BE-9042-64F8798EAC68}"/>
          </ac:cxnSpMkLst>
        </pc:cxnChg>
        <pc:cxnChg chg="mod">
          <ac:chgData name="Amelia Veith" userId="15bdf0d5-432d-4157-83ae-63e3a7e1dc2c" providerId="ADAL" clId="{A237F066-3D2D-4695-A065-232CDFCFE126}" dt="2021-11-12T21:33:03.468" v="4253" actId="478"/>
          <ac:cxnSpMkLst>
            <pc:docMk/>
            <pc:sldMk cId="752694334" sldId="356"/>
            <ac:cxnSpMk id="166" creationId="{13184FF9-9BFF-4A69-9DF8-8A157758E09C}"/>
          </ac:cxnSpMkLst>
        </pc:cxnChg>
        <pc:cxnChg chg="mod">
          <ac:chgData name="Amelia Veith" userId="15bdf0d5-432d-4157-83ae-63e3a7e1dc2c" providerId="ADAL" clId="{A237F066-3D2D-4695-A065-232CDFCFE126}" dt="2021-11-12T21:32:57.981" v="4252" actId="165"/>
          <ac:cxnSpMkLst>
            <pc:docMk/>
            <pc:sldMk cId="752694334" sldId="356"/>
            <ac:cxnSpMk id="167" creationId="{7CA5885C-87C1-430C-80B7-C66E08966101}"/>
          </ac:cxnSpMkLst>
        </pc:cxnChg>
        <pc:cxnChg chg="mod">
          <ac:chgData name="Amelia Veith" userId="15bdf0d5-432d-4157-83ae-63e3a7e1dc2c" providerId="ADAL" clId="{A237F066-3D2D-4695-A065-232CDFCFE126}" dt="2021-11-12T21:32:57.981" v="4252" actId="165"/>
          <ac:cxnSpMkLst>
            <pc:docMk/>
            <pc:sldMk cId="752694334" sldId="356"/>
            <ac:cxnSpMk id="168" creationId="{C54089A4-BAD6-4CC4-84B6-60FCD660FDAD}"/>
          </ac:cxnSpMkLst>
        </pc:cxnChg>
        <pc:cxnChg chg="mod">
          <ac:chgData name="Amelia Veith" userId="15bdf0d5-432d-4157-83ae-63e3a7e1dc2c" providerId="ADAL" clId="{A237F066-3D2D-4695-A065-232CDFCFE126}" dt="2021-11-12T21:32:57.981" v="4252" actId="165"/>
          <ac:cxnSpMkLst>
            <pc:docMk/>
            <pc:sldMk cId="752694334" sldId="356"/>
            <ac:cxnSpMk id="169" creationId="{1D217401-C879-43CB-85FE-1252BBCF108E}"/>
          </ac:cxnSpMkLst>
        </pc:cxnChg>
        <pc:cxnChg chg="mod">
          <ac:chgData name="Amelia Veith" userId="15bdf0d5-432d-4157-83ae-63e3a7e1dc2c" providerId="ADAL" clId="{A237F066-3D2D-4695-A065-232CDFCFE126}" dt="2021-11-12T21:32:57.981" v="4252" actId="165"/>
          <ac:cxnSpMkLst>
            <pc:docMk/>
            <pc:sldMk cId="752694334" sldId="356"/>
            <ac:cxnSpMk id="170" creationId="{4B97B10D-D505-4C28-9C29-90208F32AB4A}"/>
          </ac:cxnSpMkLst>
        </pc:cxnChg>
        <pc:cxnChg chg="del mod">
          <ac:chgData name="Amelia Veith" userId="15bdf0d5-432d-4157-83ae-63e3a7e1dc2c" providerId="ADAL" clId="{A237F066-3D2D-4695-A065-232CDFCFE126}" dt="2021-11-12T21:32:26.448" v="4249" actId="478"/>
          <ac:cxnSpMkLst>
            <pc:docMk/>
            <pc:sldMk cId="752694334" sldId="356"/>
            <ac:cxnSpMk id="171" creationId="{FFF3502E-53DE-413D-BD8F-E379AFC0AC18}"/>
          </ac:cxnSpMkLst>
        </pc:cxnChg>
        <pc:cxnChg chg="mod">
          <ac:chgData name="Amelia Veith" userId="15bdf0d5-432d-4157-83ae-63e3a7e1dc2c" providerId="ADAL" clId="{A237F066-3D2D-4695-A065-232CDFCFE126}" dt="2021-11-12T21:32:57.981" v="4252" actId="165"/>
          <ac:cxnSpMkLst>
            <pc:docMk/>
            <pc:sldMk cId="752694334" sldId="356"/>
            <ac:cxnSpMk id="172" creationId="{65A282E3-4703-44C6-9D94-7FECC186E896}"/>
          </ac:cxnSpMkLst>
        </pc:cxnChg>
        <pc:cxnChg chg="mod">
          <ac:chgData name="Amelia Veith" userId="15bdf0d5-432d-4157-83ae-63e3a7e1dc2c" providerId="ADAL" clId="{A237F066-3D2D-4695-A065-232CDFCFE126}" dt="2021-11-12T21:32:57.981" v="4252" actId="165"/>
          <ac:cxnSpMkLst>
            <pc:docMk/>
            <pc:sldMk cId="752694334" sldId="356"/>
            <ac:cxnSpMk id="173" creationId="{9D7A7B9B-7FF5-438E-A07E-9FBAC6D92B90}"/>
          </ac:cxnSpMkLst>
        </pc:cxnChg>
        <pc:cxnChg chg="mod">
          <ac:chgData name="Amelia Veith" userId="15bdf0d5-432d-4157-83ae-63e3a7e1dc2c" providerId="ADAL" clId="{A237F066-3D2D-4695-A065-232CDFCFE126}" dt="2021-11-12T21:32:57.981" v="4252" actId="165"/>
          <ac:cxnSpMkLst>
            <pc:docMk/>
            <pc:sldMk cId="752694334" sldId="356"/>
            <ac:cxnSpMk id="174" creationId="{1AF7BF81-20B2-4CC7-B27A-E79276BDB605}"/>
          </ac:cxnSpMkLst>
        </pc:cxnChg>
        <pc:cxnChg chg="mod">
          <ac:chgData name="Amelia Veith" userId="15bdf0d5-432d-4157-83ae-63e3a7e1dc2c" providerId="ADAL" clId="{A237F066-3D2D-4695-A065-232CDFCFE126}" dt="2021-11-12T21:33:03.468" v="4253" actId="478"/>
          <ac:cxnSpMkLst>
            <pc:docMk/>
            <pc:sldMk cId="752694334" sldId="356"/>
            <ac:cxnSpMk id="175" creationId="{9203A221-7BFC-4C8E-A334-2CCE7CD23BC5}"/>
          </ac:cxnSpMkLst>
        </pc:cxnChg>
        <pc:cxnChg chg="mod">
          <ac:chgData name="Amelia Veith" userId="15bdf0d5-432d-4157-83ae-63e3a7e1dc2c" providerId="ADAL" clId="{A237F066-3D2D-4695-A065-232CDFCFE126}" dt="2021-11-12T21:32:57.981" v="4252" actId="165"/>
          <ac:cxnSpMkLst>
            <pc:docMk/>
            <pc:sldMk cId="752694334" sldId="356"/>
            <ac:cxnSpMk id="176" creationId="{04382E43-98A3-45E8-9E35-AA88F7D204FF}"/>
          </ac:cxnSpMkLst>
        </pc:cxnChg>
        <pc:cxnChg chg="mod">
          <ac:chgData name="Amelia Veith" userId="15bdf0d5-432d-4157-83ae-63e3a7e1dc2c" providerId="ADAL" clId="{A237F066-3D2D-4695-A065-232CDFCFE126}" dt="2021-11-12T21:32:57.981" v="4252" actId="165"/>
          <ac:cxnSpMkLst>
            <pc:docMk/>
            <pc:sldMk cId="752694334" sldId="356"/>
            <ac:cxnSpMk id="177" creationId="{189E19BB-60C7-49C5-A5A6-DB98322F69C3}"/>
          </ac:cxnSpMkLst>
        </pc:cxnChg>
        <pc:cxnChg chg="mod">
          <ac:chgData name="Amelia Veith" userId="15bdf0d5-432d-4157-83ae-63e3a7e1dc2c" providerId="ADAL" clId="{A237F066-3D2D-4695-A065-232CDFCFE126}" dt="2021-11-12T21:36:42.802" v="4287"/>
          <ac:cxnSpMkLst>
            <pc:docMk/>
            <pc:sldMk cId="752694334" sldId="356"/>
            <ac:cxnSpMk id="193" creationId="{BF20A3FC-242D-48F6-AEDB-D3C8DC1A7B1E}"/>
          </ac:cxnSpMkLst>
        </pc:cxnChg>
        <pc:cxnChg chg="mod">
          <ac:chgData name="Amelia Veith" userId="15bdf0d5-432d-4157-83ae-63e3a7e1dc2c" providerId="ADAL" clId="{A237F066-3D2D-4695-A065-232CDFCFE126}" dt="2021-11-12T21:36:42.802" v="4287"/>
          <ac:cxnSpMkLst>
            <pc:docMk/>
            <pc:sldMk cId="752694334" sldId="356"/>
            <ac:cxnSpMk id="194" creationId="{D6A4DA28-578F-42EB-B76C-A0D210643DC7}"/>
          </ac:cxnSpMkLst>
        </pc:cxnChg>
        <pc:cxnChg chg="mod">
          <ac:chgData name="Amelia Veith" userId="15bdf0d5-432d-4157-83ae-63e3a7e1dc2c" providerId="ADAL" clId="{A237F066-3D2D-4695-A065-232CDFCFE126}" dt="2021-11-12T21:36:42.802" v="4287"/>
          <ac:cxnSpMkLst>
            <pc:docMk/>
            <pc:sldMk cId="752694334" sldId="356"/>
            <ac:cxnSpMk id="195" creationId="{9FE635BE-0748-46A4-9196-8F797621003F}"/>
          </ac:cxnSpMkLst>
        </pc:cxnChg>
        <pc:cxnChg chg="mod">
          <ac:chgData name="Amelia Veith" userId="15bdf0d5-432d-4157-83ae-63e3a7e1dc2c" providerId="ADAL" clId="{A237F066-3D2D-4695-A065-232CDFCFE126}" dt="2021-11-12T21:36:42.802" v="4287"/>
          <ac:cxnSpMkLst>
            <pc:docMk/>
            <pc:sldMk cId="752694334" sldId="356"/>
            <ac:cxnSpMk id="196" creationId="{B9EB2B2A-E6C0-4C2F-87DC-84828CC6A598}"/>
          </ac:cxnSpMkLst>
        </pc:cxnChg>
        <pc:cxnChg chg="mod">
          <ac:chgData name="Amelia Veith" userId="15bdf0d5-432d-4157-83ae-63e3a7e1dc2c" providerId="ADAL" clId="{A237F066-3D2D-4695-A065-232CDFCFE126}" dt="2021-11-12T21:36:42.802" v="4287"/>
          <ac:cxnSpMkLst>
            <pc:docMk/>
            <pc:sldMk cId="752694334" sldId="356"/>
            <ac:cxnSpMk id="197" creationId="{ED390084-AD68-4D45-AFE4-2AB788B3F3F1}"/>
          </ac:cxnSpMkLst>
        </pc:cxnChg>
        <pc:cxnChg chg="mod">
          <ac:chgData name="Amelia Veith" userId="15bdf0d5-432d-4157-83ae-63e3a7e1dc2c" providerId="ADAL" clId="{A237F066-3D2D-4695-A065-232CDFCFE126}" dt="2021-11-12T21:36:42.802" v="4287"/>
          <ac:cxnSpMkLst>
            <pc:docMk/>
            <pc:sldMk cId="752694334" sldId="356"/>
            <ac:cxnSpMk id="198" creationId="{73BBEA75-C89A-4DB4-B9CA-750A74C046FF}"/>
          </ac:cxnSpMkLst>
        </pc:cxnChg>
        <pc:cxnChg chg="mod">
          <ac:chgData name="Amelia Veith" userId="15bdf0d5-432d-4157-83ae-63e3a7e1dc2c" providerId="ADAL" clId="{A237F066-3D2D-4695-A065-232CDFCFE126}" dt="2021-11-12T21:36:42.802" v="4287"/>
          <ac:cxnSpMkLst>
            <pc:docMk/>
            <pc:sldMk cId="752694334" sldId="356"/>
            <ac:cxnSpMk id="199" creationId="{2710C04A-1220-4D5B-9EC6-FF2A5A99B25B}"/>
          </ac:cxnSpMkLst>
        </pc:cxnChg>
        <pc:cxnChg chg="mod">
          <ac:chgData name="Amelia Veith" userId="15bdf0d5-432d-4157-83ae-63e3a7e1dc2c" providerId="ADAL" clId="{A237F066-3D2D-4695-A065-232CDFCFE126}" dt="2021-11-12T21:36:42.802" v="4287"/>
          <ac:cxnSpMkLst>
            <pc:docMk/>
            <pc:sldMk cId="752694334" sldId="356"/>
            <ac:cxnSpMk id="200" creationId="{FD83BD82-FADD-436B-AEF1-BB78BA78E618}"/>
          </ac:cxnSpMkLst>
        </pc:cxnChg>
        <pc:cxnChg chg="mod">
          <ac:chgData name="Amelia Veith" userId="15bdf0d5-432d-4157-83ae-63e3a7e1dc2c" providerId="ADAL" clId="{A237F066-3D2D-4695-A065-232CDFCFE126}" dt="2021-11-12T21:36:42.802" v="4287"/>
          <ac:cxnSpMkLst>
            <pc:docMk/>
            <pc:sldMk cId="752694334" sldId="356"/>
            <ac:cxnSpMk id="201" creationId="{BCA54C03-E57A-491E-B4BC-E70081C6A836}"/>
          </ac:cxnSpMkLst>
        </pc:cxnChg>
        <pc:cxnChg chg="mod">
          <ac:chgData name="Amelia Veith" userId="15bdf0d5-432d-4157-83ae-63e3a7e1dc2c" providerId="ADAL" clId="{A237F066-3D2D-4695-A065-232CDFCFE126}" dt="2021-11-12T21:36:42.802" v="4287"/>
          <ac:cxnSpMkLst>
            <pc:docMk/>
            <pc:sldMk cId="752694334" sldId="356"/>
            <ac:cxnSpMk id="202" creationId="{F107355A-3EF2-48F1-964E-DDF5DFAA8BF4}"/>
          </ac:cxnSpMkLst>
        </pc:cxnChg>
        <pc:cxnChg chg="mod">
          <ac:chgData name="Amelia Veith" userId="15bdf0d5-432d-4157-83ae-63e3a7e1dc2c" providerId="ADAL" clId="{A237F066-3D2D-4695-A065-232CDFCFE126}" dt="2021-11-12T21:36:42.802" v="4287"/>
          <ac:cxnSpMkLst>
            <pc:docMk/>
            <pc:sldMk cId="752694334" sldId="356"/>
            <ac:cxnSpMk id="203" creationId="{B4CF6AEE-6E6E-48F2-A978-7D24787FC0E5}"/>
          </ac:cxnSpMkLst>
        </pc:cxnChg>
        <pc:cxnChg chg="mod">
          <ac:chgData name="Amelia Veith" userId="15bdf0d5-432d-4157-83ae-63e3a7e1dc2c" providerId="ADAL" clId="{A237F066-3D2D-4695-A065-232CDFCFE126}" dt="2021-11-12T21:36:42.802" v="4287"/>
          <ac:cxnSpMkLst>
            <pc:docMk/>
            <pc:sldMk cId="752694334" sldId="356"/>
            <ac:cxnSpMk id="204" creationId="{9178FD07-BB43-41AC-8F85-E1421D0A3CF4}"/>
          </ac:cxnSpMkLst>
        </pc:cxnChg>
        <pc:cxnChg chg="mod">
          <ac:chgData name="Amelia Veith" userId="15bdf0d5-432d-4157-83ae-63e3a7e1dc2c" providerId="ADAL" clId="{A237F066-3D2D-4695-A065-232CDFCFE126}" dt="2021-11-12T21:36:42.802" v="4287"/>
          <ac:cxnSpMkLst>
            <pc:docMk/>
            <pc:sldMk cId="752694334" sldId="356"/>
            <ac:cxnSpMk id="205" creationId="{CE13A4BD-AE3A-4681-A206-469D3DEBD13A}"/>
          </ac:cxnSpMkLst>
        </pc:cxnChg>
        <pc:cxnChg chg="mod">
          <ac:chgData name="Amelia Veith" userId="15bdf0d5-432d-4157-83ae-63e3a7e1dc2c" providerId="ADAL" clId="{A237F066-3D2D-4695-A065-232CDFCFE126}" dt="2021-11-12T21:36:42.802" v="4287"/>
          <ac:cxnSpMkLst>
            <pc:docMk/>
            <pc:sldMk cId="752694334" sldId="356"/>
            <ac:cxnSpMk id="206" creationId="{4F61135F-B709-441F-8759-683160F6AE2B}"/>
          </ac:cxnSpMkLst>
        </pc:cxnChg>
        <pc:cxnChg chg="mod">
          <ac:chgData name="Amelia Veith" userId="15bdf0d5-432d-4157-83ae-63e3a7e1dc2c" providerId="ADAL" clId="{A237F066-3D2D-4695-A065-232CDFCFE126}" dt="2021-11-12T21:36:42.802" v="4287"/>
          <ac:cxnSpMkLst>
            <pc:docMk/>
            <pc:sldMk cId="752694334" sldId="356"/>
            <ac:cxnSpMk id="207" creationId="{FC2C0213-128E-448C-AF3C-92B1116865BC}"/>
          </ac:cxnSpMkLst>
        </pc:cxnChg>
        <pc:cxnChg chg="mod">
          <ac:chgData name="Amelia Veith" userId="15bdf0d5-432d-4157-83ae-63e3a7e1dc2c" providerId="ADAL" clId="{A237F066-3D2D-4695-A065-232CDFCFE126}" dt="2021-11-12T21:36:42.802" v="4287"/>
          <ac:cxnSpMkLst>
            <pc:docMk/>
            <pc:sldMk cId="752694334" sldId="356"/>
            <ac:cxnSpMk id="208" creationId="{E37A1C09-FA56-475E-9414-7D381AA175C7}"/>
          </ac:cxnSpMkLst>
        </pc:cxnChg>
        <pc:cxnChg chg="mod">
          <ac:chgData name="Amelia Veith" userId="15bdf0d5-432d-4157-83ae-63e3a7e1dc2c" providerId="ADAL" clId="{A237F066-3D2D-4695-A065-232CDFCFE126}" dt="2021-11-12T21:36:42.802" v="4287"/>
          <ac:cxnSpMkLst>
            <pc:docMk/>
            <pc:sldMk cId="752694334" sldId="356"/>
            <ac:cxnSpMk id="209" creationId="{3AC917F8-EEC8-48CC-8418-15A07F219E3F}"/>
          </ac:cxnSpMkLst>
        </pc:cxnChg>
      </pc:sldChg>
      <pc:sldChg chg="modAnim">
        <pc:chgData name="Amelia Veith" userId="15bdf0d5-432d-4157-83ae-63e3a7e1dc2c" providerId="ADAL" clId="{A237F066-3D2D-4695-A065-232CDFCFE126}" dt="2021-11-12T21:52:09.100" v="4467"/>
        <pc:sldMkLst>
          <pc:docMk/>
          <pc:sldMk cId="616354141" sldId="357"/>
        </pc:sldMkLst>
      </pc:sldChg>
      <pc:sldChg chg="addSp modSp modAnim">
        <pc:chgData name="Amelia Veith" userId="15bdf0d5-432d-4157-83ae-63e3a7e1dc2c" providerId="ADAL" clId="{A237F066-3D2D-4695-A065-232CDFCFE126}" dt="2022-01-25T04:43:53.737" v="4546" actId="164"/>
        <pc:sldMkLst>
          <pc:docMk/>
          <pc:sldMk cId="2548159490" sldId="362"/>
        </pc:sldMkLst>
        <pc:spChg chg="mod">
          <ac:chgData name="Amelia Veith" userId="15bdf0d5-432d-4157-83ae-63e3a7e1dc2c" providerId="ADAL" clId="{A237F066-3D2D-4695-A065-232CDFCFE126}" dt="2022-01-25T04:43:53.737" v="4546" actId="164"/>
          <ac:spMkLst>
            <pc:docMk/>
            <pc:sldMk cId="2548159490" sldId="362"/>
            <ac:spMk id="110" creationId="{042081C4-E45F-4FE8-B20E-0B7406270FD2}"/>
          </ac:spMkLst>
        </pc:spChg>
        <pc:spChg chg="mod">
          <ac:chgData name="Amelia Veith" userId="15bdf0d5-432d-4157-83ae-63e3a7e1dc2c" providerId="ADAL" clId="{A237F066-3D2D-4695-A065-232CDFCFE126}" dt="2022-01-25T04:43:53.737" v="4546" actId="164"/>
          <ac:spMkLst>
            <pc:docMk/>
            <pc:sldMk cId="2548159490" sldId="362"/>
            <ac:spMk id="129" creationId="{0920A331-AED8-4D26-8DE3-E72795FF515A}"/>
          </ac:spMkLst>
        </pc:spChg>
        <pc:grpChg chg="add mod">
          <ac:chgData name="Amelia Veith" userId="15bdf0d5-432d-4157-83ae-63e3a7e1dc2c" providerId="ADAL" clId="{A237F066-3D2D-4695-A065-232CDFCFE126}" dt="2022-01-25T04:43:53.737" v="4546" actId="164"/>
          <ac:grpSpMkLst>
            <pc:docMk/>
            <pc:sldMk cId="2548159490" sldId="362"/>
            <ac:grpSpMk id="2" creationId="{F4FD8190-1E97-4D41-987D-B8BB73EE23B1}"/>
          </ac:grpSpMkLst>
        </pc:grpChg>
        <pc:grpChg chg="mod">
          <ac:chgData name="Amelia Veith" userId="15bdf0d5-432d-4157-83ae-63e3a7e1dc2c" providerId="ADAL" clId="{A237F066-3D2D-4695-A065-232CDFCFE126}" dt="2022-01-25T04:43:53.737" v="4546" actId="164"/>
          <ac:grpSpMkLst>
            <pc:docMk/>
            <pc:sldMk cId="2548159490" sldId="362"/>
            <ac:grpSpMk id="45" creationId="{72FE2103-DCD0-4C3C-82C5-B51D6086D6C6}"/>
          </ac:grpSpMkLst>
        </pc:grpChg>
        <pc:grpChg chg="mod">
          <ac:chgData name="Amelia Veith" userId="15bdf0d5-432d-4157-83ae-63e3a7e1dc2c" providerId="ADAL" clId="{A237F066-3D2D-4695-A065-232CDFCFE126}" dt="2022-01-25T04:43:53.737" v="4546" actId="164"/>
          <ac:grpSpMkLst>
            <pc:docMk/>
            <pc:sldMk cId="2548159490" sldId="362"/>
            <ac:grpSpMk id="100" creationId="{494F2064-B042-4B85-86F7-BDC6BBF6D67E}"/>
          </ac:grpSpMkLst>
        </pc:grpChg>
      </pc:sldChg>
      <pc:sldChg chg="addSp modSp mod">
        <pc:chgData name="Amelia Veith" userId="15bdf0d5-432d-4157-83ae-63e3a7e1dc2c" providerId="ADAL" clId="{A237F066-3D2D-4695-A065-232CDFCFE126}" dt="2021-11-12T21:16:37.928" v="4141" actId="1036"/>
        <pc:sldMkLst>
          <pc:docMk/>
          <pc:sldMk cId="2725811681" sldId="363"/>
        </pc:sldMkLst>
        <pc:spChg chg="add mod">
          <ac:chgData name="Amelia Veith" userId="15bdf0d5-432d-4157-83ae-63e3a7e1dc2c" providerId="ADAL" clId="{A237F066-3D2D-4695-A065-232CDFCFE126}" dt="2021-11-12T21:12:36.856" v="4070" actId="1076"/>
          <ac:spMkLst>
            <pc:docMk/>
            <pc:sldMk cId="2725811681" sldId="363"/>
            <ac:spMk id="5" creationId="{B83D588D-B1C1-451E-B7BD-6D20ECBCB0E8}"/>
          </ac:spMkLst>
        </pc:spChg>
        <pc:spChg chg="add mod">
          <ac:chgData name="Amelia Veith" userId="15bdf0d5-432d-4157-83ae-63e3a7e1dc2c" providerId="ADAL" clId="{A237F066-3D2D-4695-A065-232CDFCFE126}" dt="2021-11-12T21:16:37.928" v="4141" actId="1036"/>
          <ac:spMkLst>
            <pc:docMk/>
            <pc:sldMk cId="2725811681" sldId="363"/>
            <ac:spMk id="6" creationId="{927E910B-7C0B-47F9-9547-083761ACC6D9}"/>
          </ac:spMkLst>
        </pc:spChg>
        <pc:spChg chg="mod">
          <ac:chgData name="Amelia Veith" userId="15bdf0d5-432d-4157-83ae-63e3a7e1dc2c" providerId="ADAL" clId="{A237F066-3D2D-4695-A065-232CDFCFE126}" dt="2021-11-12T21:13:36.700" v="4074" actId="208"/>
          <ac:spMkLst>
            <pc:docMk/>
            <pc:sldMk cId="2725811681" sldId="363"/>
            <ac:spMk id="16" creationId="{581D78B8-6B5A-4C65-B156-E4140AB9A31E}"/>
          </ac:spMkLst>
        </pc:spChg>
        <pc:spChg chg="mod">
          <ac:chgData name="Amelia Veith" userId="15bdf0d5-432d-4157-83ae-63e3a7e1dc2c" providerId="ADAL" clId="{A237F066-3D2D-4695-A065-232CDFCFE126}" dt="2021-11-12T21:13:36.700" v="4074" actId="208"/>
          <ac:spMkLst>
            <pc:docMk/>
            <pc:sldMk cId="2725811681" sldId="363"/>
            <ac:spMk id="19" creationId="{16DE1453-FB65-4D5F-974E-7CCF2C254DEE}"/>
          </ac:spMkLst>
        </pc:spChg>
        <pc:spChg chg="mod">
          <ac:chgData name="Amelia Veith" userId="15bdf0d5-432d-4157-83ae-63e3a7e1dc2c" providerId="ADAL" clId="{A237F066-3D2D-4695-A065-232CDFCFE126}" dt="2021-11-12T21:13:36.700" v="4074" actId="208"/>
          <ac:spMkLst>
            <pc:docMk/>
            <pc:sldMk cId="2725811681" sldId="363"/>
            <ac:spMk id="22" creationId="{C995037A-5E52-4A6F-83FA-81B139109821}"/>
          </ac:spMkLst>
        </pc:spChg>
        <pc:spChg chg="mod">
          <ac:chgData name="Amelia Veith" userId="15bdf0d5-432d-4157-83ae-63e3a7e1dc2c" providerId="ADAL" clId="{A237F066-3D2D-4695-A065-232CDFCFE126}" dt="2021-11-12T21:13:36.700" v="4074" actId="208"/>
          <ac:spMkLst>
            <pc:docMk/>
            <pc:sldMk cId="2725811681" sldId="363"/>
            <ac:spMk id="25" creationId="{599C3C76-1A11-4D5B-BBAC-1BB3B2FEE78C}"/>
          </ac:spMkLst>
        </pc:spChg>
        <pc:spChg chg="mod">
          <ac:chgData name="Amelia Veith" userId="15bdf0d5-432d-4157-83ae-63e3a7e1dc2c" providerId="ADAL" clId="{A237F066-3D2D-4695-A065-232CDFCFE126}" dt="2021-11-12T21:13:36.700" v="4074" actId="208"/>
          <ac:spMkLst>
            <pc:docMk/>
            <pc:sldMk cId="2725811681" sldId="363"/>
            <ac:spMk id="28" creationId="{506634C8-587F-49C7-AB86-050DF1FF97F0}"/>
          </ac:spMkLst>
        </pc:spChg>
        <pc:spChg chg="mod">
          <ac:chgData name="Amelia Veith" userId="15bdf0d5-432d-4157-83ae-63e3a7e1dc2c" providerId="ADAL" clId="{A237F066-3D2D-4695-A065-232CDFCFE126}" dt="2021-11-12T21:14:50.282" v="4091" actId="1076"/>
          <ac:spMkLst>
            <pc:docMk/>
            <pc:sldMk cId="2725811681" sldId="363"/>
            <ac:spMk id="30" creationId="{32F103E5-2535-48A2-BBE9-C4EF8B17D7C6}"/>
          </ac:spMkLst>
        </pc:spChg>
        <pc:spChg chg="mod">
          <ac:chgData name="Amelia Veith" userId="15bdf0d5-432d-4157-83ae-63e3a7e1dc2c" providerId="ADAL" clId="{A237F066-3D2D-4695-A065-232CDFCFE126}" dt="2021-11-12T21:13:36.700" v="4074" actId="208"/>
          <ac:spMkLst>
            <pc:docMk/>
            <pc:sldMk cId="2725811681" sldId="363"/>
            <ac:spMk id="31" creationId="{45B65A6E-8BF4-462D-97E9-14FF2A8EEB78}"/>
          </ac:spMkLst>
        </pc:spChg>
        <pc:spChg chg="mod">
          <ac:chgData name="Amelia Veith" userId="15bdf0d5-432d-4157-83ae-63e3a7e1dc2c" providerId="ADAL" clId="{A237F066-3D2D-4695-A065-232CDFCFE126}" dt="2021-11-12T21:13:36.700" v="4074" actId="208"/>
          <ac:spMkLst>
            <pc:docMk/>
            <pc:sldMk cId="2725811681" sldId="363"/>
            <ac:spMk id="34" creationId="{9EAFCD20-5102-4B70-9AB4-D7073D97902D}"/>
          </ac:spMkLst>
        </pc:spChg>
        <pc:spChg chg="add mod">
          <ac:chgData name="Amelia Veith" userId="15bdf0d5-432d-4157-83ae-63e3a7e1dc2c" providerId="ADAL" clId="{A237F066-3D2D-4695-A065-232CDFCFE126}" dt="2021-11-12T21:13:52.075" v="4076" actId="1076"/>
          <ac:spMkLst>
            <pc:docMk/>
            <pc:sldMk cId="2725811681" sldId="363"/>
            <ac:spMk id="44" creationId="{8C5B9BC7-D6FE-4CB5-9FE1-77DF64AF36FA}"/>
          </ac:spMkLst>
        </pc:spChg>
        <pc:spChg chg="add mod">
          <ac:chgData name="Amelia Veith" userId="15bdf0d5-432d-4157-83ae-63e3a7e1dc2c" providerId="ADAL" clId="{A237F066-3D2D-4695-A065-232CDFCFE126}" dt="2021-11-12T21:14:03.723" v="4079" actId="688"/>
          <ac:spMkLst>
            <pc:docMk/>
            <pc:sldMk cId="2725811681" sldId="363"/>
            <ac:spMk id="45" creationId="{CF8B95CF-78F2-42D5-9FED-68D2FEAB1AF5}"/>
          </ac:spMkLst>
        </pc:spChg>
        <pc:spChg chg="add mod">
          <ac:chgData name="Amelia Veith" userId="15bdf0d5-432d-4157-83ae-63e3a7e1dc2c" providerId="ADAL" clId="{A237F066-3D2D-4695-A065-232CDFCFE126}" dt="2021-11-12T21:14:09.340" v="4081" actId="1076"/>
          <ac:spMkLst>
            <pc:docMk/>
            <pc:sldMk cId="2725811681" sldId="363"/>
            <ac:spMk id="49" creationId="{24478C86-6E4B-48C2-8C97-B65316FBFB81}"/>
          </ac:spMkLst>
        </pc:spChg>
        <pc:spChg chg="mod">
          <ac:chgData name="Amelia Veith" userId="15bdf0d5-432d-4157-83ae-63e3a7e1dc2c" providerId="ADAL" clId="{A237F066-3D2D-4695-A065-232CDFCFE126}" dt="2021-11-12T21:13:36.700" v="4074" actId="208"/>
          <ac:spMkLst>
            <pc:docMk/>
            <pc:sldMk cId="2725811681" sldId="363"/>
            <ac:spMk id="50" creationId="{48B730DD-3A0E-46FF-A82E-5D86A7529647}"/>
          </ac:spMkLst>
        </pc:spChg>
        <pc:spChg chg="add mod">
          <ac:chgData name="Amelia Veith" userId="15bdf0d5-432d-4157-83ae-63e3a7e1dc2c" providerId="ADAL" clId="{A237F066-3D2D-4695-A065-232CDFCFE126}" dt="2021-11-12T21:14:15.801" v="4083" actId="1076"/>
          <ac:spMkLst>
            <pc:docMk/>
            <pc:sldMk cId="2725811681" sldId="363"/>
            <ac:spMk id="53" creationId="{F1CEF350-44F9-471C-8B35-075F9B43228E}"/>
          </ac:spMkLst>
        </pc:spChg>
        <pc:spChg chg="add mod">
          <ac:chgData name="Amelia Veith" userId="15bdf0d5-432d-4157-83ae-63e3a7e1dc2c" providerId="ADAL" clId="{A237F066-3D2D-4695-A065-232CDFCFE126}" dt="2021-11-12T21:14:37.543" v="4085" actId="1076"/>
          <ac:spMkLst>
            <pc:docMk/>
            <pc:sldMk cId="2725811681" sldId="363"/>
            <ac:spMk id="54" creationId="{E4433377-F5D8-4A73-8AFA-EFEAE02E1EFE}"/>
          </ac:spMkLst>
        </pc:spChg>
        <pc:spChg chg="add mod">
          <ac:chgData name="Amelia Veith" userId="15bdf0d5-432d-4157-83ae-63e3a7e1dc2c" providerId="ADAL" clId="{A237F066-3D2D-4695-A065-232CDFCFE126}" dt="2021-11-12T21:14:54.052" v="4096" actId="1036"/>
          <ac:spMkLst>
            <pc:docMk/>
            <pc:sldMk cId="2725811681" sldId="363"/>
            <ac:spMk id="55" creationId="{EE96DF7F-3164-4EE2-B427-72856989F9EB}"/>
          </ac:spMkLst>
        </pc:spChg>
        <pc:spChg chg="add mod">
          <ac:chgData name="Amelia Veith" userId="15bdf0d5-432d-4157-83ae-63e3a7e1dc2c" providerId="ADAL" clId="{A237F066-3D2D-4695-A065-232CDFCFE126}" dt="2021-11-12T21:14:47.231" v="4089" actId="1076"/>
          <ac:spMkLst>
            <pc:docMk/>
            <pc:sldMk cId="2725811681" sldId="363"/>
            <ac:spMk id="56" creationId="{0D015148-6632-49FD-85CF-873A1CAC0638}"/>
          </ac:spMkLst>
        </pc:spChg>
        <pc:spChg chg="add mod">
          <ac:chgData name="Amelia Veith" userId="15bdf0d5-432d-4157-83ae-63e3a7e1dc2c" providerId="ADAL" clId="{A237F066-3D2D-4695-A065-232CDFCFE126}" dt="2021-11-12T21:16:27.587" v="4134" actId="164"/>
          <ac:spMkLst>
            <pc:docMk/>
            <pc:sldMk cId="2725811681" sldId="363"/>
            <ac:spMk id="57" creationId="{19BC02B1-6972-43D9-8127-454DF229FB0F}"/>
          </ac:spMkLst>
        </pc:spChg>
        <pc:grpChg chg="add mod">
          <ac:chgData name="Amelia Veith" userId="15bdf0d5-432d-4157-83ae-63e3a7e1dc2c" providerId="ADAL" clId="{A237F066-3D2D-4695-A065-232CDFCFE126}" dt="2021-11-12T21:16:27.587" v="4134" actId="164"/>
          <ac:grpSpMkLst>
            <pc:docMk/>
            <pc:sldMk cId="2725811681" sldId="363"/>
            <ac:grpSpMk id="8" creationId="{21B9857D-C69A-48C0-801D-B1CAE64C5EF6}"/>
          </ac:grpSpMkLst>
        </pc:grpChg>
        <pc:cxnChg chg="add">
          <ac:chgData name="Amelia Veith" userId="15bdf0d5-432d-4157-83ae-63e3a7e1dc2c" providerId="ADAL" clId="{A237F066-3D2D-4695-A065-232CDFCFE126}" dt="2021-11-12T21:12:18.274" v="4066" actId="11529"/>
          <ac:cxnSpMkLst>
            <pc:docMk/>
            <pc:sldMk cId="2725811681" sldId="363"/>
            <ac:cxnSpMk id="3" creationId="{305BFDB4-EEDF-4742-B20B-40783F33C717}"/>
          </ac:cxnSpMkLst>
        </pc:cxnChg>
      </pc:sldChg>
      <pc:sldChg chg="addSp delSp modSp add mod modTransition addAnim delAnim modAnim">
        <pc:chgData name="Amelia Veith" userId="15bdf0d5-432d-4157-83ae-63e3a7e1dc2c" providerId="ADAL" clId="{A237F066-3D2D-4695-A065-232CDFCFE126}" dt="2021-11-12T21:54:11.040" v="4510"/>
        <pc:sldMkLst>
          <pc:docMk/>
          <pc:sldMk cId="3738120712" sldId="364"/>
        </pc:sldMkLst>
        <pc:spChg chg="add mod ord">
          <ac:chgData name="Amelia Veith" userId="15bdf0d5-432d-4157-83ae-63e3a7e1dc2c" providerId="ADAL" clId="{A237F066-3D2D-4695-A065-232CDFCFE126}" dt="2021-11-12T21:54:04.706" v="4509" actId="1582"/>
          <ac:spMkLst>
            <pc:docMk/>
            <pc:sldMk cId="3738120712" sldId="364"/>
            <ac:spMk id="2" creationId="{4C02A72F-AFEF-40A9-A276-9587AA11864E}"/>
          </ac:spMkLst>
        </pc:spChg>
        <pc:spChg chg="del">
          <ac:chgData name="Amelia Veith" userId="15bdf0d5-432d-4157-83ae-63e3a7e1dc2c" providerId="ADAL" clId="{A237F066-3D2D-4695-A065-232CDFCFE126}" dt="2021-11-12T21:18:00.800" v="4143" actId="478"/>
          <ac:spMkLst>
            <pc:docMk/>
            <pc:sldMk cId="3738120712" sldId="364"/>
            <ac:spMk id="2" creationId="{F1CEF350-44F9-471C-8B35-075F9B43228E}"/>
          </ac:spMkLst>
        </pc:spChg>
        <pc:spChg chg="del">
          <ac:chgData name="Amelia Veith" userId="15bdf0d5-432d-4157-83ae-63e3a7e1dc2c" providerId="ADAL" clId="{A237F066-3D2D-4695-A065-232CDFCFE126}" dt="2021-11-12T21:18:00.800" v="4143" actId="478"/>
          <ac:spMkLst>
            <pc:docMk/>
            <pc:sldMk cId="3738120712" sldId="364"/>
            <ac:spMk id="5" creationId="{B83D588D-B1C1-451E-B7BD-6D20ECBCB0E8}"/>
          </ac:spMkLst>
        </pc:spChg>
        <pc:spChg chg="mod">
          <ac:chgData name="Amelia Veith" userId="15bdf0d5-432d-4157-83ae-63e3a7e1dc2c" providerId="ADAL" clId="{A237F066-3D2D-4695-A065-232CDFCFE126}" dt="2021-11-12T21:24:46.522" v="4200" actId="108"/>
          <ac:spMkLst>
            <pc:docMk/>
            <pc:sldMk cId="3738120712" sldId="364"/>
            <ac:spMk id="9" creationId="{E9241290-6BE6-4ACF-8756-CFA3860C3E00}"/>
          </ac:spMkLst>
        </pc:spChg>
        <pc:spChg chg="del">
          <ac:chgData name="Amelia Veith" userId="15bdf0d5-432d-4157-83ae-63e3a7e1dc2c" providerId="ADAL" clId="{A237F066-3D2D-4695-A065-232CDFCFE126}" dt="2021-11-12T21:18:00.800" v="4143" actId="478"/>
          <ac:spMkLst>
            <pc:docMk/>
            <pc:sldMk cId="3738120712" sldId="364"/>
            <ac:spMk id="14" creationId="{62A13188-F92E-41CC-892F-4DB10B1C2D81}"/>
          </ac:spMkLst>
        </pc:spChg>
        <pc:spChg chg="del">
          <ac:chgData name="Amelia Veith" userId="15bdf0d5-432d-4157-83ae-63e3a7e1dc2c" providerId="ADAL" clId="{A237F066-3D2D-4695-A065-232CDFCFE126}" dt="2021-11-12T21:18:00.800" v="4143" actId="478"/>
          <ac:spMkLst>
            <pc:docMk/>
            <pc:sldMk cId="3738120712" sldId="364"/>
            <ac:spMk id="15" creationId="{C3D4BD50-FC24-4919-8D38-EC89086B37EB}"/>
          </ac:spMkLst>
        </pc:spChg>
        <pc:spChg chg="mod">
          <ac:chgData name="Amelia Veith" userId="15bdf0d5-432d-4157-83ae-63e3a7e1dc2c" providerId="ADAL" clId="{A237F066-3D2D-4695-A065-232CDFCFE126}" dt="2021-11-12T21:21:41.440" v="4186" actId="1035"/>
          <ac:spMkLst>
            <pc:docMk/>
            <pc:sldMk cId="3738120712" sldId="364"/>
            <ac:spMk id="16" creationId="{581D78B8-6B5A-4C65-B156-E4140AB9A31E}"/>
          </ac:spMkLst>
        </pc:spChg>
        <pc:spChg chg="del">
          <ac:chgData name="Amelia Veith" userId="15bdf0d5-432d-4157-83ae-63e3a7e1dc2c" providerId="ADAL" clId="{A237F066-3D2D-4695-A065-232CDFCFE126}" dt="2021-11-12T21:18:00.800" v="4143" actId="478"/>
          <ac:spMkLst>
            <pc:docMk/>
            <pc:sldMk cId="3738120712" sldId="364"/>
            <ac:spMk id="17" creationId="{FB8E5207-3188-4A5F-AE66-C0FE38542CE9}"/>
          </ac:spMkLst>
        </pc:spChg>
        <pc:spChg chg="del">
          <ac:chgData name="Amelia Veith" userId="15bdf0d5-432d-4157-83ae-63e3a7e1dc2c" providerId="ADAL" clId="{A237F066-3D2D-4695-A065-232CDFCFE126}" dt="2021-11-12T21:18:00.800" v="4143" actId="478"/>
          <ac:spMkLst>
            <pc:docMk/>
            <pc:sldMk cId="3738120712" sldId="364"/>
            <ac:spMk id="18" creationId="{79E4D2B8-E0AE-4198-B5DE-CDC15B27A653}"/>
          </ac:spMkLst>
        </pc:spChg>
        <pc:spChg chg="mod">
          <ac:chgData name="Amelia Veith" userId="15bdf0d5-432d-4157-83ae-63e3a7e1dc2c" providerId="ADAL" clId="{A237F066-3D2D-4695-A065-232CDFCFE126}" dt="2021-11-12T21:21:15.653" v="4170" actId="1037"/>
          <ac:spMkLst>
            <pc:docMk/>
            <pc:sldMk cId="3738120712" sldId="364"/>
            <ac:spMk id="19" creationId="{16DE1453-FB65-4D5F-974E-7CCF2C254DEE}"/>
          </ac:spMkLst>
        </pc:spChg>
        <pc:spChg chg="del">
          <ac:chgData name="Amelia Veith" userId="15bdf0d5-432d-4157-83ae-63e3a7e1dc2c" providerId="ADAL" clId="{A237F066-3D2D-4695-A065-232CDFCFE126}" dt="2021-11-12T21:18:00.800" v="4143" actId="478"/>
          <ac:spMkLst>
            <pc:docMk/>
            <pc:sldMk cId="3738120712" sldId="364"/>
            <ac:spMk id="20" creationId="{9078ACA1-DA47-4DBC-B6C3-351CC450EDC5}"/>
          </ac:spMkLst>
        </pc:spChg>
        <pc:spChg chg="del">
          <ac:chgData name="Amelia Veith" userId="15bdf0d5-432d-4157-83ae-63e3a7e1dc2c" providerId="ADAL" clId="{A237F066-3D2D-4695-A065-232CDFCFE126}" dt="2021-11-12T21:18:00.800" v="4143" actId="478"/>
          <ac:spMkLst>
            <pc:docMk/>
            <pc:sldMk cId="3738120712" sldId="364"/>
            <ac:spMk id="21" creationId="{681BCD6D-726C-494C-8A9C-D9D6059D95AA}"/>
          </ac:spMkLst>
        </pc:spChg>
        <pc:spChg chg="mod">
          <ac:chgData name="Amelia Veith" userId="15bdf0d5-432d-4157-83ae-63e3a7e1dc2c" providerId="ADAL" clId="{A237F066-3D2D-4695-A065-232CDFCFE126}" dt="2021-11-12T21:20:53.853" v="4160" actId="1076"/>
          <ac:spMkLst>
            <pc:docMk/>
            <pc:sldMk cId="3738120712" sldId="364"/>
            <ac:spMk id="22" creationId="{C995037A-5E52-4A6F-83FA-81B139109821}"/>
          </ac:spMkLst>
        </pc:spChg>
        <pc:spChg chg="del">
          <ac:chgData name="Amelia Veith" userId="15bdf0d5-432d-4157-83ae-63e3a7e1dc2c" providerId="ADAL" clId="{A237F066-3D2D-4695-A065-232CDFCFE126}" dt="2021-11-12T21:18:00.800" v="4143" actId="478"/>
          <ac:spMkLst>
            <pc:docMk/>
            <pc:sldMk cId="3738120712" sldId="364"/>
            <ac:spMk id="23" creationId="{C27E79D0-6E01-4873-9E2F-D8E76738CA3C}"/>
          </ac:spMkLst>
        </pc:spChg>
        <pc:spChg chg="del">
          <ac:chgData name="Amelia Veith" userId="15bdf0d5-432d-4157-83ae-63e3a7e1dc2c" providerId="ADAL" clId="{A237F066-3D2D-4695-A065-232CDFCFE126}" dt="2021-11-12T21:18:00.800" v="4143" actId="478"/>
          <ac:spMkLst>
            <pc:docMk/>
            <pc:sldMk cId="3738120712" sldId="364"/>
            <ac:spMk id="24" creationId="{1C9EF1FA-F401-44B8-B0C3-CFE0D2CE5422}"/>
          </ac:spMkLst>
        </pc:spChg>
        <pc:spChg chg="mod">
          <ac:chgData name="Amelia Veith" userId="15bdf0d5-432d-4157-83ae-63e3a7e1dc2c" providerId="ADAL" clId="{A237F066-3D2D-4695-A065-232CDFCFE126}" dt="2021-11-12T21:21:26.593" v="4178" actId="1035"/>
          <ac:spMkLst>
            <pc:docMk/>
            <pc:sldMk cId="3738120712" sldId="364"/>
            <ac:spMk id="25" creationId="{599C3C76-1A11-4D5B-BBAC-1BB3B2FEE78C}"/>
          </ac:spMkLst>
        </pc:spChg>
        <pc:spChg chg="del">
          <ac:chgData name="Amelia Veith" userId="15bdf0d5-432d-4157-83ae-63e3a7e1dc2c" providerId="ADAL" clId="{A237F066-3D2D-4695-A065-232CDFCFE126}" dt="2021-11-12T21:18:00.800" v="4143" actId="478"/>
          <ac:spMkLst>
            <pc:docMk/>
            <pc:sldMk cId="3738120712" sldId="364"/>
            <ac:spMk id="26" creationId="{B5757833-D169-4AA1-998A-FEA0D6FDA496}"/>
          </ac:spMkLst>
        </pc:spChg>
        <pc:spChg chg="del">
          <ac:chgData name="Amelia Veith" userId="15bdf0d5-432d-4157-83ae-63e3a7e1dc2c" providerId="ADAL" clId="{A237F066-3D2D-4695-A065-232CDFCFE126}" dt="2021-11-12T21:18:00.800" v="4143" actId="478"/>
          <ac:spMkLst>
            <pc:docMk/>
            <pc:sldMk cId="3738120712" sldId="364"/>
            <ac:spMk id="27" creationId="{0CCCD44F-815C-48D7-8435-C3C225883F18}"/>
          </ac:spMkLst>
        </pc:spChg>
        <pc:spChg chg="mod">
          <ac:chgData name="Amelia Veith" userId="15bdf0d5-432d-4157-83ae-63e3a7e1dc2c" providerId="ADAL" clId="{A237F066-3D2D-4695-A065-232CDFCFE126}" dt="2021-11-12T21:20:58.196" v="4161" actId="1076"/>
          <ac:spMkLst>
            <pc:docMk/>
            <pc:sldMk cId="3738120712" sldId="364"/>
            <ac:spMk id="28" creationId="{506634C8-587F-49C7-AB86-050DF1FF97F0}"/>
          </ac:spMkLst>
        </pc:spChg>
        <pc:spChg chg="del">
          <ac:chgData name="Amelia Veith" userId="15bdf0d5-432d-4157-83ae-63e3a7e1dc2c" providerId="ADAL" clId="{A237F066-3D2D-4695-A065-232CDFCFE126}" dt="2021-11-12T21:18:00.800" v="4143" actId="478"/>
          <ac:spMkLst>
            <pc:docMk/>
            <pc:sldMk cId="3738120712" sldId="364"/>
            <ac:spMk id="29" creationId="{3A6133AE-A966-42E5-BF91-BACADBA68C5F}"/>
          </ac:spMkLst>
        </pc:spChg>
        <pc:spChg chg="del">
          <ac:chgData name="Amelia Veith" userId="15bdf0d5-432d-4157-83ae-63e3a7e1dc2c" providerId="ADAL" clId="{A237F066-3D2D-4695-A065-232CDFCFE126}" dt="2021-11-12T21:18:00.800" v="4143" actId="478"/>
          <ac:spMkLst>
            <pc:docMk/>
            <pc:sldMk cId="3738120712" sldId="364"/>
            <ac:spMk id="30" creationId="{32F103E5-2535-48A2-BBE9-C4EF8B17D7C6}"/>
          </ac:spMkLst>
        </pc:spChg>
        <pc:spChg chg="mod">
          <ac:chgData name="Amelia Veith" userId="15bdf0d5-432d-4157-83ae-63e3a7e1dc2c" providerId="ADAL" clId="{A237F066-3D2D-4695-A065-232CDFCFE126}" dt="2021-11-12T21:20:37.782" v="4158" actId="1076"/>
          <ac:spMkLst>
            <pc:docMk/>
            <pc:sldMk cId="3738120712" sldId="364"/>
            <ac:spMk id="31" creationId="{45B65A6E-8BF4-462D-97E9-14FF2A8EEB78}"/>
          </ac:spMkLst>
        </pc:spChg>
        <pc:spChg chg="del">
          <ac:chgData name="Amelia Veith" userId="15bdf0d5-432d-4157-83ae-63e3a7e1dc2c" providerId="ADAL" clId="{A237F066-3D2D-4695-A065-232CDFCFE126}" dt="2021-11-12T21:18:00.800" v="4143" actId="478"/>
          <ac:spMkLst>
            <pc:docMk/>
            <pc:sldMk cId="3738120712" sldId="364"/>
            <ac:spMk id="32" creationId="{5C6FA705-28A6-4225-8F63-4FDF05B1E5AF}"/>
          </ac:spMkLst>
        </pc:spChg>
        <pc:spChg chg="del">
          <ac:chgData name="Amelia Veith" userId="15bdf0d5-432d-4157-83ae-63e3a7e1dc2c" providerId="ADAL" clId="{A237F066-3D2D-4695-A065-232CDFCFE126}" dt="2021-11-12T21:18:00.800" v="4143" actId="478"/>
          <ac:spMkLst>
            <pc:docMk/>
            <pc:sldMk cId="3738120712" sldId="364"/>
            <ac:spMk id="33" creationId="{BB48AAE5-FFE6-44AF-86B4-FA4DD7DE716F}"/>
          </ac:spMkLst>
        </pc:spChg>
        <pc:spChg chg="mod">
          <ac:chgData name="Amelia Veith" userId="15bdf0d5-432d-4157-83ae-63e3a7e1dc2c" providerId="ADAL" clId="{A237F066-3D2D-4695-A065-232CDFCFE126}" dt="2021-11-12T21:21:06.443" v="4163" actId="1076"/>
          <ac:spMkLst>
            <pc:docMk/>
            <pc:sldMk cId="3738120712" sldId="364"/>
            <ac:spMk id="34" creationId="{9EAFCD20-5102-4B70-9AB4-D7073D97902D}"/>
          </ac:spMkLst>
        </pc:spChg>
        <pc:spChg chg="del">
          <ac:chgData name="Amelia Veith" userId="15bdf0d5-432d-4157-83ae-63e3a7e1dc2c" providerId="ADAL" clId="{A237F066-3D2D-4695-A065-232CDFCFE126}" dt="2021-11-12T21:18:00.800" v="4143" actId="478"/>
          <ac:spMkLst>
            <pc:docMk/>
            <pc:sldMk cId="3738120712" sldId="364"/>
            <ac:spMk id="44" creationId="{8C5B9BC7-D6FE-4CB5-9FE1-77DF64AF36FA}"/>
          </ac:spMkLst>
        </pc:spChg>
        <pc:spChg chg="del">
          <ac:chgData name="Amelia Veith" userId="15bdf0d5-432d-4157-83ae-63e3a7e1dc2c" providerId="ADAL" clId="{A237F066-3D2D-4695-A065-232CDFCFE126}" dt="2021-11-12T21:18:00.800" v="4143" actId="478"/>
          <ac:spMkLst>
            <pc:docMk/>
            <pc:sldMk cId="3738120712" sldId="364"/>
            <ac:spMk id="45" creationId="{CF8B95CF-78F2-42D5-9FED-68D2FEAB1AF5}"/>
          </ac:spMkLst>
        </pc:spChg>
        <pc:spChg chg="del">
          <ac:chgData name="Amelia Veith" userId="15bdf0d5-432d-4157-83ae-63e3a7e1dc2c" providerId="ADAL" clId="{A237F066-3D2D-4695-A065-232CDFCFE126}" dt="2021-11-12T21:18:03.874" v="4144" actId="478"/>
          <ac:spMkLst>
            <pc:docMk/>
            <pc:sldMk cId="3738120712" sldId="364"/>
            <ac:spMk id="46" creationId="{791A1DC8-5CD2-4A2F-97F3-9673D63E7B20}"/>
          </ac:spMkLst>
        </pc:spChg>
        <pc:spChg chg="del">
          <ac:chgData name="Amelia Veith" userId="15bdf0d5-432d-4157-83ae-63e3a7e1dc2c" providerId="ADAL" clId="{A237F066-3D2D-4695-A065-232CDFCFE126}" dt="2021-11-12T21:18:03.874" v="4144" actId="478"/>
          <ac:spMkLst>
            <pc:docMk/>
            <pc:sldMk cId="3738120712" sldId="364"/>
            <ac:spMk id="47" creationId="{C0109724-E3BB-4D69-8F3E-24F22F0CC2CE}"/>
          </ac:spMkLst>
        </pc:spChg>
        <pc:spChg chg="mod">
          <ac:chgData name="Amelia Veith" userId="15bdf0d5-432d-4157-83ae-63e3a7e1dc2c" providerId="ADAL" clId="{A237F066-3D2D-4695-A065-232CDFCFE126}" dt="2021-11-12T21:25:51.155" v="4212" actId="206"/>
          <ac:spMkLst>
            <pc:docMk/>
            <pc:sldMk cId="3738120712" sldId="364"/>
            <ac:spMk id="48" creationId="{F5BFFC62-585E-4D3B-905B-422E6610859B}"/>
          </ac:spMkLst>
        </pc:spChg>
        <pc:spChg chg="del">
          <ac:chgData name="Amelia Veith" userId="15bdf0d5-432d-4157-83ae-63e3a7e1dc2c" providerId="ADAL" clId="{A237F066-3D2D-4695-A065-232CDFCFE126}" dt="2021-11-12T21:18:00.800" v="4143" actId="478"/>
          <ac:spMkLst>
            <pc:docMk/>
            <pc:sldMk cId="3738120712" sldId="364"/>
            <ac:spMk id="49" creationId="{24478C86-6E4B-48C2-8C97-B65316FBFB81}"/>
          </ac:spMkLst>
        </pc:spChg>
        <pc:spChg chg="mod">
          <ac:chgData name="Amelia Veith" userId="15bdf0d5-432d-4157-83ae-63e3a7e1dc2c" providerId="ADAL" clId="{A237F066-3D2D-4695-A065-232CDFCFE126}" dt="2021-11-12T21:20:42.347" v="4159" actId="1076"/>
          <ac:spMkLst>
            <pc:docMk/>
            <pc:sldMk cId="3738120712" sldId="364"/>
            <ac:spMk id="50" creationId="{48B730DD-3A0E-46FF-A82E-5D86A7529647}"/>
          </ac:spMkLst>
        </pc:spChg>
        <pc:spChg chg="del">
          <ac:chgData name="Amelia Veith" userId="15bdf0d5-432d-4157-83ae-63e3a7e1dc2c" providerId="ADAL" clId="{A237F066-3D2D-4695-A065-232CDFCFE126}" dt="2021-11-12T21:18:00.800" v="4143" actId="478"/>
          <ac:spMkLst>
            <pc:docMk/>
            <pc:sldMk cId="3738120712" sldId="364"/>
            <ac:spMk id="53" creationId="{63BD4AC2-F8A2-48A2-A3A3-36B0509FD0D5}"/>
          </ac:spMkLst>
        </pc:spChg>
        <pc:spChg chg="del">
          <ac:chgData name="Amelia Veith" userId="15bdf0d5-432d-4157-83ae-63e3a7e1dc2c" providerId="ADAL" clId="{A237F066-3D2D-4695-A065-232CDFCFE126}" dt="2021-11-12T21:18:00.800" v="4143" actId="478"/>
          <ac:spMkLst>
            <pc:docMk/>
            <pc:sldMk cId="3738120712" sldId="364"/>
            <ac:spMk id="54" creationId="{E4433377-F5D8-4A73-8AFA-EFEAE02E1EFE}"/>
          </ac:spMkLst>
        </pc:spChg>
        <pc:spChg chg="del">
          <ac:chgData name="Amelia Veith" userId="15bdf0d5-432d-4157-83ae-63e3a7e1dc2c" providerId="ADAL" clId="{A237F066-3D2D-4695-A065-232CDFCFE126}" dt="2021-11-12T21:18:00.800" v="4143" actId="478"/>
          <ac:spMkLst>
            <pc:docMk/>
            <pc:sldMk cId="3738120712" sldId="364"/>
            <ac:spMk id="55" creationId="{EE96DF7F-3164-4EE2-B427-72856989F9EB}"/>
          </ac:spMkLst>
        </pc:spChg>
        <pc:spChg chg="del">
          <ac:chgData name="Amelia Veith" userId="15bdf0d5-432d-4157-83ae-63e3a7e1dc2c" providerId="ADAL" clId="{A237F066-3D2D-4695-A065-232CDFCFE126}" dt="2021-11-12T21:18:00.800" v="4143" actId="478"/>
          <ac:spMkLst>
            <pc:docMk/>
            <pc:sldMk cId="3738120712" sldId="364"/>
            <ac:spMk id="56" creationId="{0D015148-6632-49FD-85CF-873A1CAC0638}"/>
          </ac:spMkLst>
        </pc:spChg>
        <pc:spChg chg="mod">
          <ac:chgData name="Amelia Veith" userId="15bdf0d5-432d-4157-83ae-63e3a7e1dc2c" providerId="ADAL" clId="{A237F066-3D2D-4695-A065-232CDFCFE126}" dt="2021-11-12T21:24:40.671" v="4199" actId="404"/>
          <ac:spMkLst>
            <pc:docMk/>
            <pc:sldMk cId="3738120712" sldId="364"/>
            <ac:spMk id="58" creationId="{8022B8A9-74E5-4129-B96A-4B3D9D16F6E7}"/>
          </ac:spMkLst>
        </pc:spChg>
        <pc:spChg chg="mod">
          <ac:chgData name="Amelia Veith" userId="15bdf0d5-432d-4157-83ae-63e3a7e1dc2c" providerId="ADAL" clId="{A237F066-3D2D-4695-A065-232CDFCFE126}" dt="2021-11-12T21:26:12.871" v="4214" actId="108"/>
          <ac:spMkLst>
            <pc:docMk/>
            <pc:sldMk cId="3738120712" sldId="364"/>
            <ac:spMk id="59" creationId="{287EA0D8-18D6-4219-87DA-D61C13609270}"/>
          </ac:spMkLst>
        </pc:spChg>
        <pc:spChg chg="mod">
          <ac:chgData name="Amelia Veith" userId="15bdf0d5-432d-4157-83ae-63e3a7e1dc2c" providerId="ADAL" clId="{A237F066-3D2D-4695-A065-232CDFCFE126}" dt="2021-11-12T21:26:00.226" v="4213" actId="108"/>
          <ac:spMkLst>
            <pc:docMk/>
            <pc:sldMk cId="3738120712" sldId="364"/>
            <ac:spMk id="60" creationId="{974EA232-4303-4F3F-AD55-7DED77FABE7B}"/>
          </ac:spMkLst>
        </pc:spChg>
        <pc:spChg chg="mod">
          <ac:chgData name="Amelia Veith" userId="15bdf0d5-432d-4157-83ae-63e3a7e1dc2c" providerId="ADAL" clId="{A237F066-3D2D-4695-A065-232CDFCFE126}" dt="2021-11-12T21:25:02.670" v="4205" actId="108"/>
          <ac:spMkLst>
            <pc:docMk/>
            <pc:sldMk cId="3738120712" sldId="364"/>
            <ac:spMk id="61" creationId="{08E1E218-4329-421F-9511-0294C9B413E8}"/>
          </ac:spMkLst>
        </pc:spChg>
        <pc:spChg chg="mod">
          <ac:chgData name="Amelia Veith" userId="15bdf0d5-432d-4157-83ae-63e3a7e1dc2c" providerId="ADAL" clId="{A237F066-3D2D-4695-A065-232CDFCFE126}" dt="2021-11-12T21:25:00.490" v="4204" actId="108"/>
          <ac:spMkLst>
            <pc:docMk/>
            <pc:sldMk cId="3738120712" sldId="364"/>
            <ac:spMk id="62" creationId="{BFD15F2B-E515-4ED6-B92E-E193AFF1D20C}"/>
          </ac:spMkLst>
        </pc:spChg>
        <pc:spChg chg="mod">
          <ac:chgData name="Amelia Veith" userId="15bdf0d5-432d-4157-83ae-63e3a7e1dc2c" providerId="ADAL" clId="{A237F066-3D2D-4695-A065-232CDFCFE126}" dt="2021-11-12T21:24:57.496" v="4203" actId="108"/>
          <ac:spMkLst>
            <pc:docMk/>
            <pc:sldMk cId="3738120712" sldId="364"/>
            <ac:spMk id="63" creationId="{564260AA-CF95-4F11-9261-F6D59098AB16}"/>
          </ac:spMkLst>
        </pc:spChg>
        <pc:spChg chg="mod">
          <ac:chgData name="Amelia Veith" userId="15bdf0d5-432d-4157-83ae-63e3a7e1dc2c" providerId="ADAL" clId="{A237F066-3D2D-4695-A065-232CDFCFE126}" dt="2021-11-12T21:24:54.824" v="4202" actId="108"/>
          <ac:spMkLst>
            <pc:docMk/>
            <pc:sldMk cId="3738120712" sldId="364"/>
            <ac:spMk id="64" creationId="{AE92A8A1-E6C5-4927-BE35-7AB44EABCE96}"/>
          </ac:spMkLst>
        </pc:spChg>
        <pc:spChg chg="add del mod">
          <ac:chgData name="Amelia Veith" userId="15bdf0d5-432d-4157-83ae-63e3a7e1dc2c" providerId="ADAL" clId="{A237F066-3D2D-4695-A065-232CDFCFE126}" dt="2021-11-12T21:53:19.716" v="4478" actId="478"/>
          <ac:spMkLst>
            <pc:docMk/>
            <pc:sldMk cId="3738120712" sldId="364"/>
            <ac:spMk id="68" creationId="{7050CF56-DD02-40D5-9E28-E0381828DF17}"/>
          </ac:spMkLst>
        </pc:spChg>
        <pc:graphicFrameChg chg="del">
          <ac:chgData name="Amelia Veith" userId="15bdf0d5-432d-4157-83ae-63e3a7e1dc2c" providerId="ADAL" clId="{A237F066-3D2D-4695-A065-232CDFCFE126}" dt="2021-11-12T21:21:11.506" v="4164" actId="478"/>
          <ac:graphicFrameMkLst>
            <pc:docMk/>
            <pc:sldMk cId="3738120712" sldId="364"/>
            <ac:graphicFrameMk id="7" creationId="{780B94F0-5B23-45C0-AF27-A7A8CF9A089A}"/>
          </ac:graphicFrameMkLst>
        </pc:graphicFrameChg>
      </pc:sldChg>
    </pc:docChg>
  </pc:docChgLst>
  <pc:docChgLst>
    <pc:chgData name="Erich Allan Noack" userId="47a45b00-4cc6-4408-9449-539bde8cfe9d" providerId="ADAL" clId="{6A995B66-DB2D-4712-A27A-D3A1DE3567C7}"/>
    <pc:docChg chg="undo redo custSel addSld modSld sldOrd modSection">
      <pc:chgData name="Erich Allan Noack" userId="47a45b00-4cc6-4408-9449-539bde8cfe9d" providerId="ADAL" clId="{6A995B66-DB2D-4712-A27A-D3A1DE3567C7}" dt="2021-12-02T22:01:20.040" v="1427" actId="165"/>
      <pc:docMkLst>
        <pc:docMk/>
      </pc:docMkLst>
      <pc:sldChg chg="modSp mod">
        <pc:chgData name="Erich Allan Noack" userId="47a45b00-4cc6-4408-9449-539bde8cfe9d" providerId="ADAL" clId="{6A995B66-DB2D-4712-A27A-D3A1DE3567C7}" dt="2021-11-11T22:02:07.738" v="24" actId="20577"/>
        <pc:sldMkLst>
          <pc:docMk/>
          <pc:sldMk cId="2799216267" sldId="322"/>
        </pc:sldMkLst>
        <pc:spChg chg="mod">
          <ac:chgData name="Erich Allan Noack" userId="47a45b00-4cc6-4408-9449-539bde8cfe9d" providerId="ADAL" clId="{6A995B66-DB2D-4712-A27A-D3A1DE3567C7}" dt="2021-11-11T22:02:07.738" v="24" actId="20577"/>
          <ac:spMkLst>
            <pc:docMk/>
            <pc:sldMk cId="2799216267" sldId="322"/>
            <ac:spMk id="37" creationId="{9ECABF30-E275-4875-9C0D-DCC7031689EB}"/>
          </ac:spMkLst>
        </pc:spChg>
      </pc:sldChg>
      <pc:sldChg chg="addSp delSp modSp">
        <pc:chgData name="Erich Allan Noack" userId="47a45b00-4cc6-4408-9449-539bde8cfe9d" providerId="ADAL" clId="{6A995B66-DB2D-4712-A27A-D3A1DE3567C7}" dt="2021-12-02T22:01:06.122" v="1425" actId="165"/>
        <pc:sldMkLst>
          <pc:docMk/>
          <pc:sldMk cId="692536297" sldId="337"/>
        </pc:sldMkLst>
        <pc:spChg chg="mod topLvl">
          <ac:chgData name="Erich Allan Noack" userId="47a45b00-4cc6-4408-9449-539bde8cfe9d" providerId="ADAL" clId="{6A995B66-DB2D-4712-A27A-D3A1DE3567C7}" dt="2021-12-02T22:01:06.122" v="1425" actId="165"/>
          <ac:spMkLst>
            <pc:docMk/>
            <pc:sldMk cId="692536297" sldId="337"/>
            <ac:spMk id="6" creationId="{1DDC3BD0-C0BD-40CE-9CD8-9E3FA6F4A7E6}"/>
          </ac:spMkLst>
        </pc:spChg>
        <pc:spChg chg="mod">
          <ac:chgData name="Erich Allan Noack" userId="47a45b00-4cc6-4408-9449-539bde8cfe9d" providerId="ADAL" clId="{6A995B66-DB2D-4712-A27A-D3A1DE3567C7}" dt="2021-12-02T22:01:06.122" v="1425" actId="165"/>
          <ac:spMkLst>
            <pc:docMk/>
            <pc:sldMk cId="692536297" sldId="337"/>
            <ac:spMk id="8" creationId="{6E54AB64-AB42-43CA-992A-F0FCAA2BCDFF}"/>
          </ac:spMkLst>
        </pc:spChg>
        <pc:spChg chg="mod">
          <ac:chgData name="Erich Allan Noack" userId="47a45b00-4cc6-4408-9449-539bde8cfe9d" providerId="ADAL" clId="{6A995B66-DB2D-4712-A27A-D3A1DE3567C7}" dt="2021-12-02T22:01:06.122" v="1425" actId="165"/>
          <ac:spMkLst>
            <pc:docMk/>
            <pc:sldMk cId="692536297" sldId="337"/>
            <ac:spMk id="12" creationId="{CDD6B5EF-236D-4724-B6BB-624ABCB35F5D}"/>
          </ac:spMkLst>
        </pc:spChg>
        <pc:spChg chg="mod">
          <ac:chgData name="Erich Allan Noack" userId="47a45b00-4cc6-4408-9449-539bde8cfe9d" providerId="ADAL" clId="{6A995B66-DB2D-4712-A27A-D3A1DE3567C7}" dt="2021-12-02T22:01:06.122" v="1425" actId="165"/>
          <ac:spMkLst>
            <pc:docMk/>
            <pc:sldMk cId="692536297" sldId="337"/>
            <ac:spMk id="13" creationId="{A06A134E-7BA2-4BBC-998A-B17EBBCF61F3}"/>
          </ac:spMkLst>
        </pc:spChg>
        <pc:spChg chg="mod">
          <ac:chgData name="Erich Allan Noack" userId="47a45b00-4cc6-4408-9449-539bde8cfe9d" providerId="ADAL" clId="{6A995B66-DB2D-4712-A27A-D3A1DE3567C7}" dt="2021-12-02T22:01:06.122" v="1425" actId="165"/>
          <ac:spMkLst>
            <pc:docMk/>
            <pc:sldMk cId="692536297" sldId="337"/>
            <ac:spMk id="14" creationId="{8181ECB4-4261-4F69-8641-709AF112C374}"/>
          </ac:spMkLst>
        </pc:spChg>
        <pc:spChg chg="mod">
          <ac:chgData name="Erich Allan Noack" userId="47a45b00-4cc6-4408-9449-539bde8cfe9d" providerId="ADAL" clId="{6A995B66-DB2D-4712-A27A-D3A1DE3567C7}" dt="2021-12-02T22:01:06.122" v="1425" actId="165"/>
          <ac:spMkLst>
            <pc:docMk/>
            <pc:sldMk cId="692536297" sldId="337"/>
            <ac:spMk id="15" creationId="{B238D75C-6D0F-4A5E-A46D-F7DDD0562F35}"/>
          </ac:spMkLst>
        </pc:spChg>
        <pc:spChg chg="mod">
          <ac:chgData name="Erich Allan Noack" userId="47a45b00-4cc6-4408-9449-539bde8cfe9d" providerId="ADAL" clId="{6A995B66-DB2D-4712-A27A-D3A1DE3567C7}" dt="2021-12-02T22:01:06.122" v="1425" actId="165"/>
          <ac:spMkLst>
            <pc:docMk/>
            <pc:sldMk cId="692536297" sldId="337"/>
            <ac:spMk id="17" creationId="{2EC69CE9-E146-40C3-854B-05891B890FE7}"/>
          </ac:spMkLst>
        </pc:spChg>
        <pc:spChg chg="mod">
          <ac:chgData name="Erich Allan Noack" userId="47a45b00-4cc6-4408-9449-539bde8cfe9d" providerId="ADAL" clId="{6A995B66-DB2D-4712-A27A-D3A1DE3567C7}" dt="2021-12-02T22:01:06.122" v="1425" actId="165"/>
          <ac:spMkLst>
            <pc:docMk/>
            <pc:sldMk cId="692536297" sldId="337"/>
            <ac:spMk id="18" creationId="{43F1410E-7F66-46C6-9129-2D1641E6A0C5}"/>
          </ac:spMkLst>
        </pc:spChg>
        <pc:spChg chg="mod">
          <ac:chgData name="Erich Allan Noack" userId="47a45b00-4cc6-4408-9449-539bde8cfe9d" providerId="ADAL" clId="{6A995B66-DB2D-4712-A27A-D3A1DE3567C7}" dt="2021-12-02T22:01:06.122" v="1425" actId="165"/>
          <ac:spMkLst>
            <pc:docMk/>
            <pc:sldMk cId="692536297" sldId="337"/>
            <ac:spMk id="19" creationId="{C79547C0-C9C4-4F89-ACCB-F5A4132E0A10}"/>
          </ac:spMkLst>
        </pc:spChg>
        <pc:spChg chg="mod">
          <ac:chgData name="Erich Allan Noack" userId="47a45b00-4cc6-4408-9449-539bde8cfe9d" providerId="ADAL" clId="{6A995B66-DB2D-4712-A27A-D3A1DE3567C7}" dt="2021-12-02T22:01:06.122" v="1425" actId="165"/>
          <ac:spMkLst>
            <pc:docMk/>
            <pc:sldMk cId="692536297" sldId="337"/>
            <ac:spMk id="20" creationId="{0FEB82B8-9E41-4DA6-B099-2B00A8F07CE7}"/>
          </ac:spMkLst>
        </pc:spChg>
        <pc:spChg chg="mod">
          <ac:chgData name="Erich Allan Noack" userId="47a45b00-4cc6-4408-9449-539bde8cfe9d" providerId="ADAL" clId="{6A995B66-DB2D-4712-A27A-D3A1DE3567C7}" dt="2021-12-02T22:01:06.122" v="1425" actId="165"/>
          <ac:spMkLst>
            <pc:docMk/>
            <pc:sldMk cId="692536297" sldId="337"/>
            <ac:spMk id="39" creationId="{390C7185-EA00-4F68-A4E6-046978D0DD0D}"/>
          </ac:spMkLst>
        </pc:spChg>
        <pc:spChg chg="mod topLvl">
          <ac:chgData name="Erich Allan Noack" userId="47a45b00-4cc6-4408-9449-539bde8cfe9d" providerId="ADAL" clId="{6A995B66-DB2D-4712-A27A-D3A1DE3567C7}" dt="2021-12-02T22:01:06.122" v="1425" actId="165"/>
          <ac:spMkLst>
            <pc:docMk/>
            <pc:sldMk cId="692536297" sldId="337"/>
            <ac:spMk id="41" creationId="{7D20FC9E-B6DA-4E58-AF0A-B027239EFB02}"/>
          </ac:spMkLst>
        </pc:spChg>
        <pc:spChg chg="mod topLvl">
          <ac:chgData name="Erich Allan Noack" userId="47a45b00-4cc6-4408-9449-539bde8cfe9d" providerId="ADAL" clId="{6A995B66-DB2D-4712-A27A-D3A1DE3567C7}" dt="2021-12-02T22:01:06.122" v="1425" actId="165"/>
          <ac:spMkLst>
            <pc:docMk/>
            <pc:sldMk cId="692536297" sldId="337"/>
            <ac:spMk id="43" creationId="{F9053CE9-AF74-4118-8823-2486B7D2995E}"/>
          </ac:spMkLst>
        </pc:spChg>
        <pc:spChg chg="mod">
          <ac:chgData name="Erich Allan Noack" userId="47a45b00-4cc6-4408-9449-539bde8cfe9d" providerId="ADAL" clId="{6A995B66-DB2D-4712-A27A-D3A1DE3567C7}" dt="2021-12-02T22:01:06.122" v="1425" actId="165"/>
          <ac:spMkLst>
            <pc:docMk/>
            <pc:sldMk cId="692536297" sldId="337"/>
            <ac:spMk id="95" creationId="{CA7CE09A-5B16-4FBC-BAB8-25C4EA079EBB}"/>
          </ac:spMkLst>
        </pc:spChg>
        <pc:grpChg chg="add del mod">
          <ac:chgData name="Erich Allan Noack" userId="47a45b00-4cc6-4408-9449-539bde8cfe9d" providerId="ADAL" clId="{6A995B66-DB2D-4712-A27A-D3A1DE3567C7}" dt="2021-12-02T22:01:06.122" v="1425" actId="165"/>
          <ac:grpSpMkLst>
            <pc:docMk/>
            <pc:sldMk cId="692536297" sldId="337"/>
            <ac:grpSpMk id="4" creationId="{CD4232A4-9D3C-4D4E-958D-3F211BED0143}"/>
          </ac:grpSpMkLst>
        </pc:grpChg>
        <pc:grpChg chg="mod topLvl">
          <ac:chgData name="Erich Allan Noack" userId="47a45b00-4cc6-4408-9449-539bde8cfe9d" providerId="ADAL" clId="{6A995B66-DB2D-4712-A27A-D3A1DE3567C7}" dt="2021-12-02T22:01:06.122" v="1425" actId="165"/>
          <ac:grpSpMkLst>
            <pc:docMk/>
            <pc:sldMk cId="692536297" sldId="337"/>
            <ac:grpSpMk id="7" creationId="{E77F7502-C92F-400C-9829-8D2617961BF1}"/>
          </ac:grpSpMkLst>
        </pc:grpChg>
        <pc:grpChg chg="mod">
          <ac:chgData name="Erich Allan Noack" userId="47a45b00-4cc6-4408-9449-539bde8cfe9d" providerId="ADAL" clId="{6A995B66-DB2D-4712-A27A-D3A1DE3567C7}" dt="2021-12-02T22:01:06.122" v="1425" actId="165"/>
          <ac:grpSpMkLst>
            <pc:docMk/>
            <pc:sldMk cId="692536297" sldId="337"/>
            <ac:grpSpMk id="9" creationId="{2908542A-89FD-4E16-BC9E-13DC6BF6098A}"/>
          </ac:grpSpMkLst>
        </pc:grpChg>
        <pc:grpChg chg="mod">
          <ac:chgData name="Erich Allan Noack" userId="47a45b00-4cc6-4408-9449-539bde8cfe9d" providerId="ADAL" clId="{6A995B66-DB2D-4712-A27A-D3A1DE3567C7}" dt="2021-12-02T22:01:06.122" v="1425" actId="165"/>
          <ac:grpSpMkLst>
            <pc:docMk/>
            <pc:sldMk cId="692536297" sldId="337"/>
            <ac:grpSpMk id="11" creationId="{39EB8512-C81C-4553-A7BE-95C6C1224094}"/>
          </ac:grpSpMkLst>
        </pc:grpChg>
        <pc:grpChg chg="mod topLvl">
          <ac:chgData name="Erich Allan Noack" userId="47a45b00-4cc6-4408-9449-539bde8cfe9d" providerId="ADAL" clId="{6A995B66-DB2D-4712-A27A-D3A1DE3567C7}" dt="2021-12-02T22:01:06.122" v="1425" actId="165"/>
          <ac:grpSpMkLst>
            <pc:docMk/>
            <pc:sldMk cId="692536297" sldId="337"/>
            <ac:grpSpMk id="40" creationId="{08BC9B7E-1093-4D79-B631-415C69A2104E}"/>
          </ac:grpSpMkLst>
        </pc:grpChg>
        <pc:grpChg chg="mod">
          <ac:chgData name="Erich Allan Noack" userId="47a45b00-4cc6-4408-9449-539bde8cfe9d" providerId="ADAL" clId="{6A995B66-DB2D-4712-A27A-D3A1DE3567C7}" dt="2021-12-02T22:01:06.122" v="1425" actId="165"/>
          <ac:grpSpMkLst>
            <pc:docMk/>
            <pc:sldMk cId="692536297" sldId="337"/>
            <ac:grpSpMk id="90" creationId="{204BE2CD-CCE2-4D78-BB77-78D14FE29438}"/>
          </ac:grpSpMkLst>
        </pc:grpChg>
        <pc:grpChg chg="mod topLvl">
          <ac:chgData name="Erich Allan Noack" userId="47a45b00-4cc6-4408-9449-539bde8cfe9d" providerId="ADAL" clId="{6A995B66-DB2D-4712-A27A-D3A1DE3567C7}" dt="2021-12-02T22:01:06.122" v="1425" actId="165"/>
          <ac:grpSpMkLst>
            <pc:docMk/>
            <pc:sldMk cId="692536297" sldId="337"/>
            <ac:grpSpMk id="92" creationId="{E6BDFFDA-5312-4A6B-9031-FB2535239DF5}"/>
          </ac:grpSpMkLst>
        </pc:grpChg>
        <pc:cxnChg chg="mod">
          <ac:chgData name="Erich Allan Noack" userId="47a45b00-4cc6-4408-9449-539bde8cfe9d" providerId="ADAL" clId="{6A995B66-DB2D-4712-A27A-D3A1DE3567C7}" dt="2021-12-02T22:01:06.122" v="1425" actId="165"/>
          <ac:cxnSpMkLst>
            <pc:docMk/>
            <pc:sldMk cId="692536297" sldId="337"/>
            <ac:cxnSpMk id="3" creationId="{09A36B7A-F8F6-4454-9AB8-C0585F5796D5}"/>
          </ac:cxnSpMkLst>
        </pc:cxnChg>
        <pc:cxnChg chg="mod">
          <ac:chgData name="Erich Allan Noack" userId="47a45b00-4cc6-4408-9449-539bde8cfe9d" providerId="ADAL" clId="{6A995B66-DB2D-4712-A27A-D3A1DE3567C7}" dt="2021-12-02T22:01:06.122" v="1425" actId="165"/>
          <ac:cxnSpMkLst>
            <pc:docMk/>
            <pc:sldMk cId="692536297" sldId="337"/>
            <ac:cxnSpMk id="5" creationId="{73EEC831-9546-4F66-8BF1-8B47C08E3520}"/>
          </ac:cxnSpMkLst>
        </pc:cxnChg>
        <pc:cxnChg chg="mod">
          <ac:chgData name="Erich Allan Noack" userId="47a45b00-4cc6-4408-9449-539bde8cfe9d" providerId="ADAL" clId="{6A995B66-DB2D-4712-A27A-D3A1DE3567C7}" dt="2021-12-02T22:01:06.122" v="1425" actId="165"/>
          <ac:cxnSpMkLst>
            <pc:docMk/>
            <pc:sldMk cId="692536297" sldId="337"/>
            <ac:cxnSpMk id="21" creationId="{50DBFD91-0413-4246-9703-CDC4E27460AF}"/>
          </ac:cxnSpMkLst>
        </pc:cxnChg>
        <pc:cxnChg chg="mod">
          <ac:chgData name="Erich Allan Noack" userId="47a45b00-4cc6-4408-9449-539bde8cfe9d" providerId="ADAL" clId="{6A995B66-DB2D-4712-A27A-D3A1DE3567C7}" dt="2021-12-02T22:01:06.122" v="1425" actId="165"/>
          <ac:cxnSpMkLst>
            <pc:docMk/>
            <pc:sldMk cId="692536297" sldId="337"/>
            <ac:cxnSpMk id="22" creationId="{F2D58C54-23A7-41DA-82FF-A8576278E2A6}"/>
          </ac:cxnSpMkLst>
        </pc:cxnChg>
        <pc:cxnChg chg="mod">
          <ac:chgData name="Erich Allan Noack" userId="47a45b00-4cc6-4408-9449-539bde8cfe9d" providerId="ADAL" clId="{6A995B66-DB2D-4712-A27A-D3A1DE3567C7}" dt="2021-12-02T22:01:06.122" v="1425" actId="165"/>
          <ac:cxnSpMkLst>
            <pc:docMk/>
            <pc:sldMk cId="692536297" sldId="337"/>
            <ac:cxnSpMk id="23" creationId="{C29974CE-2685-4C71-AC7C-BCE56B985DE2}"/>
          </ac:cxnSpMkLst>
        </pc:cxnChg>
        <pc:cxnChg chg="mod">
          <ac:chgData name="Erich Allan Noack" userId="47a45b00-4cc6-4408-9449-539bde8cfe9d" providerId="ADAL" clId="{6A995B66-DB2D-4712-A27A-D3A1DE3567C7}" dt="2021-12-02T22:01:06.122" v="1425" actId="165"/>
          <ac:cxnSpMkLst>
            <pc:docMk/>
            <pc:sldMk cId="692536297" sldId="337"/>
            <ac:cxnSpMk id="24" creationId="{040B20AF-1555-42DF-8BF4-1858D41F27D9}"/>
          </ac:cxnSpMkLst>
        </pc:cxnChg>
        <pc:cxnChg chg="mod">
          <ac:chgData name="Erich Allan Noack" userId="47a45b00-4cc6-4408-9449-539bde8cfe9d" providerId="ADAL" clId="{6A995B66-DB2D-4712-A27A-D3A1DE3567C7}" dt="2021-12-02T22:01:06.122" v="1425" actId="165"/>
          <ac:cxnSpMkLst>
            <pc:docMk/>
            <pc:sldMk cId="692536297" sldId="337"/>
            <ac:cxnSpMk id="25" creationId="{2C96706A-1618-4E5B-A6EB-C8BCA0173DDF}"/>
          </ac:cxnSpMkLst>
        </pc:cxnChg>
        <pc:cxnChg chg="mod">
          <ac:chgData name="Erich Allan Noack" userId="47a45b00-4cc6-4408-9449-539bde8cfe9d" providerId="ADAL" clId="{6A995B66-DB2D-4712-A27A-D3A1DE3567C7}" dt="2021-12-02T22:01:06.122" v="1425" actId="165"/>
          <ac:cxnSpMkLst>
            <pc:docMk/>
            <pc:sldMk cId="692536297" sldId="337"/>
            <ac:cxnSpMk id="26" creationId="{77716FB0-DAAA-4318-8BA7-234C5766B16F}"/>
          </ac:cxnSpMkLst>
        </pc:cxnChg>
        <pc:cxnChg chg="mod">
          <ac:chgData name="Erich Allan Noack" userId="47a45b00-4cc6-4408-9449-539bde8cfe9d" providerId="ADAL" clId="{6A995B66-DB2D-4712-A27A-D3A1DE3567C7}" dt="2021-12-02T22:01:06.122" v="1425" actId="165"/>
          <ac:cxnSpMkLst>
            <pc:docMk/>
            <pc:sldMk cId="692536297" sldId="337"/>
            <ac:cxnSpMk id="27" creationId="{511A4C75-6904-451A-8270-CE424110AEBE}"/>
          </ac:cxnSpMkLst>
        </pc:cxnChg>
        <pc:cxnChg chg="mod">
          <ac:chgData name="Erich Allan Noack" userId="47a45b00-4cc6-4408-9449-539bde8cfe9d" providerId="ADAL" clId="{6A995B66-DB2D-4712-A27A-D3A1DE3567C7}" dt="2021-12-02T22:01:06.122" v="1425" actId="165"/>
          <ac:cxnSpMkLst>
            <pc:docMk/>
            <pc:sldMk cId="692536297" sldId="337"/>
            <ac:cxnSpMk id="29" creationId="{C63AE0A9-194F-499C-AB61-3C8CEF642E44}"/>
          </ac:cxnSpMkLst>
        </pc:cxnChg>
        <pc:cxnChg chg="mod">
          <ac:chgData name="Erich Allan Noack" userId="47a45b00-4cc6-4408-9449-539bde8cfe9d" providerId="ADAL" clId="{6A995B66-DB2D-4712-A27A-D3A1DE3567C7}" dt="2021-12-02T22:01:06.122" v="1425" actId="165"/>
          <ac:cxnSpMkLst>
            <pc:docMk/>
            <pc:sldMk cId="692536297" sldId="337"/>
            <ac:cxnSpMk id="30" creationId="{8D46A4CC-8DE6-4579-BFAC-C5ABBB966E73}"/>
          </ac:cxnSpMkLst>
        </pc:cxnChg>
        <pc:cxnChg chg="mod">
          <ac:chgData name="Erich Allan Noack" userId="47a45b00-4cc6-4408-9449-539bde8cfe9d" providerId="ADAL" clId="{6A995B66-DB2D-4712-A27A-D3A1DE3567C7}" dt="2021-12-02T22:01:06.122" v="1425" actId="165"/>
          <ac:cxnSpMkLst>
            <pc:docMk/>
            <pc:sldMk cId="692536297" sldId="337"/>
            <ac:cxnSpMk id="31" creationId="{E9342DAA-FADF-4C48-AC4E-E83991411869}"/>
          </ac:cxnSpMkLst>
        </pc:cxnChg>
        <pc:cxnChg chg="mod">
          <ac:chgData name="Erich Allan Noack" userId="47a45b00-4cc6-4408-9449-539bde8cfe9d" providerId="ADAL" clId="{6A995B66-DB2D-4712-A27A-D3A1DE3567C7}" dt="2021-12-02T22:01:06.122" v="1425" actId="165"/>
          <ac:cxnSpMkLst>
            <pc:docMk/>
            <pc:sldMk cId="692536297" sldId="337"/>
            <ac:cxnSpMk id="32" creationId="{CBAE7FA3-1DDC-4CA8-88E0-F0DD39C9B34E}"/>
          </ac:cxnSpMkLst>
        </pc:cxnChg>
        <pc:cxnChg chg="mod">
          <ac:chgData name="Erich Allan Noack" userId="47a45b00-4cc6-4408-9449-539bde8cfe9d" providerId="ADAL" clId="{6A995B66-DB2D-4712-A27A-D3A1DE3567C7}" dt="2021-12-02T22:01:06.122" v="1425" actId="165"/>
          <ac:cxnSpMkLst>
            <pc:docMk/>
            <pc:sldMk cId="692536297" sldId="337"/>
            <ac:cxnSpMk id="33" creationId="{47C9BB4C-02B9-45F6-AABB-EE21502D73E3}"/>
          </ac:cxnSpMkLst>
        </pc:cxnChg>
        <pc:cxnChg chg="mod">
          <ac:chgData name="Erich Allan Noack" userId="47a45b00-4cc6-4408-9449-539bde8cfe9d" providerId="ADAL" clId="{6A995B66-DB2D-4712-A27A-D3A1DE3567C7}" dt="2021-12-02T22:01:06.122" v="1425" actId="165"/>
          <ac:cxnSpMkLst>
            <pc:docMk/>
            <pc:sldMk cId="692536297" sldId="337"/>
            <ac:cxnSpMk id="34" creationId="{8523E5CD-1630-4724-8C7D-1132376614F8}"/>
          </ac:cxnSpMkLst>
        </pc:cxnChg>
        <pc:cxnChg chg="mod">
          <ac:chgData name="Erich Allan Noack" userId="47a45b00-4cc6-4408-9449-539bde8cfe9d" providerId="ADAL" clId="{6A995B66-DB2D-4712-A27A-D3A1DE3567C7}" dt="2021-12-02T22:01:06.122" v="1425" actId="165"/>
          <ac:cxnSpMkLst>
            <pc:docMk/>
            <pc:sldMk cId="692536297" sldId="337"/>
            <ac:cxnSpMk id="35" creationId="{B3165CC1-B83C-4CA9-8F77-AD77EC3D3F85}"/>
          </ac:cxnSpMkLst>
        </pc:cxnChg>
        <pc:cxnChg chg="mod">
          <ac:chgData name="Erich Allan Noack" userId="47a45b00-4cc6-4408-9449-539bde8cfe9d" providerId="ADAL" clId="{6A995B66-DB2D-4712-A27A-D3A1DE3567C7}" dt="2021-12-02T22:01:06.122" v="1425" actId="165"/>
          <ac:cxnSpMkLst>
            <pc:docMk/>
            <pc:sldMk cId="692536297" sldId="337"/>
            <ac:cxnSpMk id="36" creationId="{637A31CB-9AA1-4BFE-B687-3D272C989252}"/>
          </ac:cxnSpMkLst>
        </pc:cxnChg>
        <pc:cxnChg chg="mod">
          <ac:chgData name="Erich Allan Noack" userId="47a45b00-4cc6-4408-9449-539bde8cfe9d" providerId="ADAL" clId="{6A995B66-DB2D-4712-A27A-D3A1DE3567C7}" dt="2021-12-02T22:01:06.122" v="1425" actId="165"/>
          <ac:cxnSpMkLst>
            <pc:docMk/>
            <pc:sldMk cId="692536297" sldId="337"/>
            <ac:cxnSpMk id="37" creationId="{ADB08882-9AB2-4A15-837E-449138760FF5}"/>
          </ac:cxnSpMkLst>
        </pc:cxnChg>
        <pc:cxnChg chg="mod">
          <ac:chgData name="Erich Allan Noack" userId="47a45b00-4cc6-4408-9449-539bde8cfe9d" providerId="ADAL" clId="{6A995B66-DB2D-4712-A27A-D3A1DE3567C7}" dt="2021-12-02T22:01:06.122" v="1425" actId="165"/>
          <ac:cxnSpMkLst>
            <pc:docMk/>
            <pc:sldMk cId="692536297" sldId="337"/>
            <ac:cxnSpMk id="38" creationId="{EF4146FB-3F04-4515-A897-4DDABB6D147B}"/>
          </ac:cxnSpMkLst>
        </pc:cxnChg>
        <pc:cxnChg chg="mod">
          <ac:chgData name="Erich Allan Noack" userId="47a45b00-4cc6-4408-9449-539bde8cfe9d" providerId="ADAL" clId="{6A995B66-DB2D-4712-A27A-D3A1DE3567C7}" dt="2021-12-02T22:01:06.122" v="1425" actId="165"/>
          <ac:cxnSpMkLst>
            <pc:docMk/>
            <pc:sldMk cId="692536297" sldId="337"/>
            <ac:cxnSpMk id="42" creationId="{FB44279D-526D-4255-9F48-AF7D13709DCE}"/>
          </ac:cxnSpMkLst>
        </pc:cxnChg>
        <pc:cxnChg chg="mod">
          <ac:chgData name="Erich Allan Noack" userId="47a45b00-4cc6-4408-9449-539bde8cfe9d" providerId="ADAL" clId="{6A995B66-DB2D-4712-A27A-D3A1DE3567C7}" dt="2021-12-02T22:01:06.122" v="1425" actId="165"/>
          <ac:cxnSpMkLst>
            <pc:docMk/>
            <pc:sldMk cId="692536297" sldId="337"/>
            <ac:cxnSpMk id="48" creationId="{A3BA044E-90A1-4848-B9B1-4330D079B7DF}"/>
          </ac:cxnSpMkLst>
        </pc:cxnChg>
        <pc:cxnChg chg="mod">
          <ac:chgData name="Erich Allan Noack" userId="47a45b00-4cc6-4408-9449-539bde8cfe9d" providerId="ADAL" clId="{6A995B66-DB2D-4712-A27A-D3A1DE3567C7}" dt="2021-12-02T22:01:06.122" v="1425" actId="165"/>
          <ac:cxnSpMkLst>
            <pc:docMk/>
            <pc:sldMk cId="692536297" sldId="337"/>
            <ac:cxnSpMk id="89" creationId="{668A56B3-FC66-4060-9748-7214954AF759}"/>
          </ac:cxnSpMkLst>
        </pc:cxnChg>
        <pc:cxnChg chg="mod">
          <ac:chgData name="Erich Allan Noack" userId="47a45b00-4cc6-4408-9449-539bde8cfe9d" providerId="ADAL" clId="{6A995B66-DB2D-4712-A27A-D3A1DE3567C7}" dt="2021-12-02T22:01:06.122" v="1425" actId="165"/>
          <ac:cxnSpMkLst>
            <pc:docMk/>
            <pc:sldMk cId="692536297" sldId="337"/>
            <ac:cxnSpMk id="94" creationId="{C112A66C-1A58-497A-B140-9EF731C92ABB}"/>
          </ac:cxnSpMkLst>
        </pc:cxnChg>
      </pc:sldChg>
      <pc:sldChg chg="addSp modSp mod ord">
        <pc:chgData name="Erich Allan Noack" userId="47a45b00-4cc6-4408-9449-539bde8cfe9d" providerId="ADAL" clId="{6A995B66-DB2D-4712-A27A-D3A1DE3567C7}" dt="2021-11-12T21:03:59.670" v="1327"/>
        <pc:sldMkLst>
          <pc:docMk/>
          <pc:sldMk cId="1351912577" sldId="344"/>
        </pc:sldMkLst>
        <pc:spChg chg="mod">
          <ac:chgData name="Erich Allan Noack" userId="47a45b00-4cc6-4408-9449-539bde8cfe9d" providerId="ADAL" clId="{6A995B66-DB2D-4712-A27A-D3A1DE3567C7}" dt="2021-11-12T20:08:44.891" v="27" actId="1076"/>
          <ac:spMkLst>
            <pc:docMk/>
            <pc:sldMk cId="1351912577" sldId="344"/>
            <ac:spMk id="2" creationId="{AC8C2812-9841-4B94-8D17-0C2A281CB39F}"/>
          </ac:spMkLst>
        </pc:spChg>
        <pc:spChg chg="add mod">
          <ac:chgData name="Erich Allan Noack" userId="47a45b00-4cc6-4408-9449-539bde8cfe9d" providerId="ADAL" clId="{6A995B66-DB2D-4712-A27A-D3A1DE3567C7}" dt="2021-11-12T20:16:15.851" v="287" actId="5793"/>
          <ac:spMkLst>
            <pc:docMk/>
            <pc:sldMk cId="1351912577" sldId="344"/>
            <ac:spMk id="2" creationId="{BD161F74-9825-4BE2-B5E1-3ECDB7E9BF68}"/>
          </ac:spMkLst>
        </pc:spChg>
        <pc:spChg chg="mod">
          <ac:chgData name="Erich Allan Noack" userId="47a45b00-4cc6-4408-9449-539bde8cfe9d" providerId="ADAL" clId="{6A995B66-DB2D-4712-A27A-D3A1DE3567C7}" dt="2021-11-12T21:03:55.916" v="1325" actId="20577"/>
          <ac:spMkLst>
            <pc:docMk/>
            <pc:sldMk cId="1351912577" sldId="344"/>
            <ac:spMk id="635" creationId="{00000000-0000-0000-0000-000000000000}"/>
          </ac:spMkLst>
        </pc:spChg>
        <pc:grpChg chg="mod">
          <ac:chgData name="Erich Allan Noack" userId="47a45b00-4cc6-4408-9449-539bde8cfe9d" providerId="ADAL" clId="{6A995B66-DB2D-4712-A27A-D3A1DE3567C7}" dt="2021-11-12T20:08:45.454" v="28" actId="1076"/>
          <ac:grpSpMkLst>
            <pc:docMk/>
            <pc:sldMk cId="1351912577" sldId="344"/>
            <ac:grpSpMk id="4" creationId="{C6200B2C-2235-46FD-A6A5-01CD1A1F4905}"/>
          </ac:grpSpMkLst>
        </pc:grpChg>
      </pc:sldChg>
      <pc:sldChg chg="addSp delSp modSp mod ord modAnim">
        <pc:chgData name="Erich Allan Noack" userId="47a45b00-4cc6-4408-9449-539bde8cfe9d" providerId="ADAL" clId="{6A995B66-DB2D-4712-A27A-D3A1DE3567C7}" dt="2021-11-12T21:07:31.891" v="1379" actId="167"/>
        <pc:sldMkLst>
          <pc:docMk/>
          <pc:sldMk cId="1535779949" sldId="345"/>
        </pc:sldMkLst>
        <pc:spChg chg="add mod">
          <ac:chgData name="Erich Allan Noack" userId="47a45b00-4cc6-4408-9449-539bde8cfe9d" providerId="ADAL" clId="{6A995B66-DB2D-4712-A27A-D3A1DE3567C7}" dt="2021-11-12T20:41:02.083" v="1179" actId="20577"/>
          <ac:spMkLst>
            <pc:docMk/>
            <pc:sldMk cId="1535779949" sldId="345"/>
            <ac:spMk id="15" creationId="{469FD9F9-EB45-40E3-8B2F-6C52BBF58B98}"/>
          </ac:spMkLst>
        </pc:spChg>
        <pc:spChg chg="add del">
          <ac:chgData name="Erich Allan Noack" userId="47a45b00-4cc6-4408-9449-539bde8cfe9d" providerId="ADAL" clId="{6A995B66-DB2D-4712-A27A-D3A1DE3567C7}" dt="2021-11-12T20:43:19.660" v="1207" actId="11529"/>
          <ac:spMkLst>
            <pc:docMk/>
            <pc:sldMk cId="1535779949" sldId="345"/>
            <ac:spMk id="16" creationId="{5C852792-BFB0-4AA9-B4C1-9D4010BEA89A}"/>
          </ac:spMkLst>
        </pc:spChg>
        <pc:spChg chg="add mod">
          <ac:chgData name="Erich Allan Noack" userId="47a45b00-4cc6-4408-9449-539bde8cfe9d" providerId="ADAL" clId="{6A995B66-DB2D-4712-A27A-D3A1DE3567C7}" dt="2021-11-12T20:50:26.828" v="1248" actId="208"/>
          <ac:spMkLst>
            <pc:docMk/>
            <pc:sldMk cId="1535779949" sldId="345"/>
            <ac:spMk id="17" creationId="{7B0D20DB-B17C-4D6B-BC08-55E798B1781B}"/>
          </ac:spMkLst>
        </pc:spChg>
        <pc:spChg chg="add mod">
          <ac:chgData name="Erich Allan Noack" userId="47a45b00-4cc6-4408-9449-539bde8cfe9d" providerId="ADAL" clId="{6A995B66-DB2D-4712-A27A-D3A1DE3567C7}" dt="2021-11-12T20:58:59.258" v="1299" actId="208"/>
          <ac:spMkLst>
            <pc:docMk/>
            <pc:sldMk cId="1535779949" sldId="345"/>
            <ac:spMk id="21" creationId="{D013C8B8-4E52-419B-ADBA-67CCB44EE3EC}"/>
          </ac:spMkLst>
        </pc:spChg>
        <pc:spChg chg="add mod">
          <ac:chgData name="Erich Allan Noack" userId="47a45b00-4cc6-4408-9449-539bde8cfe9d" providerId="ADAL" clId="{6A995B66-DB2D-4712-A27A-D3A1DE3567C7}" dt="2021-11-12T20:50:56.125" v="1250" actId="164"/>
          <ac:spMkLst>
            <pc:docMk/>
            <pc:sldMk cId="1535779949" sldId="345"/>
            <ac:spMk id="74" creationId="{555820CD-1AA1-4B33-8E9E-9F6C47484066}"/>
          </ac:spMkLst>
        </pc:spChg>
        <pc:spChg chg="add mod">
          <ac:chgData name="Erich Allan Noack" userId="47a45b00-4cc6-4408-9449-539bde8cfe9d" providerId="ADAL" clId="{6A995B66-DB2D-4712-A27A-D3A1DE3567C7}" dt="2021-11-12T20:50:56.125" v="1250" actId="164"/>
          <ac:spMkLst>
            <pc:docMk/>
            <pc:sldMk cId="1535779949" sldId="345"/>
            <ac:spMk id="75" creationId="{877605E3-6894-4EC6-8867-7DF8CC19A71A}"/>
          </ac:spMkLst>
        </pc:spChg>
        <pc:spChg chg="add mod">
          <ac:chgData name="Erich Allan Noack" userId="47a45b00-4cc6-4408-9449-539bde8cfe9d" providerId="ADAL" clId="{6A995B66-DB2D-4712-A27A-D3A1DE3567C7}" dt="2021-11-12T20:50:26.828" v="1248" actId="208"/>
          <ac:spMkLst>
            <pc:docMk/>
            <pc:sldMk cId="1535779949" sldId="345"/>
            <ac:spMk id="78" creationId="{617E030E-0F8A-4AD4-9123-AAFEB961CACC}"/>
          </ac:spMkLst>
        </pc:spChg>
        <pc:spChg chg="add mod">
          <ac:chgData name="Erich Allan Noack" userId="47a45b00-4cc6-4408-9449-539bde8cfe9d" providerId="ADAL" clId="{6A995B66-DB2D-4712-A27A-D3A1DE3567C7}" dt="2021-11-12T20:50:26.828" v="1248" actId="208"/>
          <ac:spMkLst>
            <pc:docMk/>
            <pc:sldMk cId="1535779949" sldId="345"/>
            <ac:spMk id="79" creationId="{21A45D5B-A43A-42FD-96C2-A4086240F314}"/>
          </ac:spMkLst>
        </pc:spChg>
        <pc:spChg chg="mod">
          <ac:chgData name="Erich Allan Noack" userId="47a45b00-4cc6-4408-9449-539bde8cfe9d" providerId="ADAL" clId="{6A995B66-DB2D-4712-A27A-D3A1DE3567C7}" dt="2021-11-12T20:50:36.608" v="1249" actId="208"/>
          <ac:spMkLst>
            <pc:docMk/>
            <pc:sldMk cId="1535779949" sldId="345"/>
            <ac:spMk id="82" creationId="{5A79AA39-61EE-4485-AEFF-16F503020EE3}"/>
          </ac:spMkLst>
        </pc:spChg>
        <pc:spChg chg="mod">
          <ac:chgData name="Erich Allan Noack" userId="47a45b00-4cc6-4408-9449-539bde8cfe9d" providerId="ADAL" clId="{6A995B66-DB2D-4712-A27A-D3A1DE3567C7}" dt="2021-11-12T20:50:36.608" v="1249" actId="208"/>
          <ac:spMkLst>
            <pc:docMk/>
            <pc:sldMk cId="1535779949" sldId="345"/>
            <ac:spMk id="83" creationId="{04B41430-4810-4350-B40C-DE7EEBCB5114}"/>
          </ac:spMkLst>
        </pc:spChg>
        <pc:spChg chg="mod">
          <ac:chgData name="Erich Allan Noack" userId="47a45b00-4cc6-4408-9449-539bde8cfe9d" providerId="ADAL" clId="{6A995B66-DB2D-4712-A27A-D3A1DE3567C7}" dt="2021-11-12T20:50:36.608" v="1249" actId="208"/>
          <ac:spMkLst>
            <pc:docMk/>
            <pc:sldMk cId="1535779949" sldId="345"/>
            <ac:spMk id="84" creationId="{38699B61-EFCD-47EE-B0C9-F3C9C37628EF}"/>
          </ac:spMkLst>
        </pc:spChg>
        <pc:spChg chg="mod">
          <ac:chgData name="Erich Allan Noack" userId="47a45b00-4cc6-4408-9449-539bde8cfe9d" providerId="ADAL" clId="{6A995B66-DB2D-4712-A27A-D3A1DE3567C7}" dt="2021-11-12T20:51:06.282" v="1252"/>
          <ac:spMkLst>
            <pc:docMk/>
            <pc:sldMk cId="1535779949" sldId="345"/>
            <ac:spMk id="91" creationId="{0A2CDF9A-B72C-40A2-A871-90BAE02F3CE3}"/>
          </ac:spMkLst>
        </pc:spChg>
        <pc:spChg chg="mod">
          <ac:chgData name="Erich Allan Noack" userId="47a45b00-4cc6-4408-9449-539bde8cfe9d" providerId="ADAL" clId="{6A995B66-DB2D-4712-A27A-D3A1DE3567C7}" dt="2021-11-12T20:51:06.282" v="1252"/>
          <ac:spMkLst>
            <pc:docMk/>
            <pc:sldMk cId="1535779949" sldId="345"/>
            <ac:spMk id="92" creationId="{F99D97DD-3B43-4BB2-B346-00BC795182FB}"/>
          </ac:spMkLst>
        </pc:spChg>
        <pc:spChg chg="mod">
          <ac:chgData name="Erich Allan Noack" userId="47a45b00-4cc6-4408-9449-539bde8cfe9d" providerId="ADAL" clId="{6A995B66-DB2D-4712-A27A-D3A1DE3567C7}" dt="2021-11-12T20:51:06.282" v="1252"/>
          <ac:spMkLst>
            <pc:docMk/>
            <pc:sldMk cId="1535779949" sldId="345"/>
            <ac:spMk id="93" creationId="{7AF33E4F-35AB-4F23-AD1C-398B09F13B23}"/>
          </ac:spMkLst>
        </pc:spChg>
        <pc:spChg chg="mod">
          <ac:chgData name="Erich Allan Noack" userId="47a45b00-4cc6-4408-9449-539bde8cfe9d" providerId="ADAL" clId="{6A995B66-DB2D-4712-A27A-D3A1DE3567C7}" dt="2021-11-12T20:51:06.282" v="1252"/>
          <ac:spMkLst>
            <pc:docMk/>
            <pc:sldMk cId="1535779949" sldId="345"/>
            <ac:spMk id="94" creationId="{DAB41B73-1A0A-4DE3-BA56-27A64557EFA0}"/>
          </ac:spMkLst>
        </pc:spChg>
        <pc:spChg chg="mod">
          <ac:chgData name="Erich Allan Noack" userId="47a45b00-4cc6-4408-9449-539bde8cfe9d" providerId="ADAL" clId="{6A995B66-DB2D-4712-A27A-D3A1DE3567C7}" dt="2021-11-12T20:51:06.282" v="1252"/>
          <ac:spMkLst>
            <pc:docMk/>
            <pc:sldMk cId="1535779949" sldId="345"/>
            <ac:spMk id="95" creationId="{E89270D3-34B1-4BDE-9CD1-F779E6FCF3A5}"/>
          </ac:spMkLst>
        </pc:spChg>
        <pc:spChg chg="mod">
          <ac:chgData name="Erich Allan Noack" userId="47a45b00-4cc6-4408-9449-539bde8cfe9d" providerId="ADAL" clId="{6A995B66-DB2D-4712-A27A-D3A1DE3567C7}" dt="2021-11-12T20:51:06.282" v="1252"/>
          <ac:spMkLst>
            <pc:docMk/>
            <pc:sldMk cId="1535779949" sldId="345"/>
            <ac:spMk id="98" creationId="{E945C259-477C-4509-AEE2-AD598A35EBF5}"/>
          </ac:spMkLst>
        </pc:spChg>
        <pc:spChg chg="mod">
          <ac:chgData name="Erich Allan Noack" userId="47a45b00-4cc6-4408-9449-539bde8cfe9d" providerId="ADAL" clId="{6A995B66-DB2D-4712-A27A-D3A1DE3567C7}" dt="2021-11-12T20:51:06.282" v="1252"/>
          <ac:spMkLst>
            <pc:docMk/>
            <pc:sldMk cId="1535779949" sldId="345"/>
            <ac:spMk id="99" creationId="{63207186-23D3-4D04-AE40-76A4B126B8DB}"/>
          </ac:spMkLst>
        </pc:spChg>
        <pc:spChg chg="mod">
          <ac:chgData name="Erich Allan Noack" userId="47a45b00-4cc6-4408-9449-539bde8cfe9d" providerId="ADAL" clId="{6A995B66-DB2D-4712-A27A-D3A1DE3567C7}" dt="2021-11-12T20:50:56.125" v="1250" actId="164"/>
          <ac:spMkLst>
            <pc:docMk/>
            <pc:sldMk cId="1535779949" sldId="345"/>
            <ac:spMk id="129" creationId="{0920A331-AED8-4D26-8DE3-E72795FF515A}"/>
          </ac:spMkLst>
        </pc:spChg>
        <pc:spChg chg="mod">
          <ac:chgData name="Erich Allan Noack" userId="47a45b00-4cc6-4408-9449-539bde8cfe9d" providerId="ADAL" clId="{6A995B66-DB2D-4712-A27A-D3A1DE3567C7}" dt="2021-11-12T20:51:06.282" v="1252"/>
          <ac:spMkLst>
            <pc:docMk/>
            <pc:sldMk cId="1535779949" sldId="345"/>
            <ac:spMk id="146" creationId="{BA23F802-D1D9-440F-AFCC-56A619A9B2EB}"/>
          </ac:spMkLst>
        </pc:spChg>
        <pc:spChg chg="mod">
          <ac:chgData name="Erich Allan Noack" userId="47a45b00-4cc6-4408-9449-539bde8cfe9d" providerId="ADAL" clId="{6A995B66-DB2D-4712-A27A-D3A1DE3567C7}" dt="2021-11-12T20:51:06.282" v="1252"/>
          <ac:spMkLst>
            <pc:docMk/>
            <pc:sldMk cId="1535779949" sldId="345"/>
            <ac:spMk id="147" creationId="{AEB19B48-1AE6-433C-9AF3-7FE815553C5B}"/>
          </ac:spMkLst>
        </pc:spChg>
        <pc:spChg chg="add mod">
          <ac:chgData name="Erich Allan Noack" userId="47a45b00-4cc6-4408-9449-539bde8cfe9d" providerId="ADAL" clId="{6A995B66-DB2D-4712-A27A-D3A1DE3567C7}" dt="2021-11-12T20:59:13.859" v="1302" actId="14100"/>
          <ac:spMkLst>
            <pc:docMk/>
            <pc:sldMk cId="1535779949" sldId="345"/>
            <ac:spMk id="148" creationId="{C8993D5D-CC4E-44F6-BC8B-B1AA3C2A3CB2}"/>
          </ac:spMkLst>
        </pc:spChg>
        <pc:spChg chg="add mod">
          <ac:chgData name="Erich Allan Noack" userId="47a45b00-4cc6-4408-9449-539bde8cfe9d" providerId="ADAL" clId="{6A995B66-DB2D-4712-A27A-D3A1DE3567C7}" dt="2021-11-12T20:58:00.329" v="1287" actId="14100"/>
          <ac:spMkLst>
            <pc:docMk/>
            <pc:sldMk cId="1535779949" sldId="345"/>
            <ac:spMk id="149" creationId="{E9203E51-274C-47BB-A584-E6226D8ECA95}"/>
          </ac:spMkLst>
        </pc:spChg>
        <pc:spChg chg="add mod">
          <ac:chgData name="Erich Allan Noack" userId="47a45b00-4cc6-4408-9449-539bde8cfe9d" providerId="ADAL" clId="{6A995B66-DB2D-4712-A27A-D3A1DE3567C7}" dt="2021-11-12T20:58:05.634" v="1288" actId="14100"/>
          <ac:spMkLst>
            <pc:docMk/>
            <pc:sldMk cId="1535779949" sldId="345"/>
            <ac:spMk id="150" creationId="{12591E0F-6644-4EDE-A089-988BA5432D67}"/>
          </ac:spMkLst>
        </pc:spChg>
        <pc:spChg chg="add mod">
          <ac:chgData name="Erich Allan Noack" userId="47a45b00-4cc6-4408-9449-539bde8cfe9d" providerId="ADAL" clId="{6A995B66-DB2D-4712-A27A-D3A1DE3567C7}" dt="2021-11-12T20:59:10.570" v="1301" actId="1076"/>
          <ac:spMkLst>
            <pc:docMk/>
            <pc:sldMk cId="1535779949" sldId="345"/>
            <ac:spMk id="151" creationId="{17BCBF7D-8655-4FEC-984E-338BD6CD747F}"/>
          </ac:spMkLst>
        </pc:spChg>
        <pc:spChg chg="add mod ord">
          <ac:chgData name="Erich Allan Noack" userId="47a45b00-4cc6-4408-9449-539bde8cfe9d" providerId="ADAL" clId="{6A995B66-DB2D-4712-A27A-D3A1DE3567C7}" dt="2021-11-12T21:07:31.891" v="1379" actId="167"/>
          <ac:spMkLst>
            <pc:docMk/>
            <pc:sldMk cId="1535779949" sldId="345"/>
            <ac:spMk id="152" creationId="{7364AE3C-BE10-44F9-B403-9D201C45AED5}"/>
          </ac:spMkLst>
        </pc:spChg>
        <pc:spChg chg="mod">
          <ac:chgData name="Erich Allan Noack" userId="47a45b00-4cc6-4408-9449-539bde8cfe9d" providerId="ADAL" clId="{6A995B66-DB2D-4712-A27A-D3A1DE3567C7}" dt="2021-11-12T20:45:42.874" v="1241" actId="1076"/>
          <ac:spMkLst>
            <pc:docMk/>
            <pc:sldMk cId="1535779949" sldId="345"/>
            <ac:spMk id="155" creationId="{23E0F36F-8AAA-4DB8-B9B8-66CC513613FA}"/>
          </ac:spMkLst>
        </pc:spChg>
        <pc:spChg chg="mod">
          <ac:chgData name="Erich Allan Noack" userId="47a45b00-4cc6-4408-9449-539bde8cfe9d" providerId="ADAL" clId="{6A995B66-DB2D-4712-A27A-D3A1DE3567C7}" dt="2021-11-12T21:05:18.336" v="1331" actId="20577"/>
          <ac:spMkLst>
            <pc:docMk/>
            <pc:sldMk cId="1535779949" sldId="345"/>
            <ac:spMk id="160" creationId="{B255958D-C0EF-4201-8DD3-32AF85EDF2E9}"/>
          </ac:spMkLst>
        </pc:spChg>
        <pc:spChg chg="mod">
          <ac:chgData name="Erich Allan Noack" userId="47a45b00-4cc6-4408-9449-539bde8cfe9d" providerId="ADAL" clId="{6A995B66-DB2D-4712-A27A-D3A1DE3567C7}" dt="2021-11-12T21:00:36.260" v="1312" actId="20577"/>
          <ac:spMkLst>
            <pc:docMk/>
            <pc:sldMk cId="1535779949" sldId="345"/>
            <ac:spMk id="635" creationId="{00000000-0000-0000-0000-000000000000}"/>
          </ac:spMkLst>
        </pc:spChg>
        <pc:grpChg chg="add mod">
          <ac:chgData name="Erich Allan Noack" userId="47a45b00-4cc6-4408-9449-539bde8cfe9d" providerId="ADAL" clId="{6A995B66-DB2D-4712-A27A-D3A1DE3567C7}" dt="2021-11-12T20:51:03.661" v="1251" actId="164"/>
          <ac:grpSpMkLst>
            <pc:docMk/>
            <pc:sldMk cId="1535779949" sldId="345"/>
            <ac:grpSpMk id="18" creationId="{D68A7649-1822-4973-B35F-0CAF639719C5}"/>
          </ac:grpSpMkLst>
        </pc:grpChg>
        <pc:grpChg chg="add mod">
          <ac:chgData name="Erich Allan Noack" userId="47a45b00-4cc6-4408-9449-539bde8cfe9d" providerId="ADAL" clId="{6A995B66-DB2D-4712-A27A-D3A1DE3567C7}" dt="2021-11-12T20:51:03.661" v="1251" actId="164"/>
          <ac:grpSpMkLst>
            <pc:docMk/>
            <pc:sldMk cId="1535779949" sldId="345"/>
            <ac:grpSpMk id="19" creationId="{16F5D591-47E8-48F8-80F4-E8883A9DC0D8}"/>
          </ac:grpSpMkLst>
        </pc:grpChg>
        <pc:grpChg chg="add mod">
          <ac:chgData name="Erich Allan Noack" userId="47a45b00-4cc6-4408-9449-539bde8cfe9d" providerId="ADAL" clId="{6A995B66-DB2D-4712-A27A-D3A1DE3567C7}" dt="2021-11-12T20:51:03.661" v="1251" actId="164"/>
          <ac:grpSpMkLst>
            <pc:docMk/>
            <pc:sldMk cId="1535779949" sldId="345"/>
            <ac:grpSpMk id="20" creationId="{A72006E3-766F-4179-BA4D-AB8FE7CE6E94}"/>
          </ac:grpSpMkLst>
        </pc:grpChg>
        <pc:grpChg chg="del">
          <ac:chgData name="Erich Allan Noack" userId="47a45b00-4cc6-4408-9449-539bde8cfe9d" providerId="ADAL" clId="{6A995B66-DB2D-4712-A27A-D3A1DE3567C7}" dt="2021-11-12T20:41:10.455" v="1180" actId="478"/>
          <ac:grpSpMkLst>
            <pc:docMk/>
            <pc:sldMk cId="1535779949" sldId="345"/>
            <ac:grpSpMk id="45" creationId="{72FE2103-DCD0-4C3C-82C5-B51D6086D6C6}"/>
          </ac:grpSpMkLst>
        </pc:grpChg>
        <pc:grpChg chg="add mod">
          <ac:chgData name="Erich Allan Noack" userId="47a45b00-4cc6-4408-9449-539bde8cfe9d" providerId="ADAL" clId="{6A995B66-DB2D-4712-A27A-D3A1DE3567C7}" dt="2021-11-12T20:51:03.661" v="1251" actId="164"/>
          <ac:grpSpMkLst>
            <pc:docMk/>
            <pc:sldMk cId="1535779949" sldId="345"/>
            <ac:grpSpMk id="81" creationId="{30E744D1-609B-4AD0-95F5-6E58A930BAE5}"/>
          </ac:grpSpMkLst>
        </pc:grpChg>
        <pc:grpChg chg="add del mod">
          <ac:chgData name="Erich Allan Noack" userId="47a45b00-4cc6-4408-9449-539bde8cfe9d" providerId="ADAL" clId="{6A995B66-DB2D-4712-A27A-D3A1DE3567C7}" dt="2021-11-12T20:51:58.465" v="1264" actId="478"/>
          <ac:grpSpMkLst>
            <pc:docMk/>
            <pc:sldMk cId="1535779949" sldId="345"/>
            <ac:grpSpMk id="87" creationId="{2169FD71-40F1-407E-8F27-AF27B31CBEA8}"/>
          </ac:grpSpMkLst>
        </pc:grpChg>
        <pc:grpChg chg="mod">
          <ac:chgData name="Erich Allan Noack" userId="47a45b00-4cc6-4408-9449-539bde8cfe9d" providerId="ADAL" clId="{6A995B66-DB2D-4712-A27A-D3A1DE3567C7}" dt="2021-11-12T20:51:06.282" v="1252"/>
          <ac:grpSpMkLst>
            <pc:docMk/>
            <pc:sldMk cId="1535779949" sldId="345"/>
            <ac:grpSpMk id="88" creationId="{E62F583A-E334-444F-B89F-531C92AFC2A0}"/>
          </ac:grpSpMkLst>
        </pc:grpChg>
        <pc:grpChg chg="mod">
          <ac:chgData name="Erich Allan Noack" userId="47a45b00-4cc6-4408-9449-539bde8cfe9d" providerId="ADAL" clId="{6A995B66-DB2D-4712-A27A-D3A1DE3567C7}" dt="2021-11-12T20:51:06.282" v="1252"/>
          <ac:grpSpMkLst>
            <pc:docMk/>
            <pc:sldMk cId="1535779949" sldId="345"/>
            <ac:grpSpMk id="89" creationId="{243E6DCB-781B-4C14-8FB8-A3694E45EDAA}"/>
          </ac:grpSpMkLst>
        </pc:grpChg>
        <pc:grpChg chg="mod">
          <ac:chgData name="Erich Allan Noack" userId="47a45b00-4cc6-4408-9449-539bde8cfe9d" providerId="ADAL" clId="{6A995B66-DB2D-4712-A27A-D3A1DE3567C7}" dt="2021-11-12T20:51:06.282" v="1252"/>
          <ac:grpSpMkLst>
            <pc:docMk/>
            <pc:sldMk cId="1535779949" sldId="345"/>
            <ac:grpSpMk id="90" creationId="{34AF6E68-5114-4633-ABFD-33502E5E2425}"/>
          </ac:grpSpMkLst>
        </pc:grpChg>
        <pc:grpChg chg="del">
          <ac:chgData name="Erich Allan Noack" userId="47a45b00-4cc6-4408-9449-539bde8cfe9d" providerId="ADAL" clId="{6A995B66-DB2D-4712-A27A-D3A1DE3567C7}" dt="2021-11-12T20:41:11.795" v="1181" actId="478"/>
          <ac:grpSpMkLst>
            <pc:docMk/>
            <pc:sldMk cId="1535779949" sldId="345"/>
            <ac:grpSpMk id="100" creationId="{494F2064-B042-4B85-86F7-BDC6BBF6D67E}"/>
          </ac:grpSpMkLst>
        </pc:grpChg>
        <pc:grpChg chg="mod">
          <ac:chgData name="Erich Allan Noack" userId="47a45b00-4cc6-4408-9449-539bde8cfe9d" providerId="ADAL" clId="{6A995B66-DB2D-4712-A27A-D3A1DE3567C7}" dt="2021-11-12T20:52:19.986" v="1270" actId="1035"/>
          <ac:grpSpMkLst>
            <pc:docMk/>
            <pc:sldMk cId="1535779949" sldId="345"/>
            <ac:grpSpMk id="156" creationId="{44620D29-9727-4526-B7F5-30E7E70500D5}"/>
          </ac:grpSpMkLst>
        </pc:grpChg>
      </pc:sldChg>
      <pc:sldChg chg="addSp modSp mod ord modAnim">
        <pc:chgData name="Erich Allan Noack" userId="47a45b00-4cc6-4408-9449-539bde8cfe9d" providerId="ADAL" clId="{6A995B66-DB2D-4712-A27A-D3A1DE3567C7}" dt="2021-11-12T21:09:43.544" v="1416" actId="1036"/>
        <pc:sldMkLst>
          <pc:docMk/>
          <pc:sldMk cId="3711068535" sldId="346"/>
        </pc:sldMkLst>
        <pc:spChg chg="add mod">
          <ac:chgData name="Erich Allan Noack" userId="47a45b00-4cc6-4408-9449-539bde8cfe9d" providerId="ADAL" clId="{6A995B66-DB2D-4712-A27A-D3A1DE3567C7}" dt="2021-11-12T20:25:08.205" v="676" actId="20577"/>
          <ac:spMkLst>
            <pc:docMk/>
            <pc:sldMk cId="3711068535" sldId="346"/>
            <ac:spMk id="15" creationId="{28380420-C1BE-44BE-891A-04019540ED6F}"/>
          </ac:spMkLst>
        </pc:spChg>
        <pc:spChg chg="add mod ord">
          <ac:chgData name="Erich Allan Noack" userId="47a45b00-4cc6-4408-9449-539bde8cfe9d" providerId="ADAL" clId="{6A995B66-DB2D-4712-A27A-D3A1DE3567C7}" dt="2021-11-12T21:09:43.544" v="1416" actId="1036"/>
          <ac:spMkLst>
            <pc:docMk/>
            <pc:sldMk cId="3711068535" sldId="346"/>
            <ac:spMk id="67" creationId="{090A5547-8549-4576-B969-D69DBCD51278}"/>
          </ac:spMkLst>
        </pc:spChg>
        <pc:spChg chg="mod">
          <ac:chgData name="Erich Allan Noack" userId="47a45b00-4cc6-4408-9449-539bde8cfe9d" providerId="ADAL" clId="{6A995B66-DB2D-4712-A27A-D3A1DE3567C7}" dt="2021-11-12T21:09:38.959" v="1415" actId="1036"/>
          <ac:spMkLst>
            <pc:docMk/>
            <pc:sldMk cId="3711068535" sldId="346"/>
            <ac:spMk id="634" creationId="{00000000-0000-0000-0000-000000000000}"/>
          </ac:spMkLst>
        </pc:spChg>
        <pc:spChg chg="mod">
          <ac:chgData name="Erich Allan Noack" userId="47a45b00-4cc6-4408-9449-539bde8cfe9d" providerId="ADAL" clId="{6A995B66-DB2D-4712-A27A-D3A1DE3567C7}" dt="2021-11-12T21:05:38.769" v="1340" actId="20577"/>
          <ac:spMkLst>
            <pc:docMk/>
            <pc:sldMk cId="3711068535" sldId="346"/>
            <ac:spMk id="635" creationId="{00000000-0000-0000-0000-000000000000}"/>
          </ac:spMkLst>
        </pc:spChg>
      </pc:sldChg>
      <pc:sldChg chg="addSp delSp modSp mod ord delAnim modAnim">
        <pc:chgData name="Erich Allan Noack" userId="47a45b00-4cc6-4408-9449-539bde8cfe9d" providerId="ADAL" clId="{6A995B66-DB2D-4712-A27A-D3A1DE3567C7}" dt="2021-11-12T21:09:27.390" v="1413" actId="1036"/>
        <pc:sldMkLst>
          <pc:docMk/>
          <pc:sldMk cId="891375708" sldId="347"/>
        </pc:sldMkLst>
        <pc:spChg chg="add del mod">
          <ac:chgData name="Erich Allan Noack" userId="47a45b00-4cc6-4408-9449-539bde8cfe9d" providerId="ADAL" clId="{6A995B66-DB2D-4712-A27A-D3A1DE3567C7}" dt="2021-11-12T20:25:27.009" v="681"/>
          <ac:spMkLst>
            <pc:docMk/>
            <pc:sldMk cId="891375708" sldId="347"/>
            <ac:spMk id="15" creationId="{332CC2BF-D4F0-4446-97EA-9380FA46D014}"/>
          </ac:spMkLst>
        </pc:spChg>
        <pc:spChg chg="add del mod">
          <ac:chgData name="Erich Allan Noack" userId="47a45b00-4cc6-4408-9449-539bde8cfe9d" providerId="ADAL" clId="{6A995B66-DB2D-4712-A27A-D3A1DE3567C7}" dt="2021-11-12T20:27:31.059" v="706"/>
          <ac:spMkLst>
            <pc:docMk/>
            <pc:sldMk cId="891375708" sldId="347"/>
            <ac:spMk id="16" creationId="{1FB015AE-C689-4F7C-99D7-D53A625C66C6}"/>
          </ac:spMkLst>
        </pc:spChg>
        <pc:spChg chg="add mod">
          <ac:chgData name="Erich Allan Noack" userId="47a45b00-4cc6-4408-9449-539bde8cfe9d" providerId="ADAL" clId="{6A995B66-DB2D-4712-A27A-D3A1DE3567C7}" dt="2021-11-12T20:30:40.003" v="859" actId="20577"/>
          <ac:spMkLst>
            <pc:docMk/>
            <pc:sldMk cId="891375708" sldId="347"/>
            <ac:spMk id="17" creationId="{88F11ACD-C285-407F-99E3-608B0FD9CDBD}"/>
          </ac:spMkLst>
        </pc:spChg>
        <pc:spChg chg="add mod ord">
          <ac:chgData name="Erich Allan Noack" userId="47a45b00-4cc6-4408-9449-539bde8cfe9d" providerId="ADAL" clId="{6A995B66-DB2D-4712-A27A-D3A1DE3567C7}" dt="2021-11-12T21:09:27.390" v="1413" actId="1036"/>
          <ac:spMkLst>
            <pc:docMk/>
            <pc:sldMk cId="891375708" sldId="347"/>
            <ac:spMk id="60" creationId="{57335FC9-F418-433E-A3EF-A7F63EA376B2}"/>
          </ac:spMkLst>
        </pc:spChg>
        <pc:spChg chg="del">
          <ac:chgData name="Erich Allan Noack" userId="47a45b00-4cc6-4408-9449-539bde8cfe9d" providerId="ADAL" clId="{6A995B66-DB2D-4712-A27A-D3A1DE3567C7}" dt="2021-11-12T21:08:05.088" v="1382" actId="478"/>
          <ac:spMkLst>
            <pc:docMk/>
            <pc:sldMk cId="891375708" sldId="347"/>
            <ac:spMk id="634" creationId="{00000000-0000-0000-0000-000000000000}"/>
          </ac:spMkLst>
        </pc:spChg>
        <pc:spChg chg="mod">
          <ac:chgData name="Erich Allan Noack" userId="47a45b00-4cc6-4408-9449-539bde8cfe9d" providerId="ADAL" clId="{6A995B66-DB2D-4712-A27A-D3A1DE3567C7}" dt="2021-11-12T21:07:11.079" v="1374" actId="20577"/>
          <ac:spMkLst>
            <pc:docMk/>
            <pc:sldMk cId="891375708" sldId="347"/>
            <ac:spMk id="635" creationId="{00000000-0000-0000-0000-000000000000}"/>
          </ac:spMkLst>
        </pc:spChg>
      </pc:sldChg>
      <pc:sldChg chg="addSp delSp modSp mod ord delAnim modAnim">
        <pc:chgData name="Erich Allan Noack" userId="47a45b00-4cc6-4408-9449-539bde8cfe9d" providerId="ADAL" clId="{6A995B66-DB2D-4712-A27A-D3A1DE3567C7}" dt="2021-11-12T21:09:33.385" v="1414" actId="1036"/>
        <pc:sldMkLst>
          <pc:docMk/>
          <pc:sldMk cId="395848115" sldId="348"/>
        </pc:sldMkLst>
        <pc:spChg chg="add mod">
          <ac:chgData name="Erich Allan Noack" userId="47a45b00-4cc6-4408-9449-539bde8cfe9d" providerId="ADAL" clId="{6A995B66-DB2D-4712-A27A-D3A1DE3567C7}" dt="2021-11-12T20:31:25.952" v="947" actId="20577"/>
          <ac:spMkLst>
            <pc:docMk/>
            <pc:sldMk cId="395848115" sldId="348"/>
            <ac:spMk id="5" creationId="{4248FD8B-AF41-4D34-A946-E6DAB4E76F57}"/>
          </ac:spMkLst>
        </pc:spChg>
        <pc:spChg chg="add mod ord">
          <ac:chgData name="Erich Allan Noack" userId="47a45b00-4cc6-4408-9449-539bde8cfe9d" providerId="ADAL" clId="{6A995B66-DB2D-4712-A27A-D3A1DE3567C7}" dt="2021-11-12T21:09:33.385" v="1414" actId="1036"/>
          <ac:spMkLst>
            <pc:docMk/>
            <pc:sldMk cId="395848115" sldId="348"/>
            <ac:spMk id="57" creationId="{DF72D43B-1E4E-41F2-B248-8EEF998D00D2}"/>
          </ac:spMkLst>
        </pc:spChg>
        <pc:spChg chg="del">
          <ac:chgData name="Erich Allan Noack" userId="47a45b00-4cc6-4408-9449-539bde8cfe9d" providerId="ADAL" clId="{6A995B66-DB2D-4712-A27A-D3A1DE3567C7}" dt="2021-11-12T21:06:50.037" v="1360" actId="478"/>
          <ac:spMkLst>
            <pc:docMk/>
            <pc:sldMk cId="395848115" sldId="348"/>
            <ac:spMk id="634" creationId="{00000000-0000-0000-0000-000000000000}"/>
          </ac:spMkLst>
        </pc:spChg>
        <pc:spChg chg="mod">
          <ac:chgData name="Erich Allan Noack" userId="47a45b00-4cc6-4408-9449-539bde8cfe9d" providerId="ADAL" clId="{6A995B66-DB2D-4712-A27A-D3A1DE3567C7}" dt="2021-11-12T21:05:55.081" v="1351" actId="20577"/>
          <ac:spMkLst>
            <pc:docMk/>
            <pc:sldMk cId="395848115" sldId="348"/>
            <ac:spMk id="635" creationId="{00000000-0000-0000-0000-000000000000}"/>
          </ac:spMkLst>
        </pc:spChg>
      </pc:sldChg>
      <pc:sldChg chg="addSp delSp modSp mod ord delAnim modAnim">
        <pc:chgData name="Erich Allan Noack" userId="47a45b00-4cc6-4408-9449-539bde8cfe9d" providerId="ADAL" clId="{6A995B66-DB2D-4712-A27A-D3A1DE3567C7}" dt="2021-11-12T21:08:39.371" v="1398" actId="167"/>
        <pc:sldMkLst>
          <pc:docMk/>
          <pc:sldMk cId="2768159061" sldId="349"/>
        </pc:sldMkLst>
        <pc:spChg chg="add mod">
          <ac:chgData name="Erich Allan Noack" userId="47a45b00-4cc6-4408-9449-539bde8cfe9d" providerId="ADAL" clId="{6A995B66-DB2D-4712-A27A-D3A1DE3567C7}" dt="2021-11-12T20:32:39.970" v="1059" actId="20577"/>
          <ac:spMkLst>
            <pc:docMk/>
            <pc:sldMk cId="2768159061" sldId="349"/>
            <ac:spMk id="6" creationId="{801E97DE-742C-403C-BF06-F43158B54176}"/>
          </ac:spMkLst>
        </pc:spChg>
        <pc:spChg chg="add mod ord">
          <ac:chgData name="Erich Allan Noack" userId="47a45b00-4cc6-4408-9449-539bde8cfe9d" providerId="ADAL" clId="{6A995B66-DB2D-4712-A27A-D3A1DE3567C7}" dt="2021-11-12T21:08:39.371" v="1398" actId="167"/>
          <ac:spMkLst>
            <pc:docMk/>
            <pc:sldMk cId="2768159061" sldId="349"/>
            <ac:spMk id="42" creationId="{978DB9EF-541A-4BDE-809E-3645824BE56A}"/>
          </ac:spMkLst>
        </pc:spChg>
        <pc:spChg chg="del">
          <ac:chgData name="Erich Allan Noack" userId="47a45b00-4cc6-4408-9449-539bde8cfe9d" providerId="ADAL" clId="{6A995B66-DB2D-4712-A27A-D3A1DE3567C7}" dt="2021-11-12T21:08:36.360" v="1397" actId="478"/>
          <ac:spMkLst>
            <pc:docMk/>
            <pc:sldMk cId="2768159061" sldId="349"/>
            <ac:spMk id="634" creationId="{00000000-0000-0000-0000-000000000000}"/>
          </ac:spMkLst>
        </pc:spChg>
        <pc:spChg chg="mod">
          <ac:chgData name="Erich Allan Noack" userId="47a45b00-4cc6-4408-9449-539bde8cfe9d" providerId="ADAL" clId="{6A995B66-DB2D-4712-A27A-D3A1DE3567C7}" dt="2021-11-12T21:08:24.687" v="1392" actId="20577"/>
          <ac:spMkLst>
            <pc:docMk/>
            <pc:sldMk cId="2768159061" sldId="349"/>
            <ac:spMk id="635" creationId="{00000000-0000-0000-0000-000000000000}"/>
          </ac:spMkLst>
        </pc:spChg>
      </pc:sldChg>
      <pc:sldChg chg="addSp modSp mod">
        <pc:chgData name="Erich Allan Noack" userId="47a45b00-4cc6-4408-9449-539bde8cfe9d" providerId="ADAL" clId="{6A995B66-DB2D-4712-A27A-D3A1DE3567C7}" dt="2021-11-12T20:37:57.360" v="1157" actId="20577"/>
        <pc:sldMkLst>
          <pc:docMk/>
          <pc:sldMk cId="283557214" sldId="350"/>
        </pc:sldMkLst>
        <pc:spChg chg="add mod">
          <ac:chgData name="Erich Allan Noack" userId="47a45b00-4cc6-4408-9449-539bde8cfe9d" providerId="ADAL" clId="{6A995B66-DB2D-4712-A27A-D3A1DE3567C7}" dt="2021-11-12T20:37:57.360" v="1157" actId="20577"/>
          <ac:spMkLst>
            <pc:docMk/>
            <pc:sldMk cId="283557214" sldId="350"/>
            <ac:spMk id="5" creationId="{5EF4BF77-4EBA-4CD5-B5DB-0D46647FF26B}"/>
          </ac:spMkLst>
        </pc:spChg>
      </pc:sldChg>
      <pc:sldChg chg="modNotesTx">
        <pc:chgData name="Erich Allan Noack" userId="47a45b00-4cc6-4408-9449-539bde8cfe9d" providerId="ADAL" clId="{6A995B66-DB2D-4712-A27A-D3A1DE3567C7}" dt="2021-11-12T21:27:16.570" v="1419" actId="33524"/>
        <pc:sldMkLst>
          <pc:docMk/>
          <pc:sldMk cId="752694334" sldId="356"/>
        </pc:sldMkLst>
      </pc:sldChg>
      <pc:sldChg chg="modSp mod">
        <pc:chgData name="Erich Allan Noack" userId="47a45b00-4cc6-4408-9449-539bde8cfe9d" providerId="ADAL" clId="{6A995B66-DB2D-4712-A27A-D3A1DE3567C7}" dt="2021-12-02T20:56:44.143" v="1421" actId="1076"/>
        <pc:sldMkLst>
          <pc:docMk/>
          <pc:sldMk cId="616354141" sldId="357"/>
        </pc:sldMkLst>
        <pc:spChg chg="mod">
          <ac:chgData name="Erich Allan Noack" userId="47a45b00-4cc6-4408-9449-539bde8cfe9d" providerId="ADAL" clId="{6A995B66-DB2D-4712-A27A-D3A1DE3567C7}" dt="2021-12-02T20:56:44.143" v="1421" actId="1076"/>
          <ac:spMkLst>
            <pc:docMk/>
            <pc:sldMk cId="616354141" sldId="357"/>
            <ac:spMk id="6" creationId="{C4808A6E-4560-49CC-A241-72826EE81058}"/>
          </ac:spMkLst>
        </pc:spChg>
      </pc:sldChg>
      <pc:sldChg chg="addSp modSp mod">
        <pc:chgData name="Erich Allan Noack" userId="47a45b00-4cc6-4408-9449-539bde8cfe9d" providerId="ADAL" clId="{6A995B66-DB2D-4712-A27A-D3A1DE3567C7}" dt="2021-11-12T21:03:35.658" v="1323" actId="20577"/>
        <pc:sldMkLst>
          <pc:docMk/>
          <pc:sldMk cId="2182128986" sldId="361"/>
        </pc:sldMkLst>
        <pc:spChg chg="add mod">
          <ac:chgData name="Erich Allan Noack" userId="47a45b00-4cc6-4408-9449-539bde8cfe9d" providerId="ADAL" clId="{6A995B66-DB2D-4712-A27A-D3A1DE3567C7}" dt="2021-11-12T20:38:54.453" v="1159" actId="403"/>
          <ac:spMkLst>
            <pc:docMk/>
            <pc:sldMk cId="2182128986" sldId="361"/>
            <ac:spMk id="2" creationId="{F4986147-5293-4DEC-89F4-2FF55BEA40BC}"/>
          </ac:spMkLst>
        </pc:spChg>
        <pc:spChg chg="mod">
          <ac:chgData name="Erich Allan Noack" userId="47a45b00-4cc6-4408-9449-539bde8cfe9d" providerId="ADAL" clId="{6A995B66-DB2D-4712-A27A-D3A1DE3567C7}" dt="2021-11-12T21:03:35.658" v="1323" actId="20577"/>
          <ac:spMkLst>
            <pc:docMk/>
            <pc:sldMk cId="2182128986" sldId="361"/>
            <ac:spMk id="635" creationId="{00000000-0000-0000-0000-000000000000}"/>
          </ac:spMkLst>
        </pc:spChg>
        <pc:spChg chg="mod">
          <ac:chgData name="Erich Allan Noack" userId="47a45b00-4cc6-4408-9449-539bde8cfe9d" providerId="ADAL" clId="{6A995B66-DB2D-4712-A27A-D3A1DE3567C7}" dt="2021-11-12T20:17:03.313" v="291" actId="20577"/>
          <ac:spMkLst>
            <pc:docMk/>
            <pc:sldMk cId="2182128986" sldId="361"/>
            <ac:spMk id="687" creationId="{AC8C2812-9841-4B94-8D17-0C2A281CB39F}"/>
          </ac:spMkLst>
        </pc:spChg>
      </pc:sldChg>
      <pc:sldChg chg="addSp delSp modSp add mod delAnim modAnim">
        <pc:chgData name="Erich Allan Noack" userId="47a45b00-4cc6-4408-9449-539bde8cfe9d" providerId="ADAL" clId="{6A995B66-DB2D-4712-A27A-D3A1DE3567C7}" dt="2021-11-12T21:09:18.829" v="1412" actId="1036"/>
        <pc:sldMkLst>
          <pc:docMk/>
          <pc:sldMk cId="2548159490" sldId="362"/>
        </pc:sldMkLst>
        <pc:spChg chg="add mod ord">
          <ac:chgData name="Erich Allan Noack" userId="47a45b00-4cc6-4408-9449-539bde8cfe9d" providerId="ADAL" clId="{6A995B66-DB2D-4712-A27A-D3A1DE3567C7}" dt="2021-11-12T21:09:18.829" v="1412" actId="1036"/>
          <ac:spMkLst>
            <pc:docMk/>
            <pc:sldMk cId="2548159490" sldId="362"/>
            <ac:spMk id="37" creationId="{417F019C-0EC4-4290-8CD2-90E2719B3E8F}"/>
          </ac:spMkLst>
        </pc:spChg>
        <pc:spChg chg="del">
          <ac:chgData name="Erich Allan Noack" userId="47a45b00-4cc6-4408-9449-539bde8cfe9d" providerId="ADAL" clId="{6A995B66-DB2D-4712-A27A-D3A1DE3567C7}" dt="2021-11-12T21:09:10.328" v="1410" actId="478"/>
          <ac:spMkLst>
            <pc:docMk/>
            <pc:sldMk cId="2548159490" sldId="362"/>
            <ac:spMk id="634" creationId="{00000000-0000-0000-0000-000000000000}"/>
          </ac:spMkLst>
        </pc:spChg>
        <pc:spChg chg="mod">
          <ac:chgData name="Erich Allan Noack" userId="47a45b00-4cc6-4408-9449-539bde8cfe9d" providerId="ADAL" clId="{6A995B66-DB2D-4712-A27A-D3A1DE3567C7}" dt="2021-11-12T21:08:58.546" v="1407" actId="20577"/>
          <ac:spMkLst>
            <pc:docMk/>
            <pc:sldMk cId="2548159490" sldId="362"/>
            <ac:spMk id="635" creationId="{00000000-0000-0000-0000-000000000000}"/>
          </ac:spMkLst>
        </pc:spChg>
      </pc:sldChg>
      <pc:sldChg chg="delSp modSp add">
        <pc:chgData name="Erich Allan Noack" userId="47a45b00-4cc6-4408-9449-539bde8cfe9d" providerId="ADAL" clId="{6A995B66-DB2D-4712-A27A-D3A1DE3567C7}" dt="2021-12-02T22:01:20.040" v="1427" actId="165"/>
        <pc:sldMkLst>
          <pc:docMk/>
          <pc:sldMk cId="2792638028" sldId="371"/>
        </pc:sldMkLst>
        <pc:spChg chg="mod topLvl">
          <ac:chgData name="Erich Allan Noack" userId="47a45b00-4cc6-4408-9449-539bde8cfe9d" providerId="ADAL" clId="{6A995B66-DB2D-4712-A27A-D3A1DE3567C7}" dt="2021-12-02T22:01:20.040" v="1427" actId="165"/>
          <ac:spMkLst>
            <pc:docMk/>
            <pc:sldMk cId="2792638028" sldId="371"/>
            <ac:spMk id="6" creationId="{1DDC3BD0-C0BD-40CE-9CD8-9E3FA6F4A7E6}"/>
          </ac:spMkLst>
        </pc:spChg>
        <pc:spChg chg="mod">
          <ac:chgData name="Erich Allan Noack" userId="47a45b00-4cc6-4408-9449-539bde8cfe9d" providerId="ADAL" clId="{6A995B66-DB2D-4712-A27A-D3A1DE3567C7}" dt="2021-12-02T22:01:20.040" v="1427" actId="165"/>
          <ac:spMkLst>
            <pc:docMk/>
            <pc:sldMk cId="2792638028" sldId="371"/>
            <ac:spMk id="8" creationId="{6E54AB64-AB42-43CA-992A-F0FCAA2BCDFF}"/>
          </ac:spMkLst>
        </pc:spChg>
        <pc:spChg chg="mod">
          <ac:chgData name="Erich Allan Noack" userId="47a45b00-4cc6-4408-9449-539bde8cfe9d" providerId="ADAL" clId="{6A995B66-DB2D-4712-A27A-D3A1DE3567C7}" dt="2021-12-02T22:01:20.040" v="1427" actId="165"/>
          <ac:spMkLst>
            <pc:docMk/>
            <pc:sldMk cId="2792638028" sldId="371"/>
            <ac:spMk id="12" creationId="{CDD6B5EF-236D-4724-B6BB-624ABCB35F5D}"/>
          </ac:spMkLst>
        </pc:spChg>
        <pc:spChg chg="mod">
          <ac:chgData name="Erich Allan Noack" userId="47a45b00-4cc6-4408-9449-539bde8cfe9d" providerId="ADAL" clId="{6A995B66-DB2D-4712-A27A-D3A1DE3567C7}" dt="2021-12-02T22:01:20.040" v="1427" actId="165"/>
          <ac:spMkLst>
            <pc:docMk/>
            <pc:sldMk cId="2792638028" sldId="371"/>
            <ac:spMk id="13" creationId="{A06A134E-7BA2-4BBC-998A-B17EBBCF61F3}"/>
          </ac:spMkLst>
        </pc:spChg>
        <pc:spChg chg="mod">
          <ac:chgData name="Erich Allan Noack" userId="47a45b00-4cc6-4408-9449-539bde8cfe9d" providerId="ADAL" clId="{6A995B66-DB2D-4712-A27A-D3A1DE3567C7}" dt="2021-12-02T22:01:20.040" v="1427" actId="165"/>
          <ac:spMkLst>
            <pc:docMk/>
            <pc:sldMk cId="2792638028" sldId="371"/>
            <ac:spMk id="14" creationId="{8181ECB4-4261-4F69-8641-709AF112C374}"/>
          </ac:spMkLst>
        </pc:spChg>
        <pc:spChg chg="mod">
          <ac:chgData name="Erich Allan Noack" userId="47a45b00-4cc6-4408-9449-539bde8cfe9d" providerId="ADAL" clId="{6A995B66-DB2D-4712-A27A-D3A1DE3567C7}" dt="2021-12-02T22:01:20.040" v="1427" actId="165"/>
          <ac:spMkLst>
            <pc:docMk/>
            <pc:sldMk cId="2792638028" sldId="371"/>
            <ac:spMk id="15" creationId="{B238D75C-6D0F-4A5E-A46D-F7DDD0562F35}"/>
          </ac:spMkLst>
        </pc:spChg>
        <pc:spChg chg="mod">
          <ac:chgData name="Erich Allan Noack" userId="47a45b00-4cc6-4408-9449-539bde8cfe9d" providerId="ADAL" clId="{6A995B66-DB2D-4712-A27A-D3A1DE3567C7}" dt="2021-12-02T22:01:20.040" v="1427" actId="165"/>
          <ac:spMkLst>
            <pc:docMk/>
            <pc:sldMk cId="2792638028" sldId="371"/>
            <ac:spMk id="17" creationId="{2EC69CE9-E146-40C3-854B-05891B890FE7}"/>
          </ac:spMkLst>
        </pc:spChg>
        <pc:spChg chg="mod">
          <ac:chgData name="Erich Allan Noack" userId="47a45b00-4cc6-4408-9449-539bde8cfe9d" providerId="ADAL" clId="{6A995B66-DB2D-4712-A27A-D3A1DE3567C7}" dt="2021-12-02T22:01:20.040" v="1427" actId="165"/>
          <ac:spMkLst>
            <pc:docMk/>
            <pc:sldMk cId="2792638028" sldId="371"/>
            <ac:spMk id="18" creationId="{43F1410E-7F66-46C6-9129-2D1641E6A0C5}"/>
          </ac:spMkLst>
        </pc:spChg>
        <pc:spChg chg="mod">
          <ac:chgData name="Erich Allan Noack" userId="47a45b00-4cc6-4408-9449-539bde8cfe9d" providerId="ADAL" clId="{6A995B66-DB2D-4712-A27A-D3A1DE3567C7}" dt="2021-12-02T22:01:20.040" v="1427" actId="165"/>
          <ac:spMkLst>
            <pc:docMk/>
            <pc:sldMk cId="2792638028" sldId="371"/>
            <ac:spMk id="19" creationId="{C79547C0-C9C4-4F89-ACCB-F5A4132E0A10}"/>
          </ac:spMkLst>
        </pc:spChg>
        <pc:spChg chg="mod">
          <ac:chgData name="Erich Allan Noack" userId="47a45b00-4cc6-4408-9449-539bde8cfe9d" providerId="ADAL" clId="{6A995B66-DB2D-4712-A27A-D3A1DE3567C7}" dt="2021-12-02T22:01:20.040" v="1427" actId="165"/>
          <ac:spMkLst>
            <pc:docMk/>
            <pc:sldMk cId="2792638028" sldId="371"/>
            <ac:spMk id="20" creationId="{0FEB82B8-9E41-4DA6-B099-2B00A8F07CE7}"/>
          </ac:spMkLst>
        </pc:spChg>
        <pc:spChg chg="mod">
          <ac:chgData name="Erich Allan Noack" userId="47a45b00-4cc6-4408-9449-539bde8cfe9d" providerId="ADAL" clId="{6A995B66-DB2D-4712-A27A-D3A1DE3567C7}" dt="2021-12-02T22:01:20.040" v="1427" actId="165"/>
          <ac:spMkLst>
            <pc:docMk/>
            <pc:sldMk cId="2792638028" sldId="371"/>
            <ac:spMk id="39" creationId="{390C7185-EA00-4F68-A4E6-046978D0DD0D}"/>
          </ac:spMkLst>
        </pc:spChg>
        <pc:spChg chg="mod topLvl">
          <ac:chgData name="Erich Allan Noack" userId="47a45b00-4cc6-4408-9449-539bde8cfe9d" providerId="ADAL" clId="{6A995B66-DB2D-4712-A27A-D3A1DE3567C7}" dt="2021-12-02T22:01:20.040" v="1427" actId="165"/>
          <ac:spMkLst>
            <pc:docMk/>
            <pc:sldMk cId="2792638028" sldId="371"/>
            <ac:spMk id="41" creationId="{7D20FC9E-B6DA-4E58-AF0A-B027239EFB02}"/>
          </ac:spMkLst>
        </pc:spChg>
        <pc:spChg chg="mod topLvl">
          <ac:chgData name="Erich Allan Noack" userId="47a45b00-4cc6-4408-9449-539bde8cfe9d" providerId="ADAL" clId="{6A995B66-DB2D-4712-A27A-D3A1DE3567C7}" dt="2021-12-02T22:01:20.040" v="1427" actId="165"/>
          <ac:spMkLst>
            <pc:docMk/>
            <pc:sldMk cId="2792638028" sldId="371"/>
            <ac:spMk id="43" creationId="{F9053CE9-AF74-4118-8823-2486B7D2995E}"/>
          </ac:spMkLst>
        </pc:spChg>
        <pc:spChg chg="mod">
          <ac:chgData name="Erich Allan Noack" userId="47a45b00-4cc6-4408-9449-539bde8cfe9d" providerId="ADAL" clId="{6A995B66-DB2D-4712-A27A-D3A1DE3567C7}" dt="2021-12-02T22:01:20.040" v="1427" actId="165"/>
          <ac:spMkLst>
            <pc:docMk/>
            <pc:sldMk cId="2792638028" sldId="371"/>
            <ac:spMk id="95" creationId="{CA7CE09A-5B16-4FBC-BAB8-25C4EA079EBB}"/>
          </ac:spMkLst>
        </pc:spChg>
        <pc:grpChg chg="del">
          <ac:chgData name="Erich Allan Noack" userId="47a45b00-4cc6-4408-9449-539bde8cfe9d" providerId="ADAL" clId="{6A995B66-DB2D-4712-A27A-D3A1DE3567C7}" dt="2021-12-02T22:01:20.040" v="1427" actId="165"/>
          <ac:grpSpMkLst>
            <pc:docMk/>
            <pc:sldMk cId="2792638028" sldId="371"/>
            <ac:grpSpMk id="4" creationId="{CD4232A4-9D3C-4D4E-958D-3F211BED0143}"/>
          </ac:grpSpMkLst>
        </pc:grpChg>
        <pc:grpChg chg="mod topLvl">
          <ac:chgData name="Erich Allan Noack" userId="47a45b00-4cc6-4408-9449-539bde8cfe9d" providerId="ADAL" clId="{6A995B66-DB2D-4712-A27A-D3A1DE3567C7}" dt="2021-12-02T22:01:20.040" v="1427" actId="165"/>
          <ac:grpSpMkLst>
            <pc:docMk/>
            <pc:sldMk cId="2792638028" sldId="371"/>
            <ac:grpSpMk id="7" creationId="{E77F7502-C92F-400C-9829-8D2617961BF1}"/>
          </ac:grpSpMkLst>
        </pc:grpChg>
        <pc:grpChg chg="mod">
          <ac:chgData name="Erich Allan Noack" userId="47a45b00-4cc6-4408-9449-539bde8cfe9d" providerId="ADAL" clId="{6A995B66-DB2D-4712-A27A-D3A1DE3567C7}" dt="2021-12-02T22:01:20.040" v="1427" actId="165"/>
          <ac:grpSpMkLst>
            <pc:docMk/>
            <pc:sldMk cId="2792638028" sldId="371"/>
            <ac:grpSpMk id="9" creationId="{2908542A-89FD-4E16-BC9E-13DC6BF6098A}"/>
          </ac:grpSpMkLst>
        </pc:grpChg>
        <pc:grpChg chg="mod">
          <ac:chgData name="Erich Allan Noack" userId="47a45b00-4cc6-4408-9449-539bde8cfe9d" providerId="ADAL" clId="{6A995B66-DB2D-4712-A27A-D3A1DE3567C7}" dt="2021-12-02T22:01:20.040" v="1427" actId="165"/>
          <ac:grpSpMkLst>
            <pc:docMk/>
            <pc:sldMk cId="2792638028" sldId="371"/>
            <ac:grpSpMk id="11" creationId="{39EB8512-C81C-4553-A7BE-95C6C1224094}"/>
          </ac:grpSpMkLst>
        </pc:grpChg>
        <pc:grpChg chg="mod topLvl">
          <ac:chgData name="Erich Allan Noack" userId="47a45b00-4cc6-4408-9449-539bde8cfe9d" providerId="ADAL" clId="{6A995B66-DB2D-4712-A27A-D3A1DE3567C7}" dt="2021-12-02T22:01:20.040" v="1427" actId="165"/>
          <ac:grpSpMkLst>
            <pc:docMk/>
            <pc:sldMk cId="2792638028" sldId="371"/>
            <ac:grpSpMk id="40" creationId="{08BC9B7E-1093-4D79-B631-415C69A2104E}"/>
          </ac:grpSpMkLst>
        </pc:grpChg>
        <pc:grpChg chg="mod">
          <ac:chgData name="Erich Allan Noack" userId="47a45b00-4cc6-4408-9449-539bde8cfe9d" providerId="ADAL" clId="{6A995B66-DB2D-4712-A27A-D3A1DE3567C7}" dt="2021-12-02T22:01:20.040" v="1427" actId="165"/>
          <ac:grpSpMkLst>
            <pc:docMk/>
            <pc:sldMk cId="2792638028" sldId="371"/>
            <ac:grpSpMk id="90" creationId="{204BE2CD-CCE2-4D78-BB77-78D14FE29438}"/>
          </ac:grpSpMkLst>
        </pc:grpChg>
        <pc:grpChg chg="mod topLvl">
          <ac:chgData name="Erich Allan Noack" userId="47a45b00-4cc6-4408-9449-539bde8cfe9d" providerId="ADAL" clId="{6A995B66-DB2D-4712-A27A-D3A1DE3567C7}" dt="2021-12-02T22:01:20.040" v="1427" actId="165"/>
          <ac:grpSpMkLst>
            <pc:docMk/>
            <pc:sldMk cId="2792638028" sldId="371"/>
            <ac:grpSpMk id="92" creationId="{E6BDFFDA-5312-4A6B-9031-FB2535239DF5}"/>
          </ac:grpSpMkLst>
        </pc:grpChg>
        <pc:cxnChg chg="mod">
          <ac:chgData name="Erich Allan Noack" userId="47a45b00-4cc6-4408-9449-539bde8cfe9d" providerId="ADAL" clId="{6A995B66-DB2D-4712-A27A-D3A1DE3567C7}" dt="2021-12-02T22:01:20.040" v="1427" actId="165"/>
          <ac:cxnSpMkLst>
            <pc:docMk/>
            <pc:sldMk cId="2792638028" sldId="371"/>
            <ac:cxnSpMk id="3" creationId="{09A36B7A-F8F6-4454-9AB8-C0585F5796D5}"/>
          </ac:cxnSpMkLst>
        </pc:cxnChg>
        <pc:cxnChg chg="mod">
          <ac:chgData name="Erich Allan Noack" userId="47a45b00-4cc6-4408-9449-539bde8cfe9d" providerId="ADAL" clId="{6A995B66-DB2D-4712-A27A-D3A1DE3567C7}" dt="2021-12-02T22:01:20.040" v="1427" actId="165"/>
          <ac:cxnSpMkLst>
            <pc:docMk/>
            <pc:sldMk cId="2792638028" sldId="371"/>
            <ac:cxnSpMk id="5" creationId="{73EEC831-9546-4F66-8BF1-8B47C08E3520}"/>
          </ac:cxnSpMkLst>
        </pc:cxnChg>
        <pc:cxnChg chg="mod">
          <ac:chgData name="Erich Allan Noack" userId="47a45b00-4cc6-4408-9449-539bde8cfe9d" providerId="ADAL" clId="{6A995B66-DB2D-4712-A27A-D3A1DE3567C7}" dt="2021-12-02T22:01:20.040" v="1427" actId="165"/>
          <ac:cxnSpMkLst>
            <pc:docMk/>
            <pc:sldMk cId="2792638028" sldId="371"/>
            <ac:cxnSpMk id="21" creationId="{50DBFD91-0413-4246-9703-CDC4E27460AF}"/>
          </ac:cxnSpMkLst>
        </pc:cxnChg>
        <pc:cxnChg chg="mod">
          <ac:chgData name="Erich Allan Noack" userId="47a45b00-4cc6-4408-9449-539bde8cfe9d" providerId="ADAL" clId="{6A995B66-DB2D-4712-A27A-D3A1DE3567C7}" dt="2021-12-02T22:01:20.040" v="1427" actId="165"/>
          <ac:cxnSpMkLst>
            <pc:docMk/>
            <pc:sldMk cId="2792638028" sldId="371"/>
            <ac:cxnSpMk id="22" creationId="{F2D58C54-23A7-41DA-82FF-A8576278E2A6}"/>
          </ac:cxnSpMkLst>
        </pc:cxnChg>
        <pc:cxnChg chg="mod">
          <ac:chgData name="Erich Allan Noack" userId="47a45b00-4cc6-4408-9449-539bde8cfe9d" providerId="ADAL" clId="{6A995B66-DB2D-4712-A27A-D3A1DE3567C7}" dt="2021-12-02T22:01:20.040" v="1427" actId="165"/>
          <ac:cxnSpMkLst>
            <pc:docMk/>
            <pc:sldMk cId="2792638028" sldId="371"/>
            <ac:cxnSpMk id="23" creationId="{C29974CE-2685-4C71-AC7C-BCE56B985DE2}"/>
          </ac:cxnSpMkLst>
        </pc:cxnChg>
        <pc:cxnChg chg="mod">
          <ac:chgData name="Erich Allan Noack" userId="47a45b00-4cc6-4408-9449-539bde8cfe9d" providerId="ADAL" clId="{6A995B66-DB2D-4712-A27A-D3A1DE3567C7}" dt="2021-12-02T22:01:20.040" v="1427" actId="165"/>
          <ac:cxnSpMkLst>
            <pc:docMk/>
            <pc:sldMk cId="2792638028" sldId="371"/>
            <ac:cxnSpMk id="24" creationId="{040B20AF-1555-42DF-8BF4-1858D41F27D9}"/>
          </ac:cxnSpMkLst>
        </pc:cxnChg>
        <pc:cxnChg chg="mod">
          <ac:chgData name="Erich Allan Noack" userId="47a45b00-4cc6-4408-9449-539bde8cfe9d" providerId="ADAL" clId="{6A995B66-DB2D-4712-A27A-D3A1DE3567C7}" dt="2021-12-02T22:01:20.040" v="1427" actId="165"/>
          <ac:cxnSpMkLst>
            <pc:docMk/>
            <pc:sldMk cId="2792638028" sldId="371"/>
            <ac:cxnSpMk id="25" creationId="{2C96706A-1618-4E5B-A6EB-C8BCA0173DDF}"/>
          </ac:cxnSpMkLst>
        </pc:cxnChg>
        <pc:cxnChg chg="mod">
          <ac:chgData name="Erich Allan Noack" userId="47a45b00-4cc6-4408-9449-539bde8cfe9d" providerId="ADAL" clId="{6A995B66-DB2D-4712-A27A-D3A1DE3567C7}" dt="2021-12-02T22:01:20.040" v="1427" actId="165"/>
          <ac:cxnSpMkLst>
            <pc:docMk/>
            <pc:sldMk cId="2792638028" sldId="371"/>
            <ac:cxnSpMk id="26" creationId="{77716FB0-DAAA-4318-8BA7-234C5766B16F}"/>
          </ac:cxnSpMkLst>
        </pc:cxnChg>
        <pc:cxnChg chg="mod">
          <ac:chgData name="Erich Allan Noack" userId="47a45b00-4cc6-4408-9449-539bde8cfe9d" providerId="ADAL" clId="{6A995B66-DB2D-4712-A27A-D3A1DE3567C7}" dt="2021-12-02T22:01:20.040" v="1427" actId="165"/>
          <ac:cxnSpMkLst>
            <pc:docMk/>
            <pc:sldMk cId="2792638028" sldId="371"/>
            <ac:cxnSpMk id="27" creationId="{511A4C75-6904-451A-8270-CE424110AEBE}"/>
          </ac:cxnSpMkLst>
        </pc:cxnChg>
        <pc:cxnChg chg="mod">
          <ac:chgData name="Erich Allan Noack" userId="47a45b00-4cc6-4408-9449-539bde8cfe9d" providerId="ADAL" clId="{6A995B66-DB2D-4712-A27A-D3A1DE3567C7}" dt="2021-12-02T22:01:20.040" v="1427" actId="165"/>
          <ac:cxnSpMkLst>
            <pc:docMk/>
            <pc:sldMk cId="2792638028" sldId="371"/>
            <ac:cxnSpMk id="29" creationId="{C63AE0A9-194F-499C-AB61-3C8CEF642E44}"/>
          </ac:cxnSpMkLst>
        </pc:cxnChg>
        <pc:cxnChg chg="mod">
          <ac:chgData name="Erich Allan Noack" userId="47a45b00-4cc6-4408-9449-539bde8cfe9d" providerId="ADAL" clId="{6A995B66-DB2D-4712-A27A-D3A1DE3567C7}" dt="2021-12-02T22:01:20.040" v="1427" actId="165"/>
          <ac:cxnSpMkLst>
            <pc:docMk/>
            <pc:sldMk cId="2792638028" sldId="371"/>
            <ac:cxnSpMk id="30" creationId="{8D46A4CC-8DE6-4579-BFAC-C5ABBB966E73}"/>
          </ac:cxnSpMkLst>
        </pc:cxnChg>
        <pc:cxnChg chg="mod">
          <ac:chgData name="Erich Allan Noack" userId="47a45b00-4cc6-4408-9449-539bde8cfe9d" providerId="ADAL" clId="{6A995B66-DB2D-4712-A27A-D3A1DE3567C7}" dt="2021-12-02T22:01:20.040" v="1427" actId="165"/>
          <ac:cxnSpMkLst>
            <pc:docMk/>
            <pc:sldMk cId="2792638028" sldId="371"/>
            <ac:cxnSpMk id="31" creationId="{E9342DAA-FADF-4C48-AC4E-E83991411869}"/>
          </ac:cxnSpMkLst>
        </pc:cxnChg>
        <pc:cxnChg chg="mod">
          <ac:chgData name="Erich Allan Noack" userId="47a45b00-4cc6-4408-9449-539bde8cfe9d" providerId="ADAL" clId="{6A995B66-DB2D-4712-A27A-D3A1DE3567C7}" dt="2021-12-02T22:01:20.040" v="1427" actId="165"/>
          <ac:cxnSpMkLst>
            <pc:docMk/>
            <pc:sldMk cId="2792638028" sldId="371"/>
            <ac:cxnSpMk id="32" creationId="{CBAE7FA3-1DDC-4CA8-88E0-F0DD39C9B34E}"/>
          </ac:cxnSpMkLst>
        </pc:cxnChg>
        <pc:cxnChg chg="mod">
          <ac:chgData name="Erich Allan Noack" userId="47a45b00-4cc6-4408-9449-539bde8cfe9d" providerId="ADAL" clId="{6A995B66-DB2D-4712-A27A-D3A1DE3567C7}" dt="2021-12-02T22:01:20.040" v="1427" actId="165"/>
          <ac:cxnSpMkLst>
            <pc:docMk/>
            <pc:sldMk cId="2792638028" sldId="371"/>
            <ac:cxnSpMk id="33" creationId="{47C9BB4C-02B9-45F6-AABB-EE21502D73E3}"/>
          </ac:cxnSpMkLst>
        </pc:cxnChg>
        <pc:cxnChg chg="mod">
          <ac:chgData name="Erich Allan Noack" userId="47a45b00-4cc6-4408-9449-539bde8cfe9d" providerId="ADAL" clId="{6A995B66-DB2D-4712-A27A-D3A1DE3567C7}" dt="2021-12-02T22:01:20.040" v="1427" actId="165"/>
          <ac:cxnSpMkLst>
            <pc:docMk/>
            <pc:sldMk cId="2792638028" sldId="371"/>
            <ac:cxnSpMk id="34" creationId="{8523E5CD-1630-4724-8C7D-1132376614F8}"/>
          </ac:cxnSpMkLst>
        </pc:cxnChg>
        <pc:cxnChg chg="mod">
          <ac:chgData name="Erich Allan Noack" userId="47a45b00-4cc6-4408-9449-539bde8cfe9d" providerId="ADAL" clId="{6A995B66-DB2D-4712-A27A-D3A1DE3567C7}" dt="2021-12-02T22:01:20.040" v="1427" actId="165"/>
          <ac:cxnSpMkLst>
            <pc:docMk/>
            <pc:sldMk cId="2792638028" sldId="371"/>
            <ac:cxnSpMk id="35" creationId="{B3165CC1-B83C-4CA9-8F77-AD77EC3D3F85}"/>
          </ac:cxnSpMkLst>
        </pc:cxnChg>
        <pc:cxnChg chg="mod">
          <ac:chgData name="Erich Allan Noack" userId="47a45b00-4cc6-4408-9449-539bde8cfe9d" providerId="ADAL" clId="{6A995B66-DB2D-4712-A27A-D3A1DE3567C7}" dt="2021-12-02T22:01:20.040" v="1427" actId="165"/>
          <ac:cxnSpMkLst>
            <pc:docMk/>
            <pc:sldMk cId="2792638028" sldId="371"/>
            <ac:cxnSpMk id="36" creationId="{637A31CB-9AA1-4BFE-B687-3D272C989252}"/>
          </ac:cxnSpMkLst>
        </pc:cxnChg>
        <pc:cxnChg chg="mod">
          <ac:chgData name="Erich Allan Noack" userId="47a45b00-4cc6-4408-9449-539bde8cfe9d" providerId="ADAL" clId="{6A995B66-DB2D-4712-A27A-D3A1DE3567C7}" dt="2021-12-02T22:01:20.040" v="1427" actId="165"/>
          <ac:cxnSpMkLst>
            <pc:docMk/>
            <pc:sldMk cId="2792638028" sldId="371"/>
            <ac:cxnSpMk id="37" creationId="{ADB08882-9AB2-4A15-837E-449138760FF5}"/>
          </ac:cxnSpMkLst>
        </pc:cxnChg>
        <pc:cxnChg chg="mod">
          <ac:chgData name="Erich Allan Noack" userId="47a45b00-4cc6-4408-9449-539bde8cfe9d" providerId="ADAL" clId="{6A995B66-DB2D-4712-A27A-D3A1DE3567C7}" dt="2021-12-02T22:01:20.040" v="1427" actId="165"/>
          <ac:cxnSpMkLst>
            <pc:docMk/>
            <pc:sldMk cId="2792638028" sldId="371"/>
            <ac:cxnSpMk id="38" creationId="{EF4146FB-3F04-4515-A897-4DDABB6D147B}"/>
          </ac:cxnSpMkLst>
        </pc:cxnChg>
        <pc:cxnChg chg="mod">
          <ac:chgData name="Erich Allan Noack" userId="47a45b00-4cc6-4408-9449-539bde8cfe9d" providerId="ADAL" clId="{6A995B66-DB2D-4712-A27A-D3A1DE3567C7}" dt="2021-12-02T22:01:20.040" v="1427" actId="165"/>
          <ac:cxnSpMkLst>
            <pc:docMk/>
            <pc:sldMk cId="2792638028" sldId="371"/>
            <ac:cxnSpMk id="42" creationId="{FB44279D-526D-4255-9F48-AF7D13709DCE}"/>
          </ac:cxnSpMkLst>
        </pc:cxnChg>
        <pc:cxnChg chg="mod">
          <ac:chgData name="Erich Allan Noack" userId="47a45b00-4cc6-4408-9449-539bde8cfe9d" providerId="ADAL" clId="{6A995B66-DB2D-4712-A27A-D3A1DE3567C7}" dt="2021-12-02T22:01:20.040" v="1427" actId="165"/>
          <ac:cxnSpMkLst>
            <pc:docMk/>
            <pc:sldMk cId="2792638028" sldId="371"/>
            <ac:cxnSpMk id="48" creationId="{A3BA044E-90A1-4848-B9B1-4330D079B7DF}"/>
          </ac:cxnSpMkLst>
        </pc:cxnChg>
        <pc:cxnChg chg="mod">
          <ac:chgData name="Erich Allan Noack" userId="47a45b00-4cc6-4408-9449-539bde8cfe9d" providerId="ADAL" clId="{6A995B66-DB2D-4712-A27A-D3A1DE3567C7}" dt="2021-12-02T22:01:20.040" v="1427" actId="165"/>
          <ac:cxnSpMkLst>
            <pc:docMk/>
            <pc:sldMk cId="2792638028" sldId="371"/>
            <ac:cxnSpMk id="89" creationId="{668A56B3-FC66-4060-9748-7214954AF759}"/>
          </ac:cxnSpMkLst>
        </pc:cxnChg>
        <pc:cxnChg chg="mod">
          <ac:chgData name="Erich Allan Noack" userId="47a45b00-4cc6-4408-9449-539bde8cfe9d" providerId="ADAL" clId="{6A995B66-DB2D-4712-A27A-D3A1DE3567C7}" dt="2021-12-02T22:01:20.040" v="1427" actId="165"/>
          <ac:cxnSpMkLst>
            <pc:docMk/>
            <pc:sldMk cId="2792638028" sldId="371"/>
            <ac:cxnSpMk id="94" creationId="{C112A66C-1A58-497A-B140-9EF731C92ABB}"/>
          </ac:cxnSpMkLst>
        </pc:cxnChg>
      </pc:sldChg>
    </pc:docChg>
  </pc:docChgLst>
  <pc:docChgLst>
    <pc:chgData name="Makada Browne" userId="S::msb16f@my.fsu.edu::e897d2d9-826b-486e-aa6e-d442bee12dec" providerId="AD" clId="Web-{841EFC07-FE38-6F42-6BCA-65F29A3DFB80}"/>
    <pc:docChg chg="modSld">
      <pc:chgData name="Makada Browne" userId="S::msb16f@my.fsu.edu::e897d2d9-826b-486e-aa6e-d442bee12dec" providerId="AD" clId="Web-{841EFC07-FE38-6F42-6BCA-65F29A3DFB80}" dt="2021-11-12T21:41:39.603" v="39" actId="20577"/>
      <pc:docMkLst>
        <pc:docMk/>
      </pc:docMkLst>
      <pc:sldChg chg="modSp">
        <pc:chgData name="Makada Browne" userId="S::msb16f@my.fsu.edu::e897d2d9-826b-486e-aa6e-d442bee12dec" providerId="AD" clId="Web-{841EFC07-FE38-6F42-6BCA-65F29A3DFB80}" dt="2021-11-12T21:41:39.603" v="39" actId="20577"/>
        <pc:sldMkLst>
          <pc:docMk/>
          <pc:sldMk cId="2799216267" sldId="322"/>
        </pc:sldMkLst>
        <pc:spChg chg="mod">
          <ac:chgData name="Makada Browne" userId="S::msb16f@my.fsu.edu::e897d2d9-826b-486e-aa6e-d442bee12dec" providerId="AD" clId="Web-{841EFC07-FE38-6F42-6BCA-65F29A3DFB80}" dt="2021-11-12T21:41:39.603" v="39" actId="20577"/>
          <ac:spMkLst>
            <pc:docMk/>
            <pc:sldMk cId="2799216267" sldId="322"/>
            <ac:spMk id="639" creationId="{00000000-0000-0000-0000-000000000000}"/>
          </ac:spMkLst>
        </pc:spChg>
      </pc:sldChg>
      <pc:sldChg chg="modSp">
        <pc:chgData name="Makada Browne" userId="S::msb16f@my.fsu.edu::e897d2d9-826b-486e-aa6e-d442bee12dec" providerId="AD" clId="Web-{841EFC07-FE38-6F42-6BCA-65F29A3DFB80}" dt="2021-11-12T21:40:20.521" v="0" actId="20577"/>
        <pc:sldMkLst>
          <pc:docMk/>
          <pc:sldMk cId="283557214" sldId="350"/>
        </pc:sldMkLst>
        <pc:spChg chg="mod">
          <ac:chgData name="Makada Browne" userId="S::msb16f@my.fsu.edu::e897d2d9-826b-486e-aa6e-d442bee12dec" providerId="AD" clId="Web-{841EFC07-FE38-6F42-6BCA-65F29A3DFB80}" dt="2021-11-12T21:40:20.521" v="0" actId="20577"/>
          <ac:spMkLst>
            <pc:docMk/>
            <pc:sldMk cId="283557214" sldId="350"/>
            <ac:spMk id="639" creationId="{00000000-0000-0000-0000-000000000000}"/>
          </ac:spMkLst>
        </pc:spChg>
      </pc:sldChg>
      <pc:sldChg chg="addSp delSp modSp">
        <pc:chgData name="Makada Browne" userId="S::msb16f@my.fsu.edu::e897d2d9-826b-486e-aa6e-d442bee12dec" providerId="AD" clId="Web-{841EFC07-FE38-6F42-6BCA-65F29A3DFB80}" dt="2021-11-12T21:41:03.273" v="26" actId="14100"/>
        <pc:sldMkLst>
          <pc:docMk/>
          <pc:sldMk cId="781230892" sldId="352"/>
        </pc:sldMkLst>
        <pc:spChg chg="add mod">
          <ac:chgData name="Makada Browne" userId="S::msb16f@my.fsu.edu::e897d2d9-826b-486e-aa6e-d442bee12dec" providerId="AD" clId="Web-{841EFC07-FE38-6F42-6BCA-65F29A3DFB80}" dt="2021-11-12T21:41:03.273" v="26" actId="14100"/>
          <ac:spMkLst>
            <pc:docMk/>
            <pc:sldMk cId="781230892" sldId="352"/>
            <ac:spMk id="2" creationId="{D74416D2-B3C9-4A28-9C27-D568CE5961D6}"/>
          </ac:spMkLst>
        </pc:spChg>
        <pc:spChg chg="del">
          <ac:chgData name="Makada Browne" userId="S::msb16f@my.fsu.edu::e897d2d9-826b-486e-aa6e-d442bee12dec" providerId="AD" clId="Web-{841EFC07-FE38-6F42-6BCA-65F29A3DFB80}" dt="2021-11-12T21:40:25.099" v="1"/>
          <ac:spMkLst>
            <pc:docMk/>
            <pc:sldMk cId="781230892" sldId="352"/>
            <ac:spMk id="639" creationId="{00000000-0000-0000-0000-000000000000}"/>
          </ac:spMkLst>
        </pc:spChg>
      </pc:sldChg>
      <pc:sldChg chg="modSp">
        <pc:chgData name="Makada Browne" userId="S::msb16f@my.fsu.edu::e897d2d9-826b-486e-aa6e-d442bee12dec" providerId="AD" clId="Web-{841EFC07-FE38-6F42-6BCA-65F29A3DFB80}" dt="2021-11-12T21:41:18.446" v="32" actId="20577"/>
        <pc:sldMkLst>
          <pc:docMk/>
          <pc:sldMk cId="3327823419" sldId="354"/>
        </pc:sldMkLst>
        <pc:spChg chg="mod">
          <ac:chgData name="Makada Browne" userId="S::msb16f@my.fsu.edu::e897d2d9-826b-486e-aa6e-d442bee12dec" providerId="AD" clId="Web-{841EFC07-FE38-6F42-6BCA-65F29A3DFB80}" dt="2021-11-12T21:41:18.446" v="32" actId="20577"/>
          <ac:spMkLst>
            <pc:docMk/>
            <pc:sldMk cId="3327823419" sldId="354"/>
            <ac:spMk id="639" creationId="{00000000-0000-0000-0000-000000000000}"/>
          </ac:spMkLst>
        </pc:spChg>
      </pc:sldChg>
      <pc:sldChg chg="modSp">
        <pc:chgData name="Makada Browne" userId="S::msb16f@my.fsu.edu::e897d2d9-826b-486e-aa6e-d442bee12dec" providerId="AD" clId="Web-{841EFC07-FE38-6F42-6BCA-65F29A3DFB80}" dt="2021-11-12T21:41:30.072" v="36" actId="20577"/>
        <pc:sldMkLst>
          <pc:docMk/>
          <pc:sldMk cId="752694334" sldId="356"/>
        </pc:sldMkLst>
        <pc:spChg chg="mod">
          <ac:chgData name="Makada Browne" userId="S::msb16f@my.fsu.edu::e897d2d9-826b-486e-aa6e-d442bee12dec" providerId="AD" clId="Web-{841EFC07-FE38-6F42-6BCA-65F29A3DFB80}" dt="2021-11-12T21:41:30.072" v="36" actId="20577"/>
          <ac:spMkLst>
            <pc:docMk/>
            <pc:sldMk cId="752694334" sldId="356"/>
            <ac:spMk id="639" creationId="{00000000-0000-0000-0000-000000000000}"/>
          </ac:spMkLst>
        </pc:spChg>
      </pc:sldChg>
      <pc:sldChg chg="modSp">
        <pc:chgData name="Makada Browne" userId="S::msb16f@my.fsu.edu::e897d2d9-826b-486e-aa6e-d442bee12dec" providerId="AD" clId="Web-{841EFC07-FE38-6F42-6BCA-65F29A3DFB80}" dt="2021-11-12T21:41:22.884" v="34" actId="20577"/>
        <pc:sldMkLst>
          <pc:docMk/>
          <pc:sldMk cId="616354141" sldId="357"/>
        </pc:sldMkLst>
        <pc:spChg chg="mod">
          <ac:chgData name="Makada Browne" userId="S::msb16f@my.fsu.edu::e897d2d9-826b-486e-aa6e-d442bee12dec" providerId="AD" clId="Web-{841EFC07-FE38-6F42-6BCA-65F29A3DFB80}" dt="2021-11-12T21:41:22.884" v="34" actId="20577"/>
          <ac:spMkLst>
            <pc:docMk/>
            <pc:sldMk cId="616354141" sldId="357"/>
            <ac:spMk id="639" creationId="{00000000-0000-0000-0000-000000000000}"/>
          </ac:spMkLst>
        </pc:spChg>
      </pc:sldChg>
      <pc:sldChg chg="modSp">
        <pc:chgData name="Makada Browne" userId="S::msb16f@my.fsu.edu::e897d2d9-826b-486e-aa6e-d442bee12dec" providerId="AD" clId="Web-{841EFC07-FE38-6F42-6BCA-65F29A3DFB80}" dt="2021-11-12T21:41:12.633" v="28" actId="20577"/>
        <pc:sldMkLst>
          <pc:docMk/>
          <pc:sldMk cId="3711975888" sldId="360"/>
        </pc:sldMkLst>
        <pc:spChg chg="mod">
          <ac:chgData name="Makada Browne" userId="S::msb16f@my.fsu.edu::e897d2d9-826b-486e-aa6e-d442bee12dec" providerId="AD" clId="Web-{841EFC07-FE38-6F42-6BCA-65F29A3DFB80}" dt="2021-11-12T21:41:12.633" v="28" actId="20577"/>
          <ac:spMkLst>
            <pc:docMk/>
            <pc:sldMk cId="3711975888" sldId="360"/>
            <ac:spMk id="639" creationId="{00000000-0000-0000-0000-000000000000}"/>
          </ac:spMkLst>
        </pc:spChg>
      </pc:sldChg>
    </pc:docChg>
  </pc:docChgLst>
  <pc:docChgLst>
    <pc:chgData name="Amelia Veith" userId="15bdf0d5-432d-4157-83ae-63e3a7e1dc2c" providerId="ADAL" clId="{B4B06F8C-F833-4780-ACF0-E71BD1591240}"/>
    <pc:docChg chg="custSel addSld modSld sldOrd modSection">
      <pc:chgData name="Amelia Veith" userId="15bdf0d5-432d-4157-83ae-63e3a7e1dc2c" providerId="ADAL" clId="{B4B06F8C-F833-4780-ACF0-E71BD1591240}" dt="2021-11-08T21:03:41.737" v="151" actId="14100"/>
      <pc:docMkLst>
        <pc:docMk/>
      </pc:docMkLst>
      <pc:sldChg chg="modSp mod">
        <pc:chgData name="Amelia Veith" userId="15bdf0d5-432d-4157-83ae-63e3a7e1dc2c" providerId="ADAL" clId="{B4B06F8C-F833-4780-ACF0-E71BD1591240}" dt="2021-11-08T20:55:53.067" v="6" actId="115"/>
        <pc:sldMkLst>
          <pc:docMk/>
          <pc:sldMk cId="0" sldId="290"/>
        </pc:sldMkLst>
        <pc:spChg chg="mod">
          <ac:chgData name="Amelia Veith" userId="15bdf0d5-432d-4157-83ae-63e3a7e1dc2c" providerId="ADAL" clId="{B4B06F8C-F833-4780-ACF0-E71BD1591240}" dt="2021-11-08T20:55:53.067" v="6" actId="115"/>
          <ac:spMkLst>
            <pc:docMk/>
            <pc:sldMk cId="0" sldId="290"/>
            <ac:spMk id="238" creationId="{00000000-0000-0000-0000-000000000000}"/>
          </ac:spMkLst>
        </pc:spChg>
        <pc:spChg chg="mod">
          <ac:chgData name="Amelia Veith" userId="15bdf0d5-432d-4157-83ae-63e3a7e1dc2c" providerId="ADAL" clId="{B4B06F8C-F833-4780-ACF0-E71BD1591240}" dt="2021-11-08T20:55:33.972" v="1" actId="20577"/>
          <ac:spMkLst>
            <pc:docMk/>
            <pc:sldMk cId="0" sldId="290"/>
            <ac:spMk id="242" creationId="{00000000-0000-0000-0000-000000000000}"/>
          </ac:spMkLst>
        </pc:spChg>
      </pc:sldChg>
      <pc:sldChg chg="modSp">
        <pc:chgData name="Amelia Veith" userId="15bdf0d5-432d-4157-83ae-63e3a7e1dc2c" providerId="ADAL" clId="{B4B06F8C-F833-4780-ACF0-E71BD1591240}" dt="2021-11-08T21:01:21.224" v="63" actId="20577"/>
        <pc:sldMkLst>
          <pc:docMk/>
          <pc:sldMk cId="0" sldId="294"/>
        </pc:sldMkLst>
        <pc:spChg chg="mod">
          <ac:chgData name="Amelia Veith" userId="15bdf0d5-432d-4157-83ae-63e3a7e1dc2c" providerId="ADAL" clId="{B4B06F8C-F833-4780-ACF0-E71BD1591240}" dt="2021-11-08T21:01:21.224" v="63" actId="20577"/>
          <ac:spMkLst>
            <pc:docMk/>
            <pc:sldMk cId="0" sldId="294"/>
            <ac:spMk id="635" creationId="{00000000-0000-0000-0000-000000000000}"/>
          </ac:spMkLst>
        </pc:spChg>
      </pc:sldChg>
      <pc:sldChg chg="mod ord modShow">
        <pc:chgData name="Amelia Veith" userId="15bdf0d5-432d-4157-83ae-63e3a7e1dc2c" providerId="ADAL" clId="{B4B06F8C-F833-4780-ACF0-E71BD1591240}" dt="2021-11-08T20:58:40.735" v="12"/>
        <pc:sldMkLst>
          <pc:docMk/>
          <pc:sldMk cId="3827410107" sldId="296"/>
        </pc:sldMkLst>
      </pc:sldChg>
      <pc:sldChg chg="mod ord modShow">
        <pc:chgData name="Amelia Veith" userId="15bdf0d5-432d-4157-83ae-63e3a7e1dc2c" providerId="ADAL" clId="{B4B06F8C-F833-4780-ACF0-E71BD1591240}" dt="2021-11-08T21:01:00.715" v="50"/>
        <pc:sldMkLst>
          <pc:docMk/>
          <pc:sldMk cId="3252958677" sldId="298"/>
        </pc:sldMkLst>
      </pc:sldChg>
      <pc:sldChg chg="modSp">
        <pc:chgData name="Amelia Veith" userId="15bdf0d5-432d-4157-83ae-63e3a7e1dc2c" providerId="ADAL" clId="{B4B06F8C-F833-4780-ACF0-E71BD1591240}" dt="2021-11-08T20:59:34.180" v="43" actId="403"/>
        <pc:sldMkLst>
          <pc:docMk/>
          <pc:sldMk cId="3591553544" sldId="300"/>
        </pc:sldMkLst>
        <pc:spChg chg="mod">
          <ac:chgData name="Amelia Veith" userId="15bdf0d5-432d-4157-83ae-63e3a7e1dc2c" providerId="ADAL" clId="{B4B06F8C-F833-4780-ACF0-E71BD1591240}" dt="2021-11-08T20:59:34.180" v="43" actId="403"/>
          <ac:spMkLst>
            <pc:docMk/>
            <pc:sldMk cId="3591553544" sldId="300"/>
            <ac:spMk id="25" creationId="{D133B8BC-5AF1-4D0C-B708-0E59B8E6CD75}"/>
          </ac:spMkLst>
        </pc:spChg>
      </pc:sldChg>
      <pc:sldChg chg="mod ord modShow">
        <pc:chgData name="Amelia Veith" userId="15bdf0d5-432d-4157-83ae-63e3a7e1dc2c" providerId="ADAL" clId="{B4B06F8C-F833-4780-ACF0-E71BD1591240}" dt="2021-11-08T21:01:00.715" v="50"/>
        <pc:sldMkLst>
          <pc:docMk/>
          <pc:sldMk cId="3596009328" sldId="304"/>
        </pc:sldMkLst>
      </pc:sldChg>
      <pc:sldChg chg="mod ord modShow">
        <pc:chgData name="Amelia Veith" userId="15bdf0d5-432d-4157-83ae-63e3a7e1dc2c" providerId="ADAL" clId="{B4B06F8C-F833-4780-ACF0-E71BD1591240}" dt="2021-11-08T21:01:00.715" v="50"/>
        <pc:sldMkLst>
          <pc:docMk/>
          <pc:sldMk cId="2356533094" sldId="306"/>
        </pc:sldMkLst>
      </pc:sldChg>
      <pc:sldChg chg="mod ord modShow">
        <pc:chgData name="Amelia Veith" userId="15bdf0d5-432d-4157-83ae-63e3a7e1dc2c" providerId="ADAL" clId="{B4B06F8C-F833-4780-ACF0-E71BD1591240}" dt="2021-11-08T20:58:40.735" v="12"/>
        <pc:sldMkLst>
          <pc:docMk/>
          <pc:sldMk cId="2736305708" sldId="311"/>
        </pc:sldMkLst>
      </pc:sldChg>
      <pc:sldChg chg="mod ord modShow">
        <pc:chgData name="Amelia Veith" userId="15bdf0d5-432d-4157-83ae-63e3a7e1dc2c" providerId="ADAL" clId="{B4B06F8C-F833-4780-ACF0-E71BD1591240}" dt="2021-11-08T20:58:40.735" v="12"/>
        <pc:sldMkLst>
          <pc:docMk/>
          <pc:sldMk cId="2822531681" sldId="325"/>
        </pc:sldMkLst>
      </pc:sldChg>
      <pc:sldChg chg="mod ord modShow">
        <pc:chgData name="Amelia Veith" userId="15bdf0d5-432d-4157-83ae-63e3a7e1dc2c" providerId="ADAL" clId="{B4B06F8C-F833-4780-ACF0-E71BD1591240}" dt="2021-11-08T21:01:00.715" v="50"/>
        <pc:sldMkLst>
          <pc:docMk/>
          <pc:sldMk cId="151539260" sldId="328"/>
        </pc:sldMkLst>
      </pc:sldChg>
      <pc:sldChg chg="mod ord modShow">
        <pc:chgData name="Amelia Veith" userId="15bdf0d5-432d-4157-83ae-63e3a7e1dc2c" providerId="ADAL" clId="{B4B06F8C-F833-4780-ACF0-E71BD1591240}" dt="2021-11-08T20:58:40.735" v="12"/>
        <pc:sldMkLst>
          <pc:docMk/>
          <pc:sldMk cId="2078633419" sldId="329"/>
        </pc:sldMkLst>
      </pc:sldChg>
      <pc:sldChg chg="mod ord modShow">
        <pc:chgData name="Amelia Veith" userId="15bdf0d5-432d-4157-83ae-63e3a7e1dc2c" providerId="ADAL" clId="{B4B06F8C-F833-4780-ACF0-E71BD1591240}" dt="2021-11-08T21:01:00.715" v="50"/>
        <pc:sldMkLst>
          <pc:docMk/>
          <pc:sldMk cId="1299848055" sldId="330"/>
        </pc:sldMkLst>
      </pc:sldChg>
      <pc:sldChg chg="delSp modSp add mod delAnim">
        <pc:chgData name="Amelia Veith" userId="15bdf0d5-432d-4157-83ae-63e3a7e1dc2c" providerId="ADAL" clId="{B4B06F8C-F833-4780-ACF0-E71BD1591240}" dt="2021-11-08T21:02:21.193" v="94" actId="478"/>
        <pc:sldMkLst>
          <pc:docMk/>
          <pc:sldMk cId="2991196866" sldId="336"/>
        </pc:sldMkLst>
        <pc:spChg chg="del">
          <ac:chgData name="Amelia Veith" userId="15bdf0d5-432d-4157-83ae-63e3a7e1dc2c" providerId="ADAL" clId="{B4B06F8C-F833-4780-ACF0-E71BD1591240}" dt="2021-11-08T21:02:19.018" v="93" actId="478"/>
          <ac:spMkLst>
            <pc:docMk/>
            <pc:sldMk cId="2991196866" sldId="336"/>
            <ac:spMk id="23" creationId="{2B342FCE-A65E-423D-98E0-B468DFDE5966}"/>
          </ac:spMkLst>
        </pc:spChg>
        <pc:spChg chg="del">
          <ac:chgData name="Amelia Veith" userId="15bdf0d5-432d-4157-83ae-63e3a7e1dc2c" providerId="ADAL" clId="{B4B06F8C-F833-4780-ACF0-E71BD1591240}" dt="2021-11-08T21:02:21.193" v="94" actId="478"/>
          <ac:spMkLst>
            <pc:docMk/>
            <pc:sldMk cId="2991196866" sldId="336"/>
            <ac:spMk id="24" creationId="{53D15B0F-08D9-4B4F-84D7-0886123DFFE4}"/>
          </ac:spMkLst>
        </pc:spChg>
        <pc:spChg chg="mod">
          <ac:chgData name="Amelia Veith" userId="15bdf0d5-432d-4157-83ae-63e3a7e1dc2c" providerId="ADAL" clId="{B4B06F8C-F833-4780-ACF0-E71BD1591240}" dt="2021-11-08T21:02:04.071" v="90" actId="14100"/>
          <ac:spMkLst>
            <pc:docMk/>
            <pc:sldMk cId="2991196866" sldId="336"/>
            <ac:spMk id="634" creationId="{00000000-0000-0000-0000-000000000000}"/>
          </ac:spMkLst>
        </pc:spChg>
        <pc:spChg chg="mod">
          <ac:chgData name="Amelia Veith" userId="15bdf0d5-432d-4157-83ae-63e3a7e1dc2c" providerId="ADAL" clId="{B4B06F8C-F833-4780-ACF0-E71BD1591240}" dt="2021-11-08T21:01:57.306" v="89" actId="20577"/>
          <ac:spMkLst>
            <pc:docMk/>
            <pc:sldMk cId="2991196866" sldId="336"/>
            <ac:spMk id="635" creationId="{00000000-0000-0000-0000-000000000000}"/>
          </ac:spMkLst>
        </pc:spChg>
        <pc:grpChg chg="del mod">
          <ac:chgData name="Amelia Veith" userId="15bdf0d5-432d-4157-83ae-63e3a7e1dc2c" providerId="ADAL" clId="{B4B06F8C-F833-4780-ACF0-E71BD1591240}" dt="2021-11-08T21:02:16.515" v="92" actId="478"/>
          <ac:grpSpMkLst>
            <pc:docMk/>
            <pc:sldMk cId="2991196866" sldId="336"/>
            <ac:grpSpMk id="7" creationId="{AAD69471-138C-4EC7-A12E-272BF988501A}"/>
          </ac:grpSpMkLst>
        </pc:grpChg>
        <pc:grpChg chg="del">
          <ac:chgData name="Amelia Veith" userId="15bdf0d5-432d-4157-83ae-63e3a7e1dc2c" providerId="ADAL" clId="{B4B06F8C-F833-4780-ACF0-E71BD1591240}" dt="2021-11-08T21:02:16.515" v="92" actId="478"/>
          <ac:grpSpMkLst>
            <pc:docMk/>
            <pc:sldMk cId="2991196866" sldId="336"/>
            <ac:grpSpMk id="11" creationId="{0391DEB7-0BE2-4DA5-9616-EFA52A8F5B86}"/>
          </ac:grpSpMkLst>
        </pc:grpChg>
        <pc:grpChg chg="del">
          <ac:chgData name="Amelia Veith" userId="15bdf0d5-432d-4157-83ae-63e3a7e1dc2c" providerId="ADAL" clId="{B4B06F8C-F833-4780-ACF0-E71BD1591240}" dt="2021-11-08T21:02:16.515" v="92" actId="478"/>
          <ac:grpSpMkLst>
            <pc:docMk/>
            <pc:sldMk cId="2991196866" sldId="336"/>
            <ac:grpSpMk id="12" creationId="{C0F00F44-925C-40FD-B8D0-5F0A72E19363}"/>
          </ac:grpSpMkLst>
        </pc:grpChg>
      </pc:sldChg>
      <pc:sldChg chg="modSp add mod">
        <pc:chgData name="Amelia Veith" userId="15bdf0d5-432d-4157-83ae-63e3a7e1dc2c" providerId="ADAL" clId="{B4B06F8C-F833-4780-ACF0-E71BD1591240}" dt="2021-11-08T21:02:50.773" v="120" actId="14100"/>
        <pc:sldMkLst>
          <pc:docMk/>
          <pc:sldMk cId="692536297" sldId="337"/>
        </pc:sldMkLst>
        <pc:spChg chg="mod">
          <ac:chgData name="Amelia Veith" userId="15bdf0d5-432d-4157-83ae-63e3a7e1dc2c" providerId="ADAL" clId="{B4B06F8C-F833-4780-ACF0-E71BD1591240}" dt="2021-11-08T21:02:50.773" v="120" actId="14100"/>
          <ac:spMkLst>
            <pc:docMk/>
            <pc:sldMk cId="692536297" sldId="337"/>
            <ac:spMk id="634" creationId="{00000000-0000-0000-0000-000000000000}"/>
          </ac:spMkLst>
        </pc:spChg>
        <pc:spChg chg="mod">
          <ac:chgData name="Amelia Veith" userId="15bdf0d5-432d-4157-83ae-63e3a7e1dc2c" providerId="ADAL" clId="{B4B06F8C-F833-4780-ACF0-E71BD1591240}" dt="2021-11-08T21:02:45.499" v="119" actId="20577"/>
          <ac:spMkLst>
            <pc:docMk/>
            <pc:sldMk cId="692536297" sldId="337"/>
            <ac:spMk id="635" creationId="{00000000-0000-0000-0000-000000000000}"/>
          </ac:spMkLst>
        </pc:spChg>
      </pc:sldChg>
      <pc:sldChg chg="modSp add">
        <pc:chgData name="Amelia Veith" userId="15bdf0d5-432d-4157-83ae-63e3a7e1dc2c" providerId="ADAL" clId="{B4B06F8C-F833-4780-ACF0-E71BD1591240}" dt="2021-11-08T21:03:19.788" v="139" actId="20577"/>
        <pc:sldMkLst>
          <pc:docMk/>
          <pc:sldMk cId="3517539798" sldId="338"/>
        </pc:sldMkLst>
        <pc:spChg chg="mod">
          <ac:chgData name="Amelia Veith" userId="15bdf0d5-432d-4157-83ae-63e3a7e1dc2c" providerId="ADAL" clId="{B4B06F8C-F833-4780-ACF0-E71BD1591240}" dt="2021-11-08T21:03:19.788" v="139" actId="20577"/>
          <ac:spMkLst>
            <pc:docMk/>
            <pc:sldMk cId="3517539798" sldId="338"/>
            <ac:spMk id="635" creationId="{00000000-0000-0000-0000-000000000000}"/>
          </ac:spMkLst>
        </pc:spChg>
      </pc:sldChg>
      <pc:sldChg chg="modSp add mod">
        <pc:chgData name="Amelia Veith" userId="15bdf0d5-432d-4157-83ae-63e3a7e1dc2c" providerId="ADAL" clId="{B4B06F8C-F833-4780-ACF0-E71BD1591240}" dt="2021-11-08T21:03:41.737" v="151" actId="14100"/>
        <pc:sldMkLst>
          <pc:docMk/>
          <pc:sldMk cId="700288839" sldId="339"/>
        </pc:sldMkLst>
        <pc:spChg chg="mod">
          <ac:chgData name="Amelia Veith" userId="15bdf0d5-432d-4157-83ae-63e3a7e1dc2c" providerId="ADAL" clId="{B4B06F8C-F833-4780-ACF0-E71BD1591240}" dt="2021-11-08T21:03:41.737" v="151" actId="14100"/>
          <ac:spMkLst>
            <pc:docMk/>
            <pc:sldMk cId="700288839" sldId="339"/>
            <ac:spMk id="634" creationId="{00000000-0000-0000-0000-000000000000}"/>
          </ac:spMkLst>
        </pc:spChg>
        <pc:spChg chg="mod">
          <ac:chgData name="Amelia Veith" userId="15bdf0d5-432d-4157-83ae-63e3a7e1dc2c" providerId="ADAL" clId="{B4B06F8C-F833-4780-ACF0-E71BD1591240}" dt="2021-11-08T21:03:35.048" v="149" actId="20577"/>
          <ac:spMkLst>
            <pc:docMk/>
            <pc:sldMk cId="700288839" sldId="339"/>
            <ac:spMk id="635" creationId="{00000000-0000-0000-0000-000000000000}"/>
          </ac:spMkLst>
        </pc:spChg>
      </pc:sldChg>
    </pc:docChg>
  </pc:docChgLst>
  <pc:docChgLst>
    <pc:chgData name="Guest User" userId="S::urn:spo:anon#46c814bece35356b6238441e021bcb8cf6e9431dd0ecaf38e3937089c9506fa2::" providerId="AD" clId="Web-{1B0A4B97-1DE2-FFFE-0032-E02D42360CBA}"/>
    <pc:docChg chg="modSld">
      <pc:chgData name="Guest User" userId="S::urn:spo:anon#46c814bece35356b6238441e021bcb8cf6e9431dd0ecaf38e3937089c9506fa2::" providerId="AD" clId="Web-{1B0A4B97-1DE2-FFFE-0032-E02D42360CBA}" dt="2021-12-02T22:24:44.707" v="0" actId="14100"/>
      <pc:docMkLst>
        <pc:docMk/>
      </pc:docMkLst>
      <pc:sldChg chg="modSp">
        <pc:chgData name="Guest User" userId="S::urn:spo:anon#46c814bece35356b6238441e021bcb8cf6e9431dd0ecaf38e3937089c9506fa2::" providerId="AD" clId="Web-{1B0A4B97-1DE2-FFFE-0032-E02D42360CBA}" dt="2021-12-02T22:24:44.707" v="0" actId="14100"/>
        <pc:sldMkLst>
          <pc:docMk/>
          <pc:sldMk cId="4147783035" sldId="343"/>
        </pc:sldMkLst>
        <pc:grpChg chg="mod">
          <ac:chgData name="Guest User" userId="S::urn:spo:anon#46c814bece35356b6238441e021bcb8cf6e9431dd0ecaf38e3937089c9506fa2::" providerId="AD" clId="Web-{1B0A4B97-1DE2-FFFE-0032-E02D42360CBA}" dt="2021-12-02T22:24:44.707" v="0" actId="14100"/>
          <ac:grpSpMkLst>
            <pc:docMk/>
            <pc:sldMk cId="4147783035" sldId="343"/>
            <ac:grpSpMk id="514" creationId="{83555EBC-E261-46B3-AB46-7EF4CCFF3350}"/>
          </ac:grpSpMkLst>
        </pc:grpChg>
      </pc:sldChg>
    </pc:docChg>
  </pc:docChgLst>
  <pc:docChgLst>
    <pc:chgData name="Charles E Stubbs" userId="S::ces17f@my.fsu.edu::3c075a46-58f1-431d-bcda-181e3021a75e" providerId="AD" clId="Web-{11D00F14-6913-4840-86E1-7943544A34D7}"/>
    <pc:docChg chg="modSld">
      <pc:chgData name="Charles E Stubbs" userId="S::ces17f@my.fsu.edu::3c075a46-58f1-431d-bcda-181e3021a75e" providerId="AD" clId="Web-{11D00F14-6913-4840-86E1-7943544A34D7}" dt="2021-11-15T22:42:26.046" v="239"/>
      <pc:docMkLst>
        <pc:docMk/>
      </pc:docMkLst>
      <pc:sldChg chg="modNotes">
        <pc:chgData name="Charles E Stubbs" userId="S::ces17f@my.fsu.edu::3c075a46-58f1-431d-bcda-181e3021a75e" providerId="AD" clId="Web-{11D00F14-6913-4840-86E1-7943544A34D7}" dt="2021-11-15T21:48:00.304" v="237"/>
        <pc:sldMkLst>
          <pc:docMk/>
          <pc:sldMk cId="3517539798" sldId="338"/>
        </pc:sldMkLst>
      </pc:sldChg>
      <pc:sldChg chg="modNotes">
        <pc:chgData name="Charles E Stubbs" userId="S::ces17f@my.fsu.edu::3c075a46-58f1-431d-bcda-181e3021a75e" providerId="AD" clId="Web-{11D00F14-6913-4840-86E1-7943544A34D7}" dt="2021-11-15T21:24:14.542" v="59"/>
        <pc:sldMkLst>
          <pc:docMk/>
          <pc:sldMk cId="1535779949" sldId="345"/>
        </pc:sldMkLst>
      </pc:sldChg>
      <pc:sldChg chg="modNotes">
        <pc:chgData name="Charles E Stubbs" userId="S::ces17f@my.fsu.edu::3c075a46-58f1-431d-bcda-181e3021a75e" providerId="AD" clId="Web-{11D00F14-6913-4840-86E1-7943544A34D7}" dt="2021-11-15T22:42:26.046" v="239"/>
        <pc:sldMkLst>
          <pc:docMk/>
          <pc:sldMk cId="752694334" sldId="356"/>
        </pc:sldMkLst>
      </pc:sldChg>
      <pc:sldChg chg="modNotes">
        <pc:chgData name="Charles E Stubbs" userId="S::ces17f@my.fsu.edu::3c075a46-58f1-431d-bcda-181e3021a75e" providerId="AD" clId="Web-{11D00F14-6913-4840-86E1-7943544A34D7}" dt="2021-11-15T22:06:49.981" v="238"/>
        <pc:sldMkLst>
          <pc:docMk/>
          <pc:sldMk cId="2182128986" sldId="361"/>
        </pc:sldMkLst>
      </pc:sldChg>
    </pc:docChg>
  </pc:docChgLst>
  <pc:docChgLst>
    <pc:chgData name="Charles E Stubbs" userId="3c075a46-58f1-431d-bcda-181e3021a75e" providerId="ADAL" clId="{573B11C4-092E-47F5-808C-58FE70048F04}"/>
    <pc:docChg chg="custSel delSld modSld sldOrd addSection delSection modSection">
      <pc:chgData name="Charles E Stubbs" userId="3c075a46-58f1-431d-bcda-181e3021a75e" providerId="ADAL" clId="{573B11C4-092E-47F5-808C-58FE70048F04}" dt="2021-11-17T15:05:36.628" v="177" actId="20577"/>
      <pc:docMkLst>
        <pc:docMk/>
      </pc:docMkLst>
      <pc:sldChg chg="del">
        <pc:chgData name="Charles E Stubbs" userId="3c075a46-58f1-431d-bcda-181e3021a75e" providerId="ADAL" clId="{573B11C4-092E-47F5-808C-58FE70048F04}" dt="2021-11-17T15:00:24.746" v="169" actId="2696"/>
        <pc:sldMkLst>
          <pc:docMk/>
          <pc:sldMk cId="717364557" sldId="257"/>
        </pc:sldMkLst>
      </pc:sldChg>
      <pc:sldChg chg="del">
        <pc:chgData name="Charles E Stubbs" userId="3c075a46-58f1-431d-bcda-181e3021a75e" providerId="ADAL" clId="{573B11C4-092E-47F5-808C-58FE70048F04}" dt="2021-11-17T15:00:24.746" v="169" actId="2696"/>
        <pc:sldMkLst>
          <pc:docMk/>
          <pc:sldMk cId="1294143705" sldId="258"/>
        </pc:sldMkLst>
      </pc:sldChg>
      <pc:sldChg chg="del">
        <pc:chgData name="Charles E Stubbs" userId="3c075a46-58f1-431d-bcda-181e3021a75e" providerId="ADAL" clId="{573B11C4-092E-47F5-808C-58FE70048F04}" dt="2021-11-17T15:00:24.746" v="169" actId="2696"/>
        <pc:sldMkLst>
          <pc:docMk/>
          <pc:sldMk cId="3852773217" sldId="259"/>
        </pc:sldMkLst>
      </pc:sldChg>
      <pc:sldChg chg="del">
        <pc:chgData name="Charles E Stubbs" userId="3c075a46-58f1-431d-bcda-181e3021a75e" providerId="ADAL" clId="{573B11C4-092E-47F5-808C-58FE70048F04}" dt="2021-11-17T15:00:24.746" v="169" actId="2696"/>
        <pc:sldMkLst>
          <pc:docMk/>
          <pc:sldMk cId="3420304419" sldId="260"/>
        </pc:sldMkLst>
      </pc:sldChg>
      <pc:sldChg chg="del">
        <pc:chgData name="Charles E Stubbs" userId="3c075a46-58f1-431d-bcda-181e3021a75e" providerId="ADAL" clId="{573B11C4-092E-47F5-808C-58FE70048F04}" dt="2021-11-17T15:00:24.746" v="169" actId="2696"/>
        <pc:sldMkLst>
          <pc:docMk/>
          <pc:sldMk cId="1566600359" sldId="261"/>
        </pc:sldMkLst>
      </pc:sldChg>
      <pc:sldChg chg="del">
        <pc:chgData name="Charles E Stubbs" userId="3c075a46-58f1-431d-bcda-181e3021a75e" providerId="ADAL" clId="{573B11C4-092E-47F5-808C-58FE70048F04}" dt="2021-11-17T15:00:24.746" v="169" actId="2696"/>
        <pc:sldMkLst>
          <pc:docMk/>
          <pc:sldMk cId="4205265011" sldId="262"/>
        </pc:sldMkLst>
      </pc:sldChg>
      <pc:sldChg chg="del">
        <pc:chgData name="Charles E Stubbs" userId="3c075a46-58f1-431d-bcda-181e3021a75e" providerId="ADAL" clId="{573B11C4-092E-47F5-808C-58FE70048F04}" dt="2021-11-17T15:00:24.746" v="169" actId="2696"/>
        <pc:sldMkLst>
          <pc:docMk/>
          <pc:sldMk cId="721561079" sldId="263"/>
        </pc:sldMkLst>
      </pc:sldChg>
      <pc:sldChg chg="del">
        <pc:chgData name="Charles E Stubbs" userId="3c075a46-58f1-431d-bcda-181e3021a75e" providerId="ADAL" clId="{573B11C4-092E-47F5-808C-58FE70048F04}" dt="2021-11-17T15:00:24.746" v="169" actId="2696"/>
        <pc:sldMkLst>
          <pc:docMk/>
          <pc:sldMk cId="2647284000" sldId="264"/>
        </pc:sldMkLst>
      </pc:sldChg>
      <pc:sldChg chg="del">
        <pc:chgData name="Charles E Stubbs" userId="3c075a46-58f1-431d-bcda-181e3021a75e" providerId="ADAL" clId="{573B11C4-092E-47F5-808C-58FE70048F04}" dt="2021-11-17T15:00:24.746" v="169" actId="2696"/>
        <pc:sldMkLst>
          <pc:docMk/>
          <pc:sldMk cId="3286573661" sldId="265"/>
        </pc:sldMkLst>
      </pc:sldChg>
      <pc:sldChg chg="del">
        <pc:chgData name="Charles E Stubbs" userId="3c075a46-58f1-431d-bcda-181e3021a75e" providerId="ADAL" clId="{573B11C4-092E-47F5-808C-58FE70048F04}" dt="2021-11-17T15:00:24.746" v="169" actId="2696"/>
        <pc:sldMkLst>
          <pc:docMk/>
          <pc:sldMk cId="1566711304" sldId="266"/>
        </pc:sldMkLst>
      </pc:sldChg>
      <pc:sldChg chg="del">
        <pc:chgData name="Charles E Stubbs" userId="3c075a46-58f1-431d-bcda-181e3021a75e" providerId="ADAL" clId="{573B11C4-092E-47F5-808C-58FE70048F04}" dt="2021-11-17T15:00:24.746" v="169" actId="2696"/>
        <pc:sldMkLst>
          <pc:docMk/>
          <pc:sldMk cId="3970084903" sldId="267"/>
        </pc:sldMkLst>
      </pc:sldChg>
      <pc:sldChg chg="del">
        <pc:chgData name="Charles E Stubbs" userId="3c075a46-58f1-431d-bcda-181e3021a75e" providerId="ADAL" clId="{573B11C4-092E-47F5-808C-58FE70048F04}" dt="2021-11-17T15:00:24.746" v="169" actId="2696"/>
        <pc:sldMkLst>
          <pc:docMk/>
          <pc:sldMk cId="1003051811" sldId="268"/>
        </pc:sldMkLst>
      </pc:sldChg>
      <pc:sldChg chg="del">
        <pc:chgData name="Charles E Stubbs" userId="3c075a46-58f1-431d-bcda-181e3021a75e" providerId="ADAL" clId="{573B11C4-092E-47F5-808C-58FE70048F04}" dt="2021-11-17T15:00:24.746" v="169" actId="2696"/>
        <pc:sldMkLst>
          <pc:docMk/>
          <pc:sldMk cId="3085539021" sldId="273"/>
        </pc:sldMkLst>
      </pc:sldChg>
      <pc:sldChg chg="del">
        <pc:chgData name="Charles E Stubbs" userId="3c075a46-58f1-431d-bcda-181e3021a75e" providerId="ADAL" clId="{573B11C4-092E-47F5-808C-58FE70048F04}" dt="2021-11-17T15:00:24.746" v="169" actId="2696"/>
        <pc:sldMkLst>
          <pc:docMk/>
          <pc:sldMk cId="3994279062" sldId="274"/>
        </pc:sldMkLst>
      </pc:sldChg>
      <pc:sldChg chg="del">
        <pc:chgData name="Charles E Stubbs" userId="3c075a46-58f1-431d-bcda-181e3021a75e" providerId="ADAL" clId="{573B11C4-092E-47F5-808C-58FE70048F04}" dt="2021-11-17T15:00:24.746" v="169" actId="2696"/>
        <pc:sldMkLst>
          <pc:docMk/>
          <pc:sldMk cId="3496984231" sldId="275"/>
        </pc:sldMkLst>
      </pc:sldChg>
      <pc:sldChg chg="del">
        <pc:chgData name="Charles E Stubbs" userId="3c075a46-58f1-431d-bcda-181e3021a75e" providerId="ADAL" clId="{573B11C4-092E-47F5-808C-58FE70048F04}" dt="2021-11-17T15:00:24.746" v="169" actId="2696"/>
        <pc:sldMkLst>
          <pc:docMk/>
          <pc:sldMk cId="4148374314" sldId="276"/>
        </pc:sldMkLst>
      </pc:sldChg>
      <pc:sldChg chg="del">
        <pc:chgData name="Charles E Stubbs" userId="3c075a46-58f1-431d-bcda-181e3021a75e" providerId="ADAL" clId="{573B11C4-092E-47F5-808C-58FE70048F04}" dt="2021-11-17T15:00:24.746" v="169" actId="2696"/>
        <pc:sldMkLst>
          <pc:docMk/>
          <pc:sldMk cId="884109471" sldId="277"/>
        </pc:sldMkLst>
      </pc:sldChg>
      <pc:sldChg chg="del">
        <pc:chgData name="Charles E Stubbs" userId="3c075a46-58f1-431d-bcda-181e3021a75e" providerId="ADAL" clId="{573B11C4-092E-47F5-808C-58FE70048F04}" dt="2021-11-17T15:00:24.746" v="169" actId="2696"/>
        <pc:sldMkLst>
          <pc:docMk/>
          <pc:sldMk cId="3113608391" sldId="278"/>
        </pc:sldMkLst>
      </pc:sldChg>
      <pc:sldChg chg="del">
        <pc:chgData name="Charles E Stubbs" userId="3c075a46-58f1-431d-bcda-181e3021a75e" providerId="ADAL" clId="{573B11C4-092E-47F5-808C-58FE70048F04}" dt="2021-11-17T15:00:24.746" v="169" actId="2696"/>
        <pc:sldMkLst>
          <pc:docMk/>
          <pc:sldMk cId="2116932418" sldId="279"/>
        </pc:sldMkLst>
      </pc:sldChg>
      <pc:sldChg chg="del">
        <pc:chgData name="Charles E Stubbs" userId="3c075a46-58f1-431d-bcda-181e3021a75e" providerId="ADAL" clId="{573B11C4-092E-47F5-808C-58FE70048F04}" dt="2021-11-17T15:00:24.746" v="169" actId="2696"/>
        <pc:sldMkLst>
          <pc:docMk/>
          <pc:sldMk cId="912705977" sldId="280"/>
        </pc:sldMkLst>
      </pc:sldChg>
      <pc:sldChg chg="del">
        <pc:chgData name="Charles E Stubbs" userId="3c075a46-58f1-431d-bcda-181e3021a75e" providerId="ADAL" clId="{573B11C4-092E-47F5-808C-58FE70048F04}" dt="2021-11-17T15:00:24.746" v="169" actId="2696"/>
        <pc:sldMkLst>
          <pc:docMk/>
          <pc:sldMk cId="4054327805" sldId="281"/>
        </pc:sldMkLst>
      </pc:sldChg>
      <pc:sldChg chg="del">
        <pc:chgData name="Charles E Stubbs" userId="3c075a46-58f1-431d-bcda-181e3021a75e" providerId="ADAL" clId="{573B11C4-092E-47F5-808C-58FE70048F04}" dt="2021-11-17T15:00:24.746" v="169" actId="2696"/>
        <pc:sldMkLst>
          <pc:docMk/>
          <pc:sldMk cId="2664866458" sldId="282"/>
        </pc:sldMkLst>
      </pc:sldChg>
      <pc:sldChg chg="del">
        <pc:chgData name="Charles E Stubbs" userId="3c075a46-58f1-431d-bcda-181e3021a75e" providerId="ADAL" clId="{573B11C4-092E-47F5-808C-58FE70048F04}" dt="2021-11-17T15:00:24.746" v="169" actId="2696"/>
        <pc:sldMkLst>
          <pc:docMk/>
          <pc:sldMk cId="2867707633" sldId="283"/>
        </pc:sldMkLst>
      </pc:sldChg>
      <pc:sldChg chg="del">
        <pc:chgData name="Charles E Stubbs" userId="3c075a46-58f1-431d-bcda-181e3021a75e" providerId="ADAL" clId="{573B11C4-092E-47F5-808C-58FE70048F04}" dt="2021-11-17T15:00:24.746" v="169" actId="2696"/>
        <pc:sldMkLst>
          <pc:docMk/>
          <pc:sldMk cId="2404542334" sldId="284"/>
        </pc:sldMkLst>
      </pc:sldChg>
      <pc:sldChg chg="del">
        <pc:chgData name="Charles E Stubbs" userId="3c075a46-58f1-431d-bcda-181e3021a75e" providerId="ADAL" clId="{573B11C4-092E-47F5-808C-58FE70048F04}" dt="2021-11-17T15:00:24.746" v="169" actId="2696"/>
        <pc:sldMkLst>
          <pc:docMk/>
          <pc:sldMk cId="2380219639" sldId="285"/>
        </pc:sldMkLst>
      </pc:sldChg>
      <pc:sldChg chg="del">
        <pc:chgData name="Charles E Stubbs" userId="3c075a46-58f1-431d-bcda-181e3021a75e" providerId="ADAL" clId="{573B11C4-092E-47F5-808C-58FE70048F04}" dt="2021-11-17T15:00:24.746" v="169" actId="2696"/>
        <pc:sldMkLst>
          <pc:docMk/>
          <pc:sldMk cId="2572029957" sldId="286"/>
        </pc:sldMkLst>
      </pc:sldChg>
      <pc:sldChg chg="del">
        <pc:chgData name="Charles E Stubbs" userId="3c075a46-58f1-431d-bcda-181e3021a75e" providerId="ADAL" clId="{573B11C4-092E-47F5-808C-58FE70048F04}" dt="2021-11-17T15:00:24.746" v="169" actId="2696"/>
        <pc:sldMkLst>
          <pc:docMk/>
          <pc:sldMk cId="3871158078" sldId="287"/>
        </pc:sldMkLst>
      </pc:sldChg>
      <pc:sldChg chg="del">
        <pc:chgData name="Charles E Stubbs" userId="3c075a46-58f1-431d-bcda-181e3021a75e" providerId="ADAL" clId="{573B11C4-092E-47F5-808C-58FE70048F04}" dt="2021-11-17T15:00:24.746" v="169" actId="2696"/>
        <pc:sldMkLst>
          <pc:docMk/>
          <pc:sldMk cId="2892058030" sldId="288"/>
        </pc:sldMkLst>
      </pc:sldChg>
      <pc:sldChg chg="del">
        <pc:chgData name="Charles E Stubbs" userId="3c075a46-58f1-431d-bcda-181e3021a75e" providerId="ADAL" clId="{573B11C4-092E-47F5-808C-58FE70048F04}" dt="2021-11-17T15:00:24.746" v="169" actId="2696"/>
        <pc:sldMkLst>
          <pc:docMk/>
          <pc:sldMk cId="2723392857" sldId="289"/>
        </pc:sldMkLst>
      </pc:sldChg>
      <pc:sldChg chg="modNotesTx">
        <pc:chgData name="Charles E Stubbs" userId="3c075a46-58f1-431d-bcda-181e3021a75e" providerId="ADAL" clId="{573B11C4-092E-47F5-808C-58FE70048F04}" dt="2021-11-17T15:05:36.628" v="177" actId="20577"/>
        <pc:sldMkLst>
          <pc:docMk/>
          <pc:sldMk cId="0" sldId="291"/>
        </pc:sldMkLst>
      </pc:sldChg>
      <pc:sldChg chg="ord">
        <pc:chgData name="Charles E Stubbs" userId="3c075a46-58f1-431d-bcda-181e3021a75e" providerId="ADAL" clId="{573B11C4-092E-47F5-808C-58FE70048F04}" dt="2021-11-08T22:07:09.568" v="68"/>
        <pc:sldMkLst>
          <pc:docMk/>
          <pc:sldMk cId="0" sldId="294"/>
        </pc:sldMkLst>
      </pc:sldChg>
      <pc:sldChg chg="modSp mod">
        <pc:chgData name="Charles E Stubbs" userId="3c075a46-58f1-431d-bcda-181e3021a75e" providerId="ADAL" clId="{573B11C4-092E-47F5-808C-58FE70048F04}" dt="2021-11-08T22:05:56.651" v="33" actId="20577"/>
        <pc:sldMkLst>
          <pc:docMk/>
          <pc:sldMk cId="3467631241" sldId="297"/>
        </pc:sldMkLst>
        <pc:spChg chg="mod">
          <ac:chgData name="Charles E Stubbs" userId="3c075a46-58f1-431d-bcda-181e3021a75e" providerId="ADAL" clId="{573B11C4-092E-47F5-808C-58FE70048F04}" dt="2021-11-08T22:05:56.651" v="33" actId="20577"/>
          <ac:spMkLst>
            <pc:docMk/>
            <pc:sldMk cId="3467631241" sldId="297"/>
            <ac:spMk id="12" creationId="{DD44447F-7C80-446D-9D22-185D6EA61C34}"/>
          </ac:spMkLst>
        </pc:spChg>
      </pc:sldChg>
      <pc:sldChg chg="modSp mod">
        <pc:chgData name="Charles E Stubbs" userId="3c075a46-58f1-431d-bcda-181e3021a75e" providerId="ADAL" clId="{573B11C4-092E-47F5-808C-58FE70048F04}" dt="2021-11-08T22:06:21.796" v="44" actId="20577"/>
        <pc:sldMkLst>
          <pc:docMk/>
          <pc:sldMk cId="3591553544" sldId="300"/>
        </pc:sldMkLst>
        <pc:spChg chg="mod">
          <ac:chgData name="Charles E Stubbs" userId="3c075a46-58f1-431d-bcda-181e3021a75e" providerId="ADAL" clId="{573B11C4-092E-47F5-808C-58FE70048F04}" dt="2021-11-08T22:06:21.796" v="44" actId="20577"/>
          <ac:spMkLst>
            <pc:docMk/>
            <pc:sldMk cId="3591553544" sldId="300"/>
            <ac:spMk id="292" creationId="{00000000-0000-0000-0000-000000000000}"/>
          </ac:spMkLst>
        </pc:spChg>
      </pc:sldChg>
      <pc:sldChg chg="modSp mod">
        <pc:chgData name="Charles E Stubbs" userId="3c075a46-58f1-431d-bcda-181e3021a75e" providerId="ADAL" clId="{573B11C4-092E-47F5-808C-58FE70048F04}" dt="2021-11-08T22:06:39.327" v="66" actId="20577"/>
        <pc:sldMkLst>
          <pc:docMk/>
          <pc:sldMk cId="2962767963" sldId="326"/>
        </pc:sldMkLst>
        <pc:spChg chg="mod">
          <ac:chgData name="Charles E Stubbs" userId="3c075a46-58f1-431d-bcda-181e3021a75e" providerId="ADAL" clId="{573B11C4-092E-47F5-808C-58FE70048F04}" dt="2021-11-08T22:06:39.327" v="66" actId="20577"/>
          <ac:spMkLst>
            <pc:docMk/>
            <pc:sldMk cId="2962767963" sldId="326"/>
            <ac:spMk id="130" creationId="{33F7C481-A131-4B1E-B8B9-679043A36759}"/>
          </ac:spMkLst>
        </pc:spChg>
      </pc:sldChg>
      <pc:sldChg chg="modSp mod">
        <pc:chgData name="Charles E Stubbs" userId="3c075a46-58f1-431d-bcda-181e3021a75e" providerId="ADAL" clId="{573B11C4-092E-47F5-808C-58FE70048F04}" dt="2021-11-08T22:05:47.100" v="22" actId="20577"/>
        <pc:sldMkLst>
          <pc:docMk/>
          <pc:sldMk cId="4120727536" sldId="332"/>
        </pc:sldMkLst>
        <pc:spChg chg="mod">
          <ac:chgData name="Charles E Stubbs" userId="3c075a46-58f1-431d-bcda-181e3021a75e" providerId="ADAL" clId="{573B11C4-092E-47F5-808C-58FE70048F04}" dt="2021-11-08T22:05:47.100" v="22" actId="20577"/>
          <ac:spMkLst>
            <pc:docMk/>
            <pc:sldMk cId="4120727536" sldId="332"/>
            <ac:spMk id="12" creationId="{DD44447F-7C80-446D-9D22-185D6EA61C34}"/>
          </ac:spMkLst>
        </pc:spChg>
      </pc:sldChg>
      <pc:sldChg chg="modSp mod">
        <pc:chgData name="Charles E Stubbs" userId="3c075a46-58f1-431d-bcda-181e3021a75e" providerId="ADAL" clId="{573B11C4-092E-47F5-808C-58FE70048F04}" dt="2021-11-08T22:06:31.429" v="55" actId="20577"/>
        <pc:sldMkLst>
          <pc:docMk/>
          <pc:sldMk cId="4035363185" sldId="335"/>
        </pc:sldMkLst>
        <pc:spChg chg="mod">
          <ac:chgData name="Charles E Stubbs" userId="3c075a46-58f1-431d-bcda-181e3021a75e" providerId="ADAL" clId="{573B11C4-092E-47F5-808C-58FE70048F04}" dt="2021-11-08T22:06:31.429" v="55" actId="20577"/>
          <ac:spMkLst>
            <pc:docMk/>
            <pc:sldMk cId="4035363185" sldId="335"/>
            <ac:spMk id="292" creationId="{00000000-0000-0000-0000-000000000000}"/>
          </ac:spMkLst>
        </pc:spChg>
      </pc:sldChg>
      <pc:sldChg chg="modNotesTx">
        <pc:chgData name="Charles E Stubbs" userId="3c075a46-58f1-431d-bcda-181e3021a75e" providerId="ADAL" clId="{573B11C4-092E-47F5-808C-58FE70048F04}" dt="2021-11-15T20:26:37.648" v="168" actId="20577"/>
        <pc:sldMkLst>
          <pc:docMk/>
          <pc:sldMk cId="3517539798" sldId="338"/>
        </pc:sldMkLst>
      </pc:sldChg>
      <pc:sldMasterChg chg="delSldLayout">
        <pc:chgData name="Charles E Stubbs" userId="3c075a46-58f1-431d-bcda-181e3021a75e" providerId="ADAL" clId="{573B11C4-092E-47F5-808C-58FE70048F04}" dt="2021-11-17T15:00:24.746" v="169" actId="2696"/>
        <pc:sldMasterMkLst>
          <pc:docMk/>
          <pc:sldMasterMk cId="2874921780" sldId="2147483648"/>
        </pc:sldMasterMkLst>
        <pc:sldLayoutChg chg="del">
          <pc:chgData name="Charles E Stubbs" userId="3c075a46-58f1-431d-bcda-181e3021a75e" providerId="ADAL" clId="{573B11C4-092E-47F5-808C-58FE70048F04}" dt="2021-11-17T15:00:24.746" v="169" actId="2696"/>
          <pc:sldLayoutMkLst>
            <pc:docMk/>
            <pc:sldMasterMk cId="2874921780" sldId="2147483648"/>
            <pc:sldLayoutMk cId="2341547888" sldId="2147483682"/>
          </pc:sldLayoutMkLst>
        </pc:sldLayoutChg>
      </pc:sldMasterChg>
    </pc:docChg>
  </pc:docChgLst>
  <pc:docChgLst>
    <pc:chgData name="Charles E Stubbs" userId="3c075a46-58f1-431d-bcda-181e3021a75e" providerId="ADAL" clId="{02EBB768-5AF0-4BDE-988A-3E9E0E594E0C}"/>
    <pc:docChg chg="undo redo custSel addSld delSld modSld sldOrd modSection">
      <pc:chgData name="Charles E Stubbs" userId="3c075a46-58f1-431d-bcda-181e3021a75e" providerId="ADAL" clId="{02EBB768-5AF0-4BDE-988A-3E9E0E594E0C}" dt="2021-11-16T17:51:59.747" v="4939" actId="20577"/>
      <pc:docMkLst>
        <pc:docMk/>
      </pc:docMkLst>
      <pc:sldChg chg="modSp mod">
        <pc:chgData name="Charles E Stubbs" userId="3c075a46-58f1-431d-bcda-181e3021a75e" providerId="ADAL" clId="{02EBB768-5AF0-4BDE-988A-3E9E0E594E0C}" dt="2021-11-11T21:40:41.287" v="228" actId="20577"/>
        <pc:sldMkLst>
          <pc:docMk/>
          <pc:sldMk cId="0" sldId="291"/>
        </pc:sldMkLst>
        <pc:spChg chg="mod">
          <ac:chgData name="Charles E Stubbs" userId="3c075a46-58f1-431d-bcda-181e3021a75e" providerId="ADAL" clId="{02EBB768-5AF0-4BDE-988A-3E9E0E594E0C}" dt="2021-11-11T21:40:41.287" v="228" actId="20577"/>
          <ac:spMkLst>
            <pc:docMk/>
            <pc:sldMk cId="0" sldId="291"/>
            <ac:spMk id="54" creationId="{6D7CE487-06D4-483A-853F-7680EB7AD0C6}"/>
          </ac:spMkLst>
        </pc:spChg>
      </pc:sldChg>
      <pc:sldChg chg="addSp delSp modSp mod">
        <pc:chgData name="Charles E Stubbs" userId="3c075a46-58f1-431d-bcda-181e3021a75e" providerId="ADAL" clId="{02EBB768-5AF0-4BDE-988A-3E9E0E594E0C}" dt="2021-11-11T21:17:09.819" v="123" actId="14100"/>
        <pc:sldMkLst>
          <pc:docMk/>
          <pc:sldMk cId="0" sldId="292"/>
        </pc:sldMkLst>
        <pc:spChg chg="add del mod">
          <ac:chgData name="Charles E Stubbs" userId="3c075a46-58f1-431d-bcda-181e3021a75e" providerId="ADAL" clId="{02EBB768-5AF0-4BDE-988A-3E9E0E594E0C}" dt="2021-11-11T21:16:54.151" v="104"/>
          <ac:spMkLst>
            <pc:docMk/>
            <pc:sldMk cId="0" sldId="292"/>
            <ac:spMk id="32" creationId="{B97EB67F-A896-42F8-BA8A-E58415CAA471}"/>
          </ac:spMkLst>
        </pc:spChg>
        <pc:spChg chg="mod">
          <ac:chgData name="Charles E Stubbs" userId="3c075a46-58f1-431d-bcda-181e3021a75e" providerId="ADAL" clId="{02EBB768-5AF0-4BDE-988A-3E9E0E594E0C}" dt="2021-11-11T21:17:09.819" v="123" actId="14100"/>
          <ac:spMkLst>
            <pc:docMk/>
            <pc:sldMk cId="0" sldId="292"/>
            <ac:spMk id="37" creationId="{527E1FC5-4D16-4901-8878-D60F3E7B3C0A}"/>
          </ac:spMkLst>
        </pc:spChg>
      </pc:sldChg>
      <pc:sldChg chg="addSp delSp modSp mod modNotesTx">
        <pc:chgData name="Charles E Stubbs" userId="3c075a46-58f1-431d-bcda-181e3021a75e" providerId="ADAL" clId="{02EBB768-5AF0-4BDE-988A-3E9E0E594E0C}" dt="2021-11-12T21:48:12.121" v="4486" actId="6549"/>
        <pc:sldMkLst>
          <pc:docMk/>
          <pc:sldMk cId="0" sldId="294"/>
        </pc:sldMkLst>
        <pc:spChg chg="add mod">
          <ac:chgData name="Charles E Stubbs" userId="3c075a46-58f1-431d-bcda-181e3021a75e" providerId="ADAL" clId="{02EBB768-5AF0-4BDE-988A-3E9E0E594E0C}" dt="2021-11-11T21:17:16.283" v="125"/>
          <ac:spMkLst>
            <pc:docMk/>
            <pc:sldMk cId="0" sldId="294"/>
            <ac:spMk id="21" creationId="{C6A5DAB6-E7AE-45A7-80CD-A126086B3BF0}"/>
          </ac:spMkLst>
        </pc:spChg>
        <pc:spChg chg="del">
          <ac:chgData name="Charles E Stubbs" userId="3c075a46-58f1-431d-bcda-181e3021a75e" providerId="ADAL" clId="{02EBB768-5AF0-4BDE-988A-3E9E0E594E0C}" dt="2021-11-11T21:17:14.914" v="124" actId="478"/>
          <ac:spMkLst>
            <pc:docMk/>
            <pc:sldMk cId="0" sldId="294"/>
            <ac:spMk id="28" creationId="{72700D20-22AF-45A4-8BB3-83C56B1BBA26}"/>
          </ac:spMkLst>
        </pc:spChg>
      </pc:sldChg>
      <pc:sldChg chg="addSp delSp modSp mod">
        <pc:chgData name="Charles E Stubbs" userId="3c075a46-58f1-431d-bcda-181e3021a75e" providerId="ADAL" clId="{02EBB768-5AF0-4BDE-988A-3E9E0E594E0C}" dt="2021-11-11T21:18:27.320" v="145"/>
        <pc:sldMkLst>
          <pc:docMk/>
          <pc:sldMk cId="3467631241" sldId="297"/>
        </pc:sldMkLst>
        <pc:spChg chg="del">
          <ac:chgData name="Charles E Stubbs" userId="3c075a46-58f1-431d-bcda-181e3021a75e" providerId="ADAL" clId="{02EBB768-5AF0-4BDE-988A-3E9E0E594E0C}" dt="2021-11-11T21:18:26.973" v="144" actId="478"/>
          <ac:spMkLst>
            <pc:docMk/>
            <pc:sldMk cId="3467631241" sldId="297"/>
            <ac:spMk id="12" creationId="{DD44447F-7C80-446D-9D22-185D6EA61C34}"/>
          </ac:spMkLst>
        </pc:spChg>
        <pc:spChg chg="add mod">
          <ac:chgData name="Charles E Stubbs" userId="3c075a46-58f1-431d-bcda-181e3021a75e" providerId="ADAL" clId="{02EBB768-5AF0-4BDE-988A-3E9E0E594E0C}" dt="2021-11-11T21:18:27.320" v="145"/>
          <ac:spMkLst>
            <pc:docMk/>
            <pc:sldMk cId="3467631241" sldId="297"/>
            <ac:spMk id="13" creationId="{DBA05321-6AA5-434C-82AE-E9DFC9DC1439}"/>
          </ac:spMkLst>
        </pc:spChg>
      </pc:sldChg>
      <pc:sldChg chg="addSp delSp modSp mod">
        <pc:chgData name="Charles E Stubbs" userId="3c075a46-58f1-431d-bcda-181e3021a75e" providerId="ADAL" clId="{02EBB768-5AF0-4BDE-988A-3E9E0E594E0C}" dt="2021-11-11T21:18:30.590" v="147"/>
        <pc:sldMkLst>
          <pc:docMk/>
          <pc:sldMk cId="3591553544" sldId="300"/>
        </pc:sldMkLst>
        <pc:spChg chg="add mod">
          <ac:chgData name="Charles E Stubbs" userId="3c075a46-58f1-431d-bcda-181e3021a75e" providerId="ADAL" clId="{02EBB768-5AF0-4BDE-988A-3E9E0E594E0C}" dt="2021-11-11T21:18:30.590" v="147"/>
          <ac:spMkLst>
            <pc:docMk/>
            <pc:sldMk cId="3591553544" sldId="300"/>
            <ac:spMk id="36" creationId="{35F37D25-BCA0-4885-AE4F-3901BC52C8D3}"/>
          </ac:spMkLst>
        </pc:spChg>
        <pc:spChg chg="del">
          <ac:chgData name="Charles E Stubbs" userId="3c075a46-58f1-431d-bcda-181e3021a75e" providerId="ADAL" clId="{02EBB768-5AF0-4BDE-988A-3E9E0E594E0C}" dt="2021-11-11T21:18:30.115" v="146" actId="478"/>
          <ac:spMkLst>
            <pc:docMk/>
            <pc:sldMk cId="3591553544" sldId="300"/>
            <ac:spMk id="292" creationId="{00000000-0000-0000-0000-000000000000}"/>
          </ac:spMkLst>
        </pc:spChg>
      </pc:sldChg>
      <pc:sldChg chg="delSp modSp mod">
        <pc:chgData name="Charles E Stubbs" userId="3c075a46-58f1-431d-bcda-181e3021a75e" providerId="ADAL" clId="{02EBB768-5AF0-4BDE-988A-3E9E0E594E0C}" dt="2021-11-12T20:40:59.057" v="3031" actId="20577"/>
        <pc:sldMkLst>
          <pc:docMk/>
          <pc:sldMk cId="2799216267" sldId="322"/>
        </pc:sldMkLst>
        <pc:spChg chg="mod">
          <ac:chgData name="Charles E Stubbs" userId="3c075a46-58f1-431d-bcda-181e3021a75e" providerId="ADAL" clId="{02EBB768-5AF0-4BDE-988A-3E9E0E594E0C}" dt="2021-11-12T20:40:50.008" v="3014" actId="20577"/>
          <ac:spMkLst>
            <pc:docMk/>
            <pc:sldMk cId="2799216267" sldId="322"/>
            <ac:spMk id="36" creationId="{74DCD4B4-0A95-482A-9D2A-A82134755AD2}"/>
          </ac:spMkLst>
        </pc:spChg>
        <pc:spChg chg="mod">
          <ac:chgData name="Charles E Stubbs" userId="3c075a46-58f1-431d-bcda-181e3021a75e" providerId="ADAL" clId="{02EBB768-5AF0-4BDE-988A-3E9E0E594E0C}" dt="2021-11-12T20:40:59.057" v="3031" actId="20577"/>
          <ac:spMkLst>
            <pc:docMk/>
            <pc:sldMk cId="2799216267" sldId="322"/>
            <ac:spMk id="38" creationId="{C227E2D9-1379-4D1F-BFE7-1FDA118A7F36}"/>
          </ac:spMkLst>
        </pc:spChg>
        <pc:spChg chg="del mod">
          <ac:chgData name="Charles E Stubbs" userId="3c075a46-58f1-431d-bcda-181e3021a75e" providerId="ADAL" clId="{02EBB768-5AF0-4BDE-988A-3E9E0E594E0C}" dt="2021-11-11T22:01:53.684" v="350" actId="478"/>
          <ac:spMkLst>
            <pc:docMk/>
            <pc:sldMk cId="2799216267" sldId="322"/>
            <ac:spMk id="637" creationId="{00000000-0000-0000-0000-000000000000}"/>
          </ac:spMkLst>
        </pc:spChg>
      </pc:sldChg>
      <pc:sldChg chg="addSp delSp modSp mod">
        <pc:chgData name="Charles E Stubbs" userId="3c075a46-58f1-431d-bcda-181e3021a75e" providerId="ADAL" clId="{02EBB768-5AF0-4BDE-988A-3E9E0E594E0C}" dt="2021-11-11T21:18:05.198" v="139"/>
        <pc:sldMkLst>
          <pc:docMk/>
          <pc:sldMk cId="2962767963" sldId="326"/>
        </pc:sldMkLst>
        <pc:spChg chg="del">
          <ac:chgData name="Charles E Stubbs" userId="3c075a46-58f1-431d-bcda-181e3021a75e" providerId="ADAL" clId="{02EBB768-5AF0-4BDE-988A-3E9E0E594E0C}" dt="2021-11-11T21:17:58.043" v="135" actId="478"/>
          <ac:spMkLst>
            <pc:docMk/>
            <pc:sldMk cId="2962767963" sldId="326"/>
            <ac:spMk id="130" creationId="{33F7C481-A131-4B1E-B8B9-679043A36759}"/>
          </ac:spMkLst>
        </pc:spChg>
        <pc:spChg chg="add del mod">
          <ac:chgData name="Charles E Stubbs" userId="3c075a46-58f1-431d-bcda-181e3021a75e" providerId="ADAL" clId="{02EBB768-5AF0-4BDE-988A-3E9E0E594E0C}" dt="2021-11-11T21:18:03.345" v="137"/>
          <ac:spMkLst>
            <pc:docMk/>
            <pc:sldMk cId="2962767963" sldId="326"/>
            <ac:spMk id="133" creationId="{FC12B18B-B069-4DA1-B526-409EFAD5DCD7}"/>
          </ac:spMkLst>
        </pc:spChg>
        <pc:spChg chg="add mod">
          <ac:chgData name="Charles E Stubbs" userId="3c075a46-58f1-431d-bcda-181e3021a75e" providerId="ADAL" clId="{02EBB768-5AF0-4BDE-988A-3E9E0E594E0C}" dt="2021-11-11T21:18:05.198" v="139"/>
          <ac:spMkLst>
            <pc:docMk/>
            <pc:sldMk cId="2962767963" sldId="326"/>
            <ac:spMk id="134" creationId="{78476439-CBFA-4A02-A417-9A6FCE40E0B6}"/>
          </ac:spMkLst>
        </pc:spChg>
        <pc:spChg chg="del">
          <ac:chgData name="Charles E Stubbs" userId="3c075a46-58f1-431d-bcda-181e3021a75e" providerId="ADAL" clId="{02EBB768-5AF0-4BDE-988A-3E9E0E594E0C}" dt="2021-11-11T21:18:04.722" v="138" actId="478"/>
          <ac:spMkLst>
            <pc:docMk/>
            <pc:sldMk cId="2962767963" sldId="326"/>
            <ac:spMk id="637" creationId="{00000000-0000-0000-0000-000000000000}"/>
          </ac:spMkLst>
        </pc:spChg>
      </pc:sldChg>
      <pc:sldChg chg="addSp delSp modSp mod">
        <pc:chgData name="Charles E Stubbs" userId="3c075a46-58f1-431d-bcda-181e3021a75e" providerId="ADAL" clId="{02EBB768-5AF0-4BDE-988A-3E9E0E594E0C}" dt="2021-11-11T21:18:24.407" v="143"/>
        <pc:sldMkLst>
          <pc:docMk/>
          <pc:sldMk cId="4120727536" sldId="332"/>
        </pc:sldMkLst>
        <pc:spChg chg="add mod">
          <ac:chgData name="Charles E Stubbs" userId="3c075a46-58f1-431d-bcda-181e3021a75e" providerId="ADAL" clId="{02EBB768-5AF0-4BDE-988A-3E9E0E594E0C}" dt="2021-11-11T21:18:24.407" v="143"/>
          <ac:spMkLst>
            <pc:docMk/>
            <pc:sldMk cId="4120727536" sldId="332"/>
            <ac:spMk id="9" creationId="{6DBCD93A-D903-443B-9C76-76F8F0C58F75}"/>
          </ac:spMkLst>
        </pc:spChg>
        <pc:spChg chg="del">
          <ac:chgData name="Charles E Stubbs" userId="3c075a46-58f1-431d-bcda-181e3021a75e" providerId="ADAL" clId="{02EBB768-5AF0-4BDE-988A-3E9E0E594E0C}" dt="2021-11-11T21:18:24.050" v="142" actId="478"/>
          <ac:spMkLst>
            <pc:docMk/>
            <pc:sldMk cId="4120727536" sldId="332"/>
            <ac:spMk id="12" creationId="{DD44447F-7C80-446D-9D22-185D6EA61C34}"/>
          </ac:spMkLst>
        </pc:spChg>
      </pc:sldChg>
      <pc:sldChg chg="modSp mod">
        <pc:chgData name="Charles E Stubbs" userId="3c075a46-58f1-431d-bcda-181e3021a75e" providerId="ADAL" clId="{02EBB768-5AF0-4BDE-988A-3E9E0E594E0C}" dt="2021-11-11T21:27:32.087" v="148" actId="207"/>
        <pc:sldMkLst>
          <pc:docMk/>
          <pc:sldMk cId="274002163" sldId="333"/>
        </pc:sldMkLst>
        <pc:spChg chg="mod">
          <ac:chgData name="Charles E Stubbs" userId="3c075a46-58f1-431d-bcda-181e3021a75e" providerId="ADAL" clId="{02EBB768-5AF0-4BDE-988A-3E9E0E594E0C}" dt="2021-11-11T21:27:32.087" v="148" actId="207"/>
          <ac:spMkLst>
            <pc:docMk/>
            <pc:sldMk cId="274002163" sldId="333"/>
            <ac:spMk id="12" creationId="{5014B27D-585C-4CEA-9B50-185983E804F4}"/>
          </ac:spMkLst>
        </pc:spChg>
        <pc:spChg chg="mod">
          <ac:chgData name="Charles E Stubbs" userId="3c075a46-58f1-431d-bcda-181e3021a75e" providerId="ADAL" clId="{02EBB768-5AF0-4BDE-988A-3E9E0E594E0C}" dt="2021-11-11T21:27:32.087" v="148" actId="207"/>
          <ac:spMkLst>
            <pc:docMk/>
            <pc:sldMk cId="274002163" sldId="333"/>
            <ac:spMk id="13" creationId="{5FC520A9-EA9F-4848-851A-0B01E38AD381}"/>
          </ac:spMkLst>
        </pc:spChg>
        <pc:spChg chg="mod">
          <ac:chgData name="Charles E Stubbs" userId="3c075a46-58f1-431d-bcda-181e3021a75e" providerId="ADAL" clId="{02EBB768-5AF0-4BDE-988A-3E9E0E594E0C}" dt="2021-11-11T21:27:32.087" v="148" actId="207"/>
          <ac:spMkLst>
            <pc:docMk/>
            <pc:sldMk cId="274002163" sldId="333"/>
            <ac:spMk id="14" creationId="{D337675C-81AD-4E99-BDD0-D487F4BA325D}"/>
          </ac:spMkLst>
        </pc:spChg>
        <pc:spChg chg="mod">
          <ac:chgData name="Charles E Stubbs" userId="3c075a46-58f1-431d-bcda-181e3021a75e" providerId="ADAL" clId="{02EBB768-5AF0-4BDE-988A-3E9E0E594E0C}" dt="2021-11-11T21:16:49.395" v="102" actId="14100"/>
          <ac:spMkLst>
            <pc:docMk/>
            <pc:sldMk cId="274002163" sldId="333"/>
            <ac:spMk id="90" creationId="{926AD0F9-E142-4D13-9E3A-BAA4B88EE272}"/>
          </ac:spMkLst>
        </pc:spChg>
        <pc:grpChg chg="mod">
          <ac:chgData name="Charles E Stubbs" userId="3c075a46-58f1-431d-bcda-181e3021a75e" providerId="ADAL" clId="{02EBB768-5AF0-4BDE-988A-3E9E0E594E0C}" dt="2021-11-11T21:27:32.087" v="148" actId="207"/>
          <ac:grpSpMkLst>
            <pc:docMk/>
            <pc:sldMk cId="274002163" sldId="333"/>
            <ac:grpSpMk id="34" creationId="{ABED8159-4291-4F5B-B218-03CAE11255A7}"/>
          </ac:grpSpMkLst>
        </pc:grpChg>
        <pc:cxnChg chg="mod">
          <ac:chgData name="Charles E Stubbs" userId="3c075a46-58f1-431d-bcda-181e3021a75e" providerId="ADAL" clId="{02EBB768-5AF0-4BDE-988A-3E9E0E594E0C}" dt="2021-11-11T21:27:32.087" v="148" actId="207"/>
          <ac:cxnSpMkLst>
            <pc:docMk/>
            <pc:sldMk cId="274002163" sldId="333"/>
            <ac:cxnSpMk id="15" creationId="{5E930BE8-66DD-41F6-B2A0-E55D63CC8A2B}"/>
          </ac:cxnSpMkLst>
        </pc:cxnChg>
        <pc:cxnChg chg="mod">
          <ac:chgData name="Charles E Stubbs" userId="3c075a46-58f1-431d-bcda-181e3021a75e" providerId="ADAL" clId="{02EBB768-5AF0-4BDE-988A-3E9E0E594E0C}" dt="2021-11-11T21:27:32.087" v="148" actId="207"/>
          <ac:cxnSpMkLst>
            <pc:docMk/>
            <pc:sldMk cId="274002163" sldId="333"/>
            <ac:cxnSpMk id="16" creationId="{6C488B0F-3EAD-430D-92CA-747AB1BEB185}"/>
          </ac:cxnSpMkLst>
        </pc:cxnChg>
        <pc:cxnChg chg="mod">
          <ac:chgData name="Charles E Stubbs" userId="3c075a46-58f1-431d-bcda-181e3021a75e" providerId="ADAL" clId="{02EBB768-5AF0-4BDE-988A-3E9E0E594E0C}" dt="2021-11-11T21:27:32.087" v="148" actId="207"/>
          <ac:cxnSpMkLst>
            <pc:docMk/>
            <pc:sldMk cId="274002163" sldId="333"/>
            <ac:cxnSpMk id="17" creationId="{C8515E3A-58B7-4F24-AD66-9B1E7D0BFB7C}"/>
          </ac:cxnSpMkLst>
        </pc:cxnChg>
        <pc:cxnChg chg="mod">
          <ac:chgData name="Charles E Stubbs" userId="3c075a46-58f1-431d-bcda-181e3021a75e" providerId="ADAL" clId="{02EBB768-5AF0-4BDE-988A-3E9E0E594E0C}" dt="2021-11-11T21:27:32.087" v="148" actId="207"/>
          <ac:cxnSpMkLst>
            <pc:docMk/>
            <pc:sldMk cId="274002163" sldId="333"/>
            <ac:cxnSpMk id="18" creationId="{D2719DBC-4F06-44BB-AC89-ADE141F35420}"/>
          </ac:cxnSpMkLst>
        </pc:cxnChg>
        <pc:cxnChg chg="mod">
          <ac:chgData name="Charles E Stubbs" userId="3c075a46-58f1-431d-bcda-181e3021a75e" providerId="ADAL" clId="{02EBB768-5AF0-4BDE-988A-3E9E0E594E0C}" dt="2021-11-11T21:27:32.087" v="148" actId="207"/>
          <ac:cxnSpMkLst>
            <pc:docMk/>
            <pc:sldMk cId="274002163" sldId="333"/>
            <ac:cxnSpMk id="19" creationId="{D2B8EC08-A0F1-4D81-A3D9-C4304E547EE7}"/>
          </ac:cxnSpMkLst>
        </pc:cxnChg>
        <pc:cxnChg chg="mod">
          <ac:chgData name="Charles E Stubbs" userId="3c075a46-58f1-431d-bcda-181e3021a75e" providerId="ADAL" clId="{02EBB768-5AF0-4BDE-988A-3E9E0E594E0C}" dt="2021-11-11T21:27:32.087" v="148" actId="207"/>
          <ac:cxnSpMkLst>
            <pc:docMk/>
            <pc:sldMk cId="274002163" sldId="333"/>
            <ac:cxnSpMk id="20" creationId="{8930E133-A1DE-41DC-82F9-D2D87EC016C9}"/>
          </ac:cxnSpMkLst>
        </pc:cxnChg>
        <pc:cxnChg chg="mod">
          <ac:chgData name="Charles E Stubbs" userId="3c075a46-58f1-431d-bcda-181e3021a75e" providerId="ADAL" clId="{02EBB768-5AF0-4BDE-988A-3E9E0E594E0C}" dt="2021-11-11T21:27:32.087" v="148" actId="207"/>
          <ac:cxnSpMkLst>
            <pc:docMk/>
            <pc:sldMk cId="274002163" sldId="333"/>
            <ac:cxnSpMk id="21" creationId="{FE83CD2E-D89D-4469-BBCE-3A4C1B535127}"/>
          </ac:cxnSpMkLst>
        </pc:cxnChg>
        <pc:cxnChg chg="mod">
          <ac:chgData name="Charles E Stubbs" userId="3c075a46-58f1-431d-bcda-181e3021a75e" providerId="ADAL" clId="{02EBB768-5AF0-4BDE-988A-3E9E0E594E0C}" dt="2021-11-11T21:27:32.087" v="148" actId="207"/>
          <ac:cxnSpMkLst>
            <pc:docMk/>
            <pc:sldMk cId="274002163" sldId="333"/>
            <ac:cxnSpMk id="22" creationId="{76FD062A-D43F-4B99-AEB2-2598C740DFCF}"/>
          </ac:cxnSpMkLst>
        </pc:cxnChg>
        <pc:cxnChg chg="mod">
          <ac:chgData name="Charles E Stubbs" userId="3c075a46-58f1-431d-bcda-181e3021a75e" providerId="ADAL" clId="{02EBB768-5AF0-4BDE-988A-3E9E0E594E0C}" dt="2021-11-11T21:27:32.087" v="148" actId="207"/>
          <ac:cxnSpMkLst>
            <pc:docMk/>
            <pc:sldMk cId="274002163" sldId="333"/>
            <ac:cxnSpMk id="23" creationId="{93E398E2-D9FA-4D88-B123-E181656C1BE9}"/>
          </ac:cxnSpMkLst>
        </pc:cxnChg>
        <pc:cxnChg chg="mod">
          <ac:chgData name="Charles E Stubbs" userId="3c075a46-58f1-431d-bcda-181e3021a75e" providerId="ADAL" clId="{02EBB768-5AF0-4BDE-988A-3E9E0E594E0C}" dt="2021-11-11T21:27:32.087" v="148" actId="207"/>
          <ac:cxnSpMkLst>
            <pc:docMk/>
            <pc:sldMk cId="274002163" sldId="333"/>
            <ac:cxnSpMk id="24" creationId="{351FA554-FF04-4816-B83B-AC20E77E2C3C}"/>
          </ac:cxnSpMkLst>
        </pc:cxnChg>
        <pc:cxnChg chg="mod">
          <ac:chgData name="Charles E Stubbs" userId="3c075a46-58f1-431d-bcda-181e3021a75e" providerId="ADAL" clId="{02EBB768-5AF0-4BDE-988A-3E9E0E594E0C}" dt="2021-11-11T21:27:32.087" v="148" actId="207"/>
          <ac:cxnSpMkLst>
            <pc:docMk/>
            <pc:sldMk cId="274002163" sldId="333"/>
            <ac:cxnSpMk id="25" creationId="{979D8822-B82C-4457-A6D5-F239C1458C13}"/>
          </ac:cxnSpMkLst>
        </pc:cxnChg>
        <pc:cxnChg chg="mod">
          <ac:chgData name="Charles E Stubbs" userId="3c075a46-58f1-431d-bcda-181e3021a75e" providerId="ADAL" clId="{02EBB768-5AF0-4BDE-988A-3E9E0E594E0C}" dt="2021-11-11T21:27:32.087" v="148" actId="207"/>
          <ac:cxnSpMkLst>
            <pc:docMk/>
            <pc:sldMk cId="274002163" sldId="333"/>
            <ac:cxnSpMk id="26" creationId="{F491B3B5-A5EF-4DCA-8D9E-ED5613F6B582}"/>
          </ac:cxnSpMkLst>
        </pc:cxnChg>
        <pc:cxnChg chg="mod">
          <ac:chgData name="Charles E Stubbs" userId="3c075a46-58f1-431d-bcda-181e3021a75e" providerId="ADAL" clId="{02EBB768-5AF0-4BDE-988A-3E9E0E594E0C}" dt="2021-11-11T21:27:32.087" v="148" actId="207"/>
          <ac:cxnSpMkLst>
            <pc:docMk/>
            <pc:sldMk cId="274002163" sldId="333"/>
            <ac:cxnSpMk id="27" creationId="{E8390597-613E-48F6-87E3-5053D6ED6402}"/>
          </ac:cxnSpMkLst>
        </pc:cxnChg>
        <pc:cxnChg chg="mod">
          <ac:chgData name="Charles E Stubbs" userId="3c075a46-58f1-431d-bcda-181e3021a75e" providerId="ADAL" clId="{02EBB768-5AF0-4BDE-988A-3E9E0E594E0C}" dt="2021-11-11T21:27:32.087" v="148" actId="207"/>
          <ac:cxnSpMkLst>
            <pc:docMk/>
            <pc:sldMk cId="274002163" sldId="333"/>
            <ac:cxnSpMk id="28" creationId="{8C9A8665-E313-46BD-A6C5-8AAC242E0F45}"/>
          </ac:cxnSpMkLst>
        </pc:cxnChg>
        <pc:cxnChg chg="mod">
          <ac:chgData name="Charles E Stubbs" userId="3c075a46-58f1-431d-bcda-181e3021a75e" providerId="ADAL" clId="{02EBB768-5AF0-4BDE-988A-3E9E0E594E0C}" dt="2021-11-11T21:27:32.087" v="148" actId="207"/>
          <ac:cxnSpMkLst>
            <pc:docMk/>
            <pc:sldMk cId="274002163" sldId="333"/>
            <ac:cxnSpMk id="29" creationId="{02181B9E-6BA3-4E68-9CF3-39A5AA698E65}"/>
          </ac:cxnSpMkLst>
        </pc:cxnChg>
        <pc:cxnChg chg="mod">
          <ac:chgData name="Charles E Stubbs" userId="3c075a46-58f1-431d-bcda-181e3021a75e" providerId="ADAL" clId="{02EBB768-5AF0-4BDE-988A-3E9E0E594E0C}" dt="2021-11-11T21:27:32.087" v="148" actId="207"/>
          <ac:cxnSpMkLst>
            <pc:docMk/>
            <pc:sldMk cId="274002163" sldId="333"/>
            <ac:cxnSpMk id="30" creationId="{BD7869B0-B917-47BB-B6ED-5AC63483867D}"/>
          </ac:cxnSpMkLst>
        </pc:cxnChg>
        <pc:cxnChg chg="mod">
          <ac:chgData name="Charles E Stubbs" userId="3c075a46-58f1-431d-bcda-181e3021a75e" providerId="ADAL" clId="{02EBB768-5AF0-4BDE-988A-3E9E0E594E0C}" dt="2021-11-11T21:27:32.087" v="148" actId="207"/>
          <ac:cxnSpMkLst>
            <pc:docMk/>
            <pc:sldMk cId="274002163" sldId="333"/>
            <ac:cxnSpMk id="31" creationId="{A9116C7B-860B-49BB-922D-58B3C7716493}"/>
          </ac:cxnSpMkLst>
        </pc:cxnChg>
      </pc:sldChg>
      <pc:sldChg chg="addSp delSp modSp mod">
        <pc:chgData name="Charles E Stubbs" userId="3c075a46-58f1-431d-bcda-181e3021a75e" providerId="ADAL" clId="{02EBB768-5AF0-4BDE-988A-3E9E0E594E0C}" dt="2021-11-11T21:18:10.603" v="141"/>
        <pc:sldMkLst>
          <pc:docMk/>
          <pc:sldMk cId="4035363185" sldId="335"/>
        </pc:sldMkLst>
        <pc:spChg chg="add mod">
          <ac:chgData name="Charles E Stubbs" userId="3c075a46-58f1-431d-bcda-181e3021a75e" providerId="ADAL" clId="{02EBB768-5AF0-4BDE-988A-3E9E0E594E0C}" dt="2021-11-11T21:18:10.603" v="141"/>
          <ac:spMkLst>
            <pc:docMk/>
            <pc:sldMk cId="4035363185" sldId="335"/>
            <ac:spMk id="33" creationId="{AB275E75-CDA6-46CD-B167-5B4434CF3010}"/>
          </ac:spMkLst>
        </pc:spChg>
        <pc:spChg chg="del">
          <ac:chgData name="Charles E Stubbs" userId="3c075a46-58f1-431d-bcda-181e3021a75e" providerId="ADAL" clId="{02EBB768-5AF0-4BDE-988A-3E9E0E594E0C}" dt="2021-11-11T21:18:10.100" v="140" actId="478"/>
          <ac:spMkLst>
            <pc:docMk/>
            <pc:sldMk cId="4035363185" sldId="335"/>
            <ac:spMk id="292" creationId="{00000000-0000-0000-0000-000000000000}"/>
          </ac:spMkLst>
        </pc:spChg>
      </pc:sldChg>
      <pc:sldChg chg="modSp mod">
        <pc:chgData name="Charles E Stubbs" userId="3c075a46-58f1-431d-bcda-181e3021a75e" providerId="ADAL" clId="{02EBB768-5AF0-4BDE-988A-3E9E0E594E0C}" dt="2021-11-12T21:47:08.247" v="4484" actId="20577"/>
        <pc:sldMkLst>
          <pc:docMk/>
          <pc:sldMk cId="2991196866" sldId="336"/>
        </pc:sldMkLst>
        <pc:spChg chg="mod">
          <ac:chgData name="Charles E Stubbs" userId="3c075a46-58f1-431d-bcda-181e3021a75e" providerId="ADAL" clId="{02EBB768-5AF0-4BDE-988A-3E9E0E594E0C}" dt="2021-11-11T21:16:16.938" v="83" actId="20577"/>
          <ac:spMkLst>
            <pc:docMk/>
            <pc:sldMk cId="2991196866" sldId="336"/>
            <ac:spMk id="28" creationId="{72700D20-22AF-45A4-8BB3-83C56B1BBA26}"/>
          </ac:spMkLst>
        </pc:spChg>
        <pc:graphicFrameChg chg="mod modGraphic">
          <ac:chgData name="Charles E Stubbs" userId="3c075a46-58f1-431d-bcda-181e3021a75e" providerId="ADAL" clId="{02EBB768-5AF0-4BDE-988A-3E9E0E594E0C}" dt="2021-11-12T21:47:08.247" v="4484" actId="20577"/>
          <ac:graphicFrameMkLst>
            <pc:docMk/>
            <pc:sldMk cId="2991196866" sldId="336"/>
            <ac:graphicFrameMk id="6" creationId="{F27CD883-E761-4682-8E7B-208BE1929A8D}"/>
          </ac:graphicFrameMkLst>
        </pc:graphicFrameChg>
      </pc:sldChg>
      <pc:sldChg chg="addSp delSp modSp mod modNotesTx">
        <pc:chgData name="Charles E Stubbs" userId="3c075a46-58f1-431d-bcda-181e3021a75e" providerId="ADAL" clId="{02EBB768-5AF0-4BDE-988A-3E9E0E594E0C}" dt="2021-11-12T21:48:01.187" v="4485" actId="6549"/>
        <pc:sldMkLst>
          <pc:docMk/>
          <pc:sldMk cId="692536297" sldId="337"/>
        </pc:sldMkLst>
        <pc:spChg chg="del">
          <ac:chgData name="Charles E Stubbs" userId="3c075a46-58f1-431d-bcda-181e3021a75e" providerId="ADAL" clId="{02EBB768-5AF0-4BDE-988A-3E9E0E594E0C}" dt="2021-11-11T21:17:20.142" v="126" actId="478"/>
          <ac:spMkLst>
            <pc:docMk/>
            <pc:sldMk cId="692536297" sldId="337"/>
            <ac:spMk id="28" creationId="{72700D20-22AF-45A4-8BB3-83C56B1BBA26}"/>
          </ac:spMkLst>
        </pc:spChg>
        <pc:spChg chg="add mod ord">
          <ac:chgData name="Charles E Stubbs" userId="3c075a46-58f1-431d-bcda-181e3021a75e" providerId="ADAL" clId="{02EBB768-5AF0-4BDE-988A-3E9E0E594E0C}" dt="2021-11-11T21:17:50.204" v="134" actId="167"/>
          <ac:spMkLst>
            <pc:docMk/>
            <pc:sldMk cId="692536297" sldId="337"/>
            <ac:spMk id="83" creationId="{23942383-ECB9-4408-83B4-BE58D4ECC9CD}"/>
          </ac:spMkLst>
        </pc:spChg>
      </pc:sldChg>
      <pc:sldChg chg="addSp delSp modSp mod">
        <pc:chgData name="Charles E Stubbs" userId="3c075a46-58f1-431d-bcda-181e3021a75e" providerId="ADAL" clId="{02EBB768-5AF0-4BDE-988A-3E9E0E594E0C}" dt="2021-11-12T20:54:21.904" v="3186" actId="1076"/>
        <pc:sldMkLst>
          <pc:docMk/>
          <pc:sldMk cId="3517539798" sldId="338"/>
        </pc:sldMkLst>
        <pc:spChg chg="add mod">
          <ac:chgData name="Charles E Stubbs" userId="3c075a46-58f1-431d-bcda-181e3021a75e" providerId="ADAL" clId="{02EBB768-5AF0-4BDE-988A-3E9E0E594E0C}" dt="2021-11-11T21:14:32.016" v="39" actId="14100"/>
          <ac:spMkLst>
            <pc:docMk/>
            <pc:sldMk cId="3517539798" sldId="338"/>
            <ac:spMk id="2" creationId="{E6005AF4-1ED5-4763-8B14-E9ACE7ABC606}"/>
          </ac:spMkLst>
        </pc:spChg>
        <pc:spChg chg="mod">
          <ac:chgData name="Charles E Stubbs" userId="3c075a46-58f1-431d-bcda-181e3021a75e" providerId="ADAL" clId="{02EBB768-5AF0-4BDE-988A-3E9E0E594E0C}" dt="2021-11-11T21:15:42.957" v="61" actId="1076"/>
          <ac:spMkLst>
            <pc:docMk/>
            <pc:sldMk cId="3517539798" sldId="338"/>
            <ac:spMk id="28" creationId="{72700D20-22AF-45A4-8BB3-83C56B1BBA26}"/>
          </ac:spMkLst>
        </pc:spChg>
        <pc:picChg chg="mod">
          <ac:chgData name="Charles E Stubbs" userId="3c075a46-58f1-431d-bcda-181e3021a75e" providerId="ADAL" clId="{02EBB768-5AF0-4BDE-988A-3E9E0E594E0C}" dt="2021-11-12T20:38:23.436" v="2997"/>
          <ac:picMkLst>
            <pc:docMk/>
            <pc:sldMk cId="3517539798" sldId="338"/>
            <ac:picMk id="2" creationId="{4A1400F8-55D6-4887-962B-72FAC0321737}"/>
          </ac:picMkLst>
        </pc:picChg>
        <pc:picChg chg="add del mod">
          <ac:chgData name="Charles E Stubbs" userId="3c075a46-58f1-431d-bcda-181e3021a75e" providerId="ADAL" clId="{02EBB768-5AF0-4BDE-988A-3E9E0E594E0C}" dt="2021-11-12T20:48:42.998" v="3107" actId="478"/>
          <ac:picMkLst>
            <pc:docMk/>
            <pc:sldMk cId="3517539798" sldId="338"/>
            <ac:picMk id="5" creationId="{5D0B2B28-C127-48FF-93CE-CAF97EC5E1F6}"/>
          </ac:picMkLst>
        </pc:picChg>
        <pc:picChg chg="mod">
          <ac:chgData name="Charles E Stubbs" userId="3c075a46-58f1-431d-bcda-181e3021a75e" providerId="ADAL" clId="{02EBB768-5AF0-4BDE-988A-3E9E0E594E0C}" dt="2021-11-12T20:47:05.297" v="3090"/>
          <ac:picMkLst>
            <pc:docMk/>
            <pc:sldMk cId="3517539798" sldId="338"/>
            <ac:picMk id="8" creationId="{7FDD11D2-3349-492F-A231-302D9C904B4F}"/>
          </ac:picMkLst>
        </pc:picChg>
        <pc:picChg chg="mod">
          <ac:chgData name="Charles E Stubbs" userId="3c075a46-58f1-431d-bcda-181e3021a75e" providerId="ADAL" clId="{02EBB768-5AF0-4BDE-988A-3E9E0E594E0C}" dt="2021-11-12T20:47:43.039" v="3095"/>
          <ac:picMkLst>
            <pc:docMk/>
            <pc:sldMk cId="3517539798" sldId="338"/>
            <ac:picMk id="10" creationId="{57AAA2F5-C3DC-4AF5-9B99-F2517116EB42}"/>
          </ac:picMkLst>
        </pc:picChg>
        <pc:picChg chg="mod">
          <ac:chgData name="Charles E Stubbs" userId="3c075a46-58f1-431d-bcda-181e3021a75e" providerId="ADAL" clId="{02EBB768-5AF0-4BDE-988A-3E9E0E594E0C}" dt="2021-11-12T20:54:21.904" v="3186" actId="1076"/>
          <ac:picMkLst>
            <pc:docMk/>
            <pc:sldMk cId="3517539798" sldId="338"/>
            <ac:picMk id="14" creationId="{3587B5E2-7DC9-43CC-8B01-DC5A9A5D6231}"/>
          </ac:picMkLst>
        </pc:picChg>
        <pc:picChg chg="add del mod">
          <ac:chgData name="Charles E Stubbs" userId="3c075a46-58f1-431d-bcda-181e3021a75e" providerId="ADAL" clId="{02EBB768-5AF0-4BDE-988A-3E9E0E594E0C}" dt="2021-11-12T20:47:51.631" v="3097"/>
          <ac:picMkLst>
            <pc:docMk/>
            <pc:sldMk cId="3517539798" sldId="338"/>
            <ac:picMk id="36" creationId="{65CEA284-6E58-4926-8E28-001F96A3AC1B}"/>
          </ac:picMkLst>
        </pc:picChg>
      </pc:sldChg>
      <pc:sldChg chg="addSp delSp modSp del mod">
        <pc:chgData name="Charles E Stubbs" userId="3c075a46-58f1-431d-bcda-181e3021a75e" providerId="ADAL" clId="{02EBB768-5AF0-4BDE-988A-3E9E0E594E0C}" dt="2021-11-12T20:54:31.594" v="3187" actId="2696"/>
        <pc:sldMkLst>
          <pc:docMk/>
          <pc:sldMk cId="700288839" sldId="339"/>
        </pc:sldMkLst>
        <pc:spChg chg="add del mod">
          <ac:chgData name="Charles E Stubbs" userId="3c075a46-58f1-431d-bcda-181e3021a75e" providerId="ADAL" clId="{02EBB768-5AF0-4BDE-988A-3E9E0E594E0C}" dt="2021-11-11T21:15:50.440" v="62" actId="478"/>
          <ac:spMkLst>
            <pc:docMk/>
            <pc:sldMk cId="700288839" sldId="339"/>
            <ac:spMk id="6" creationId="{9C7F4F97-7914-490C-B10E-D92767DA80B8}"/>
          </ac:spMkLst>
        </pc:spChg>
        <pc:spChg chg="add del mod">
          <ac:chgData name="Charles E Stubbs" userId="3c075a46-58f1-431d-bcda-181e3021a75e" providerId="ADAL" clId="{02EBB768-5AF0-4BDE-988A-3E9E0E594E0C}" dt="2021-11-11T21:15:59.052" v="67"/>
          <ac:spMkLst>
            <pc:docMk/>
            <pc:sldMk cId="700288839" sldId="339"/>
            <ac:spMk id="7" creationId="{555ECA2B-60F5-479D-8045-C7D767CEEDB8}"/>
          </ac:spMkLst>
        </pc:spChg>
        <pc:spChg chg="del mod">
          <ac:chgData name="Charles E Stubbs" userId="3c075a46-58f1-431d-bcda-181e3021a75e" providerId="ADAL" clId="{02EBB768-5AF0-4BDE-988A-3E9E0E594E0C}" dt="2021-11-11T21:16:02.307" v="68" actId="478"/>
          <ac:spMkLst>
            <pc:docMk/>
            <pc:sldMk cId="700288839" sldId="339"/>
            <ac:spMk id="28" creationId="{72700D20-22AF-45A4-8BB3-83C56B1BBA26}"/>
          </ac:spMkLst>
        </pc:spChg>
      </pc:sldChg>
      <pc:sldChg chg="addSp delSp modSp mod">
        <pc:chgData name="Charles E Stubbs" userId="3c075a46-58f1-431d-bcda-181e3021a75e" providerId="ADAL" clId="{02EBB768-5AF0-4BDE-988A-3E9E0E594E0C}" dt="2021-11-11T21:17:43.998" v="133" actId="167"/>
        <pc:sldMkLst>
          <pc:docMk/>
          <pc:sldMk cId="3740102185" sldId="342"/>
        </pc:sldMkLst>
        <pc:spChg chg="del">
          <ac:chgData name="Charles E Stubbs" userId="3c075a46-58f1-431d-bcda-181e3021a75e" providerId="ADAL" clId="{02EBB768-5AF0-4BDE-988A-3E9E0E594E0C}" dt="2021-11-11T21:17:23.668" v="128" actId="478"/>
          <ac:spMkLst>
            <pc:docMk/>
            <pc:sldMk cId="3740102185" sldId="342"/>
            <ac:spMk id="28" creationId="{72700D20-22AF-45A4-8BB3-83C56B1BBA26}"/>
          </ac:spMkLst>
        </pc:spChg>
        <pc:spChg chg="add mod ord">
          <ac:chgData name="Charles E Stubbs" userId="3c075a46-58f1-431d-bcda-181e3021a75e" providerId="ADAL" clId="{02EBB768-5AF0-4BDE-988A-3E9E0E594E0C}" dt="2021-11-11T21:17:43.998" v="133" actId="167"/>
          <ac:spMkLst>
            <pc:docMk/>
            <pc:sldMk cId="3740102185" sldId="342"/>
            <ac:spMk id="126" creationId="{D28FAB4D-6F3A-4422-9138-5F2A979A6EAB}"/>
          </ac:spMkLst>
        </pc:spChg>
      </pc:sldChg>
      <pc:sldChg chg="addSp modSp mod">
        <pc:chgData name="Charles E Stubbs" userId="3c075a46-58f1-431d-bcda-181e3021a75e" providerId="ADAL" clId="{02EBB768-5AF0-4BDE-988A-3E9E0E594E0C}" dt="2021-11-12T21:48:25.603" v="4487" actId="20577"/>
        <pc:sldMkLst>
          <pc:docMk/>
          <pc:sldMk cId="4147783035" sldId="343"/>
        </pc:sldMkLst>
        <pc:spChg chg="add mod ord">
          <ac:chgData name="Charles E Stubbs" userId="3c075a46-58f1-431d-bcda-181e3021a75e" providerId="ADAL" clId="{02EBB768-5AF0-4BDE-988A-3E9E0E594E0C}" dt="2021-11-11T21:17:35.160" v="131" actId="167"/>
          <ac:spMkLst>
            <pc:docMk/>
            <pc:sldMk cId="4147783035" sldId="343"/>
            <ac:spMk id="101" creationId="{D8149E71-4331-4111-8AA2-A80D1FDAF778}"/>
          </ac:spMkLst>
        </pc:spChg>
        <pc:spChg chg="mod">
          <ac:chgData name="Charles E Stubbs" userId="3c075a46-58f1-431d-bcda-181e3021a75e" providerId="ADAL" clId="{02EBB768-5AF0-4BDE-988A-3E9E0E594E0C}" dt="2021-11-12T21:48:25.603" v="4487" actId="20577"/>
          <ac:spMkLst>
            <pc:docMk/>
            <pc:sldMk cId="4147783035" sldId="343"/>
            <ac:spMk id="102" creationId="{F9084581-E781-4CFA-8F16-FA53D9DCD053}"/>
          </ac:spMkLst>
        </pc:spChg>
      </pc:sldChg>
      <pc:sldChg chg="addSp delSp modSp mod modNotesTx">
        <pc:chgData name="Charles E Stubbs" userId="3c075a46-58f1-431d-bcda-181e3021a75e" providerId="ADAL" clId="{02EBB768-5AF0-4BDE-988A-3E9E0E594E0C}" dt="2021-11-12T21:49:42.885" v="4491" actId="6549"/>
        <pc:sldMkLst>
          <pc:docMk/>
          <pc:sldMk cId="1351912577" sldId="344"/>
        </pc:sldMkLst>
        <pc:spChg chg="mod">
          <ac:chgData name="Charles E Stubbs" userId="3c075a46-58f1-431d-bcda-181e3021a75e" providerId="ADAL" clId="{02EBB768-5AF0-4BDE-988A-3E9E0E594E0C}" dt="2021-11-12T20:16:47.154" v="2643" actId="20577"/>
          <ac:spMkLst>
            <pc:docMk/>
            <pc:sldMk cId="1351912577" sldId="344"/>
            <ac:spMk id="2" creationId="{BD161F74-9825-4BE2-B5E1-3ECDB7E9BF68}"/>
          </ac:spMkLst>
        </pc:spChg>
        <pc:spChg chg="mod">
          <ac:chgData name="Charles E Stubbs" userId="3c075a46-58f1-431d-bcda-181e3021a75e" providerId="ADAL" clId="{02EBB768-5AF0-4BDE-988A-3E9E0E594E0C}" dt="2021-11-11T21:40:53.973" v="229" actId="1076"/>
          <ac:spMkLst>
            <pc:docMk/>
            <pc:sldMk cId="1351912577" sldId="344"/>
            <ac:spMk id="6" creationId="{33147DBD-286D-4FBE-B58F-20A12F565E90}"/>
          </ac:spMkLst>
        </pc:spChg>
        <pc:spChg chg="add mod">
          <ac:chgData name="Charles E Stubbs" userId="3c075a46-58f1-431d-bcda-181e3021a75e" providerId="ADAL" clId="{02EBB768-5AF0-4BDE-988A-3E9E0E594E0C}" dt="2021-11-11T21:32:07.793" v="152" actId="14861"/>
          <ac:spMkLst>
            <pc:docMk/>
            <pc:sldMk cId="1351912577" sldId="344"/>
            <ac:spMk id="10" creationId="{D947F70C-4121-4437-93A9-004BF7F59D1F}"/>
          </ac:spMkLst>
        </pc:spChg>
        <pc:spChg chg="mod">
          <ac:chgData name="Charles E Stubbs" userId="3c075a46-58f1-431d-bcda-181e3021a75e" providerId="ADAL" clId="{02EBB768-5AF0-4BDE-988A-3E9E0E594E0C}" dt="2021-11-11T21:45:03.205" v="235" actId="14100"/>
          <ac:spMkLst>
            <pc:docMk/>
            <pc:sldMk cId="1351912577" sldId="344"/>
            <ac:spMk id="13" creationId="{85566DFD-F6A6-458F-8FE0-A4DE538F8C8F}"/>
          </ac:spMkLst>
        </pc:spChg>
        <pc:spChg chg="mod">
          <ac:chgData name="Charles E Stubbs" userId="3c075a46-58f1-431d-bcda-181e3021a75e" providerId="ADAL" clId="{02EBB768-5AF0-4BDE-988A-3E9E0E594E0C}" dt="2021-11-11T21:45:10.123" v="236" actId="14100"/>
          <ac:spMkLst>
            <pc:docMk/>
            <pc:sldMk cId="1351912577" sldId="344"/>
            <ac:spMk id="14" creationId="{C019635F-73DB-4DE0-ADDF-DEB05F728508}"/>
          </ac:spMkLst>
        </pc:spChg>
        <pc:spChg chg="mod">
          <ac:chgData name="Charles E Stubbs" userId="3c075a46-58f1-431d-bcda-181e3021a75e" providerId="ADAL" clId="{02EBB768-5AF0-4BDE-988A-3E9E0E594E0C}" dt="2021-11-11T21:44:58.056" v="234" actId="14100"/>
          <ac:spMkLst>
            <pc:docMk/>
            <pc:sldMk cId="1351912577" sldId="344"/>
            <ac:spMk id="15" creationId="{AE973037-E143-46DD-B962-FB4E7EB7687F}"/>
          </ac:spMkLst>
        </pc:spChg>
        <pc:spChg chg="mod">
          <ac:chgData name="Charles E Stubbs" userId="3c075a46-58f1-431d-bcda-181e3021a75e" providerId="ADAL" clId="{02EBB768-5AF0-4BDE-988A-3E9E0E594E0C}" dt="2021-11-11T21:31:54.501" v="150" actId="14861"/>
          <ac:spMkLst>
            <pc:docMk/>
            <pc:sldMk cId="1351912577" sldId="344"/>
            <ac:spMk id="16" creationId="{6F993453-698E-486C-ACF3-1E92457BF626}"/>
          </ac:spMkLst>
        </pc:spChg>
        <pc:spChg chg="del">
          <ac:chgData name="Charles E Stubbs" userId="3c075a46-58f1-431d-bcda-181e3021a75e" providerId="ADAL" clId="{02EBB768-5AF0-4BDE-988A-3E9E0E594E0C}" dt="2021-11-11T21:16:04.705" v="69" actId="478"/>
          <ac:spMkLst>
            <pc:docMk/>
            <pc:sldMk cId="1351912577" sldId="344"/>
            <ac:spMk id="28" creationId="{72700D20-22AF-45A4-8BB3-83C56B1BBA26}"/>
          </ac:spMkLst>
        </pc:spChg>
        <pc:spChg chg="mod">
          <ac:chgData name="Charles E Stubbs" userId="3c075a46-58f1-431d-bcda-181e3021a75e" providerId="ADAL" clId="{02EBB768-5AF0-4BDE-988A-3E9E0E594E0C}" dt="2021-11-12T21:49:19.877" v="4488" actId="208"/>
          <ac:spMkLst>
            <pc:docMk/>
            <pc:sldMk cId="1351912577" sldId="344"/>
            <ac:spMk id="89" creationId="{53CE3624-F467-45EE-B8F2-CA126153EF21}"/>
          </ac:spMkLst>
        </pc:spChg>
        <pc:spChg chg="mod">
          <ac:chgData name="Charles E Stubbs" userId="3c075a46-58f1-431d-bcda-181e3021a75e" providerId="ADAL" clId="{02EBB768-5AF0-4BDE-988A-3E9E0E594E0C}" dt="2021-11-12T21:49:35.670" v="4490" actId="208"/>
          <ac:spMkLst>
            <pc:docMk/>
            <pc:sldMk cId="1351912577" sldId="344"/>
            <ac:spMk id="92" creationId="{0EAAFF68-999B-415F-8163-84DB6772ADB6}"/>
          </ac:spMkLst>
        </pc:spChg>
        <pc:spChg chg="mod">
          <ac:chgData name="Charles E Stubbs" userId="3c075a46-58f1-431d-bcda-181e3021a75e" providerId="ADAL" clId="{02EBB768-5AF0-4BDE-988A-3E9E0E594E0C}" dt="2021-11-12T21:49:35.670" v="4490" actId="208"/>
          <ac:spMkLst>
            <pc:docMk/>
            <pc:sldMk cId="1351912577" sldId="344"/>
            <ac:spMk id="93" creationId="{1BDCACBC-E38D-4CFC-B4BA-40F1D5B309F3}"/>
          </ac:spMkLst>
        </pc:spChg>
        <pc:spChg chg="mod">
          <ac:chgData name="Charles E Stubbs" userId="3c075a46-58f1-431d-bcda-181e3021a75e" providerId="ADAL" clId="{02EBB768-5AF0-4BDE-988A-3E9E0E594E0C}" dt="2021-11-12T21:49:35.670" v="4490" actId="208"/>
          <ac:spMkLst>
            <pc:docMk/>
            <pc:sldMk cId="1351912577" sldId="344"/>
            <ac:spMk id="94" creationId="{C5DDEAF7-1794-45F4-B708-CE57FFC2E7EB}"/>
          </ac:spMkLst>
        </pc:spChg>
        <pc:spChg chg="mod">
          <ac:chgData name="Charles E Stubbs" userId="3c075a46-58f1-431d-bcda-181e3021a75e" providerId="ADAL" clId="{02EBB768-5AF0-4BDE-988A-3E9E0E594E0C}" dt="2021-11-12T21:49:28.908" v="4489" actId="208"/>
          <ac:spMkLst>
            <pc:docMk/>
            <pc:sldMk cId="1351912577" sldId="344"/>
            <ac:spMk id="102" creationId="{48906372-A4FC-4913-AB56-7ADCA20172F3}"/>
          </ac:spMkLst>
        </pc:spChg>
        <pc:spChg chg="mod">
          <ac:chgData name="Charles E Stubbs" userId="3c075a46-58f1-431d-bcda-181e3021a75e" providerId="ADAL" clId="{02EBB768-5AF0-4BDE-988A-3E9E0E594E0C}" dt="2021-11-12T21:49:28.908" v="4489" actId="208"/>
          <ac:spMkLst>
            <pc:docMk/>
            <pc:sldMk cId="1351912577" sldId="344"/>
            <ac:spMk id="103" creationId="{0A6508F7-C544-449A-913E-554DE009A9F0}"/>
          </ac:spMkLst>
        </pc:spChg>
        <pc:spChg chg="mod">
          <ac:chgData name="Charles E Stubbs" userId="3c075a46-58f1-431d-bcda-181e3021a75e" providerId="ADAL" clId="{02EBB768-5AF0-4BDE-988A-3E9E0E594E0C}" dt="2021-11-12T21:49:28.908" v="4489" actId="208"/>
          <ac:spMkLst>
            <pc:docMk/>
            <pc:sldMk cId="1351912577" sldId="344"/>
            <ac:spMk id="104" creationId="{43CBBDF7-3ACC-4F40-BF5C-7A425B8B9A61}"/>
          </ac:spMkLst>
        </pc:spChg>
        <pc:spChg chg="add mod ord">
          <ac:chgData name="Charles E Stubbs" userId="3c075a46-58f1-431d-bcda-181e3021a75e" providerId="ADAL" clId="{02EBB768-5AF0-4BDE-988A-3E9E0E594E0C}" dt="2021-11-11T21:54:47.956" v="296" actId="167"/>
          <ac:spMkLst>
            <pc:docMk/>
            <pc:sldMk cId="1351912577" sldId="344"/>
            <ac:spMk id="214" creationId="{E6A0BB14-9314-4152-AA51-812D3A2DEA05}"/>
          </ac:spMkLst>
        </pc:spChg>
        <pc:spChg chg="mod">
          <ac:chgData name="Charles E Stubbs" userId="3c075a46-58f1-431d-bcda-181e3021a75e" providerId="ADAL" clId="{02EBB768-5AF0-4BDE-988A-3E9E0E594E0C}" dt="2021-11-11T21:32:07.793" v="152" actId="14861"/>
          <ac:spMkLst>
            <pc:docMk/>
            <pc:sldMk cId="1351912577" sldId="344"/>
            <ac:spMk id="634" creationId="{00000000-0000-0000-0000-000000000000}"/>
          </ac:spMkLst>
        </pc:spChg>
        <pc:spChg chg="mod">
          <ac:chgData name="Charles E Stubbs" userId="3c075a46-58f1-431d-bcda-181e3021a75e" providerId="ADAL" clId="{02EBB768-5AF0-4BDE-988A-3E9E0E594E0C}" dt="2021-11-11T21:32:07.793" v="152" actId="14861"/>
          <ac:spMkLst>
            <pc:docMk/>
            <pc:sldMk cId="1351912577" sldId="344"/>
            <ac:spMk id="635" creationId="{00000000-0000-0000-0000-000000000000}"/>
          </ac:spMkLst>
        </pc:spChg>
        <pc:spChg chg="mod">
          <ac:chgData name="Charles E Stubbs" userId="3c075a46-58f1-431d-bcda-181e3021a75e" providerId="ADAL" clId="{02EBB768-5AF0-4BDE-988A-3E9E0E594E0C}" dt="2021-11-11T21:32:07.793" v="152" actId="14861"/>
          <ac:spMkLst>
            <pc:docMk/>
            <pc:sldMk cId="1351912577" sldId="344"/>
            <ac:spMk id="639" creationId="{00000000-0000-0000-0000-000000000000}"/>
          </ac:spMkLst>
        </pc:spChg>
        <pc:grpChg chg="mod">
          <ac:chgData name="Charles E Stubbs" userId="3c075a46-58f1-431d-bcda-181e3021a75e" providerId="ADAL" clId="{02EBB768-5AF0-4BDE-988A-3E9E0E594E0C}" dt="2021-11-11T21:41:03.461" v="230" actId="1076"/>
          <ac:grpSpMkLst>
            <pc:docMk/>
            <pc:sldMk cId="1351912577" sldId="344"/>
            <ac:grpSpMk id="12" creationId="{D2A87584-F854-4417-8BD8-D870F6881F2C}"/>
          </ac:grpSpMkLst>
        </pc:grpChg>
      </pc:sldChg>
      <pc:sldChg chg="addSp delSp modSp mod">
        <pc:chgData name="Charles E Stubbs" userId="3c075a46-58f1-431d-bcda-181e3021a75e" providerId="ADAL" clId="{02EBB768-5AF0-4BDE-988A-3E9E0E594E0C}" dt="2021-11-12T21:45:05.526" v="4392" actId="20577"/>
        <pc:sldMkLst>
          <pc:docMk/>
          <pc:sldMk cId="1535779949" sldId="345"/>
        </pc:sldMkLst>
        <pc:spChg chg="del">
          <ac:chgData name="Charles E Stubbs" userId="3c075a46-58f1-431d-bcda-181e3021a75e" providerId="ADAL" clId="{02EBB768-5AF0-4BDE-988A-3E9E0E594E0C}" dt="2021-11-12T18:56:22.454" v="2287" actId="478"/>
          <ac:spMkLst>
            <pc:docMk/>
            <pc:sldMk cId="1535779949" sldId="345"/>
            <ac:spMk id="6" creationId="{33147DBD-286D-4FBE-B58F-20A12F565E90}"/>
          </ac:spMkLst>
        </pc:spChg>
        <pc:spChg chg="mod">
          <ac:chgData name="Charles E Stubbs" userId="3c075a46-58f1-431d-bcda-181e3021a75e" providerId="ADAL" clId="{02EBB768-5AF0-4BDE-988A-3E9E0E594E0C}" dt="2021-11-12T21:45:05.526" v="4392" actId="20577"/>
          <ac:spMkLst>
            <pc:docMk/>
            <pc:sldMk cId="1535779949" sldId="345"/>
            <ac:spMk id="15" creationId="{469FD9F9-EB45-40E3-8B2F-6C52BBF58B98}"/>
          </ac:spMkLst>
        </pc:spChg>
        <pc:spChg chg="mod">
          <ac:chgData name="Charles E Stubbs" userId="3c075a46-58f1-431d-bcda-181e3021a75e" providerId="ADAL" clId="{02EBB768-5AF0-4BDE-988A-3E9E0E594E0C}" dt="2021-11-12T21:43:52.153" v="4301" actId="208"/>
          <ac:spMkLst>
            <pc:docMk/>
            <pc:sldMk cId="1535779949" sldId="345"/>
            <ac:spMk id="21" creationId="{D013C8B8-4E52-419B-ADBA-67CCB44EE3EC}"/>
          </ac:spMkLst>
        </pc:spChg>
        <pc:spChg chg="add del mod">
          <ac:chgData name="Charles E Stubbs" userId="3c075a46-58f1-431d-bcda-181e3021a75e" providerId="ADAL" clId="{02EBB768-5AF0-4BDE-988A-3E9E0E594E0C}" dt="2021-11-11T21:42:31.690" v="232" actId="478"/>
          <ac:spMkLst>
            <pc:docMk/>
            <pc:sldMk cId="1535779949" sldId="345"/>
            <ac:spMk id="40" creationId="{51872534-FD83-4EFD-8C6C-3987CEE3C80B}"/>
          </ac:spMkLst>
        </pc:spChg>
        <pc:spChg chg="add del">
          <ac:chgData name="Charles E Stubbs" userId="3c075a46-58f1-431d-bcda-181e3021a75e" providerId="ADAL" clId="{02EBB768-5AF0-4BDE-988A-3E9E0E594E0C}" dt="2021-11-12T18:56:39.998" v="2292" actId="11529"/>
          <ac:spMkLst>
            <pc:docMk/>
            <pc:sldMk cId="1535779949" sldId="345"/>
            <ac:spMk id="41" creationId="{F47B620A-C2CB-4468-9C2A-6EA4D4CADDBE}"/>
          </ac:spMkLst>
        </pc:spChg>
        <pc:spChg chg="add del mod">
          <ac:chgData name="Charles E Stubbs" userId="3c075a46-58f1-431d-bcda-181e3021a75e" providerId="ADAL" clId="{02EBB768-5AF0-4BDE-988A-3E9E0E594E0C}" dt="2021-11-12T18:57:58.032" v="2303"/>
          <ac:spMkLst>
            <pc:docMk/>
            <pc:sldMk cId="1535779949" sldId="345"/>
            <ac:spMk id="42" creationId="{8679D76A-D946-47B1-9A22-A3AE1ABE9EF5}"/>
          </ac:spMkLst>
        </pc:spChg>
        <pc:spChg chg="add del mod">
          <ac:chgData name="Charles E Stubbs" userId="3c075a46-58f1-431d-bcda-181e3021a75e" providerId="ADAL" clId="{02EBB768-5AF0-4BDE-988A-3E9E0E594E0C}" dt="2021-11-12T18:59:04.902" v="2317"/>
          <ac:spMkLst>
            <pc:docMk/>
            <pc:sldMk cId="1535779949" sldId="345"/>
            <ac:spMk id="43" creationId="{64562B99-15FB-4BDB-B322-B434A99ACA11}"/>
          </ac:spMkLst>
        </pc:spChg>
        <pc:spChg chg="add mod ord">
          <ac:chgData name="Charles E Stubbs" userId="3c075a46-58f1-431d-bcda-181e3021a75e" providerId="ADAL" clId="{02EBB768-5AF0-4BDE-988A-3E9E0E594E0C}" dt="2021-11-12T19:01:47.757" v="2356" actId="164"/>
          <ac:spMkLst>
            <pc:docMk/>
            <pc:sldMk cId="1535779949" sldId="345"/>
            <ac:spMk id="44" creationId="{D7E3191C-2821-44E7-85F7-A572031099DE}"/>
          </ac:spMkLst>
        </pc:spChg>
        <pc:spChg chg="mod">
          <ac:chgData name="Charles E Stubbs" userId="3c075a46-58f1-431d-bcda-181e3021a75e" providerId="ADAL" clId="{02EBB768-5AF0-4BDE-988A-3E9E0E594E0C}" dt="2021-11-12T20:49:50.863" v="3110" actId="1036"/>
          <ac:spMkLst>
            <pc:docMk/>
            <pc:sldMk cId="1535779949" sldId="345"/>
            <ac:spMk id="74" creationId="{555820CD-1AA1-4B33-8E9E-9F6C47484066}"/>
          </ac:spMkLst>
        </pc:spChg>
        <pc:spChg chg="add del mod">
          <ac:chgData name="Charles E Stubbs" userId="3c075a46-58f1-431d-bcda-181e3021a75e" providerId="ADAL" clId="{02EBB768-5AF0-4BDE-988A-3E9E0E594E0C}" dt="2021-11-12T18:57:58.032" v="2303"/>
          <ac:spMkLst>
            <pc:docMk/>
            <pc:sldMk cId="1535779949" sldId="345"/>
            <ac:spMk id="92" creationId="{3F26A910-B470-477F-BC95-51518F407506}"/>
          </ac:spMkLst>
        </pc:spChg>
        <pc:spChg chg="del mod">
          <ac:chgData name="Charles E Stubbs" userId="3c075a46-58f1-431d-bcda-181e3021a75e" providerId="ADAL" clId="{02EBB768-5AF0-4BDE-988A-3E9E0E594E0C}" dt="2021-11-12T18:59:04.902" v="2317"/>
          <ac:spMkLst>
            <pc:docMk/>
            <pc:sldMk cId="1535779949" sldId="345"/>
            <ac:spMk id="93" creationId="{93B03182-97B1-4555-A504-2B9083F7CE6E}"/>
          </ac:spMkLst>
        </pc:spChg>
        <pc:spChg chg="add del mod">
          <ac:chgData name="Charles E Stubbs" userId="3c075a46-58f1-431d-bcda-181e3021a75e" providerId="ADAL" clId="{02EBB768-5AF0-4BDE-988A-3E9E0E594E0C}" dt="2021-11-12T18:59:04.902" v="2317"/>
          <ac:spMkLst>
            <pc:docMk/>
            <pc:sldMk cId="1535779949" sldId="345"/>
            <ac:spMk id="95" creationId="{D66390F2-8B75-465D-9B55-49C51CE2877E}"/>
          </ac:spMkLst>
        </pc:spChg>
        <pc:spChg chg="mod">
          <ac:chgData name="Charles E Stubbs" userId="3c075a46-58f1-431d-bcda-181e3021a75e" providerId="ADAL" clId="{02EBB768-5AF0-4BDE-988A-3E9E0E594E0C}" dt="2021-11-12T19:01:47.757" v="2356" actId="164"/>
          <ac:spMkLst>
            <pc:docMk/>
            <pc:sldMk cId="1535779949" sldId="345"/>
            <ac:spMk id="96" creationId="{7E502140-08ED-4AC0-BBD6-723171FCE777}"/>
          </ac:spMkLst>
        </pc:spChg>
        <pc:spChg chg="add mod">
          <ac:chgData name="Charles E Stubbs" userId="3c075a46-58f1-431d-bcda-181e3021a75e" providerId="ADAL" clId="{02EBB768-5AF0-4BDE-988A-3E9E0E594E0C}" dt="2021-11-12T19:01:47.757" v="2356" actId="164"/>
          <ac:spMkLst>
            <pc:docMk/>
            <pc:sldMk cId="1535779949" sldId="345"/>
            <ac:spMk id="97" creationId="{1400D5A9-DCF3-4483-B37F-C30B8BBE5ACF}"/>
          </ac:spMkLst>
        </pc:spChg>
        <pc:spChg chg="mod">
          <ac:chgData name="Charles E Stubbs" userId="3c075a46-58f1-431d-bcda-181e3021a75e" providerId="ADAL" clId="{02EBB768-5AF0-4BDE-988A-3E9E0E594E0C}" dt="2021-11-12T19:01:51.393" v="2357"/>
          <ac:spMkLst>
            <pc:docMk/>
            <pc:sldMk cId="1535779949" sldId="345"/>
            <ac:spMk id="101" creationId="{A9D7CFBE-9FD6-477E-83F1-47F630B8BCA7}"/>
          </ac:spMkLst>
        </pc:spChg>
        <pc:spChg chg="mod">
          <ac:chgData name="Charles E Stubbs" userId="3c075a46-58f1-431d-bcda-181e3021a75e" providerId="ADAL" clId="{02EBB768-5AF0-4BDE-988A-3E9E0E594E0C}" dt="2021-11-12T19:01:51.393" v="2357"/>
          <ac:spMkLst>
            <pc:docMk/>
            <pc:sldMk cId="1535779949" sldId="345"/>
            <ac:spMk id="102" creationId="{F9CBE525-F83D-4277-B32C-2B5273808AE4}"/>
          </ac:spMkLst>
        </pc:spChg>
        <pc:spChg chg="mod">
          <ac:chgData name="Charles E Stubbs" userId="3c075a46-58f1-431d-bcda-181e3021a75e" providerId="ADAL" clId="{02EBB768-5AF0-4BDE-988A-3E9E0E594E0C}" dt="2021-11-12T19:01:51.393" v="2357"/>
          <ac:spMkLst>
            <pc:docMk/>
            <pc:sldMk cId="1535779949" sldId="345"/>
            <ac:spMk id="103" creationId="{894D0EE9-1D52-4710-8BD2-51E49FF1AE2D}"/>
          </ac:spMkLst>
        </pc:spChg>
        <pc:spChg chg="mod">
          <ac:chgData name="Charles E Stubbs" userId="3c075a46-58f1-431d-bcda-181e3021a75e" providerId="ADAL" clId="{02EBB768-5AF0-4BDE-988A-3E9E0E594E0C}" dt="2021-11-12T19:01:51.393" v="2357"/>
          <ac:spMkLst>
            <pc:docMk/>
            <pc:sldMk cId="1535779949" sldId="345"/>
            <ac:spMk id="104" creationId="{A6BCDA3E-EB3E-4180-A694-FBBB1C628C08}"/>
          </ac:spMkLst>
        </pc:spChg>
        <pc:spChg chg="mod">
          <ac:chgData name="Charles E Stubbs" userId="3c075a46-58f1-431d-bcda-181e3021a75e" providerId="ADAL" clId="{02EBB768-5AF0-4BDE-988A-3E9E0E594E0C}" dt="2021-11-12T19:01:51.393" v="2357"/>
          <ac:spMkLst>
            <pc:docMk/>
            <pc:sldMk cId="1535779949" sldId="345"/>
            <ac:spMk id="105" creationId="{98DC209A-3C92-4E01-9AE6-1F595E5A56E5}"/>
          </ac:spMkLst>
        </pc:spChg>
        <pc:spChg chg="mod">
          <ac:chgData name="Charles E Stubbs" userId="3c075a46-58f1-431d-bcda-181e3021a75e" providerId="ADAL" clId="{02EBB768-5AF0-4BDE-988A-3E9E0E594E0C}" dt="2021-11-12T19:01:51.393" v="2357"/>
          <ac:spMkLst>
            <pc:docMk/>
            <pc:sldMk cId="1535779949" sldId="345"/>
            <ac:spMk id="106" creationId="{7E9C8CF3-8C70-4876-8F17-ACE188492CAC}"/>
          </ac:spMkLst>
        </pc:spChg>
        <pc:spChg chg="mod">
          <ac:chgData name="Charles E Stubbs" userId="3c075a46-58f1-431d-bcda-181e3021a75e" providerId="ADAL" clId="{02EBB768-5AF0-4BDE-988A-3E9E0E594E0C}" dt="2021-11-12T19:01:51.393" v="2357"/>
          <ac:spMkLst>
            <pc:docMk/>
            <pc:sldMk cId="1535779949" sldId="345"/>
            <ac:spMk id="107" creationId="{0FC2FC5E-2E54-46D3-82F8-C17C5EC0A200}"/>
          </ac:spMkLst>
        </pc:spChg>
        <pc:spChg chg="mod">
          <ac:chgData name="Charles E Stubbs" userId="3c075a46-58f1-431d-bcda-181e3021a75e" providerId="ADAL" clId="{02EBB768-5AF0-4BDE-988A-3E9E0E594E0C}" dt="2021-11-12T19:01:51.393" v="2357"/>
          <ac:spMkLst>
            <pc:docMk/>
            <pc:sldMk cId="1535779949" sldId="345"/>
            <ac:spMk id="108" creationId="{0CCA9B4B-C074-47F4-AFE5-AE3EEA8D66BC}"/>
          </ac:spMkLst>
        </pc:spChg>
        <pc:spChg chg="mod">
          <ac:chgData name="Charles E Stubbs" userId="3c075a46-58f1-431d-bcda-181e3021a75e" providerId="ADAL" clId="{02EBB768-5AF0-4BDE-988A-3E9E0E594E0C}" dt="2021-11-12T19:01:51.393" v="2357"/>
          <ac:spMkLst>
            <pc:docMk/>
            <pc:sldMk cId="1535779949" sldId="345"/>
            <ac:spMk id="109" creationId="{AD06D9DF-AD5A-4FCE-9BF6-8F9660C160A6}"/>
          </ac:spMkLst>
        </pc:spChg>
        <pc:spChg chg="mod">
          <ac:chgData name="Charles E Stubbs" userId="3c075a46-58f1-431d-bcda-181e3021a75e" providerId="ADAL" clId="{02EBB768-5AF0-4BDE-988A-3E9E0E594E0C}" dt="2021-11-12T19:01:51.393" v="2357"/>
          <ac:spMkLst>
            <pc:docMk/>
            <pc:sldMk cId="1535779949" sldId="345"/>
            <ac:spMk id="113" creationId="{09931421-4B80-4034-ABDB-7B5FD0BA13AC}"/>
          </ac:spMkLst>
        </pc:spChg>
        <pc:spChg chg="mod topLvl">
          <ac:chgData name="Charles E Stubbs" userId="3c075a46-58f1-431d-bcda-181e3021a75e" providerId="ADAL" clId="{02EBB768-5AF0-4BDE-988A-3E9E0E594E0C}" dt="2021-11-12T19:01:47.757" v="2356" actId="164"/>
          <ac:spMkLst>
            <pc:docMk/>
            <pc:sldMk cId="1535779949" sldId="345"/>
            <ac:spMk id="116" creationId="{AE74016B-51FF-4E66-905A-CF83E454384C}"/>
          </ac:spMkLst>
        </pc:spChg>
        <pc:spChg chg="mod topLvl">
          <ac:chgData name="Charles E Stubbs" userId="3c075a46-58f1-431d-bcda-181e3021a75e" providerId="ADAL" clId="{02EBB768-5AF0-4BDE-988A-3E9E0E594E0C}" dt="2021-11-12T19:01:47.757" v="2356" actId="164"/>
          <ac:spMkLst>
            <pc:docMk/>
            <pc:sldMk cId="1535779949" sldId="345"/>
            <ac:spMk id="118" creationId="{FD51CD44-AB17-49A1-89FC-A2C14FDE2611}"/>
          </ac:spMkLst>
        </pc:spChg>
        <pc:spChg chg="mod topLvl">
          <ac:chgData name="Charles E Stubbs" userId="3c075a46-58f1-431d-bcda-181e3021a75e" providerId="ADAL" clId="{02EBB768-5AF0-4BDE-988A-3E9E0E594E0C}" dt="2021-11-12T19:01:47.757" v="2356" actId="164"/>
          <ac:spMkLst>
            <pc:docMk/>
            <pc:sldMk cId="1535779949" sldId="345"/>
            <ac:spMk id="119" creationId="{1A34A90D-59B9-47D5-9240-45FBFC7D52BE}"/>
          </ac:spMkLst>
        </pc:spChg>
        <pc:spChg chg="mod topLvl">
          <ac:chgData name="Charles E Stubbs" userId="3c075a46-58f1-431d-bcda-181e3021a75e" providerId="ADAL" clId="{02EBB768-5AF0-4BDE-988A-3E9E0E594E0C}" dt="2021-11-12T19:01:47.757" v="2356" actId="164"/>
          <ac:spMkLst>
            <pc:docMk/>
            <pc:sldMk cId="1535779949" sldId="345"/>
            <ac:spMk id="120" creationId="{FA504110-D603-42F7-8E3D-F2200DDD3B9D}"/>
          </ac:spMkLst>
        </pc:spChg>
        <pc:spChg chg="add del mod topLvl">
          <ac:chgData name="Charles E Stubbs" userId="3c075a46-58f1-431d-bcda-181e3021a75e" providerId="ADAL" clId="{02EBB768-5AF0-4BDE-988A-3E9E0E594E0C}" dt="2021-11-12T19:01:47.757" v="2356" actId="164"/>
          <ac:spMkLst>
            <pc:docMk/>
            <pc:sldMk cId="1535779949" sldId="345"/>
            <ac:spMk id="121" creationId="{1458FDCF-5755-4177-9A7F-91655FE3E899}"/>
          </ac:spMkLst>
        </pc:spChg>
        <pc:spChg chg="mod topLvl">
          <ac:chgData name="Charles E Stubbs" userId="3c075a46-58f1-431d-bcda-181e3021a75e" providerId="ADAL" clId="{02EBB768-5AF0-4BDE-988A-3E9E0E594E0C}" dt="2021-11-12T19:01:47.757" v="2356" actId="164"/>
          <ac:spMkLst>
            <pc:docMk/>
            <pc:sldMk cId="1535779949" sldId="345"/>
            <ac:spMk id="122" creationId="{31926C24-5C58-4046-BC60-E5729EEE1E51}"/>
          </ac:spMkLst>
        </pc:spChg>
        <pc:spChg chg="mod topLvl">
          <ac:chgData name="Charles E Stubbs" userId="3c075a46-58f1-431d-bcda-181e3021a75e" providerId="ADAL" clId="{02EBB768-5AF0-4BDE-988A-3E9E0E594E0C}" dt="2021-11-12T19:01:47.757" v="2356" actId="164"/>
          <ac:spMkLst>
            <pc:docMk/>
            <pc:sldMk cId="1535779949" sldId="345"/>
            <ac:spMk id="123" creationId="{6F2C1981-DDC8-40D2-AD8A-DEA9C8C678CE}"/>
          </ac:spMkLst>
        </pc:spChg>
        <pc:spChg chg="mod topLvl">
          <ac:chgData name="Charles E Stubbs" userId="3c075a46-58f1-431d-bcda-181e3021a75e" providerId="ADAL" clId="{02EBB768-5AF0-4BDE-988A-3E9E0E594E0C}" dt="2021-11-12T19:01:47.757" v="2356" actId="164"/>
          <ac:spMkLst>
            <pc:docMk/>
            <pc:sldMk cId="1535779949" sldId="345"/>
            <ac:spMk id="124" creationId="{942969DC-F015-47D9-A35E-7250FA429D3E}"/>
          </ac:spMkLst>
        </pc:spChg>
        <pc:spChg chg="add del mod topLvl">
          <ac:chgData name="Charles E Stubbs" userId="3c075a46-58f1-431d-bcda-181e3021a75e" providerId="ADAL" clId="{02EBB768-5AF0-4BDE-988A-3E9E0E594E0C}" dt="2021-11-12T18:59:38.621" v="2326" actId="478"/>
          <ac:spMkLst>
            <pc:docMk/>
            <pc:sldMk cId="1535779949" sldId="345"/>
            <ac:spMk id="125" creationId="{4C4B8C3F-97E8-4D23-B840-C70AD7DEF3B5}"/>
          </ac:spMkLst>
        </pc:spChg>
        <pc:spChg chg="add del mod topLvl">
          <ac:chgData name="Charles E Stubbs" userId="3c075a46-58f1-431d-bcda-181e3021a75e" providerId="ADAL" clId="{02EBB768-5AF0-4BDE-988A-3E9E0E594E0C}" dt="2021-11-12T18:59:32.700" v="2323" actId="478"/>
          <ac:spMkLst>
            <pc:docMk/>
            <pc:sldMk cId="1535779949" sldId="345"/>
            <ac:spMk id="126" creationId="{0E296591-CA69-460C-8178-82EDEC6B68DB}"/>
          </ac:spMkLst>
        </pc:spChg>
        <pc:spChg chg="mod">
          <ac:chgData name="Charles E Stubbs" userId="3c075a46-58f1-431d-bcda-181e3021a75e" providerId="ADAL" clId="{02EBB768-5AF0-4BDE-988A-3E9E0E594E0C}" dt="2021-11-12T19:00:33.549" v="2341" actId="207"/>
          <ac:spMkLst>
            <pc:docMk/>
            <pc:sldMk cId="1535779949" sldId="345"/>
            <ac:spMk id="129" creationId="{0920A331-AED8-4D26-8DE3-E72795FF515A}"/>
          </ac:spMkLst>
        </pc:spChg>
        <pc:spChg chg="del">
          <ac:chgData name="Charles E Stubbs" userId="3c075a46-58f1-431d-bcda-181e3021a75e" providerId="ADAL" clId="{02EBB768-5AF0-4BDE-988A-3E9E0E594E0C}" dt="2021-11-12T19:02:04.216" v="2361" actId="478"/>
          <ac:spMkLst>
            <pc:docMk/>
            <pc:sldMk cId="1535779949" sldId="345"/>
            <ac:spMk id="142" creationId="{5D2F036F-3102-49E5-8D19-213EC1A726AE}"/>
          </ac:spMkLst>
        </pc:spChg>
        <pc:spChg chg="del">
          <ac:chgData name="Charles E Stubbs" userId="3c075a46-58f1-431d-bcda-181e3021a75e" providerId="ADAL" clId="{02EBB768-5AF0-4BDE-988A-3E9E0E594E0C}" dt="2021-11-12T19:02:09.748" v="2363" actId="478"/>
          <ac:spMkLst>
            <pc:docMk/>
            <pc:sldMk cId="1535779949" sldId="345"/>
            <ac:spMk id="143" creationId="{4EE4EBF5-2502-4D2A-9A7B-62CB7A0BCA40}"/>
          </ac:spMkLst>
        </pc:spChg>
        <pc:spChg chg="mod ord">
          <ac:chgData name="Charles E Stubbs" userId="3c075a46-58f1-431d-bcda-181e3021a75e" providerId="ADAL" clId="{02EBB768-5AF0-4BDE-988A-3E9E0E594E0C}" dt="2021-11-12T21:43:43.281" v="4298" actId="171"/>
          <ac:spMkLst>
            <pc:docMk/>
            <pc:sldMk cId="1535779949" sldId="345"/>
            <ac:spMk id="148" creationId="{C8993D5D-CC4E-44F6-BC8B-B1AA3C2A3CB2}"/>
          </ac:spMkLst>
        </pc:spChg>
        <pc:spChg chg="mod ord">
          <ac:chgData name="Charles E Stubbs" userId="3c075a46-58f1-431d-bcda-181e3021a75e" providerId="ADAL" clId="{02EBB768-5AF0-4BDE-988A-3E9E0E594E0C}" dt="2021-11-12T21:43:33.305" v="4295" actId="170"/>
          <ac:spMkLst>
            <pc:docMk/>
            <pc:sldMk cId="1535779949" sldId="345"/>
            <ac:spMk id="149" creationId="{E9203E51-274C-47BB-A584-E6226D8ECA95}"/>
          </ac:spMkLst>
        </pc:spChg>
        <pc:spChg chg="mod ord">
          <ac:chgData name="Charles E Stubbs" userId="3c075a46-58f1-431d-bcda-181e3021a75e" providerId="ADAL" clId="{02EBB768-5AF0-4BDE-988A-3E9E0E594E0C}" dt="2021-11-12T21:43:43.281" v="4298" actId="171"/>
          <ac:spMkLst>
            <pc:docMk/>
            <pc:sldMk cId="1535779949" sldId="345"/>
            <ac:spMk id="150" creationId="{12591E0F-6644-4EDE-A089-988BA5432D67}"/>
          </ac:spMkLst>
        </pc:spChg>
        <pc:spChg chg="mod">
          <ac:chgData name="Charles E Stubbs" userId="3c075a46-58f1-431d-bcda-181e3021a75e" providerId="ADAL" clId="{02EBB768-5AF0-4BDE-988A-3E9E0E594E0C}" dt="2021-11-12T21:43:49.589" v="4300" actId="208"/>
          <ac:spMkLst>
            <pc:docMk/>
            <pc:sldMk cId="1535779949" sldId="345"/>
            <ac:spMk id="151" creationId="{17BCBF7D-8655-4FEC-984E-338BD6CD747F}"/>
          </ac:spMkLst>
        </pc:spChg>
        <pc:spChg chg="mod">
          <ac:chgData name="Charles E Stubbs" userId="3c075a46-58f1-431d-bcda-181e3021a75e" providerId="ADAL" clId="{02EBB768-5AF0-4BDE-988A-3E9E0E594E0C}" dt="2021-11-12T19:01:51.393" v="2357"/>
          <ac:spMkLst>
            <pc:docMk/>
            <pc:sldMk cId="1535779949" sldId="345"/>
            <ac:spMk id="154" creationId="{8815F145-07B1-4121-B472-8530A898257D}"/>
          </ac:spMkLst>
        </pc:spChg>
        <pc:spChg chg="add mod ord">
          <ac:chgData name="Charles E Stubbs" userId="3c075a46-58f1-431d-bcda-181e3021a75e" providerId="ADAL" clId="{02EBB768-5AF0-4BDE-988A-3E9E0E594E0C}" dt="2021-11-12T19:10:07.887" v="2444" actId="167"/>
          <ac:spMkLst>
            <pc:docMk/>
            <pc:sldMk cId="1535779949" sldId="345"/>
            <ac:spMk id="155" creationId="{23E0F36F-8AAA-4DB8-B9B8-66CC513613FA}"/>
          </ac:spMkLst>
        </pc:spChg>
        <pc:spChg chg="mod">
          <ac:chgData name="Charles E Stubbs" userId="3c075a46-58f1-431d-bcda-181e3021a75e" providerId="ADAL" clId="{02EBB768-5AF0-4BDE-988A-3E9E0E594E0C}" dt="2021-11-12T15:41:10.194" v="539" actId="20577"/>
          <ac:spMkLst>
            <pc:docMk/>
            <pc:sldMk cId="1535779949" sldId="345"/>
            <ac:spMk id="160" creationId="{B255958D-C0EF-4201-8DD3-32AF85EDF2E9}"/>
          </ac:spMkLst>
        </pc:spChg>
        <pc:spChg chg="mod">
          <ac:chgData name="Charles E Stubbs" userId="3c075a46-58f1-431d-bcda-181e3021a75e" providerId="ADAL" clId="{02EBB768-5AF0-4BDE-988A-3E9E0E594E0C}" dt="2021-11-12T20:51:48.812" v="3145"/>
          <ac:spMkLst>
            <pc:docMk/>
            <pc:sldMk cId="1535779949" sldId="345"/>
            <ac:spMk id="163" creationId="{88A56E5E-1D38-4D64-9B8D-25339B6737C8}"/>
          </ac:spMkLst>
        </pc:spChg>
        <pc:spChg chg="mod">
          <ac:chgData name="Charles E Stubbs" userId="3c075a46-58f1-431d-bcda-181e3021a75e" providerId="ADAL" clId="{02EBB768-5AF0-4BDE-988A-3E9E0E594E0C}" dt="2021-11-12T20:51:48.812" v="3145"/>
          <ac:spMkLst>
            <pc:docMk/>
            <pc:sldMk cId="1535779949" sldId="345"/>
            <ac:spMk id="164" creationId="{61FBE11F-31E4-4AC2-BCA7-7D6DCB7F8018}"/>
          </ac:spMkLst>
        </pc:spChg>
        <pc:spChg chg="mod">
          <ac:chgData name="Charles E Stubbs" userId="3c075a46-58f1-431d-bcda-181e3021a75e" providerId="ADAL" clId="{02EBB768-5AF0-4BDE-988A-3E9E0E594E0C}" dt="2021-11-12T20:51:48.812" v="3145"/>
          <ac:spMkLst>
            <pc:docMk/>
            <pc:sldMk cId="1535779949" sldId="345"/>
            <ac:spMk id="165" creationId="{1FC9D336-105F-4014-8FE7-8083E02C232F}"/>
          </ac:spMkLst>
        </pc:spChg>
        <pc:spChg chg="mod">
          <ac:chgData name="Charles E Stubbs" userId="3c075a46-58f1-431d-bcda-181e3021a75e" providerId="ADAL" clId="{02EBB768-5AF0-4BDE-988A-3E9E0E594E0C}" dt="2021-11-12T20:51:48.812" v="3145"/>
          <ac:spMkLst>
            <pc:docMk/>
            <pc:sldMk cId="1535779949" sldId="345"/>
            <ac:spMk id="166" creationId="{097F46F7-C86A-450A-9F31-EE0FB3FE4A94}"/>
          </ac:spMkLst>
        </pc:spChg>
        <pc:spChg chg="mod">
          <ac:chgData name="Charles E Stubbs" userId="3c075a46-58f1-431d-bcda-181e3021a75e" providerId="ADAL" clId="{02EBB768-5AF0-4BDE-988A-3E9E0E594E0C}" dt="2021-11-12T20:51:48.812" v="3145"/>
          <ac:spMkLst>
            <pc:docMk/>
            <pc:sldMk cId="1535779949" sldId="345"/>
            <ac:spMk id="167" creationId="{C1925D43-41E6-4B89-B1F2-8DAA41E64A0B}"/>
          </ac:spMkLst>
        </pc:spChg>
        <pc:spChg chg="mod">
          <ac:chgData name="Charles E Stubbs" userId="3c075a46-58f1-431d-bcda-181e3021a75e" providerId="ADAL" clId="{02EBB768-5AF0-4BDE-988A-3E9E0E594E0C}" dt="2021-11-12T20:51:48.812" v="3145"/>
          <ac:spMkLst>
            <pc:docMk/>
            <pc:sldMk cId="1535779949" sldId="345"/>
            <ac:spMk id="168" creationId="{69A06EEC-BD4D-4991-B320-FDE558EF748B}"/>
          </ac:spMkLst>
        </pc:spChg>
        <pc:spChg chg="mod">
          <ac:chgData name="Charles E Stubbs" userId="3c075a46-58f1-431d-bcda-181e3021a75e" providerId="ADAL" clId="{02EBB768-5AF0-4BDE-988A-3E9E0E594E0C}" dt="2021-11-12T20:51:48.812" v="3145"/>
          <ac:spMkLst>
            <pc:docMk/>
            <pc:sldMk cId="1535779949" sldId="345"/>
            <ac:spMk id="169" creationId="{A4B8540B-7E52-4D65-96BC-70EB07EF824D}"/>
          </ac:spMkLst>
        </pc:spChg>
        <pc:spChg chg="mod">
          <ac:chgData name="Charles E Stubbs" userId="3c075a46-58f1-431d-bcda-181e3021a75e" providerId="ADAL" clId="{02EBB768-5AF0-4BDE-988A-3E9E0E594E0C}" dt="2021-11-12T20:51:48.812" v="3145"/>
          <ac:spMkLst>
            <pc:docMk/>
            <pc:sldMk cId="1535779949" sldId="345"/>
            <ac:spMk id="170" creationId="{E8C3A97F-839B-43FD-B6A3-EFF70983FD86}"/>
          </ac:spMkLst>
        </pc:spChg>
        <pc:spChg chg="mod">
          <ac:chgData name="Charles E Stubbs" userId="3c075a46-58f1-431d-bcda-181e3021a75e" providerId="ADAL" clId="{02EBB768-5AF0-4BDE-988A-3E9E0E594E0C}" dt="2021-11-12T20:51:48.812" v="3145"/>
          <ac:spMkLst>
            <pc:docMk/>
            <pc:sldMk cId="1535779949" sldId="345"/>
            <ac:spMk id="171" creationId="{27B0AB85-DD84-4201-BD2A-DCF82D2E1E49}"/>
          </ac:spMkLst>
        </pc:spChg>
        <pc:grpChg chg="mod">
          <ac:chgData name="Charles E Stubbs" userId="3c075a46-58f1-431d-bcda-181e3021a75e" providerId="ADAL" clId="{02EBB768-5AF0-4BDE-988A-3E9E0E594E0C}" dt="2021-11-12T20:51:47.202" v="3144" actId="1076"/>
          <ac:grpSpMkLst>
            <pc:docMk/>
            <pc:sldMk cId="1535779949" sldId="345"/>
            <ac:grpSpMk id="20" creationId="{A72006E3-766F-4179-BA4D-AB8FE7CE6E94}"/>
          </ac:grpSpMkLst>
        </pc:grpChg>
        <pc:grpChg chg="add mod">
          <ac:chgData name="Charles E Stubbs" userId="3c075a46-58f1-431d-bcda-181e3021a75e" providerId="ADAL" clId="{02EBB768-5AF0-4BDE-988A-3E9E0E594E0C}" dt="2021-11-12T19:02:18.979" v="2367" actId="1036"/>
          <ac:grpSpMkLst>
            <pc:docMk/>
            <pc:sldMk cId="1535779949" sldId="345"/>
            <ac:grpSpMk id="45" creationId="{72FE2103-DCD0-4C3C-82C5-B51D6086D6C6}"/>
          </ac:grpSpMkLst>
        </pc:grpChg>
        <pc:grpChg chg="add mod">
          <ac:chgData name="Charles E Stubbs" userId="3c075a46-58f1-431d-bcda-181e3021a75e" providerId="ADAL" clId="{02EBB768-5AF0-4BDE-988A-3E9E0E594E0C}" dt="2021-11-12T19:02:16.397" v="2366" actId="1036"/>
          <ac:grpSpMkLst>
            <pc:docMk/>
            <pc:sldMk cId="1535779949" sldId="345"/>
            <ac:grpSpMk id="100" creationId="{494F2064-B042-4B85-86F7-BDC6BBF6D67E}"/>
          </ac:grpSpMkLst>
        </pc:grpChg>
        <pc:grpChg chg="del">
          <ac:chgData name="Charles E Stubbs" userId="3c075a46-58f1-431d-bcda-181e3021a75e" providerId="ADAL" clId="{02EBB768-5AF0-4BDE-988A-3E9E0E594E0C}" dt="2021-11-12T18:55:54.397" v="2285" actId="165"/>
          <ac:grpSpMkLst>
            <pc:docMk/>
            <pc:sldMk cId="1535779949" sldId="345"/>
            <ac:grpSpMk id="111" creationId="{46F892FE-F166-41FB-B766-36069412481F}"/>
          </ac:grpSpMkLst>
        </pc:grpChg>
        <pc:grpChg chg="del mod topLvl">
          <ac:chgData name="Charles E Stubbs" userId="3c075a46-58f1-431d-bcda-181e3021a75e" providerId="ADAL" clId="{02EBB768-5AF0-4BDE-988A-3E9E0E594E0C}" dt="2021-11-12T18:56:15.805" v="2286" actId="165"/>
          <ac:grpSpMkLst>
            <pc:docMk/>
            <pc:sldMk cId="1535779949" sldId="345"/>
            <ac:grpSpMk id="112" creationId="{5FA49BF9-1E8C-4423-AD56-75260D00C0B2}"/>
          </ac:grpSpMkLst>
        </pc:grpChg>
        <pc:grpChg chg="del mod topLvl">
          <ac:chgData name="Charles E Stubbs" userId="3c075a46-58f1-431d-bcda-181e3021a75e" providerId="ADAL" clId="{02EBB768-5AF0-4BDE-988A-3E9E0E594E0C}" dt="2021-11-12T18:56:27.424" v="2288" actId="165"/>
          <ac:grpSpMkLst>
            <pc:docMk/>
            <pc:sldMk cId="1535779949" sldId="345"/>
            <ac:grpSpMk id="117" creationId="{09A0CCDE-8E90-4645-BAE0-25E4E166CEFA}"/>
          </ac:grpSpMkLst>
        </pc:grpChg>
        <pc:grpChg chg="del">
          <ac:chgData name="Charles E Stubbs" userId="3c075a46-58f1-431d-bcda-181e3021a75e" providerId="ADAL" clId="{02EBB768-5AF0-4BDE-988A-3E9E0E594E0C}" dt="2021-11-12T19:02:01.808" v="2360" actId="478"/>
          <ac:grpSpMkLst>
            <pc:docMk/>
            <pc:sldMk cId="1535779949" sldId="345"/>
            <ac:grpSpMk id="130" creationId="{4AEFF8B8-80CA-408C-91D2-C448EDA5104D}"/>
          </ac:grpSpMkLst>
        </pc:grpChg>
        <pc:grpChg chg="add mod">
          <ac:chgData name="Charles E Stubbs" userId="3c075a46-58f1-431d-bcda-181e3021a75e" providerId="ADAL" clId="{02EBB768-5AF0-4BDE-988A-3E9E0E594E0C}" dt="2021-11-12T20:52:04.823" v="3147" actId="1076"/>
          <ac:grpSpMkLst>
            <pc:docMk/>
            <pc:sldMk cId="1535779949" sldId="345"/>
            <ac:grpSpMk id="156" creationId="{44620D29-9727-4526-B7F5-30E7E70500D5}"/>
          </ac:grpSpMkLst>
        </pc:grpChg>
        <pc:grpChg chg="mod">
          <ac:chgData name="Charles E Stubbs" userId="3c075a46-58f1-431d-bcda-181e3021a75e" providerId="ADAL" clId="{02EBB768-5AF0-4BDE-988A-3E9E0E594E0C}" dt="2021-11-12T20:51:48.812" v="3145"/>
          <ac:grpSpMkLst>
            <pc:docMk/>
            <pc:sldMk cId="1535779949" sldId="345"/>
            <ac:grpSpMk id="157" creationId="{ED9D9F8A-A934-47BD-B8AC-0DA6FD00C1A4}"/>
          </ac:grpSpMkLst>
        </pc:grpChg>
        <pc:grpChg chg="mod">
          <ac:chgData name="Charles E Stubbs" userId="3c075a46-58f1-431d-bcda-181e3021a75e" providerId="ADAL" clId="{02EBB768-5AF0-4BDE-988A-3E9E0E594E0C}" dt="2021-11-12T20:51:48.812" v="3145"/>
          <ac:grpSpMkLst>
            <pc:docMk/>
            <pc:sldMk cId="1535779949" sldId="345"/>
            <ac:grpSpMk id="161" creationId="{A41DD409-CCF4-4C50-8472-CC101FFBA44B}"/>
          </ac:grpSpMkLst>
        </pc:grpChg>
        <pc:grpChg chg="mod">
          <ac:chgData name="Charles E Stubbs" userId="3c075a46-58f1-431d-bcda-181e3021a75e" providerId="ADAL" clId="{02EBB768-5AF0-4BDE-988A-3E9E0E594E0C}" dt="2021-11-12T20:51:48.812" v="3145"/>
          <ac:grpSpMkLst>
            <pc:docMk/>
            <pc:sldMk cId="1535779949" sldId="345"/>
            <ac:grpSpMk id="162" creationId="{A669AB83-BB10-4748-AB06-F3F7ED5DD720}"/>
          </ac:grpSpMkLst>
        </pc:grpChg>
        <pc:cxnChg chg="del mod topLvl">
          <ac:chgData name="Charles E Stubbs" userId="3c075a46-58f1-431d-bcda-181e3021a75e" providerId="ADAL" clId="{02EBB768-5AF0-4BDE-988A-3E9E0E594E0C}" dt="2021-11-12T19:00:10.719" v="2337" actId="478"/>
          <ac:cxnSpMkLst>
            <pc:docMk/>
            <pc:sldMk cId="1535779949" sldId="345"/>
            <ac:cxnSpMk id="114" creationId="{14EEBE12-7B6E-4654-90BA-6BEA3E8D2FB2}"/>
          </ac:cxnSpMkLst>
        </pc:cxnChg>
        <pc:cxnChg chg="del mod topLvl">
          <ac:chgData name="Charles E Stubbs" userId="3c075a46-58f1-431d-bcda-181e3021a75e" providerId="ADAL" clId="{02EBB768-5AF0-4BDE-988A-3E9E0E594E0C}" dt="2021-11-12T19:00:10.719" v="2337" actId="478"/>
          <ac:cxnSpMkLst>
            <pc:docMk/>
            <pc:sldMk cId="1535779949" sldId="345"/>
            <ac:cxnSpMk id="115" creationId="{93B9F7B3-DA37-4CBC-BF6E-27F2F57D5965}"/>
          </ac:cxnSpMkLst>
        </pc:cxnChg>
        <pc:cxnChg chg="add del mod topLvl">
          <ac:chgData name="Charles E Stubbs" userId="3c075a46-58f1-431d-bcda-181e3021a75e" providerId="ADAL" clId="{02EBB768-5AF0-4BDE-988A-3E9E0E594E0C}" dt="2021-11-12T18:59:36.172" v="2325" actId="478"/>
          <ac:cxnSpMkLst>
            <pc:docMk/>
            <pc:sldMk cId="1535779949" sldId="345"/>
            <ac:cxnSpMk id="127" creationId="{AE83DF23-9C4D-4F96-A2C0-FC665C008968}"/>
          </ac:cxnSpMkLst>
        </pc:cxnChg>
        <pc:cxnChg chg="add del mod topLvl">
          <ac:chgData name="Charles E Stubbs" userId="3c075a46-58f1-431d-bcda-181e3021a75e" providerId="ADAL" clId="{02EBB768-5AF0-4BDE-988A-3E9E0E594E0C}" dt="2021-11-12T19:00:10.719" v="2337" actId="478"/>
          <ac:cxnSpMkLst>
            <pc:docMk/>
            <pc:sldMk cId="1535779949" sldId="345"/>
            <ac:cxnSpMk id="128" creationId="{78995EA1-5A20-45B3-837C-72404A52A33C}"/>
          </ac:cxnSpMkLst>
        </pc:cxnChg>
        <pc:cxnChg chg="del mod">
          <ac:chgData name="Charles E Stubbs" userId="3c075a46-58f1-431d-bcda-181e3021a75e" providerId="ADAL" clId="{02EBB768-5AF0-4BDE-988A-3E9E0E594E0C}" dt="2021-11-12T19:02:07.599" v="2362" actId="478"/>
          <ac:cxnSpMkLst>
            <pc:docMk/>
            <pc:sldMk cId="1535779949" sldId="345"/>
            <ac:cxnSpMk id="144" creationId="{798E44F8-F8F3-422F-BF7F-ED3AB5AA0F99}"/>
          </ac:cxnSpMkLst>
        </pc:cxnChg>
        <pc:cxnChg chg="del mod">
          <ac:chgData name="Charles E Stubbs" userId="3c075a46-58f1-431d-bcda-181e3021a75e" providerId="ADAL" clId="{02EBB768-5AF0-4BDE-988A-3E9E0E594E0C}" dt="2021-11-12T19:02:07.599" v="2362" actId="478"/>
          <ac:cxnSpMkLst>
            <pc:docMk/>
            <pc:sldMk cId="1535779949" sldId="345"/>
            <ac:cxnSpMk id="145" creationId="{BFEA479B-E68A-4199-9714-DC2C0422C9FE}"/>
          </ac:cxnSpMkLst>
        </pc:cxnChg>
      </pc:sldChg>
      <pc:sldChg chg="addSp delSp modSp mod modNotesTx">
        <pc:chgData name="Charles E Stubbs" userId="3c075a46-58f1-431d-bcda-181e3021a75e" providerId="ADAL" clId="{02EBB768-5AF0-4BDE-988A-3E9E0E594E0C}" dt="2021-11-12T21:49:46.728" v="4492" actId="6549"/>
        <pc:sldMkLst>
          <pc:docMk/>
          <pc:sldMk cId="3711068535" sldId="346"/>
        </pc:sldMkLst>
        <pc:spChg chg="mod">
          <ac:chgData name="Charles E Stubbs" userId="3c075a46-58f1-431d-bcda-181e3021a75e" providerId="ADAL" clId="{02EBB768-5AF0-4BDE-988A-3E9E0E594E0C}" dt="2021-11-12T21:46:25.384" v="4459" actId="20577"/>
          <ac:spMkLst>
            <pc:docMk/>
            <pc:sldMk cId="3711068535" sldId="346"/>
            <ac:spMk id="15" creationId="{28380420-C1BE-44BE-891A-04019540ED6F}"/>
          </ac:spMkLst>
        </pc:spChg>
        <pc:spChg chg="add del mod ord">
          <ac:chgData name="Charles E Stubbs" userId="3c075a46-58f1-431d-bcda-181e3021a75e" providerId="ADAL" clId="{02EBB768-5AF0-4BDE-988A-3E9E0E594E0C}" dt="2021-11-12T19:05:37.312" v="2388"/>
          <ac:spMkLst>
            <pc:docMk/>
            <pc:sldMk cId="3711068535" sldId="346"/>
            <ac:spMk id="29" creationId="{198740CE-1171-4844-A0E5-EE325685C94F}"/>
          </ac:spMkLst>
        </pc:spChg>
        <pc:spChg chg="add del mod">
          <ac:chgData name="Charles E Stubbs" userId="3c075a46-58f1-431d-bcda-181e3021a75e" providerId="ADAL" clId="{02EBB768-5AF0-4BDE-988A-3E9E0E594E0C}" dt="2021-11-12T19:06:07.271" v="2394"/>
          <ac:spMkLst>
            <pc:docMk/>
            <pc:sldMk cId="3711068535" sldId="346"/>
            <ac:spMk id="30" creationId="{D4BC4490-DCCE-4F04-B6C2-4CF303EED2D7}"/>
          </ac:spMkLst>
        </pc:spChg>
        <pc:spChg chg="del">
          <ac:chgData name="Charles E Stubbs" userId="3c075a46-58f1-431d-bcda-181e3021a75e" providerId="ADAL" clId="{02EBB768-5AF0-4BDE-988A-3E9E0E594E0C}" dt="2021-11-12T19:02:43.244" v="2368" actId="478"/>
          <ac:spMkLst>
            <pc:docMk/>
            <pc:sldMk cId="3711068535" sldId="346"/>
            <ac:spMk id="42" creationId="{CFC85434-A50F-4DFE-B9C2-10E078088B8B}"/>
          </ac:spMkLst>
        </pc:spChg>
        <pc:spChg chg="mod topLvl">
          <ac:chgData name="Charles E Stubbs" userId="3c075a46-58f1-431d-bcda-181e3021a75e" providerId="ADAL" clId="{02EBB768-5AF0-4BDE-988A-3E9E0E594E0C}" dt="2021-11-12T19:02:53.987" v="2369" actId="165"/>
          <ac:spMkLst>
            <pc:docMk/>
            <pc:sldMk cId="3711068535" sldId="346"/>
            <ac:spMk id="43" creationId="{9F84B7FB-665F-46DB-A00A-5385A0152BCC}"/>
          </ac:spMkLst>
        </pc:spChg>
        <pc:spChg chg="mod">
          <ac:chgData name="Charles E Stubbs" userId="3c075a46-58f1-431d-bcda-181e3021a75e" providerId="ADAL" clId="{02EBB768-5AF0-4BDE-988A-3E9E0E594E0C}" dt="2021-11-12T19:02:53.987" v="2369" actId="165"/>
          <ac:spMkLst>
            <pc:docMk/>
            <pc:sldMk cId="3711068535" sldId="346"/>
            <ac:spMk id="45" creationId="{831093F9-ADAA-4AE1-9B6F-C32080EAC341}"/>
          </ac:spMkLst>
        </pc:spChg>
        <pc:spChg chg="mod">
          <ac:chgData name="Charles E Stubbs" userId="3c075a46-58f1-431d-bcda-181e3021a75e" providerId="ADAL" clId="{02EBB768-5AF0-4BDE-988A-3E9E0E594E0C}" dt="2021-11-12T19:02:53.987" v="2369" actId="165"/>
          <ac:spMkLst>
            <pc:docMk/>
            <pc:sldMk cId="3711068535" sldId="346"/>
            <ac:spMk id="46" creationId="{08040A24-1BA2-41B8-A43A-255464377DF3}"/>
          </ac:spMkLst>
        </pc:spChg>
        <pc:spChg chg="mod">
          <ac:chgData name="Charles E Stubbs" userId="3c075a46-58f1-431d-bcda-181e3021a75e" providerId="ADAL" clId="{02EBB768-5AF0-4BDE-988A-3E9E0E594E0C}" dt="2021-11-12T19:02:53.987" v="2369" actId="165"/>
          <ac:spMkLst>
            <pc:docMk/>
            <pc:sldMk cId="3711068535" sldId="346"/>
            <ac:spMk id="47" creationId="{3DC88171-CB7C-43A2-9AAF-1B08CC6D642F}"/>
          </ac:spMkLst>
        </pc:spChg>
        <pc:spChg chg="mod">
          <ac:chgData name="Charles E Stubbs" userId="3c075a46-58f1-431d-bcda-181e3021a75e" providerId="ADAL" clId="{02EBB768-5AF0-4BDE-988A-3E9E0E594E0C}" dt="2021-11-12T19:02:53.987" v="2369" actId="165"/>
          <ac:spMkLst>
            <pc:docMk/>
            <pc:sldMk cId="3711068535" sldId="346"/>
            <ac:spMk id="48" creationId="{E053117E-CA54-4995-84FA-1C0C085E7CF0}"/>
          </ac:spMkLst>
        </pc:spChg>
        <pc:spChg chg="del mod topLvl">
          <ac:chgData name="Charles E Stubbs" userId="3c075a46-58f1-431d-bcda-181e3021a75e" providerId="ADAL" clId="{02EBB768-5AF0-4BDE-988A-3E9E0E594E0C}" dt="2021-11-12T19:03:17.454" v="2371" actId="478"/>
          <ac:spMkLst>
            <pc:docMk/>
            <pc:sldMk cId="3711068535" sldId="346"/>
            <ac:spMk id="54" creationId="{3003308E-5CCB-4562-B4A6-7C73CA6D5436}"/>
          </ac:spMkLst>
        </pc:spChg>
        <pc:spChg chg="mod topLvl">
          <ac:chgData name="Charles E Stubbs" userId="3c075a46-58f1-431d-bcda-181e3021a75e" providerId="ADAL" clId="{02EBB768-5AF0-4BDE-988A-3E9E0E594E0C}" dt="2021-11-12T19:06:36.854" v="2398" actId="164"/>
          <ac:spMkLst>
            <pc:docMk/>
            <pc:sldMk cId="3711068535" sldId="346"/>
            <ac:spMk id="55" creationId="{14F8B1AB-4C77-459D-8CAD-862F02E92572}"/>
          </ac:spMkLst>
        </pc:spChg>
        <pc:spChg chg="mod topLvl">
          <ac:chgData name="Charles E Stubbs" userId="3c075a46-58f1-431d-bcda-181e3021a75e" providerId="ADAL" clId="{02EBB768-5AF0-4BDE-988A-3E9E0E594E0C}" dt="2021-11-12T19:06:36.854" v="2398" actId="164"/>
          <ac:spMkLst>
            <pc:docMk/>
            <pc:sldMk cId="3711068535" sldId="346"/>
            <ac:spMk id="56" creationId="{6221FC1C-8FBB-4862-8126-A9A045E38754}"/>
          </ac:spMkLst>
        </pc:spChg>
        <pc:spChg chg="mod topLvl">
          <ac:chgData name="Charles E Stubbs" userId="3c075a46-58f1-431d-bcda-181e3021a75e" providerId="ADAL" clId="{02EBB768-5AF0-4BDE-988A-3E9E0E594E0C}" dt="2021-11-12T19:06:36.854" v="2398" actId="164"/>
          <ac:spMkLst>
            <pc:docMk/>
            <pc:sldMk cId="3711068535" sldId="346"/>
            <ac:spMk id="57" creationId="{B2A7D446-ED4D-4C85-9009-DEA5E6B99F68}"/>
          </ac:spMkLst>
        </pc:spChg>
        <pc:spChg chg="del mod topLvl">
          <ac:chgData name="Charles E Stubbs" userId="3c075a46-58f1-431d-bcda-181e3021a75e" providerId="ADAL" clId="{02EBB768-5AF0-4BDE-988A-3E9E0E594E0C}" dt="2021-11-12T19:06:24.670" v="2395" actId="478"/>
          <ac:spMkLst>
            <pc:docMk/>
            <pc:sldMk cId="3711068535" sldId="346"/>
            <ac:spMk id="63" creationId="{F0CFA8C7-B5E4-4B73-A1A1-F3FF10651C3E}"/>
          </ac:spMkLst>
        </pc:spChg>
        <pc:spChg chg="mod topLvl">
          <ac:chgData name="Charles E Stubbs" userId="3c075a46-58f1-431d-bcda-181e3021a75e" providerId="ADAL" clId="{02EBB768-5AF0-4BDE-988A-3E9E0E594E0C}" dt="2021-11-12T19:02:53.987" v="2369" actId="165"/>
          <ac:spMkLst>
            <pc:docMk/>
            <pc:sldMk cId="3711068535" sldId="346"/>
            <ac:spMk id="66" creationId="{5B1A2E66-C10D-4083-BC80-DE816A10F558}"/>
          </ac:spMkLst>
        </pc:spChg>
        <pc:spChg chg="mod">
          <ac:chgData name="Charles E Stubbs" userId="3c075a46-58f1-431d-bcda-181e3021a75e" providerId="ADAL" clId="{02EBB768-5AF0-4BDE-988A-3E9E0E594E0C}" dt="2021-11-12T15:40:59.092" v="512" actId="20577"/>
          <ac:spMkLst>
            <pc:docMk/>
            <pc:sldMk cId="3711068535" sldId="346"/>
            <ac:spMk id="74" creationId="{90C880DF-D39D-4F2A-BDD8-06526DDF0362}"/>
          </ac:spMkLst>
        </pc:spChg>
        <pc:spChg chg="add del mod">
          <ac:chgData name="Charles E Stubbs" userId="3c075a46-58f1-431d-bcda-181e3021a75e" providerId="ADAL" clId="{02EBB768-5AF0-4BDE-988A-3E9E0E594E0C}" dt="2021-11-12T19:05:37.312" v="2388"/>
          <ac:spMkLst>
            <pc:docMk/>
            <pc:sldMk cId="3711068535" sldId="346"/>
            <ac:spMk id="97" creationId="{92489907-9A66-4016-9209-7B9335CAD852}"/>
          </ac:spMkLst>
        </pc:spChg>
        <pc:spChg chg="del mod">
          <ac:chgData name="Charles E Stubbs" userId="3c075a46-58f1-431d-bcda-181e3021a75e" providerId="ADAL" clId="{02EBB768-5AF0-4BDE-988A-3E9E0E594E0C}" dt="2021-11-12T19:06:07.271" v="2394"/>
          <ac:spMkLst>
            <pc:docMk/>
            <pc:sldMk cId="3711068535" sldId="346"/>
            <ac:spMk id="98" creationId="{AA3D3FFB-CE4A-46AC-8B18-93E5E69522E8}"/>
          </ac:spMkLst>
        </pc:spChg>
        <pc:spChg chg="mod">
          <ac:chgData name="Charles E Stubbs" userId="3c075a46-58f1-431d-bcda-181e3021a75e" providerId="ADAL" clId="{02EBB768-5AF0-4BDE-988A-3E9E0E594E0C}" dt="2021-11-12T19:06:36.854" v="2398" actId="164"/>
          <ac:spMkLst>
            <pc:docMk/>
            <pc:sldMk cId="3711068535" sldId="346"/>
            <ac:spMk id="100" creationId="{D0975C35-E3B8-45E4-9473-A37FC2D52AEE}"/>
          </ac:spMkLst>
        </pc:spChg>
        <pc:spChg chg="add del mod">
          <ac:chgData name="Charles E Stubbs" userId="3c075a46-58f1-431d-bcda-181e3021a75e" providerId="ADAL" clId="{02EBB768-5AF0-4BDE-988A-3E9E0E594E0C}" dt="2021-11-12T19:06:40.377" v="2400" actId="478"/>
          <ac:spMkLst>
            <pc:docMk/>
            <pc:sldMk cId="3711068535" sldId="346"/>
            <ac:spMk id="102" creationId="{EFEBB93C-885D-4927-8C48-28D6887927BD}"/>
          </ac:spMkLst>
        </pc:spChg>
        <pc:spChg chg="mod">
          <ac:chgData name="Charles E Stubbs" userId="3c075a46-58f1-431d-bcda-181e3021a75e" providerId="ADAL" clId="{02EBB768-5AF0-4BDE-988A-3E9E0E594E0C}" dt="2021-11-12T19:06:42.387" v="2401"/>
          <ac:spMkLst>
            <pc:docMk/>
            <pc:sldMk cId="3711068535" sldId="346"/>
            <ac:spMk id="104" creationId="{BA255135-4B8A-4853-A5A7-C5F2FF8A2519}"/>
          </ac:spMkLst>
        </pc:spChg>
        <pc:spChg chg="mod">
          <ac:chgData name="Charles E Stubbs" userId="3c075a46-58f1-431d-bcda-181e3021a75e" providerId="ADAL" clId="{02EBB768-5AF0-4BDE-988A-3E9E0E594E0C}" dt="2021-11-12T19:06:42.387" v="2401"/>
          <ac:spMkLst>
            <pc:docMk/>
            <pc:sldMk cId="3711068535" sldId="346"/>
            <ac:spMk id="105" creationId="{9309D26B-52E1-4301-A5C6-8525904AE470}"/>
          </ac:spMkLst>
        </pc:spChg>
        <pc:spChg chg="mod">
          <ac:chgData name="Charles E Stubbs" userId="3c075a46-58f1-431d-bcda-181e3021a75e" providerId="ADAL" clId="{02EBB768-5AF0-4BDE-988A-3E9E0E594E0C}" dt="2021-11-12T19:06:42.387" v="2401"/>
          <ac:spMkLst>
            <pc:docMk/>
            <pc:sldMk cId="3711068535" sldId="346"/>
            <ac:spMk id="106" creationId="{B55BAE77-8406-4620-8CDF-1A96EA72D455}"/>
          </ac:spMkLst>
        </pc:spChg>
        <pc:spChg chg="mod">
          <ac:chgData name="Charles E Stubbs" userId="3c075a46-58f1-431d-bcda-181e3021a75e" providerId="ADAL" clId="{02EBB768-5AF0-4BDE-988A-3E9E0E594E0C}" dt="2021-11-12T19:06:42.387" v="2401"/>
          <ac:spMkLst>
            <pc:docMk/>
            <pc:sldMk cId="3711068535" sldId="346"/>
            <ac:spMk id="107" creationId="{0371491A-A8A0-4448-9589-07CB373EADC0}"/>
          </ac:spMkLst>
        </pc:spChg>
        <pc:spChg chg="add del mod ord">
          <ac:chgData name="Charles E Stubbs" userId="3c075a46-58f1-431d-bcda-181e3021a75e" providerId="ADAL" clId="{02EBB768-5AF0-4BDE-988A-3E9E0E594E0C}" dt="2021-11-12T19:09:21.897" v="2438"/>
          <ac:spMkLst>
            <pc:docMk/>
            <pc:sldMk cId="3711068535" sldId="346"/>
            <ac:spMk id="146" creationId="{8F353CBD-0E90-4792-ACD4-A8CD547C4DAB}"/>
          </ac:spMkLst>
        </pc:spChg>
        <pc:spChg chg="add del mod ord">
          <ac:chgData name="Charles E Stubbs" userId="3c075a46-58f1-431d-bcda-181e3021a75e" providerId="ADAL" clId="{02EBB768-5AF0-4BDE-988A-3E9E0E594E0C}" dt="2021-11-12T19:09:21.897" v="2438"/>
          <ac:spMkLst>
            <pc:docMk/>
            <pc:sldMk cId="3711068535" sldId="346"/>
            <ac:spMk id="147" creationId="{F19E44A8-9DB0-4B3D-A2E7-5235484070F8}"/>
          </ac:spMkLst>
        </pc:spChg>
        <pc:spChg chg="add del mod ord">
          <ac:chgData name="Charles E Stubbs" userId="3c075a46-58f1-431d-bcda-181e3021a75e" providerId="ADAL" clId="{02EBB768-5AF0-4BDE-988A-3E9E0E594E0C}" dt="2021-11-12T19:09:21.897" v="2438"/>
          <ac:spMkLst>
            <pc:docMk/>
            <pc:sldMk cId="3711068535" sldId="346"/>
            <ac:spMk id="148" creationId="{53A4DD06-BEE4-4F2C-A48B-4AC9F190A89D}"/>
          </ac:spMkLst>
        </pc:spChg>
        <pc:spChg chg="mod">
          <ac:chgData name="Charles E Stubbs" userId="3c075a46-58f1-431d-bcda-181e3021a75e" providerId="ADAL" clId="{02EBB768-5AF0-4BDE-988A-3E9E0E594E0C}" dt="2021-11-12T19:09:21.897" v="2438"/>
          <ac:spMkLst>
            <pc:docMk/>
            <pc:sldMk cId="3711068535" sldId="346"/>
            <ac:spMk id="149" creationId="{E7DF3042-9776-4868-BAEF-B339AB37620B}"/>
          </ac:spMkLst>
        </pc:spChg>
        <pc:spChg chg="add mod ord">
          <ac:chgData name="Charles E Stubbs" userId="3c075a46-58f1-431d-bcda-181e3021a75e" providerId="ADAL" clId="{02EBB768-5AF0-4BDE-988A-3E9E0E594E0C}" dt="2021-11-12T19:10:02.208" v="2442" actId="167"/>
          <ac:spMkLst>
            <pc:docMk/>
            <pc:sldMk cId="3711068535" sldId="346"/>
            <ac:spMk id="150" creationId="{F5B12421-28C9-48BF-ADD0-AA620D2FE948}"/>
          </ac:spMkLst>
        </pc:spChg>
        <pc:grpChg chg="del">
          <ac:chgData name="Charles E Stubbs" userId="3c075a46-58f1-431d-bcda-181e3021a75e" providerId="ADAL" clId="{02EBB768-5AF0-4BDE-988A-3E9E0E594E0C}" dt="2021-11-12T19:02:53.987" v="2369" actId="165"/>
          <ac:grpSpMkLst>
            <pc:docMk/>
            <pc:sldMk cId="3711068535" sldId="346"/>
            <ac:grpSpMk id="2" creationId="{54B19354-1AA6-4400-9E46-483DE4840685}"/>
          </ac:grpSpMkLst>
        </pc:grpChg>
        <pc:grpChg chg="add mod">
          <ac:chgData name="Charles E Stubbs" userId="3c075a46-58f1-431d-bcda-181e3021a75e" providerId="ADAL" clId="{02EBB768-5AF0-4BDE-988A-3E9E0E594E0C}" dt="2021-11-12T19:07:17.007" v="2409" actId="1076"/>
          <ac:grpSpMkLst>
            <pc:docMk/>
            <pc:sldMk cId="3711068535" sldId="346"/>
            <ac:grpSpMk id="31" creationId="{74996772-EF73-4D41-9C1A-917A888E47BF}"/>
          </ac:grpSpMkLst>
        </pc:grpChg>
        <pc:grpChg chg="del mod topLvl">
          <ac:chgData name="Charles E Stubbs" userId="3c075a46-58f1-431d-bcda-181e3021a75e" providerId="ADAL" clId="{02EBB768-5AF0-4BDE-988A-3E9E0E594E0C}" dt="2021-11-12T19:06:50.384" v="2403" actId="478"/>
          <ac:grpSpMkLst>
            <pc:docMk/>
            <pc:sldMk cId="3711068535" sldId="346"/>
            <ac:grpSpMk id="44" creationId="{3BD3CE33-3D30-4BE9-B9A8-BFCCE93EE225}"/>
          </ac:grpSpMkLst>
        </pc:grpChg>
        <pc:grpChg chg="del mod topLvl">
          <ac:chgData name="Charles E Stubbs" userId="3c075a46-58f1-431d-bcda-181e3021a75e" providerId="ADAL" clId="{02EBB768-5AF0-4BDE-988A-3E9E0E594E0C}" dt="2021-11-12T19:03:04.882" v="2370" actId="165"/>
          <ac:grpSpMkLst>
            <pc:docMk/>
            <pc:sldMk cId="3711068535" sldId="346"/>
            <ac:grpSpMk id="53" creationId="{924C93A2-C48B-4AD6-80FF-A25B87CCE1C8}"/>
          </ac:grpSpMkLst>
        </pc:grpChg>
        <pc:grpChg chg="add mod">
          <ac:chgData name="Charles E Stubbs" userId="3c075a46-58f1-431d-bcda-181e3021a75e" providerId="ADAL" clId="{02EBB768-5AF0-4BDE-988A-3E9E0E594E0C}" dt="2021-11-12T19:07:09.341" v="2408" actId="1038"/>
          <ac:grpSpMkLst>
            <pc:docMk/>
            <pc:sldMk cId="3711068535" sldId="346"/>
            <ac:grpSpMk id="103" creationId="{2D08E7DE-8BEE-4B02-A1C3-1530E03C0DE7}"/>
          </ac:grpSpMkLst>
        </pc:grpChg>
        <pc:cxnChg chg="mod">
          <ac:chgData name="Charles E Stubbs" userId="3c075a46-58f1-431d-bcda-181e3021a75e" providerId="ADAL" clId="{02EBB768-5AF0-4BDE-988A-3E9E0E594E0C}" dt="2021-11-12T19:06:50.384" v="2403" actId="478"/>
          <ac:cxnSpMkLst>
            <pc:docMk/>
            <pc:sldMk cId="3711068535" sldId="346"/>
            <ac:cxnSpMk id="49" creationId="{C1B4F9B4-415B-4B59-B738-D5A9F3D65E2E}"/>
          </ac:cxnSpMkLst>
        </pc:cxnChg>
        <pc:cxnChg chg="mod">
          <ac:chgData name="Charles E Stubbs" userId="3c075a46-58f1-431d-bcda-181e3021a75e" providerId="ADAL" clId="{02EBB768-5AF0-4BDE-988A-3E9E0E594E0C}" dt="2021-11-12T19:02:53.987" v="2369" actId="165"/>
          <ac:cxnSpMkLst>
            <pc:docMk/>
            <pc:sldMk cId="3711068535" sldId="346"/>
            <ac:cxnSpMk id="50" creationId="{F3FF5AAF-3248-4405-A027-548AE35AACD0}"/>
          </ac:cxnSpMkLst>
        </pc:cxnChg>
        <pc:cxnChg chg="mod">
          <ac:chgData name="Charles E Stubbs" userId="3c075a46-58f1-431d-bcda-181e3021a75e" providerId="ADAL" clId="{02EBB768-5AF0-4BDE-988A-3E9E0E594E0C}" dt="2021-11-12T19:06:50.384" v="2403" actId="478"/>
          <ac:cxnSpMkLst>
            <pc:docMk/>
            <pc:sldMk cId="3711068535" sldId="346"/>
            <ac:cxnSpMk id="51" creationId="{072A984D-8929-410B-9EB2-2240DFC86FC2}"/>
          </ac:cxnSpMkLst>
        </pc:cxnChg>
        <pc:cxnChg chg="mod">
          <ac:chgData name="Charles E Stubbs" userId="3c075a46-58f1-431d-bcda-181e3021a75e" providerId="ADAL" clId="{02EBB768-5AF0-4BDE-988A-3E9E0E594E0C}" dt="2021-11-12T19:06:50.384" v="2403" actId="478"/>
          <ac:cxnSpMkLst>
            <pc:docMk/>
            <pc:sldMk cId="3711068535" sldId="346"/>
            <ac:cxnSpMk id="52" creationId="{CD8700FC-FAD4-4443-935A-7BDAC774EEA6}"/>
          </ac:cxnSpMkLst>
        </pc:cxnChg>
        <pc:cxnChg chg="del mod topLvl">
          <ac:chgData name="Charles E Stubbs" userId="3c075a46-58f1-431d-bcda-181e3021a75e" providerId="ADAL" clId="{02EBB768-5AF0-4BDE-988A-3E9E0E594E0C}" dt="2021-11-12T19:06:27.582" v="2397" actId="478"/>
          <ac:cxnSpMkLst>
            <pc:docMk/>
            <pc:sldMk cId="3711068535" sldId="346"/>
            <ac:cxnSpMk id="58" creationId="{4642CD0D-76D9-4A53-BE26-D37A9A56659F}"/>
          </ac:cxnSpMkLst>
        </pc:cxnChg>
        <pc:cxnChg chg="del mod topLvl">
          <ac:chgData name="Charles E Stubbs" userId="3c075a46-58f1-431d-bcda-181e3021a75e" providerId="ADAL" clId="{02EBB768-5AF0-4BDE-988A-3E9E0E594E0C}" dt="2021-11-12T19:03:19.483" v="2372" actId="478"/>
          <ac:cxnSpMkLst>
            <pc:docMk/>
            <pc:sldMk cId="3711068535" sldId="346"/>
            <ac:cxnSpMk id="59" creationId="{17E5DFE8-F532-4710-A988-1768CDB532EE}"/>
          </ac:cxnSpMkLst>
        </pc:cxnChg>
        <pc:cxnChg chg="mod topLvl">
          <ac:chgData name="Charles E Stubbs" userId="3c075a46-58f1-431d-bcda-181e3021a75e" providerId="ADAL" clId="{02EBB768-5AF0-4BDE-988A-3E9E0E594E0C}" dt="2021-11-12T19:06:36.854" v="2398" actId="164"/>
          <ac:cxnSpMkLst>
            <pc:docMk/>
            <pc:sldMk cId="3711068535" sldId="346"/>
            <ac:cxnSpMk id="60" creationId="{A4CC2C5D-D971-45F5-AD1C-9DD58967C009}"/>
          </ac:cxnSpMkLst>
        </pc:cxnChg>
        <pc:cxnChg chg="mod topLvl">
          <ac:chgData name="Charles E Stubbs" userId="3c075a46-58f1-431d-bcda-181e3021a75e" providerId="ADAL" clId="{02EBB768-5AF0-4BDE-988A-3E9E0E594E0C}" dt="2021-11-12T19:06:36.854" v="2398" actId="164"/>
          <ac:cxnSpMkLst>
            <pc:docMk/>
            <pc:sldMk cId="3711068535" sldId="346"/>
            <ac:cxnSpMk id="61" creationId="{75D4D4FA-C7C6-47F9-8CD8-D4E90C40644C}"/>
          </ac:cxnSpMkLst>
        </pc:cxnChg>
        <pc:cxnChg chg="del mod topLvl">
          <ac:chgData name="Charles E Stubbs" userId="3c075a46-58f1-431d-bcda-181e3021a75e" providerId="ADAL" clId="{02EBB768-5AF0-4BDE-988A-3E9E0E594E0C}" dt="2021-11-12T19:06:26.463" v="2396" actId="478"/>
          <ac:cxnSpMkLst>
            <pc:docMk/>
            <pc:sldMk cId="3711068535" sldId="346"/>
            <ac:cxnSpMk id="62" creationId="{2C182242-85E6-40B4-AE70-82944E01D684}"/>
          </ac:cxnSpMkLst>
        </pc:cxnChg>
        <pc:cxnChg chg="del mod topLvl">
          <ac:chgData name="Charles E Stubbs" userId="3c075a46-58f1-431d-bcda-181e3021a75e" providerId="ADAL" clId="{02EBB768-5AF0-4BDE-988A-3E9E0E594E0C}" dt="2021-11-12T19:06:59.998" v="2405" actId="478"/>
          <ac:cxnSpMkLst>
            <pc:docMk/>
            <pc:sldMk cId="3711068535" sldId="346"/>
            <ac:cxnSpMk id="64" creationId="{CB424BFD-C770-41A2-B0D7-1EA3A91EDDB7}"/>
          </ac:cxnSpMkLst>
        </pc:cxnChg>
        <pc:cxnChg chg="mod topLvl">
          <ac:chgData name="Charles E Stubbs" userId="3c075a46-58f1-431d-bcda-181e3021a75e" providerId="ADAL" clId="{02EBB768-5AF0-4BDE-988A-3E9E0E594E0C}" dt="2021-11-12T19:06:36.854" v="2398" actId="164"/>
          <ac:cxnSpMkLst>
            <pc:docMk/>
            <pc:sldMk cId="3711068535" sldId="346"/>
            <ac:cxnSpMk id="65" creationId="{E3C1C8DD-DF84-497C-9FF0-106EF83EBD32}"/>
          </ac:cxnSpMkLst>
        </pc:cxnChg>
        <pc:cxnChg chg="mod">
          <ac:chgData name="Charles E Stubbs" userId="3c075a46-58f1-431d-bcda-181e3021a75e" providerId="ADAL" clId="{02EBB768-5AF0-4BDE-988A-3E9E0E594E0C}" dt="2021-11-12T19:06:42.387" v="2401"/>
          <ac:cxnSpMkLst>
            <pc:docMk/>
            <pc:sldMk cId="3711068535" sldId="346"/>
            <ac:cxnSpMk id="108" creationId="{8A637A40-8071-4581-8EFB-570260281E80}"/>
          </ac:cxnSpMkLst>
        </pc:cxnChg>
        <pc:cxnChg chg="mod">
          <ac:chgData name="Charles E Stubbs" userId="3c075a46-58f1-431d-bcda-181e3021a75e" providerId="ADAL" clId="{02EBB768-5AF0-4BDE-988A-3E9E0E594E0C}" dt="2021-11-12T19:06:42.387" v="2401"/>
          <ac:cxnSpMkLst>
            <pc:docMk/>
            <pc:sldMk cId="3711068535" sldId="346"/>
            <ac:cxnSpMk id="109" creationId="{A5BF9F7E-ADD0-4CB1-B9AB-D6B57FAE62A5}"/>
          </ac:cxnSpMkLst>
        </pc:cxnChg>
        <pc:cxnChg chg="mod">
          <ac:chgData name="Charles E Stubbs" userId="3c075a46-58f1-431d-bcda-181e3021a75e" providerId="ADAL" clId="{02EBB768-5AF0-4BDE-988A-3E9E0E594E0C}" dt="2021-11-12T19:07:37.920" v="2412" actId="14100"/>
          <ac:cxnSpMkLst>
            <pc:docMk/>
            <pc:sldMk cId="3711068535" sldId="346"/>
            <ac:cxnSpMk id="113" creationId="{93A0D9E4-113F-4DF7-BCA3-B5A1718955F9}"/>
          </ac:cxnSpMkLst>
        </pc:cxnChg>
      </pc:sldChg>
      <pc:sldChg chg="addSp delSp modSp mod modNotesTx">
        <pc:chgData name="Charles E Stubbs" userId="3c075a46-58f1-431d-bcda-181e3021a75e" providerId="ADAL" clId="{02EBB768-5AF0-4BDE-988A-3E9E0E594E0C}" dt="2021-11-12T21:49:55.292" v="4494" actId="6549"/>
        <pc:sldMkLst>
          <pc:docMk/>
          <pc:sldMk cId="891375708" sldId="347"/>
        </pc:sldMkLst>
        <pc:spChg chg="mod">
          <ac:chgData name="Charles E Stubbs" userId="3c075a46-58f1-431d-bcda-181e3021a75e" providerId="ADAL" clId="{02EBB768-5AF0-4BDE-988A-3E9E0E594E0C}" dt="2021-11-12T21:33:12.040" v="4018" actId="20577"/>
          <ac:spMkLst>
            <pc:docMk/>
            <pc:sldMk cId="891375708" sldId="347"/>
            <ac:spMk id="17" creationId="{88F11ACD-C285-407F-99E3-608B0FD9CDBD}"/>
          </ac:spMkLst>
        </pc:spChg>
        <pc:spChg chg="mod topLvl">
          <ac:chgData name="Charles E Stubbs" userId="3c075a46-58f1-431d-bcda-181e3021a75e" providerId="ADAL" clId="{02EBB768-5AF0-4BDE-988A-3E9E0E594E0C}" dt="2021-11-11T21:52:17.362" v="289" actId="207"/>
          <ac:spMkLst>
            <pc:docMk/>
            <pc:sldMk cId="891375708" sldId="347"/>
            <ac:spMk id="32" creationId="{31D05408-A340-4CA1-BF01-B0C0B1FF797E}"/>
          </ac:spMkLst>
        </pc:spChg>
        <pc:spChg chg="mod topLvl">
          <ac:chgData name="Charles E Stubbs" userId="3c075a46-58f1-431d-bcda-181e3021a75e" providerId="ADAL" clId="{02EBB768-5AF0-4BDE-988A-3E9E0E594E0C}" dt="2021-11-11T21:49:56.121" v="263" actId="165"/>
          <ac:spMkLst>
            <pc:docMk/>
            <pc:sldMk cId="891375708" sldId="347"/>
            <ac:spMk id="33" creationId="{E57CD228-C4EF-4BF4-9485-D6596B1CDB21}"/>
          </ac:spMkLst>
        </pc:spChg>
        <pc:spChg chg="mod topLvl">
          <ac:chgData name="Charles E Stubbs" userId="3c075a46-58f1-431d-bcda-181e3021a75e" providerId="ADAL" clId="{02EBB768-5AF0-4BDE-988A-3E9E0E594E0C}" dt="2021-11-11T21:52:17.362" v="289" actId="207"/>
          <ac:spMkLst>
            <pc:docMk/>
            <pc:sldMk cId="891375708" sldId="347"/>
            <ac:spMk id="34" creationId="{C3289F64-1DC3-40BB-81A9-929646D247F8}"/>
          </ac:spMkLst>
        </pc:spChg>
        <pc:spChg chg="mod">
          <ac:chgData name="Charles E Stubbs" userId="3c075a46-58f1-431d-bcda-181e3021a75e" providerId="ADAL" clId="{02EBB768-5AF0-4BDE-988A-3E9E0E594E0C}" dt="2021-11-11T21:49:56.121" v="263" actId="165"/>
          <ac:spMkLst>
            <pc:docMk/>
            <pc:sldMk cId="891375708" sldId="347"/>
            <ac:spMk id="36" creationId="{6641FAA2-5045-4BAB-BE3F-04F738912254}"/>
          </ac:spMkLst>
        </pc:spChg>
        <pc:spChg chg="mod">
          <ac:chgData name="Charles E Stubbs" userId="3c075a46-58f1-431d-bcda-181e3021a75e" providerId="ADAL" clId="{02EBB768-5AF0-4BDE-988A-3E9E0E594E0C}" dt="2021-11-11T21:49:56.121" v="263" actId="165"/>
          <ac:spMkLst>
            <pc:docMk/>
            <pc:sldMk cId="891375708" sldId="347"/>
            <ac:spMk id="38" creationId="{4D5C7D7A-B583-441D-8B94-26BF0C4D8108}"/>
          </ac:spMkLst>
        </pc:spChg>
        <pc:spChg chg="mod">
          <ac:chgData name="Charles E Stubbs" userId="3c075a46-58f1-431d-bcda-181e3021a75e" providerId="ADAL" clId="{02EBB768-5AF0-4BDE-988A-3E9E0E594E0C}" dt="2021-11-11T21:49:56.121" v="263" actId="165"/>
          <ac:spMkLst>
            <pc:docMk/>
            <pc:sldMk cId="891375708" sldId="347"/>
            <ac:spMk id="39" creationId="{8991A558-818D-4150-B072-08B92F0DA581}"/>
          </ac:spMkLst>
        </pc:spChg>
        <pc:spChg chg="mod">
          <ac:chgData name="Charles E Stubbs" userId="3c075a46-58f1-431d-bcda-181e3021a75e" providerId="ADAL" clId="{02EBB768-5AF0-4BDE-988A-3E9E0E594E0C}" dt="2021-11-11T21:49:56.121" v="263" actId="165"/>
          <ac:spMkLst>
            <pc:docMk/>
            <pc:sldMk cId="891375708" sldId="347"/>
            <ac:spMk id="40" creationId="{47E56433-098F-4263-BBEF-ACA0AD2C6975}"/>
          </ac:spMkLst>
        </pc:spChg>
        <pc:spChg chg="mod">
          <ac:chgData name="Charles E Stubbs" userId="3c075a46-58f1-431d-bcda-181e3021a75e" providerId="ADAL" clId="{02EBB768-5AF0-4BDE-988A-3E9E0E594E0C}" dt="2021-11-11T21:49:56.121" v="263" actId="165"/>
          <ac:spMkLst>
            <pc:docMk/>
            <pc:sldMk cId="891375708" sldId="347"/>
            <ac:spMk id="41" creationId="{DCE2AB29-96E2-45CA-B2B1-9C7946F0A412}"/>
          </ac:spMkLst>
        </pc:spChg>
        <pc:spChg chg="del mod">
          <ac:chgData name="Charles E Stubbs" userId="3c075a46-58f1-431d-bcda-181e3021a75e" providerId="ADAL" clId="{02EBB768-5AF0-4BDE-988A-3E9E0E594E0C}" dt="2021-11-11T21:49:45.725" v="262" actId="478"/>
          <ac:spMkLst>
            <pc:docMk/>
            <pc:sldMk cId="891375708" sldId="347"/>
            <ac:spMk id="42" creationId="{CFC85434-A50F-4DFE-B9C2-10E078088B8B}"/>
          </ac:spMkLst>
        </pc:spChg>
        <pc:spChg chg="mod">
          <ac:chgData name="Charles E Stubbs" userId="3c075a46-58f1-431d-bcda-181e3021a75e" providerId="ADAL" clId="{02EBB768-5AF0-4BDE-988A-3E9E0E594E0C}" dt="2021-11-11T21:49:56.121" v="263" actId="165"/>
          <ac:spMkLst>
            <pc:docMk/>
            <pc:sldMk cId="891375708" sldId="347"/>
            <ac:spMk id="67" creationId="{2681EE62-B263-4F6E-8B94-F80C2D54E752}"/>
          </ac:spMkLst>
        </pc:spChg>
        <pc:spChg chg="mod">
          <ac:chgData name="Charles E Stubbs" userId="3c075a46-58f1-431d-bcda-181e3021a75e" providerId="ADAL" clId="{02EBB768-5AF0-4BDE-988A-3E9E0E594E0C}" dt="2021-11-11T21:49:56.121" v="263" actId="165"/>
          <ac:spMkLst>
            <pc:docMk/>
            <pc:sldMk cId="891375708" sldId="347"/>
            <ac:spMk id="68" creationId="{D146F25B-9EB6-4604-BB84-AAA3E59D68DE}"/>
          </ac:spMkLst>
        </pc:spChg>
        <pc:spChg chg="mod topLvl">
          <ac:chgData name="Charles E Stubbs" userId="3c075a46-58f1-431d-bcda-181e3021a75e" providerId="ADAL" clId="{02EBB768-5AF0-4BDE-988A-3E9E0E594E0C}" dt="2021-11-11T21:52:17.362" v="289" actId="207"/>
          <ac:spMkLst>
            <pc:docMk/>
            <pc:sldMk cId="891375708" sldId="347"/>
            <ac:spMk id="69" creationId="{E99EF03B-4CAC-43C1-9DC8-11180CAA53B3}"/>
          </ac:spMkLst>
        </pc:spChg>
        <pc:spChg chg="mod topLvl">
          <ac:chgData name="Charles E Stubbs" userId="3c075a46-58f1-431d-bcda-181e3021a75e" providerId="ADAL" clId="{02EBB768-5AF0-4BDE-988A-3E9E0E594E0C}" dt="2021-11-11T21:52:17.362" v="289" actId="207"/>
          <ac:spMkLst>
            <pc:docMk/>
            <pc:sldMk cId="891375708" sldId="347"/>
            <ac:spMk id="70" creationId="{859A737B-B3B2-40EB-8E2C-3A257FBF26FA}"/>
          </ac:spMkLst>
        </pc:spChg>
        <pc:spChg chg="mod">
          <ac:chgData name="Charles E Stubbs" userId="3c075a46-58f1-431d-bcda-181e3021a75e" providerId="ADAL" clId="{02EBB768-5AF0-4BDE-988A-3E9E0E594E0C}" dt="2021-11-11T21:52:39.389" v="292" actId="207"/>
          <ac:spMkLst>
            <pc:docMk/>
            <pc:sldMk cId="891375708" sldId="347"/>
            <ac:spMk id="72" creationId="{88FF9CAC-057C-4F56-82B2-7D93E395B6FD}"/>
          </ac:spMkLst>
        </pc:spChg>
        <pc:spChg chg="mod">
          <ac:chgData name="Charles E Stubbs" userId="3c075a46-58f1-431d-bcda-181e3021a75e" providerId="ADAL" clId="{02EBB768-5AF0-4BDE-988A-3E9E0E594E0C}" dt="2021-11-11T21:49:56.121" v="263" actId="165"/>
          <ac:spMkLst>
            <pc:docMk/>
            <pc:sldMk cId="891375708" sldId="347"/>
            <ac:spMk id="74" creationId="{5DA6DEE6-8087-4B2E-AD38-431C6342D0BC}"/>
          </ac:spMkLst>
        </pc:spChg>
        <pc:spChg chg="mod">
          <ac:chgData name="Charles E Stubbs" userId="3c075a46-58f1-431d-bcda-181e3021a75e" providerId="ADAL" clId="{02EBB768-5AF0-4BDE-988A-3E9E0E594E0C}" dt="2021-11-11T21:52:39.389" v="292" actId="207"/>
          <ac:spMkLst>
            <pc:docMk/>
            <pc:sldMk cId="891375708" sldId="347"/>
            <ac:spMk id="75" creationId="{2E1F1B57-090B-46C1-B510-1A0A870B0050}"/>
          </ac:spMkLst>
        </pc:spChg>
        <pc:spChg chg="mod">
          <ac:chgData name="Charles E Stubbs" userId="3c075a46-58f1-431d-bcda-181e3021a75e" providerId="ADAL" clId="{02EBB768-5AF0-4BDE-988A-3E9E0E594E0C}" dt="2021-11-11T21:49:56.121" v="263" actId="165"/>
          <ac:spMkLst>
            <pc:docMk/>
            <pc:sldMk cId="891375708" sldId="347"/>
            <ac:spMk id="76" creationId="{AE736E95-74FF-496B-8035-FE041A261746}"/>
          </ac:spMkLst>
        </pc:spChg>
        <pc:spChg chg="mod">
          <ac:chgData name="Charles E Stubbs" userId="3c075a46-58f1-431d-bcda-181e3021a75e" providerId="ADAL" clId="{02EBB768-5AF0-4BDE-988A-3E9E0E594E0C}" dt="2021-11-11T21:49:56.121" v="263" actId="165"/>
          <ac:spMkLst>
            <pc:docMk/>
            <pc:sldMk cId="891375708" sldId="347"/>
            <ac:spMk id="77" creationId="{1BE342DF-61A3-498E-81E2-612E8BA1EFB5}"/>
          </ac:spMkLst>
        </pc:spChg>
        <pc:spChg chg="mod">
          <ac:chgData name="Charles E Stubbs" userId="3c075a46-58f1-431d-bcda-181e3021a75e" providerId="ADAL" clId="{02EBB768-5AF0-4BDE-988A-3E9E0E594E0C}" dt="2021-11-12T15:38:48.235" v="374" actId="1037"/>
          <ac:spMkLst>
            <pc:docMk/>
            <pc:sldMk cId="891375708" sldId="347"/>
            <ac:spMk id="78" creationId="{3E87BEB9-079C-446E-B57C-9699B22BB492}"/>
          </ac:spMkLst>
        </pc:spChg>
        <pc:spChg chg="mod">
          <ac:chgData name="Charles E Stubbs" userId="3c075a46-58f1-431d-bcda-181e3021a75e" providerId="ADAL" clId="{02EBB768-5AF0-4BDE-988A-3E9E0E594E0C}" dt="2021-11-12T15:39:21.358" v="378" actId="1038"/>
          <ac:spMkLst>
            <pc:docMk/>
            <pc:sldMk cId="891375708" sldId="347"/>
            <ac:spMk id="79" creationId="{F47EB39B-8B94-4426-8D5D-D35F39FF320A}"/>
          </ac:spMkLst>
        </pc:spChg>
        <pc:spChg chg="mod topLvl">
          <ac:chgData name="Charles E Stubbs" userId="3c075a46-58f1-431d-bcda-181e3021a75e" providerId="ADAL" clId="{02EBB768-5AF0-4BDE-988A-3E9E0E594E0C}" dt="2021-11-11T21:52:17.362" v="289" actId="207"/>
          <ac:spMkLst>
            <pc:docMk/>
            <pc:sldMk cId="891375708" sldId="347"/>
            <ac:spMk id="80" creationId="{A9A0ADFA-D2D3-4BFB-8299-F032558FBF71}"/>
          </ac:spMkLst>
        </pc:spChg>
        <pc:spChg chg="mod">
          <ac:chgData name="Charles E Stubbs" userId="3c075a46-58f1-431d-bcda-181e3021a75e" providerId="ADAL" clId="{02EBB768-5AF0-4BDE-988A-3E9E0E594E0C}" dt="2021-11-11T21:49:56.121" v="263" actId="165"/>
          <ac:spMkLst>
            <pc:docMk/>
            <pc:sldMk cId="891375708" sldId="347"/>
            <ac:spMk id="82" creationId="{19A856B0-799D-4A3A-B5C4-5F2B7B1EACD6}"/>
          </ac:spMkLst>
        </pc:spChg>
        <pc:spChg chg="mod">
          <ac:chgData name="Charles E Stubbs" userId="3c075a46-58f1-431d-bcda-181e3021a75e" providerId="ADAL" clId="{02EBB768-5AF0-4BDE-988A-3E9E0E594E0C}" dt="2021-11-11T21:49:56.121" v="263" actId="165"/>
          <ac:spMkLst>
            <pc:docMk/>
            <pc:sldMk cId="891375708" sldId="347"/>
            <ac:spMk id="84" creationId="{80DCAF89-943B-416B-A625-CCA3C15ADDA0}"/>
          </ac:spMkLst>
        </pc:spChg>
        <pc:spChg chg="mod">
          <ac:chgData name="Charles E Stubbs" userId="3c075a46-58f1-431d-bcda-181e3021a75e" providerId="ADAL" clId="{02EBB768-5AF0-4BDE-988A-3E9E0E594E0C}" dt="2021-11-11T21:49:56.121" v="263" actId="165"/>
          <ac:spMkLst>
            <pc:docMk/>
            <pc:sldMk cId="891375708" sldId="347"/>
            <ac:spMk id="85" creationId="{40A0D889-284C-48A9-8EE6-76B62C95D11D}"/>
          </ac:spMkLst>
        </pc:spChg>
        <pc:spChg chg="mod">
          <ac:chgData name="Charles E Stubbs" userId="3c075a46-58f1-431d-bcda-181e3021a75e" providerId="ADAL" clId="{02EBB768-5AF0-4BDE-988A-3E9E0E594E0C}" dt="2021-11-11T21:49:56.121" v="263" actId="165"/>
          <ac:spMkLst>
            <pc:docMk/>
            <pc:sldMk cId="891375708" sldId="347"/>
            <ac:spMk id="86" creationId="{859A1209-9686-4AD7-84B3-78BC974DBF9E}"/>
          </ac:spMkLst>
        </pc:spChg>
        <pc:spChg chg="mod">
          <ac:chgData name="Charles E Stubbs" userId="3c075a46-58f1-431d-bcda-181e3021a75e" providerId="ADAL" clId="{02EBB768-5AF0-4BDE-988A-3E9E0E594E0C}" dt="2021-11-11T21:49:56.121" v="263" actId="165"/>
          <ac:spMkLst>
            <pc:docMk/>
            <pc:sldMk cId="891375708" sldId="347"/>
            <ac:spMk id="87" creationId="{644546E0-4CA3-4F90-A279-83F507448CFB}"/>
          </ac:spMkLst>
        </pc:spChg>
        <pc:spChg chg="mod">
          <ac:chgData name="Charles E Stubbs" userId="3c075a46-58f1-431d-bcda-181e3021a75e" providerId="ADAL" clId="{02EBB768-5AF0-4BDE-988A-3E9E0E594E0C}" dt="2021-11-11T21:49:56.121" v="263" actId="165"/>
          <ac:spMkLst>
            <pc:docMk/>
            <pc:sldMk cId="891375708" sldId="347"/>
            <ac:spMk id="88" creationId="{17989894-1BA6-4651-9856-F3B286D72FB1}"/>
          </ac:spMkLst>
        </pc:spChg>
        <pc:spChg chg="mod">
          <ac:chgData name="Charles E Stubbs" userId="3c075a46-58f1-431d-bcda-181e3021a75e" providerId="ADAL" clId="{02EBB768-5AF0-4BDE-988A-3E9E0E594E0C}" dt="2021-11-11T21:49:56.121" v="263" actId="165"/>
          <ac:spMkLst>
            <pc:docMk/>
            <pc:sldMk cId="891375708" sldId="347"/>
            <ac:spMk id="89" creationId="{ACCE2298-281C-4E76-87AE-FF4C6A51BE9C}"/>
          </ac:spMkLst>
        </pc:spChg>
        <pc:spChg chg="mod topLvl">
          <ac:chgData name="Charles E Stubbs" userId="3c075a46-58f1-431d-bcda-181e3021a75e" providerId="ADAL" clId="{02EBB768-5AF0-4BDE-988A-3E9E0E594E0C}" dt="2021-11-11T21:52:17.362" v="289" actId="207"/>
          <ac:spMkLst>
            <pc:docMk/>
            <pc:sldMk cId="891375708" sldId="347"/>
            <ac:spMk id="90" creationId="{3BAA9F06-3B38-4F39-A6CC-F3148CEE71F2}"/>
          </ac:spMkLst>
        </pc:spChg>
        <pc:spChg chg="mod topLvl">
          <ac:chgData name="Charles E Stubbs" userId="3c075a46-58f1-431d-bcda-181e3021a75e" providerId="ADAL" clId="{02EBB768-5AF0-4BDE-988A-3E9E0E594E0C}" dt="2021-11-11T21:52:17.362" v="289" actId="207"/>
          <ac:spMkLst>
            <pc:docMk/>
            <pc:sldMk cId="891375708" sldId="347"/>
            <ac:spMk id="91" creationId="{6491FC8C-A00A-455D-80E7-B186FCFBBA09}"/>
          </ac:spMkLst>
        </pc:spChg>
        <pc:spChg chg="mod">
          <ac:chgData name="Charles E Stubbs" userId="3c075a46-58f1-431d-bcda-181e3021a75e" providerId="ADAL" clId="{02EBB768-5AF0-4BDE-988A-3E9E0E594E0C}" dt="2021-11-11T21:52:26.067" v="290" actId="207"/>
          <ac:spMkLst>
            <pc:docMk/>
            <pc:sldMk cId="891375708" sldId="347"/>
            <ac:spMk id="96" creationId="{031C0CC8-6A61-46BB-8A47-26D6FCF92180}"/>
          </ac:spMkLst>
        </pc:spChg>
        <pc:spChg chg="mod">
          <ac:chgData name="Charles E Stubbs" userId="3c075a46-58f1-431d-bcda-181e3021a75e" providerId="ADAL" clId="{02EBB768-5AF0-4BDE-988A-3E9E0E594E0C}" dt="2021-11-11T21:50:03.657" v="264"/>
          <ac:spMkLst>
            <pc:docMk/>
            <pc:sldMk cId="891375708" sldId="347"/>
            <ac:spMk id="98" creationId="{E3A7BA86-40D0-41A1-B9C8-CF3CC9B08E71}"/>
          </ac:spMkLst>
        </pc:spChg>
        <pc:spChg chg="mod">
          <ac:chgData name="Charles E Stubbs" userId="3c075a46-58f1-431d-bcda-181e3021a75e" providerId="ADAL" clId="{02EBB768-5AF0-4BDE-988A-3E9E0E594E0C}" dt="2021-11-11T21:52:26.067" v="290" actId="207"/>
          <ac:spMkLst>
            <pc:docMk/>
            <pc:sldMk cId="891375708" sldId="347"/>
            <ac:spMk id="99" creationId="{3EC26657-FB27-4F3C-8515-61F163AD882B}"/>
          </ac:spMkLst>
        </pc:spChg>
        <pc:spChg chg="mod">
          <ac:chgData name="Charles E Stubbs" userId="3c075a46-58f1-431d-bcda-181e3021a75e" providerId="ADAL" clId="{02EBB768-5AF0-4BDE-988A-3E9E0E594E0C}" dt="2021-11-11T21:50:03.657" v="264"/>
          <ac:spMkLst>
            <pc:docMk/>
            <pc:sldMk cId="891375708" sldId="347"/>
            <ac:spMk id="100" creationId="{2DBAF457-D6F0-475B-8A43-06C214C8F43E}"/>
          </ac:spMkLst>
        </pc:spChg>
        <pc:spChg chg="mod">
          <ac:chgData name="Charles E Stubbs" userId="3c075a46-58f1-431d-bcda-181e3021a75e" providerId="ADAL" clId="{02EBB768-5AF0-4BDE-988A-3E9E0E594E0C}" dt="2021-11-11T21:50:03.657" v="264"/>
          <ac:spMkLst>
            <pc:docMk/>
            <pc:sldMk cId="891375708" sldId="347"/>
            <ac:spMk id="101" creationId="{3D7A6132-C2E4-4F39-AC33-3BF8A9037D33}"/>
          </ac:spMkLst>
        </pc:spChg>
        <pc:spChg chg="mod">
          <ac:chgData name="Charles E Stubbs" userId="3c075a46-58f1-431d-bcda-181e3021a75e" providerId="ADAL" clId="{02EBB768-5AF0-4BDE-988A-3E9E0E594E0C}" dt="2021-11-11T21:50:03.657" v="264"/>
          <ac:spMkLst>
            <pc:docMk/>
            <pc:sldMk cId="891375708" sldId="347"/>
            <ac:spMk id="102" creationId="{EC457229-D3C8-411F-BAE8-EBAE46A20975}"/>
          </ac:spMkLst>
        </pc:spChg>
        <pc:spChg chg="mod">
          <ac:chgData name="Charles E Stubbs" userId="3c075a46-58f1-431d-bcda-181e3021a75e" providerId="ADAL" clId="{02EBB768-5AF0-4BDE-988A-3E9E0E594E0C}" dt="2021-11-11T21:50:03.657" v="264"/>
          <ac:spMkLst>
            <pc:docMk/>
            <pc:sldMk cId="891375708" sldId="347"/>
            <ac:spMk id="103" creationId="{046ADD92-7A69-4B52-80E9-1FD39B253199}"/>
          </ac:spMkLst>
        </pc:spChg>
        <pc:spChg chg="mod">
          <ac:chgData name="Charles E Stubbs" userId="3c075a46-58f1-431d-bcda-181e3021a75e" providerId="ADAL" clId="{02EBB768-5AF0-4BDE-988A-3E9E0E594E0C}" dt="2021-11-11T21:52:34.275" v="291" actId="207"/>
          <ac:spMkLst>
            <pc:docMk/>
            <pc:sldMk cId="891375708" sldId="347"/>
            <ac:spMk id="105" creationId="{2FCD1469-1400-4354-B3B8-261D25578783}"/>
          </ac:spMkLst>
        </pc:spChg>
        <pc:spChg chg="mod">
          <ac:chgData name="Charles E Stubbs" userId="3c075a46-58f1-431d-bcda-181e3021a75e" providerId="ADAL" clId="{02EBB768-5AF0-4BDE-988A-3E9E0E594E0C}" dt="2021-11-11T21:50:07.128" v="266"/>
          <ac:spMkLst>
            <pc:docMk/>
            <pc:sldMk cId="891375708" sldId="347"/>
            <ac:spMk id="107" creationId="{32277739-5F1D-4B8E-BD7A-19E941213EB1}"/>
          </ac:spMkLst>
        </pc:spChg>
        <pc:spChg chg="mod">
          <ac:chgData name="Charles E Stubbs" userId="3c075a46-58f1-431d-bcda-181e3021a75e" providerId="ADAL" clId="{02EBB768-5AF0-4BDE-988A-3E9E0E594E0C}" dt="2021-11-11T21:52:34.275" v="291" actId="207"/>
          <ac:spMkLst>
            <pc:docMk/>
            <pc:sldMk cId="891375708" sldId="347"/>
            <ac:spMk id="108" creationId="{E7803E08-3051-476B-998C-A1DADF138D38}"/>
          </ac:spMkLst>
        </pc:spChg>
        <pc:spChg chg="mod">
          <ac:chgData name="Charles E Stubbs" userId="3c075a46-58f1-431d-bcda-181e3021a75e" providerId="ADAL" clId="{02EBB768-5AF0-4BDE-988A-3E9E0E594E0C}" dt="2021-11-11T21:50:07.128" v="266"/>
          <ac:spMkLst>
            <pc:docMk/>
            <pc:sldMk cId="891375708" sldId="347"/>
            <ac:spMk id="109" creationId="{8E9E0D97-241D-48A0-91C0-A231D637232A}"/>
          </ac:spMkLst>
        </pc:spChg>
        <pc:spChg chg="mod">
          <ac:chgData name="Charles E Stubbs" userId="3c075a46-58f1-431d-bcda-181e3021a75e" providerId="ADAL" clId="{02EBB768-5AF0-4BDE-988A-3E9E0E594E0C}" dt="2021-11-11T21:50:07.128" v="266"/>
          <ac:spMkLst>
            <pc:docMk/>
            <pc:sldMk cId="891375708" sldId="347"/>
            <ac:spMk id="110" creationId="{D263FB54-7114-46E8-A3A1-689DC705AD5F}"/>
          </ac:spMkLst>
        </pc:spChg>
        <pc:spChg chg="mod">
          <ac:chgData name="Charles E Stubbs" userId="3c075a46-58f1-431d-bcda-181e3021a75e" providerId="ADAL" clId="{02EBB768-5AF0-4BDE-988A-3E9E0E594E0C}" dt="2021-11-11T21:50:07.128" v="266"/>
          <ac:spMkLst>
            <pc:docMk/>
            <pc:sldMk cId="891375708" sldId="347"/>
            <ac:spMk id="111" creationId="{316C47C0-F3A9-4645-B82D-01FA50FE7D7C}"/>
          </ac:spMkLst>
        </pc:spChg>
        <pc:spChg chg="mod">
          <ac:chgData name="Charles E Stubbs" userId="3c075a46-58f1-431d-bcda-181e3021a75e" providerId="ADAL" clId="{02EBB768-5AF0-4BDE-988A-3E9E0E594E0C}" dt="2021-11-11T21:50:07.128" v="266"/>
          <ac:spMkLst>
            <pc:docMk/>
            <pc:sldMk cId="891375708" sldId="347"/>
            <ac:spMk id="112" creationId="{B58775BD-FCE9-47D7-A1FD-6F0531C16178}"/>
          </ac:spMkLst>
        </pc:spChg>
        <pc:spChg chg="add mod ord">
          <ac:chgData name="Charles E Stubbs" userId="3c075a46-58f1-431d-bcda-181e3021a75e" providerId="ADAL" clId="{02EBB768-5AF0-4BDE-988A-3E9E0E594E0C}" dt="2021-11-11T21:53:07.337" v="294" actId="167"/>
          <ac:spMkLst>
            <pc:docMk/>
            <pc:sldMk cId="891375708" sldId="347"/>
            <ac:spMk id="113" creationId="{DC339AA6-76CE-49CB-96E0-D995C036F97D}"/>
          </ac:spMkLst>
        </pc:spChg>
        <pc:spChg chg="mod">
          <ac:chgData name="Charles E Stubbs" userId="3c075a46-58f1-431d-bcda-181e3021a75e" providerId="ADAL" clId="{02EBB768-5AF0-4BDE-988A-3E9E0E594E0C}" dt="2021-11-12T15:39:57.187" v="409" actId="20577"/>
          <ac:spMkLst>
            <pc:docMk/>
            <pc:sldMk cId="891375708" sldId="347"/>
            <ac:spMk id="117" creationId="{3254D5E3-27C3-4D47-9AE0-8AAB05697F05}"/>
          </ac:spMkLst>
        </pc:spChg>
        <pc:grpChg chg="del">
          <ac:chgData name="Charles E Stubbs" userId="3c075a46-58f1-431d-bcda-181e3021a75e" providerId="ADAL" clId="{02EBB768-5AF0-4BDE-988A-3E9E0E594E0C}" dt="2021-11-11T21:49:56.121" v="263" actId="165"/>
          <ac:grpSpMkLst>
            <pc:docMk/>
            <pc:sldMk cId="891375708" sldId="347"/>
            <ac:grpSpMk id="3" creationId="{71F5679A-FD0B-4DBE-A27F-E174C3181378}"/>
          </ac:grpSpMkLst>
        </pc:grpChg>
        <pc:grpChg chg="del mod topLvl">
          <ac:chgData name="Charles E Stubbs" userId="3c075a46-58f1-431d-bcda-181e3021a75e" providerId="ADAL" clId="{02EBB768-5AF0-4BDE-988A-3E9E0E594E0C}" dt="2021-11-11T21:50:14.187" v="269" actId="478"/>
          <ac:grpSpMkLst>
            <pc:docMk/>
            <pc:sldMk cId="891375708" sldId="347"/>
            <ac:grpSpMk id="35" creationId="{E03EB0B2-2FCE-43F0-879A-2A0F3E6D7B67}"/>
          </ac:grpSpMkLst>
        </pc:grpChg>
        <pc:grpChg chg="mod">
          <ac:chgData name="Charles E Stubbs" userId="3c075a46-58f1-431d-bcda-181e3021a75e" providerId="ADAL" clId="{02EBB768-5AF0-4BDE-988A-3E9E0E594E0C}" dt="2021-11-11T21:49:56.121" v="263" actId="165"/>
          <ac:grpSpMkLst>
            <pc:docMk/>
            <pc:sldMk cId="891375708" sldId="347"/>
            <ac:grpSpMk id="37" creationId="{D3E76FE3-EBFA-46A8-8A85-3CCA0DC45D43}"/>
          </ac:grpSpMkLst>
        </pc:grpChg>
        <pc:grpChg chg="mod topLvl">
          <ac:chgData name="Charles E Stubbs" userId="3c075a46-58f1-431d-bcda-181e3021a75e" providerId="ADAL" clId="{02EBB768-5AF0-4BDE-988A-3E9E0E594E0C}" dt="2021-11-12T15:39:17.520" v="377" actId="1038"/>
          <ac:grpSpMkLst>
            <pc:docMk/>
            <pc:sldMk cId="891375708" sldId="347"/>
            <ac:grpSpMk id="71" creationId="{9EF4C991-0F88-449C-8920-6A9F3B2716BE}"/>
          </ac:grpSpMkLst>
        </pc:grpChg>
        <pc:grpChg chg="mod">
          <ac:chgData name="Charles E Stubbs" userId="3c075a46-58f1-431d-bcda-181e3021a75e" providerId="ADAL" clId="{02EBB768-5AF0-4BDE-988A-3E9E0E594E0C}" dt="2021-11-11T21:49:56.121" v="263" actId="165"/>
          <ac:grpSpMkLst>
            <pc:docMk/>
            <pc:sldMk cId="891375708" sldId="347"/>
            <ac:grpSpMk id="73" creationId="{554C4B39-E21C-48A2-A276-11513726A10F}"/>
          </ac:grpSpMkLst>
        </pc:grpChg>
        <pc:grpChg chg="del mod topLvl">
          <ac:chgData name="Charles E Stubbs" userId="3c075a46-58f1-431d-bcda-181e3021a75e" providerId="ADAL" clId="{02EBB768-5AF0-4BDE-988A-3E9E0E594E0C}" dt="2021-11-11T21:50:11.251" v="268" actId="478"/>
          <ac:grpSpMkLst>
            <pc:docMk/>
            <pc:sldMk cId="891375708" sldId="347"/>
            <ac:grpSpMk id="81" creationId="{C2C3FF29-E611-4929-AE6F-3D62D8E11140}"/>
          </ac:grpSpMkLst>
        </pc:grpChg>
        <pc:grpChg chg="mod">
          <ac:chgData name="Charles E Stubbs" userId="3c075a46-58f1-431d-bcda-181e3021a75e" providerId="ADAL" clId="{02EBB768-5AF0-4BDE-988A-3E9E0E594E0C}" dt="2021-11-11T21:49:56.121" v="263" actId="165"/>
          <ac:grpSpMkLst>
            <pc:docMk/>
            <pc:sldMk cId="891375708" sldId="347"/>
            <ac:grpSpMk id="83" creationId="{008887E5-A84D-4A42-88D3-0F67C00782A0}"/>
          </ac:grpSpMkLst>
        </pc:grpChg>
        <pc:grpChg chg="add mod ord">
          <ac:chgData name="Charles E Stubbs" userId="3c075a46-58f1-431d-bcda-181e3021a75e" providerId="ADAL" clId="{02EBB768-5AF0-4BDE-988A-3E9E0E594E0C}" dt="2021-11-11T21:51:32.039" v="281" actId="171"/>
          <ac:grpSpMkLst>
            <pc:docMk/>
            <pc:sldMk cId="891375708" sldId="347"/>
            <ac:grpSpMk id="95" creationId="{663964CA-319C-44E1-AEE7-1A6DD12A35CC}"/>
          </ac:grpSpMkLst>
        </pc:grpChg>
        <pc:grpChg chg="mod">
          <ac:chgData name="Charles E Stubbs" userId="3c075a46-58f1-431d-bcda-181e3021a75e" providerId="ADAL" clId="{02EBB768-5AF0-4BDE-988A-3E9E0E594E0C}" dt="2021-11-11T21:50:03.657" v="264"/>
          <ac:grpSpMkLst>
            <pc:docMk/>
            <pc:sldMk cId="891375708" sldId="347"/>
            <ac:grpSpMk id="97" creationId="{9BCA94DD-2619-4F56-AF16-96ACF3CFADD7}"/>
          </ac:grpSpMkLst>
        </pc:grpChg>
        <pc:grpChg chg="add mod ord">
          <ac:chgData name="Charles E Stubbs" userId="3c075a46-58f1-431d-bcda-181e3021a75e" providerId="ADAL" clId="{02EBB768-5AF0-4BDE-988A-3E9E0E594E0C}" dt="2021-11-11T21:51:39.886" v="288" actId="171"/>
          <ac:grpSpMkLst>
            <pc:docMk/>
            <pc:sldMk cId="891375708" sldId="347"/>
            <ac:grpSpMk id="104" creationId="{A78A33E9-F0CC-4CD6-83A4-17F3CC7C3816}"/>
          </ac:grpSpMkLst>
        </pc:grpChg>
        <pc:grpChg chg="mod">
          <ac:chgData name="Charles E Stubbs" userId="3c075a46-58f1-431d-bcda-181e3021a75e" providerId="ADAL" clId="{02EBB768-5AF0-4BDE-988A-3E9E0E594E0C}" dt="2021-11-11T21:50:07.128" v="266"/>
          <ac:grpSpMkLst>
            <pc:docMk/>
            <pc:sldMk cId="891375708" sldId="347"/>
            <ac:grpSpMk id="106" creationId="{C82AEC88-C37B-4FA2-9BD5-6AC38C4CC23E}"/>
          </ac:grpSpMkLst>
        </pc:grpChg>
      </pc:sldChg>
      <pc:sldChg chg="addSp delSp modSp mod modNotesTx">
        <pc:chgData name="Charles E Stubbs" userId="3c075a46-58f1-431d-bcda-181e3021a75e" providerId="ADAL" clId="{02EBB768-5AF0-4BDE-988A-3E9E0E594E0C}" dt="2021-11-12T21:49:51.885" v="4493" actId="6549"/>
        <pc:sldMkLst>
          <pc:docMk/>
          <pc:sldMk cId="395848115" sldId="348"/>
        </pc:sldMkLst>
        <pc:spChg chg="mod">
          <ac:chgData name="Charles E Stubbs" userId="3c075a46-58f1-431d-bcda-181e3021a75e" providerId="ADAL" clId="{02EBB768-5AF0-4BDE-988A-3E9E0E594E0C}" dt="2021-11-12T21:46:47.578" v="4480" actId="20577"/>
          <ac:spMkLst>
            <pc:docMk/>
            <pc:sldMk cId="395848115" sldId="348"/>
            <ac:spMk id="5" creationId="{4248FD8B-AF41-4D34-A946-E6DAB4E76F57}"/>
          </ac:spMkLst>
        </pc:spChg>
        <pc:spChg chg="del mod">
          <ac:chgData name="Charles E Stubbs" userId="3c075a46-58f1-431d-bcda-181e3021a75e" providerId="ADAL" clId="{02EBB768-5AF0-4BDE-988A-3E9E0E594E0C}" dt="2021-11-11T21:38:31.459" v="173" actId="478"/>
          <ac:spMkLst>
            <pc:docMk/>
            <pc:sldMk cId="395848115" sldId="348"/>
            <ac:spMk id="42" creationId="{CFC85434-A50F-4DFE-B9C2-10E078088B8B}"/>
          </ac:spMkLst>
        </pc:spChg>
        <pc:spChg chg="mod topLvl">
          <ac:chgData name="Charles E Stubbs" userId="3c075a46-58f1-431d-bcda-181e3021a75e" providerId="ADAL" clId="{02EBB768-5AF0-4BDE-988A-3E9E0E594E0C}" dt="2021-11-11T21:38:08.188" v="170" actId="165"/>
          <ac:spMkLst>
            <pc:docMk/>
            <pc:sldMk cId="395848115" sldId="348"/>
            <ac:spMk id="43" creationId="{D5AC70BD-AD56-4ADC-802C-1F46DDA44C4C}"/>
          </ac:spMkLst>
        </pc:spChg>
        <pc:spChg chg="mod topLvl">
          <ac:chgData name="Charles E Stubbs" userId="3c075a46-58f1-431d-bcda-181e3021a75e" providerId="ADAL" clId="{02EBB768-5AF0-4BDE-988A-3E9E0E594E0C}" dt="2021-11-11T21:40:14.919" v="203" actId="1035"/>
          <ac:spMkLst>
            <pc:docMk/>
            <pc:sldMk cId="395848115" sldId="348"/>
            <ac:spMk id="44" creationId="{2C7CBEB0-A03F-445B-82BC-D06F43494404}"/>
          </ac:spMkLst>
        </pc:spChg>
        <pc:spChg chg="mod">
          <ac:chgData name="Charles E Stubbs" userId="3c075a46-58f1-431d-bcda-181e3021a75e" providerId="ADAL" clId="{02EBB768-5AF0-4BDE-988A-3E9E0E594E0C}" dt="2021-11-11T21:38:08.188" v="170" actId="165"/>
          <ac:spMkLst>
            <pc:docMk/>
            <pc:sldMk cId="395848115" sldId="348"/>
            <ac:spMk id="46" creationId="{F39D4709-1282-4DB2-BEFF-A957168C23F1}"/>
          </ac:spMkLst>
        </pc:spChg>
        <pc:spChg chg="mod">
          <ac:chgData name="Charles E Stubbs" userId="3c075a46-58f1-431d-bcda-181e3021a75e" providerId="ADAL" clId="{02EBB768-5AF0-4BDE-988A-3E9E0E594E0C}" dt="2021-11-11T21:38:08.188" v="170" actId="165"/>
          <ac:spMkLst>
            <pc:docMk/>
            <pc:sldMk cId="395848115" sldId="348"/>
            <ac:spMk id="47" creationId="{45C7AE0A-1A9C-43DA-9163-C88845A141FA}"/>
          </ac:spMkLst>
        </pc:spChg>
        <pc:spChg chg="mod">
          <ac:chgData name="Charles E Stubbs" userId="3c075a46-58f1-431d-bcda-181e3021a75e" providerId="ADAL" clId="{02EBB768-5AF0-4BDE-988A-3E9E0E594E0C}" dt="2021-11-11T21:38:08.188" v="170" actId="165"/>
          <ac:spMkLst>
            <pc:docMk/>
            <pc:sldMk cId="395848115" sldId="348"/>
            <ac:spMk id="48" creationId="{89CE8984-F46B-4477-AEA4-58300A602975}"/>
          </ac:spMkLst>
        </pc:spChg>
        <pc:spChg chg="mod">
          <ac:chgData name="Charles E Stubbs" userId="3c075a46-58f1-431d-bcda-181e3021a75e" providerId="ADAL" clId="{02EBB768-5AF0-4BDE-988A-3E9E0E594E0C}" dt="2021-11-11T21:38:08.188" v="170" actId="165"/>
          <ac:spMkLst>
            <pc:docMk/>
            <pc:sldMk cId="395848115" sldId="348"/>
            <ac:spMk id="49" creationId="{7D898027-9603-4F01-9F88-A3E38F3A0BA1}"/>
          </ac:spMkLst>
        </pc:spChg>
        <pc:spChg chg="mod">
          <ac:chgData name="Charles E Stubbs" userId="3c075a46-58f1-431d-bcda-181e3021a75e" providerId="ADAL" clId="{02EBB768-5AF0-4BDE-988A-3E9E0E594E0C}" dt="2021-11-11T21:38:08.188" v="170" actId="165"/>
          <ac:spMkLst>
            <pc:docMk/>
            <pc:sldMk cId="395848115" sldId="348"/>
            <ac:spMk id="50" creationId="{9E73574E-C96B-4CCA-BCBB-C6CB56D04FF0}"/>
          </ac:spMkLst>
        </pc:spChg>
        <pc:spChg chg="mod">
          <ac:chgData name="Charles E Stubbs" userId="3c075a46-58f1-431d-bcda-181e3021a75e" providerId="ADAL" clId="{02EBB768-5AF0-4BDE-988A-3E9E0E594E0C}" dt="2021-11-11T21:38:08.188" v="170" actId="165"/>
          <ac:spMkLst>
            <pc:docMk/>
            <pc:sldMk cId="395848115" sldId="348"/>
            <ac:spMk id="51" creationId="{7EEE7B27-BBB8-44A5-90F5-E77D2AFDA8A8}"/>
          </ac:spMkLst>
        </pc:spChg>
        <pc:spChg chg="mod">
          <ac:chgData name="Charles E Stubbs" userId="3c075a46-58f1-431d-bcda-181e3021a75e" providerId="ADAL" clId="{02EBB768-5AF0-4BDE-988A-3E9E0E594E0C}" dt="2021-11-11T21:38:08.188" v="170" actId="165"/>
          <ac:spMkLst>
            <pc:docMk/>
            <pc:sldMk cId="395848115" sldId="348"/>
            <ac:spMk id="52" creationId="{66E0D122-6C20-414B-BBA2-A451EC72EA0F}"/>
          </ac:spMkLst>
        </pc:spChg>
        <pc:spChg chg="mod">
          <ac:chgData name="Charles E Stubbs" userId="3c075a46-58f1-431d-bcda-181e3021a75e" providerId="ADAL" clId="{02EBB768-5AF0-4BDE-988A-3E9E0E594E0C}" dt="2021-11-11T21:38:08.188" v="170" actId="165"/>
          <ac:spMkLst>
            <pc:docMk/>
            <pc:sldMk cId="395848115" sldId="348"/>
            <ac:spMk id="54" creationId="{3E893FF3-3BDD-45FB-9395-9793C26E4CC0}"/>
          </ac:spMkLst>
        </pc:spChg>
        <pc:spChg chg="mod">
          <ac:chgData name="Charles E Stubbs" userId="3c075a46-58f1-431d-bcda-181e3021a75e" providerId="ADAL" clId="{02EBB768-5AF0-4BDE-988A-3E9E0E594E0C}" dt="2021-11-11T21:38:08.188" v="170" actId="165"/>
          <ac:spMkLst>
            <pc:docMk/>
            <pc:sldMk cId="395848115" sldId="348"/>
            <ac:spMk id="55" creationId="{38016A86-4F7F-4957-A75A-FDC374240B2B}"/>
          </ac:spMkLst>
        </pc:spChg>
        <pc:spChg chg="mod">
          <ac:chgData name="Charles E Stubbs" userId="3c075a46-58f1-431d-bcda-181e3021a75e" providerId="ADAL" clId="{02EBB768-5AF0-4BDE-988A-3E9E0E594E0C}" dt="2021-11-11T21:38:08.188" v="170" actId="165"/>
          <ac:spMkLst>
            <pc:docMk/>
            <pc:sldMk cId="395848115" sldId="348"/>
            <ac:spMk id="56" creationId="{26DDEF5B-6D1B-429E-9F81-1A4C24C41238}"/>
          </ac:spMkLst>
        </pc:spChg>
        <pc:spChg chg="mod">
          <ac:chgData name="Charles E Stubbs" userId="3c075a46-58f1-431d-bcda-181e3021a75e" providerId="ADAL" clId="{02EBB768-5AF0-4BDE-988A-3E9E0E594E0C}" dt="2021-11-11T21:38:08.188" v="170" actId="165"/>
          <ac:spMkLst>
            <pc:docMk/>
            <pc:sldMk cId="395848115" sldId="348"/>
            <ac:spMk id="59" creationId="{4DA8AD15-A92E-4630-85D0-B7E728D56B18}"/>
          </ac:spMkLst>
        </pc:spChg>
        <pc:spChg chg="mod">
          <ac:chgData name="Charles E Stubbs" userId="3c075a46-58f1-431d-bcda-181e3021a75e" providerId="ADAL" clId="{02EBB768-5AF0-4BDE-988A-3E9E0E594E0C}" dt="2021-11-11T21:38:08.188" v="170" actId="165"/>
          <ac:spMkLst>
            <pc:docMk/>
            <pc:sldMk cId="395848115" sldId="348"/>
            <ac:spMk id="60" creationId="{B933D811-A598-4A35-95F6-B34C32A07674}"/>
          </ac:spMkLst>
        </pc:spChg>
        <pc:spChg chg="mod">
          <ac:chgData name="Charles E Stubbs" userId="3c075a46-58f1-431d-bcda-181e3021a75e" providerId="ADAL" clId="{02EBB768-5AF0-4BDE-988A-3E9E0E594E0C}" dt="2021-11-11T21:38:08.188" v="170" actId="165"/>
          <ac:spMkLst>
            <pc:docMk/>
            <pc:sldMk cId="395848115" sldId="348"/>
            <ac:spMk id="61" creationId="{28FB829D-5207-42AB-A354-B4A0EE6AA53A}"/>
          </ac:spMkLst>
        </pc:spChg>
        <pc:spChg chg="mod">
          <ac:chgData name="Charles E Stubbs" userId="3c075a46-58f1-431d-bcda-181e3021a75e" providerId="ADAL" clId="{02EBB768-5AF0-4BDE-988A-3E9E0E594E0C}" dt="2021-11-11T21:38:08.188" v="170" actId="165"/>
          <ac:spMkLst>
            <pc:docMk/>
            <pc:sldMk cId="395848115" sldId="348"/>
            <ac:spMk id="63" creationId="{FEDFB578-CAD7-4F6E-9FBD-FF3781414D74}"/>
          </ac:spMkLst>
        </pc:spChg>
        <pc:spChg chg="mod">
          <ac:chgData name="Charles E Stubbs" userId="3c075a46-58f1-431d-bcda-181e3021a75e" providerId="ADAL" clId="{02EBB768-5AF0-4BDE-988A-3E9E0E594E0C}" dt="2021-11-11T21:38:08.188" v="170" actId="165"/>
          <ac:spMkLst>
            <pc:docMk/>
            <pc:sldMk cId="395848115" sldId="348"/>
            <ac:spMk id="64" creationId="{4EADB21E-ACFC-404F-8654-989D21FC336B}"/>
          </ac:spMkLst>
        </pc:spChg>
        <pc:spChg chg="mod">
          <ac:chgData name="Charles E Stubbs" userId="3c075a46-58f1-431d-bcda-181e3021a75e" providerId="ADAL" clId="{02EBB768-5AF0-4BDE-988A-3E9E0E594E0C}" dt="2021-11-11T21:38:08.188" v="170" actId="165"/>
          <ac:spMkLst>
            <pc:docMk/>
            <pc:sldMk cId="395848115" sldId="348"/>
            <ac:spMk id="65" creationId="{A6D6E2C5-386B-4922-A1B4-54074BF7E1CC}"/>
          </ac:spMkLst>
        </pc:spChg>
        <pc:spChg chg="mod">
          <ac:chgData name="Charles E Stubbs" userId="3c075a46-58f1-431d-bcda-181e3021a75e" providerId="ADAL" clId="{02EBB768-5AF0-4BDE-988A-3E9E0E594E0C}" dt="2021-11-11T21:39:13.738" v="176"/>
          <ac:spMkLst>
            <pc:docMk/>
            <pc:sldMk cId="395848115" sldId="348"/>
            <ac:spMk id="93" creationId="{FB9FDABB-E796-43A0-B2CC-9A587F00DD3C}"/>
          </ac:spMkLst>
        </pc:spChg>
        <pc:spChg chg="mod">
          <ac:chgData name="Charles E Stubbs" userId="3c075a46-58f1-431d-bcda-181e3021a75e" providerId="ADAL" clId="{02EBB768-5AF0-4BDE-988A-3E9E0E594E0C}" dt="2021-11-11T21:39:13.738" v="176"/>
          <ac:spMkLst>
            <pc:docMk/>
            <pc:sldMk cId="395848115" sldId="348"/>
            <ac:spMk id="94" creationId="{7BBACE12-CA98-43B9-8A15-7E5416528CF9}"/>
          </ac:spMkLst>
        </pc:spChg>
        <pc:spChg chg="mod">
          <ac:chgData name="Charles E Stubbs" userId="3c075a46-58f1-431d-bcda-181e3021a75e" providerId="ADAL" clId="{02EBB768-5AF0-4BDE-988A-3E9E0E594E0C}" dt="2021-11-11T21:39:13.738" v="176"/>
          <ac:spMkLst>
            <pc:docMk/>
            <pc:sldMk cId="395848115" sldId="348"/>
            <ac:spMk id="95" creationId="{8FAAFE41-6046-4CDE-AAD1-FC26538F53ED}"/>
          </ac:spMkLst>
        </pc:spChg>
        <pc:spChg chg="mod">
          <ac:chgData name="Charles E Stubbs" userId="3c075a46-58f1-431d-bcda-181e3021a75e" providerId="ADAL" clId="{02EBB768-5AF0-4BDE-988A-3E9E0E594E0C}" dt="2021-11-11T21:39:13.738" v="176"/>
          <ac:spMkLst>
            <pc:docMk/>
            <pc:sldMk cId="395848115" sldId="348"/>
            <ac:spMk id="96" creationId="{04B9BB75-DA4E-4047-903C-52D556B2253D}"/>
          </ac:spMkLst>
        </pc:spChg>
        <pc:spChg chg="mod">
          <ac:chgData name="Charles E Stubbs" userId="3c075a46-58f1-431d-bcda-181e3021a75e" providerId="ADAL" clId="{02EBB768-5AF0-4BDE-988A-3E9E0E594E0C}" dt="2021-11-11T21:39:13.738" v="176"/>
          <ac:spMkLst>
            <pc:docMk/>
            <pc:sldMk cId="395848115" sldId="348"/>
            <ac:spMk id="97" creationId="{6006E8B7-23C9-47A5-AF89-A77BA1DCD20E}"/>
          </ac:spMkLst>
        </pc:spChg>
        <pc:spChg chg="mod">
          <ac:chgData name="Charles E Stubbs" userId="3c075a46-58f1-431d-bcda-181e3021a75e" providerId="ADAL" clId="{02EBB768-5AF0-4BDE-988A-3E9E0E594E0C}" dt="2021-11-11T21:39:13.738" v="176"/>
          <ac:spMkLst>
            <pc:docMk/>
            <pc:sldMk cId="395848115" sldId="348"/>
            <ac:spMk id="98" creationId="{39F41AC9-CEF4-4E75-B6B6-7C183BD677F9}"/>
          </ac:spMkLst>
        </pc:spChg>
        <pc:spChg chg="mod">
          <ac:chgData name="Charles E Stubbs" userId="3c075a46-58f1-431d-bcda-181e3021a75e" providerId="ADAL" clId="{02EBB768-5AF0-4BDE-988A-3E9E0E594E0C}" dt="2021-11-11T21:39:13.738" v="176"/>
          <ac:spMkLst>
            <pc:docMk/>
            <pc:sldMk cId="395848115" sldId="348"/>
            <ac:spMk id="99" creationId="{D498CD19-273D-4CF8-A4F7-3EB0EE22BFC7}"/>
          </ac:spMkLst>
        </pc:spChg>
        <pc:spChg chg="mod">
          <ac:chgData name="Charles E Stubbs" userId="3c075a46-58f1-431d-bcda-181e3021a75e" providerId="ADAL" clId="{02EBB768-5AF0-4BDE-988A-3E9E0E594E0C}" dt="2021-11-11T21:39:13.738" v="176"/>
          <ac:spMkLst>
            <pc:docMk/>
            <pc:sldMk cId="395848115" sldId="348"/>
            <ac:spMk id="101" creationId="{E419D9F1-8A30-4295-BE3E-E387E6BF829B}"/>
          </ac:spMkLst>
        </pc:spChg>
        <pc:spChg chg="mod">
          <ac:chgData name="Charles E Stubbs" userId="3c075a46-58f1-431d-bcda-181e3021a75e" providerId="ADAL" clId="{02EBB768-5AF0-4BDE-988A-3E9E0E594E0C}" dt="2021-11-11T21:39:13.738" v="176"/>
          <ac:spMkLst>
            <pc:docMk/>
            <pc:sldMk cId="395848115" sldId="348"/>
            <ac:spMk id="102" creationId="{99124280-66EC-49E8-9843-AC7FF5BAE158}"/>
          </ac:spMkLst>
        </pc:spChg>
        <pc:spChg chg="mod">
          <ac:chgData name="Charles E Stubbs" userId="3c075a46-58f1-431d-bcda-181e3021a75e" providerId="ADAL" clId="{02EBB768-5AF0-4BDE-988A-3E9E0E594E0C}" dt="2021-11-11T21:39:13.738" v="176"/>
          <ac:spMkLst>
            <pc:docMk/>
            <pc:sldMk cId="395848115" sldId="348"/>
            <ac:spMk id="103" creationId="{EF1AB0BC-682B-4507-A529-3CB8F6BD19DF}"/>
          </ac:spMkLst>
        </pc:spChg>
        <pc:spChg chg="mod">
          <ac:chgData name="Charles E Stubbs" userId="3c075a46-58f1-431d-bcda-181e3021a75e" providerId="ADAL" clId="{02EBB768-5AF0-4BDE-988A-3E9E0E594E0C}" dt="2021-11-12T15:40:11.799" v="433" actId="20577"/>
          <ac:spMkLst>
            <pc:docMk/>
            <pc:sldMk cId="395848115" sldId="348"/>
            <ac:spMk id="107" creationId="{81C46976-F345-4B55-BEB0-1D69C21EB48B}"/>
          </ac:spMkLst>
        </pc:spChg>
        <pc:spChg chg="add mod ord">
          <ac:chgData name="Charles E Stubbs" userId="3c075a46-58f1-431d-bcda-181e3021a75e" providerId="ADAL" clId="{02EBB768-5AF0-4BDE-988A-3E9E0E594E0C}" dt="2021-11-12T19:09:55.409" v="2440" actId="167"/>
          <ac:spMkLst>
            <pc:docMk/>
            <pc:sldMk cId="395848115" sldId="348"/>
            <ac:spMk id="108" creationId="{44F8CF54-7A9E-44AB-9776-40D428F2ABDA}"/>
          </ac:spMkLst>
        </pc:spChg>
        <pc:grpChg chg="del">
          <ac:chgData name="Charles E Stubbs" userId="3c075a46-58f1-431d-bcda-181e3021a75e" providerId="ADAL" clId="{02EBB768-5AF0-4BDE-988A-3E9E0E594E0C}" dt="2021-11-11T21:38:08.188" v="170" actId="165"/>
          <ac:grpSpMkLst>
            <pc:docMk/>
            <pc:sldMk cId="395848115" sldId="348"/>
            <ac:grpSpMk id="2" creationId="{54DC0D88-4B31-431D-9CC5-235E142947E0}"/>
          </ac:grpSpMkLst>
        </pc:grpChg>
        <pc:grpChg chg="mod topLvl">
          <ac:chgData name="Charles E Stubbs" userId="3c075a46-58f1-431d-bcda-181e3021a75e" providerId="ADAL" clId="{02EBB768-5AF0-4BDE-988A-3E9E0E594E0C}" dt="2021-11-11T21:40:18.050" v="205" actId="1035"/>
          <ac:grpSpMkLst>
            <pc:docMk/>
            <pc:sldMk cId="395848115" sldId="348"/>
            <ac:grpSpMk id="45" creationId="{C159E2CC-206E-450A-A1F6-DAAA32722266}"/>
          </ac:grpSpMkLst>
        </pc:grpChg>
        <pc:grpChg chg="mod topLvl">
          <ac:chgData name="Charles E Stubbs" userId="3c075a46-58f1-431d-bcda-181e3021a75e" providerId="ADAL" clId="{02EBB768-5AF0-4BDE-988A-3E9E0E594E0C}" dt="2021-11-11T21:39:58.043" v="189" actId="1038"/>
          <ac:grpSpMkLst>
            <pc:docMk/>
            <pc:sldMk cId="395848115" sldId="348"/>
            <ac:grpSpMk id="58" creationId="{5EF55FAD-31AE-4A04-8A74-DF972D4E1F0B}"/>
          </ac:grpSpMkLst>
        </pc:grpChg>
        <pc:grpChg chg="mod topLvl">
          <ac:chgData name="Charles E Stubbs" userId="3c075a46-58f1-431d-bcda-181e3021a75e" providerId="ADAL" clId="{02EBB768-5AF0-4BDE-988A-3E9E0E594E0C}" dt="2021-11-11T21:38:08.188" v="170" actId="165"/>
          <ac:grpSpMkLst>
            <pc:docMk/>
            <pc:sldMk cId="395848115" sldId="348"/>
            <ac:grpSpMk id="62" creationId="{7472AC60-A65F-4D51-8832-1A9087D357A9}"/>
          </ac:grpSpMkLst>
        </pc:grpChg>
        <pc:grpChg chg="add mod ord">
          <ac:chgData name="Charles E Stubbs" userId="3c075a46-58f1-431d-bcda-181e3021a75e" providerId="ADAL" clId="{02EBB768-5AF0-4BDE-988A-3E9E0E594E0C}" dt="2021-11-11T21:40:26.291" v="206" actId="1036"/>
          <ac:grpSpMkLst>
            <pc:docMk/>
            <pc:sldMk cId="395848115" sldId="348"/>
            <ac:grpSpMk id="92" creationId="{BB234D95-AB88-4FB2-BE44-292079757679}"/>
          </ac:grpSpMkLst>
        </pc:grpChg>
        <pc:picChg chg="mod">
          <ac:chgData name="Charles E Stubbs" userId="3c075a46-58f1-431d-bcda-181e3021a75e" providerId="ADAL" clId="{02EBB768-5AF0-4BDE-988A-3E9E0E594E0C}" dt="2021-11-11T21:38:08.188" v="170" actId="165"/>
          <ac:picMkLst>
            <pc:docMk/>
            <pc:sldMk cId="395848115" sldId="348"/>
            <ac:picMk id="53" creationId="{80CED304-C69D-43ED-9410-5FF595546A2C}"/>
          </ac:picMkLst>
        </pc:picChg>
        <pc:picChg chg="del mod topLvl">
          <ac:chgData name="Charles E Stubbs" userId="3c075a46-58f1-431d-bcda-181e3021a75e" providerId="ADAL" clId="{02EBB768-5AF0-4BDE-988A-3E9E0E594E0C}" dt="2021-11-11T21:39:24.716" v="179" actId="478"/>
          <ac:picMkLst>
            <pc:docMk/>
            <pc:sldMk cId="395848115" sldId="348"/>
            <ac:picMk id="57" creationId="{D61420D6-0E93-4D0C-A89A-22A0FA00C7D8}"/>
          </ac:picMkLst>
        </pc:picChg>
        <pc:picChg chg="mod">
          <ac:chgData name="Charles E Stubbs" userId="3c075a46-58f1-431d-bcda-181e3021a75e" providerId="ADAL" clId="{02EBB768-5AF0-4BDE-988A-3E9E0E594E0C}" dt="2021-11-11T21:39:13.738" v="176"/>
          <ac:picMkLst>
            <pc:docMk/>
            <pc:sldMk cId="395848115" sldId="348"/>
            <ac:picMk id="100" creationId="{6CE83918-903F-4860-BE2A-1005D8F81022}"/>
          </ac:picMkLst>
        </pc:picChg>
      </pc:sldChg>
      <pc:sldChg chg="modSp mod modNotesTx">
        <pc:chgData name="Charles E Stubbs" userId="3c075a46-58f1-431d-bcda-181e3021a75e" providerId="ADAL" clId="{02EBB768-5AF0-4BDE-988A-3E9E0E594E0C}" dt="2021-11-12T21:49:58.407" v="4495" actId="6549"/>
        <pc:sldMkLst>
          <pc:docMk/>
          <pc:sldMk cId="2768159061" sldId="349"/>
        </pc:sldMkLst>
        <pc:spChg chg="mod">
          <ac:chgData name="Charles E Stubbs" userId="3c075a46-58f1-431d-bcda-181e3021a75e" providerId="ADAL" clId="{02EBB768-5AF0-4BDE-988A-3E9E0E594E0C}" dt="2021-11-12T20:36:23.569" v="2979" actId="20577"/>
          <ac:spMkLst>
            <pc:docMk/>
            <pc:sldMk cId="2768159061" sldId="349"/>
            <ac:spMk id="6" creationId="{801E97DE-742C-403C-BF06-F43158B54176}"/>
          </ac:spMkLst>
        </pc:spChg>
        <pc:spChg chg="mod">
          <ac:chgData name="Charles E Stubbs" userId="3c075a46-58f1-431d-bcda-181e3021a75e" providerId="ADAL" clId="{02EBB768-5AF0-4BDE-988A-3E9E0E594E0C}" dt="2021-11-11T21:43:10.567" v="233" actId="207"/>
          <ac:spMkLst>
            <pc:docMk/>
            <pc:sldMk cId="2768159061" sldId="349"/>
            <ac:spMk id="31" creationId="{CAE52BEF-D9D1-4E0D-BC9C-EE8BE86CA6A7}"/>
          </ac:spMkLst>
        </pc:spChg>
        <pc:spChg chg="mod">
          <ac:chgData name="Charles E Stubbs" userId="3c075a46-58f1-431d-bcda-181e3021a75e" providerId="ADAL" clId="{02EBB768-5AF0-4BDE-988A-3E9E0E594E0C}" dt="2021-11-11T21:43:10.567" v="233" actId="207"/>
          <ac:spMkLst>
            <pc:docMk/>
            <pc:sldMk cId="2768159061" sldId="349"/>
            <ac:spMk id="36" creationId="{FA0E6B05-D074-415A-BD6B-521BBD115E52}"/>
          </ac:spMkLst>
        </pc:spChg>
        <pc:spChg chg="mod">
          <ac:chgData name="Charles E Stubbs" userId="3c075a46-58f1-431d-bcda-181e3021a75e" providerId="ADAL" clId="{02EBB768-5AF0-4BDE-988A-3E9E0E594E0C}" dt="2021-11-11T21:43:10.567" v="233" actId="207"/>
          <ac:spMkLst>
            <pc:docMk/>
            <pc:sldMk cId="2768159061" sldId="349"/>
            <ac:spMk id="39" creationId="{96CE17A7-164D-42D0-AFFA-E767BB6B896A}"/>
          </ac:spMkLst>
        </pc:spChg>
        <pc:spChg chg="mod">
          <ac:chgData name="Charles E Stubbs" userId="3c075a46-58f1-431d-bcda-181e3021a75e" providerId="ADAL" clId="{02EBB768-5AF0-4BDE-988A-3E9E0E594E0C}" dt="2021-11-11T21:43:10.567" v="233" actId="207"/>
          <ac:spMkLst>
            <pc:docMk/>
            <pc:sldMk cId="2768159061" sldId="349"/>
            <ac:spMk id="41" creationId="{9F0D073B-0582-4C30-B99B-1EDFC5ABAB99}"/>
          </ac:spMkLst>
        </pc:spChg>
        <pc:spChg chg="mod">
          <ac:chgData name="Charles E Stubbs" userId="3c075a46-58f1-431d-bcda-181e3021a75e" providerId="ADAL" clId="{02EBB768-5AF0-4BDE-988A-3E9E0E594E0C}" dt="2021-11-11T21:43:10.567" v="233" actId="207"/>
          <ac:spMkLst>
            <pc:docMk/>
            <pc:sldMk cId="2768159061" sldId="349"/>
            <ac:spMk id="66" creationId="{A652D6AF-1339-4A86-BBCC-C94E284D75C3}"/>
          </ac:spMkLst>
        </pc:spChg>
        <pc:spChg chg="mod">
          <ac:chgData name="Charles E Stubbs" userId="3c075a46-58f1-431d-bcda-181e3021a75e" providerId="ADAL" clId="{02EBB768-5AF0-4BDE-988A-3E9E0E594E0C}" dt="2021-11-11T21:43:10.567" v="233" actId="207"/>
          <ac:spMkLst>
            <pc:docMk/>
            <pc:sldMk cId="2768159061" sldId="349"/>
            <ac:spMk id="67" creationId="{08CC8B29-BD62-46A1-97BC-6ADF31E1F59F}"/>
          </ac:spMkLst>
        </pc:spChg>
        <pc:spChg chg="mod">
          <ac:chgData name="Charles E Stubbs" userId="3c075a46-58f1-431d-bcda-181e3021a75e" providerId="ADAL" clId="{02EBB768-5AF0-4BDE-988A-3E9E0E594E0C}" dt="2021-11-11T21:43:10.567" v="233" actId="207"/>
          <ac:spMkLst>
            <pc:docMk/>
            <pc:sldMk cId="2768159061" sldId="349"/>
            <ac:spMk id="68" creationId="{EE3C4134-6159-4B42-8A5A-BF34A0738140}"/>
          </ac:spMkLst>
        </pc:spChg>
        <pc:spChg chg="mod">
          <ac:chgData name="Charles E Stubbs" userId="3c075a46-58f1-431d-bcda-181e3021a75e" providerId="ADAL" clId="{02EBB768-5AF0-4BDE-988A-3E9E0E594E0C}" dt="2021-11-11T21:43:10.567" v="233" actId="207"/>
          <ac:spMkLst>
            <pc:docMk/>
            <pc:sldMk cId="2768159061" sldId="349"/>
            <ac:spMk id="72" creationId="{065BEBC4-3845-48C3-A422-E61CD7D50FE9}"/>
          </ac:spMkLst>
        </pc:spChg>
        <pc:spChg chg="mod">
          <ac:chgData name="Charles E Stubbs" userId="3c075a46-58f1-431d-bcda-181e3021a75e" providerId="ADAL" clId="{02EBB768-5AF0-4BDE-988A-3E9E0E594E0C}" dt="2021-11-11T21:43:10.567" v="233" actId="207"/>
          <ac:spMkLst>
            <pc:docMk/>
            <pc:sldMk cId="2768159061" sldId="349"/>
            <ac:spMk id="75" creationId="{E5BF18E5-D37F-4664-968E-253F4DF76A6A}"/>
          </ac:spMkLst>
        </pc:spChg>
        <pc:spChg chg="mod">
          <ac:chgData name="Charles E Stubbs" userId="3c075a46-58f1-431d-bcda-181e3021a75e" providerId="ADAL" clId="{02EBB768-5AF0-4BDE-988A-3E9E0E594E0C}" dt="2021-11-11T21:43:10.567" v="233" actId="207"/>
          <ac:spMkLst>
            <pc:docMk/>
            <pc:sldMk cId="2768159061" sldId="349"/>
            <ac:spMk id="77" creationId="{BA1D4366-1565-47C5-A295-F9A7DD9F5967}"/>
          </ac:spMkLst>
        </pc:spChg>
        <pc:spChg chg="mod">
          <ac:chgData name="Charles E Stubbs" userId="3c075a46-58f1-431d-bcda-181e3021a75e" providerId="ADAL" clId="{02EBB768-5AF0-4BDE-988A-3E9E0E594E0C}" dt="2021-11-11T21:43:10.567" v="233" actId="207"/>
          <ac:spMkLst>
            <pc:docMk/>
            <pc:sldMk cId="2768159061" sldId="349"/>
            <ac:spMk id="78" creationId="{224EC93C-A974-478B-B02E-144057FE0C1A}"/>
          </ac:spMkLst>
        </pc:spChg>
        <pc:spChg chg="mod">
          <ac:chgData name="Charles E Stubbs" userId="3c075a46-58f1-431d-bcda-181e3021a75e" providerId="ADAL" clId="{02EBB768-5AF0-4BDE-988A-3E9E0E594E0C}" dt="2021-11-11T21:43:10.567" v="233" actId="207"/>
          <ac:spMkLst>
            <pc:docMk/>
            <pc:sldMk cId="2768159061" sldId="349"/>
            <ac:spMk id="79" creationId="{69CE18B0-6AA0-4571-BE02-DE491CB07B18}"/>
          </ac:spMkLst>
        </pc:spChg>
        <pc:spChg chg="mod">
          <ac:chgData name="Charles E Stubbs" userId="3c075a46-58f1-431d-bcda-181e3021a75e" providerId="ADAL" clId="{02EBB768-5AF0-4BDE-988A-3E9E0E594E0C}" dt="2021-11-11T21:43:10.567" v="233" actId="207"/>
          <ac:spMkLst>
            <pc:docMk/>
            <pc:sldMk cId="2768159061" sldId="349"/>
            <ac:spMk id="80" creationId="{111B15EB-B29B-4728-B6D4-F629009138DA}"/>
          </ac:spMkLst>
        </pc:spChg>
        <pc:spChg chg="mod">
          <ac:chgData name="Charles E Stubbs" userId="3c075a46-58f1-431d-bcda-181e3021a75e" providerId="ADAL" clId="{02EBB768-5AF0-4BDE-988A-3E9E0E594E0C}" dt="2021-11-12T15:40:29.360" v="462" actId="20577"/>
          <ac:spMkLst>
            <pc:docMk/>
            <pc:sldMk cId="2768159061" sldId="349"/>
            <ac:spMk id="88" creationId="{E6CCC878-E2B3-408D-8BD6-0400EB07A57B}"/>
          </ac:spMkLst>
        </pc:spChg>
      </pc:sldChg>
      <pc:sldChg chg="addSp delSp modSp mod ord modNotesTx">
        <pc:chgData name="Charles E Stubbs" userId="3c075a46-58f1-431d-bcda-181e3021a75e" providerId="ADAL" clId="{02EBB768-5AF0-4BDE-988A-3E9E0E594E0C}" dt="2021-11-12T21:50:25.622" v="4502" actId="6549"/>
        <pc:sldMkLst>
          <pc:docMk/>
          <pc:sldMk cId="283557214" sldId="350"/>
        </pc:sldMkLst>
        <pc:spChg chg="mod">
          <ac:chgData name="Charles E Stubbs" userId="3c075a46-58f1-431d-bcda-181e3021a75e" providerId="ADAL" clId="{02EBB768-5AF0-4BDE-988A-3E9E0E594E0C}" dt="2021-11-12T20:57:01.432" v="3234" actId="6549"/>
          <ac:spMkLst>
            <pc:docMk/>
            <pc:sldMk cId="283557214" sldId="350"/>
            <ac:spMk id="5" creationId="{5EF4BF77-4EBA-4CD5-B5DB-0D46647FF26B}"/>
          </ac:spMkLst>
        </pc:spChg>
        <pc:spChg chg="mod">
          <ac:chgData name="Charles E Stubbs" userId="3c075a46-58f1-431d-bcda-181e3021a75e" providerId="ADAL" clId="{02EBB768-5AF0-4BDE-988A-3E9E0E594E0C}" dt="2021-11-11T22:04:06.580" v="366" actId="1076"/>
          <ac:spMkLst>
            <pc:docMk/>
            <pc:sldMk cId="283557214" sldId="350"/>
            <ac:spMk id="10" creationId="{D947F70C-4121-4437-93A9-004BF7F59D1F}"/>
          </ac:spMkLst>
        </pc:spChg>
        <pc:spChg chg="mod">
          <ac:chgData name="Charles E Stubbs" userId="3c075a46-58f1-431d-bcda-181e3021a75e" providerId="ADAL" clId="{02EBB768-5AF0-4BDE-988A-3E9E0E594E0C}" dt="2021-11-11T21:57:20.849" v="320" actId="164"/>
          <ac:spMkLst>
            <pc:docMk/>
            <pc:sldMk cId="283557214" sldId="350"/>
            <ac:spMk id="43" creationId="{1C69118C-20BB-441E-9032-4BB639529AF6}"/>
          </ac:spMkLst>
        </pc:spChg>
        <pc:spChg chg="mod">
          <ac:chgData name="Charles E Stubbs" userId="3c075a46-58f1-431d-bcda-181e3021a75e" providerId="ADAL" clId="{02EBB768-5AF0-4BDE-988A-3E9E0E594E0C}" dt="2021-11-11T22:02:30.870" v="353" actId="208"/>
          <ac:spMkLst>
            <pc:docMk/>
            <pc:sldMk cId="283557214" sldId="350"/>
            <ac:spMk id="44" creationId="{D7B57CB6-02B1-4970-BD8A-EED217028D19}"/>
          </ac:spMkLst>
        </pc:spChg>
        <pc:spChg chg="mod">
          <ac:chgData name="Charles E Stubbs" userId="3c075a46-58f1-431d-bcda-181e3021a75e" providerId="ADAL" clId="{02EBB768-5AF0-4BDE-988A-3E9E0E594E0C}" dt="2021-11-11T22:02:35.214" v="354" actId="208"/>
          <ac:spMkLst>
            <pc:docMk/>
            <pc:sldMk cId="283557214" sldId="350"/>
            <ac:spMk id="45" creationId="{B50B4D30-A363-4AFD-8DA5-D7312679CA73}"/>
          </ac:spMkLst>
        </pc:spChg>
        <pc:spChg chg="mod">
          <ac:chgData name="Charles E Stubbs" userId="3c075a46-58f1-431d-bcda-181e3021a75e" providerId="ADAL" clId="{02EBB768-5AF0-4BDE-988A-3E9E0E594E0C}" dt="2021-11-11T22:02:11.241" v="351" actId="208"/>
          <ac:spMkLst>
            <pc:docMk/>
            <pc:sldMk cId="283557214" sldId="350"/>
            <ac:spMk id="46" creationId="{BC553433-FC02-48CC-91B2-5646F66E9511}"/>
          </ac:spMkLst>
        </pc:spChg>
        <pc:spChg chg="mod">
          <ac:chgData name="Charles E Stubbs" userId="3c075a46-58f1-431d-bcda-181e3021a75e" providerId="ADAL" clId="{02EBB768-5AF0-4BDE-988A-3E9E0E594E0C}" dt="2021-11-11T22:01:03.791" v="331" actId="208"/>
          <ac:spMkLst>
            <pc:docMk/>
            <pc:sldMk cId="283557214" sldId="350"/>
            <ac:spMk id="49" creationId="{54E2D49B-CB48-4082-80B6-08103607B3A5}"/>
          </ac:spMkLst>
        </pc:spChg>
        <pc:spChg chg="mod topLvl">
          <ac:chgData name="Charles E Stubbs" userId="3c075a46-58f1-431d-bcda-181e3021a75e" providerId="ADAL" clId="{02EBB768-5AF0-4BDE-988A-3E9E0E594E0C}" dt="2021-11-11T22:00:20.554" v="325" actId="208"/>
          <ac:spMkLst>
            <pc:docMk/>
            <pc:sldMk cId="283557214" sldId="350"/>
            <ac:spMk id="51" creationId="{EFEDE0E4-0A17-4327-9AAD-BA962E6D845E}"/>
          </ac:spMkLst>
        </pc:spChg>
        <pc:spChg chg="mod topLvl">
          <ac:chgData name="Charles E Stubbs" userId="3c075a46-58f1-431d-bcda-181e3021a75e" providerId="ADAL" clId="{02EBB768-5AF0-4BDE-988A-3E9E0E594E0C}" dt="2021-11-11T21:59:52.531" v="324" actId="165"/>
          <ac:spMkLst>
            <pc:docMk/>
            <pc:sldMk cId="283557214" sldId="350"/>
            <ac:spMk id="53" creationId="{E589A754-EFC6-4C9C-981E-D90067C16B76}"/>
          </ac:spMkLst>
        </pc:spChg>
        <pc:spChg chg="mod topLvl">
          <ac:chgData name="Charles E Stubbs" userId="3c075a46-58f1-431d-bcda-181e3021a75e" providerId="ADAL" clId="{02EBB768-5AF0-4BDE-988A-3E9E0E594E0C}" dt="2021-11-11T22:00:58.770" v="330" actId="1038"/>
          <ac:spMkLst>
            <pc:docMk/>
            <pc:sldMk cId="283557214" sldId="350"/>
            <ac:spMk id="54" creationId="{D3F22973-21DF-468B-855A-25F7CF4DFCF1}"/>
          </ac:spMkLst>
        </pc:spChg>
        <pc:spChg chg="mod">
          <ac:chgData name="Charles E Stubbs" userId="3c075a46-58f1-431d-bcda-181e3021a75e" providerId="ADAL" clId="{02EBB768-5AF0-4BDE-988A-3E9E0E594E0C}" dt="2021-11-11T22:00:40.943" v="326" actId="208"/>
          <ac:spMkLst>
            <pc:docMk/>
            <pc:sldMk cId="283557214" sldId="350"/>
            <ac:spMk id="55" creationId="{9C008DC0-2F5E-435C-A87A-67C0C09BFC2D}"/>
          </ac:spMkLst>
        </pc:spChg>
        <pc:spChg chg="mod">
          <ac:chgData name="Charles E Stubbs" userId="3c075a46-58f1-431d-bcda-181e3021a75e" providerId="ADAL" clId="{02EBB768-5AF0-4BDE-988A-3E9E0E594E0C}" dt="2021-11-11T22:00:46.269" v="327" actId="208"/>
          <ac:spMkLst>
            <pc:docMk/>
            <pc:sldMk cId="283557214" sldId="350"/>
            <ac:spMk id="56" creationId="{C68F874A-8B3D-4DFC-BF3E-94661B594C8F}"/>
          </ac:spMkLst>
        </pc:spChg>
        <pc:spChg chg="mod">
          <ac:chgData name="Charles E Stubbs" userId="3c075a46-58f1-431d-bcda-181e3021a75e" providerId="ADAL" clId="{02EBB768-5AF0-4BDE-988A-3E9E0E594E0C}" dt="2021-11-11T22:00:50.423" v="328" actId="208"/>
          <ac:spMkLst>
            <pc:docMk/>
            <pc:sldMk cId="283557214" sldId="350"/>
            <ac:spMk id="57" creationId="{A555F20C-40C7-4443-ABD9-FDADEBC16609}"/>
          </ac:spMkLst>
        </pc:spChg>
        <pc:spChg chg="mod">
          <ac:chgData name="Charles E Stubbs" userId="3c075a46-58f1-431d-bcda-181e3021a75e" providerId="ADAL" clId="{02EBB768-5AF0-4BDE-988A-3E9E0E594E0C}" dt="2021-11-11T22:01:28.696" v="335" actId="1038"/>
          <ac:spMkLst>
            <pc:docMk/>
            <pc:sldMk cId="283557214" sldId="350"/>
            <ac:spMk id="59" creationId="{12DF6E0D-A996-47CD-BFCE-B23EEBBD4D5A}"/>
          </ac:spMkLst>
        </pc:spChg>
        <pc:spChg chg="mod">
          <ac:chgData name="Charles E Stubbs" userId="3c075a46-58f1-431d-bcda-181e3021a75e" providerId="ADAL" clId="{02EBB768-5AF0-4BDE-988A-3E9E0E594E0C}" dt="2021-11-11T22:01:18.154" v="332" actId="208"/>
          <ac:spMkLst>
            <pc:docMk/>
            <pc:sldMk cId="283557214" sldId="350"/>
            <ac:spMk id="63" creationId="{733CB643-84E8-40FA-AAEB-EA52B7A121D0}"/>
          </ac:spMkLst>
        </pc:spChg>
        <pc:spChg chg="mod">
          <ac:chgData name="Charles E Stubbs" userId="3c075a46-58f1-431d-bcda-181e3021a75e" providerId="ADAL" clId="{02EBB768-5AF0-4BDE-988A-3E9E0E594E0C}" dt="2021-11-11T22:01:20.663" v="333" actId="208"/>
          <ac:spMkLst>
            <pc:docMk/>
            <pc:sldMk cId="283557214" sldId="350"/>
            <ac:spMk id="64" creationId="{1566177B-0E3B-4529-891F-49C903CB8A59}"/>
          </ac:spMkLst>
        </pc:spChg>
        <pc:spChg chg="mod">
          <ac:chgData name="Charles E Stubbs" userId="3c075a46-58f1-431d-bcda-181e3021a75e" providerId="ADAL" clId="{02EBB768-5AF0-4BDE-988A-3E9E0E594E0C}" dt="2021-11-11T22:01:22.294" v="334" actId="208"/>
          <ac:spMkLst>
            <pc:docMk/>
            <pc:sldMk cId="283557214" sldId="350"/>
            <ac:spMk id="65" creationId="{8E4E26C4-47DD-40B7-98A0-9EA36D9B6F62}"/>
          </ac:spMkLst>
        </pc:spChg>
        <pc:spChg chg="mod topLvl">
          <ac:chgData name="Charles E Stubbs" userId="3c075a46-58f1-431d-bcda-181e3021a75e" providerId="ADAL" clId="{02EBB768-5AF0-4BDE-988A-3E9E0E594E0C}" dt="2021-11-11T21:56:42.932" v="315" actId="164"/>
          <ac:spMkLst>
            <pc:docMk/>
            <pc:sldMk cId="283557214" sldId="350"/>
            <ac:spMk id="82" creationId="{D4AF77CD-C521-4517-9FBF-ADEE8D4E9D37}"/>
          </ac:spMkLst>
        </pc:spChg>
        <pc:spChg chg="mod">
          <ac:chgData name="Charles E Stubbs" userId="3c075a46-58f1-431d-bcda-181e3021a75e" providerId="ADAL" clId="{02EBB768-5AF0-4BDE-988A-3E9E0E594E0C}" dt="2021-11-11T22:04:21.949" v="371" actId="1038"/>
          <ac:spMkLst>
            <pc:docMk/>
            <pc:sldMk cId="283557214" sldId="350"/>
            <ac:spMk id="85" creationId="{0F0E6C43-6B60-4C02-B2B7-9CE7D0B34C4A}"/>
          </ac:spMkLst>
        </pc:spChg>
        <pc:spChg chg="mod ord">
          <ac:chgData name="Charles E Stubbs" userId="3c075a46-58f1-431d-bcda-181e3021a75e" providerId="ADAL" clId="{02EBB768-5AF0-4BDE-988A-3E9E0E594E0C}" dt="2021-11-11T22:02:58.153" v="358" actId="208"/>
          <ac:spMkLst>
            <pc:docMk/>
            <pc:sldMk cId="283557214" sldId="350"/>
            <ac:spMk id="86" creationId="{24EB45E0-ECBE-4FD9-A7F2-6B275C6423F3}"/>
          </ac:spMkLst>
        </pc:spChg>
        <pc:spChg chg="mod">
          <ac:chgData name="Charles E Stubbs" userId="3c075a46-58f1-431d-bcda-181e3021a75e" providerId="ADAL" clId="{02EBB768-5AF0-4BDE-988A-3E9E0E594E0C}" dt="2021-11-11T22:04:31.067" v="373" actId="1038"/>
          <ac:spMkLst>
            <pc:docMk/>
            <pc:sldMk cId="283557214" sldId="350"/>
            <ac:spMk id="87" creationId="{5C757B25-88F3-4B5C-866F-4B76FCA7FF48}"/>
          </ac:spMkLst>
        </pc:spChg>
        <pc:spChg chg="mod ord">
          <ac:chgData name="Charles E Stubbs" userId="3c075a46-58f1-431d-bcda-181e3021a75e" providerId="ADAL" clId="{02EBB768-5AF0-4BDE-988A-3E9E0E594E0C}" dt="2021-11-11T22:02:53.118" v="357" actId="208"/>
          <ac:spMkLst>
            <pc:docMk/>
            <pc:sldMk cId="283557214" sldId="350"/>
            <ac:spMk id="88" creationId="{63E7D9FE-F047-45CF-A3C1-EDD3636186CF}"/>
          </ac:spMkLst>
        </pc:spChg>
        <pc:spChg chg="mod topLvl">
          <ac:chgData name="Charles E Stubbs" userId="3c075a46-58f1-431d-bcda-181e3021a75e" providerId="ADAL" clId="{02EBB768-5AF0-4BDE-988A-3E9E0E594E0C}" dt="2021-11-11T21:57:27.154" v="321" actId="164"/>
          <ac:spMkLst>
            <pc:docMk/>
            <pc:sldMk cId="283557214" sldId="350"/>
            <ac:spMk id="90" creationId="{EF541CFF-6272-4EF5-88C3-B5DA89C996CD}"/>
          </ac:spMkLst>
        </pc:spChg>
        <pc:spChg chg="mod ord">
          <ac:chgData name="Charles E Stubbs" userId="3c075a46-58f1-431d-bcda-181e3021a75e" providerId="ADAL" clId="{02EBB768-5AF0-4BDE-988A-3E9E0E594E0C}" dt="2021-11-11T22:04:01.408" v="364" actId="170"/>
          <ac:spMkLst>
            <pc:docMk/>
            <pc:sldMk cId="283557214" sldId="350"/>
            <ac:spMk id="93" creationId="{3F4B5810-50ED-43E6-A308-1458594B91CD}"/>
          </ac:spMkLst>
        </pc:spChg>
        <pc:spChg chg="mod">
          <ac:chgData name="Charles E Stubbs" userId="3c075a46-58f1-431d-bcda-181e3021a75e" providerId="ADAL" clId="{02EBB768-5AF0-4BDE-988A-3E9E0E594E0C}" dt="2021-11-11T22:03:06.237" v="363" actId="1038"/>
          <ac:spMkLst>
            <pc:docMk/>
            <pc:sldMk cId="283557214" sldId="350"/>
            <ac:spMk id="94" creationId="{2C3584DB-33E6-425B-8A77-E6FD0351F73F}"/>
          </ac:spMkLst>
        </pc:spChg>
        <pc:spChg chg="mod ord">
          <ac:chgData name="Charles E Stubbs" userId="3c075a46-58f1-431d-bcda-181e3021a75e" providerId="ADAL" clId="{02EBB768-5AF0-4BDE-988A-3E9E0E594E0C}" dt="2021-11-11T22:04:10.605" v="367" actId="1037"/>
          <ac:spMkLst>
            <pc:docMk/>
            <pc:sldMk cId="283557214" sldId="350"/>
            <ac:spMk id="95" creationId="{DE0062B2-EB43-4140-AC00-574FD755B7F1}"/>
          </ac:spMkLst>
        </pc:spChg>
        <pc:spChg chg="mod">
          <ac:chgData name="Charles E Stubbs" userId="3c075a46-58f1-431d-bcda-181e3021a75e" providerId="ADAL" clId="{02EBB768-5AF0-4BDE-988A-3E9E0E594E0C}" dt="2021-11-11T22:02:49.857" v="356" actId="208"/>
          <ac:spMkLst>
            <pc:docMk/>
            <pc:sldMk cId="283557214" sldId="350"/>
            <ac:spMk id="96" creationId="{FD740417-98FC-4C63-A62F-5456E4912CF4}"/>
          </ac:spMkLst>
        </pc:spChg>
        <pc:spChg chg="mod">
          <ac:chgData name="Charles E Stubbs" userId="3c075a46-58f1-431d-bcda-181e3021a75e" providerId="ADAL" clId="{02EBB768-5AF0-4BDE-988A-3E9E0E594E0C}" dt="2021-11-11T22:02:22.630" v="352" actId="208"/>
          <ac:spMkLst>
            <pc:docMk/>
            <pc:sldMk cId="283557214" sldId="350"/>
            <ac:spMk id="97" creationId="{736CBE17-2C66-4500-94D0-A446A4E542E8}"/>
          </ac:spMkLst>
        </pc:spChg>
        <pc:spChg chg="mod">
          <ac:chgData name="Charles E Stubbs" userId="3c075a46-58f1-431d-bcda-181e3021a75e" providerId="ADAL" clId="{02EBB768-5AF0-4BDE-988A-3E9E0E594E0C}" dt="2021-11-11T22:02:11.241" v="351" actId="208"/>
          <ac:spMkLst>
            <pc:docMk/>
            <pc:sldMk cId="283557214" sldId="350"/>
            <ac:spMk id="98" creationId="{B413B8CC-E2BE-4E81-9712-BC640947FC5B}"/>
          </ac:spMkLst>
        </pc:spChg>
        <pc:spChg chg="mod">
          <ac:chgData name="Charles E Stubbs" userId="3c075a46-58f1-431d-bcda-181e3021a75e" providerId="ADAL" clId="{02EBB768-5AF0-4BDE-988A-3E9E0E594E0C}" dt="2021-11-12T15:40:44.391" v="488" actId="20577"/>
          <ac:spMkLst>
            <pc:docMk/>
            <pc:sldMk cId="283557214" sldId="350"/>
            <ac:spMk id="109" creationId="{F6042D68-DFCF-4003-B598-E1B882CDE5EC}"/>
          </ac:spMkLst>
        </pc:spChg>
        <pc:grpChg chg="del">
          <ac:chgData name="Charles E Stubbs" userId="3c075a46-58f1-431d-bcda-181e3021a75e" providerId="ADAL" clId="{02EBB768-5AF0-4BDE-988A-3E9E0E594E0C}" dt="2021-11-11T21:59:52.531" v="324" actId="165"/>
          <ac:grpSpMkLst>
            <pc:docMk/>
            <pc:sldMk cId="283557214" sldId="350"/>
            <ac:grpSpMk id="50" creationId="{FD5D1BEB-D8EA-4598-B171-1430E5F29159}"/>
          </ac:grpSpMkLst>
        </pc:grpChg>
        <pc:grpChg chg="mod topLvl">
          <ac:chgData name="Charles E Stubbs" userId="3c075a46-58f1-431d-bcda-181e3021a75e" providerId="ADAL" clId="{02EBB768-5AF0-4BDE-988A-3E9E0E594E0C}" dt="2021-11-11T21:59:52.531" v="324" actId="165"/>
          <ac:grpSpMkLst>
            <pc:docMk/>
            <pc:sldMk cId="283557214" sldId="350"/>
            <ac:grpSpMk id="52" creationId="{35AD6E5F-011A-4AD9-A217-B9D172E4AE57}"/>
          </ac:grpSpMkLst>
        </pc:grpChg>
        <pc:grpChg chg="del">
          <ac:chgData name="Charles E Stubbs" userId="3c075a46-58f1-431d-bcda-181e3021a75e" providerId="ADAL" clId="{02EBB768-5AF0-4BDE-988A-3E9E0E594E0C}" dt="2021-11-11T21:56:18.231" v="310" actId="165"/>
          <ac:grpSpMkLst>
            <pc:docMk/>
            <pc:sldMk cId="283557214" sldId="350"/>
            <ac:grpSpMk id="81" creationId="{44F6CE38-9371-4DAE-9AFD-1CDD14057E58}"/>
          </ac:grpSpMkLst>
        </pc:grpChg>
        <pc:grpChg chg="mod ord topLvl">
          <ac:chgData name="Charles E Stubbs" userId="3c075a46-58f1-431d-bcda-181e3021a75e" providerId="ADAL" clId="{02EBB768-5AF0-4BDE-988A-3E9E0E594E0C}" dt="2021-11-11T21:56:42.932" v="315" actId="164"/>
          <ac:grpSpMkLst>
            <pc:docMk/>
            <pc:sldMk cId="283557214" sldId="350"/>
            <ac:grpSpMk id="83" creationId="{A3666734-F163-4F5B-87AF-20096BF9A2C7}"/>
          </ac:grpSpMkLst>
        </pc:grpChg>
        <pc:grpChg chg="mod ord topLvl">
          <ac:chgData name="Charles E Stubbs" userId="3c075a46-58f1-431d-bcda-181e3021a75e" providerId="ADAL" clId="{02EBB768-5AF0-4BDE-988A-3E9E0E594E0C}" dt="2021-11-11T21:56:42.932" v="315" actId="164"/>
          <ac:grpSpMkLst>
            <pc:docMk/>
            <pc:sldMk cId="283557214" sldId="350"/>
            <ac:grpSpMk id="84" creationId="{8E98270C-77EF-4526-881B-655FDE933682}"/>
          </ac:grpSpMkLst>
        </pc:grpChg>
        <pc:grpChg chg="del">
          <ac:chgData name="Charles E Stubbs" userId="3c075a46-58f1-431d-bcda-181e3021a75e" providerId="ADAL" clId="{02EBB768-5AF0-4BDE-988A-3E9E0E594E0C}" dt="2021-11-11T21:56:51.097" v="316" actId="165"/>
          <ac:grpSpMkLst>
            <pc:docMk/>
            <pc:sldMk cId="283557214" sldId="350"/>
            <ac:grpSpMk id="89" creationId="{910DD63B-0E46-473F-875A-AEA3ED3479BD}"/>
          </ac:grpSpMkLst>
        </pc:grpChg>
        <pc:grpChg chg="mod ord topLvl">
          <ac:chgData name="Charles E Stubbs" userId="3c075a46-58f1-431d-bcda-181e3021a75e" providerId="ADAL" clId="{02EBB768-5AF0-4BDE-988A-3E9E0E594E0C}" dt="2021-11-11T21:57:27.154" v="321" actId="164"/>
          <ac:grpSpMkLst>
            <pc:docMk/>
            <pc:sldMk cId="283557214" sldId="350"/>
            <ac:grpSpMk id="91" creationId="{F5815268-F5E5-4FB8-80F5-819683848836}"/>
          </ac:grpSpMkLst>
        </pc:grpChg>
        <pc:grpChg chg="mod ord topLvl">
          <ac:chgData name="Charles E Stubbs" userId="3c075a46-58f1-431d-bcda-181e3021a75e" providerId="ADAL" clId="{02EBB768-5AF0-4BDE-988A-3E9E0E594E0C}" dt="2021-11-11T21:57:27.154" v="321" actId="164"/>
          <ac:grpSpMkLst>
            <pc:docMk/>
            <pc:sldMk cId="283557214" sldId="350"/>
            <ac:grpSpMk id="92" creationId="{9671FF8F-CBBC-4210-9E6F-955FABA7EE1D}"/>
          </ac:grpSpMkLst>
        </pc:grpChg>
        <pc:grpChg chg="add mod">
          <ac:chgData name="Charles E Stubbs" userId="3c075a46-58f1-431d-bcda-181e3021a75e" providerId="ADAL" clId="{02EBB768-5AF0-4BDE-988A-3E9E0E594E0C}" dt="2021-11-11T21:56:42.932" v="315" actId="164"/>
          <ac:grpSpMkLst>
            <pc:docMk/>
            <pc:sldMk cId="283557214" sldId="350"/>
            <ac:grpSpMk id="110" creationId="{27CBA714-9859-4BF7-BC23-EFC575B57FDD}"/>
          </ac:grpSpMkLst>
        </pc:grpChg>
        <pc:grpChg chg="add mod">
          <ac:chgData name="Charles E Stubbs" userId="3c075a46-58f1-431d-bcda-181e3021a75e" providerId="ADAL" clId="{02EBB768-5AF0-4BDE-988A-3E9E0E594E0C}" dt="2021-11-11T21:57:20.849" v="320" actId="164"/>
          <ac:grpSpMkLst>
            <pc:docMk/>
            <pc:sldMk cId="283557214" sldId="350"/>
            <ac:grpSpMk id="111" creationId="{6B3CF406-DEF1-4A3C-B85D-B1A22840320E}"/>
          </ac:grpSpMkLst>
        </pc:grpChg>
        <pc:grpChg chg="add mod">
          <ac:chgData name="Charles E Stubbs" userId="3c075a46-58f1-431d-bcda-181e3021a75e" providerId="ADAL" clId="{02EBB768-5AF0-4BDE-988A-3E9E0E594E0C}" dt="2021-11-11T21:57:27.154" v="321" actId="164"/>
          <ac:grpSpMkLst>
            <pc:docMk/>
            <pc:sldMk cId="283557214" sldId="350"/>
            <ac:grpSpMk id="112" creationId="{63793C09-5FF6-437F-9DDE-F540B7F95239}"/>
          </ac:grpSpMkLst>
        </pc:grpChg>
      </pc:sldChg>
      <pc:sldChg chg="addSp delSp modSp add mod modNotesTx">
        <pc:chgData name="Charles E Stubbs" userId="3c075a46-58f1-431d-bcda-181e3021a75e" providerId="ADAL" clId="{02EBB768-5AF0-4BDE-988A-3E9E0E594E0C}" dt="2021-11-12T21:50:04.753" v="4497" actId="6549"/>
        <pc:sldMkLst>
          <pc:docMk/>
          <pc:sldMk cId="2142014439" sldId="351"/>
        </pc:sldMkLst>
        <pc:spChg chg="add del mod">
          <ac:chgData name="Charles E Stubbs" userId="3c075a46-58f1-431d-bcda-181e3021a75e" providerId="ADAL" clId="{02EBB768-5AF0-4BDE-988A-3E9E0E594E0C}" dt="2021-11-12T21:06:20.588" v="3513" actId="478"/>
          <ac:spMkLst>
            <pc:docMk/>
            <pc:sldMk cId="2142014439" sldId="351"/>
            <ac:spMk id="7" creationId="{9AF763A3-E24C-4298-863C-AF2272AC6BD5}"/>
          </ac:spMkLst>
        </pc:spChg>
        <pc:spChg chg="add del">
          <ac:chgData name="Charles E Stubbs" userId="3c075a46-58f1-431d-bcda-181e3021a75e" providerId="ADAL" clId="{02EBB768-5AF0-4BDE-988A-3E9E0E594E0C}" dt="2021-11-12T20:58:15.650" v="3240" actId="478"/>
          <ac:spMkLst>
            <pc:docMk/>
            <pc:sldMk cId="2142014439" sldId="351"/>
            <ac:spMk id="8" creationId="{E82CF074-7797-4354-9D8F-AA642F026779}"/>
          </ac:spMkLst>
        </pc:spChg>
        <pc:spChg chg="add del">
          <ac:chgData name="Charles E Stubbs" userId="3c075a46-58f1-431d-bcda-181e3021a75e" providerId="ADAL" clId="{02EBB768-5AF0-4BDE-988A-3E9E0E594E0C}" dt="2021-11-12T16:28:23.375" v="669" actId="22"/>
          <ac:spMkLst>
            <pc:docMk/>
            <pc:sldMk cId="2142014439" sldId="351"/>
            <ac:spMk id="43" creationId="{AEB0FDA0-AC2A-4926-98F2-5ADF8AB49AEA}"/>
          </ac:spMkLst>
        </pc:spChg>
        <pc:spChg chg="add del mod">
          <ac:chgData name="Charles E Stubbs" userId="3c075a46-58f1-431d-bcda-181e3021a75e" providerId="ADAL" clId="{02EBB768-5AF0-4BDE-988A-3E9E0E594E0C}" dt="2021-11-12T20:59:12.466" v="3262" actId="478"/>
          <ac:spMkLst>
            <pc:docMk/>
            <pc:sldMk cId="2142014439" sldId="351"/>
            <ac:spMk id="44" creationId="{3E7FD13B-F200-4E55-A402-3A471094A4ED}"/>
          </ac:spMkLst>
        </pc:spChg>
        <pc:spChg chg="add del mod">
          <ac:chgData name="Charles E Stubbs" userId="3c075a46-58f1-431d-bcda-181e3021a75e" providerId="ADAL" clId="{02EBB768-5AF0-4BDE-988A-3E9E0E594E0C}" dt="2021-11-12T20:59:13.263" v="3263" actId="478"/>
          <ac:spMkLst>
            <pc:docMk/>
            <pc:sldMk cId="2142014439" sldId="351"/>
            <ac:spMk id="45" creationId="{BF6337E1-3D48-4D48-8168-33247A7872D3}"/>
          </ac:spMkLst>
        </pc:spChg>
        <pc:spChg chg="add del mod">
          <ac:chgData name="Charles E Stubbs" userId="3c075a46-58f1-431d-bcda-181e3021a75e" providerId="ADAL" clId="{02EBB768-5AF0-4BDE-988A-3E9E0E594E0C}" dt="2021-11-12T21:06:20.588" v="3513" actId="478"/>
          <ac:spMkLst>
            <pc:docMk/>
            <pc:sldMk cId="2142014439" sldId="351"/>
            <ac:spMk id="46" creationId="{791A1DC8-5CD2-4A2F-97F3-9673D63E7B20}"/>
          </ac:spMkLst>
        </pc:spChg>
        <pc:spChg chg="add del mod">
          <ac:chgData name="Charles E Stubbs" userId="3c075a46-58f1-431d-bcda-181e3021a75e" providerId="ADAL" clId="{02EBB768-5AF0-4BDE-988A-3E9E0E594E0C}" dt="2021-11-12T21:06:20.588" v="3513" actId="478"/>
          <ac:spMkLst>
            <pc:docMk/>
            <pc:sldMk cId="2142014439" sldId="351"/>
            <ac:spMk id="47" creationId="{C0109724-E3BB-4D69-8F3E-24F22F0CC2CE}"/>
          </ac:spMkLst>
        </pc:spChg>
        <pc:spChg chg="add del mod">
          <ac:chgData name="Charles E Stubbs" userId="3c075a46-58f1-431d-bcda-181e3021a75e" providerId="ADAL" clId="{02EBB768-5AF0-4BDE-988A-3E9E0E594E0C}" dt="2021-11-12T21:06:27.952" v="3515" actId="478"/>
          <ac:spMkLst>
            <pc:docMk/>
            <pc:sldMk cId="2142014439" sldId="351"/>
            <ac:spMk id="48" creationId="{F5BFFC62-585E-4D3B-905B-422E6610859B}"/>
          </ac:spMkLst>
        </pc:spChg>
        <pc:spChg chg="add del mod">
          <ac:chgData name="Charles E Stubbs" userId="3c075a46-58f1-431d-bcda-181e3021a75e" providerId="ADAL" clId="{02EBB768-5AF0-4BDE-988A-3E9E0E594E0C}" dt="2021-11-12T21:06:20.588" v="3513" actId="478"/>
          <ac:spMkLst>
            <pc:docMk/>
            <pc:sldMk cId="2142014439" sldId="351"/>
            <ac:spMk id="50" creationId="{48B730DD-3A0E-46FF-A82E-5D86A7529647}"/>
          </ac:spMkLst>
        </pc:spChg>
        <pc:spChg chg="add del mod">
          <ac:chgData name="Charles E Stubbs" userId="3c075a46-58f1-431d-bcda-181e3021a75e" providerId="ADAL" clId="{02EBB768-5AF0-4BDE-988A-3E9E0E594E0C}" dt="2021-11-12T21:06:20.588" v="3513" actId="478"/>
          <ac:spMkLst>
            <pc:docMk/>
            <pc:sldMk cId="2142014439" sldId="351"/>
            <ac:spMk id="51" creationId="{B7130EAF-DB95-453E-A3F6-BEE86ADE5979}"/>
          </ac:spMkLst>
        </pc:spChg>
        <pc:spChg chg="add del mod">
          <ac:chgData name="Charles E Stubbs" userId="3c075a46-58f1-431d-bcda-181e3021a75e" providerId="ADAL" clId="{02EBB768-5AF0-4BDE-988A-3E9E0E594E0C}" dt="2021-11-12T21:06:20.588" v="3513" actId="478"/>
          <ac:spMkLst>
            <pc:docMk/>
            <pc:sldMk cId="2142014439" sldId="351"/>
            <ac:spMk id="52" creationId="{E9D8B654-8724-4098-B9D2-DB45E83BE45B}"/>
          </ac:spMkLst>
        </pc:spChg>
        <pc:spChg chg="del">
          <ac:chgData name="Charles E Stubbs" userId="3c075a46-58f1-431d-bcda-181e3021a75e" providerId="ADAL" clId="{02EBB768-5AF0-4BDE-988A-3E9E0E594E0C}" dt="2021-11-12T15:57:47.834" v="541" actId="478"/>
          <ac:spMkLst>
            <pc:docMk/>
            <pc:sldMk cId="2142014439" sldId="351"/>
            <ac:spMk id="81" creationId="{551ED11E-FAFD-4B91-8524-E43833099C26}"/>
          </ac:spMkLst>
        </pc:spChg>
        <pc:spChg chg="del topLvl">
          <ac:chgData name="Charles E Stubbs" userId="3c075a46-58f1-431d-bcda-181e3021a75e" providerId="ADAL" clId="{02EBB768-5AF0-4BDE-988A-3E9E0E594E0C}" dt="2021-11-12T15:57:56.098" v="544" actId="478"/>
          <ac:spMkLst>
            <pc:docMk/>
            <pc:sldMk cId="2142014439" sldId="351"/>
            <ac:spMk id="87" creationId="{0B1F3297-6696-43CE-81F3-0208C91E0E76}"/>
          </ac:spMkLst>
        </pc:spChg>
        <pc:spChg chg="del topLvl">
          <ac:chgData name="Charles E Stubbs" userId="3c075a46-58f1-431d-bcda-181e3021a75e" providerId="ADAL" clId="{02EBB768-5AF0-4BDE-988A-3E9E0E594E0C}" dt="2021-11-12T15:57:54.712" v="543" actId="478"/>
          <ac:spMkLst>
            <pc:docMk/>
            <pc:sldMk cId="2142014439" sldId="351"/>
            <ac:spMk id="88" creationId="{E6CCC878-E2B3-408D-8BD6-0400EB07A57B}"/>
          </ac:spMkLst>
        </pc:spChg>
        <pc:spChg chg="mod">
          <ac:chgData name="Charles E Stubbs" userId="3c075a46-58f1-431d-bcda-181e3021a75e" providerId="ADAL" clId="{02EBB768-5AF0-4BDE-988A-3E9E0E594E0C}" dt="2021-11-12T16:10:22.015" v="562" actId="14100"/>
          <ac:spMkLst>
            <pc:docMk/>
            <pc:sldMk cId="2142014439" sldId="351"/>
            <ac:spMk id="634" creationId="{00000000-0000-0000-0000-000000000000}"/>
          </ac:spMkLst>
        </pc:spChg>
        <pc:spChg chg="mod">
          <ac:chgData name="Charles E Stubbs" userId="3c075a46-58f1-431d-bcda-181e3021a75e" providerId="ADAL" clId="{02EBB768-5AF0-4BDE-988A-3E9E0E594E0C}" dt="2021-11-12T16:10:15.104" v="561" actId="20577"/>
          <ac:spMkLst>
            <pc:docMk/>
            <pc:sldMk cId="2142014439" sldId="351"/>
            <ac:spMk id="635" creationId="{00000000-0000-0000-0000-000000000000}"/>
          </ac:spMkLst>
        </pc:spChg>
        <pc:grpChg chg="del">
          <ac:chgData name="Charles E Stubbs" userId="3c075a46-58f1-431d-bcda-181e3021a75e" providerId="ADAL" clId="{02EBB768-5AF0-4BDE-988A-3E9E0E594E0C}" dt="2021-11-12T15:57:50.106" v="542" actId="478"/>
          <ac:grpSpMkLst>
            <pc:docMk/>
            <pc:sldMk cId="2142014439" sldId="351"/>
            <ac:grpSpMk id="3" creationId="{323C93FD-4F54-4727-8EAA-1CEB5C4AE3DA}"/>
          </ac:grpSpMkLst>
        </pc:grpChg>
        <pc:grpChg chg="del">
          <ac:chgData name="Charles E Stubbs" userId="3c075a46-58f1-431d-bcda-181e3021a75e" providerId="ADAL" clId="{02EBB768-5AF0-4BDE-988A-3E9E0E594E0C}" dt="2021-11-12T15:57:54.712" v="543" actId="478"/>
          <ac:grpSpMkLst>
            <pc:docMk/>
            <pc:sldMk cId="2142014439" sldId="351"/>
            <ac:grpSpMk id="86" creationId="{09D3E727-A39F-463E-A826-C240593DC338}"/>
          </ac:grpSpMkLst>
        </pc:grpChg>
        <pc:graphicFrameChg chg="add del mod modGraphic">
          <ac:chgData name="Charles E Stubbs" userId="3c075a46-58f1-431d-bcda-181e3021a75e" providerId="ADAL" clId="{02EBB768-5AF0-4BDE-988A-3E9E0E594E0C}" dt="2021-11-12T16:17:04.304" v="576" actId="478"/>
          <ac:graphicFrameMkLst>
            <pc:docMk/>
            <pc:sldMk cId="2142014439" sldId="351"/>
            <ac:graphicFrameMk id="2" creationId="{F2766376-C106-423D-B764-68335445B5FE}"/>
          </ac:graphicFrameMkLst>
        </pc:graphicFrameChg>
        <pc:graphicFrameChg chg="add mod modGraphic">
          <ac:chgData name="Charles E Stubbs" userId="3c075a46-58f1-431d-bcda-181e3021a75e" providerId="ADAL" clId="{02EBB768-5AF0-4BDE-988A-3E9E0E594E0C}" dt="2021-11-12T21:06:25.727" v="3514" actId="1076"/>
          <ac:graphicFrameMkLst>
            <pc:docMk/>
            <pc:sldMk cId="2142014439" sldId="351"/>
            <ac:graphicFrameMk id="4" creationId="{570E2C3A-ED9E-40D8-BECF-DD9196A4B8BE}"/>
          </ac:graphicFrameMkLst>
        </pc:graphicFrameChg>
        <pc:graphicFrameChg chg="add del mod modGraphic">
          <ac:chgData name="Charles E Stubbs" userId="3c075a46-58f1-431d-bcda-181e3021a75e" providerId="ADAL" clId="{02EBB768-5AF0-4BDE-988A-3E9E0E594E0C}" dt="2021-11-12T16:29:00.184" v="673" actId="478"/>
          <ac:graphicFrameMkLst>
            <pc:docMk/>
            <pc:sldMk cId="2142014439" sldId="351"/>
            <ac:graphicFrameMk id="6" creationId="{9CDB20D1-7AF4-48DA-B774-6A108A54FCAB}"/>
          </ac:graphicFrameMkLst>
        </pc:graphicFrameChg>
        <pc:graphicFrameChg chg="add del mod modGraphic">
          <ac:chgData name="Charles E Stubbs" userId="3c075a46-58f1-431d-bcda-181e3021a75e" providerId="ADAL" clId="{02EBB768-5AF0-4BDE-988A-3E9E0E594E0C}" dt="2021-11-12T16:15:30.136" v="565" actId="478"/>
          <ac:graphicFrameMkLst>
            <pc:docMk/>
            <pc:sldMk cId="2142014439" sldId="351"/>
            <ac:graphicFrameMk id="42" creationId="{43FCACEB-F23D-420D-AF27-CF31CBFAD1C4}"/>
          </ac:graphicFrameMkLst>
        </pc:graphicFrameChg>
      </pc:sldChg>
      <pc:sldChg chg="addSp delSp modSp add mod modNotesTx">
        <pc:chgData name="Charles E Stubbs" userId="3c075a46-58f1-431d-bcda-181e3021a75e" providerId="ADAL" clId="{02EBB768-5AF0-4BDE-988A-3E9E0E594E0C}" dt="2021-11-16T17:51:59.747" v="4939" actId="20577"/>
        <pc:sldMkLst>
          <pc:docMk/>
          <pc:sldMk cId="781230892" sldId="352"/>
        </pc:sldMkLst>
        <pc:spChg chg="add del">
          <ac:chgData name="Charles E Stubbs" userId="3c075a46-58f1-431d-bcda-181e3021a75e" providerId="ADAL" clId="{02EBB768-5AF0-4BDE-988A-3E9E0E594E0C}" dt="2021-11-12T16:38:11.340" v="834" actId="478"/>
          <ac:spMkLst>
            <pc:docMk/>
            <pc:sldMk cId="781230892" sldId="352"/>
            <ac:spMk id="2" creationId="{478536E9-67F6-40BA-9937-E15944500E23}"/>
          </ac:spMkLst>
        </pc:spChg>
        <pc:spChg chg="add del mod">
          <ac:chgData name="Charles E Stubbs" userId="3c075a46-58f1-431d-bcda-181e3021a75e" providerId="ADAL" clId="{02EBB768-5AF0-4BDE-988A-3E9E0E594E0C}" dt="2021-11-12T16:39:11.849" v="907" actId="21"/>
          <ac:spMkLst>
            <pc:docMk/>
            <pc:sldMk cId="781230892" sldId="352"/>
            <ac:spMk id="3" creationId="{D95E03CF-A562-4EA9-B038-DD3FA47744DD}"/>
          </ac:spMkLst>
        </pc:spChg>
        <pc:spChg chg="del">
          <ac:chgData name="Charles E Stubbs" userId="3c075a46-58f1-431d-bcda-181e3021a75e" providerId="ADAL" clId="{02EBB768-5AF0-4BDE-988A-3E9E0E594E0C}" dt="2021-11-12T17:02:24.090" v="910" actId="478"/>
          <ac:spMkLst>
            <pc:docMk/>
            <pc:sldMk cId="781230892" sldId="352"/>
            <ac:spMk id="7" creationId="{9AF763A3-E24C-4298-863C-AF2272AC6BD5}"/>
          </ac:spMkLst>
        </pc:spChg>
        <pc:spChg chg="add mod">
          <ac:chgData name="Charles E Stubbs" userId="3c075a46-58f1-431d-bcda-181e3021a75e" providerId="ADAL" clId="{02EBB768-5AF0-4BDE-988A-3E9E0E594E0C}" dt="2021-11-12T17:19:44.318" v="1122" actId="208"/>
          <ac:spMkLst>
            <pc:docMk/>
            <pc:sldMk cId="781230892" sldId="352"/>
            <ac:spMk id="8" creationId="{E4AA39F8-D914-48F5-927E-F88738C95A6F}"/>
          </ac:spMkLst>
        </pc:spChg>
        <pc:spChg chg="add mod">
          <ac:chgData name="Charles E Stubbs" userId="3c075a46-58f1-431d-bcda-181e3021a75e" providerId="ADAL" clId="{02EBB768-5AF0-4BDE-988A-3E9E0E594E0C}" dt="2021-11-12T17:25:20.589" v="1184" actId="207"/>
          <ac:spMkLst>
            <pc:docMk/>
            <pc:sldMk cId="781230892" sldId="352"/>
            <ac:spMk id="9" creationId="{63CF972C-7F8B-44C0-839E-9076474C6E4B}"/>
          </ac:spMkLst>
        </pc:spChg>
        <pc:spChg chg="add mod">
          <ac:chgData name="Charles E Stubbs" userId="3c075a46-58f1-431d-bcda-181e3021a75e" providerId="ADAL" clId="{02EBB768-5AF0-4BDE-988A-3E9E0E594E0C}" dt="2021-11-12T20:02:26.531" v="2466" actId="6549"/>
          <ac:spMkLst>
            <pc:docMk/>
            <pc:sldMk cId="781230892" sldId="352"/>
            <ac:spMk id="18" creationId="{8BB1A187-BDE6-43BA-A8DC-8DB84B7FA0CE}"/>
          </ac:spMkLst>
        </pc:spChg>
        <pc:spChg chg="add mod">
          <ac:chgData name="Charles E Stubbs" userId="3c075a46-58f1-431d-bcda-181e3021a75e" providerId="ADAL" clId="{02EBB768-5AF0-4BDE-988A-3E9E0E594E0C}" dt="2021-11-12T17:24:32.090" v="1177" actId="1035"/>
          <ac:spMkLst>
            <pc:docMk/>
            <pc:sldMk cId="781230892" sldId="352"/>
            <ac:spMk id="20" creationId="{4AF3A95D-79C4-46AC-ACC7-6FD37AC5CE28}"/>
          </ac:spMkLst>
        </pc:spChg>
        <pc:spChg chg="add mod">
          <ac:chgData name="Charles E Stubbs" userId="3c075a46-58f1-431d-bcda-181e3021a75e" providerId="ADAL" clId="{02EBB768-5AF0-4BDE-988A-3E9E0E594E0C}" dt="2021-11-12T17:24:39.841" v="1179" actId="1076"/>
          <ac:spMkLst>
            <pc:docMk/>
            <pc:sldMk cId="781230892" sldId="352"/>
            <ac:spMk id="21" creationId="{CE45A305-B0F8-42D0-B7F7-C5D5336327B1}"/>
          </ac:spMkLst>
        </pc:spChg>
        <pc:spChg chg="add mod">
          <ac:chgData name="Charles E Stubbs" userId="3c075a46-58f1-431d-bcda-181e3021a75e" providerId="ADAL" clId="{02EBB768-5AF0-4BDE-988A-3E9E0E594E0C}" dt="2021-11-12T17:25:01.956" v="1183" actId="207"/>
          <ac:spMkLst>
            <pc:docMk/>
            <pc:sldMk cId="781230892" sldId="352"/>
            <ac:spMk id="22" creationId="{80D1093F-556E-49FF-9668-C6F6CEB7B0F9}"/>
          </ac:spMkLst>
        </pc:spChg>
        <pc:spChg chg="add mod">
          <ac:chgData name="Charles E Stubbs" userId="3c075a46-58f1-431d-bcda-181e3021a75e" providerId="ADAL" clId="{02EBB768-5AF0-4BDE-988A-3E9E0E594E0C}" dt="2021-11-12T17:26:34.902" v="1238" actId="1037"/>
          <ac:spMkLst>
            <pc:docMk/>
            <pc:sldMk cId="781230892" sldId="352"/>
            <ac:spMk id="23" creationId="{531AF932-0C5E-4D6B-A0EC-524AE69903E4}"/>
          </ac:spMkLst>
        </pc:spChg>
        <pc:spChg chg="add mod">
          <ac:chgData name="Charles E Stubbs" userId="3c075a46-58f1-431d-bcda-181e3021a75e" providerId="ADAL" clId="{02EBB768-5AF0-4BDE-988A-3E9E0E594E0C}" dt="2021-11-12T17:26:33.157" v="1237" actId="1037"/>
          <ac:spMkLst>
            <pc:docMk/>
            <pc:sldMk cId="781230892" sldId="352"/>
            <ac:spMk id="24" creationId="{BDDE9E1C-50F7-47C5-93B4-A00C1EF18A51}"/>
          </ac:spMkLst>
        </pc:spChg>
        <pc:spChg chg="add mod">
          <ac:chgData name="Charles E Stubbs" userId="3c075a46-58f1-431d-bcda-181e3021a75e" providerId="ADAL" clId="{02EBB768-5AF0-4BDE-988A-3E9E0E594E0C}" dt="2021-11-12T17:26:18.529" v="1202" actId="1035"/>
          <ac:spMkLst>
            <pc:docMk/>
            <pc:sldMk cId="781230892" sldId="352"/>
            <ac:spMk id="25" creationId="{555F723E-59A0-44CC-B5CB-1B5691149646}"/>
          </ac:spMkLst>
        </pc:spChg>
        <pc:spChg chg="add mod">
          <ac:chgData name="Charles E Stubbs" userId="3c075a46-58f1-431d-bcda-181e3021a75e" providerId="ADAL" clId="{02EBB768-5AF0-4BDE-988A-3E9E0E594E0C}" dt="2021-11-12T17:26:31.462" v="1236" actId="1038"/>
          <ac:spMkLst>
            <pc:docMk/>
            <pc:sldMk cId="781230892" sldId="352"/>
            <ac:spMk id="26" creationId="{552AB6A0-9379-4A52-895D-4E05FA818568}"/>
          </ac:spMkLst>
        </pc:spChg>
        <pc:spChg chg="add mod">
          <ac:chgData name="Charles E Stubbs" userId="3c075a46-58f1-431d-bcda-181e3021a75e" providerId="ADAL" clId="{02EBB768-5AF0-4BDE-988A-3E9E0E594E0C}" dt="2021-11-12T20:44:02.548" v="3044" actId="1038"/>
          <ac:spMkLst>
            <pc:docMk/>
            <pc:sldMk cId="781230892" sldId="352"/>
            <ac:spMk id="27" creationId="{C0D4FF3C-0A2B-4CC2-9A1F-0C14578D3903}"/>
          </ac:spMkLst>
        </pc:spChg>
        <pc:spChg chg="add mod">
          <ac:chgData name="Charles E Stubbs" userId="3c075a46-58f1-431d-bcda-181e3021a75e" providerId="ADAL" clId="{02EBB768-5AF0-4BDE-988A-3E9E0E594E0C}" dt="2021-11-12T20:46:47.571" v="3088" actId="1035"/>
          <ac:spMkLst>
            <pc:docMk/>
            <pc:sldMk cId="781230892" sldId="352"/>
            <ac:spMk id="28" creationId="{D6C7766F-16A3-4942-875D-164F519B9388}"/>
          </ac:spMkLst>
        </pc:spChg>
        <pc:spChg chg="add mod">
          <ac:chgData name="Charles E Stubbs" userId="3c075a46-58f1-431d-bcda-181e3021a75e" providerId="ADAL" clId="{02EBB768-5AF0-4BDE-988A-3E9E0E594E0C}" dt="2021-11-12T20:46:15.810" v="3076" actId="1035"/>
          <ac:spMkLst>
            <pc:docMk/>
            <pc:sldMk cId="781230892" sldId="352"/>
            <ac:spMk id="29" creationId="{18E7CF1C-73D1-4CBB-8C3E-9C8E1BB35212}"/>
          </ac:spMkLst>
        </pc:spChg>
        <pc:spChg chg="add mod">
          <ac:chgData name="Charles E Stubbs" userId="3c075a46-58f1-431d-bcda-181e3021a75e" providerId="ADAL" clId="{02EBB768-5AF0-4BDE-988A-3E9E0E594E0C}" dt="2021-11-12T20:46:44.029" v="3087" actId="1035"/>
          <ac:spMkLst>
            <pc:docMk/>
            <pc:sldMk cId="781230892" sldId="352"/>
            <ac:spMk id="30" creationId="{042BFD0F-749F-4819-952F-3D99BAB1AED6}"/>
          </ac:spMkLst>
        </pc:spChg>
        <pc:spChg chg="add mod">
          <ac:chgData name="Charles E Stubbs" userId="3c075a46-58f1-431d-bcda-181e3021a75e" providerId="ADAL" clId="{02EBB768-5AF0-4BDE-988A-3E9E0E594E0C}" dt="2021-11-12T20:46:40.318" v="3086" actId="1036"/>
          <ac:spMkLst>
            <pc:docMk/>
            <pc:sldMk cId="781230892" sldId="352"/>
            <ac:spMk id="31" creationId="{7F67C61D-ED54-499C-8344-DF43E28D440C}"/>
          </ac:spMkLst>
        </pc:spChg>
        <pc:spChg chg="del">
          <ac:chgData name="Charles E Stubbs" userId="3c075a46-58f1-431d-bcda-181e3021a75e" providerId="ADAL" clId="{02EBB768-5AF0-4BDE-988A-3E9E0E594E0C}" dt="2021-11-12T17:02:24.090" v="910" actId="478"/>
          <ac:spMkLst>
            <pc:docMk/>
            <pc:sldMk cId="781230892" sldId="352"/>
            <ac:spMk id="44" creationId="{3E7FD13B-F200-4E55-A402-3A471094A4ED}"/>
          </ac:spMkLst>
        </pc:spChg>
        <pc:spChg chg="del">
          <ac:chgData name="Charles E Stubbs" userId="3c075a46-58f1-431d-bcda-181e3021a75e" providerId="ADAL" clId="{02EBB768-5AF0-4BDE-988A-3E9E0E594E0C}" dt="2021-11-12T17:02:24.090" v="910" actId="478"/>
          <ac:spMkLst>
            <pc:docMk/>
            <pc:sldMk cId="781230892" sldId="352"/>
            <ac:spMk id="45" creationId="{BF6337E1-3D48-4D48-8168-33247A7872D3}"/>
          </ac:spMkLst>
        </pc:spChg>
        <pc:spChg chg="del">
          <ac:chgData name="Charles E Stubbs" userId="3c075a46-58f1-431d-bcda-181e3021a75e" providerId="ADAL" clId="{02EBB768-5AF0-4BDE-988A-3E9E0E594E0C}" dt="2021-11-12T17:02:24.090" v="910" actId="478"/>
          <ac:spMkLst>
            <pc:docMk/>
            <pc:sldMk cId="781230892" sldId="352"/>
            <ac:spMk id="46" creationId="{791A1DC8-5CD2-4A2F-97F3-9673D63E7B20}"/>
          </ac:spMkLst>
        </pc:spChg>
        <pc:spChg chg="del">
          <ac:chgData name="Charles E Stubbs" userId="3c075a46-58f1-431d-bcda-181e3021a75e" providerId="ADAL" clId="{02EBB768-5AF0-4BDE-988A-3E9E0E594E0C}" dt="2021-11-12T17:02:24.090" v="910" actId="478"/>
          <ac:spMkLst>
            <pc:docMk/>
            <pc:sldMk cId="781230892" sldId="352"/>
            <ac:spMk id="47" creationId="{C0109724-E3BB-4D69-8F3E-24F22F0CC2CE}"/>
          </ac:spMkLst>
        </pc:spChg>
        <pc:spChg chg="mod">
          <ac:chgData name="Charles E Stubbs" userId="3c075a46-58f1-431d-bcda-181e3021a75e" providerId="ADAL" clId="{02EBB768-5AF0-4BDE-988A-3E9E0E594E0C}" dt="2021-11-12T16:36:34.505" v="832" actId="14100"/>
          <ac:spMkLst>
            <pc:docMk/>
            <pc:sldMk cId="781230892" sldId="352"/>
            <ac:spMk id="634" creationId="{00000000-0000-0000-0000-000000000000}"/>
          </ac:spMkLst>
        </pc:spChg>
        <pc:spChg chg="mod">
          <ac:chgData name="Charles E Stubbs" userId="3c075a46-58f1-431d-bcda-181e3021a75e" providerId="ADAL" clId="{02EBB768-5AF0-4BDE-988A-3E9E0E594E0C}" dt="2021-11-12T16:36:28.751" v="831" actId="20577"/>
          <ac:spMkLst>
            <pc:docMk/>
            <pc:sldMk cId="781230892" sldId="352"/>
            <ac:spMk id="635" creationId="{00000000-0000-0000-0000-000000000000}"/>
          </ac:spMkLst>
        </pc:spChg>
        <pc:graphicFrameChg chg="del">
          <ac:chgData name="Charles E Stubbs" userId="3c075a46-58f1-431d-bcda-181e3021a75e" providerId="ADAL" clId="{02EBB768-5AF0-4BDE-988A-3E9E0E594E0C}" dt="2021-11-12T17:02:18.134" v="909" actId="478"/>
          <ac:graphicFrameMkLst>
            <pc:docMk/>
            <pc:sldMk cId="781230892" sldId="352"/>
            <ac:graphicFrameMk id="4" creationId="{570E2C3A-ED9E-40D8-BECF-DD9196A4B8BE}"/>
          </ac:graphicFrameMkLst>
        </pc:graphicFrameChg>
        <pc:graphicFrameChg chg="add mod modGraphic">
          <ac:chgData name="Charles E Stubbs" userId="3c075a46-58f1-431d-bcda-181e3021a75e" providerId="ADAL" clId="{02EBB768-5AF0-4BDE-988A-3E9E0E594E0C}" dt="2021-11-12T21:05:42.249" v="3511" actId="20577"/>
          <ac:graphicFrameMkLst>
            <pc:docMk/>
            <pc:sldMk cId="781230892" sldId="352"/>
            <ac:graphicFrameMk id="5" creationId="{16A0B006-D660-46CB-9A91-82C1B401C180}"/>
          </ac:graphicFrameMkLst>
        </pc:graphicFrameChg>
        <pc:graphicFrameChg chg="add mod modGraphic">
          <ac:chgData name="Charles E Stubbs" userId="3c075a46-58f1-431d-bcda-181e3021a75e" providerId="ADAL" clId="{02EBB768-5AF0-4BDE-988A-3E9E0E594E0C}" dt="2021-11-12T20:45:50.214" v="3070" actId="20577"/>
          <ac:graphicFrameMkLst>
            <pc:docMk/>
            <pc:sldMk cId="781230892" sldId="352"/>
            <ac:graphicFrameMk id="6" creationId="{2C40C4BE-4158-4656-A528-0BB319C95AE7}"/>
          </ac:graphicFrameMkLst>
        </pc:graphicFrameChg>
        <pc:graphicFrameChg chg="add mod modGraphic">
          <ac:chgData name="Charles E Stubbs" userId="3c075a46-58f1-431d-bcda-181e3021a75e" providerId="ADAL" clId="{02EBB768-5AF0-4BDE-988A-3E9E0E594E0C}" dt="2021-11-12T20:44:53.507" v="3048"/>
          <ac:graphicFrameMkLst>
            <pc:docMk/>
            <pc:sldMk cId="781230892" sldId="352"/>
            <ac:graphicFrameMk id="17" creationId="{25585478-9574-4DEF-8621-1C36EE2F121D}"/>
          </ac:graphicFrameMkLst>
        </pc:graphicFrameChg>
      </pc:sldChg>
      <pc:sldChg chg="addSp delSp modSp add del mod">
        <pc:chgData name="Charles E Stubbs" userId="3c075a46-58f1-431d-bcda-181e3021a75e" providerId="ADAL" clId="{02EBB768-5AF0-4BDE-988A-3E9E0E594E0C}" dt="2021-11-12T20:29:55.640" v="2773" actId="2696"/>
        <pc:sldMkLst>
          <pc:docMk/>
          <pc:sldMk cId="54535315" sldId="353"/>
        </pc:sldMkLst>
        <pc:spChg chg="add del mod">
          <ac:chgData name="Charles E Stubbs" userId="3c075a46-58f1-431d-bcda-181e3021a75e" providerId="ADAL" clId="{02EBB768-5AF0-4BDE-988A-3E9E0E594E0C}" dt="2021-11-12T18:09:29.910" v="1667" actId="478"/>
          <ac:spMkLst>
            <pc:docMk/>
            <pc:sldMk cId="54535315" sldId="353"/>
            <ac:spMk id="7" creationId="{E206CEA1-CCA1-4D66-90A5-3C61F8C8216B}"/>
          </ac:spMkLst>
        </pc:spChg>
        <pc:spChg chg="del">
          <ac:chgData name="Charles E Stubbs" userId="3c075a46-58f1-431d-bcda-181e3021a75e" providerId="ADAL" clId="{02EBB768-5AF0-4BDE-988A-3E9E0E594E0C}" dt="2021-11-12T17:27:54.314" v="1248" actId="478"/>
          <ac:spMkLst>
            <pc:docMk/>
            <pc:sldMk cId="54535315" sldId="353"/>
            <ac:spMk id="8" creationId="{E4AA39F8-D914-48F5-927E-F88738C95A6F}"/>
          </ac:spMkLst>
        </pc:spChg>
        <pc:spChg chg="del">
          <ac:chgData name="Charles E Stubbs" userId="3c075a46-58f1-431d-bcda-181e3021a75e" providerId="ADAL" clId="{02EBB768-5AF0-4BDE-988A-3E9E0E594E0C}" dt="2021-11-12T17:27:54.314" v="1248" actId="478"/>
          <ac:spMkLst>
            <pc:docMk/>
            <pc:sldMk cId="54535315" sldId="353"/>
            <ac:spMk id="9" creationId="{63CF972C-7F8B-44C0-839E-9076474C6E4B}"/>
          </ac:spMkLst>
        </pc:spChg>
        <pc:spChg chg="del">
          <ac:chgData name="Charles E Stubbs" userId="3c075a46-58f1-431d-bcda-181e3021a75e" providerId="ADAL" clId="{02EBB768-5AF0-4BDE-988A-3E9E0E594E0C}" dt="2021-11-12T17:27:54.314" v="1248" actId="478"/>
          <ac:spMkLst>
            <pc:docMk/>
            <pc:sldMk cId="54535315" sldId="353"/>
            <ac:spMk id="18" creationId="{8BB1A187-BDE6-43BA-A8DC-8DB84B7FA0CE}"/>
          </ac:spMkLst>
        </pc:spChg>
        <pc:spChg chg="del">
          <ac:chgData name="Charles E Stubbs" userId="3c075a46-58f1-431d-bcda-181e3021a75e" providerId="ADAL" clId="{02EBB768-5AF0-4BDE-988A-3E9E0E594E0C}" dt="2021-11-12T17:27:54.314" v="1248" actId="478"/>
          <ac:spMkLst>
            <pc:docMk/>
            <pc:sldMk cId="54535315" sldId="353"/>
            <ac:spMk id="20" creationId="{4AF3A95D-79C4-46AC-ACC7-6FD37AC5CE28}"/>
          </ac:spMkLst>
        </pc:spChg>
        <pc:spChg chg="del">
          <ac:chgData name="Charles E Stubbs" userId="3c075a46-58f1-431d-bcda-181e3021a75e" providerId="ADAL" clId="{02EBB768-5AF0-4BDE-988A-3E9E0E594E0C}" dt="2021-11-12T17:27:54.314" v="1248" actId="478"/>
          <ac:spMkLst>
            <pc:docMk/>
            <pc:sldMk cId="54535315" sldId="353"/>
            <ac:spMk id="21" creationId="{CE45A305-B0F8-42D0-B7F7-C5D5336327B1}"/>
          </ac:spMkLst>
        </pc:spChg>
        <pc:spChg chg="del">
          <ac:chgData name="Charles E Stubbs" userId="3c075a46-58f1-431d-bcda-181e3021a75e" providerId="ADAL" clId="{02EBB768-5AF0-4BDE-988A-3E9E0E594E0C}" dt="2021-11-12T17:27:54.314" v="1248" actId="478"/>
          <ac:spMkLst>
            <pc:docMk/>
            <pc:sldMk cId="54535315" sldId="353"/>
            <ac:spMk id="22" creationId="{80D1093F-556E-49FF-9668-C6F6CEB7B0F9}"/>
          </ac:spMkLst>
        </pc:spChg>
        <pc:spChg chg="del">
          <ac:chgData name="Charles E Stubbs" userId="3c075a46-58f1-431d-bcda-181e3021a75e" providerId="ADAL" clId="{02EBB768-5AF0-4BDE-988A-3E9E0E594E0C}" dt="2021-11-12T17:27:54.314" v="1248" actId="478"/>
          <ac:spMkLst>
            <pc:docMk/>
            <pc:sldMk cId="54535315" sldId="353"/>
            <ac:spMk id="23" creationId="{531AF932-0C5E-4D6B-A0EC-524AE69903E4}"/>
          </ac:spMkLst>
        </pc:spChg>
        <pc:spChg chg="del">
          <ac:chgData name="Charles E Stubbs" userId="3c075a46-58f1-431d-bcda-181e3021a75e" providerId="ADAL" clId="{02EBB768-5AF0-4BDE-988A-3E9E0E594E0C}" dt="2021-11-12T17:27:54.314" v="1248" actId="478"/>
          <ac:spMkLst>
            <pc:docMk/>
            <pc:sldMk cId="54535315" sldId="353"/>
            <ac:spMk id="24" creationId="{BDDE9E1C-50F7-47C5-93B4-A00C1EF18A51}"/>
          </ac:spMkLst>
        </pc:spChg>
        <pc:spChg chg="del">
          <ac:chgData name="Charles E Stubbs" userId="3c075a46-58f1-431d-bcda-181e3021a75e" providerId="ADAL" clId="{02EBB768-5AF0-4BDE-988A-3E9E0E594E0C}" dt="2021-11-12T17:27:54.314" v="1248" actId="478"/>
          <ac:spMkLst>
            <pc:docMk/>
            <pc:sldMk cId="54535315" sldId="353"/>
            <ac:spMk id="25" creationId="{555F723E-59A0-44CC-B5CB-1B5691149646}"/>
          </ac:spMkLst>
        </pc:spChg>
        <pc:spChg chg="del">
          <ac:chgData name="Charles E Stubbs" userId="3c075a46-58f1-431d-bcda-181e3021a75e" providerId="ADAL" clId="{02EBB768-5AF0-4BDE-988A-3E9E0E594E0C}" dt="2021-11-12T17:27:54.314" v="1248" actId="478"/>
          <ac:spMkLst>
            <pc:docMk/>
            <pc:sldMk cId="54535315" sldId="353"/>
            <ac:spMk id="26" creationId="{552AB6A0-9379-4A52-895D-4E05FA818568}"/>
          </ac:spMkLst>
        </pc:spChg>
        <pc:spChg chg="del">
          <ac:chgData name="Charles E Stubbs" userId="3c075a46-58f1-431d-bcda-181e3021a75e" providerId="ADAL" clId="{02EBB768-5AF0-4BDE-988A-3E9E0E594E0C}" dt="2021-11-12T17:27:54.314" v="1248" actId="478"/>
          <ac:spMkLst>
            <pc:docMk/>
            <pc:sldMk cId="54535315" sldId="353"/>
            <ac:spMk id="27" creationId="{C0D4FF3C-0A2B-4CC2-9A1F-0C14578D3903}"/>
          </ac:spMkLst>
        </pc:spChg>
        <pc:spChg chg="add del mod">
          <ac:chgData name="Charles E Stubbs" userId="3c075a46-58f1-431d-bcda-181e3021a75e" providerId="ADAL" clId="{02EBB768-5AF0-4BDE-988A-3E9E0E594E0C}" dt="2021-11-12T18:10:20.613" v="1669" actId="478"/>
          <ac:spMkLst>
            <pc:docMk/>
            <pc:sldMk cId="54535315" sldId="353"/>
            <ac:spMk id="28" creationId="{E2CD6590-7918-47AD-BD72-B325F1E5F18B}"/>
          </ac:spMkLst>
        </pc:spChg>
        <pc:spChg chg="mod">
          <ac:chgData name="Charles E Stubbs" userId="3c075a46-58f1-431d-bcda-181e3021a75e" providerId="ADAL" clId="{02EBB768-5AF0-4BDE-988A-3E9E0E594E0C}" dt="2021-11-12T17:27:46.799" v="1247" actId="14100"/>
          <ac:spMkLst>
            <pc:docMk/>
            <pc:sldMk cId="54535315" sldId="353"/>
            <ac:spMk id="634" creationId="{00000000-0000-0000-0000-000000000000}"/>
          </ac:spMkLst>
        </pc:spChg>
        <pc:spChg chg="mod">
          <ac:chgData name="Charles E Stubbs" userId="3c075a46-58f1-431d-bcda-181e3021a75e" providerId="ADAL" clId="{02EBB768-5AF0-4BDE-988A-3E9E0E594E0C}" dt="2021-11-12T17:27:42.330" v="1246" actId="20577"/>
          <ac:spMkLst>
            <pc:docMk/>
            <pc:sldMk cId="54535315" sldId="353"/>
            <ac:spMk id="635" creationId="{00000000-0000-0000-0000-000000000000}"/>
          </ac:spMkLst>
        </pc:spChg>
        <pc:graphicFrameChg chg="add mod modGraphic">
          <ac:chgData name="Charles E Stubbs" userId="3c075a46-58f1-431d-bcda-181e3021a75e" providerId="ADAL" clId="{02EBB768-5AF0-4BDE-988A-3E9E0E594E0C}" dt="2021-11-12T18:15:53.321" v="1773" actId="1076"/>
          <ac:graphicFrameMkLst>
            <pc:docMk/>
            <pc:sldMk cId="54535315" sldId="353"/>
            <ac:graphicFrameMk id="2" creationId="{3CC23729-4B6F-4E9A-8353-AD7104DC0C10}"/>
          </ac:graphicFrameMkLst>
        </pc:graphicFrameChg>
        <pc:graphicFrameChg chg="add del mod modGraphic">
          <ac:chgData name="Charles E Stubbs" userId="3c075a46-58f1-431d-bcda-181e3021a75e" providerId="ADAL" clId="{02EBB768-5AF0-4BDE-988A-3E9E0E594E0C}" dt="2021-11-12T18:10:54.239" v="1673" actId="478"/>
          <ac:graphicFrameMkLst>
            <pc:docMk/>
            <pc:sldMk cId="54535315" sldId="353"/>
            <ac:graphicFrameMk id="3" creationId="{34CBD3E0-8127-4F7B-88A5-409559BFDFD0}"/>
          </ac:graphicFrameMkLst>
        </pc:graphicFrameChg>
        <pc:graphicFrameChg chg="add del mod modGraphic">
          <ac:chgData name="Charles E Stubbs" userId="3c075a46-58f1-431d-bcda-181e3021a75e" providerId="ADAL" clId="{02EBB768-5AF0-4BDE-988A-3E9E0E594E0C}" dt="2021-11-12T18:10:54.239" v="1673" actId="478"/>
          <ac:graphicFrameMkLst>
            <pc:docMk/>
            <pc:sldMk cId="54535315" sldId="353"/>
            <ac:graphicFrameMk id="4" creationId="{CDAB4E06-0919-4950-8031-98D1F29DF177}"/>
          </ac:graphicFrameMkLst>
        </pc:graphicFrameChg>
        <pc:graphicFrameChg chg="del">
          <ac:chgData name="Charles E Stubbs" userId="3c075a46-58f1-431d-bcda-181e3021a75e" providerId="ADAL" clId="{02EBB768-5AF0-4BDE-988A-3E9E0E594E0C}" dt="2021-11-12T17:27:54.314" v="1248" actId="478"/>
          <ac:graphicFrameMkLst>
            <pc:docMk/>
            <pc:sldMk cId="54535315" sldId="353"/>
            <ac:graphicFrameMk id="5" creationId="{16A0B006-D660-46CB-9A91-82C1B401C180}"/>
          </ac:graphicFrameMkLst>
        </pc:graphicFrameChg>
        <pc:graphicFrameChg chg="del">
          <ac:chgData name="Charles E Stubbs" userId="3c075a46-58f1-431d-bcda-181e3021a75e" providerId="ADAL" clId="{02EBB768-5AF0-4BDE-988A-3E9E0E594E0C}" dt="2021-11-12T17:27:54.314" v="1248" actId="478"/>
          <ac:graphicFrameMkLst>
            <pc:docMk/>
            <pc:sldMk cId="54535315" sldId="353"/>
            <ac:graphicFrameMk id="6" creationId="{2C40C4BE-4158-4656-A528-0BB319C95AE7}"/>
          </ac:graphicFrameMkLst>
        </pc:graphicFrameChg>
        <pc:graphicFrameChg chg="add del mod modGraphic">
          <ac:chgData name="Charles E Stubbs" userId="3c075a46-58f1-431d-bcda-181e3021a75e" providerId="ADAL" clId="{02EBB768-5AF0-4BDE-988A-3E9E0E594E0C}" dt="2021-11-12T17:47:19.198" v="1461" actId="478"/>
          <ac:graphicFrameMkLst>
            <pc:docMk/>
            <pc:sldMk cId="54535315" sldId="353"/>
            <ac:graphicFrameMk id="11" creationId="{45B9F177-DA6A-4060-8771-8AB52A59D097}"/>
          </ac:graphicFrameMkLst>
        </pc:graphicFrameChg>
        <pc:graphicFrameChg chg="add del mod modGraphic">
          <ac:chgData name="Charles E Stubbs" userId="3c075a46-58f1-431d-bcda-181e3021a75e" providerId="ADAL" clId="{02EBB768-5AF0-4BDE-988A-3E9E0E594E0C}" dt="2021-11-12T18:11:13.596" v="1677" actId="478"/>
          <ac:graphicFrameMkLst>
            <pc:docMk/>
            <pc:sldMk cId="54535315" sldId="353"/>
            <ac:graphicFrameMk id="12" creationId="{4002B4FB-DA59-4CDC-8479-4B862E3B73A8}"/>
          </ac:graphicFrameMkLst>
        </pc:graphicFrameChg>
        <pc:graphicFrameChg chg="del">
          <ac:chgData name="Charles E Stubbs" userId="3c075a46-58f1-431d-bcda-181e3021a75e" providerId="ADAL" clId="{02EBB768-5AF0-4BDE-988A-3E9E0E594E0C}" dt="2021-11-12T17:27:54.314" v="1248" actId="478"/>
          <ac:graphicFrameMkLst>
            <pc:docMk/>
            <pc:sldMk cId="54535315" sldId="353"/>
            <ac:graphicFrameMk id="17" creationId="{25585478-9574-4DEF-8621-1C36EE2F121D}"/>
          </ac:graphicFrameMkLst>
        </pc:graphicFrameChg>
        <pc:graphicFrameChg chg="add del mod modGraphic">
          <ac:chgData name="Charles E Stubbs" userId="3c075a46-58f1-431d-bcda-181e3021a75e" providerId="ADAL" clId="{02EBB768-5AF0-4BDE-988A-3E9E0E594E0C}" dt="2021-11-12T18:10:54.239" v="1673" actId="478"/>
          <ac:graphicFrameMkLst>
            <pc:docMk/>
            <pc:sldMk cId="54535315" sldId="353"/>
            <ac:graphicFrameMk id="29" creationId="{843E7B77-9CFF-4E53-93B5-AC511A3EC3E8}"/>
          </ac:graphicFrameMkLst>
        </pc:graphicFrameChg>
      </pc:sldChg>
      <pc:sldChg chg="addSp delSp modSp add mod modNotesTx">
        <pc:chgData name="Charles E Stubbs" userId="3c075a46-58f1-431d-bcda-181e3021a75e" providerId="ADAL" clId="{02EBB768-5AF0-4BDE-988A-3E9E0E594E0C}" dt="2021-11-16T17:31:04.961" v="4612" actId="6549"/>
        <pc:sldMkLst>
          <pc:docMk/>
          <pc:sldMk cId="3327823419" sldId="354"/>
        </pc:sldMkLst>
        <pc:spChg chg="add mod">
          <ac:chgData name="Charles E Stubbs" userId="3c075a46-58f1-431d-bcda-181e3021a75e" providerId="ADAL" clId="{02EBB768-5AF0-4BDE-988A-3E9E0E594E0C}" dt="2021-11-12T21:39:56.284" v="4269" actId="1037"/>
          <ac:spMkLst>
            <pc:docMk/>
            <pc:sldMk cId="3327823419" sldId="354"/>
            <ac:spMk id="5" creationId="{A7056FC1-9E03-477A-B6D7-18385BCBA060}"/>
          </ac:spMkLst>
        </pc:spChg>
        <pc:spChg chg="del">
          <ac:chgData name="Charles E Stubbs" userId="3c075a46-58f1-431d-bcda-181e3021a75e" providerId="ADAL" clId="{02EBB768-5AF0-4BDE-988A-3E9E0E594E0C}" dt="2021-11-12T17:51:07.917" v="1513" actId="478"/>
          <ac:spMkLst>
            <pc:docMk/>
            <pc:sldMk cId="3327823419" sldId="354"/>
            <ac:spMk id="7" creationId="{E206CEA1-CCA1-4D66-90A5-3C61F8C8216B}"/>
          </ac:spMkLst>
        </pc:spChg>
        <pc:spChg chg="add mod">
          <ac:chgData name="Charles E Stubbs" userId="3c075a46-58f1-431d-bcda-181e3021a75e" providerId="ADAL" clId="{02EBB768-5AF0-4BDE-988A-3E9E0E594E0C}" dt="2021-11-12T21:39:56.284" v="4269" actId="1037"/>
          <ac:spMkLst>
            <pc:docMk/>
            <pc:sldMk cId="3327823419" sldId="354"/>
            <ac:spMk id="16" creationId="{76EDE302-ED97-4600-ADAB-BF54038BF800}"/>
          </ac:spMkLst>
        </pc:spChg>
        <pc:spChg chg="add mod">
          <ac:chgData name="Charles E Stubbs" userId="3c075a46-58f1-431d-bcda-181e3021a75e" providerId="ADAL" clId="{02EBB768-5AF0-4BDE-988A-3E9E0E594E0C}" dt="2021-11-12T21:39:56.284" v="4269" actId="1037"/>
          <ac:spMkLst>
            <pc:docMk/>
            <pc:sldMk cId="3327823419" sldId="354"/>
            <ac:spMk id="17" creationId="{924F93D0-8183-41A0-ADD9-C18609E014F8}"/>
          </ac:spMkLst>
        </pc:spChg>
        <pc:spChg chg="mod">
          <ac:chgData name="Charles E Stubbs" userId="3c075a46-58f1-431d-bcda-181e3021a75e" providerId="ADAL" clId="{02EBB768-5AF0-4BDE-988A-3E9E0E594E0C}" dt="2021-11-12T17:51:04.564" v="1512" actId="14100"/>
          <ac:spMkLst>
            <pc:docMk/>
            <pc:sldMk cId="3327823419" sldId="354"/>
            <ac:spMk id="634" creationId="{00000000-0000-0000-0000-000000000000}"/>
          </ac:spMkLst>
        </pc:spChg>
        <pc:spChg chg="mod">
          <ac:chgData name="Charles E Stubbs" userId="3c075a46-58f1-431d-bcda-181e3021a75e" providerId="ADAL" clId="{02EBB768-5AF0-4BDE-988A-3E9E0E594E0C}" dt="2021-11-12T17:50:59.658" v="1511" actId="20577"/>
          <ac:spMkLst>
            <pc:docMk/>
            <pc:sldMk cId="3327823419" sldId="354"/>
            <ac:spMk id="635" creationId="{00000000-0000-0000-0000-000000000000}"/>
          </ac:spMkLst>
        </pc:spChg>
        <pc:graphicFrameChg chg="del">
          <ac:chgData name="Charles E Stubbs" userId="3c075a46-58f1-431d-bcda-181e3021a75e" providerId="ADAL" clId="{02EBB768-5AF0-4BDE-988A-3E9E0E594E0C}" dt="2021-11-12T17:51:07.917" v="1513" actId="478"/>
          <ac:graphicFrameMkLst>
            <pc:docMk/>
            <pc:sldMk cId="3327823419" sldId="354"/>
            <ac:graphicFrameMk id="2" creationId="{3CC23729-4B6F-4E9A-8353-AD7104DC0C10}"/>
          </ac:graphicFrameMkLst>
        </pc:graphicFrameChg>
        <pc:graphicFrameChg chg="del">
          <ac:chgData name="Charles E Stubbs" userId="3c075a46-58f1-431d-bcda-181e3021a75e" providerId="ADAL" clId="{02EBB768-5AF0-4BDE-988A-3E9E0E594E0C}" dt="2021-11-12T17:51:07.917" v="1513" actId="478"/>
          <ac:graphicFrameMkLst>
            <pc:docMk/>
            <pc:sldMk cId="3327823419" sldId="354"/>
            <ac:graphicFrameMk id="3" creationId="{34CBD3E0-8127-4F7B-88A5-409559BFDFD0}"/>
          </ac:graphicFrameMkLst>
        </pc:graphicFrameChg>
        <pc:graphicFrameChg chg="del">
          <ac:chgData name="Charles E Stubbs" userId="3c075a46-58f1-431d-bcda-181e3021a75e" providerId="ADAL" clId="{02EBB768-5AF0-4BDE-988A-3E9E0E594E0C}" dt="2021-11-12T17:51:07.917" v="1513" actId="478"/>
          <ac:graphicFrameMkLst>
            <pc:docMk/>
            <pc:sldMk cId="3327823419" sldId="354"/>
            <ac:graphicFrameMk id="4" creationId="{CDAB4E06-0919-4950-8031-98D1F29DF177}"/>
          </ac:graphicFrameMkLst>
        </pc:graphicFrameChg>
        <pc:graphicFrameChg chg="add del mod">
          <ac:chgData name="Charles E Stubbs" userId="3c075a46-58f1-431d-bcda-181e3021a75e" providerId="ADAL" clId="{02EBB768-5AF0-4BDE-988A-3E9E0E594E0C}" dt="2021-11-12T18:28:51.794" v="2008" actId="478"/>
          <ac:graphicFrameMkLst>
            <pc:docMk/>
            <pc:sldMk cId="3327823419" sldId="354"/>
            <ac:graphicFrameMk id="11" creationId="{11BA88C6-693F-426F-9732-8CA6F1321B66}"/>
          </ac:graphicFrameMkLst>
        </pc:graphicFrameChg>
        <pc:graphicFrameChg chg="del">
          <ac:chgData name="Charles E Stubbs" userId="3c075a46-58f1-431d-bcda-181e3021a75e" providerId="ADAL" clId="{02EBB768-5AF0-4BDE-988A-3E9E0E594E0C}" dt="2021-11-12T17:51:07.917" v="1513" actId="478"/>
          <ac:graphicFrameMkLst>
            <pc:docMk/>
            <pc:sldMk cId="3327823419" sldId="354"/>
            <ac:graphicFrameMk id="12" creationId="{4002B4FB-DA59-4CDC-8479-4B862E3B73A8}"/>
          </ac:graphicFrameMkLst>
        </pc:graphicFrameChg>
        <pc:graphicFrameChg chg="add del mod">
          <ac:chgData name="Charles E Stubbs" userId="3c075a46-58f1-431d-bcda-181e3021a75e" providerId="ADAL" clId="{02EBB768-5AF0-4BDE-988A-3E9E0E594E0C}" dt="2021-11-12T20:23:30.298" v="2735" actId="478"/>
          <ac:graphicFrameMkLst>
            <pc:docMk/>
            <pc:sldMk cId="3327823419" sldId="354"/>
            <ac:graphicFrameMk id="13" creationId="{F42968FC-AB94-4E17-A374-B5ECF9FECDA4}"/>
          </ac:graphicFrameMkLst>
        </pc:graphicFrameChg>
        <pc:graphicFrameChg chg="add mod modGraphic">
          <ac:chgData name="Charles E Stubbs" userId="3c075a46-58f1-431d-bcda-181e3021a75e" providerId="ADAL" clId="{02EBB768-5AF0-4BDE-988A-3E9E0E594E0C}" dt="2021-11-16T17:31:04.961" v="4612" actId="6549"/>
          <ac:graphicFrameMkLst>
            <pc:docMk/>
            <pc:sldMk cId="3327823419" sldId="354"/>
            <ac:graphicFrameMk id="14" creationId="{6E3DA56C-7D0D-48FC-8B81-31E4262EA41C}"/>
          </ac:graphicFrameMkLst>
        </pc:graphicFrameChg>
        <pc:graphicFrameChg chg="add mod">
          <ac:chgData name="Charles E Stubbs" userId="3c075a46-58f1-431d-bcda-181e3021a75e" providerId="ADAL" clId="{02EBB768-5AF0-4BDE-988A-3E9E0E594E0C}" dt="2021-11-12T20:23:30.626" v="2736"/>
          <ac:graphicFrameMkLst>
            <pc:docMk/>
            <pc:sldMk cId="3327823419" sldId="354"/>
            <ac:graphicFrameMk id="15" creationId="{84665636-A181-4190-A6A6-7A7D4C986448}"/>
          </ac:graphicFrameMkLst>
        </pc:graphicFrameChg>
      </pc:sldChg>
      <pc:sldChg chg="add del">
        <pc:chgData name="Charles E Stubbs" userId="3c075a46-58f1-431d-bcda-181e3021a75e" providerId="ADAL" clId="{02EBB768-5AF0-4BDE-988A-3E9E0E594E0C}" dt="2021-11-12T17:51:28.729" v="1518" actId="2696"/>
        <pc:sldMkLst>
          <pc:docMk/>
          <pc:sldMk cId="813573154" sldId="355"/>
        </pc:sldMkLst>
      </pc:sldChg>
      <pc:sldChg chg="delSp modSp add mod ord delAnim">
        <pc:chgData name="Charles E Stubbs" userId="3c075a46-58f1-431d-bcda-181e3021a75e" providerId="ADAL" clId="{02EBB768-5AF0-4BDE-988A-3E9E0E594E0C}" dt="2021-11-12T20:37:15.655" v="2996" actId="14100"/>
        <pc:sldMkLst>
          <pc:docMk/>
          <pc:sldMk cId="752694334" sldId="356"/>
        </pc:sldMkLst>
        <pc:spChg chg="mod">
          <ac:chgData name="Charles E Stubbs" userId="3c075a46-58f1-431d-bcda-181e3021a75e" providerId="ADAL" clId="{02EBB768-5AF0-4BDE-988A-3E9E0E594E0C}" dt="2021-11-12T17:54:48.707" v="1624" actId="14100"/>
          <ac:spMkLst>
            <pc:docMk/>
            <pc:sldMk cId="752694334" sldId="356"/>
            <ac:spMk id="6" creationId="{85B39232-0337-48C2-B35D-51D3FFE78FCE}"/>
          </ac:spMkLst>
        </pc:spChg>
        <pc:spChg chg="mod">
          <ac:chgData name="Charles E Stubbs" userId="3c075a46-58f1-431d-bcda-181e3021a75e" providerId="ADAL" clId="{02EBB768-5AF0-4BDE-988A-3E9E0E594E0C}" dt="2021-11-12T17:54:42.594" v="1623" actId="14100"/>
          <ac:spMkLst>
            <pc:docMk/>
            <pc:sldMk cId="752694334" sldId="356"/>
            <ac:spMk id="17" creationId="{3134B87E-E0E0-41D3-8F7A-9F73DF2A47C7}"/>
          </ac:spMkLst>
        </pc:spChg>
        <pc:spChg chg="mod">
          <ac:chgData name="Charles E Stubbs" userId="3c075a46-58f1-431d-bcda-181e3021a75e" providerId="ADAL" clId="{02EBB768-5AF0-4BDE-988A-3E9E0E594E0C}" dt="2021-11-12T17:55:01.152" v="1625" actId="14100"/>
          <ac:spMkLst>
            <pc:docMk/>
            <pc:sldMk cId="752694334" sldId="356"/>
            <ac:spMk id="18" creationId="{ACFEABFB-A466-4944-A85D-1A0FC7726551}"/>
          </ac:spMkLst>
        </pc:spChg>
        <pc:spChg chg="mod">
          <ac:chgData name="Charles E Stubbs" userId="3c075a46-58f1-431d-bcda-181e3021a75e" providerId="ADAL" clId="{02EBB768-5AF0-4BDE-988A-3E9E0E594E0C}" dt="2021-11-12T20:37:15.655" v="2996" actId="14100"/>
          <ac:spMkLst>
            <pc:docMk/>
            <pc:sldMk cId="752694334" sldId="356"/>
            <ac:spMk id="21" creationId="{C6A5DAB6-E7AE-45A7-80CD-A126086B3BF0}"/>
          </ac:spMkLst>
        </pc:spChg>
        <pc:spChg chg="del mod">
          <ac:chgData name="Charles E Stubbs" userId="3c075a46-58f1-431d-bcda-181e3021a75e" providerId="ADAL" clId="{02EBB768-5AF0-4BDE-988A-3E9E0E594E0C}" dt="2021-11-12T20:36:56.441" v="2980" actId="478"/>
          <ac:spMkLst>
            <pc:docMk/>
            <pc:sldMk cId="752694334" sldId="356"/>
            <ac:spMk id="23" creationId="{2B342FCE-A65E-423D-98E0-B468DFDE5966}"/>
          </ac:spMkLst>
        </pc:spChg>
        <pc:spChg chg="mod">
          <ac:chgData name="Charles E Stubbs" userId="3c075a46-58f1-431d-bcda-181e3021a75e" providerId="ADAL" clId="{02EBB768-5AF0-4BDE-988A-3E9E0E594E0C}" dt="2021-11-12T20:37:02.128" v="2981" actId="1076"/>
          <ac:spMkLst>
            <pc:docMk/>
            <pc:sldMk cId="752694334" sldId="356"/>
            <ac:spMk id="24" creationId="{53D15B0F-08D9-4B4F-84D7-0886123DFFE4}"/>
          </ac:spMkLst>
        </pc:spChg>
        <pc:spChg chg="mod">
          <ac:chgData name="Charles E Stubbs" userId="3c075a46-58f1-431d-bcda-181e3021a75e" providerId="ADAL" clId="{02EBB768-5AF0-4BDE-988A-3E9E0E594E0C}" dt="2021-11-12T17:51:41.203" v="1525" actId="14100"/>
          <ac:spMkLst>
            <pc:docMk/>
            <pc:sldMk cId="752694334" sldId="356"/>
            <ac:spMk id="634" creationId="{00000000-0000-0000-0000-000000000000}"/>
          </ac:spMkLst>
        </pc:spChg>
        <pc:spChg chg="mod">
          <ac:chgData name="Charles E Stubbs" userId="3c075a46-58f1-431d-bcda-181e3021a75e" providerId="ADAL" clId="{02EBB768-5AF0-4BDE-988A-3E9E0E594E0C}" dt="2021-11-12T17:51:33.977" v="1524" actId="20577"/>
          <ac:spMkLst>
            <pc:docMk/>
            <pc:sldMk cId="752694334" sldId="356"/>
            <ac:spMk id="635" creationId="{00000000-0000-0000-0000-000000000000}"/>
          </ac:spMkLst>
        </pc:spChg>
      </pc:sldChg>
      <pc:sldChg chg="addSp modSp add mod modAnim modNotesTx">
        <pc:chgData name="Charles E Stubbs" userId="3c075a46-58f1-431d-bcda-181e3021a75e" providerId="ADAL" clId="{02EBB768-5AF0-4BDE-988A-3E9E0E594E0C}" dt="2021-11-16T17:36:18.169" v="4625" actId="14100"/>
        <pc:sldMkLst>
          <pc:docMk/>
          <pc:sldMk cId="616354141" sldId="357"/>
        </pc:sldMkLst>
        <pc:spChg chg="add mod">
          <ac:chgData name="Charles E Stubbs" userId="3c075a46-58f1-431d-bcda-181e3021a75e" providerId="ADAL" clId="{02EBB768-5AF0-4BDE-988A-3E9E0E594E0C}" dt="2021-11-12T20:28:17.927" v="2764"/>
          <ac:spMkLst>
            <pc:docMk/>
            <pc:sldMk cId="616354141" sldId="357"/>
            <ac:spMk id="6" creationId="{C4808A6E-4560-49CC-A241-72826EE81058}"/>
          </ac:spMkLst>
        </pc:spChg>
        <pc:spChg chg="add mod">
          <ac:chgData name="Charles E Stubbs" userId="3c075a46-58f1-431d-bcda-181e3021a75e" providerId="ADAL" clId="{02EBB768-5AF0-4BDE-988A-3E9E0E594E0C}" dt="2021-11-12T20:28:17.927" v="2764"/>
          <ac:spMkLst>
            <pc:docMk/>
            <pc:sldMk cId="616354141" sldId="357"/>
            <ac:spMk id="7" creationId="{97BC1BB3-4639-4656-8A09-462EED450019}"/>
          </ac:spMkLst>
        </pc:spChg>
        <pc:spChg chg="add mod">
          <ac:chgData name="Charles E Stubbs" userId="3c075a46-58f1-431d-bcda-181e3021a75e" providerId="ADAL" clId="{02EBB768-5AF0-4BDE-988A-3E9E0E594E0C}" dt="2021-11-12T20:28:17.927" v="2764"/>
          <ac:spMkLst>
            <pc:docMk/>
            <pc:sldMk cId="616354141" sldId="357"/>
            <ac:spMk id="8" creationId="{D4C2C990-EC36-46CE-825A-9CD6331919BA}"/>
          </ac:spMkLst>
        </pc:spChg>
        <pc:spChg chg="add mod">
          <ac:chgData name="Charles E Stubbs" userId="3c075a46-58f1-431d-bcda-181e3021a75e" providerId="ADAL" clId="{02EBB768-5AF0-4BDE-988A-3E9E0E594E0C}" dt="2021-11-12T20:28:17.927" v="2764"/>
          <ac:spMkLst>
            <pc:docMk/>
            <pc:sldMk cId="616354141" sldId="357"/>
            <ac:spMk id="9" creationId="{3D1DA22C-AA30-4D98-817C-C01D1ED2D25D}"/>
          </ac:spMkLst>
        </pc:spChg>
        <pc:spChg chg="mod">
          <ac:chgData name="Charles E Stubbs" userId="3c075a46-58f1-431d-bcda-181e3021a75e" providerId="ADAL" clId="{02EBB768-5AF0-4BDE-988A-3E9E0E594E0C}" dt="2021-11-12T20:28:17.927" v="2764"/>
          <ac:spMkLst>
            <pc:docMk/>
            <pc:sldMk cId="616354141" sldId="357"/>
            <ac:spMk id="12" creationId="{42CAD1FB-6A12-446A-B03D-52E08B4AFD43}"/>
          </ac:spMkLst>
        </pc:spChg>
        <pc:spChg chg="mod">
          <ac:chgData name="Charles E Stubbs" userId="3c075a46-58f1-431d-bcda-181e3021a75e" providerId="ADAL" clId="{02EBB768-5AF0-4BDE-988A-3E9E0E594E0C}" dt="2021-11-12T20:28:17.927" v="2764"/>
          <ac:spMkLst>
            <pc:docMk/>
            <pc:sldMk cId="616354141" sldId="357"/>
            <ac:spMk id="14" creationId="{8D53ED71-7F00-44E3-AB05-9B73C75BDA1F}"/>
          </ac:spMkLst>
        </pc:spChg>
        <pc:spChg chg="mod">
          <ac:chgData name="Charles E Stubbs" userId="3c075a46-58f1-431d-bcda-181e3021a75e" providerId="ADAL" clId="{02EBB768-5AF0-4BDE-988A-3E9E0E594E0C}" dt="2021-11-12T20:28:17.927" v="2764"/>
          <ac:spMkLst>
            <pc:docMk/>
            <pc:sldMk cId="616354141" sldId="357"/>
            <ac:spMk id="15" creationId="{FABA6714-2AF8-4956-BC63-424B4E1A7999}"/>
          </ac:spMkLst>
        </pc:spChg>
        <pc:spChg chg="mod">
          <ac:chgData name="Charles E Stubbs" userId="3c075a46-58f1-431d-bcda-181e3021a75e" providerId="ADAL" clId="{02EBB768-5AF0-4BDE-988A-3E9E0E594E0C}" dt="2021-11-12T20:28:17.927" v="2764"/>
          <ac:spMkLst>
            <pc:docMk/>
            <pc:sldMk cId="616354141" sldId="357"/>
            <ac:spMk id="16" creationId="{1E3EFE31-3CDB-4565-AABC-E6C9FD79B23F}"/>
          </ac:spMkLst>
        </pc:spChg>
        <pc:spChg chg="mod">
          <ac:chgData name="Charles E Stubbs" userId="3c075a46-58f1-431d-bcda-181e3021a75e" providerId="ADAL" clId="{02EBB768-5AF0-4BDE-988A-3E9E0E594E0C}" dt="2021-11-12T20:28:17.927" v="2764"/>
          <ac:spMkLst>
            <pc:docMk/>
            <pc:sldMk cId="616354141" sldId="357"/>
            <ac:spMk id="17" creationId="{5AF54A6F-A856-4992-A768-9731C0D6416E}"/>
          </ac:spMkLst>
        </pc:spChg>
        <pc:spChg chg="mod">
          <ac:chgData name="Charles E Stubbs" userId="3c075a46-58f1-431d-bcda-181e3021a75e" providerId="ADAL" clId="{02EBB768-5AF0-4BDE-988A-3E9E0E594E0C}" dt="2021-11-12T20:28:17.927" v="2764"/>
          <ac:spMkLst>
            <pc:docMk/>
            <pc:sldMk cId="616354141" sldId="357"/>
            <ac:spMk id="18" creationId="{0296495F-9015-49CE-A02F-FA883217D4A8}"/>
          </ac:spMkLst>
        </pc:spChg>
        <pc:spChg chg="mod">
          <ac:chgData name="Charles E Stubbs" userId="3c075a46-58f1-431d-bcda-181e3021a75e" providerId="ADAL" clId="{02EBB768-5AF0-4BDE-988A-3E9E0E594E0C}" dt="2021-11-12T20:28:17.927" v="2764"/>
          <ac:spMkLst>
            <pc:docMk/>
            <pc:sldMk cId="616354141" sldId="357"/>
            <ac:spMk id="19" creationId="{B275494E-DBB4-4D0B-9550-6ECE9E79D208}"/>
          </ac:spMkLst>
        </pc:spChg>
        <pc:spChg chg="add mod">
          <ac:chgData name="Charles E Stubbs" userId="3c075a46-58f1-431d-bcda-181e3021a75e" providerId="ADAL" clId="{02EBB768-5AF0-4BDE-988A-3E9E0E594E0C}" dt="2021-11-12T20:28:17.927" v="2764"/>
          <ac:spMkLst>
            <pc:docMk/>
            <pc:sldMk cId="616354141" sldId="357"/>
            <ac:spMk id="20" creationId="{82BF0341-6505-4922-9BCE-3DF2844401D9}"/>
          </ac:spMkLst>
        </pc:spChg>
        <pc:spChg chg="add mod">
          <ac:chgData name="Charles E Stubbs" userId="3c075a46-58f1-431d-bcda-181e3021a75e" providerId="ADAL" clId="{02EBB768-5AF0-4BDE-988A-3E9E0E594E0C}" dt="2021-11-12T20:28:17.927" v="2764"/>
          <ac:spMkLst>
            <pc:docMk/>
            <pc:sldMk cId="616354141" sldId="357"/>
            <ac:spMk id="21" creationId="{E5C4DEE9-F860-4029-998F-384AE5AECD83}"/>
          </ac:spMkLst>
        </pc:spChg>
        <pc:spChg chg="mod">
          <ac:chgData name="Charles E Stubbs" userId="3c075a46-58f1-431d-bcda-181e3021a75e" providerId="ADAL" clId="{02EBB768-5AF0-4BDE-988A-3E9E0E594E0C}" dt="2021-11-12T20:28:17.927" v="2764"/>
          <ac:spMkLst>
            <pc:docMk/>
            <pc:sldMk cId="616354141" sldId="357"/>
            <ac:spMk id="23" creationId="{875C0CD6-D5E0-4039-AC0E-0752EF8073BE}"/>
          </ac:spMkLst>
        </pc:spChg>
        <pc:spChg chg="mod">
          <ac:chgData name="Charles E Stubbs" userId="3c075a46-58f1-431d-bcda-181e3021a75e" providerId="ADAL" clId="{02EBB768-5AF0-4BDE-988A-3E9E0E594E0C}" dt="2021-11-12T20:28:17.927" v="2764"/>
          <ac:spMkLst>
            <pc:docMk/>
            <pc:sldMk cId="616354141" sldId="357"/>
            <ac:spMk id="25" creationId="{729F2C52-03DA-4F9C-9A81-403EB7A8970C}"/>
          </ac:spMkLst>
        </pc:spChg>
        <pc:spChg chg="mod">
          <ac:chgData name="Charles E Stubbs" userId="3c075a46-58f1-431d-bcda-181e3021a75e" providerId="ADAL" clId="{02EBB768-5AF0-4BDE-988A-3E9E0E594E0C}" dt="2021-11-12T20:28:17.927" v="2764"/>
          <ac:spMkLst>
            <pc:docMk/>
            <pc:sldMk cId="616354141" sldId="357"/>
            <ac:spMk id="26" creationId="{6A75F37C-3AE0-41C5-921E-8E5430F3051F}"/>
          </ac:spMkLst>
        </pc:spChg>
        <pc:spChg chg="mod">
          <ac:chgData name="Charles E Stubbs" userId="3c075a46-58f1-431d-bcda-181e3021a75e" providerId="ADAL" clId="{02EBB768-5AF0-4BDE-988A-3E9E0E594E0C}" dt="2021-11-12T20:28:17.927" v="2764"/>
          <ac:spMkLst>
            <pc:docMk/>
            <pc:sldMk cId="616354141" sldId="357"/>
            <ac:spMk id="27" creationId="{518077AD-56B3-4810-983C-12408D2915D1}"/>
          </ac:spMkLst>
        </pc:spChg>
        <pc:spChg chg="mod">
          <ac:chgData name="Charles E Stubbs" userId="3c075a46-58f1-431d-bcda-181e3021a75e" providerId="ADAL" clId="{02EBB768-5AF0-4BDE-988A-3E9E0E594E0C}" dt="2021-11-12T20:28:17.927" v="2764"/>
          <ac:spMkLst>
            <pc:docMk/>
            <pc:sldMk cId="616354141" sldId="357"/>
            <ac:spMk id="28" creationId="{F8EECF5D-0722-4C59-A67D-3CE913DF0D19}"/>
          </ac:spMkLst>
        </pc:spChg>
        <pc:spChg chg="mod">
          <ac:chgData name="Charles E Stubbs" userId="3c075a46-58f1-431d-bcda-181e3021a75e" providerId="ADAL" clId="{02EBB768-5AF0-4BDE-988A-3E9E0E594E0C}" dt="2021-11-12T20:28:17.927" v="2764"/>
          <ac:spMkLst>
            <pc:docMk/>
            <pc:sldMk cId="616354141" sldId="357"/>
            <ac:spMk id="29" creationId="{D8CE0D80-8986-423F-A6DC-AEDF6C0CC7E6}"/>
          </ac:spMkLst>
        </pc:spChg>
        <pc:spChg chg="mod">
          <ac:chgData name="Charles E Stubbs" userId="3c075a46-58f1-431d-bcda-181e3021a75e" providerId="ADAL" clId="{02EBB768-5AF0-4BDE-988A-3E9E0E594E0C}" dt="2021-11-12T20:28:17.927" v="2764"/>
          <ac:spMkLst>
            <pc:docMk/>
            <pc:sldMk cId="616354141" sldId="357"/>
            <ac:spMk id="30" creationId="{1363AE09-E008-4A6E-882A-D6DA1CD01B09}"/>
          </ac:spMkLst>
        </pc:spChg>
        <pc:spChg chg="add mod">
          <ac:chgData name="Charles E Stubbs" userId="3c075a46-58f1-431d-bcda-181e3021a75e" providerId="ADAL" clId="{02EBB768-5AF0-4BDE-988A-3E9E0E594E0C}" dt="2021-11-12T20:28:17.927" v="2764"/>
          <ac:spMkLst>
            <pc:docMk/>
            <pc:sldMk cId="616354141" sldId="357"/>
            <ac:spMk id="31" creationId="{96618193-D9BB-47A3-88EC-01E23B352245}"/>
          </ac:spMkLst>
        </pc:spChg>
        <pc:spChg chg="mod">
          <ac:chgData name="Charles E Stubbs" userId="3c075a46-58f1-431d-bcda-181e3021a75e" providerId="ADAL" clId="{02EBB768-5AF0-4BDE-988A-3E9E0E594E0C}" dt="2021-11-12T20:28:17.927" v="2764"/>
          <ac:spMkLst>
            <pc:docMk/>
            <pc:sldMk cId="616354141" sldId="357"/>
            <ac:spMk id="33" creationId="{938FE0B0-E9F8-48A2-9B50-1E8DE080E585}"/>
          </ac:spMkLst>
        </pc:spChg>
        <pc:spChg chg="mod">
          <ac:chgData name="Charles E Stubbs" userId="3c075a46-58f1-431d-bcda-181e3021a75e" providerId="ADAL" clId="{02EBB768-5AF0-4BDE-988A-3E9E0E594E0C}" dt="2021-11-12T20:28:17.927" v="2764"/>
          <ac:spMkLst>
            <pc:docMk/>
            <pc:sldMk cId="616354141" sldId="357"/>
            <ac:spMk id="35" creationId="{7455693A-F28A-4297-B823-3D286AC54E7A}"/>
          </ac:spMkLst>
        </pc:spChg>
        <pc:spChg chg="mod">
          <ac:chgData name="Charles E Stubbs" userId="3c075a46-58f1-431d-bcda-181e3021a75e" providerId="ADAL" clId="{02EBB768-5AF0-4BDE-988A-3E9E0E594E0C}" dt="2021-11-12T20:28:17.927" v="2764"/>
          <ac:spMkLst>
            <pc:docMk/>
            <pc:sldMk cId="616354141" sldId="357"/>
            <ac:spMk id="36" creationId="{EBB808C5-B24A-42DC-8EE1-2BFB83F4AC69}"/>
          </ac:spMkLst>
        </pc:spChg>
        <pc:spChg chg="mod">
          <ac:chgData name="Charles E Stubbs" userId="3c075a46-58f1-431d-bcda-181e3021a75e" providerId="ADAL" clId="{02EBB768-5AF0-4BDE-988A-3E9E0E594E0C}" dt="2021-11-12T20:28:17.927" v="2764"/>
          <ac:spMkLst>
            <pc:docMk/>
            <pc:sldMk cId="616354141" sldId="357"/>
            <ac:spMk id="37" creationId="{3CF58762-0A3E-44D2-BB64-9F7442930037}"/>
          </ac:spMkLst>
        </pc:spChg>
        <pc:spChg chg="mod">
          <ac:chgData name="Charles E Stubbs" userId="3c075a46-58f1-431d-bcda-181e3021a75e" providerId="ADAL" clId="{02EBB768-5AF0-4BDE-988A-3E9E0E594E0C}" dt="2021-11-12T20:28:17.927" v="2764"/>
          <ac:spMkLst>
            <pc:docMk/>
            <pc:sldMk cId="616354141" sldId="357"/>
            <ac:spMk id="38" creationId="{1907E2C5-A534-4AAD-8AF3-1D82FD98A000}"/>
          </ac:spMkLst>
        </pc:spChg>
        <pc:spChg chg="mod">
          <ac:chgData name="Charles E Stubbs" userId="3c075a46-58f1-431d-bcda-181e3021a75e" providerId="ADAL" clId="{02EBB768-5AF0-4BDE-988A-3E9E0E594E0C}" dt="2021-11-12T20:28:17.927" v="2764"/>
          <ac:spMkLst>
            <pc:docMk/>
            <pc:sldMk cId="616354141" sldId="357"/>
            <ac:spMk id="39" creationId="{A4B49879-7982-44F4-A74E-EE20737809C3}"/>
          </ac:spMkLst>
        </pc:spChg>
        <pc:spChg chg="mod">
          <ac:chgData name="Charles E Stubbs" userId="3c075a46-58f1-431d-bcda-181e3021a75e" providerId="ADAL" clId="{02EBB768-5AF0-4BDE-988A-3E9E0E594E0C}" dt="2021-11-12T20:28:17.927" v="2764"/>
          <ac:spMkLst>
            <pc:docMk/>
            <pc:sldMk cId="616354141" sldId="357"/>
            <ac:spMk id="40" creationId="{3DB29B8A-FCA2-46B4-9354-39DF781DBFEC}"/>
          </ac:spMkLst>
        </pc:spChg>
        <pc:spChg chg="add mod">
          <ac:chgData name="Charles E Stubbs" userId="3c075a46-58f1-431d-bcda-181e3021a75e" providerId="ADAL" clId="{02EBB768-5AF0-4BDE-988A-3E9E0E594E0C}" dt="2021-11-12T20:28:17.927" v="2764"/>
          <ac:spMkLst>
            <pc:docMk/>
            <pc:sldMk cId="616354141" sldId="357"/>
            <ac:spMk id="41" creationId="{F11970F0-1A1C-4BBB-852B-764583F2F426}"/>
          </ac:spMkLst>
        </pc:spChg>
        <pc:spChg chg="add mod">
          <ac:chgData name="Charles E Stubbs" userId="3c075a46-58f1-431d-bcda-181e3021a75e" providerId="ADAL" clId="{02EBB768-5AF0-4BDE-988A-3E9E0E594E0C}" dt="2021-11-12T20:32:17.686" v="2781" actId="1076"/>
          <ac:spMkLst>
            <pc:docMk/>
            <pc:sldMk cId="616354141" sldId="357"/>
            <ac:spMk id="42" creationId="{2BBD510F-8DA1-459B-A9BD-6A7BCCB93B94}"/>
          </ac:spMkLst>
        </pc:spChg>
        <pc:spChg chg="add mod ord">
          <ac:chgData name="Charles E Stubbs" userId="3c075a46-58f1-431d-bcda-181e3021a75e" providerId="ADAL" clId="{02EBB768-5AF0-4BDE-988A-3E9E0E594E0C}" dt="2021-11-12T20:29:33.632" v="2772" actId="1076"/>
          <ac:spMkLst>
            <pc:docMk/>
            <pc:sldMk cId="616354141" sldId="357"/>
            <ac:spMk id="43" creationId="{273E5E02-D025-49AD-B0B7-486407EBB815}"/>
          </ac:spMkLst>
        </pc:spChg>
        <pc:spChg chg="add mod">
          <ac:chgData name="Charles E Stubbs" userId="3c075a46-58f1-431d-bcda-181e3021a75e" providerId="ADAL" clId="{02EBB768-5AF0-4BDE-988A-3E9E0E594E0C}" dt="2021-11-12T20:32:40.960" v="2782"/>
          <ac:spMkLst>
            <pc:docMk/>
            <pc:sldMk cId="616354141" sldId="357"/>
            <ac:spMk id="44" creationId="{585968F4-E450-4CF2-B425-E65A62A2F8BE}"/>
          </ac:spMkLst>
        </pc:spChg>
        <pc:spChg chg="mod">
          <ac:chgData name="Charles E Stubbs" userId="3c075a46-58f1-431d-bcda-181e3021a75e" providerId="ADAL" clId="{02EBB768-5AF0-4BDE-988A-3E9E0E594E0C}" dt="2021-11-12T17:52:05.139" v="1542" actId="14100"/>
          <ac:spMkLst>
            <pc:docMk/>
            <pc:sldMk cId="616354141" sldId="357"/>
            <ac:spMk id="634" creationId="{00000000-0000-0000-0000-000000000000}"/>
          </ac:spMkLst>
        </pc:spChg>
        <pc:spChg chg="mod">
          <ac:chgData name="Charles E Stubbs" userId="3c075a46-58f1-431d-bcda-181e3021a75e" providerId="ADAL" clId="{02EBB768-5AF0-4BDE-988A-3E9E0E594E0C}" dt="2021-11-12T17:51:58.538" v="1541" actId="20577"/>
          <ac:spMkLst>
            <pc:docMk/>
            <pc:sldMk cId="616354141" sldId="357"/>
            <ac:spMk id="635" creationId="{00000000-0000-0000-0000-000000000000}"/>
          </ac:spMkLst>
        </pc:spChg>
        <pc:grpChg chg="add mod">
          <ac:chgData name="Charles E Stubbs" userId="3c075a46-58f1-431d-bcda-181e3021a75e" providerId="ADAL" clId="{02EBB768-5AF0-4BDE-988A-3E9E0E594E0C}" dt="2021-11-12T20:28:17.927" v="2764"/>
          <ac:grpSpMkLst>
            <pc:docMk/>
            <pc:sldMk cId="616354141" sldId="357"/>
            <ac:grpSpMk id="11" creationId="{54A9AEB2-A685-4D56-BF04-7400615DBEF0}"/>
          </ac:grpSpMkLst>
        </pc:grpChg>
        <pc:grpChg chg="mod">
          <ac:chgData name="Charles E Stubbs" userId="3c075a46-58f1-431d-bcda-181e3021a75e" providerId="ADAL" clId="{02EBB768-5AF0-4BDE-988A-3E9E0E594E0C}" dt="2021-11-12T20:28:17.927" v="2764"/>
          <ac:grpSpMkLst>
            <pc:docMk/>
            <pc:sldMk cId="616354141" sldId="357"/>
            <ac:grpSpMk id="13" creationId="{A354588E-1F20-42A9-8D32-70BFE20DE957}"/>
          </ac:grpSpMkLst>
        </pc:grpChg>
        <pc:grpChg chg="add mod">
          <ac:chgData name="Charles E Stubbs" userId="3c075a46-58f1-431d-bcda-181e3021a75e" providerId="ADAL" clId="{02EBB768-5AF0-4BDE-988A-3E9E0E594E0C}" dt="2021-11-12T20:28:17.927" v="2764"/>
          <ac:grpSpMkLst>
            <pc:docMk/>
            <pc:sldMk cId="616354141" sldId="357"/>
            <ac:grpSpMk id="22" creationId="{2B1DFD66-3898-4226-BAD8-482FAFA2CD4C}"/>
          </ac:grpSpMkLst>
        </pc:grpChg>
        <pc:grpChg chg="mod">
          <ac:chgData name="Charles E Stubbs" userId="3c075a46-58f1-431d-bcda-181e3021a75e" providerId="ADAL" clId="{02EBB768-5AF0-4BDE-988A-3E9E0E594E0C}" dt="2021-11-12T20:28:17.927" v="2764"/>
          <ac:grpSpMkLst>
            <pc:docMk/>
            <pc:sldMk cId="616354141" sldId="357"/>
            <ac:grpSpMk id="24" creationId="{94A72EF5-F30C-46F2-B039-68B3F881781B}"/>
          </ac:grpSpMkLst>
        </pc:grpChg>
        <pc:grpChg chg="add mod">
          <ac:chgData name="Charles E Stubbs" userId="3c075a46-58f1-431d-bcda-181e3021a75e" providerId="ADAL" clId="{02EBB768-5AF0-4BDE-988A-3E9E0E594E0C}" dt="2021-11-12T20:28:17.927" v="2764"/>
          <ac:grpSpMkLst>
            <pc:docMk/>
            <pc:sldMk cId="616354141" sldId="357"/>
            <ac:grpSpMk id="32" creationId="{4673FFC8-CCB4-405F-B390-17B712026009}"/>
          </ac:grpSpMkLst>
        </pc:grpChg>
        <pc:grpChg chg="mod">
          <ac:chgData name="Charles E Stubbs" userId="3c075a46-58f1-431d-bcda-181e3021a75e" providerId="ADAL" clId="{02EBB768-5AF0-4BDE-988A-3E9E0E594E0C}" dt="2021-11-12T20:28:17.927" v="2764"/>
          <ac:grpSpMkLst>
            <pc:docMk/>
            <pc:sldMk cId="616354141" sldId="357"/>
            <ac:grpSpMk id="34" creationId="{20D561CB-6A64-4F86-B6F2-9DF2B31CF062}"/>
          </ac:grpSpMkLst>
        </pc:grpChg>
        <pc:cxnChg chg="add mod">
          <ac:chgData name="Charles E Stubbs" userId="3c075a46-58f1-431d-bcda-181e3021a75e" providerId="ADAL" clId="{02EBB768-5AF0-4BDE-988A-3E9E0E594E0C}" dt="2021-11-16T17:35:21.230" v="4615" actId="1582"/>
          <ac:cxnSpMkLst>
            <pc:docMk/>
            <pc:sldMk cId="616354141" sldId="357"/>
            <ac:cxnSpMk id="3" creationId="{056531FF-EFB0-4795-AF03-58636F7C0177}"/>
          </ac:cxnSpMkLst>
        </pc:cxnChg>
        <pc:cxnChg chg="add mod">
          <ac:chgData name="Charles E Stubbs" userId="3c075a46-58f1-431d-bcda-181e3021a75e" providerId="ADAL" clId="{02EBB768-5AF0-4BDE-988A-3E9E0E594E0C}" dt="2021-11-16T17:35:43.030" v="4620" actId="14100"/>
          <ac:cxnSpMkLst>
            <pc:docMk/>
            <pc:sldMk cId="616354141" sldId="357"/>
            <ac:cxnSpMk id="46" creationId="{E50FB45F-9EA7-461D-B884-3D332F2FED6C}"/>
          </ac:cxnSpMkLst>
        </pc:cxnChg>
        <pc:cxnChg chg="add mod">
          <ac:chgData name="Charles E Stubbs" userId="3c075a46-58f1-431d-bcda-181e3021a75e" providerId="ADAL" clId="{02EBB768-5AF0-4BDE-988A-3E9E0E594E0C}" dt="2021-11-16T17:36:18.169" v="4625" actId="14100"/>
          <ac:cxnSpMkLst>
            <pc:docMk/>
            <pc:sldMk cId="616354141" sldId="357"/>
            <ac:cxnSpMk id="50" creationId="{076B69B7-1E55-42F8-A38D-84FA1C5C44D1}"/>
          </ac:cxnSpMkLst>
        </pc:cxnChg>
      </pc:sldChg>
      <pc:sldChg chg="add del">
        <pc:chgData name="Charles E Stubbs" userId="3c075a46-58f1-431d-bcda-181e3021a75e" providerId="ADAL" clId="{02EBB768-5AF0-4BDE-988A-3E9E0E594E0C}" dt="2021-11-12T18:11:08.539" v="1676" actId="2696"/>
        <pc:sldMkLst>
          <pc:docMk/>
          <pc:sldMk cId="3621013820" sldId="358"/>
        </pc:sldMkLst>
      </pc:sldChg>
      <pc:sldChg chg="addSp modSp add del mod">
        <pc:chgData name="Charles E Stubbs" userId="3c075a46-58f1-431d-bcda-181e3021a75e" providerId="ADAL" clId="{02EBB768-5AF0-4BDE-988A-3E9E0E594E0C}" dt="2021-11-12T20:29:55.640" v="2773" actId="2696"/>
        <pc:sldMkLst>
          <pc:docMk/>
          <pc:sldMk cId="2689488687" sldId="359"/>
        </pc:sldMkLst>
        <pc:graphicFrameChg chg="mod modGraphic">
          <ac:chgData name="Charles E Stubbs" userId="3c075a46-58f1-431d-bcda-181e3021a75e" providerId="ADAL" clId="{02EBB768-5AF0-4BDE-988A-3E9E0E594E0C}" dt="2021-11-12T18:17:38.596" v="1810" actId="1038"/>
          <ac:graphicFrameMkLst>
            <pc:docMk/>
            <pc:sldMk cId="2689488687" sldId="359"/>
            <ac:graphicFrameMk id="2" creationId="{3CC23729-4B6F-4E9A-8353-AD7104DC0C10}"/>
          </ac:graphicFrameMkLst>
        </pc:graphicFrameChg>
        <pc:graphicFrameChg chg="add mod modGraphic">
          <ac:chgData name="Charles E Stubbs" userId="3c075a46-58f1-431d-bcda-181e3021a75e" providerId="ADAL" clId="{02EBB768-5AF0-4BDE-988A-3E9E0E594E0C}" dt="2021-11-12T18:17:38.596" v="1810" actId="1038"/>
          <ac:graphicFrameMkLst>
            <pc:docMk/>
            <pc:sldMk cId="2689488687" sldId="359"/>
            <ac:graphicFrameMk id="3" creationId="{70E986CD-BF27-478F-86B4-DAD2AA7BE9F0}"/>
          </ac:graphicFrameMkLst>
        </pc:graphicFrameChg>
        <pc:graphicFrameChg chg="add mod modGraphic">
          <ac:chgData name="Charles E Stubbs" userId="3c075a46-58f1-431d-bcda-181e3021a75e" providerId="ADAL" clId="{02EBB768-5AF0-4BDE-988A-3E9E0E594E0C}" dt="2021-11-12T18:17:38.596" v="1810" actId="1038"/>
          <ac:graphicFrameMkLst>
            <pc:docMk/>
            <pc:sldMk cId="2689488687" sldId="359"/>
            <ac:graphicFrameMk id="9" creationId="{B6CEF60B-DAFF-4EB8-81CF-22D7E5D3A8A3}"/>
          </ac:graphicFrameMkLst>
        </pc:graphicFrameChg>
        <pc:graphicFrameChg chg="add mod">
          <ac:chgData name="Charles E Stubbs" userId="3c075a46-58f1-431d-bcda-181e3021a75e" providerId="ADAL" clId="{02EBB768-5AF0-4BDE-988A-3E9E0E594E0C}" dt="2021-11-12T18:17:31.487" v="1776" actId="1076"/>
          <ac:graphicFrameMkLst>
            <pc:docMk/>
            <pc:sldMk cId="2689488687" sldId="359"/>
            <ac:graphicFrameMk id="11" creationId="{5295C1C2-081D-4219-A8CE-7D02F820A4E5}"/>
          </ac:graphicFrameMkLst>
        </pc:graphicFrameChg>
        <pc:graphicFrameChg chg="mod modGraphic">
          <ac:chgData name="Charles E Stubbs" userId="3c075a46-58f1-431d-bcda-181e3021a75e" providerId="ADAL" clId="{02EBB768-5AF0-4BDE-988A-3E9E0E594E0C}" dt="2021-11-12T18:16:41.096" v="1774" actId="2062"/>
          <ac:graphicFrameMkLst>
            <pc:docMk/>
            <pc:sldMk cId="2689488687" sldId="359"/>
            <ac:graphicFrameMk id="12" creationId="{4002B4FB-DA59-4CDC-8479-4B862E3B73A8}"/>
          </ac:graphicFrameMkLst>
        </pc:graphicFrameChg>
      </pc:sldChg>
      <pc:sldChg chg="addSp modSp add mod modAnim modNotesTx">
        <pc:chgData name="Charles E Stubbs" userId="3c075a46-58f1-431d-bcda-181e3021a75e" providerId="ADAL" clId="{02EBB768-5AF0-4BDE-988A-3E9E0E594E0C}" dt="2021-11-16T17:38:55.596" v="4641"/>
        <pc:sldMkLst>
          <pc:docMk/>
          <pc:sldMk cId="3711975888" sldId="360"/>
        </pc:sldMkLst>
        <pc:spChg chg="mod">
          <ac:chgData name="Charles E Stubbs" userId="3c075a46-58f1-431d-bcda-181e3021a75e" providerId="ADAL" clId="{02EBB768-5AF0-4BDE-988A-3E9E0E594E0C}" dt="2021-11-12T21:41:15.696" v="4272" actId="1076"/>
          <ac:spMkLst>
            <pc:docMk/>
            <pc:sldMk cId="3711975888" sldId="360"/>
            <ac:spMk id="635" creationId="{00000000-0000-0000-0000-000000000000}"/>
          </ac:spMkLst>
        </pc:spChg>
        <pc:graphicFrameChg chg="mod modGraphic">
          <ac:chgData name="Charles E Stubbs" userId="3c075a46-58f1-431d-bcda-181e3021a75e" providerId="ADAL" clId="{02EBB768-5AF0-4BDE-988A-3E9E0E594E0C}" dt="2021-11-16T17:38:55.596" v="4641"/>
          <ac:graphicFrameMkLst>
            <pc:docMk/>
            <pc:sldMk cId="3711975888" sldId="360"/>
            <ac:graphicFrameMk id="2" creationId="{3CC23729-4B6F-4E9A-8353-AD7104DC0C10}"/>
          </ac:graphicFrameMkLst>
        </pc:graphicFrameChg>
        <pc:graphicFrameChg chg="mod modGraphic">
          <ac:chgData name="Charles E Stubbs" userId="3c075a46-58f1-431d-bcda-181e3021a75e" providerId="ADAL" clId="{02EBB768-5AF0-4BDE-988A-3E9E0E594E0C}" dt="2021-11-12T18:28:38.101" v="2006" actId="1036"/>
          <ac:graphicFrameMkLst>
            <pc:docMk/>
            <pc:sldMk cId="3711975888" sldId="360"/>
            <ac:graphicFrameMk id="3" creationId="{70E986CD-BF27-478F-86B4-DAD2AA7BE9F0}"/>
          </ac:graphicFrameMkLst>
        </pc:graphicFrameChg>
        <pc:graphicFrameChg chg="mod">
          <ac:chgData name="Charles E Stubbs" userId="3c075a46-58f1-431d-bcda-181e3021a75e" providerId="ADAL" clId="{02EBB768-5AF0-4BDE-988A-3E9E0E594E0C}" dt="2021-11-12T18:28:38.101" v="2006" actId="1036"/>
          <ac:graphicFrameMkLst>
            <pc:docMk/>
            <pc:sldMk cId="3711975888" sldId="360"/>
            <ac:graphicFrameMk id="9" creationId="{B6CEF60B-DAFF-4EB8-81CF-22D7E5D3A8A3}"/>
          </ac:graphicFrameMkLst>
        </pc:graphicFrameChg>
        <pc:graphicFrameChg chg="mod modGraphic">
          <ac:chgData name="Charles E Stubbs" userId="3c075a46-58f1-431d-bcda-181e3021a75e" providerId="ADAL" clId="{02EBB768-5AF0-4BDE-988A-3E9E0E594E0C}" dt="2021-11-12T20:27:42.011" v="2763" actId="14100"/>
          <ac:graphicFrameMkLst>
            <pc:docMk/>
            <pc:sldMk cId="3711975888" sldId="360"/>
            <ac:graphicFrameMk id="11" creationId="{5295C1C2-081D-4219-A8CE-7D02F820A4E5}"/>
          </ac:graphicFrameMkLst>
        </pc:graphicFrameChg>
        <pc:graphicFrameChg chg="mod modGraphic">
          <ac:chgData name="Charles E Stubbs" userId="3c075a46-58f1-431d-bcda-181e3021a75e" providerId="ADAL" clId="{02EBB768-5AF0-4BDE-988A-3E9E0E594E0C}" dt="2021-11-12T20:21:50.790" v="2732" actId="20577"/>
          <ac:graphicFrameMkLst>
            <pc:docMk/>
            <pc:sldMk cId="3711975888" sldId="360"/>
            <ac:graphicFrameMk id="12" creationId="{4002B4FB-DA59-4CDC-8479-4B862E3B73A8}"/>
          </ac:graphicFrameMkLst>
        </pc:graphicFrameChg>
        <pc:graphicFrameChg chg="add mod modGraphic">
          <ac:chgData name="Charles E Stubbs" userId="3c075a46-58f1-431d-bcda-181e3021a75e" providerId="ADAL" clId="{02EBB768-5AF0-4BDE-988A-3E9E0E594E0C}" dt="2021-11-12T20:27:30.935" v="2760" actId="108"/>
          <ac:graphicFrameMkLst>
            <pc:docMk/>
            <pc:sldMk cId="3711975888" sldId="360"/>
            <ac:graphicFrameMk id="13" creationId="{8848EEC5-570D-4946-91C9-338ADD3B0503}"/>
          </ac:graphicFrameMkLst>
        </pc:graphicFrameChg>
        <pc:graphicFrameChg chg="add mod modGraphic">
          <ac:chgData name="Charles E Stubbs" userId="3c075a46-58f1-431d-bcda-181e3021a75e" providerId="ADAL" clId="{02EBB768-5AF0-4BDE-988A-3E9E0E594E0C}" dt="2021-11-12T18:28:38.101" v="2006" actId="1036"/>
          <ac:graphicFrameMkLst>
            <pc:docMk/>
            <pc:sldMk cId="3711975888" sldId="360"/>
            <ac:graphicFrameMk id="14" creationId="{C10EE35D-796B-4959-B9BC-C01B0B0F8E85}"/>
          </ac:graphicFrameMkLst>
        </pc:graphicFrameChg>
      </pc:sldChg>
      <pc:sldChg chg="addSp delSp modSp add mod">
        <pc:chgData name="Charles E Stubbs" userId="3c075a46-58f1-431d-bcda-181e3021a75e" providerId="ADAL" clId="{02EBB768-5AF0-4BDE-988A-3E9E0E594E0C}" dt="2021-11-12T21:36:39.729" v="4241" actId="1076"/>
        <pc:sldMkLst>
          <pc:docMk/>
          <pc:sldMk cId="2182128986" sldId="361"/>
        </pc:sldMkLst>
        <pc:spChg chg="add del mod">
          <ac:chgData name="Charles E Stubbs" userId="3c075a46-58f1-431d-bcda-181e3021a75e" providerId="ADAL" clId="{02EBB768-5AF0-4BDE-988A-3E9E0E594E0C}" dt="2021-11-12T18:41:59.926" v="2171" actId="478"/>
          <ac:spMkLst>
            <pc:docMk/>
            <pc:sldMk cId="2182128986" sldId="361"/>
            <ac:spMk id="2" creationId="{2E555E8F-AB3F-4FD1-882B-1F6161FE4CC5}"/>
          </ac:spMkLst>
        </pc:spChg>
        <pc:spChg chg="mod">
          <ac:chgData name="Charles E Stubbs" userId="3c075a46-58f1-431d-bcda-181e3021a75e" providerId="ADAL" clId="{02EBB768-5AF0-4BDE-988A-3E9E0E594E0C}" dt="2021-11-12T21:36:39.729" v="4241" actId="1076"/>
          <ac:spMkLst>
            <pc:docMk/>
            <pc:sldMk cId="2182128986" sldId="361"/>
            <ac:spMk id="2" creationId="{F4986147-5293-4DEC-89F4-2FF55BEA40BC}"/>
          </ac:spMkLst>
        </pc:spChg>
        <pc:spChg chg="add del mod">
          <ac:chgData name="Charles E Stubbs" userId="3c075a46-58f1-431d-bcda-181e3021a75e" providerId="ADAL" clId="{02EBB768-5AF0-4BDE-988A-3E9E0E594E0C}" dt="2021-11-12T18:44:10.155" v="2188"/>
          <ac:spMkLst>
            <pc:docMk/>
            <pc:sldMk cId="2182128986" sldId="361"/>
            <ac:spMk id="9" creationId="{9FE7AE60-0492-4456-9AD9-5F0D3D751D47}"/>
          </ac:spMkLst>
        </pc:spChg>
        <pc:spChg chg="add del">
          <ac:chgData name="Charles E Stubbs" userId="3c075a46-58f1-431d-bcda-181e3021a75e" providerId="ADAL" clId="{02EBB768-5AF0-4BDE-988A-3E9E0E594E0C}" dt="2021-11-12T18:43:23.279" v="2184" actId="478"/>
          <ac:spMkLst>
            <pc:docMk/>
            <pc:sldMk cId="2182128986" sldId="361"/>
            <ac:spMk id="11" creationId="{A09D0EC5-E0BB-446A-8B72-EEA6F5421DAD}"/>
          </ac:spMkLst>
        </pc:spChg>
        <pc:spChg chg="add del mod">
          <ac:chgData name="Charles E Stubbs" userId="3c075a46-58f1-431d-bcda-181e3021a75e" providerId="ADAL" clId="{02EBB768-5AF0-4BDE-988A-3E9E0E594E0C}" dt="2021-11-12T18:44:10.155" v="2188"/>
          <ac:spMkLst>
            <pc:docMk/>
            <pc:sldMk cId="2182128986" sldId="361"/>
            <ac:spMk id="12" creationId="{66946696-83EB-44F1-819E-4588944C1B61}"/>
          </ac:spMkLst>
        </pc:spChg>
        <pc:spChg chg="mod">
          <ac:chgData name="Charles E Stubbs" userId="3c075a46-58f1-431d-bcda-181e3021a75e" providerId="ADAL" clId="{02EBB768-5AF0-4BDE-988A-3E9E0E594E0C}" dt="2021-11-12T18:47:42.220" v="2220" actId="1076"/>
          <ac:spMkLst>
            <pc:docMk/>
            <pc:sldMk cId="2182128986" sldId="361"/>
            <ac:spMk id="16" creationId="{6F993453-698E-486C-ACF3-1E92457BF626}"/>
          </ac:spMkLst>
        </pc:spChg>
        <pc:spChg chg="add del mod">
          <ac:chgData name="Charles E Stubbs" userId="3c075a46-58f1-431d-bcda-181e3021a75e" providerId="ADAL" clId="{02EBB768-5AF0-4BDE-988A-3E9E0E594E0C}" dt="2021-11-12T18:46:24.933" v="2207"/>
          <ac:spMkLst>
            <pc:docMk/>
            <pc:sldMk cId="2182128986" sldId="361"/>
            <ac:spMk id="28" creationId="{358A6BD5-FBF9-4473-AAB7-E9E878C93F7D}"/>
          </ac:spMkLst>
        </pc:spChg>
        <pc:spChg chg="mod topLvl">
          <ac:chgData name="Charles E Stubbs" userId="3c075a46-58f1-431d-bcda-181e3021a75e" providerId="ADAL" clId="{02EBB768-5AF0-4BDE-988A-3E9E0E594E0C}" dt="2021-11-12T18:51:01.597" v="2251" actId="164"/>
          <ac:spMkLst>
            <pc:docMk/>
            <pc:sldMk cId="2182128986" sldId="361"/>
            <ac:spMk id="55" creationId="{5FE637B1-1B9C-474D-8327-7F88AFD2BCBF}"/>
          </ac:spMkLst>
        </pc:spChg>
        <pc:spChg chg="mod topLvl">
          <ac:chgData name="Charles E Stubbs" userId="3c075a46-58f1-431d-bcda-181e3021a75e" providerId="ADAL" clId="{02EBB768-5AF0-4BDE-988A-3E9E0E594E0C}" dt="2021-11-12T18:51:01.597" v="2251" actId="164"/>
          <ac:spMkLst>
            <pc:docMk/>
            <pc:sldMk cId="2182128986" sldId="361"/>
            <ac:spMk id="57" creationId="{E0F6DD11-8CAD-45FC-A681-395677E833E8}"/>
          </ac:spMkLst>
        </pc:spChg>
        <pc:spChg chg="mod topLvl">
          <ac:chgData name="Charles E Stubbs" userId="3c075a46-58f1-431d-bcda-181e3021a75e" providerId="ADAL" clId="{02EBB768-5AF0-4BDE-988A-3E9E0E594E0C}" dt="2021-11-12T18:51:01.597" v="2251" actId="164"/>
          <ac:spMkLst>
            <pc:docMk/>
            <pc:sldMk cId="2182128986" sldId="361"/>
            <ac:spMk id="62" creationId="{C181A6A8-B965-45B3-A5E4-86E91CF52197}"/>
          </ac:spMkLst>
        </pc:spChg>
        <pc:spChg chg="mod topLvl">
          <ac:chgData name="Charles E Stubbs" userId="3c075a46-58f1-431d-bcda-181e3021a75e" providerId="ADAL" clId="{02EBB768-5AF0-4BDE-988A-3E9E0E594E0C}" dt="2021-11-12T18:51:01.597" v="2251" actId="164"/>
          <ac:spMkLst>
            <pc:docMk/>
            <pc:sldMk cId="2182128986" sldId="361"/>
            <ac:spMk id="63" creationId="{2D1D4507-589E-48A0-AC44-E05C79E01162}"/>
          </ac:spMkLst>
        </pc:spChg>
        <pc:spChg chg="mod topLvl">
          <ac:chgData name="Charles E Stubbs" userId="3c075a46-58f1-431d-bcda-181e3021a75e" providerId="ADAL" clId="{02EBB768-5AF0-4BDE-988A-3E9E0E594E0C}" dt="2021-11-12T18:51:01.597" v="2251" actId="164"/>
          <ac:spMkLst>
            <pc:docMk/>
            <pc:sldMk cId="2182128986" sldId="361"/>
            <ac:spMk id="64" creationId="{22AD8BB1-ACCD-4ABC-B0C4-3E29949806AB}"/>
          </ac:spMkLst>
        </pc:spChg>
        <pc:spChg chg="mod topLvl">
          <ac:chgData name="Charles E Stubbs" userId="3c075a46-58f1-431d-bcda-181e3021a75e" providerId="ADAL" clId="{02EBB768-5AF0-4BDE-988A-3E9E0E594E0C}" dt="2021-11-12T18:51:01.597" v="2251" actId="164"/>
          <ac:spMkLst>
            <pc:docMk/>
            <pc:sldMk cId="2182128986" sldId="361"/>
            <ac:spMk id="65" creationId="{F96A6780-8CC2-459F-A9FD-8CA41FDEDDB6}"/>
          </ac:spMkLst>
        </pc:spChg>
        <pc:spChg chg="mod">
          <ac:chgData name="Charles E Stubbs" userId="3c075a46-58f1-431d-bcda-181e3021a75e" providerId="ADAL" clId="{02EBB768-5AF0-4BDE-988A-3E9E0E594E0C}" dt="2021-11-12T18:49:56.955" v="2239" actId="165"/>
          <ac:spMkLst>
            <pc:docMk/>
            <pc:sldMk cId="2182128986" sldId="361"/>
            <ac:spMk id="69" creationId="{B9A4A92E-661C-4E3F-BCCC-0B26D2D670F6}"/>
          </ac:spMkLst>
        </pc:spChg>
        <pc:spChg chg="mod">
          <ac:chgData name="Charles E Stubbs" userId="3c075a46-58f1-431d-bcda-181e3021a75e" providerId="ADAL" clId="{02EBB768-5AF0-4BDE-988A-3E9E0E594E0C}" dt="2021-11-12T18:49:56.955" v="2239" actId="165"/>
          <ac:spMkLst>
            <pc:docMk/>
            <pc:sldMk cId="2182128986" sldId="361"/>
            <ac:spMk id="72" creationId="{A93BE2C4-E83B-4FE1-B389-787E3A18B246}"/>
          </ac:spMkLst>
        </pc:spChg>
        <pc:spChg chg="mod">
          <ac:chgData name="Charles E Stubbs" userId="3c075a46-58f1-431d-bcda-181e3021a75e" providerId="ADAL" clId="{02EBB768-5AF0-4BDE-988A-3E9E0E594E0C}" dt="2021-11-12T18:49:56.955" v="2239" actId="165"/>
          <ac:spMkLst>
            <pc:docMk/>
            <pc:sldMk cId="2182128986" sldId="361"/>
            <ac:spMk id="73" creationId="{E69E2732-EBE7-4015-847B-5EF390BCDEF5}"/>
          </ac:spMkLst>
        </pc:spChg>
        <pc:spChg chg="mod">
          <ac:chgData name="Charles E Stubbs" userId="3c075a46-58f1-431d-bcda-181e3021a75e" providerId="ADAL" clId="{02EBB768-5AF0-4BDE-988A-3E9E0E594E0C}" dt="2021-11-12T18:49:56.955" v="2239" actId="165"/>
          <ac:spMkLst>
            <pc:docMk/>
            <pc:sldMk cId="2182128986" sldId="361"/>
            <ac:spMk id="74" creationId="{5304D239-7EFE-4161-AAD3-318FF0C747C6}"/>
          </ac:spMkLst>
        </pc:spChg>
        <pc:spChg chg="mod">
          <ac:chgData name="Charles E Stubbs" userId="3c075a46-58f1-431d-bcda-181e3021a75e" providerId="ADAL" clId="{02EBB768-5AF0-4BDE-988A-3E9E0E594E0C}" dt="2021-11-12T18:49:56.955" v="2239" actId="165"/>
          <ac:spMkLst>
            <pc:docMk/>
            <pc:sldMk cId="2182128986" sldId="361"/>
            <ac:spMk id="77" creationId="{D9D157F1-5645-4533-B519-61D4670E440C}"/>
          </ac:spMkLst>
        </pc:spChg>
        <pc:spChg chg="mod">
          <ac:chgData name="Charles E Stubbs" userId="3c075a46-58f1-431d-bcda-181e3021a75e" providerId="ADAL" clId="{02EBB768-5AF0-4BDE-988A-3E9E0E594E0C}" dt="2021-11-12T18:49:56.955" v="2239" actId="165"/>
          <ac:spMkLst>
            <pc:docMk/>
            <pc:sldMk cId="2182128986" sldId="361"/>
            <ac:spMk id="78" creationId="{0BE5BC2E-9186-48CA-B082-FF825B802D7D}"/>
          </ac:spMkLst>
        </pc:spChg>
        <pc:spChg chg="mod">
          <ac:chgData name="Charles E Stubbs" userId="3c075a46-58f1-431d-bcda-181e3021a75e" providerId="ADAL" clId="{02EBB768-5AF0-4BDE-988A-3E9E0E594E0C}" dt="2021-11-12T18:49:56.955" v="2239" actId="165"/>
          <ac:spMkLst>
            <pc:docMk/>
            <pc:sldMk cId="2182128986" sldId="361"/>
            <ac:spMk id="79" creationId="{0C495851-CBA7-4976-8537-8FFCF29D9533}"/>
          </ac:spMkLst>
        </pc:spChg>
        <pc:spChg chg="mod">
          <ac:chgData name="Charles E Stubbs" userId="3c075a46-58f1-431d-bcda-181e3021a75e" providerId="ADAL" clId="{02EBB768-5AF0-4BDE-988A-3E9E0E594E0C}" dt="2021-11-12T18:49:56.955" v="2239" actId="165"/>
          <ac:spMkLst>
            <pc:docMk/>
            <pc:sldMk cId="2182128986" sldId="361"/>
            <ac:spMk id="82" creationId="{AA1575E7-33EA-482D-8610-8D8AE6469EEC}"/>
          </ac:spMkLst>
        </pc:spChg>
        <pc:spChg chg="mod">
          <ac:chgData name="Charles E Stubbs" userId="3c075a46-58f1-431d-bcda-181e3021a75e" providerId="ADAL" clId="{02EBB768-5AF0-4BDE-988A-3E9E0E594E0C}" dt="2021-11-12T18:49:56.955" v="2239" actId="165"/>
          <ac:spMkLst>
            <pc:docMk/>
            <pc:sldMk cId="2182128986" sldId="361"/>
            <ac:spMk id="83" creationId="{49D85893-B9F0-41D1-816B-274C912362B5}"/>
          </ac:spMkLst>
        </pc:spChg>
        <pc:spChg chg="del">
          <ac:chgData name="Charles E Stubbs" userId="3c075a46-58f1-431d-bcda-181e3021a75e" providerId="ADAL" clId="{02EBB768-5AF0-4BDE-988A-3E9E0E594E0C}" dt="2021-11-12T18:49:44.835" v="2237" actId="478"/>
          <ac:spMkLst>
            <pc:docMk/>
            <pc:sldMk cId="2182128986" sldId="361"/>
            <ac:spMk id="84" creationId="{EC39BB69-FEB3-4E99-A04B-EC35A3FA97AB}"/>
          </ac:spMkLst>
        </pc:spChg>
        <pc:spChg chg="mod">
          <ac:chgData name="Charles E Stubbs" userId="3c075a46-58f1-431d-bcda-181e3021a75e" providerId="ADAL" clId="{02EBB768-5AF0-4BDE-988A-3E9E0E594E0C}" dt="2021-11-12T18:49:56.955" v="2239" actId="165"/>
          <ac:spMkLst>
            <pc:docMk/>
            <pc:sldMk cId="2182128986" sldId="361"/>
            <ac:spMk id="87" creationId="{CA2685A7-A77E-4EC5-BF6B-F0FF0F2E8A49}"/>
          </ac:spMkLst>
        </pc:spChg>
        <pc:spChg chg="mod">
          <ac:chgData name="Charles E Stubbs" userId="3c075a46-58f1-431d-bcda-181e3021a75e" providerId="ADAL" clId="{02EBB768-5AF0-4BDE-988A-3E9E0E594E0C}" dt="2021-11-12T18:49:56.955" v="2239" actId="165"/>
          <ac:spMkLst>
            <pc:docMk/>
            <pc:sldMk cId="2182128986" sldId="361"/>
            <ac:spMk id="88" creationId="{911BD5F3-6926-4726-9676-27B1B00D554A}"/>
          </ac:spMkLst>
        </pc:spChg>
        <pc:spChg chg="mod topLvl">
          <ac:chgData name="Charles E Stubbs" userId="3c075a46-58f1-431d-bcda-181e3021a75e" providerId="ADAL" clId="{02EBB768-5AF0-4BDE-988A-3E9E0E594E0C}" dt="2021-11-12T18:47:07.850" v="2215" actId="164"/>
          <ac:spMkLst>
            <pc:docMk/>
            <pc:sldMk cId="2182128986" sldId="361"/>
            <ac:spMk id="92" creationId="{0EAAFF68-999B-415F-8163-84DB6772ADB6}"/>
          </ac:spMkLst>
        </pc:spChg>
        <pc:spChg chg="mod topLvl">
          <ac:chgData name="Charles E Stubbs" userId="3c075a46-58f1-431d-bcda-181e3021a75e" providerId="ADAL" clId="{02EBB768-5AF0-4BDE-988A-3E9E0E594E0C}" dt="2021-11-12T18:47:07.850" v="2215" actId="164"/>
          <ac:spMkLst>
            <pc:docMk/>
            <pc:sldMk cId="2182128986" sldId="361"/>
            <ac:spMk id="93" creationId="{1BDCACBC-E38D-4CFC-B4BA-40F1D5B309F3}"/>
          </ac:spMkLst>
        </pc:spChg>
        <pc:spChg chg="mod topLvl">
          <ac:chgData name="Charles E Stubbs" userId="3c075a46-58f1-431d-bcda-181e3021a75e" providerId="ADAL" clId="{02EBB768-5AF0-4BDE-988A-3E9E0E594E0C}" dt="2021-11-12T18:47:07.850" v="2215" actId="164"/>
          <ac:spMkLst>
            <pc:docMk/>
            <pc:sldMk cId="2182128986" sldId="361"/>
            <ac:spMk id="94" creationId="{C5DDEAF7-1794-45F4-B708-CE57FFC2E7EB}"/>
          </ac:spMkLst>
        </pc:spChg>
        <pc:spChg chg="del mod">
          <ac:chgData name="Charles E Stubbs" userId="3c075a46-58f1-431d-bcda-181e3021a75e" providerId="ADAL" clId="{02EBB768-5AF0-4BDE-988A-3E9E0E594E0C}" dt="2021-11-12T18:41:46.873" v="2169" actId="478"/>
          <ac:spMkLst>
            <pc:docMk/>
            <pc:sldMk cId="2182128986" sldId="361"/>
            <ac:spMk id="95" creationId="{B6F63EF0-2B6C-425C-BE5B-3F0F4CE4798B}"/>
          </ac:spMkLst>
        </pc:spChg>
        <pc:spChg chg="mod">
          <ac:chgData name="Charles E Stubbs" userId="3c075a46-58f1-431d-bcda-181e3021a75e" providerId="ADAL" clId="{02EBB768-5AF0-4BDE-988A-3E9E0E594E0C}" dt="2021-11-12T18:41:11.607" v="2161" actId="571"/>
          <ac:spMkLst>
            <pc:docMk/>
            <pc:sldMk cId="2182128986" sldId="361"/>
            <ac:spMk id="98" creationId="{82844A41-3916-4A40-A5A2-D378EFB8A4DD}"/>
          </ac:spMkLst>
        </pc:spChg>
        <pc:spChg chg="mod">
          <ac:chgData name="Charles E Stubbs" userId="3c075a46-58f1-431d-bcda-181e3021a75e" providerId="ADAL" clId="{02EBB768-5AF0-4BDE-988A-3E9E0E594E0C}" dt="2021-11-12T18:41:11.607" v="2161" actId="571"/>
          <ac:spMkLst>
            <pc:docMk/>
            <pc:sldMk cId="2182128986" sldId="361"/>
            <ac:spMk id="99" creationId="{36F888BB-1405-454C-A742-1C424C7043E0}"/>
          </ac:spMkLst>
        </pc:spChg>
        <pc:spChg chg="add mod">
          <ac:chgData name="Charles E Stubbs" userId="3c075a46-58f1-431d-bcda-181e3021a75e" providerId="ADAL" clId="{02EBB768-5AF0-4BDE-988A-3E9E0E594E0C}" dt="2021-11-12T18:41:11.607" v="2161" actId="571"/>
          <ac:spMkLst>
            <pc:docMk/>
            <pc:sldMk cId="2182128986" sldId="361"/>
            <ac:spMk id="115" creationId="{13AEEEDA-FE00-4334-BC6C-7E299CC83941}"/>
          </ac:spMkLst>
        </pc:spChg>
        <pc:spChg chg="del mod">
          <ac:chgData name="Charles E Stubbs" userId="3c075a46-58f1-431d-bcda-181e3021a75e" providerId="ADAL" clId="{02EBB768-5AF0-4BDE-988A-3E9E0E594E0C}" dt="2021-11-12T18:46:24.933" v="2207"/>
          <ac:spMkLst>
            <pc:docMk/>
            <pc:sldMk cId="2182128986" sldId="361"/>
            <ac:spMk id="119" creationId="{797B10C8-B027-42DE-9E27-B5D9D2CD1C03}"/>
          </ac:spMkLst>
        </pc:spChg>
        <pc:spChg chg="add del mod">
          <ac:chgData name="Charles E Stubbs" userId="3c075a46-58f1-431d-bcda-181e3021a75e" providerId="ADAL" clId="{02EBB768-5AF0-4BDE-988A-3E9E0E594E0C}" dt="2021-11-12T18:46:24.933" v="2207"/>
          <ac:spMkLst>
            <pc:docMk/>
            <pc:sldMk cId="2182128986" sldId="361"/>
            <ac:spMk id="121" creationId="{C42F33ED-E3AD-41C0-B1E8-8A051A1194F8}"/>
          </ac:spMkLst>
        </pc:spChg>
        <pc:spChg chg="mod">
          <ac:chgData name="Charles E Stubbs" userId="3c075a46-58f1-431d-bcda-181e3021a75e" providerId="ADAL" clId="{02EBB768-5AF0-4BDE-988A-3E9E0E594E0C}" dt="2021-11-12T18:49:14.027" v="2231" actId="207"/>
          <ac:spMkLst>
            <pc:docMk/>
            <pc:sldMk cId="2182128986" sldId="361"/>
            <ac:spMk id="122" creationId="{E8FC2D7A-8368-4155-8A1F-7C464C7A8721}"/>
          </ac:spMkLst>
        </pc:spChg>
        <pc:spChg chg="mod">
          <ac:chgData name="Charles E Stubbs" userId="3c075a46-58f1-431d-bcda-181e3021a75e" providerId="ADAL" clId="{02EBB768-5AF0-4BDE-988A-3E9E0E594E0C}" dt="2021-11-12T18:47:00.485" v="2212"/>
          <ac:spMkLst>
            <pc:docMk/>
            <pc:sldMk cId="2182128986" sldId="361"/>
            <ac:spMk id="125" creationId="{41B58531-46A0-4570-BD1D-EAAEAEC8B4E2}"/>
          </ac:spMkLst>
        </pc:spChg>
        <pc:spChg chg="mod">
          <ac:chgData name="Charles E Stubbs" userId="3c075a46-58f1-431d-bcda-181e3021a75e" providerId="ADAL" clId="{02EBB768-5AF0-4BDE-988A-3E9E0E594E0C}" dt="2021-11-12T18:47:00.485" v="2212"/>
          <ac:spMkLst>
            <pc:docMk/>
            <pc:sldMk cId="2182128986" sldId="361"/>
            <ac:spMk id="126" creationId="{574D75DA-769A-4B9D-AF2D-55471B0B338A}"/>
          </ac:spMkLst>
        </pc:spChg>
        <pc:spChg chg="mod">
          <ac:chgData name="Charles E Stubbs" userId="3c075a46-58f1-431d-bcda-181e3021a75e" providerId="ADAL" clId="{02EBB768-5AF0-4BDE-988A-3E9E0E594E0C}" dt="2021-11-12T18:47:00.485" v="2212"/>
          <ac:spMkLst>
            <pc:docMk/>
            <pc:sldMk cId="2182128986" sldId="361"/>
            <ac:spMk id="127" creationId="{4E60C455-8210-4707-9DBD-E542C509DF69}"/>
          </ac:spMkLst>
        </pc:spChg>
        <pc:spChg chg="mod">
          <ac:chgData name="Charles E Stubbs" userId="3c075a46-58f1-431d-bcda-181e3021a75e" providerId="ADAL" clId="{02EBB768-5AF0-4BDE-988A-3E9E0E594E0C}" dt="2021-11-12T18:47:14.163" v="2216"/>
          <ac:spMkLst>
            <pc:docMk/>
            <pc:sldMk cId="2182128986" sldId="361"/>
            <ac:spMk id="130" creationId="{3949E8C8-2C80-4E84-868A-DB2FC0A8EC18}"/>
          </ac:spMkLst>
        </pc:spChg>
        <pc:spChg chg="mod">
          <ac:chgData name="Charles E Stubbs" userId="3c075a46-58f1-431d-bcda-181e3021a75e" providerId="ADAL" clId="{02EBB768-5AF0-4BDE-988A-3E9E0E594E0C}" dt="2021-11-12T18:47:14.163" v="2216"/>
          <ac:spMkLst>
            <pc:docMk/>
            <pc:sldMk cId="2182128986" sldId="361"/>
            <ac:spMk id="131" creationId="{AC427EDB-A148-4F63-9865-003DD602E0FF}"/>
          </ac:spMkLst>
        </pc:spChg>
        <pc:spChg chg="mod">
          <ac:chgData name="Charles E Stubbs" userId="3c075a46-58f1-431d-bcda-181e3021a75e" providerId="ADAL" clId="{02EBB768-5AF0-4BDE-988A-3E9E0E594E0C}" dt="2021-11-12T18:47:14.163" v="2216"/>
          <ac:spMkLst>
            <pc:docMk/>
            <pc:sldMk cId="2182128986" sldId="361"/>
            <ac:spMk id="132" creationId="{81E3EADB-0B20-40E6-B6D2-E3F1F81DEB0B}"/>
          </ac:spMkLst>
        </pc:spChg>
        <pc:spChg chg="mod">
          <ac:chgData name="Charles E Stubbs" userId="3c075a46-58f1-431d-bcda-181e3021a75e" providerId="ADAL" clId="{02EBB768-5AF0-4BDE-988A-3E9E0E594E0C}" dt="2021-11-12T18:49:32.221" v="2234" actId="207"/>
          <ac:spMkLst>
            <pc:docMk/>
            <pc:sldMk cId="2182128986" sldId="361"/>
            <ac:spMk id="133" creationId="{9EDC800E-0480-4451-A343-EE19EFF48635}"/>
          </ac:spMkLst>
        </pc:spChg>
        <pc:spChg chg="add mod">
          <ac:chgData name="Charles E Stubbs" userId="3c075a46-58f1-431d-bcda-181e3021a75e" providerId="ADAL" clId="{02EBB768-5AF0-4BDE-988A-3E9E0E594E0C}" dt="2021-11-12T18:51:01.597" v="2251" actId="164"/>
          <ac:spMkLst>
            <pc:docMk/>
            <pc:sldMk cId="2182128986" sldId="361"/>
            <ac:spMk id="134" creationId="{E6D6485A-EF5A-42C1-9FFE-4B2B5D55C3CB}"/>
          </ac:spMkLst>
        </pc:spChg>
        <pc:spChg chg="add mod">
          <ac:chgData name="Charles E Stubbs" userId="3c075a46-58f1-431d-bcda-181e3021a75e" providerId="ADAL" clId="{02EBB768-5AF0-4BDE-988A-3E9E0E594E0C}" dt="2021-11-12T18:51:01.597" v="2251" actId="164"/>
          <ac:spMkLst>
            <pc:docMk/>
            <pc:sldMk cId="2182128986" sldId="361"/>
            <ac:spMk id="135" creationId="{39269B64-4FDD-45A1-AC8D-853C3D65AE93}"/>
          </ac:spMkLst>
        </pc:spChg>
        <pc:spChg chg="add mod">
          <ac:chgData name="Charles E Stubbs" userId="3c075a46-58f1-431d-bcda-181e3021a75e" providerId="ADAL" clId="{02EBB768-5AF0-4BDE-988A-3E9E0E594E0C}" dt="2021-11-12T18:51:01.597" v="2251" actId="164"/>
          <ac:spMkLst>
            <pc:docMk/>
            <pc:sldMk cId="2182128986" sldId="361"/>
            <ac:spMk id="136" creationId="{F805C007-E2A2-4FE6-A5BB-045890C2675D}"/>
          </ac:spMkLst>
        </pc:spChg>
        <pc:spChg chg="add mod">
          <ac:chgData name="Charles E Stubbs" userId="3c075a46-58f1-431d-bcda-181e3021a75e" providerId="ADAL" clId="{02EBB768-5AF0-4BDE-988A-3E9E0E594E0C}" dt="2021-11-12T18:51:01.597" v="2251" actId="164"/>
          <ac:spMkLst>
            <pc:docMk/>
            <pc:sldMk cId="2182128986" sldId="361"/>
            <ac:spMk id="137" creationId="{10209E66-88A7-4E00-A8A8-E65AD9877899}"/>
          </ac:spMkLst>
        </pc:spChg>
        <pc:spChg chg="mod">
          <ac:chgData name="Charles E Stubbs" userId="3c075a46-58f1-431d-bcda-181e3021a75e" providerId="ADAL" clId="{02EBB768-5AF0-4BDE-988A-3E9E0E594E0C}" dt="2021-11-12T18:51:11.940" v="2253"/>
          <ac:spMkLst>
            <pc:docMk/>
            <pc:sldMk cId="2182128986" sldId="361"/>
            <ac:spMk id="140" creationId="{E45E00A7-B0B3-413E-A02B-F563F362C63F}"/>
          </ac:spMkLst>
        </pc:spChg>
        <pc:spChg chg="mod">
          <ac:chgData name="Charles E Stubbs" userId="3c075a46-58f1-431d-bcda-181e3021a75e" providerId="ADAL" clId="{02EBB768-5AF0-4BDE-988A-3E9E0E594E0C}" dt="2021-11-12T18:51:11.940" v="2253"/>
          <ac:spMkLst>
            <pc:docMk/>
            <pc:sldMk cId="2182128986" sldId="361"/>
            <ac:spMk id="141" creationId="{471B9E49-EE31-47FA-8777-A8AF4BA8DF98}"/>
          </ac:spMkLst>
        </pc:spChg>
        <pc:spChg chg="mod">
          <ac:chgData name="Charles E Stubbs" userId="3c075a46-58f1-431d-bcda-181e3021a75e" providerId="ADAL" clId="{02EBB768-5AF0-4BDE-988A-3E9E0E594E0C}" dt="2021-11-12T18:51:11.940" v="2253"/>
          <ac:spMkLst>
            <pc:docMk/>
            <pc:sldMk cId="2182128986" sldId="361"/>
            <ac:spMk id="146" creationId="{E8CEB841-44C0-461A-B108-C17057CA39B3}"/>
          </ac:spMkLst>
        </pc:spChg>
        <pc:spChg chg="mod">
          <ac:chgData name="Charles E Stubbs" userId="3c075a46-58f1-431d-bcda-181e3021a75e" providerId="ADAL" clId="{02EBB768-5AF0-4BDE-988A-3E9E0E594E0C}" dt="2021-11-12T18:51:11.940" v="2253"/>
          <ac:spMkLst>
            <pc:docMk/>
            <pc:sldMk cId="2182128986" sldId="361"/>
            <ac:spMk id="147" creationId="{E403D7C4-7C00-452E-8143-6106EBA7FF10}"/>
          </ac:spMkLst>
        </pc:spChg>
        <pc:spChg chg="mod">
          <ac:chgData name="Charles E Stubbs" userId="3c075a46-58f1-431d-bcda-181e3021a75e" providerId="ADAL" clId="{02EBB768-5AF0-4BDE-988A-3E9E0E594E0C}" dt="2021-11-12T18:51:11.940" v="2253"/>
          <ac:spMkLst>
            <pc:docMk/>
            <pc:sldMk cId="2182128986" sldId="361"/>
            <ac:spMk id="148" creationId="{B843A473-32E8-468C-927E-33D0240A4B81}"/>
          </ac:spMkLst>
        </pc:spChg>
        <pc:spChg chg="mod">
          <ac:chgData name="Charles E Stubbs" userId="3c075a46-58f1-431d-bcda-181e3021a75e" providerId="ADAL" clId="{02EBB768-5AF0-4BDE-988A-3E9E0E594E0C}" dt="2021-11-12T18:51:11.940" v="2253"/>
          <ac:spMkLst>
            <pc:docMk/>
            <pc:sldMk cId="2182128986" sldId="361"/>
            <ac:spMk id="149" creationId="{30FB81B9-E3D4-4265-A240-7C81A91079CC}"/>
          </ac:spMkLst>
        </pc:spChg>
        <pc:spChg chg="mod">
          <ac:chgData name="Charles E Stubbs" userId="3c075a46-58f1-431d-bcda-181e3021a75e" providerId="ADAL" clId="{02EBB768-5AF0-4BDE-988A-3E9E0E594E0C}" dt="2021-11-12T18:51:11.940" v="2253"/>
          <ac:spMkLst>
            <pc:docMk/>
            <pc:sldMk cId="2182128986" sldId="361"/>
            <ac:spMk id="150" creationId="{C93BF1F4-7486-4179-BDEE-68C6A6AD4207}"/>
          </ac:spMkLst>
        </pc:spChg>
        <pc:spChg chg="mod">
          <ac:chgData name="Charles E Stubbs" userId="3c075a46-58f1-431d-bcda-181e3021a75e" providerId="ADAL" clId="{02EBB768-5AF0-4BDE-988A-3E9E0E594E0C}" dt="2021-11-12T18:51:11.940" v="2253"/>
          <ac:spMkLst>
            <pc:docMk/>
            <pc:sldMk cId="2182128986" sldId="361"/>
            <ac:spMk id="151" creationId="{C7684FF9-0992-4D4E-A0AD-C73232F92ECA}"/>
          </ac:spMkLst>
        </pc:spChg>
        <pc:spChg chg="mod">
          <ac:chgData name="Charles E Stubbs" userId="3c075a46-58f1-431d-bcda-181e3021a75e" providerId="ADAL" clId="{02EBB768-5AF0-4BDE-988A-3E9E0E594E0C}" dt="2021-11-12T18:51:11.940" v="2253"/>
          <ac:spMkLst>
            <pc:docMk/>
            <pc:sldMk cId="2182128986" sldId="361"/>
            <ac:spMk id="152" creationId="{6727CFDB-8C83-4DE5-9DE9-9440B27467FE}"/>
          </ac:spMkLst>
        </pc:spChg>
        <pc:spChg chg="mod">
          <ac:chgData name="Charles E Stubbs" userId="3c075a46-58f1-431d-bcda-181e3021a75e" providerId="ADAL" clId="{02EBB768-5AF0-4BDE-988A-3E9E0E594E0C}" dt="2021-11-12T18:51:11.940" v="2253"/>
          <ac:spMkLst>
            <pc:docMk/>
            <pc:sldMk cId="2182128986" sldId="361"/>
            <ac:spMk id="153" creationId="{48F4417A-CEEB-4E19-83BC-C86D37816159}"/>
          </ac:spMkLst>
        </pc:spChg>
        <pc:spChg chg="add mod ord">
          <ac:chgData name="Charles E Stubbs" userId="3c075a46-58f1-431d-bcda-181e3021a75e" providerId="ADAL" clId="{02EBB768-5AF0-4BDE-988A-3E9E0E594E0C}" dt="2021-11-12T19:10:13.659" v="2446" actId="167"/>
          <ac:spMkLst>
            <pc:docMk/>
            <pc:sldMk cId="2182128986" sldId="361"/>
            <ac:spMk id="154" creationId="{3E99E63B-73F7-4BAC-94A5-F4074E880A95}"/>
          </ac:spMkLst>
        </pc:spChg>
        <pc:spChg chg="del mod">
          <ac:chgData name="Charles E Stubbs" userId="3c075a46-58f1-431d-bcda-181e3021a75e" providerId="ADAL" clId="{02EBB768-5AF0-4BDE-988A-3E9E0E594E0C}" dt="2021-11-12T18:40:04.974" v="2145" actId="478"/>
          <ac:spMkLst>
            <pc:docMk/>
            <pc:sldMk cId="2182128986" sldId="361"/>
            <ac:spMk id="214" creationId="{E6A0BB14-9314-4152-AA51-812D3A2DEA05}"/>
          </ac:spMkLst>
        </pc:spChg>
        <pc:spChg chg="mod">
          <ac:chgData name="Charles E Stubbs" userId="3c075a46-58f1-431d-bcda-181e3021a75e" providerId="ADAL" clId="{02EBB768-5AF0-4BDE-988A-3E9E0E594E0C}" dt="2021-11-12T18:55:36.326" v="2284" actId="20577"/>
          <ac:spMkLst>
            <pc:docMk/>
            <pc:sldMk cId="2182128986" sldId="361"/>
            <ac:spMk id="723" creationId="{AAC69226-31D4-4D18-A4D1-2D67CF182396}"/>
          </ac:spMkLst>
        </pc:spChg>
        <pc:grpChg chg="del">
          <ac:chgData name="Charles E Stubbs" userId="3c075a46-58f1-431d-bcda-181e3021a75e" providerId="ADAL" clId="{02EBB768-5AF0-4BDE-988A-3E9E0E594E0C}" dt="2021-11-12T18:51:08.422" v="2252" actId="478"/>
          <ac:grpSpMkLst>
            <pc:docMk/>
            <pc:sldMk cId="2182128986" sldId="361"/>
            <ac:grpSpMk id="18" creationId="{8EB1FCE2-1764-465F-8B03-4F3344F8C061}"/>
          </ac:grpSpMkLst>
        </pc:grpChg>
        <pc:grpChg chg="del">
          <ac:chgData name="Charles E Stubbs" userId="3c075a46-58f1-431d-bcda-181e3021a75e" providerId="ADAL" clId="{02EBB768-5AF0-4BDE-988A-3E9E0E594E0C}" dt="2021-11-12T18:49:56.955" v="2239" actId="165"/>
          <ac:grpSpMkLst>
            <pc:docMk/>
            <pc:sldMk cId="2182128986" sldId="361"/>
            <ac:grpSpMk id="54" creationId="{FBBE6BAF-3CE6-4006-B798-88562658D69B}"/>
          </ac:grpSpMkLst>
        </pc:grpChg>
        <pc:grpChg chg="del mod topLvl">
          <ac:chgData name="Charles E Stubbs" userId="3c075a46-58f1-431d-bcda-181e3021a75e" providerId="ADAL" clId="{02EBB768-5AF0-4BDE-988A-3E9E0E594E0C}" dt="2021-11-12T18:50:01.206" v="2240" actId="478"/>
          <ac:grpSpMkLst>
            <pc:docMk/>
            <pc:sldMk cId="2182128986" sldId="361"/>
            <ac:grpSpMk id="56" creationId="{5E3E1A6F-5F26-4A06-9929-97AB5ACB23A1}"/>
          </ac:grpSpMkLst>
        </pc:grpChg>
        <pc:grpChg chg="del mod topLvl">
          <ac:chgData name="Charles E Stubbs" userId="3c075a46-58f1-431d-bcda-181e3021a75e" providerId="ADAL" clId="{02EBB768-5AF0-4BDE-988A-3E9E0E594E0C}" dt="2021-11-12T18:50:02.213" v="2241" actId="478"/>
          <ac:grpSpMkLst>
            <pc:docMk/>
            <pc:sldMk cId="2182128986" sldId="361"/>
            <ac:grpSpMk id="66" creationId="{2F707F2C-A95C-49B4-A54C-FDF2657CCAB2}"/>
          </ac:grpSpMkLst>
        </pc:grpChg>
        <pc:grpChg chg="del mod topLvl">
          <ac:chgData name="Charles E Stubbs" userId="3c075a46-58f1-431d-bcda-181e3021a75e" providerId="ADAL" clId="{02EBB768-5AF0-4BDE-988A-3E9E0E594E0C}" dt="2021-11-12T18:50:03.156" v="2242" actId="478"/>
          <ac:grpSpMkLst>
            <pc:docMk/>
            <pc:sldMk cId="2182128986" sldId="361"/>
            <ac:grpSpMk id="67" creationId="{C9B25356-B095-4A17-A19F-3124D7B02BAD}"/>
          </ac:grpSpMkLst>
        </pc:grpChg>
        <pc:grpChg chg="del mod topLvl">
          <ac:chgData name="Charles E Stubbs" userId="3c075a46-58f1-431d-bcda-181e3021a75e" providerId="ADAL" clId="{02EBB768-5AF0-4BDE-988A-3E9E0E594E0C}" dt="2021-11-12T18:50:03.891" v="2243" actId="478"/>
          <ac:grpSpMkLst>
            <pc:docMk/>
            <pc:sldMk cId="2182128986" sldId="361"/>
            <ac:grpSpMk id="68" creationId="{81891995-4DD6-4982-A87A-2CFB387DDA1E}"/>
          </ac:grpSpMkLst>
        </pc:grpChg>
        <pc:grpChg chg="del">
          <ac:chgData name="Charles E Stubbs" userId="3c075a46-58f1-431d-bcda-181e3021a75e" providerId="ADAL" clId="{02EBB768-5AF0-4BDE-988A-3E9E0E594E0C}" dt="2021-11-12T18:39:59.426" v="2144" actId="165"/>
          <ac:grpSpMkLst>
            <pc:docMk/>
            <pc:sldMk cId="2182128986" sldId="361"/>
            <ac:grpSpMk id="90" creationId="{CC519330-4791-450F-9AD5-68188F863EF7}"/>
          </ac:grpSpMkLst>
        </pc:grpChg>
        <pc:grpChg chg="del mod topLvl">
          <ac:chgData name="Charles E Stubbs" userId="3c075a46-58f1-431d-bcda-181e3021a75e" providerId="ADAL" clId="{02EBB768-5AF0-4BDE-988A-3E9E0E594E0C}" dt="2021-11-12T18:41:57.222" v="2170" actId="478"/>
          <ac:grpSpMkLst>
            <pc:docMk/>
            <pc:sldMk cId="2182128986" sldId="361"/>
            <ac:grpSpMk id="91" creationId="{2DB443DD-00C4-4DCE-92A6-1238A69860E7}"/>
          </ac:grpSpMkLst>
        </pc:grpChg>
        <pc:grpChg chg="del">
          <ac:chgData name="Charles E Stubbs" userId="3c075a46-58f1-431d-bcda-181e3021a75e" providerId="ADAL" clId="{02EBB768-5AF0-4BDE-988A-3E9E0E594E0C}" dt="2021-11-12T18:47:49.748" v="2222" actId="478"/>
          <ac:grpSpMkLst>
            <pc:docMk/>
            <pc:sldMk cId="2182128986" sldId="361"/>
            <ac:grpSpMk id="100" creationId="{D517D50F-1EC9-4FFA-A49B-BD6D65E521F1}"/>
          </ac:grpSpMkLst>
        </pc:grpChg>
        <pc:grpChg chg="add mod">
          <ac:chgData name="Charles E Stubbs" userId="3c075a46-58f1-431d-bcda-181e3021a75e" providerId="ADAL" clId="{02EBB768-5AF0-4BDE-988A-3E9E0E594E0C}" dt="2021-11-12T18:47:03.165" v="2214" actId="164"/>
          <ac:grpSpMkLst>
            <pc:docMk/>
            <pc:sldMk cId="2182128986" sldId="361"/>
            <ac:grpSpMk id="110" creationId="{EABCE035-1D02-4EA5-A97E-47DA7A407635}"/>
          </ac:grpSpMkLst>
        </pc:grpChg>
        <pc:grpChg chg="add mod">
          <ac:chgData name="Charles E Stubbs" userId="3c075a46-58f1-431d-bcda-181e3021a75e" providerId="ADAL" clId="{02EBB768-5AF0-4BDE-988A-3E9E0E594E0C}" dt="2021-11-12T18:47:07.850" v="2215" actId="164"/>
          <ac:grpSpMkLst>
            <pc:docMk/>
            <pc:sldMk cId="2182128986" sldId="361"/>
            <ac:grpSpMk id="111" creationId="{3BC280A7-BE27-4189-B95F-7C283898B6E9}"/>
          </ac:grpSpMkLst>
        </pc:grpChg>
        <pc:grpChg chg="add mod">
          <ac:chgData name="Charles E Stubbs" userId="3c075a46-58f1-431d-bcda-181e3021a75e" providerId="ADAL" clId="{02EBB768-5AF0-4BDE-988A-3E9E0E594E0C}" dt="2021-11-12T18:51:48.975" v="2260" actId="1035"/>
          <ac:grpSpMkLst>
            <pc:docMk/>
            <pc:sldMk cId="2182128986" sldId="361"/>
            <ac:grpSpMk id="112" creationId="{2AE1C83C-311A-461B-9CEE-0AC6C12646A6}"/>
          </ac:grpSpMkLst>
        </pc:grpChg>
        <pc:grpChg chg="add del mod">
          <ac:chgData name="Charles E Stubbs" userId="3c075a46-58f1-431d-bcda-181e3021a75e" providerId="ADAL" clId="{02EBB768-5AF0-4BDE-988A-3E9E0E594E0C}" dt="2021-11-12T18:47:02.705" v="2213"/>
          <ac:grpSpMkLst>
            <pc:docMk/>
            <pc:sldMk cId="2182128986" sldId="361"/>
            <ac:grpSpMk id="124" creationId="{876ACE4A-A3F6-452A-8F76-01DA15BB95F0}"/>
          </ac:grpSpMkLst>
        </pc:grpChg>
        <pc:grpChg chg="add mod">
          <ac:chgData name="Charles E Stubbs" userId="3c075a46-58f1-431d-bcda-181e3021a75e" providerId="ADAL" clId="{02EBB768-5AF0-4BDE-988A-3E9E0E594E0C}" dt="2021-11-12T18:48:03.642" v="2227" actId="1037"/>
          <ac:grpSpMkLst>
            <pc:docMk/>
            <pc:sldMk cId="2182128986" sldId="361"/>
            <ac:grpSpMk id="129" creationId="{7B87AF0D-CB8F-4CBA-B8BA-98E54DF239EF}"/>
          </ac:grpSpMkLst>
        </pc:grpChg>
        <pc:grpChg chg="add mod">
          <ac:chgData name="Charles E Stubbs" userId="3c075a46-58f1-431d-bcda-181e3021a75e" providerId="ADAL" clId="{02EBB768-5AF0-4BDE-988A-3E9E0E594E0C}" dt="2021-11-12T18:51:43.284" v="2257" actId="1076"/>
          <ac:grpSpMkLst>
            <pc:docMk/>
            <pc:sldMk cId="2182128986" sldId="361"/>
            <ac:grpSpMk id="139" creationId="{9634CEFA-162C-4453-A280-F825B6A73352}"/>
          </ac:grpSpMkLst>
        </pc:grpChg>
        <pc:grpChg chg="mod">
          <ac:chgData name="Charles E Stubbs" userId="3c075a46-58f1-431d-bcda-181e3021a75e" providerId="ADAL" clId="{02EBB768-5AF0-4BDE-988A-3E9E0E594E0C}" dt="2021-11-12T18:33:09.851" v="2081" actId="1076"/>
          <ac:grpSpMkLst>
            <pc:docMk/>
            <pc:sldMk cId="2182128986" sldId="361"/>
            <ac:grpSpMk id="725" creationId="{C6200B2C-2235-46FD-A6A5-01CD1A1F4905}"/>
          </ac:grpSpMkLst>
        </pc:grpChg>
        <pc:cxnChg chg="mod topLvl">
          <ac:chgData name="Charles E Stubbs" userId="3c075a46-58f1-431d-bcda-181e3021a75e" providerId="ADAL" clId="{02EBB768-5AF0-4BDE-988A-3E9E0E594E0C}" dt="2021-11-12T18:51:01.597" v="2251" actId="164"/>
          <ac:cxnSpMkLst>
            <pc:docMk/>
            <pc:sldMk cId="2182128986" sldId="361"/>
            <ac:cxnSpMk id="58" creationId="{EAB76E09-5A27-47E9-A039-A16AD2389E9A}"/>
          </ac:cxnSpMkLst>
        </pc:cxnChg>
        <pc:cxnChg chg="mod topLvl">
          <ac:chgData name="Charles E Stubbs" userId="3c075a46-58f1-431d-bcda-181e3021a75e" providerId="ADAL" clId="{02EBB768-5AF0-4BDE-988A-3E9E0E594E0C}" dt="2021-11-12T18:51:01.597" v="2251" actId="164"/>
          <ac:cxnSpMkLst>
            <pc:docMk/>
            <pc:sldMk cId="2182128986" sldId="361"/>
            <ac:cxnSpMk id="59" creationId="{9AB8E8BE-C361-4F20-9A90-BF69735ABE2A}"/>
          </ac:cxnSpMkLst>
        </pc:cxnChg>
        <pc:cxnChg chg="mod topLvl">
          <ac:chgData name="Charles E Stubbs" userId="3c075a46-58f1-431d-bcda-181e3021a75e" providerId="ADAL" clId="{02EBB768-5AF0-4BDE-988A-3E9E0E594E0C}" dt="2021-11-12T18:51:01.597" v="2251" actId="164"/>
          <ac:cxnSpMkLst>
            <pc:docMk/>
            <pc:sldMk cId="2182128986" sldId="361"/>
            <ac:cxnSpMk id="60" creationId="{A0547954-8A73-4CA8-8F13-C45DC9C778C5}"/>
          </ac:cxnSpMkLst>
        </pc:cxnChg>
        <pc:cxnChg chg="mod topLvl">
          <ac:chgData name="Charles E Stubbs" userId="3c075a46-58f1-431d-bcda-181e3021a75e" providerId="ADAL" clId="{02EBB768-5AF0-4BDE-988A-3E9E0E594E0C}" dt="2021-11-12T18:51:01.597" v="2251" actId="164"/>
          <ac:cxnSpMkLst>
            <pc:docMk/>
            <pc:sldMk cId="2182128986" sldId="361"/>
            <ac:cxnSpMk id="61" creationId="{CD804101-E2BF-40B7-80BA-7850B3C36DBF}"/>
          </ac:cxnSpMkLst>
        </pc:cxnChg>
        <pc:cxnChg chg="mod">
          <ac:chgData name="Charles E Stubbs" userId="3c075a46-58f1-431d-bcda-181e3021a75e" providerId="ADAL" clId="{02EBB768-5AF0-4BDE-988A-3E9E0E594E0C}" dt="2021-11-12T18:49:56.955" v="2239" actId="165"/>
          <ac:cxnSpMkLst>
            <pc:docMk/>
            <pc:sldMk cId="2182128986" sldId="361"/>
            <ac:cxnSpMk id="70" creationId="{6619F747-E9B9-4A27-BEFF-E607A298131D}"/>
          </ac:cxnSpMkLst>
        </pc:cxnChg>
        <pc:cxnChg chg="mod">
          <ac:chgData name="Charles E Stubbs" userId="3c075a46-58f1-431d-bcda-181e3021a75e" providerId="ADAL" clId="{02EBB768-5AF0-4BDE-988A-3E9E0E594E0C}" dt="2021-11-12T18:49:56.955" v="2239" actId="165"/>
          <ac:cxnSpMkLst>
            <pc:docMk/>
            <pc:sldMk cId="2182128986" sldId="361"/>
            <ac:cxnSpMk id="71" creationId="{F16AE735-AAB0-4D5F-A703-C87F9616CF71}"/>
          </ac:cxnSpMkLst>
        </pc:cxnChg>
        <pc:cxnChg chg="mod">
          <ac:chgData name="Charles E Stubbs" userId="3c075a46-58f1-431d-bcda-181e3021a75e" providerId="ADAL" clId="{02EBB768-5AF0-4BDE-988A-3E9E0E594E0C}" dt="2021-11-12T18:49:56.955" v="2239" actId="165"/>
          <ac:cxnSpMkLst>
            <pc:docMk/>
            <pc:sldMk cId="2182128986" sldId="361"/>
            <ac:cxnSpMk id="75" creationId="{444E9A43-68CD-47E5-9664-6565C642B8A3}"/>
          </ac:cxnSpMkLst>
        </pc:cxnChg>
        <pc:cxnChg chg="mod">
          <ac:chgData name="Charles E Stubbs" userId="3c075a46-58f1-431d-bcda-181e3021a75e" providerId="ADAL" clId="{02EBB768-5AF0-4BDE-988A-3E9E0E594E0C}" dt="2021-11-12T18:49:56.955" v="2239" actId="165"/>
          <ac:cxnSpMkLst>
            <pc:docMk/>
            <pc:sldMk cId="2182128986" sldId="361"/>
            <ac:cxnSpMk id="76" creationId="{92FF5D8E-F63E-4803-BFBE-FE18DBF9EDB1}"/>
          </ac:cxnSpMkLst>
        </pc:cxnChg>
        <pc:cxnChg chg="mod">
          <ac:chgData name="Charles E Stubbs" userId="3c075a46-58f1-431d-bcda-181e3021a75e" providerId="ADAL" clId="{02EBB768-5AF0-4BDE-988A-3E9E0E594E0C}" dt="2021-11-12T18:49:56.955" v="2239" actId="165"/>
          <ac:cxnSpMkLst>
            <pc:docMk/>
            <pc:sldMk cId="2182128986" sldId="361"/>
            <ac:cxnSpMk id="80" creationId="{612FDAD8-D987-4C9D-93C7-F695B2B8D960}"/>
          </ac:cxnSpMkLst>
        </pc:cxnChg>
        <pc:cxnChg chg="mod">
          <ac:chgData name="Charles E Stubbs" userId="3c075a46-58f1-431d-bcda-181e3021a75e" providerId="ADAL" clId="{02EBB768-5AF0-4BDE-988A-3E9E0E594E0C}" dt="2021-11-12T18:49:56.955" v="2239" actId="165"/>
          <ac:cxnSpMkLst>
            <pc:docMk/>
            <pc:sldMk cId="2182128986" sldId="361"/>
            <ac:cxnSpMk id="81" creationId="{F49AA080-5A0A-49E5-A3D6-31E3BFC015B3}"/>
          </ac:cxnSpMkLst>
        </pc:cxnChg>
        <pc:cxnChg chg="mod">
          <ac:chgData name="Charles E Stubbs" userId="3c075a46-58f1-431d-bcda-181e3021a75e" providerId="ADAL" clId="{02EBB768-5AF0-4BDE-988A-3E9E0E594E0C}" dt="2021-11-12T18:49:56.955" v="2239" actId="165"/>
          <ac:cxnSpMkLst>
            <pc:docMk/>
            <pc:sldMk cId="2182128986" sldId="361"/>
            <ac:cxnSpMk id="85" creationId="{E228BA66-F50A-4628-B46F-F0A1F262C53A}"/>
          </ac:cxnSpMkLst>
        </pc:cxnChg>
        <pc:cxnChg chg="del">
          <ac:chgData name="Charles E Stubbs" userId="3c075a46-58f1-431d-bcda-181e3021a75e" providerId="ADAL" clId="{02EBB768-5AF0-4BDE-988A-3E9E0E594E0C}" dt="2021-11-12T18:49:47.745" v="2238" actId="478"/>
          <ac:cxnSpMkLst>
            <pc:docMk/>
            <pc:sldMk cId="2182128986" sldId="361"/>
            <ac:cxnSpMk id="86" creationId="{D3026D04-E2C4-41EA-8416-5FDC3FD988D6}"/>
          </ac:cxnSpMkLst>
        </pc:cxnChg>
        <pc:cxnChg chg="mod">
          <ac:chgData name="Charles E Stubbs" userId="3c075a46-58f1-431d-bcda-181e3021a75e" providerId="ADAL" clId="{02EBB768-5AF0-4BDE-988A-3E9E0E594E0C}" dt="2021-11-12T18:41:11.607" v="2161" actId="571"/>
          <ac:cxnSpMkLst>
            <pc:docMk/>
            <pc:sldMk cId="2182128986" sldId="361"/>
            <ac:cxnSpMk id="96" creationId="{35A27BC5-ED10-4F18-A8C4-5B7C7742B30F}"/>
          </ac:cxnSpMkLst>
        </pc:cxnChg>
        <pc:cxnChg chg="del">
          <ac:chgData name="Charles E Stubbs" userId="3c075a46-58f1-431d-bcda-181e3021a75e" providerId="ADAL" clId="{02EBB768-5AF0-4BDE-988A-3E9E0E594E0C}" dt="2021-11-12T18:35:05.152" v="2090" actId="478"/>
          <ac:cxnSpMkLst>
            <pc:docMk/>
            <pc:sldMk cId="2182128986" sldId="361"/>
            <ac:cxnSpMk id="97" creationId="{95EE8AD0-955A-4591-B09D-349BB09EC6DD}"/>
          </ac:cxnSpMkLst>
        </pc:cxnChg>
        <pc:cxnChg chg="mod">
          <ac:chgData name="Charles E Stubbs" userId="3c075a46-58f1-431d-bcda-181e3021a75e" providerId="ADAL" clId="{02EBB768-5AF0-4BDE-988A-3E9E0E594E0C}" dt="2021-11-12T18:51:11.940" v="2253"/>
          <ac:cxnSpMkLst>
            <pc:docMk/>
            <pc:sldMk cId="2182128986" sldId="361"/>
            <ac:cxnSpMk id="142" creationId="{C4E100FC-134F-4EAB-B945-29F6A81D8560}"/>
          </ac:cxnSpMkLst>
        </pc:cxnChg>
        <pc:cxnChg chg="mod">
          <ac:chgData name="Charles E Stubbs" userId="3c075a46-58f1-431d-bcda-181e3021a75e" providerId="ADAL" clId="{02EBB768-5AF0-4BDE-988A-3E9E0E594E0C}" dt="2021-11-12T18:51:11.940" v="2253"/>
          <ac:cxnSpMkLst>
            <pc:docMk/>
            <pc:sldMk cId="2182128986" sldId="361"/>
            <ac:cxnSpMk id="143" creationId="{92C67CDE-7E76-4681-8712-518B19A3AA95}"/>
          </ac:cxnSpMkLst>
        </pc:cxnChg>
        <pc:cxnChg chg="mod">
          <ac:chgData name="Charles E Stubbs" userId="3c075a46-58f1-431d-bcda-181e3021a75e" providerId="ADAL" clId="{02EBB768-5AF0-4BDE-988A-3E9E0E594E0C}" dt="2021-11-12T18:51:11.940" v="2253"/>
          <ac:cxnSpMkLst>
            <pc:docMk/>
            <pc:sldMk cId="2182128986" sldId="361"/>
            <ac:cxnSpMk id="144" creationId="{3F6138DD-AACE-4E3A-945F-C3CDD0072FBC}"/>
          </ac:cxnSpMkLst>
        </pc:cxnChg>
        <pc:cxnChg chg="mod">
          <ac:chgData name="Charles E Stubbs" userId="3c075a46-58f1-431d-bcda-181e3021a75e" providerId="ADAL" clId="{02EBB768-5AF0-4BDE-988A-3E9E0E594E0C}" dt="2021-11-12T18:51:11.940" v="2253"/>
          <ac:cxnSpMkLst>
            <pc:docMk/>
            <pc:sldMk cId="2182128986" sldId="361"/>
            <ac:cxnSpMk id="145" creationId="{1090AAFF-392C-481D-8EB6-C4B8619E8CD0}"/>
          </ac:cxnSpMkLst>
        </pc:cxnChg>
      </pc:sldChg>
      <pc:sldChg chg="modSp mod modNotesTx">
        <pc:chgData name="Charles E Stubbs" userId="3c075a46-58f1-431d-bcda-181e3021a75e" providerId="ADAL" clId="{02EBB768-5AF0-4BDE-988A-3E9E0E594E0C}" dt="2021-11-12T21:50:01.147" v="4496" actId="6549"/>
        <pc:sldMkLst>
          <pc:docMk/>
          <pc:sldMk cId="2548159490" sldId="362"/>
        </pc:sldMkLst>
        <pc:spChg chg="mod">
          <ac:chgData name="Charles E Stubbs" userId="3c075a46-58f1-431d-bcda-181e3021a75e" providerId="ADAL" clId="{02EBB768-5AF0-4BDE-988A-3E9E0E594E0C}" dt="2021-11-12T21:32:25.235" v="3985" actId="20577"/>
          <ac:spMkLst>
            <pc:docMk/>
            <pc:sldMk cId="2548159490" sldId="362"/>
            <ac:spMk id="15" creationId="{469FD9F9-EB45-40E3-8B2F-6C52BBF58B98}"/>
          </ac:spMkLst>
        </pc:spChg>
      </pc:sldChg>
      <pc:sldChg chg="addSp delSp modSp add mod modNotesTx">
        <pc:chgData name="Charles E Stubbs" userId="3c075a46-58f1-431d-bcda-181e3021a75e" providerId="ADAL" clId="{02EBB768-5AF0-4BDE-988A-3E9E0E594E0C}" dt="2021-11-12T21:50:31.269" v="4504" actId="6549"/>
        <pc:sldMkLst>
          <pc:docMk/>
          <pc:sldMk cId="2725811681" sldId="363"/>
        </pc:sldMkLst>
        <pc:spChg chg="del mod">
          <ac:chgData name="Charles E Stubbs" userId="3c075a46-58f1-431d-bcda-181e3021a75e" providerId="ADAL" clId="{02EBB768-5AF0-4BDE-988A-3E9E0E594E0C}" dt="2021-11-12T21:07:52.827" v="3527" actId="478"/>
          <ac:spMkLst>
            <pc:docMk/>
            <pc:sldMk cId="2725811681" sldId="363"/>
            <ac:spMk id="7" creationId="{9AF763A3-E24C-4298-863C-AF2272AC6BD5}"/>
          </ac:spMkLst>
        </pc:spChg>
        <pc:spChg chg="add mod">
          <ac:chgData name="Charles E Stubbs" userId="3c075a46-58f1-431d-bcda-181e3021a75e" providerId="ADAL" clId="{02EBB768-5AF0-4BDE-988A-3E9E0E594E0C}" dt="2021-11-12T21:14:55.349" v="3786" actId="1035"/>
          <ac:spMkLst>
            <pc:docMk/>
            <pc:sldMk cId="2725811681" sldId="363"/>
            <ac:spMk id="14" creationId="{62A13188-F92E-41CC-892F-4DB10B1C2D81}"/>
          </ac:spMkLst>
        </pc:spChg>
        <pc:spChg chg="add mod">
          <ac:chgData name="Charles E Stubbs" userId="3c075a46-58f1-431d-bcda-181e3021a75e" providerId="ADAL" clId="{02EBB768-5AF0-4BDE-988A-3E9E0E594E0C}" dt="2021-11-12T21:08:56.549" v="3580" actId="1037"/>
          <ac:spMkLst>
            <pc:docMk/>
            <pc:sldMk cId="2725811681" sldId="363"/>
            <ac:spMk id="15" creationId="{C3D4BD50-FC24-4919-8D38-EC89086B37EB}"/>
          </ac:spMkLst>
        </pc:spChg>
        <pc:spChg chg="add mod">
          <ac:chgData name="Charles E Stubbs" userId="3c075a46-58f1-431d-bcda-181e3021a75e" providerId="ADAL" clId="{02EBB768-5AF0-4BDE-988A-3E9E0E594E0C}" dt="2021-11-12T21:16:36.403" v="3788" actId="313"/>
          <ac:spMkLst>
            <pc:docMk/>
            <pc:sldMk cId="2725811681" sldId="363"/>
            <ac:spMk id="16" creationId="{581D78B8-6B5A-4C65-B156-E4140AB9A31E}"/>
          </ac:spMkLst>
        </pc:spChg>
        <pc:spChg chg="add mod">
          <ac:chgData name="Charles E Stubbs" userId="3c075a46-58f1-431d-bcda-181e3021a75e" providerId="ADAL" clId="{02EBB768-5AF0-4BDE-988A-3E9E0E594E0C}" dt="2021-11-12T21:14:55.349" v="3786" actId="1035"/>
          <ac:spMkLst>
            <pc:docMk/>
            <pc:sldMk cId="2725811681" sldId="363"/>
            <ac:spMk id="17" creationId="{FB8E5207-3188-4A5F-AE66-C0FE38542CE9}"/>
          </ac:spMkLst>
        </pc:spChg>
        <pc:spChg chg="add mod">
          <ac:chgData name="Charles E Stubbs" userId="3c075a46-58f1-431d-bcda-181e3021a75e" providerId="ADAL" clId="{02EBB768-5AF0-4BDE-988A-3E9E0E594E0C}" dt="2021-11-12T21:08:56.549" v="3580" actId="1037"/>
          <ac:spMkLst>
            <pc:docMk/>
            <pc:sldMk cId="2725811681" sldId="363"/>
            <ac:spMk id="18" creationId="{79E4D2B8-E0AE-4198-B5DE-CDC15B27A653}"/>
          </ac:spMkLst>
        </pc:spChg>
        <pc:spChg chg="add mod">
          <ac:chgData name="Charles E Stubbs" userId="3c075a46-58f1-431d-bcda-181e3021a75e" providerId="ADAL" clId="{02EBB768-5AF0-4BDE-988A-3E9E0E594E0C}" dt="2021-11-12T21:12:36.408" v="3735" actId="20577"/>
          <ac:spMkLst>
            <pc:docMk/>
            <pc:sldMk cId="2725811681" sldId="363"/>
            <ac:spMk id="19" creationId="{16DE1453-FB65-4D5F-974E-7CCF2C254DEE}"/>
          </ac:spMkLst>
        </pc:spChg>
        <pc:spChg chg="add mod">
          <ac:chgData name="Charles E Stubbs" userId="3c075a46-58f1-431d-bcda-181e3021a75e" providerId="ADAL" clId="{02EBB768-5AF0-4BDE-988A-3E9E0E594E0C}" dt="2021-11-12T21:14:55.349" v="3786" actId="1035"/>
          <ac:spMkLst>
            <pc:docMk/>
            <pc:sldMk cId="2725811681" sldId="363"/>
            <ac:spMk id="20" creationId="{9078ACA1-DA47-4DBC-B6C3-351CC450EDC5}"/>
          </ac:spMkLst>
        </pc:spChg>
        <pc:spChg chg="add mod">
          <ac:chgData name="Charles E Stubbs" userId="3c075a46-58f1-431d-bcda-181e3021a75e" providerId="ADAL" clId="{02EBB768-5AF0-4BDE-988A-3E9E0E594E0C}" dt="2021-11-12T21:08:56.549" v="3580" actId="1037"/>
          <ac:spMkLst>
            <pc:docMk/>
            <pc:sldMk cId="2725811681" sldId="363"/>
            <ac:spMk id="21" creationId="{681BCD6D-726C-494C-8A9C-D9D6059D95AA}"/>
          </ac:spMkLst>
        </pc:spChg>
        <pc:spChg chg="add mod">
          <ac:chgData name="Charles E Stubbs" userId="3c075a46-58f1-431d-bcda-181e3021a75e" providerId="ADAL" clId="{02EBB768-5AF0-4BDE-988A-3E9E0E594E0C}" dt="2021-11-12T21:10:31.288" v="3631" actId="20577"/>
          <ac:spMkLst>
            <pc:docMk/>
            <pc:sldMk cId="2725811681" sldId="363"/>
            <ac:spMk id="22" creationId="{C995037A-5E52-4A6F-83FA-81B139109821}"/>
          </ac:spMkLst>
        </pc:spChg>
        <pc:spChg chg="add mod">
          <ac:chgData name="Charles E Stubbs" userId="3c075a46-58f1-431d-bcda-181e3021a75e" providerId="ADAL" clId="{02EBB768-5AF0-4BDE-988A-3E9E0E594E0C}" dt="2021-11-12T21:14:55.349" v="3786" actId="1035"/>
          <ac:spMkLst>
            <pc:docMk/>
            <pc:sldMk cId="2725811681" sldId="363"/>
            <ac:spMk id="23" creationId="{C27E79D0-6E01-4873-9E2F-D8E76738CA3C}"/>
          </ac:spMkLst>
        </pc:spChg>
        <pc:spChg chg="add mod">
          <ac:chgData name="Charles E Stubbs" userId="3c075a46-58f1-431d-bcda-181e3021a75e" providerId="ADAL" clId="{02EBB768-5AF0-4BDE-988A-3E9E0E594E0C}" dt="2021-11-12T21:11:44.806" v="3705" actId="1037"/>
          <ac:spMkLst>
            <pc:docMk/>
            <pc:sldMk cId="2725811681" sldId="363"/>
            <ac:spMk id="24" creationId="{1C9EF1FA-F401-44B8-B0C3-CFE0D2CE5422}"/>
          </ac:spMkLst>
        </pc:spChg>
        <pc:spChg chg="add mod">
          <ac:chgData name="Charles E Stubbs" userId="3c075a46-58f1-431d-bcda-181e3021a75e" providerId="ADAL" clId="{02EBB768-5AF0-4BDE-988A-3E9E0E594E0C}" dt="2021-11-12T21:11:44.806" v="3705" actId="1037"/>
          <ac:spMkLst>
            <pc:docMk/>
            <pc:sldMk cId="2725811681" sldId="363"/>
            <ac:spMk id="25" creationId="{599C3C76-1A11-4D5B-BBAC-1BB3B2FEE78C}"/>
          </ac:spMkLst>
        </pc:spChg>
        <pc:spChg chg="add mod">
          <ac:chgData name="Charles E Stubbs" userId="3c075a46-58f1-431d-bcda-181e3021a75e" providerId="ADAL" clId="{02EBB768-5AF0-4BDE-988A-3E9E0E594E0C}" dt="2021-11-12T21:14:55.349" v="3786" actId="1035"/>
          <ac:spMkLst>
            <pc:docMk/>
            <pc:sldMk cId="2725811681" sldId="363"/>
            <ac:spMk id="26" creationId="{B5757833-D169-4AA1-998A-FEA0D6FDA496}"/>
          </ac:spMkLst>
        </pc:spChg>
        <pc:spChg chg="add mod">
          <ac:chgData name="Charles E Stubbs" userId="3c075a46-58f1-431d-bcda-181e3021a75e" providerId="ADAL" clId="{02EBB768-5AF0-4BDE-988A-3E9E0E594E0C}" dt="2021-11-12T21:08:56.549" v="3580" actId="1037"/>
          <ac:spMkLst>
            <pc:docMk/>
            <pc:sldMk cId="2725811681" sldId="363"/>
            <ac:spMk id="27" creationId="{0CCCD44F-815C-48D7-8435-C3C225883F18}"/>
          </ac:spMkLst>
        </pc:spChg>
        <pc:spChg chg="add mod">
          <ac:chgData name="Charles E Stubbs" userId="3c075a46-58f1-431d-bcda-181e3021a75e" providerId="ADAL" clId="{02EBB768-5AF0-4BDE-988A-3E9E0E594E0C}" dt="2021-11-12T21:10:52.207" v="3662" actId="14100"/>
          <ac:spMkLst>
            <pc:docMk/>
            <pc:sldMk cId="2725811681" sldId="363"/>
            <ac:spMk id="28" creationId="{506634C8-587F-49C7-AB86-050DF1FF97F0}"/>
          </ac:spMkLst>
        </pc:spChg>
        <pc:spChg chg="add mod">
          <ac:chgData name="Charles E Stubbs" userId="3c075a46-58f1-431d-bcda-181e3021a75e" providerId="ADAL" clId="{02EBB768-5AF0-4BDE-988A-3E9E0E594E0C}" dt="2021-11-12T21:14:55.349" v="3786" actId="1035"/>
          <ac:spMkLst>
            <pc:docMk/>
            <pc:sldMk cId="2725811681" sldId="363"/>
            <ac:spMk id="29" creationId="{3A6133AE-A966-42E5-BF91-BACADBA68C5F}"/>
          </ac:spMkLst>
        </pc:spChg>
        <pc:spChg chg="add mod">
          <ac:chgData name="Charles E Stubbs" userId="3c075a46-58f1-431d-bcda-181e3021a75e" providerId="ADAL" clId="{02EBB768-5AF0-4BDE-988A-3E9E0E594E0C}" dt="2021-11-12T21:11:38.377" v="3702" actId="1038"/>
          <ac:spMkLst>
            <pc:docMk/>
            <pc:sldMk cId="2725811681" sldId="363"/>
            <ac:spMk id="30" creationId="{32F103E5-2535-48A2-BBE9-C4EF8B17D7C6}"/>
          </ac:spMkLst>
        </pc:spChg>
        <pc:spChg chg="add mod">
          <ac:chgData name="Charles E Stubbs" userId="3c075a46-58f1-431d-bcda-181e3021a75e" providerId="ADAL" clId="{02EBB768-5AF0-4BDE-988A-3E9E0E594E0C}" dt="2021-11-12T21:11:38.377" v="3702" actId="1038"/>
          <ac:spMkLst>
            <pc:docMk/>
            <pc:sldMk cId="2725811681" sldId="363"/>
            <ac:spMk id="31" creationId="{45B65A6E-8BF4-462D-97E9-14FF2A8EEB78}"/>
          </ac:spMkLst>
        </pc:spChg>
        <pc:spChg chg="add mod">
          <ac:chgData name="Charles E Stubbs" userId="3c075a46-58f1-431d-bcda-181e3021a75e" providerId="ADAL" clId="{02EBB768-5AF0-4BDE-988A-3E9E0E594E0C}" dt="2021-11-12T21:14:55.349" v="3786" actId="1035"/>
          <ac:spMkLst>
            <pc:docMk/>
            <pc:sldMk cId="2725811681" sldId="363"/>
            <ac:spMk id="32" creationId="{5C6FA705-28A6-4225-8F63-4FDF05B1E5AF}"/>
          </ac:spMkLst>
        </pc:spChg>
        <pc:spChg chg="add mod">
          <ac:chgData name="Charles E Stubbs" userId="3c075a46-58f1-431d-bcda-181e3021a75e" providerId="ADAL" clId="{02EBB768-5AF0-4BDE-988A-3E9E0E594E0C}" dt="2021-11-12T21:11:31.249" v="3696" actId="1038"/>
          <ac:spMkLst>
            <pc:docMk/>
            <pc:sldMk cId="2725811681" sldId="363"/>
            <ac:spMk id="33" creationId="{BB48AAE5-FFE6-44AF-86B4-FA4DD7DE716F}"/>
          </ac:spMkLst>
        </pc:spChg>
        <pc:spChg chg="add mod">
          <ac:chgData name="Charles E Stubbs" userId="3c075a46-58f1-431d-bcda-181e3021a75e" providerId="ADAL" clId="{02EBB768-5AF0-4BDE-988A-3E9E0E594E0C}" dt="2021-11-12T21:11:31.249" v="3696" actId="1038"/>
          <ac:spMkLst>
            <pc:docMk/>
            <pc:sldMk cId="2725811681" sldId="363"/>
            <ac:spMk id="34" creationId="{9EAFCD20-5102-4B70-9AB4-D7073D97902D}"/>
          </ac:spMkLst>
        </pc:spChg>
        <pc:spChg chg="add mod">
          <ac:chgData name="Charles E Stubbs" userId="3c075a46-58f1-431d-bcda-181e3021a75e" providerId="ADAL" clId="{02EBB768-5AF0-4BDE-988A-3E9E0E594E0C}" dt="2021-11-12T21:11:13.881" v="3680" actId="571"/>
          <ac:spMkLst>
            <pc:docMk/>
            <pc:sldMk cId="2725811681" sldId="363"/>
            <ac:spMk id="35" creationId="{A4AF3348-47C2-4119-A004-02C968FFACD5}"/>
          </ac:spMkLst>
        </pc:spChg>
        <pc:spChg chg="add mod">
          <ac:chgData name="Charles E Stubbs" userId="3c075a46-58f1-431d-bcda-181e3021a75e" providerId="ADAL" clId="{02EBB768-5AF0-4BDE-988A-3E9E0E594E0C}" dt="2021-11-12T21:11:13.881" v="3680" actId="571"/>
          <ac:spMkLst>
            <pc:docMk/>
            <pc:sldMk cId="2725811681" sldId="363"/>
            <ac:spMk id="36" creationId="{49D64E7C-4B88-4C63-BB0A-E33B46C3D340}"/>
          </ac:spMkLst>
        </pc:spChg>
        <pc:spChg chg="add mod">
          <ac:chgData name="Charles E Stubbs" userId="3c075a46-58f1-431d-bcda-181e3021a75e" providerId="ADAL" clId="{02EBB768-5AF0-4BDE-988A-3E9E0E594E0C}" dt="2021-11-12T21:11:13.881" v="3680" actId="571"/>
          <ac:spMkLst>
            <pc:docMk/>
            <pc:sldMk cId="2725811681" sldId="363"/>
            <ac:spMk id="37" creationId="{18CBEC35-D435-4B31-A6ED-84A941AAE9D6}"/>
          </ac:spMkLst>
        </pc:spChg>
        <pc:spChg chg="add mod">
          <ac:chgData name="Charles E Stubbs" userId="3c075a46-58f1-431d-bcda-181e3021a75e" providerId="ADAL" clId="{02EBB768-5AF0-4BDE-988A-3E9E0E594E0C}" dt="2021-11-12T21:11:13.881" v="3680" actId="571"/>
          <ac:spMkLst>
            <pc:docMk/>
            <pc:sldMk cId="2725811681" sldId="363"/>
            <ac:spMk id="38" creationId="{7F432FE3-7015-4BD1-868C-21588A9BCDAE}"/>
          </ac:spMkLst>
        </pc:spChg>
        <pc:spChg chg="add mod">
          <ac:chgData name="Charles E Stubbs" userId="3c075a46-58f1-431d-bcda-181e3021a75e" providerId="ADAL" clId="{02EBB768-5AF0-4BDE-988A-3E9E0E594E0C}" dt="2021-11-12T21:11:13.881" v="3680" actId="571"/>
          <ac:spMkLst>
            <pc:docMk/>
            <pc:sldMk cId="2725811681" sldId="363"/>
            <ac:spMk id="39" creationId="{013EA0BD-E607-4DAE-B9A0-8EB1675192AB}"/>
          </ac:spMkLst>
        </pc:spChg>
        <pc:spChg chg="add mod">
          <ac:chgData name="Charles E Stubbs" userId="3c075a46-58f1-431d-bcda-181e3021a75e" providerId="ADAL" clId="{02EBB768-5AF0-4BDE-988A-3E9E0E594E0C}" dt="2021-11-12T21:11:13.881" v="3680" actId="571"/>
          <ac:spMkLst>
            <pc:docMk/>
            <pc:sldMk cId="2725811681" sldId="363"/>
            <ac:spMk id="40" creationId="{B04210A4-AC84-46B2-A6A1-E23AEC1853DA}"/>
          </ac:spMkLst>
        </pc:spChg>
        <pc:spChg chg="mod">
          <ac:chgData name="Charles E Stubbs" userId="3c075a46-58f1-431d-bcda-181e3021a75e" providerId="ADAL" clId="{02EBB768-5AF0-4BDE-988A-3E9E0E594E0C}" dt="2021-11-12T21:14:55.349" v="3786" actId="1035"/>
          <ac:spMkLst>
            <pc:docMk/>
            <pc:sldMk cId="2725811681" sldId="363"/>
            <ac:spMk id="46" creationId="{791A1DC8-5CD2-4A2F-97F3-9673D63E7B20}"/>
          </ac:spMkLst>
        </pc:spChg>
        <pc:spChg chg="mod">
          <ac:chgData name="Charles E Stubbs" userId="3c075a46-58f1-431d-bcda-181e3021a75e" providerId="ADAL" clId="{02EBB768-5AF0-4BDE-988A-3E9E0E594E0C}" dt="2021-11-12T21:08:56.549" v="3580" actId="1037"/>
          <ac:spMkLst>
            <pc:docMk/>
            <pc:sldMk cId="2725811681" sldId="363"/>
            <ac:spMk id="47" creationId="{C0109724-E3BB-4D69-8F3E-24F22F0CC2CE}"/>
          </ac:spMkLst>
        </pc:spChg>
        <pc:spChg chg="del mod">
          <ac:chgData name="Charles E Stubbs" userId="3c075a46-58f1-431d-bcda-181e3021a75e" providerId="ADAL" clId="{02EBB768-5AF0-4BDE-988A-3E9E0E594E0C}" dt="2021-11-12T21:29:34.529" v="3951" actId="478"/>
          <ac:spMkLst>
            <pc:docMk/>
            <pc:sldMk cId="2725811681" sldId="363"/>
            <ac:spMk id="48" creationId="{F5BFFC62-585E-4D3B-905B-422E6610859B}"/>
          </ac:spMkLst>
        </pc:spChg>
        <pc:spChg chg="mod">
          <ac:chgData name="Charles E Stubbs" userId="3c075a46-58f1-431d-bcda-181e3021a75e" providerId="ADAL" clId="{02EBB768-5AF0-4BDE-988A-3E9E0E594E0C}" dt="2021-11-12T21:08:56.549" v="3580" actId="1037"/>
          <ac:spMkLst>
            <pc:docMk/>
            <pc:sldMk cId="2725811681" sldId="363"/>
            <ac:spMk id="50" creationId="{48B730DD-3A0E-46FF-A82E-5D86A7529647}"/>
          </ac:spMkLst>
        </pc:spChg>
        <pc:spChg chg="del mod">
          <ac:chgData name="Charles E Stubbs" userId="3c075a46-58f1-431d-bcda-181e3021a75e" providerId="ADAL" clId="{02EBB768-5AF0-4BDE-988A-3E9E0E594E0C}" dt="2021-11-12T21:07:54.101" v="3528" actId="478"/>
          <ac:spMkLst>
            <pc:docMk/>
            <pc:sldMk cId="2725811681" sldId="363"/>
            <ac:spMk id="51" creationId="{B7130EAF-DB95-453E-A3F6-BEE86ADE5979}"/>
          </ac:spMkLst>
        </pc:spChg>
        <pc:spChg chg="del mod">
          <ac:chgData name="Charles E Stubbs" userId="3c075a46-58f1-431d-bcda-181e3021a75e" providerId="ADAL" clId="{02EBB768-5AF0-4BDE-988A-3E9E0E594E0C}" dt="2021-11-12T21:07:54.766" v="3529" actId="478"/>
          <ac:spMkLst>
            <pc:docMk/>
            <pc:sldMk cId="2725811681" sldId="363"/>
            <ac:spMk id="52" creationId="{E9D8B654-8724-4098-B9D2-DB45E83BE45B}"/>
          </ac:spMkLst>
        </pc:spChg>
        <pc:spChg chg="add mod">
          <ac:chgData name="Charles E Stubbs" userId="3c075a46-58f1-431d-bcda-181e3021a75e" providerId="ADAL" clId="{02EBB768-5AF0-4BDE-988A-3E9E0E594E0C}" dt="2021-11-12T21:14:24.872" v="3780" actId="1076"/>
          <ac:spMkLst>
            <pc:docMk/>
            <pc:sldMk cId="2725811681" sldId="363"/>
            <ac:spMk id="53" creationId="{63BD4AC2-F8A2-48A2-A3A3-36B0509FD0D5}"/>
          </ac:spMkLst>
        </pc:spChg>
        <pc:graphicFrameChg chg="del">
          <ac:chgData name="Charles E Stubbs" userId="3c075a46-58f1-431d-bcda-181e3021a75e" providerId="ADAL" clId="{02EBB768-5AF0-4BDE-988A-3E9E0E594E0C}" dt="2021-11-12T21:06:32.397" v="3516" actId="478"/>
          <ac:graphicFrameMkLst>
            <pc:docMk/>
            <pc:sldMk cId="2725811681" sldId="363"/>
            <ac:graphicFrameMk id="4" creationId="{570E2C3A-ED9E-40D8-BECF-DD9196A4B8BE}"/>
          </ac:graphicFrameMkLst>
        </pc:graphicFrameChg>
        <pc:graphicFrameChg chg="add del mod">
          <ac:chgData name="Charles E Stubbs" userId="3c075a46-58f1-431d-bcda-181e3021a75e" providerId="ADAL" clId="{02EBB768-5AF0-4BDE-988A-3E9E0E594E0C}" dt="2021-11-12T21:21:07.423" v="3816" actId="478"/>
          <ac:graphicFrameMkLst>
            <pc:docMk/>
            <pc:sldMk cId="2725811681" sldId="363"/>
            <ac:graphicFrameMk id="58" creationId="{1B24CCE5-A712-40AE-BAFA-40583EEA8459}"/>
          </ac:graphicFrameMkLst>
        </pc:graphicFrameChg>
      </pc:sldChg>
      <pc:sldChg chg="addSp delSp modSp mod modAnim modNotesTx">
        <pc:chgData name="Charles E Stubbs" userId="3c075a46-58f1-431d-bcda-181e3021a75e" providerId="ADAL" clId="{02EBB768-5AF0-4BDE-988A-3E9E0E594E0C}" dt="2021-11-12T21:50:28.435" v="4503" actId="6549"/>
        <pc:sldMkLst>
          <pc:docMk/>
          <pc:sldMk cId="3738120712" sldId="364"/>
        </pc:sldMkLst>
        <pc:spChg chg="add mod">
          <ac:chgData name="Charles E Stubbs" userId="3c075a46-58f1-431d-bcda-181e3021a75e" providerId="ADAL" clId="{02EBB768-5AF0-4BDE-988A-3E9E0E594E0C}" dt="2021-11-12T21:23:09.124" v="3846" actId="57"/>
          <ac:spMkLst>
            <pc:docMk/>
            <pc:sldMk cId="3738120712" sldId="364"/>
            <ac:spMk id="9" creationId="{E9241290-6BE6-4ACF-8756-CFA3860C3E00}"/>
          </ac:spMkLst>
        </pc:spChg>
        <pc:spChg chg="add del mod">
          <ac:chgData name="Charles E Stubbs" userId="3c075a46-58f1-431d-bcda-181e3021a75e" providerId="ADAL" clId="{02EBB768-5AF0-4BDE-988A-3E9E0E594E0C}" dt="2021-11-12T21:27:58.050" v="3928"/>
          <ac:spMkLst>
            <pc:docMk/>
            <pc:sldMk cId="3738120712" sldId="364"/>
            <ac:spMk id="11" creationId="{56B45213-130B-4FDA-8703-9C440D9865C8}"/>
          </ac:spMkLst>
        </pc:spChg>
        <pc:spChg chg="add del mod">
          <ac:chgData name="Charles E Stubbs" userId="3c075a46-58f1-431d-bcda-181e3021a75e" providerId="ADAL" clId="{02EBB768-5AF0-4BDE-988A-3E9E0E594E0C}" dt="2021-11-12T21:29:12.099" v="3948"/>
          <ac:spMkLst>
            <pc:docMk/>
            <pc:sldMk cId="3738120712" sldId="364"/>
            <ac:spMk id="12" creationId="{8A9A9A60-6A72-460F-B791-6EC238AED3B5}"/>
          </ac:spMkLst>
        </pc:spChg>
        <pc:spChg chg="mod">
          <ac:chgData name="Charles E Stubbs" userId="3c075a46-58f1-431d-bcda-181e3021a75e" providerId="ADAL" clId="{02EBB768-5AF0-4BDE-988A-3E9E0E594E0C}" dt="2021-11-12T21:19:42.964" v="3807" actId="1076"/>
          <ac:spMkLst>
            <pc:docMk/>
            <pc:sldMk cId="3738120712" sldId="364"/>
            <ac:spMk id="19" creationId="{16DE1453-FB65-4D5F-974E-7CCF2C254DEE}"/>
          </ac:spMkLst>
        </pc:spChg>
        <pc:spChg chg="mod">
          <ac:chgData name="Charles E Stubbs" userId="3c075a46-58f1-431d-bcda-181e3021a75e" providerId="ADAL" clId="{02EBB768-5AF0-4BDE-988A-3E9E0E594E0C}" dt="2021-11-12T21:21:50.749" v="3819" actId="1076"/>
          <ac:spMkLst>
            <pc:docMk/>
            <pc:sldMk cId="3738120712" sldId="364"/>
            <ac:spMk id="25" creationId="{599C3C76-1A11-4D5B-BBAC-1BB3B2FEE78C}"/>
          </ac:spMkLst>
        </pc:spChg>
        <pc:spChg chg="mod">
          <ac:chgData name="Charles E Stubbs" userId="3c075a46-58f1-431d-bcda-181e3021a75e" providerId="ADAL" clId="{02EBB768-5AF0-4BDE-988A-3E9E0E594E0C}" dt="2021-11-12T21:22:01.604" v="3824" actId="1037"/>
          <ac:spMkLst>
            <pc:docMk/>
            <pc:sldMk cId="3738120712" sldId="364"/>
            <ac:spMk id="28" creationId="{506634C8-587F-49C7-AB86-050DF1FF97F0}"/>
          </ac:spMkLst>
        </pc:spChg>
        <pc:spChg chg="mod">
          <ac:chgData name="Charles E Stubbs" userId="3c075a46-58f1-431d-bcda-181e3021a75e" providerId="ADAL" clId="{02EBB768-5AF0-4BDE-988A-3E9E0E594E0C}" dt="2021-11-12T21:19:43.123" v="3808" actId="1076"/>
          <ac:spMkLst>
            <pc:docMk/>
            <pc:sldMk cId="3738120712" sldId="364"/>
            <ac:spMk id="31" creationId="{45B65A6E-8BF4-462D-97E9-14FF2A8EEB78}"/>
          </ac:spMkLst>
        </pc:spChg>
        <pc:spChg chg="del mod">
          <ac:chgData name="Charles E Stubbs" userId="3c075a46-58f1-431d-bcda-181e3021a75e" providerId="ADAL" clId="{02EBB768-5AF0-4BDE-988A-3E9E0E594E0C}" dt="2021-11-12T21:26:08.691" v="3894" actId="478"/>
          <ac:spMkLst>
            <pc:docMk/>
            <pc:sldMk cId="3738120712" sldId="364"/>
            <ac:spMk id="48" creationId="{F5BFFC62-585E-4D3B-905B-422E6610859B}"/>
          </ac:spMkLst>
        </pc:spChg>
        <pc:spChg chg="mod">
          <ac:chgData name="Charles E Stubbs" userId="3c075a46-58f1-431d-bcda-181e3021a75e" providerId="ADAL" clId="{02EBB768-5AF0-4BDE-988A-3E9E0E594E0C}" dt="2021-11-12T21:21:46.730" v="3818" actId="1076"/>
          <ac:spMkLst>
            <pc:docMk/>
            <pc:sldMk cId="3738120712" sldId="364"/>
            <ac:spMk id="50" creationId="{48B730DD-3A0E-46FF-A82E-5D86A7529647}"/>
          </ac:spMkLst>
        </pc:spChg>
        <pc:spChg chg="add del mod">
          <ac:chgData name="Charles E Stubbs" userId="3c075a46-58f1-431d-bcda-181e3021a75e" providerId="ADAL" clId="{02EBB768-5AF0-4BDE-988A-3E9E0E594E0C}" dt="2021-11-12T21:19:44.793" v="3812" actId="478"/>
          <ac:spMkLst>
            <pc:docMk/>
            <pc:sldMk cId="3738120712" sldId="364"/>
            <ac:spMk id="51" creationId="{E4F93E83-2F77-4F6A-A99E-A69961592D75}"/>
          </ac:spMkLst>
        </pc:spChg>
        <pc:spChg chg="add del">
          <ac:chgData name="Charles E Stubbs" userId="3c075a46-58f1-431d-bcda-181e3021a75e" providerId="ADAL" clId="{02EBB768-5AF0-4BDE-988A-3E9E0E594E0C}" dt="2021-11-12T21:19:00.471" v="3798" actId="22"/>
          <ac:spMkLst>
            <pc:docMk/>
            <pc:sldMk cId="3738120712" sldId="364"/>
            <ac:spMk id="52" creationId="{DC1B3C64-DC2C-4019-AF07-90589CCB5E35}"/>
          </ac:spMkLst>
        </pc:spChg>
        <pc:spChg chg="add mod">
          <ac:chgData name="Charles E Stubbs" userId="3c075a46-58f1-431d-bcda-181e3021a75e" providerId="ADAL" clId="{02EBB768-5AF0-4BDE-988A-3E9E0E594E0C}" dt="2021-11-12T21:23:04.087" v="3845" actId="20577"/>
          <ac:spMkLst>
            <pc:docMk/>
            <pc:sldMk cId="3738120712" sldId="364"/>
            <ac:spMk id="58" creationId="{8022B8A9-74E5-4129-B96A-4B3D9D16F6E7}"/>
          </ac:spMkLst>
        </pc:spChg>
        <pc:spChg chg="add mod">
          <ac:chgData name="Charles E Stubbs" userId="3c075a46-58f1-431d-bcda-181e3021a75e" providerId="ADAL" clId="{02EBB768-5AF0-4BDE-988A-3E9E0E594E0C}" dt="2021-11-12T21:23:36.941" v="3858" actId="6549"/>
          <ac:spMkLst>
            <pc:docMk/>
            <pc:sldMk cId="3738120712" sldId="364"/>
            <ac:spMk id="59" creationId="{287EA0D8-18D6-4219-87DA-D61C13609270}"/>
          </ac:spMkLst>
        </pc:spChg>
        <pc:spChg chg="add mod">
          <ac:chgData name="Charles E Stubbs" userId="3c075a46-58f1-431d-bcda-181e3021a75e" providerId="ADAL" clId="{02EBB768-5AF0-4BDE-988A-3E9E0E594E0C}" dt="2021-11-12T21:23:54.304" v="3864" actId="6549"/>
          <ac:spMkLst>
            <pc:docMk/>
            <pc:sldMk cId="3738120712" sldId="364"/>
            <ac:spMk id="60" creationId="{974EA232-4303-4F3F-AD55-7DED77FABE7B}"/>
          </ac:spMkLst>
        </pc:spChg>
        <pc:spChg chg="add mod">
          <ac:chgData name="Charles E Stubbs" userId="3c075a46-58f1-431d-bcda-181e3021a75e" providerId="ADAL" clId="{02EBB768-5AF0-4BDE-988A-3E9E0E594E0C}" dt="2021-11-12T21:23:51.229" v="3862" actId="6549"/>
          <ac:spMkLst>
            <pc:docMk/>
            <pc:sldMk cId="3738120712" sldId="364"/>
            <ac:spMk id="61" creationId="{08E1E218-4329-421F-9511-0294C9B413E8}"/>
          </ac:spMkLst>
        </pc:spChg>
        <pc:spChg chg="add mod">
          <ac:chgData name="Charles E Stubbs" userId="3c075a46-58f1-431d-bcda-181e3021a75e" providerId="ADAL" clId="{02EBB768-5AF0-4BDE-988A-3E9E0E594E0C}" dt="2021-11-12T21:24:07.378" v="3871" actId="6549"/>
          <ac:spMkLst>
            <pc:docMk/>
            <pc:sldMk cId="3738120712" sldId="364"/>
            <ac:spMk id="62" creationId="{BFD15F2B-E515-4ED6-B92E-E193AFF1D20C}"/>
          </ac:spMkLst>
        </pc:spChg>
        <pc:spChg chg="add mod">
          <ac:chgData name="Charles E Stubbs" userId="3c075a46-58f1-431d-bcda-181e3021a75e" providerId="ADAL" clId="{02EBB768-5AF0-4BDE-988A-3E9E0E594E0C}" dt="2021-11-12T21:24:16.017" v="3874" actId="6549"/>
          <ac:spMkLst>
            <pc:docMk/>
            <pc:sldMk cId="3738120712" sldId="364"/>
            <ac:spMk id="63" creationId="{564260AA-CF95-4F11-9261-F6D59098AB16}"/>
          </ac:spMkLst>
        </pc:spChg>
        <pc:spChg chg="add mod">
          <ac:chgData name="Charles E Stubbs" userId="3c075a46-58f1-431d-bcda-181e3021a75e" providerId="ADAL" clId="{02EBB768-5AF0-4BDE-988A-3E9E0E594E0C}" dt="2021-11-12T21:24:38.914" v="3884" actId="57"/>
          <ac:spMkLst>
            <pc:docMk/>
            <pc:sldMk cId="3738120712" sldId="364"/>
            <ac:spMk id="64" creationId="{AE92A8A1-E6C5-4927-BE35-7AB44EABCE96}"/>
          </ac:spMkLst>
        </pc:spChg>
        <pc:spChg chg="add del mod">
          <ac:chgData name="Charles E Stubbs" userId="3c075a46-58f1-431d-bcda-181e3021a75e" providerId="ADAL" clId="{02EBB768-5AF0-4BDE-988A-3E9E0E594E0C}" dt="2021-11-12T21:27:58.050" v="3928"/>
          <ac:spMkLst>
            <pc:docMk/>
            <pc:sldMk cId="3738120712" sldId="364"/>
            <ac:spMk id="65" creationId="{7A6BA2A0-FDD4-49BB-843B-0AB4210E1915}"/>
          </ac:spMkLst>
        </pc:spChg>
        <pc:spChg chg="add del mod">
          <ac:chgData name="Charles E Stubbs" userId="3c075a46-58f1-431d-bcda-181e3021a75e" providerId="ADAL" clId="{02EBB768-5AF0-4BDE-988A-3E9E0E594E0C}" dt="2021-11-12T21:27:58.050" v="3928"/>
          <ac:spMkLst>
            <pc:docMk/>
            <pc:sldMk cId="3738120712" sldId="364"/>
            <ac:spMk id="66" creationId="{FECAC7B4-E84A-4E73-B1C4-165FF4BF915A}"/>
          </ac:spMkLst>
        </pc:spChg>
        <pc:spChg chg="del mod">
          <ac:chgData name="Charles E Stubbs" userId="3c075a46-58f1-431d-bcda-181e3021a75e" providerId="ADAL" clId="{02EBB768-5AF0-4BDE-988A-3E9E0E594E0C}" dt="2021-11-12T21:29:12.099" v="3948"/>
          <ac:spMkLst>
            <pc:docMk/>
            <pc:sldMk cId="3738120712" sldId="364"/>
            <ac:spMk id="67" creationId="{4D29503D-9B06-4841-B6C7-7F86D43986CD}"/>
          </ac:spMkLst>
        </pc:spChg>
        <pc:spChg chg="mod">
          <ac:chgData name="Charles E Stubbs" userId="3c075a46-58f1-431d-bcda-181e3021a75e" providerId="ADAL" clId="{02EBB768-5AF0-4BDE-988A-3E9E0E594E0C}" dt="2021-11-12T21:29:20.412" v="3950" actId="1036"/>
          <ac:spMkLst>
            <pc:docMk/>
            <pc:sldMk cId="3738120712" sldId="364"/>
            <ac:spMk id="68" creationId="{7050CF56-DD02-40D5-9E28-E0381828DF17}"/>
          </ac:spMkLst>
        </pc:spChg>
        <pc:spChg chg="mod">
          <ac:chgData name="Charles E Stubbs" userId="3c075a46-58f1-431d-bcda-181e3021a75e" providerId="ADAL" clId="{02EBB768-5AF0-4BDE-988A-3E9E0E594E0C}" dt="2021-11-12T21:28:45.258" v="3941" actId="1076"/>
          <ac:spMkLst>
            <pc:docMk/>
            <pc:sldMk cId="3738120712" sldId="364"/>
            <ac:spMk id="635" creationId="{00000000-0000-0000-0000-000000000000}"/>
          </ac:spMkLst>
        </pc:spChg>
        <pc:graphicFrameChg chg="add del mod">
          <ac:chgData name="Charles E Stubbs" userId="3c075a46-58f1-431d-bcda-181e3021a75e" providerId="ADAL" clId="{02EBB768-5AF0-4BDE-988A-3E9E0E594E0C}" dt="2021-11-12T21:21:11.450" v="3817" actId="478"/>
          <ac:graphicFrameMkLst>
            <pc:docMk/>
            <pc:sldMk cId="3738120712" sldId="364"/>
            <ac:graphicFrameMk id="7" creationId="{780B94F0-5B23-45C0-AF27-A7A8CF9A089A}"/>
          </ac:graphicFrameMkLst>
        </pc:graphicFrameChg>
      </pc:sldChg>
      <pc:sldChg chg="addSp modSp new mod modShow">
        <pc:chgData name="Charles E Stubbs" userId="3c075a46-58f1-431d-bcda-181e3021a75e" providerId="ADAL" clId="{02EBB768-5AF0-4BDE-988A-3E9E0E594E0C}" dt="2021-11-12T21:51:31.385" v="4526" actId="729"/>
        <pc:sldMkLst>
          <pc:docMk/>
          <pc:sldMk cId="2223713210" sldId="365"/>
        </pc:sldMkLst>
        <pc:spChg chg="mod">
          <ac:chgData name="Charles E Stubbs" userId="3c075a46-58f1-431d-bcda-181e3021a75e" providerId="ADAL" clId="{02EBB768-5AF0-4BDE-988A-3E9E0E594E0C}" dt="2021-11-12T21:51:17.241" v="4522" actId="20577"/>
          <ac:spMkLst>
            <pc:docMk/>
            <pc:sldMk cId="2223713210" sldId="365"/>
            <ac:spMk id="2" creationId="{B800F757-9A9F-4118-BBE2-B62D186966E9}"/>
          </ac:spMkLst>
        </pc:spChg>
        <pc:picChg chg="add mod">
          <ac:chgData name="Charles E Stubbs" userId="3c075a46-58f1-431d-bcda-181e3021a75e" providerId="ADAL" clId="{02EBB768-5AF0-4BDE-988A-3E9E0E594E0C}" dt="2021-11-12T21:51:23.179" v="4525" actId="1076"/>
          <ac:picMkLst>
            <pc:docMk/>
            <pc:sldMk cId="2223713210" sldId="365"/>
            <ac:picMk id="8" creationId="{9C670E2D-1ABF-45C4-A22B-4B329525A625}"/>
          </ac:picMkLst>
        </pc:picChg>
      </pc:sldChg>
      <pc:sldChg chg="addSp delSp modSp add mod">
        <pc:chgData name="Charles E Stubbs" userId="3c075a46-58f1-431d-bcda-181e3021a75e" providerId="ADAL" clId="{02EBB768-5AF0-4BDE-988A-3E9E0E594E0C}" dt="2021-11-12T21:52:06.296" v="4550" actId="22"/>
        <pc:sldMkLst>
          <pc:docMk/>
          <pc:sldMk cId="1628817986" sldId="366"/>
        </pc:sldMkLst>
        <pc:spChg chg="mod">
          <ac:chgData name="Charles E Stubbs" userId="3c075a46-58f1-431d-bcda-181e3021a75e" providerId="ADAL" clId="{02EBB768-5AF0-4BDE-988A-3E9E0E594E0C}" dt="2021-11-12T21:51:42.456" v="4548" actId="20577"/>
          <ac:spMkLst>
            <pc:docMk/>
            <pc:sldMk cId="1628817986" sldId="366"/>
            <ac:spMk id="2" creationId="{B800F757-9A9F-4118-BBE2-B62D186966E9}"/>
          </ac:spMkLst>
        </pc:spChg>
        <pc:picChg chg="del">
          <ac:chgData name="Charles E Stubbs" userId="3c075a46-58f1-431d-bcda-181e3021a75e" providerId="ADAL" clId="{02EBB768-5AF0-4BDE-988A-3E9E0E594E0C}" dt="2021-11-12T21:52:05.736" v="4549" actId="478"/>
          <ac:picMkLst>
            <pc:docMk/>
            <pc:sldMk cId="1628817986" sldId="366"/>
            <ac:picMk id="8" creationId="{9C670E2D-1ABF-45C4-A22B-4B329525A625}"/>
          </ac:picMkLst>
        </pc:picChg>
        <pc:picChg chg="add">
          <ac:chgData name="Charles E Stubbs" userId="3c075a46-58f1-431d-bcda-181e3021a75e" providerId="ADAL" clId="{02EBB768-5AF0-4BDE-988A-3E9E0E594E0C}" dt="2021-11-12T21:52:06.296" v="4550" actId="22"/>
          <ac:picMkLst>
            <pc:docMk/>
            <pc:sldMk cId="1628817986" sldId="366"/>
            <ac:picMk id="9" creationId="{E6CA87E5-687E-4603-A307-93DABAD7F7E8}"/>
          </ac:picMkLst>
        </pc:picChg>
      </pc:sldChg>
      <pc:sldChg chg="addSp delSp modSp add mod">
        <pc:chgData name="Charles E Stubbs" userId="3c075a46-58f1-431d-bcda-181e3021a75e" providerId="ADAL" clId="{02EBB768-5AF0-4BDE-988A-3E9E0E594E0C}" dt="2021-11-12T21:52:49.355" v="4566" actId="20577"/>
        <pc:sldMkLst>
          <pc:docMk/>
          <pc:sldMk cId="1650295142" sldId="367"/>
        </pc:sldMkLst>
        <pc:spChg chg="mod">
          <ac:chgData name="Charles E Stubbs" userId="3c075a46-58f1-431d-bcda-181e3021a75e" providerId="ADAL" clId="{02EBB768-5AF0-4BDE-988A-3E9E0E594E0C}" dt="2021-11-12T21:52:49.355" v="4566" actId="20577"/>
          <ac:spMkLst>
            <pc:docMk/>
            <pc:sldMk cId="1650295142" sldId="367"/>
            <ac:spMk id="2" creationId="{B800F757-9A9F-4118-BBE2-B62D186966E9}"/>
          </ac:spMkLst>
        </pc:spChg>
        <pc:picChg chg="add">
          <ac:chgData name="Charles E Stubbs" userId="3c075a46-58f1-431d-bcda-181e3021a75e" providerId="ADAL" clId="{02EBB768-5AF0-4BDE-988A-3E9E0E594E0C}" dt="2021-11-12T21:52:43.279" v="4553" actId="22"/>
          <ac:picMkLst>
            <pc:docMk/>
            <pc:sldMk cId="1650295142" sldId="367"/>
            <ac:picMk id="8" creationId="{28FBC420-278E-4D4D-B9B0-A40B245679EE}"/>
          </ac:picMkLst>
        </pc:picChg>
        <pc:picChg chg="del">
          <ac:chgData name="Charles E Stubbs" userId="3c075a46-58f1-431d-bcda-181e3021a75e" providerId="ADAL" clId="{02EBB768-5AF0-4BDE-988A-3E9E0E594E0C}" dt="2021-11-12T21:52:12.915" v="4552" actId="478"/>
          <ac:picMkLst>
            <pc:docMk/>
            <pc:sldMk cId="1650295142" sldId="367"/>
            <ac:picMk id="9" creationId="{E6CA87E5-687E-4603-A307-93DABAD7F7E8}"/>
          </ac:picMkLst>
        </pc:picChg>
      </pc:sldChg>
      <pc:sldChg chg="addSp delSp modSp add mod">
        <pc:chgData name="Charles E Stubbs" userId="3c075a46-58f1-431d-bcda-181e3021a75e" providerId="ADAL" clId="{02EBB768-5AF0-4BDE-988A-3E9E0E594E0C}" dt="2021-11-12T21:53:27.996" v="4575" actId="22"/>
        <pc:sldMkLst>
          <pc:docMk/>
          <pc:sldMk cId="4167523341" sldId="368"/>
        </pc:sldMkLst>
        <pc:spChg chg="mod">
          <ac:chgData name="Charles E Stubbs" userId="3c075a46-58f1-431d-bcda-181e3021a75e" providerId="ADAL" clId="{02EBB768-5AF0-4BDE-988A-3E9E0E594E0C}" dt="2021-11-12T21:53:03.194" v="4572" actId="20577"/>
          <ac:spMkLst>
            <pc:docMk/>
            <pc:sldMk cId="4167523341" sldId="368"/>
            <ac:spMk id="2" creationId="{B800F757-9A9F-4118-BBE2-B62D186966E9}"/>
          </ac:spMkLst>
        </pc:spChg>
        <pc:picChg chg="del">
          <ac:chgData name="Charles E Stubbs" userId="3c075a46-58f1-431d-bcda-181e3021a75e" providerId="ADAL" clId="{02EBB768-5AF0-4BDE-988A-3E9E0E594E0C}" dt="2021-11-12T21:53:04.632" v="4573" actId="478"/>
          <ac:picMkLst>
            <pc:docMk/>
            <pc:sldMk cId="4167523341" sldId="368"/>
            <ac:picMk id="8" creationId="{28FBC420-278E-4D4D-B9B0-A40B245679EE}"/>
          </ac:picMkLst>
        </pc:picChg>
        <pc:picChg chg="add">
          <ac:chgData name="Charles E Stubbs" userId="3c075a46-58f1-431d-bcda-181e3021a75e" providerId="ADAL" clId="{02EBB768-5AF0-4BDE-988A-3E9E0E594E0C}" dt="2021-11-12T21:53:27.996" v="4575" actId="22"/>
          <ac:picMkLst>
            <pc:docMk/>
            <pc:sldMk cId="4167523341" sldId="368"/>
            <ac:picMk id="9" creationId="{1EF2BDC3-3E1B-4CED-84B7-DA128939B78F}"/>
          </ac:picMkLst>
        </pc:picChg>
      </pc:sldChg>
      <pc:sldChg chg="addSp delSp modSp add mod">
        <pc:chgData name="Charles E Stubbs" userId="3c075a46-58f1-431d-bcda-181e3021a75e" providerId="ADAL" clId="{02EBB768-5AF0-4BDE-988A-3E9E0E594E0C}" dt="2021-11-12T21:53:47.073" v="4576" actId="22"/>
        <pc:sldMkLst>
          <pc:docMk/>
          <pc:sldMk cId="1851913545" sldId="369"/>
        </pc:sldMkLst>
        <pc:spChg chg="mod">
          <ac:chgData name="Charles E Stubbs" userId="3c075a46-58f1-431d-bcda-181e3021a75e" providerId="ADAL" clId="{02EBB768-5AF0-4BDE-988A-3E9E0E594E0C}" dt="2021-11-12T21:52:58.854" v="4570" actId="20577"/>
          <ac:spMkLst>
            <pc:docMk/>
            <pc:sldMk cId="1851913545" sldId="369"/>
            <ac:spMk id="2" creationId="{B800F757-9A9F-4118-BBE2-B62D186966E9}"/>
          </ac:spMkLst>
        </pc:spChg>
        <pc:picChg chg="del">
          <ac:chgData name="Charles E Stubbs" userId="3c075a46-58f1-431d-bcda-181e3021a75e" providerId="ADAL" clId="{02EBB768-5AF0-4BDE-988A-3E9E0E594E0C}" dt="2021-11-12T21:53:05.968" v="4574" actId="478"/>
          <ac:picMkLst>
            <pc:docMk/>
            <pc:sldMk cId="1851913545" sldId="369"/>
            <ac:picMk id="8" creationId="{28FBC420-278E-4D4D-B9B0-A40B245679EE}"/>
          </ac:picMkLst>
        </pc:picChg>
        <pc:picChg chg="add">
          <ac:chgData name="Charles E Stubbs" userId="3c075a46-58f1-431d-bcda-181e3021a75e" providerId="ADAL" clId="{02EBB768-5AF0-4BDE-988A-3E9E0E594E0C}" dt="2021-11-12T21:53:47.073" v="4576" actId="22"/>
          <ac:picMkLst>
            <pc:docMk/>
            <pc:sldMk cId="1851913545" sldId="369"/>
            <ac:picMk id="9" creationId="{1299B1C2-FF26-4F7F-875C-01433F99D3A2}"/>
          </ac:picMkLst>
        </pc:picChg>
      </pc:sldChg>
      <pc:sldChg chg="addSp delSp modSp add mod">
        <pc:chgData name="Charles E Stubbs" userId="3c075a46-58f1-431d-bcda-181e3021a75e" providerId="ADAL" clId="{02EBB768-5AF0-4BDE-988A-3E9E0E594E0C}" dt="2021-11-12T21:54:30.926" v="4604" actId="22"/>
        <pc:sldMkLst>
          <pc:docMk/>
          <pc:sldMk cId="1273333780" sldId="370"/>
        </pc:sldMkLst>
        <pc:spChg chg="mod">
          <ac:chgData name="Charles E Stubbs" userId="3c075a46-58f1-431d-bcda-181e3021a75e" providerId="ADAL" clId="{02EBB768-5AF0-4BDE-988A-3E9E0E594E0C}" dt="2021-11-12T21:54:11.215" v="4602" actId="20577"/>
          <ac:spMkLst>
            <pc:docMk/>
            <pc:sldMk cId="1273333780" sldId="370"/>
            <ac:spMk id="2" creationId="{B800F757-9A9F-4118-BBE2-B62D186966E9}"/>
          </ac:spMkLst>
        </pc:spChg>
        <pc:picChg chg="add">
          <ac:chgData name="Charles E Stubbs" userId="3c075a46-58f1-431d-bcda-181e3021a75e" providerId="ADAL" clId="{02EBB768-5AF0-4BDE-988A-3E9E0E594E0C}" dt="2021-11-12T21:54:30.926" v="4604" actId="22"/>
          <ac:picMkLst>
            <pc:docMk/>
            <pc:sldMk cId="1273333780" sldId="370"/>
            <ac:picMk id="8" creationId="{CE2652DC-0347-43B3-B4ED-D511AB88CA30}"/>
          </ac:picMkLst>
        </pc:picChg>
        <pc:picChg chg="del">
          <ac:chgData name="Charles E Stubbs" userId="3c075a46-58f1-431d-bcda-181e3021a75e" providerId="ADAL" clId="{02EBB768-5AF0-4BDE-988A-3E9E0E594E0C}" dt="2021-11-12T21:54:13.009" v="4603" actId="478"/>
          <ac:picMkLst>
            <pc:docMk/>
            <pc:sldMk cId="1273333780" sldId="370"/>
            <ac:picMk id="9" creationId="{1299B1C2-FF26-4F7F-875C-01433F99D3A2}"/>
          </ac:picMkLst>
        </pc:picChg>
      </pc:sldChg>
    </pc:docChg>
  </pc:docChgLst>
  <pc:docChgLst>
    <pc:chgData name="Charles E Stubbs" userId="S::ces17f@my.fsu.edu::3c075a46-58f1-431d-bcda-181e3021a75e" providerId="AD" clId="Web-{5A0DF9A4-FD44-4786-BCD9-3A0448B9D16A}"/>
    <pc:docChg chg="modSld">
      <pc:chgData name="Charles E Stubbs" userId="S::ces17f@my.fsu.edu::3c075a46-58f1-431d-bcda-181e3021a75e" providerId="AD" clId="Web-{5A0DF9A4-FD44-4786-BCD9-3A0448B9D16A}" dt="2021-11-15T20:54:02.901" v="457"/>
      <pc:docMkLst>
        <pc:docMk/>
      </pc:docMkLst>
      <pc:sldChg chg="modNotes">
        <pc:chgData name="Charles E Stubbs" userId="S::ces17f@my.fsu.edu::3c075a46-58f1-431d-bcda-181e3021a75e" providerId="AD" clId="Web-{5A0DF9A4-FD44-4786-BCD9-3A0448B9D16A}" dt="2021-11-15T20:38:03.492" v="182"/>
        <pc:sldMkLst>
          <pc:docMk/>
          <pc:sldMk cId="0" sldId="291"/>
        </pc:sldMkLst>
      </pc:sldChg>
      <pc:sldChg chg="modNotes">
        <pc:chgData name="Charles E Stubbs" userId="S::ces17f@my.fsu.edu::3c075a46-58f1-431d-bcda-181e3021a75e" providerId="AD" clId="Web-{5A0DF9A4-FD44-4786-BCD9-3A0448B9D16A}" dt="2021-11-15T20:54:02.901" v="457"/>
        <pc:sldMkLst>
          <pc:docMk/>
          <pc:sldMk cId="3517539798" sldId="338"/>
        </pc:sldMkLst>
      </pc:sldChg>
    </pc:docChg>
  </pc:docChgLst>
  <pc:docChgLst>
    <pc:chgData name="Makada Browne" userId="S::msb16f@my.fsu.edu::e897d2d9-826b-486e-aa6e-d442bee12dec" providerId="AD" clId="Web-{B12A4E77-15EA-189D-F756-81839360CDEE}"/>
    <pc:docChg chg="modSld">
      <pc:chgData name="Makada Browne" userId="S::msb16f@my.fsu.edu::e897d2d9-826b-486e-aa6e-d442bee12dec" providerId="AD" clId="Web-{B12A4E77-15EA-189D-F756-81839360CDEE}" dt="2021-11-12T21:14:28.486" v="481" actId="14100"/>
      <pc:docMkLst>
        <pc:docMk/>
      </pc:docMkLst>
      <pc:sldChg chg="modSp">
        <pc:chgData name="Makada Browne" userId="S::msb16f@my.fsu.edu::e897d2d9-826b-486e-aa6e-d442bee12dec" providerId="AD" clId="Web-{B12A4E77-15EA-189D-F756-81839360CDEE}" dt="2021-11-12T21:07:58.021" v="401" actId="20577"/>
        <pc:sldMkLst>
          <pc:docMk/>
          <pc:sldMk cId="2799216267" sldId="322"/>
        </pc:sldMkLst>
        <pc:spChg chg="mod">
          <ac:chgData name="Makada Browne" userId="S::msb16f@my.fsu.edu::e897d2d9-826b-486e-aa6e-d442bee12dec" providerId="AD" clId="Web-{B12A4E77-15EA-189D-F756-81839360CDEE}" dt="2021-11-12T21:07:58.021" v="401" actId="20577"/>
          <ac:spMkLst>
            <pc:docMk/>
            <pc:sldMk cId="2799216267" sldId="322"/>
            <ac:spMk id="639" creationId="{00000000-0000-0000-0000-000000000000}"/>
          </ac:spMkLst>
        </pc:spChg>
      </pc:sldChg>
      <pc:sldChg chg="modSp">
        <pc:chgData name="Makada Browne" userId="S::msb16f@my.fsu.edu::e897d2d9-826b-486e-aa6e-d442bee12dec" providerId="AD" clId="Web-{B12A4E77-15EA-189D-F756-81839360CDEE}" dt="2021-11-12T20:37:21.357" v="371"/>
        <pc:sldMkLst>
          <pc:docMk/>
          <pc:sldMk cId="2991196866" sldId="336"/>
        </pc:sldMkLst>
        <pc:graphicFrameChg chg="mod modGraphic">
          <ac:chgData name="Makada Browne" userId="S::msb16f@my.fsu.edu::e897d2d9-826b-486e-aa6e-d442bee12dec" providerId="AD" clId="Web-{B12A4E77-15EA-189D-F756-81839360CDEE}" dt="2021-11-12T20:37:21.357" v="371"/>
          <ac:graphicFrameMkLst>
            <pc:docMk/>
            <pc:sldMk cId="2991196866" sldId="336"/>
            <ac:graphicFrameMk id="6" creationId="{F27CD883-E761-4682-8E7B-208BE1929A8D}"/>
          </ac:graphicFrameMkLst>
        </pc:graphicFrameChg>
      </pc:sldChg>
      <pc:sldChg chg="modSp">
        <pc:chgData name="Makada Browne" userId="S::msb16f@my.fsu.edu::e897d2d9-826b-486e-aa6e-d442bee12dec" providerId="AD" clId="Web-{B12A4E77-15EA-189D-F756-81839360CDEE}" dt="2021-11-12T21:13:15.780" v="470" actId="14100"/>
        <pc:sldMkLst>
          <pc:docMk/>
          <pc:sldMk cId="1351912577" sldId="344"/>
        </pc:sldMkLst>
        <pc:spChg chg="mod">
          <ac:chgData name="Makada Browne" userId="S::msb16f@my.fsu.edu::e897d2d9-826b-486e-aa6e-d442bee12dec" providerId="AD" clId="Web-{B12A4E77-15EA-189D-F756-81839360CDEE}" dt="2021-11-12T21:13:15.780" v="470" actId="14100"/>
          <ac:spMkLst>
            <pc:docMk/>
            <pc:sldMk cId="1351912577" sldId="344"/>
            <ac:spMk id="634" creationId="{00000000-0000-0000-0000-000000000000}"/>
          </ac:spMkLst>
        </pc:spChg>
        <pc:spChg chg="mod">
          <ac:chgData name="Makada Browne" userId="S::msb16f@my.fsu.edu::e897d2d9-826b-486e-aa6e-d442bee12dec" providerId="AD" clId="Web-{B12A4E77-15EA-189D-F756-81839360CDEE}" dt="2021-11-12T21:13:10.155" v="469" actId="14100"/>
          <ac:spMkLst>
            <pc:docMk/>
            <pc:sldMk cId="1351912577" sldId="344"/>
            <ac:spMk id="635" creationId="{00000000-0000-0000-0000-000000000000}"/>
          </ac:spMkLst>
        </pc:spChg>
        <pc:spChg chg="mod">
          <ac:chgData name="Makada Browne" userId="S::msb16f@my.fsu.edu::e897d2d9-826b-486e-aa6e-d442bee12dec" providerId="AD" clId="Web-{B12A4E77-15EA-189D-F756-81839360CDEE}" dt="2021-11-12T21:11:11.808" v="461" actId="20577"/>
          <ac:spMkLst>
            <pc:docMk/>
            <pc:sldMk cId="1351912577" sldId="344"/>
            <ac:spMk id="639" creationId="{00000000-0000-0000-0000-000000000000}"/>
          </ac:spMkLst>
        </pc:spChg>
      </pc:sldChg>
      <pc:sldChg chg="modSp">
        <pc:chgData name="Makada Browne" userId="S::msb16f@my.fsu.edu::e897d2d9-826b-486e-aa6e-d442bee12dec" providerId="AD" clId="Web-{B12A4E77-15EA-189D-F756-81839360CDEE}" dt="2021-11-12T21:12:11.575" v="466" actId="14100"/>
        <pc:sldMkLst>
          <pc:docMk/>
          <pc:sldMk cId="1535779949" sldId="345"/>
        </pc:sldMkLst>
        <pc:spChg chg="mod">
          <ac:chgData name="Makada Browne" userId="S::msb16f@my.fsu.edu::e897d2d9-826b-486e-aa6e-d442bee12dec" providerId="AD" clId="Web-{B12A4E77-15EA-189D-F756-81839360CDEE}" dt="2021-11-12T21:12:11.575" v="466" actId="14100"/>
          <ac:spMkLst>
            <pc:docMk/>
            <pc:sldMk cId="1535779949" sldId="345"/>
            <ac:spMk id="152" creationId="{7364AE3C-BE10-44F9-B403-9D201C45AED5}"/>
          </ac:spMkLst>
        </pc:spChg>
        <pc:spChg chg="mod">
          <ac:chgData name="Makada Browne" userId="S::msb16f@my.fsu.edu::e897d2d9-826b-486e-aa6e-d442bee12dec" providerId="AD" clId="Web-{B12A4E77-15EA-189D-F756-81839360CDEE}" dt="2021-11-12T21:04:12.811" v="380" actId="14100"/>
          <ac:spMkLst>
            <pc:docMk/>
            <pc:sldMk cId="1535779949" sldId="345"/>
            <ac:spMk id="634" creationId="{00000000-0000-0000-0000-000000000000}"/>
          </ac:spMkLst>
        </pc:spChg>
        <pc:spChg chg="mod">
          <ac:chgData name="Makada Browne" userId="S::msb16f@my.fsu.edu::e897d2d9-826b-486e-aa6e-d442bee12dec" providerId="AD" clId="Web-{B12A4E77-15EA-189D-F756-81839360CDEE}" dt="2021-11-12T21:12:06.638" v="465" actId="14100"/>
          <ac:spMkLst>
            <pc:docMk/>
            <pc:sldMk cId="1535779949" sldId="345"/>
            <ac:spMk id="635" creationId="{00000000-0000-0000-0000-000000000000}"/>
          </ac:spMkLst>
        </pc:spChg>
      </pc:sldChg>
      <pc:sldChg chg="modSp">
        <pc:chgData name="Makada Browne" userId="S::msb16f@my.fsu.edu::e897d2d9-826b-486e-aa6e-d442bee12dec" providerId="AD" clId="Web-{B12A4E77-15EA-189D-F756-81839360CDEE}" dt="2021-11-12T21:13:34.640" v="473" actId="14100"/>
        <pc:sldMkLst>
          <pc:docMk/>
          <pc:sldMk cId="3711068535" sldId="346"/>
        </pc:sldMkLst>
        <pc:spChg chg="mod">
          <ac:chgData name="Makada Browne" userId="S::msb16f@my.fsu.edu::e897d2d9-826b-486e-aa6e-d442bee12dec" providerId="AD" clId="Web-{B12A4E77-15EA-189D-F756-81839360CDEE}" dt="2021-11-12T21:13:26.968" v="472" actId="14100"/>
          <ac:spMkLst>
            <pc:docMk/>
            <pc:sldMk cId="3711068535" sldId="346"/>
            <ac:spMk id="67" creationId="{090A5547-8549-4576-B969-D69DBCD51278}"/>
          </ac:spMkLst>
        </pc:spChg>
        <pc:spChg chg="mod">
          <ac:chgData name="Makada Browne" userId="S::msb16f@my.fsu.edu::e897d2d9-826b-486e-aa6e-d442bee12dec" providerId="AD" clId="Web-{B12A4E77-15EA-189D-F756-81839360CDEE}" dt="2021-11-12T21:13:34.640" v="473" actId="14100"/>
          <ac:spMkLst>
            <pc:docMk/>
            <pc:sldMk cId="3711068535" sldId="346"/>
            <ac:spMk id="634" creationId="{00000000-0000-0000-0000-000000000000}"/>
          </ac:spMkLst>
        </pc:spChg>
        <pc:spChg chg="mod">
          <ac:chgData name="Makada Browne" userId="S::msb16f@my.fsu.edu::e897d2d9-826b-486e-aa6e-d442bee12dec" providerId="AD" clId="Web-{B12A4E77-15EA-189D-F756-81839360CDEE}" dt="2021-11-12T21:13:22.374" v="471" actId="14100"/>
          <ac:spMkLst>
            <pc:docMk/>
            <pc:sldMk cId="3711068535" sldId="346"/>
            <ac:spMk id="635" creationId="{00000000-0000-0000-0000-000000000000}"/>
          </ac:spMkLst>
        </pc:spChg>
      </pc:sldChg>
      <pc:sldChg chg="modSp">
        <pc:chgData name="Makada Browne" userId="S::msb16f@my.fsu.edu::e897d2d9-826b-486e-aa6e-d442bee12dec" providerId="AD" clId="Web-{B12A4E77-15EA-189D-F756-81839360CDEE}" dt="2021-11-12T21:14:05.016" v="477" actId="14100"/>
        <pc:sldMkLst>
          <pc:docMk/>
          <pc:sldMk cId="891375708" sldId="347"/>
        </pc:sldMkLst>
        <pc:spChg chg="mod">
          <ac:chgData name="Makada Browne" userId="S::msb16f@my.fsu.edu::e897d2d9-826b-486e-aa6e-d442bee12dec" providerId="AD" clId="Web-{B12A4E77-15EA-189D-F756-81839360CDEE}" dt="2021-11-12T21:14:05.016" v="477" actId="14100"/>
          <ac:spMkLst>
            <pc:docMk/>
            <pc:sldMk cId="891375708" sldId="347"/>
            <ac:spMk id="60" creationId="{57335FC9-F418-433E-A3EF-A7F63EA376B2}"/>
          </ac:spMkLst>
        </pc:spChg>
        <pc:spChg chg="mod">
          <ac:chgData name="Makada Browne" userId="S::msb16f@my.fsu.edu::e897d2d9-826b-486e-aa6e-d442bee12dec" providerId="AD" clId="Web-{B12A4E77-15EA-189D-F756-81839360CDEE}" dt="2021-11-12T21:14:00.657" v="476" actId="14100"/>
          <ac:spMkLst>
            <pc:docMk/>
            <pc:sldMk cId="891375708" sldId="347"/>
            <ac:spMk id="635" creationId="{00000000-0000-0000-0000-000000000000}"/>
          </ac:spMkLst>
        </pc:spChg>
        <pc:spChg chg="mod">
          <ac:chgData name="Makada Browne" userId="S::msb16f@my.fsu.edu::e897d2d9-826b-486e-aa6e-d442bee12dec" providerId="AD" clId="Web-{B12A4E77-15EA-189D-F756-81839360CDEE}" dt="2021-11-12T21:11:21.308" v="462" actId="20577"/>
          <ac:spMkLst>
            <pc:docMk/>
            <pc:sldMk cId="891375708" sldId="347"/>
            <ac:spMk id="639" creationId="{00000000-0000-0000-0000-000000000000}"/>
          </ac:spMkLst>
        </pc:spChg>
      </pc:sldChg>
      <pc:sldChg chg="modSp">
        <pc:chgData name="Makada Browne" userId="S::msb16f@my.fsu.edu::e897d2d9-826b-486e-aa6e-d442bee12dec" providerId="AD" clId="Web-{B12A4E77-15EA-189D-F756-81839360CDEE}" dt="2021-11-12T21:13:48.391" v="475" actId="14100"/>
        <pc:sldMkLst>
          <pc:docMk/>
          <pc:sldMk cId="395848115" sldId="348"/>
        </pc:sldMkLst>
        <pc:spChg chg="mod">
          <ac:chgData name="Makada Browne" userId="S::msb16f@my.fsu.edu::e897d2d9-826b-486e-aa6e-d442bee12dec" providerId="AD" clId="Web-{B12A4E77-15EA-189D-F756-81839360CDEE}" dt="2021-11-12T21:13:48.391" v="475" actId="14100"/>
          <ac:spMkLst>
            <pc:docMk/>
            <pc:sldMk cId="395848115" sldId="348"/>
            <ac:spMk id="57" creationId="{DF72D43B-1E4E-41F2-B248-8EEF998D00D2}"/>
          </ac:spMkLst>
        </pc:spChg>
        <pc:spChg chg="mod">
          <ac:chgData name="Makada Browne" userId="S::msb16f@my.fsu.edu::e897d2d9-826b-486e-aa6e-d442bee12dec" providerId="AD" clId="Web-{B12A4E77-15EA-189D-F756-81839360CDEE}" dt="2021-11-12T21:13:43.984" v="474" actId="14100"/>
          <ac:spMkLst>
            <pc:docMk/>
            <pc:sldMk cId="395848115" sldId="348"/>
            <ac:spMk id="635" creationId="{00000000-0000-0000-0000-000000000000}"/>
          </ac:spMkLst>
        </pc:spChg>
      </pc:sldChg>
      <pc:sldChg chg="modSp">
        <pc:chgData name="Makada Browne" userId="S::msb16f@my.fsu.edu::e897d2d9-826b-486e-aa6e-d442bee12dec" providerId="AD" clId="Web-{B12A4E77-15EA-189D-F756-81839360CDEE}" dt="2021-11-12T21:14:17.439" v="479" actId="14100"/>
        <pc:sldMkLst>
          <pc:docMk/>
          <pc:sldMk cId="2768159061" sldId="349"/>
        </pc:sldMkLst>
        <pc:spChg chg="mod">
          <ac:chgData name="Makada Browne" userId="S::msb16f@my.fsu.edu::e897d2d9-826b-486e-aa6e-d442bee12dec" providerId="AD" clId="Web-{B12A4E77-15EA-189D-F756-81839360CDEE}" dt="2021-11-12T21:14:17.439" v="479" actId="14100"/>
          <ac:spMkLst>
            <pc:docMk/>
            <pc:sldMk cId="2768159061" sldId="349"/>
            <ac:spMk id="42" creationId="{978DB9EF-541A-4BDE-809E-3645824BE56A}"/>
          </ac:spMkLst>
        </pc:spChg>
        <pc:spChg chg="mod">
          <ac:chgData name="Makada Browne" userId="S::msb16f@my.fsu.edu::e897d2d9-826b-486e-aa6e-d442bee12dec" providerId="AD" clId="Web-{B12A4E77-15EA-189D-F756-81839360CDEE}" dt="2021-11-12T21:14:11.813" v="478" actId="14100"/>
          <ac:spMkLst>
            <pc:docMk/>
            <pc:sldMk cId="2768159061" sldId="349"/>
            <ac:spMk id="635" creationId="{00000000-0000-0000-0000-000000000000}"/>
          </ac:spMkLst>
        </pc:spChg>
      </pc:sldChg>
      <pc:sldChg chg="modSp">
        <pc:chgData name="Makada Browne" userId="S::msb16f@my.fsu.edu::e897d2d9-826b-486e-aa6e-d442bee12dec" providerId="AD" clId="Web-{B12A4E77-15EA-189D-F756-81839360CDEE}" dt="2021-11-12T21:07:25.379" v="385" actId="20577"/>
        <pc:sldMkLst>
          <pc:docMk/>
          <pc:sldMk cId="283557214" sldId="350"/>
        </pc:sldMkLst>
        <pc:spChg chg="mod">
          <ac:chgData name="Makada Browne" userId="S::msb16f@my.fsu.edu::e897d2d9-826b-486e-aa6e-d442bee12dec" providerId="AD" clId="Web-{B12A4E77-15EA-189D-F756-81839360CDEE}" dt="2021-11-12T21:01:42.541" v="378" actId="14100"/>
          <ac:spMkLst>
            <pc:docMk/>
            <pc:sldMk cId="283557214" sldId="350"/>
            <ac:spMk id="634" creationId="{00000000-0000-0000-0000-000000000000}"/>
          </ac:spMkLst>
        </pc:spChg>
        <pc:spChg chg="mod">
          <ac:chgData name="Makada Browne" userId="S::msb16f@my.fsu.edu::e897d2d9-826b-486e-aa6e-d442bee12dec" providerId="AD" clId="Web-{B12A4E77-15EA-189D-F756-81839360CDEE}" dt="2021-11-12T21:01:25.462" v="377" actId="1076"/>
          <ac:spMkLst>
            <pc:docMk/>
            <pc:sldMk cId="283557214" sldId="350"/>
            <ac:spMk id="635" creationId="{00000000-0000-0000-0000-000000000000}"/>
          </ac:spMkLst>
        </pc:spChg>
        <pc:spChg chg="mod">
          <ac:chgData name="Makada Browne" userId="S::msb16f@my.fsu.edu::e897d2d9-826b-486e-aa6e-d442bee12dec" providerId="AD" clId="Web-{B12A4E77-15EA-189D-F756-81839360CDEE}" dt="2021-11-12T21:07:25.379" v="385" actId="20577"/>
          <ac:spMkLst>
            <pc:docMk/>
            <pc:sldMk cId="283557214" sldId="350"/>
            <ac:spMk id="639" creationId="{00000000-0000-0000-0000-000000000000}"/>
          </ac:spMkLst>
        </pc:spChg>
      </pc:sldChg>
      <pc:sldChg chg="modSp">
        <pc:chgData name="Makada Browne" userId="S::msb16f@my.fsu.edu::e897d2d9-826b-486e-aa6e-d442bee12dec" providerId="AD" clId="Web-{B12A4E77-15EA-189D-F756-81839360CDEE}" dt="2021-11-12T21:07:31.583" v="387" actId="20577"/>
        <pc:sldMkLst>
          <pc:docMk/>
          <pc:sldMk cId="781230892" sldId="352"/>
        </pc:sldMkLst>
        <pc:spChg chg="mod">
          <ac:chgData name="Makada Browne" userId="S::msb16f@my.fsu.edu::e897d2d9-826b-486e-aa6e-d442bee12dec" providerId="AD" clId="Web-{B12A4E77-15EA-189D-F756-81839360CDEE}" dt="2021-11-12T21:07:31.583" v="387" actId="20577"/>
          <ac:spMkLst>
            <pc:docMk/>
            <pc:sldMk cId="781230892" sldId="352"/>
            <ac:spMk id="639" creationId="{00000000-0000-0000-0000-000000000000}"/>
          </ac:spMkLst>
        </pc:spChg>
      </pc:sldChg>
      <pc:sldChg chg="modSp">
        <pc:chgData name="Makada Browne" userId="S::msb16f@my.fsu.edu::e897d2d9-826b-486e-aa6e-d442bee12dec" providerId="AD" clId="Web-{B12A4E77-15EA-189D-F756-81839360CDEE}" dt="2021-11-12T21:07:43.724" v="395" actId="20577"/>
        <pc:sldMkLst>
          <pc:docMk/>
          <pc:sldMk cId="3327823419" sldId="354"/>
        </pc:sldMkLst>
        <pc:spChg chg="mod">
          <ac:chgData name="Makada Browne" userId="S::msb16f@my.fsu.edu::e897d2d9-826b-486e-aa6e-d442bee12dec" providerId="AD" clId="Web-{B12A4E77-15EA-189D-F756-81839360CDEE}" dt="2021-11-12T21:07:43.724" v="395" actId="20577"/>
          <ac:spMkLst>
            <pc:docMk/>
            <pc:sldMk cId="3327823419" sldId="354"/>
            <ac:spMk id="639" creationId="{00000000-0000-0000-0000-000000000000}"/>
          </ac:spMkLst>
        </pc:spChg>
      </pc:sldChg>
      <pc:sldChg chg="modSp">
        <pc:chgData name="Makada Browne" userId="S::msb16f@my.fsu.edu::e897d2d9-826b-486e-aa6e-d442bee12dec" providerId="AD" clId="Web-{B12A4E77-15EA-189D-F756-81839360CDEE}" dt="2021-11-12T21:08:07.693" v="403" actId="20577"/>
        <pc:sldMkLst>
          <pc:docMk/>
          <pc:sldMk cId="752694334" sldId="356"/>
        </pc:sldMkLst>
        <pc:spChg chg="mod">
          <ac:chgData name="Makada Browne" userId="S::msb16f@my.fsu.edu::e897d2d9-826b-486e-aa6e-d442bee12dec" providerId="AD" clId="Web-{B12A4E77-15EA-189D-F756-81839360CDEE}" dt="2021-11-12T21:08:07.693" v="403" actId="20577"/>
          <ac:spMkLst>
            <pc:docMk/>
            <pc:sldMk cId="752694334" sldId="356"/>
            <ac:spMk id="639" creationId="{00000000-0000-0000-0000-000000000000}"/>
          </ac:spMkLst>
        </pc:spChg>
      </pc:sldChg>
      <pc:sldChg chg="modSp">
        <pc:chgData name="Makada Browne" userId="S::msb16f@my.fsu.edu::e897d2d9-826b-486e-aa6e-d442bee12dec" providerId="AD" clId="Web-{B12A4E77-15EA-189D-F756-81839360CDEE}" dt="2021-11-12T21:07:48.427" v="397" actId="20577"/>
        <pc:sldMkLst>
          <pc:docMk/>
          <pc:sldMk cId="616354141" sldId="357"/>
        </pc:sldMkLst>
        <pc:spChg chg="mod">
          <ac:chgData name="Makada Browne" userId="S::msb16f@my.fsu.edu::e897d2d9-826b-486e-aa6e-d442bee12dec" providerId="AD" clId="Web-{B12A4E77-15EA-189D-F756-81839360CDEE}" dt="2021-11-12T21:07:48.427" v="397" actId="20577"/>
          <ac:spMkLst>
            <pc:docMk/>
            <pc:sldMk cId="616354141" sldId="357"/>
            <ac:spMk id="639" creationId="{00000000-0000-0000-0000-000000000000}"/>
          </ac:spMkLst>
        </pc:spChg>
      </pc:sldChg>
      <pc:sldChg chg="modSp">
        <pc:chgData name="Makada Browne" userId="S::msb16f@my.fsu.edu::e897d2d9-826b-486e-aa6e-d442bee12dec" providerId="AD" clId="Web-{B12A4E77-15EA-189D-F756-81839360CDEE}" dt="2021-11-12T21:07:36.302" v="389" actId="20577"/>
        <pc:sldMkLst>
          <pc:docMk/>
          <pc:sldMk cId="3711975888" sldId="360"/>
        </pc:sldMkLst>
        <pc:spChg chg="mod">
          <ac:chgData name="Makada Browne" userId="S::msb16f@my.fsu.edu::e897d2d9-826b-486e-aa6e-d442bee12dec" providerId="AD" clId="Web-{B12A4E77-15EA-189D-F756-81839360CDEE}" dt="2021-11-12T21:07:36.302" v="389" actId="20577"/>
          <ac:spMkLst>
            <pc:docMk/>
            <pc:sldMk cId="3711975888" sldId="360"/>
            <ac:spMk id="639" creationId="{00000000-0000-0000-0000-000000000000}"/>
          </ac:spMkLst>
        </pc:spChg>
      </pc:sldChg>
      <pc:sldChg chg="addSp delSp modSp">
        <pc:chgData name="Makada Browne" userId="S::msb16f@my.fsu.edu::e897d2d9-826b-486e-aa6e-d442bee12dec" providerId="AD" clId="Web-{B12A4E77-15EA-189D-F756-81839360CDEE}" dt="2021-11-12T21:12:24.045" v="468" actId="14100"/>
        <pc:sldMkLst>
          <pc:docMk/>
          <pc:sldMk cId="2182128986" sldId="361"/>
        </pc:sldMkLst>
        <pc:spChg chg="add del">
          <ac:chgData name="Makada Browne" userId="S::msb16f@my.fsu.edu::e897d2d9-826b-486e-aa6e-d442bee12dec" providerId="AD" clId="Web-{B12A4E77-15EA-189D-F756-81839360CDEE}" dt="2021-11-12T21:10:33.307" v="438"/>
          <ac:spMkLst>
            <pc:docMk/>
            <pc:sldMk cId="2182128986" sldId="361"/>
            <ac:spMk id="5" creationId="{D082F03D-B5D1-4452-81EB-668F2F30AFF0}"/>
          </ac:spMkLst>
        </pc:spChg>
        <pc:spChg chg="add del mod">
          <ac:chgData name="Makada Browne" userId="S::msb16f@my.fsu.edu::e897d2d9-826b-486e-aa6e-d442bee12dec" providerId="AD" clId="Web-{B12A4E77-15EA-189D-F756-81839360CDEE}" dt="2021-11-12T21:10:30.104" v="437"/>
          <ac:spMkLst>
            <pc:docMk/>
            <pc:sldMk cId="2182128986" sldId="361"/>
            <ac:spMk id="6" creationId="{D99D9614-B156-400A-99C9-355FF3C5FDF1}"/>
          </ac:spMkLst>
        </pc:spChg>
        <pc:spChg chg="add mod">
          <ac:chgData name="Makada Browne" userId="S::msb16f@my.fsu.edu::e897d2d9-826b-486e-aa6e-d442bee12dec" providerId="AD" clId="Web-{B12A4E77-15EA-189D-F756-81839360CDEE}" dt="2021-11-12T21:11:00.480" v="459" actId="20577"/>
          <ac:spMkLst>
            <pc:docMk/>
            <pc:sldMk cId="2182128986" sldId="361"/>
            <ac:spMk id="7" creationId="{5A4B0044-6F29-4BEE-A751-5BE40E148256}"/>
          </ac:spMkLst>
        </pc:spChg>
        <pc:spChg chg="mod">
          <ac:chgData name="Makada Browne" userId="S::msb16f@my.fsu.edu::e897d2d9-826b-486e-aa6e-d442bee12dec" providerId="AD" clId="Web-{B12A4E77-15EA-189D-F756-81839360CDEE}" dt="2021-11-12T21:12:24.045" v="468" actId="14100"/>
          <ac:spMkLst>
            <pc:docMk/>
            <pc:sldMk cId="2182128986" sldId="361"/>
            <ac:spMk id="634" creationId="{00000000-0000-0000-0000-000000000000}"/>
          </ac:spMkLst>
        </pc:spChg>
        <pc:spChg chg="mod">
          <ac:chgData name="Makada Browne" userId="S::msb16f@my.fsu.edu::e897d2d9-826b-486e-aa6e-d442bee12dec" providerId="AD" clId="Web-{B12A4E77-15EA-189D-F756-81839360CDEE}" dt="2021-11-12T21:12:20.107" v="467" actId="14100"/>
          <ac:spMkLst>
            <pc:docMk/>
            <pc:sldMk cId="2182128986" sldId="361"/>
            <ac:spMk id="635" creationId="{00000000-0000-0000-0000-000000000000}"/>
          </ac:spMkLst>
        </pc:spChg>
        <pc:spChg chg="del">
          <ac:chgData name="Makada Browne" userId="S::msb16f@my.fsu.edu::e897d2d9-826b-486e-aa6e-d442bee12dec" providerId="AD" clId="Web-{B12A4E77-15EA-189D-F756-81839360CDEE}" dt="2021-11-12T21:09:19.242" v="404"/>
          <ac:spMkLst>
            <pc:docMk/>
            <pc:sldMk cId="2182128986" sldId="361"/>
            <ac:spMk id="639" creationId="{00000000-0000-0000-0000-000000000000}"/>
          </ac:spMkLst>
        </pc:spChg>
      </pc:sldChg>
      <pc:sldChg chg="modSp">
        <pc:chgData name="Makada Browne" userId="S::msb16f@my.fsu.edu::e897d2d9-826b-486e-aa6e-d442bee12dec" providerId="AD" clId="Web-{B12A4E77-15EA-189D-F756-81839360CDEE}" dt="2021-11-12T21:14:28.486" v="481" actId="14100"/>
        <pc:sldMkLst>
          <pc:docMk/>
          <pc:sldMk cId="2548159490" sldId="362"/>
        </pc:sldMkLst>
        <pc:spChg chg="mod">
          <ac:chgData name="Makada Browne" userId="S::msb16f@my.fsu.edu::e897d2d9-826b-486e-aa6e-d442bee12dec" providerId="AD" clId="Web-{B12A4E77-15EA-189D-F756-81839360CDEE}" dt="2021-11-12T21:14:28.486" v="481" actId="14100"/>
          <ac:spMkLst>
            <pc:docMk/>
            <pc:sldMk cId="2548159490" sldId="362"/>
            <ac:spMk id="37" creationId="{417F019C-0EC4-4290-8CD2-90E2719B3E8F}"/>
          </ac:spMkLst>
        </pc:spChg>
        <pc:spChg chg="mod">
          <ac:chgData name="Makada Browne" userId="S::msb16f@my.fsu.edu::e897d2d9-826b-486e-aa6e-d442bee12dec" providerId="AD" clId="Web-{B12A4E77-15EA-189D-F756-81839360CDEE}" dt="2021-11-12T21:14:24.814" v="480" actId="14100"/>
          <ac:spMkLst>
            <pc:docMk/>
            <pc:sldMk cId="2548159490" sldId="362"/>
            <ac:spMk id="635" creationId="{00000000-0000-0000-0000-000000000000}"/>
          </ac:spMkLst>
        </pc:spChg>
        <pc:spChg chg="mod">
          <ac:chgData name="Makada Browne" userId="S::msb16f@my.fsu.edu::e897d2d9-826b-486e-aa6e-d442bee12dec" providerId="AD" clId="Web-{B12A4E77-15EA-189D-F756-81839360CDEE}" dt="2021-11-12T21:11:28.527" v="464" actId="20577"/>
          <ac:spMkLst>
            <pc:docMk/>
            <pc:sldMk cId="2548159490" sldId="362"/>
            <ac:spMk id="639"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15T16:02:26.161" idx="9">
    <p:pos x="10" y="10"/>
    <p:text>make sure you give this slide its time don't rush it. you will neeed to practice with it.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4309E-43E1-420A-AA95-F58901E76CC3}"/>
              </a:ext>
            </a:extLst>
          </p:cNvPr>
          <p:cNvSpPr>
            <a:spLocks noGrp="1"/>
          </p:cNvSpPr>
          <p:nvPr>
            <p:ph type="hdr" sz="quarter"/>
          </p:nvPr>
        </p:nvSpPr>
        <p:spPr>
          <a:xfrm>
            <a:off x="1" y="0"/>
            <a:ext cx="2119188" cy="466753"/>
          </a:xfrm>
          <a:prstGeom prst="rect">
            <a:avLst/>
          </a:prstGeom>
        </p:spPr>
        <p:txBody>
          <a:bodyPr vert="horz" lIns="93251" tIns="46625" rIns="93251" bIns="46625" rtlCol="0"/>
          <a:lstStyle>
            <a:lvl1pPr algn="l">
              <a:defRPr sz="1200"/>
            </a:lvl1pPr>
          </a:lstStyle>
          <a:p>
            <a:endParaRPr lang="en-US"/>
          </a:p>
        </p:txBody>
      </p:sp>
      <p:sp>
        <p:nvSpPr>
          <p:cNvPr id="3" name="Date Placeholder 2">
            <a:extLst>
              <a:ext uri="{FF2B5EF4-FFF2-40B4-BE49-F238E27FC236}">
                <a16:creationId xmlns:a16="http://schemas.microsoft.com/office/drawing/2014/main" id="{9A8AFB14-5787-4C1C-BD24-9600F21C2F2A}"/>
              </a:ext>
            </a:extLst>
          </p:cNvPr>
          <p:cNvSpPr>
            <a:spLocks noGrp="1"/>
          </p:cNvSpPr>
          <p:nvPr>
            <p:ph type="dt" sz="quarter" idx="1"/>
          </p:nvPr>
        </p:nvSpPr>
        <p:spPr>
          <a:xfrm>
            <a:off x="4897559" y="0"/>
            <a:ext cx="2117567" cy="466753"/>
          </a:xfrm>
          <a:prstGeom prst="rect">
            <a:avLst/>
          </a:prstGeom>
        </p:spPr>
        <p:txBody>
          <a:bodyPr vert="horz" lIns="93251" tIns="46625" rIns="93251" bIns="46625" rtlCol="0"/>
          <a:lstStyle>
            <a:lvl1pPr algn="r">
              <a:defRPr sz="1200"/>
            </a:lvl1pPr>
          </a:lstStyle>
          <a:p>
            <a:fld id="{966BD184-37E1-4742-AE25-1CFA8ACBB5C9}" type="datetimeFigureOut">
              <a:rPr lang="en-US" smtClean="0"/>
              <a:t>1/24/2022</a:t>
            </a:fld>
            <a:endParaRPr lang="en-US"/>
          </a:p>
        </p:txBody>
      </p:sp>
      <p:sp>
        <p:nvSpPr>
          <p:cNvPr id="4" name="Footer Placeholder 3">
            <a:extLst>
              <a:ext uri="{FF2B5EF4-FFF2-40B4-BE49-F238E27FC236}">
                <a16:creationId xmlns:a16="http://schemas.microsoft.com/office/drawing/2014/main" id="{3C0A2E29-027F-4E7E-B2E2-F2BE77A843AA}"/>
              </a:ext>
            </a:extLst>
          </p:cNvPr>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30CEBB-1DD1-4DC5-9C6B-004DAF8D900F}"/>
              </a:ext>
            </a:extLst>
          </p:cNvPr>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r>
              <a:rPr lang="en-US"/>
              <a:t>smcconomy@eng.famu.fsu.edu</a:t>
            </a:r>
          </a:p>
          <a:p>
            <a:fld id="{B9D043DD-33FA-49E0-8B38-D3ED09ED1EFF}" type="slidenum">
              <a:rPr lang="en-US" smtClean="0"/>
              <a:t>‹#›</a:t>
            </a:fld>
            <a:endParaRPr lang="en-US"/>
          </a:p>
        </p:txBody>
      </p:sp>
      <p:pic>
        <p:nvPicPr>
          <p:cNvPr id="6" name="Picture 5">
            <a:extLst>
              <a:ext uri="{FF2B5EF4-FFF2-40B4-BE49-F238E27FC236}">
                <a16:creationId xmlns:a16="http://schemas.microsoft.com/office/drawing/2014/main" id="{F1BDF5B3-2AD7-4A4F-AA26-58C0368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64" y="86041"/>
            <a:ext cx="2199422" cy="504050"/>
          </a:xfrm>
          <a:prstGeom prst="rect">
            <a:avLst/>
          </a:prstGeom>
        </p:spPr>
      </p:pic>
    </p:spTree>
    <p:extLst>
      <p:ext uri="{BB962C8B-B14F-4D97-AF65-F5344CB8AC3E}">
        <p14:creationId xmlns:p14="http://schemas.microsoft.com/office/powerpoint/2010/main" val="4393684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660650" y="246431"/>
            <a:ext cx="4253490" cy="504051"/>
          </a:xfrm>
          <a:prstGeom prst="rect">
            <a:avLst/>
          </a:prstGeom>
        </p:spPr>
        <p:txBody>
          <a:bodyPr vert="horz" lIns="93251" tIns="46625" rIns="93251" bIns="46625" rtlCol="0"/>
          <a:lstStyle>
            <a:lvl1pPr algn="l">
              <a:defRPr sz="1200"/>
            </a:lvl1pPr>
          </a:lstStyle>
          <a:p>
            <a:endParaRPr lang="en-US"/>
          </a:p>
        </p:txBody>
      </p:sp>
      <p:sp>
        <p:nvSpPr>
          <p:cNvPr id="4" name="Slide Image Placeholder 3"/>
          <p:cNvSpPr>
            <a:spLocks noGrp="1" noRot="1" noChangeAspect="1"/>
          </p:cNvSpPr>
          <p:nvPr>
            <p:ph type="sldImg" idx="2"/>
          </p:nvPr>
        </p:nvSpPr>
        <p:spPr>
          <a:xfrm>
            <a:off x="1776868" y="1128821"/>
            <a:ext cx="5137273" cy="2890264"/>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1776868" y="4122914"/>
            <a:ext cx="5137272" cy="3580645"/>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pic>
        <p:nvPicPr>
          <p:cNvPr id="8" name="Picture 7">
            <a:extLst>
              <a:ext uri="{FF2B5EF4-FFF2-40B4-BE49-F238E27FC236}">
                <a16:creationId xmlns:a16="http://schemas.microsoft.com/office/drawing/2014/main" id="{0A086033-69B6-40D0-B1C7-1A0098ADA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6446"/>
            <a:ext cx="2199422" cy="504050"/>
          </a:xfrm>
          <a:prstGeom prst="rect">
            <a:avLst/>
          </a:prstGeom>
        </p:spPr>
      </p:pic>
      <p:cxnSp>
        <p:nvCxnSpPr>
          <p:cNvPr id="10" name="Straight Connector 9">
            <a:extLst>
              <a:ext uri="{FF2B5EF4-FFF2-40B4-BE49-F238E27FC236}">
                <a16:creationId xmlns:a16="http://schemas.microsoft.com/office/drawing/2014/main" id="{2A421798-329D-4469-B5AD-64DAEE724F8B}"/>
              </a:ext>
            </a:extLst>
          </p:cNvPr>
          <p:cNvCxnSpPr>
            <a:cxnSpLocks/>
          </p:cNvCxnSpPr>
          <p:nvPr/>
        </p:nvCxnSpPr>
        <p:spPr>
          <a:xfrm>
            <a:off x="-350837" y="9969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244115-475A-4C47-8211-8069942A1DA9}"/>
              </a:ext>
            </a:extLst>
          </p:cNvPr>
          <p:cNvCxnSpPr>
            <a:cxnSpLocks/>
          </p:cNvCxnSpPr>
          <p:nvPr/>
        </p:nvCxnSpPr>
        <p:spPr>
          <a:xfrm>
            <a:off x="-350837" y="78041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6403A-F7B1-441C-AD33-FC9BC4994CBB}"/>
              </a:ext>
            </a:extLst>
          </p:cNvPr>
          <p:cNvCxnSpPr>
            <a:cxnSpLocks/>
          </p:cNvCxnSpPr>
          <p:nvPr/>
        </p:nvCxnSpPr>
        <p:spPr>
          <a:xfrm>
            <a:off x="1676400" y="996950"/>
            <a:ext cx="0" cy="680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E1B8D0E1-9217-4F2E-89FC-77C471E53A2A}"/>
              </a:ext>
            </a:extLst>
          </p:cNvPr>
          <p:cNvSpPr>
            <a:spLocks noGrp="1"/>
          </p:cNvSpPr>
          <p:nvPr>
            <p:ph type="sldNum" sz="quarter" idx="5"/>
          </p:nvPr>
        </p:nvSpPr>
        <p:spPr>
          <a:xfrm>
            <a:off x="3975100" y="8836025"/>
            <a:ext cx="3040063" cy="466725"/>
          </a:xfrm>
          <a:prstGeom prst="rect">
            <a:avLst/>
          </a:prstGeom>
        </p:spPr>
        <p:txBody>
          <a:bodyPr vert="horz" lIns="91440" tIns="45720" rIns="91440" bIns="45720" rtlCol="0" anchor="b"/>
          <a:lstStyle>
            <a:lvl1pPr algn="r">
              <a:defRPr sz="1200"/>
            </a:lvl1pPr>
          </a:lstStyle>
          <a:p>
            <a:fld id="{2764C166-993A-466E-8B1C-D264331CEF04}" type="slidenum">
              <a:rPr lang="en-US" smtClean="0"/>
              <a:t>‹#›</a:t>
            </a:fld>
            <a:endParaRPr lang="en-US"/>
          </a:p>
        </p:txBody>
      </p:sp>
    </p:spTree>
    <p:extLst>
      <p:ext uri="{BB962C8B-B14F-4D97-AF65-F5344CB8AC3E}">
        <p14:creationId xmlns:p14="http://schemas.microsoft.com/office/powerpoint/2010/main" val="251327824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4087f936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c4087f936b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Greet everyone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29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950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114453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294232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rtl="0" fontAlgn="base"/>
            <a:r>
              <a:rPr lang="en-US" b="1" i="0" u="sng">
                <a:solidFill>
                  <a:srgbClr val="000000"/>
                </a:solidFill>
                <a:effectLst/>
                <a:latin typeface="Arial" panose="020B0604020202020204" pitchFamily="34" charset="0"/>
              </a:rPr>
              <a:t>Critical Targets</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Supported load:</a:t>
            </a:r>
            <a:r>
              <a:rPr lang="en-US" b="0" i="0" u="none" strike="noStrike">
                <a:solidFill>
                  <a:srgbClr val="000000"/>
                </a:solidFill>
                <a:effectLst/>
                <a:latin typeface="Arial" panose="020B0604020202020204" pitchFamily="34" charset="0"/>
              </a:rPr>
              <a:t> 40lbs</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Applied pressure:</a:t>
            </a:r>
            <a:r>
              <a:rPr lang="en-US" b="0" i="0" u="none" strike="noStrike">
                <a:solidFill>
                  <a:srgbClr val="000000"/>
                </a:solidFill>
                <a:effectLst/>
                <a:latin typeface="Arial" panose="020B0604020202020204" pitchFamily="34" charset="0"/>
              </a:rPr>
              <a:t> TBD</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Angular loading range:</a:t>
            </a:r>
            <a:r>
              <a:rPr lang="en-US" b="0" i="0" u="none" strike="noStrike">
                <a:solidFill>
                  <a:srgbClr val="000000"/>
                </a:solidFill>
                <a:effectLst/>
                <a:latin typeface="Arial" panose="020B0604020202020204" pitchFamily="34" charset="0"/>
              </a:rPr>
              <a:t> 90° across roll, pitch, and yaw</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Engagement time:</a:t>
            </a:r>
            <a:r>
              <a:rPr lang="en-US" b="0" i="0" u="none" strike="noStrike">
                <a:solidFill>
                  <a:srgbClr val="000000"/>
                </a:solidFill>
                <a:effectLst/>
                <a:latin typeface="Arial" panose="020B0604020202020204" pitchFamily="34" charset="0"/>
              </a:rPr>
              <a:t> 1 sec</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Part misalignment:</a:t>
            </a:r>
            <a:r>
              <a:rPr lang="en-US" b="0" i="0" u="none" strike="noStrike">
                <a:solidFill>
                  <a:srgbClr val="000000"/>
                </a:solidFill>
                <a:effectLst/>
                <a:latin typeface="Arial" panose="020B0604020202020204" pitchFamily="34" charset="0"/>
              </a:rPr>
              <a:t> 0.5in</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Part slippage: </a:t>
            </a:r>
            <a:r>
              <a:rPr lang="en-US" b="0" i="0" u="none" strike="noStrike">
                <a:solidFill>
                  <a:srgbClr val="000000"/>
                </a:solidFill>
                <a:effectLst/>
                <a:latin typeface="Arial" panose="020B0604020202020204" pitchFamily="34" charset="0"/>
              </a:rPr>
              <a:t>&lt;1mm</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panose="020B0604020202020204" pitchFamily="34" charset="0"/>
              </a:rPr>
              <a:t>Motion with part:</a:t>
            </a:r>
            <a:r>
              <a:rPr lang="en-US" b="0" i="0" u="none" strike="noStrike">
                <a:solidFill>
                  <a:srgbClr val="000000"/>
                </a:solidFill>
                <a:effectLst/>
                <a:latin typeface="Arial" panose="020B0604020202020204" pitchFamily="34" charset="0"/>
              </a:rPr>
              <a:t> &gt;1.5ft in vertical and horizontal directions</a:t>
            </a:r>
            <a:endParaRPr lang="en-US" b="0" i="0">
              <a:solidFill>
                <a:srgbClr val="000000"/>
              </a:solidFill>
              <a:effectLst/>
              <a:latin typeface="Arial" panose="020B0604020202020204" pitchFamily="34" charset="0"/>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897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r>
              <a:rPr lang="en-US"/>
              <a:t>After targets and metrics, our team went into the concept generation phase. We used a handful of methods to manage our process here. When using biomimicry we thought about how elements of nature approach handling fragile materials and maintaining grip.  During the brainstorming sessions we attempted to think imaginatively about how to solve the problem. We continued coming up with concepts through the morphological chart </a:t>
            </a:r>
          </a:p>
        </p:txBody>
      </p:sp>
    </p:spTree>
    <p:extLst>
      <p:ext uri="{BB962C8B-B14F-4D97-AF65-F5344CB8AC3E}">
        <p14:creationId xmlns:p14="http://schemas.microsoft.com/office/powerpoint/2010/main" val="317931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cs typeface="Calibri"/>
            </a:endParaRPr>
          </a:p>
        </p:txBody>
      </p:sp>
    </p:spTree>
    <p:extLst>
      <p:ext uri="{BB962C8B-B14F-4D97-AF65-F5344CB8AC3E}">
        <p14:creationId xmlns:p14="http://schemas.microsoft.com/office/powerpoint/2010/main" val="23688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cs typeface="Calibri"/>
            </a:endParaRPr>
          </a:p>
        </p:txBody>
      </p:sp>
    </p:spTree>
    <p:extLst>
      <p:ext uri="{BB962C8B-B14F-4D97-AF65-F5344CB8AC3E}">
        <p14:creationId xmlns:p14="http://schemas.microsoft.com/office/powerpoint/2010/main" val="2098000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776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r>
              <a:rPr lang="en-US"/>
              <a:t>Facilities Engineer – Responsible for planning</a:t>
            </a:r>
          </a:p>
          <a:p>
            <a:pPr marL="0" lvl="0" indent="0" algn="l" rtl="0">
              <a:lnSpc>
                <a:spcPct val="100000"/>
              </a:lnSpc>
              <a:spcBef>
                <a:spcPts val="0"/>
              </a:spcBef>
              <a:spcAft>
                <a:spcPts val="0"/>
              </a:spcAft>
              <a:buSzPts val="1100"/>
              <a:buNone/>
            </a:pPr>
            <a:r>
              <a:rPr lang="en-US"/>
              <a:t>Design Engineer – Research and develop ideas for new product</a:t>
            </a:r>
            <a:endParaRPr lang="en-US">
              <a:cs typeface="Calibri"/>
            </a:endParaRPr>
          </a:p>
          <a:p>
            <a:pPr marL="0" lvl="0" indent="0" algn="l" rtl="0">
              <a:lnSpc>
                <a:spcPct val="100000"/>
              </a:lnSpc>
              <a:spcBef>
                <a:spcPts val="0"/>
              </a:spcBef>
              <a:spcAft>
                <a:spcPts val="0"/>
              </a:spcAft>
              <a:buSzPts val="1100"/>
              <a:buNone/>
            </a:pPr>
            <a:r>
              <a:rPr lang="en-US"/>
              <a:t>Test Engineer – Responsible for all test planning, conducting and reporting </a:t>
            </a:r>
            <a:r>
              <a:rPr lang="en-US" err="1"/>
              <a:t>activites</a:t>
            </a:r>
            <a:endParaRPr lang="en-US"/>
          </a:p>
          <a:p>
            <a:pPr>
              <a:buSzPts val="1100"/>
            </a:pPr>
            <a:r>
              <a:rPr lang="en-US"/>
              <a:t>Quality Control – Responsible for ensuring smooth operation and functionality </a:t>
            </a:r>
            <a:endParaRPr lang="en-US">
              <a:cs typeface="Calibri"/>
            </a:endParaRPr>
          </a:p>
          <a:p>
            <a:pPr marL="0" lvl="0" indent="0" algn="l" rtl="0">
              <a:lnSpc>
                <a:spcPct val="100000"/>
              </a:lnSpc>
              <a:spcBef>
                <a:spcPts val="0"/>
              </a:spcBef>
              <a:spcAft>
                <a:spcPts val="0"/>
              </a:spcAft>
              <a:buSzPts val="1100"/>
              <a:buNone/>
            </a:pPr>
            <a:endParaRPr lang="en-US"/>
          </a:p>
          <a:p>
            <a:pPr>
              <a:buSzPts val="1100"/>
            </a:pPr>
            <a:endParaRPr lang="en-US">
              <a:cs typeface="Calibri"/>
            </a:endParaRPr>
          </a:p>
          <a:p>
            <a:pPr>
              <a:buSzPts val="1100"/>
            </a:pPr>
            <a:endParaRPr lang="en-US">
              <a:cs typeface="Calibri"/>
            </a:endParaRPr>
          </a:p>
          <a:p>
            <a:pPr>
              <a:buSzPts val="1100"/>
            </a:pPr>
            <a:r>
              <a:rPr lang="en-US">
                <a:cs typeface="Calibri"/>
              </a:rPr>
              <a:t>Industrial Engineering – Makada Browne</a:t>
            </a:r>
          </a:p>
          <a:p>
            <a:pPr>
              <a:buSzPts val="1100"/>
            </a:pPr>
            <a:r>
              <a:rPr lang="en-US">
                <a:cs typeface="Calibri"/>
              </a:rPr>
              <a:t>Mechanical Engineering – Erich Noack, Charles Stubbs, Amelia Veith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834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943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1807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7993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022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5510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135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570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872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My apologies but we made a mistake here. On the First Pugh  Chart the Pluses and Minuses are switched but the following bars indicate performance with red being the worst, followed by yellow and green being what we chose to move forward with.</a:t>
            </a:r>
            <a:endParaRPr/>
          </a:p>
        </p:txBody>
      </p:sp>
    </p:spTree>
    <p:extLst>
      <p:ext uri="{BB962C8B-B14F-4D97-AF65-F5344CB8AC3E}">
        <p14:creationId xmlns:p14="http://schemas.microsoft.com/office/powerpoint/2010/main" val="33677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would like to thank Dr. McConomy for organizing this project and getting us in touch with Corning.</a:t>
            </a:r>
            <a:endParaRPr/>
          </a:p>
        </p:txBody>
      </p:sp>
    </p:spTree>
    <p:extLst>
      <p:ext uri="{BB962C8B-B14F-4D97-AF65-F5344CB8AC3E}">
        <p14:creationId xmlns:p14="http://schemas.microsoft.com/office/powerpoint/2010/main" val="170952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8104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2177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2394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cs typeface="Calibri"/>
            </a:endParaRPr>
          </a:p>
        </p:txBody>
      </p:sp>
    </p:spTree>
    <p:extLst>
      <p:ext uri="{BB962C8B-B14F-4D97-AF65-F5344CB8AC3E}">
        <p14:creationId xmlns:p14="http://schemas.microsoft.com/office/powerpoint/2010/main" val="2958369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6673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421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High Quality materials are blended into a homogeneous mixture </a:t>
            </a:r>
          </a:p>
          <a:p>
            <a:pPr marL="0" lvl="0" indent="0" algn="l" rtl="0">
              <a:lnSpc>
                <a:spcPct val="100000"/>
              </a:lnSpc>
              <a:spcBef>
                <a:spcPts val="0"/>
              </a:spcBef>
              <a:spcAft>
                <a:spcPts val="0"/>
              </a:spcAft>
              <a:buSzPts val="1100"/>
              <a:buNone/>
            </a:pPr>
            <a:r>
              <a:rPr lang="en-US"/>
              <a:t>High temp, low-expansion materials, allowing them to survive extreme engine conditions</a:t>
            </a:r>
          </a:p>
          <a:p>
            <a:pPr marL="0" lvl="0" indent="0" algn="l" rtl="0">
              <a:lnSpc>
                <a:spcPct val="100000"/>
              </a:lnSpc>
              <a:spcBef>
                <a:spcPts val="0"/>
              </a:spcBef>
              <a:spcAft>
                <a:spcPts val="0"/>
              </a:spcAft>
              <a:buSzPts val="1100"/>
              <a:buNone/>
            </a:pPr>
            <a:r>
              <a:rPr lang="en-US"/>
              <a:t>Mixture is blended into a paste like substance</a:t>
            </a:r>
            <a:endParaRPr/>
          </a:p>
        </p:txBody>
      </p:sp>
    </p:spTree>
    <p:extLst>
      <p:ext uri="{BB962C8B-B14F-4D97-AF65-F5344CB8AC3E}">
        <p14:creationId xmlns:p14="http://schemas.microsoft.com/office/powerpoint/2010/main" val="810814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6594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0821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substance is fed into a screw extruder and through a honeycomb die creating parallel</a:t>
            </a:r>
            <a:endParaRPr/>
          </a:p>
        </p:txBody>
      </p:sp>
    </p:spTree>
    <p:extLst>
      <p:ext uri="{BB962C8B-B14F-4D97-AF65-F5344CB8AC3E}">
        <p14:creationId xmlns:p14="http://schemas.microsoft.com/office/powerpoint/2010/main" val="389661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would also to thank  our project sponsors with Corning: Tevin Smith and Alexander Richter. </a:t>
            </a:r>
            <a:endParaRPr/>
          </a:p>
        </p:txBody>
      </p:sp>
    </p:spTree>
    <p:extLst>
      <p:ext uri="{BB962C8B-B14F-4D97-AF65-F5344CB8AC3E}">
        <p14:creationId xmlns:p14="http://schemas.microsoft.com/office/powerpoint/2010/main" val="2589999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Properties of ceramics no ductility, highly brittle</a:t>
            </a:r>
          </a:p>
          <a:p>
            <a:pPr marL="0" lvl="0" indent="0" algn="l" rtl="0">
              <a:lnSpc>
                <a:spcPct val="100000"/>
              </a:lnSpc>
              <a:spcBef>
                <a:spcPts val="0"/>
              </a:spcBef>
              <a:spcAft>
                <a:spcPts val="0"/>
              </a:spcAft>
              <a:buSzPts val="1100"/>
              <a:buNone/>
            </a:pPr>
            <a:r>
              <a:rPr lang="en-US"/>
              <a:t>Cylindrical – these filters come in many shapes and sizes but the ceramic filters we are focusing on are cylinders</a:t>
            </a:r>
          </a:p>
          <a:p>
            <a:pPr marL="0" lvl="0" indent="0" algn="l" rtl="0">
              <a:lnSpc>
                <a:spcPct val="100000"/>
              </a:lnSpc>
              <a:spcBef>
                <a:spcPts val="0"/>
              </a:spcBef>
              <a:spcAft>
                <a:spcPts val="0"/>
              </a:spcAft>
              <a:buSzPts val="1100"/>
              <a:buNone/>
            </a:pPr>
            <a:r>
              <a:rPr lang="en-US"/>
              <a:t>Automated Process- Our design must not interfere with their current process (queue times, delay in production)</a:t>
            </a:r>
          </a:p>
          <a:p>
            <a:pPr marL="0" lvl="0" indent="0" algn="l" rtl="0">
              <a:lnSpc>
                <a:spcPct val="100000"/>
              </a:lnSpc>
              <a:spcBef>
                <a:spcPts val="0"/>
              </a:spcBef>
              <a:spcAft>
                <a:spcPts val="0"/>
              </a:spcAft>
              <a:buSzPts val="1100"/>
              <a:buNone/>
            </a:pPr>
            <a:r>
              <a:rPr lang="en-US"/>
              <a:t>Solution will not leverage existing process- </a:t>
            </a: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814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9573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establish our Customer needs to better define the customer expectations for the project outcome. We wrote down some questions to identify these needs. We started by asking questions and then translating the responses into customer statements. We put these into a large table and then further refine the requirements into customer needs.</a:t>
            </a:r>
            <a:endParaRPr/>
          </a:p>
        </p:txBody>
      </p:sp>
    </p:spTree>
    <p:extLst>
      <p:ext uri="{BB962C8B-B14F-4D97-AF65-F5344CB8AC3E}">
        <p14:creationId xmlns:p14="http://schemas.microsoft.com/office/powerpoint/2010/main" val="1193491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Further needs include: accommodates reduced strength materials, capable of handling ceramics throughout the finishing process, allows for movement across at least two perpendicular axes. Order indicates priority</a:t>
            </a:r>
            <a:endParaRPr/>
          </a:p>
        </p:txBody>
      </p:sp>
    </p:spTree>
    <p:extLst>
      <p:ext uri="{BB962C8B-B14F-4D97-AF65-F5344CB8AC3E}">
        <p14:creationId xmlns:p14="http://schemas.microsoft.com/office/powerpoint/2010/main" val="2295960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use functional decomposition to breakdown the project into the smallest possible functions. We then relate those functions to each other, as in place them in systems and functions. Then we create a hierarchy flow chart composed of our individual function blocks, this demonstrates how the functions will precede each other functionally.</a:t>
            </a:r>
            <a:endParaRPr/>
          </a:p>
        </p:txBody>
      </p:sp>
    </p:spTree>
    <p:extLst>
      <p:ext uri="{BB962C8B-B14F-4D97-AF65-F5344CB8AC3E}">
        <p14:creationId xmlns:p14="http://schemas.microsoft.com/office/powerpoint/2010/main" val="1809314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Then each piece is cut into the specific length, as set by the manufacturer</a:t>
            </a:r>
            <a:endParaRPr/>
          </a:p>
        </p:txBody>
      </p:sp>
    </p:spTree>
    <p:extLst>
      <p:ext uri="{BB962C8B-B14F-4D97-AF65-F5344CB8AC3E}">
        <p14:creationId xmlns:p14="http://schemas.microsoft.com/office/powerpoint/2010/main" val="1116386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After being cut, the filters are sent through a kiln and fired until they are a brittle ceramic filter</a:t>
            </a:r>
            <a:endParaRPr/>
          </a:p>
        </p:txBody>
      </p:sp>
    </p:spTree>
    <p:extLst>
      <p:ext uri="{BB962C8B-B14F-4D97-AF65-F5344CB8AC3E}">
        <p14:creationId xmlns:p14="http://schemas.microsoft.com/office/powerpoint/2010/main" val="3670295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345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6612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544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8859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6415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0637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4616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3828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1576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9532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9906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4267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use functional decomposition to breakdown the project into the smallest possible functions. We then relate those functions to each other, as in place them in systems and functions. Then we create a hierarchy flow chart composed of our individual function blocks, this demonstrates how the functions will precede each other functionally.</a:t>
            </a:r>
            <a:endParaRPr/>
          </a:p>
        </p:txBody>
      </p:sp>
    </p:spTree>
    <p:extLst>
      <p:ext uri="{BB962C8B-B14F-4D97-AF65-F5344CB8AC3E}">
        <p14:creationId xmlns:p14="http://schemas.microsoft.com/office/powerpoint/2010/main" val="6577999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F6CEFFFD-DFF7-4D13-88B3-5AC645DD9F8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4481CF7A-B795-4AC2-AB12-1556F507B807}"/>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66</a:t>
            </a:fld>
            <a:endParaRPr lang="en-US"/>
          </a:p>
        </p:txBody>
      </p:sp>
      <p:sp>
        <p:nvSpPr>
          <p:cNvPr id="4" name="Header Placeholder 3">
            <a:extLst>
              <a:ext uri="{FF2B5EF4-FFF2-40B4-BE49-F238E27FC236}">
                <a16:creationId xmlns:a16="http://schemas.microsoft.com/office/drawing/2014/main" id="{2A7DBD00-668F-435C-8F9B-98B6589DE3C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03597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is the manufacturing process for Corning’s ceramic filters</a:t>
            </a:r>
            <a:endParaRPr/>
          </a:p>
        </p:txBody>
      </p:sp>
    </p:spTree>
    <p:extLst>
      <p:ext uri="{BB962C8B-B14F-4D97-AF65-F5344CB8AC3E}">
        <p14:creationId xmlns:p14="http://schemas.microsoft.com/office/powerpoint/2010/main" val="3372328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022F9D3A-6CEC-48E9-A7F8-615DC39F180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41FA6662-7AA5-46C1-8463-126A39F6659C}"/>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67</a:t>
            </a:fld>
            <a:endParaRPr lang="en-US"/>
          </a:p>
        </p:txBody>
      </p:sp>
      <p:sp>
        <p:nvSpPr>
          <p:cNvPr id="4" name="Header Placeholder 3">
            <a:extLst>
              <a:ext uri="{FF2B5EF4-FFF2-40B4-BE49-F238E27FC236}">
                <a16:creationId xmlns:a16="http://schemas.microsoft.com/office/drawing/2014/main" id="{E8A525FA-1D2F-46B6-9BB0-693457121F1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990898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B51F21A-F1FC-404B-BEB5-258B3C52941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BD74A22-C085-47DC-948C-1FA9925958ED}"/>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68</a:t>
            </a:fld>
            <a:endParaRPr lang="en-US"/>
          </a:p>
        </p:txBody>
      </p:sp>
      <p:sp>
        <p:nvSpPr>
          <p:cNvPr id="4" name="Header Placeholder 3">
            <a:extLst>
              <a:ext uri="{FF2B5EF4-FFF2-40B4-BE49-F238E27FC236}">
                <a16:creationId xmlns:a16="http://schemas.microsoft.com/office/drawing/2014/main" id="{181059FB-B1EE-4E11-B75C-14BCF7DCF7F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9078759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B48E615F-E856-41F7-967E-E1E17FE13A3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601724C1-27B8-4A7A-8574-B08E50A9C8D4}"/>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69</a:t>
            </a:fld>
            <a:endParaRPr lang="en-US"/>
          </a:p>
        </p:txBody>
      </p:sp>
      <p:sp>
        <p:nvSpPr>
          <p:cNvPr id="4" name="Header Placeholder 3">
            <a:extLst>
              <a:ext uri="{FF2B5EF4-FFF2-40B4-BE49-F238E27FC236}">
                <a16:creationId xmlns:a16="http://schemas.microsoft.com/office/drawing/2014/main" id="{26BD3513-5139-470E-81D4-62E315A8398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62564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After firing, the filters have to be relocated for finishing, this is where the part damage is introduced. The rubber grippers in contact with the ceramic cause these cracks during manufacturing </a:t>
            </a:r>
            <a:endParaRPr/>
          </a:p>
        </p:txBody>
      </p:sp>
    </p:spTree>
    <p:extLst>
      <p:ext uri="{BB962C8B-B14F-4D97-AF65-F5344CB8AC3E}">
        <p14:creationId xmlns:p14="http://schemas.microsoft.com/office/powerpoint/2010/main" val="85277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blue spots indicate where damage is introduced from the contact the grippers make with the ceramic substrates. As the grippers engage with the part, the stresses applied will fracture the skin due to the cell walls buckling from high forces.</a:t>
            </a:r>
            <a:endParaRPr/>
          </a:p>
        </p:txBody>
      </p:sp>
    </p:spTree>
    <p:extLst>
      <p:ext uri="{BB962C8B-B14F-4D97-AF65-F5344CB8AC3E}">
        <p14:creationId xmlns:p14="http://schemas.microsoft.com/office/powerpoint/2010/main" val="202543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Footer Placeholder 4">
            <a:extLst>
              <a:ext uri="{FF2B5EF4-FFF2-40B4-BE49-F238E27FC236}">
                <a16:creationId xmlns:a16="http://schemas.microsoft.com/office/drawing/2014/main" id="{A2AF1849-F7DF-4428-8791-CDE01476CB79}"/>
              </a:ext>
            </a:extLst>
          </p:cNvPr>
          <p:cNvSpPr>
            <a:spLocks noGrp="1"/>
          </p:cNvSpPr>
          <p:nvPr>
            <p:ph type="ftr" sz="quarter" idx="3"/>
          </p:nvPr>
        </p:nvSpPr>
        <p:spPr>
          <a:xfrm>
            <a:off x="4038600" y="6209024"/>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A6352D44-B364-42A1-8D5E-BCFA866BC207}"/>
              </a:ext>
            </a:extLst>
          </p:cNvPr>
          <p:cNvSpPr>
            <a:spLocks noGrp="1"/>
          </p:cNvSpPr>
          <p:nvPr>
            <p:ph type="sldNum" sz="quarter" idx="4"/>
          </p:nvPr>
        </p:nvSpPr>
        <p:spPr>
          <a:xfrm>
            <a:off x="11353800" y="6209024"/>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Tree>
    <p:extLst>
      <p:ext uri="{BB962C8B-B14F-4D97-AF65-F5344CB8AC3E}">
        <p14:creationId xmlns:p14="http://schemas.microsoft.com/office/powerpoint/2010/main" val="394734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Footer Placeholder 4">
            <a:extLst>
              <a:ext uri="{FF2B5EF4-FFF2-40B4-BE49-F238E27FC236}">
                <a16:creationId xmlns:a16="http://schemas.microsoft.com/office/drawing/2014/main" id="{15B3B4FA-F86C-4A54-AFAB-544DAE57316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3D9B0C6B-D7A4-47B6-B443-041EBC0AFC54}"/>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8" name="Content Placeholder 2">
            <a:extLst>
              <a:ext uri="{FF2B5EF4-FFF2-40B4-BE49-F238E27FC236}">
                <a16:creationId xmlns:a16="http://schemas.microsoft.com/office/drawing/2014/main" id="{331E84F8-12C5-40E5-A45C-E4BEFB7ED94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59052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C2CC54A-A1B1-40AC-8006-ABA9B9FC05F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C7F4A8C-DEC5-477A-A674-4F1B2015B2F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BD5E60FA-03DC-4DD3-ADB5-558FDAFF180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51740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B3DA184-B0C9-474F-8A7B-BECFCD743D8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399EE9E5-A378-44F2-BF9B-3202813097B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F4882E59-CF7D-41E5-88A8-18E87385456E}"/>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69871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675886"/>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337360"/>
            <a:ext cx="3474720"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337360"/>
            <a:ext cx="6935788"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A54EEF4-638C-4F27-9E79-C445BD2A794D}"/>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491CCE-C01C-4615-8BA6-1CD1D608290A}"/>
              </a:ext>
            </a:extLst>
          </p:cNvPr>
          <p:cNvSpPr>
            <a:spLocks noGrp="1"/>
          </p:cNvSpPr>
          <p:nvPr>
            <p:ph type="sldNum" sz="quarter" idx="10"/>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9" name="Content Placeholder 2">
            <a:extLst>
              <a:ext uri="{FF2B5EF4-FFF2-40B4-BE49-F238E27FC236}">
                <a16:creationId xmlns:a16="http://schemas.microsoft.com/office/drawing/2014/main" id="{5A07CFA4-F15B-47EA-AF7F-A6AD3A832D20}"/>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09233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061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2EC4D44-4A53-41D3-8C59-04C89173B82B}"/>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434E3D2-21FE-4821-84C7-F37A9A655F4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0" name="Content Placeholder 2">
            <a:extLst>
              <a:ext uri="{FF2B5EF4-FFF2-40B4-BE49-F238E27FC236}">
                <a16:creationId xmlns:a16="http://schemas.microsoft.com/office/drawing/2014/main" id="{F8467819-2C73-41C7-911A-62CAD25D642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43808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2958660"/>
            <a:ext cx="5148072" cy="2971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725735"/>
            <a:ext cx="10515600" cy="119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58660"/>
            <a:ext cx="514807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3272883-C5F6-453F-B642-5AEA9FCD1997}"/>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25BA8CE-14C6-4487-821D-849D15E3017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0" name="Content Placeholder 2">
            <a:extLst>
              <a:ext uri="{FF2B5EF4-FFF2-40B4-BE49-F238E27FC236}">
                <a16:creationId xmlns:a16="http://schemas.microsoft.com/office/drawing/2014/main" id="{055D11A9-8D12-43A7-91C1-D86FDA27EC0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37490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092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4E81A263-0818-47C6-8419-B105D8EC142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1E4EFF03-7379-4634-8CE7-1E50B37A21D1}"/>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1" name="Content Placeholder 2">
            <a:extLst>
              <a:ext uri="{FF2B5EF4-FFF2-40B4-BE49-F238E27FC236}">
                <a16:creationId xmlns:a16="http://schemas.microsoft.com/office/drawing/2014/main" id="{231353FF-A2A6-4825-8E2A-7404D3B1662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87846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6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457498"/>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475891"/>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475891"/>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Footer Placeholder 4">
            <a:extLst>
              <a:ext uri="{FF2B5EF4-FFF2-40B4-BE49-F238E27FC236}">
                <a16:creationId xmlns:a16="http://schemas.microsoft.com/office/drawing/2014/main" id="{A4D04F55-BE80-4059-BF8A-6F702ADB4413}"/>
              </a:ext>
            </a:extLst>
          </p:cNvPr>
          <p:cNvSpPr>
            <a:spLocks noGrp="1"/>
          </p:cNvSpPr>
          <p:nvPr>
            <p:ph type="ftr" sz="quarter" idx="17"/>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706B4632-E0C2-463B-8EB6-1D869E087FA6}"/>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6" name="Content Placeholder 2">
            <a:extLst>
              <a:ext uri="{FF2B5EF4-FFF2-40B4-BE49-F238E27FC236}">
                <a16:creationId xmlns:a16="http://schemas.microsoft.com/office/drawing/2014/main" id="{3E6AA582-4E7B-49AE-837A-566C2DE0F9DC}"/>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05555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545217"/>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367525"/>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30674"/>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30673"/>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30672"/>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16936372-A19F-455C-B945-16E5A35B7510}"/>
              </a:ext>
            </a:extLst>
          </p:cNvPr>
          <p:cNvSpPr>
            <a:spLocks noGrp="1"/>
          </p:cNvSpPr>
          <p:nvPr>
            <p:ph type="ftr" sz="quarter" idx="2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9" name="Slide Number Placeholder 5">
            <a:extLst>
              <a:ext uri="{FF2B5EF4-FFF2-40B4-BE49-F238E27FC236}">
                <a16:creationId xmlns:a16="http://schemas.microsoft.com/office/drawing/2014/main" id="{8B0ABDF7-8194-447D-A272-1A3DC021677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23" name="Content Placeholder 2">
            <a:extLst>
              <a:ext uri="{FF2B5EF4-FFF2-40B4-BE49-F238E27FC236}">
                <a16:creationId xmlns:a16="http://schemas.microsoft.com/office/drawing/2014/main" id="{9A3F2760-6514-4032-8AF5-6083FD049095}"/>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17403900"/>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D305A53-3690-46D2-A104-5A1EEDF081D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3FC9C7AF-C253-42E7-B992-6028FA2225C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BB95E99A-9F80-4C7D-AAC6-2D59D6135ED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17022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Footer Placeholder 4">
            <a:extLst>
              <a:ext uri="{FF2B5EF4-FFF2-40B4-BE49-F238E27FC236}">
                <a16:creationId xmlns:a16="http://schemas.microsoft.com/office/drawing/2014/main" id="{7B563618-9649-4CEA-804C-6869F5CE4776}"/>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B3AA7267-3EF8-4D0F-A809-7F7DE091B38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Tree>
    <p:extLst>
      <p:ext uri="{BB962C8B-B14F-4D97-AF65-F5344CB8AC3E}">
        <p14:creationId xmlns:p14="http://schemas.microsoft.com/office/powerpoint/2010/main" val="2147051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F880194F-5426-44AE-8F73-1EED5432429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09B7EBA2-D578-4400-BB2D-8C170D8B55E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CD84267E-569B-4A7C-BE85-D236CF2BBC8A}"/>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010965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38199" y="1163637"/>
            <a:ext cx="10515600" cy="2286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 name="Google Shape;15;p2"/>
          <p:cNvSpPr txBox="1">
            <a:spLocks noGrp="1"/>
          </p:cNvSpPr>
          <p:nvPr>
            <p:ph type="subTitle" idx="1"/>
          </p:nvPr>
        </p:nvSpPr>
        <p:spPr>
          <a:xfrm>
            <a:off x="838200" y="3581400"/>
            <a:ext cx="105156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r>
              <a:rPr lang="en-US"/>
              <a:t>Click to edit Master subtitle style</a:t>
            </a:r>
            <a:endParaRPr/>
          </a:p>
        </p:txBody>
      </p:sp>
      <p:sp>
        <p:nvSpPr>
          <p:cNvPr id="16" name="Google Shape;16;p2"/>
          <p:cNvSpPr txBox="1">
            <a:spLocks noGrp="1"/>
          </p:cNvSpPr>
          <p:nvPr>
            <p:ph type="ftr" idx="11"/>
          </p:nvPr>
        </p:nvSpPr>
        <p:spPr>
          <a:xfrm>
            <a:off x="4038600" y="6209024"/>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3648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Team Intro Layout">
  <p:cSld name="4 Team Intro Layou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 name="Google Shape;20;p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2" name="Google Shape;22;p3"/>
          <p:cNvSpPr>
            <a:spLocks noGrp="1"/>
          </p:cNvSpPr>
          <p:nvPr>
            <p:ph type="pic" idx="2"/>
          </p:nvPr>
        </p:nvSpPr>
        <p:spPr>
          <a:xfrm>
            <a:off x="1121101"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3" name="Google Shape;23;p3"/>
          <p:cNvSpPr txBox="1">
            <a:spLocks noGrp="1"/>
          </p:cNvSpPr>
          <p:nvPr>
            <p:ph type="body" idx="1"/>
          </p:nvPr>
        </p:nvSpPr>
        <p:spPr>
          <a:xfrm>
            <a:off x="112110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4" name="Google Shape;24;p3"/>
          <p:cNvSpPr>
            <a:spLocks noGrp="1"/>
          </p:cNvSpPr>
          <p:nvPr>
            <p:ph type="pic" idx="3"/>
          </p:nvPr>
        </p:nvSpPr>
        <p:spPr>
          <a:xfrm>
            <a:off x="9242099"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5" name="Google Shape;25;p3"/>
          <p:cNvSpPr txBox="1">
            <a:spLocks noGrp="1"/>
          </p:cNvSpPr>
          <p:nvPr>
            <p:ph type="body" idx="4"/>
          </p:nvPr>
        </p:nvSpPr>
        <p:spPr>
          <a:xfrm>
            <a:off x="924209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6" name="Google Shape;26;p3"/>
          <p:cNvSpPr txBox="1">
            <a:spLocks noGrp="1"/>
          </p:cNvSpPr>
          <p:nvPr>
            <p:ph type="body" idx="5"/>
          </p:nvPr>
        </p:nvSpPr>
        <p:spPr>
          <a:xfrm>
            <a:off x="3828100"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7" name="Google Shape;27;p3"/>
          <p:cNvSpPr txBox="1">
            <a:spLocks noGrp="1"/>
          </p:cNvSpPr>
          <p:nvPr>
            <p:ph type="body" idx="6"/>
          </p:nvPr>
        </p:nvSpPr>
        <p:spPr>
          <a:xfrm>
            <a:off x="653509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8" name="Google Shape;28;p3"/>
          <p:cNvSpPr>
            <a:spLocks noGrp="1"/>
          </p:cNvSpPr>
          <p:nvPr>
            <p:ph type="pic" idx="7"/>
          </p:nvPr>
        </p:nvSpPr>
        <p:spPr>
          <a:xfrm>
            <a:off x="383446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9" name="Google Shape;29;p3"/>
          <p:cNvSpPr>
            <a:spLocks noGrp="1"/>
          </p:cNvSpPr>
          <p:nvPr>
            <p:ph type="pic" idx="8"/>
          </p:nvPr>
        </p:nvSpPr>
        <p:spPr>
          <a:xfrm>
            <a:off x="653828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0" name="Google Shape;30;p3"/>
          <p:cNvSpPr txBox="1">
            <a:spLocks noGrp="1"/>
          </p:cNvSpPr>
          <p:nvPr>
            <p:ph type="body" idx="9"/>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117636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ponsor and Advisor Layout">
  <p:cSld name="Sponsor and Advisor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3" name="Google Shape;33;p4"/>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4"/>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5" name="Google Shape;35;p4"/>
          <p:cNvSpPr>
            <a:spLocks noGrp="1"/>
          </p:cNvSpPr>
          <p:nvPr>
            <p:ph type="pic" idx="2"/>
          </p:nvPr>
        </p:nvSpPr>
        <p:spPr>
          <a:xfrm>
            <a:off x="3153949"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 name="Google Shape;36;p4"/>
          <p:cNvSpPr txBox="1">
            <a:spLocks noGrp="1"/>
          </p:cNvSpPr>
          <p:nvPr>
            <p:ph type="body" idx="1"/>
          </p:nvPr>
        </p:nvSpPr>
        <p:spPr>
          <a:xfrm>
            <a:off x="2623885" y="5063315"/>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37" name="Google Shape;37;p4"/>
          <p:cNvSpPr>
            <a:spLocks noGrp="1"/>
          </p:cNvSpPr>
          <p:nvPr>
            <p:ph type="pic" idx="3"/>
          </p:nvPr>
        </p:nvSpPr>
        <p:spPr>
          <a:xfrm>
            <a:off x="7577816"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8" name="Google Shape;38;p4"/>
          <p:cNvSpPr>
            <a:spLocks noGrp="1"/>
          </p:cNvSpPr>
          <p:nvPr>
            <p:ph type="pic" idx="4"/>
          </p:nvPr>
        </p:nvSpPr>
        <p:spPr>
          <a:xfrm>
            <a:off x="2623885" y="1451620"/>
            <a:ext cx="6858000" cy="13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9" name="Google Shape;39;p4"/>
          <p:cNvSpPr txBox="1">
            <a:spLocks noGrp="1"/>
          </p:cNvSpPr>
          <p:nvPr>
            <p:ph type="body" idx="5"/>
          </p:nvPr>
        </p:nvSpPr>
        <p:spPr>
          <a:xfrm>
            <a:off x="7047752" y="5098443"/>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0" name="Google Shape;40;p4"/>
          <p:cNvSpPr txBox="1">
            <a:spLocks noGrp="1"/>
          </p:cNvSpPr>
          <p:nvPr>
            <p:ph type="body" idx="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06382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831851" y="3581400"/>
            <a:ext cx="10515600" cy="1500000"/>
          </a:xfrm>
          <a:prstGeom prst="rect">
            <a:avLst/>
          </a:prstGeom>
          <a:noFill/>
          <a:ln>
            <a:noFill/>
          </a:ln>
        </p:spPr>
        <p:txBody>
          <a:bodyPr spcFirstLastPara="1" wrap="square" lIns="68575" tIns="34275" rIns="68575" bIns="34275" anchor="t" anchorCtr="0">
            <a:normAutofit/>
          </a:bodyPr>
          <a:lstStyle>
            <a:lvl1pPr marL="609585" lvl="0" indent="-457189" algn="l">
              <a:lnSpc>
                <a:spcPct val="90000"/>
              </a:lnSpc>
              <a:spcBef>
                <a:spcPts val="1067"/>
              </a:spcBef>
              <a:spcAft>
                <a:spcPts val="0"/>
              </a:spcAft>
              <a:buClr>
                <a:schemeClr val="dk1"/>
              </a:buClr>
              <a:buSzPts val="1800"/>
              <a:buChar char="•"/>
              <a:defRPr sz="2400"/>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3" name="Google Shape;43;p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45" name="Google Shape;45;p5"/>
          <p:cNvSpPr txBox="1">
            <a:spLocks noGrp="1"/>
          </p:cNvSpPr>
          <p:nvPr>
            <p:ph type="title"/>
          </p:nvPr>
        </p:nvSpPr>
        <p:spPr>
          <a:xfrm>
            <a:off x="838200" y="1143000"/>
            <a:ext cx="10515600" cy="2286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Tree>
    <p:extLst>
      <p:ext uri="{BB962C8B-B14F-4D97-AF65-F5344CB8AC3E}">
        <p14:creationId xmlns:p14="http://schemas.microsoft.com/office/powerpoint/2010/main" val="574341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8" name="Google Shape;48;p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0" name="Google Shape;50;p6"/>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790429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4" name="Google Shape;54;p7"/>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37653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57" name="Google Shape;57;p8"/>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58" name="Google Shape;58;p8"/>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0" name="Google Shape;60;p8"/>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002834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63" name="Google Shape;63;p9"/>
          <p:cNvSpPr txBox="1">
            <a:spLocks noGrp="1"/>
          </p:cNvSpPr>
          <p:nvPr>
            <p:ph type="body" idx="1"/>
          </p:nvPr>
        </p:nvSpPr>
        <p:spPr>
          <a:xfrm>
            <a:off x="838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4" name="Google Shape;64;p9"/>
          <p:cNvSpPr txBox="1">
            <a:spLocks noGrp="1"/>
          </p:cNvSpPr>
          <p:nvPr>
            <p:ph type="body" idx="2"/>
          </p:nvPr>
        </p:nvSpPr>
        <p:spPr>
          <a:xfrm>
            <a:off x="6172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5" name="Google Shape;65;p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7" name="Google Shape;67;p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49341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0" name="Google Shape;70;p10"/>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1" name="Google Shape;71;p10"/>
          <p:cNvSpPr txBox="1">
            <a:spLocks noGrp="1"/>
          </p:cNvSpPr>
          <p:nvPr>
            <p:ph type="body" idx="2"/>
          </p:nvPr>
        </p:nvSpPr>
        <p:spPr>
          <a:xfrm>
            <a:off x="839788" y="2505075"/>
            <a:ext cx="51576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2" name="Google Shape;72;p10"/>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3" name="Google Shape;73;p10"/>
          <p:cNvSpPr txBox="1">
            <a:spLocks noGrp="1"/>
          </p:cNvSpPr>
          <p:nvPr>
            <p:ph type="body" idx="4"/>
          </p:nvPr>
        </p:nvSpPr>
        <p:spPr>
          <a:xfrm>
            <a:off x="6172200" y="2505075"/>
            <a:ext cx="51832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4" name="Google Shape;74;p1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76" name="Google Shape;76;p10"/>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7507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612892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Team Intro Layout">
  <p:cSld name="3 Team Intro Layou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9" name="Google Shape;79;p1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1" name="Google Shape;81;p11"/>
          <p:cNvSpPr>
            <a:spLocks noGrp="1"/>
          </p:cNvSpPr>
          <p:nvPr>
            <p:ph type="pic" idx="2"/>
          </p:nvPr>
        </p:nvSpPr>
        <p:spPr>
          <a:xfrm>
            <a:off x="170948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2" name="Google Shape;82;p11"/>
          <p:cNvSpPr txBox="1">
            <a:spLocks noGrp="1"/>
          </p:cNvSpPr>
          <p:nvPr>
            <p:ph type="body" idx="1"/>
          </p:nvPr>
        </p:nvSpPr>
        <p:spPr>
          <a:xfrm>
            <a:off x="169813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3" name="Google Shape;83;p11"/>
          <p:cNvSpPr txBox="1">
            <a:spLocks noGrp="1"/>
          </p:cNvSpPr>
          <p:nvPr>
            <p:ph type="body" idx="3"/>
          </p:nvPr>
        </p:nvSpPr>
        <p:spPr>
          <a:xfrm>
            <a:off x="5179144"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4" name="Google Shape;84;p11"/>
          <p:cNvSpPr txBox="1">
            <a:spLocks noGrp="1"/>
          </p:cNvSpPr>
          <p:nvPr>
            <p:ph type="body" idx="4"/>
          </p:nvPr>
        </p:nvSpPr>
        <p:spPr>
          <a:xfrm>
            <a:off x="866015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5" name="Google Shape;85;p11"/>
          <p:cNvSpPr>
            <a:spLocks noGrp="1"/>
          </p:cNvSpPr>
          <p:nvPr>
            <p:ph type="pic" idx="5"/>
          </p:nvPr>
        </p:nvSpPr>
        <p:spPr>
          <a:xfrm>
            <a:off x="5179144"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6" name="Google Shape;86;p11"/>
          <p:cNvSpPr>
            <a:spLocks noGrp="1"/>
          </p:cNvSpPr>
          <p:nvPr>
            <p:ph type="pic" idx="6"/>
          </p:nvPr>
        </p:nvSpPr>
        <p:spPr>
          <a:xfrm>
            <a:off x="864880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7" name="Google Shape;87;p11"/>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295796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 Team Intro Layout">
  <p:cSld name="5 Team Intro Layou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90" name="Google Shape;90;p12"/>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92" name="Google Shape;92;p12"/>
          <p:cNvSpPr>
            <a:spLocks noGrp="1"/>
          </p:cNvSpPr>
          <p:nvPr>
            <p:ph type="pic" idx="2"/>
          </p:nvPr>
        </p:nvSpPr>
        <p:spPr>
          <a:xfrm>
            <a:off x="747492" y="1762009"/>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3" name="Google Shape;93;p12"/>
          <p:cNvSpPr txBox="1">
            <a:spLocks noGrp="1"/>
          </p:cNvSpPr>
          <p:nvPr>
            <p:ph type="body" idx="1"/>
          </p:nvPr>
        </p:nvSpPr>
        <p:spPr>
          <a:xfrm>
            <a:off x="746101"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4" name="Google Shape;94;p12"/>
          <p:cNvSpPr>
            <a:spLocks noGrp="1"/>
          </p:cNvSpPr>
          <p:nvPr>
            <p:ph type="pic" idx="3"/>
          </p:nvPr>
        </p:nvSpPr>
        <p:spPr>
          <a:xfrm>
            <a:off x="9615708"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5" name="Google Shape;95;p12"/>
          <p:cNvSpPr txBox="1">
            <a:spLocks noGrp="1"/>
          </p:cNvSpPr>
          <p:nvPr>
            <p:ph type="body" idx="4"/>
          </p:nvPr>
        </p:nvSpPr>
        <p:spPr>
          <a:xfrm>
            <a:off x="7398653"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6" name="Google Shape;96;p12"/>
          <p:cNvSpPr txBox="1">
            <a:spLocks noGrp="1"/>
          </p:cNvSpPr>
          <p:nvPr>
            <p:ph type="body" idx="5"/>
          </p:nvPr>
        </p:nvSpPr>
        <p:spPr>
          <a:xfrm>
            <a:off x="2964547"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7" name="Google Shape;97;p12"/>
          <p:cNvSpPr txBox="1">
            <a:spLocks noGrp="1"/>
          </p:cNvSpPr>
          <p:nvPr>
            <p:ph type="body" idx="6"/>
          </p:nvPr>
        </p:nvSpPr>
        <p:spPr>
          <a:xfrm>
            <a:off x="5181600"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8" name="Google Shape;98;p12"/>
          <p:cNvSpPr>
            <a:spLocks noGrp="1"/>
          </p:cNvSpPr>
          <p:nvPr>
            <p:ph type="pic" idx="7"/>
          </p:nvPr>
        </p:nvSpPr>
        <p:spPr>
          <a:xfrm>
            <a:off x="2964547"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9" name="Google Shape;99;p12"/>
          <p:cNvSpPr>
            <a:spLocks noGrp="1"/>
          </p:cNvSpPr>
          <p:nvPr>
            <p:ph type="pic" idx="8"/>
          </p:nvPr>
        </p:nvSpPr>
        <p:spPr>
          <a:xfrm>
            <a:off x="5181600"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0" name="Google Shape;100;p12"/>
          <p:cNvSpPr>
            <a:spLocks noGrp="1"/>
          </p:cNvSpPr>
          <p:nvPr>
            <p:ph type="pic" idx="9"/>
          </p:nvPr>
        </p:nvSpPr>
        <p:spPr>
          <a:xfrm>
            <a:off x="7398653"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1" name="Google Shape;101;p12"/>
          <p:cNvSpPr txBox="1">
            <a:spLocks noGrp="1"/>
          </p:cNvSpPr>
          <p:nvPr>
            <p:ph type="body" idx="13"/>
          </p:nvPr>
        </p:nvSpPr>
        <p:spPr>
          <a:xfrm>
            <a:off x="9615708"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2" name="Google Shape;102;p12"/>
          <p:cNvSpPr txBox="1">
            <a:spLocks noGrp="1"/>
          </p:cNvSpPr>
          <p:nvPr>
            <p:ph type="body" idx="1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827008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 Team Intro Layout">
  <p:cSld name="6 Team Intro Layou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05" name="Google Shape;105;p1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7" name="Google Shape;107;p13"/>
          <p:cNvSpPr>
            <a:spLocks noGrp="1"/>
          </p:cNvSpPr>
          <p:nvPr>
            <p:ph type="pic" idx="2"/>
          </p:nvPr>
        </p:nvSpPr>
        <p:spPr>
          <a:xfrm>
            <a:off x="572317"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8" name="Google Shape;108;p13"/>
          <p:cNvSpPr txBox="1">
            <a:spLocks noGrp="1"/>
          </p:cNvSpPr>
          <p:nvPr>
            <p:ph type="body" idx="1"/>
          </p:nvPr>
        </p:nvSpPr>
        <p:spPr>
          <a:xfrm>
            <a:off x="489189"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9" name="Google Shape;109;p13"/>
          <p:cNvSpPr txBox="1">
            <a:spLocks noGrp="1"/>
          </p:cNvSpPr>
          <p:nvPr>
            <p:ph type="body" idx="3"/>
          </p:nvPr>
        </p:nvSpPr>
        <p:spPr>
          <a:xfrm>
            <a:off x="2379981" y="4055661"/>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0" name="Google Shape;110;p13"/>
          <p:cNvSpPr txBox="1">
            <a:spLocks noGrp="1"/>
          </p:cNvSpPr>
          <p:nvPr>
            <p:ph type="body" idx="4"/>
          </p:nvPr>
        </p:nvSpPr>
        <p:spPr>
          <a:xfrm>
            <a:off x="4270773"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1" name="Google Shape;111;p13"/>
          <p:cNvSpPr>
            <a:spLocks noGrp="1"/>
          </p:cNvSpPr>
          <p:nvPr>
            <p:ph type="pic" idx="5"/>
          </p:nvPr>
        </p:nvSpPr>
        <p:spPr>
          <a:xfrm>
            <a:off x="2447823"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2" name="Google Shape;112;p13"/>
          <p:cNvSpPr>
            <a:spLocks noGrp="1"/>
          </p:cNvSpPr>
          <p:nvPr>
            <p:ph type="pic" idx="6"/>
          </p:nvPr>
        </p:nvSpPr>
        <p:spPr>
          <a:xfrm>
            <a:off x="4323329"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3" name="Google Shape;113;p13"/>
          <p:cNvSpPr txBox="1">
            <a:spLocks noGrp="1"/>
          </p:cNvSpPr>
          <p:nvPr>
            <p:ph type="body" idx="7"/>
          </p:nvPr>
        </p:nvSpPr>
        <p:spPr>
          <a:xfrm>
            <a:off x="6161565" y="4055661"/>
            <a:ext cx="1752400" cy="1103605"/>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4" name="Google Shape;114;p13"/>
          <p:cNvSpPr>
            <a:spLocks noGrp="1"/>
          </p:cNvSpPr>
          <p:nvPr>
            <p:ph type="pic" idx="8"/>
          </p:nvPr>
        </p:nvSpPr>
        <p:spPr>
          <a:xfrm>
            <a:off x="6198835"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5" name="Google Shape;115;p13"/>
          <p:cNvSpPr txBox="1">
            <a:spLocks noGrp="1"/>
          </p:cNvSpPr>
          <p:nvPr>
            <p:ph type="body" idx="9"/>
          </p:nvPr>
        </p:nvSpPr>
        <p:spPr>
          <a:xfrm>
            <a:off x="7975925"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6" name="Google Shape;116;p13"/>
          <p:cNvSpPr>
            <a:spLocks noGrp="1"/>
          </p:cNvSpPr>
          <p:nvPr>
            <p:ph type="pic" idx="13"/>
          </p:nvPr>
        </p:nvSpPr>
        <p:spPr>
          <a:xfrm>
            <a:off x="8074340"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7" name="Google Shape;117;p13"/>
          <p:cNvSpPr txBox="1">
            <a:spLocks noGrp="1"/>
          </p:cNvSpPr>
          <p:nvPr>
            <p:ph type="body" idx="14"/>
          </p:nvPr>
        </p:nvSpPr>
        <p:spPr>
          <a:xfrm>
            <a:off x="9866717" y="405534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8" name="Google Shape;118;p13"/>
          <p:cNvSpPr>
            <a:spLocks noGrp="1"/>
          </p:cNvSpPr>
          <p:nvPr>
            <p:ph type="pic" idx="15"/>
          </p:nvPr>
        </p:nvSpPr>
        <p:spPr>
          <a:xfrm>
            <a:off x="9949847" y="1501461"/>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9" name="Google Shape;119;p13"/>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54647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831851" y="1923391"/>
            <a:ext cx="10515600" cy="53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300"/>
              <a:buFont typeface="Arial Black"/>
              <a:buNone/>
              <a:defRPr sz="3067"/>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2" name="Google Shape;122;p14"/>
          <p:cNvSpPr txBox="1">
            <a:spLocks noGrp="1"/>
          </p:cNvSpPr>
          <p:nvPr>
            <p:ph type="body" idx="1"/>
          </p:nvPr>
        </p:nvSpPr>
        <p:spPr>
          <a:xfrm>
            <a:off x="831851" y="2532991"/>
            <a:ext cx="10515600" cy="27432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500"/>
              <a:buNone/>
              <a:defRPr sz="2000">
                <a:solidFill>
                  <a:schemeClr val="dk1"/>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pPr lvl="0"/>
            <a:r>
              <a:rPr lang="en-US"/>
              <a:t>Click to edit Master text styles</a:t>
            </a:r>
          </a:p>
        </p:txBody>
      </p:sp>
      <p:sp>
        <p:nvSpPr>
          <p:cNvPr id="123" name="Google Shape;123;p1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1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5" name="Google Shape;125;p14"/>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25942318"/>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10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8" name="Google Shape;128;p15"/>
          <p:cNvSpPr txBox="1">
            <a:spLocks noGrp="1"/>
          </p:cNvSpPr>
          <p:nvPr>
            <p:ph type="body" idx="1"/>
          </p:nvPr>
        </p:nvSpPr>
        <p:spPr>
          <a:xfrm>
            <a:off x="5183188" y="987425"/>
            <a:ext cx="6172000" cy="480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pPr lvl="0"/>
            <a:r>
              <a:rPr lang="en-US"/>
              <a:t>Click to edit Master text styles</a:t>
            </a:r>
          </a:p>
        </p:txBody>
      </p:sp>
      <p:sp>
        <p:nvSpPr>
          <p:cNvPr id="129" name="Google Shape;129;p15"/>
          <p:cNvSpPr txBox="1">
            <a:spLocks noGrp="1"/>
          </p:cNvSpPr>
          <p:nvPr>
            <p:ph type="body" idx="2"/>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0" name="Google Shape;130;p1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1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2" name="Google Shape;132;p15"/>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566233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35" name="Google Shape;135;p16"/>
          <p:cNvSpPr>
            <a:spLocks noGrp="1"/>
          </p:cNvSpPr>
          <p:nvPr>
            <p:ph type="pic" idx="2"/>
          </p:nvPr>
        </p:nvSpPr>
        <p:spPr>
          <a:xfrm>
            <a:off x="5183188" y="987425"/>
            <a:ext cx="6172000" cy="480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36" name="Google Shape;136;p16"/>
          <p:cNvSpPr txBox="1">
            <a:spLocks noGrp="1"/>
          </p:cNvSpPr>
          <p:nvPr>
            <p:ph type="body" idx="1"/>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7" name="Google Shape;137;p1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9" name="Google Shape;139;p16"/>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90267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114300" y="114301"/>
            <a:ext cx="11943600" cy="567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42" name="Google Shape;142;p1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1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44" name="Google Shape;144;p1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546392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4" name="Google Shape;154;p19"/>
          <p:cNvSpPr txBox="1">
            <a:spLocks noGrp="1"/>
          </p:cNvSpPr>
          <p:nvPr>
            <p:ph type="body" idx="1"/>
          </p:nvPr>
        </p:nvSpPr>
        <p:spPr>
          <a:xfrm>
            <a:off x="7879080" y="1692167"/>
            <a:ext cx="34748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5" name="Google Shape;155;p19"/>
          <p:cNvSpPr txBox="1">
            <a:spLocks noGrp="1"/>
          </p:cNvSpPr>
          <p:nvPr>
            <p:ph type="body" idx="2"/>
          </p:nvPr>
        </p:nvSpPr>
        <p:spPr>
          <a:xfrm>
            <a:off x="838199" y="1692167"/>
            <a:ext cx="69496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6" name="Google Shape;156;p1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1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58" name="Google Shape;158;p1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01790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1" name="Google Shape;161;p20"/>
          <p:cNvSpPr txBox="1">
            <a:spLocks noGrp="1"/>
          </p:cNvSpPr>
          <p:nvPr>
            <p:ph type="body" idx="1"/>
          </p:nvPr>
        </p:nvSpPr>
        <p:spPr>
          <a:xfrm>
            <a:off x="839788" y="1552391"/>
            <a:ext cx="10515600" cy="6764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62" name="Google Shape;162;p20"/>
          <p:cNvSpPr txBox="1">
            <a:spLocks noGrp="1"/>
          </p:cNvSpPr>
          <p:nvPr>
            <p:ph type="body" idx="2"/>
          </p:nvPr>
        </p:nvSpPr>
        <p:spPr>
          <a:xfrm>
            <a:off x="839788" y="2213865"/>
            <a:ext cx="34748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3" name="Google Shape;163;p20"/>
          <p:cNvSpPr txBox="1">
            <a:spLocks noGrp="1"/>
          </p:cNvSpPr>
          <p:nvPr>
            <p:ph type="body" idx="3"/>
          </p:nvPr>
        </p:nvSpPr>
        <p:spPr>
          <a:xfrm>
            <a:off x="4419600" y="2213865"/>
            <a:ext cx="69356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4" name="Google Shape;164;p2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2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66" name="Google Shape;166;p20"/>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903643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9" name="Google Shape;169;p21"/>
          <p:cNvSpPr txBox="1">
            <a:spLocks noGrp="1"/>
          </p:cNvSpPr>
          <p:nvPr>
            <p:ph type="body" idx="1"/>
          </p:nvPr>
        </p:nvSpPr>
        <p:spPr>
          <a:xfrm>
            <a:off x="787908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0" name="Google Shape;170;p21"/>
          <p:cNvSpPr txBox="1">
            <a:spLocks noGrp="1"/>
          </p:cNvSpPr>
          <p:nvPr>
            <p:ph type="body" idx="2"/>
          </p:nvPr>
        </p:nvSpPr>
        <p:spPr>
          <a:xfrm>
            <a:off x="838200" y="1729253"/>
            <a:ext cx="3474800" cy="406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1" name="Google Shape;171;p21"/>
          <p:cNvSpPr txBox="1">
            <a:spLocks noGrp="1"/>
          </p:cNvSpPr>
          <p:nvPr>
            <p:ph type="body" idx="3"/>
          </p:nvPr>
        </p:nvSpPr>
        <p:spPr>
          <a:xfrm>
            <a:off x="435864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2" name="Google Shape;172;p21"/>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1"/>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74" name="Google Shape;174;p21"/>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25901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562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5DEE7E-0EF5-4292-9002-C480C26889A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1DCF93AF-E44B-4AAE-9370-805F844F5DE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5668053A-9457-4B57-99D3-6FB087AB5CBC}"/>
              </a:ext>
            </a:extLst>
          </p:cNvPr>
          <p:cNvSpPr>
            <a:spLocks noGrp="1"/>
          </p:cNvSpPr>
          <p:nvPr>
            <p:ph sz="quarter" idx="11" hasCustomPrompt="1"/>
          </p:nvPr>
        </p:nvSpPr>
        <p:spPr>
          <a:xfrm>
            <a:off x="10363200" y="5615375"/>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274894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77" name="Google Shape;177;p22"/>
          <p:cNvSpPr txBox="1">
            <a:spLocks noGrp="1"/>
          </p:cNvSpPr>
          <p:nvPr>
            <p:ph type="body" idx="1"/>
          </p:nvPr>
        </p:nvSpPr>
        <p:spPr>
          <a:xfrm>
            <a:off x="6205728" y="2958660"/>
            <a:ext cx="5148000" cy="297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8" name="Google Shape;178;p22"/>
          <p:cNvSpPr txBox="1">
            <a:spLocks noGrp="1"/>
          </p:cNvSpPr>
          <p:nvPr>
            <p:ph type="body" idx="2"/>
          </p:nvPr>
        </p:nvSpPr>
        <p:spPr>
          <a:xfrm>
            <a:off x="838200" y="1725735"/>
            <a:ext cx="10515600" cy="119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9" name="Google Shape;179;p22"/>
          <p:cNvSpPr txBox="1">
            <a:spLocks noGrp="1"/>
          </p:cNvSpPr>
          <p:nvPr>
            <p:ph type="body" idx="3"/>
          </p:nvPr>
        </p:nvSpPr>
        <p:spPr>
          <a:xfrm>
            <a:off x="838200" y="2958660"/>
            <a:ext cx="5148000" cy="2971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0" name="Google Shape;180;p22"/>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22"/>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82" name="Google Shape;182;p22"/>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71496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85" name="Google Shape;185;p23"/>
          <p:cNvSpPr txBox="1">
            <a:spLocks noGrp="1"/>
          </p:cNvSpPr>
          <p:nvPr>
            <p:ph type="body" idx="1"/>
          </p:nvPr>
        </p:nvSpPr>
        <p:spPr>
          <a:xfrm>
            <a:off x="787908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6" name="Google Shape;186;p23"/>
          <p:cNvSpPr txBox="1">
            <a:spLocks noGrp="1"/>
          </p:cNvSpPr>
          <p:nvPr>
            <p:ph type="body" idx="2"/>
          </p:nvPr>
        </p:nvSpPr>
        <p:spPr>
          <a:xfrm>
            <a:off x="838200" y="1713399"/>
            <a:ext cx="10515600" cy="1092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7" name="Google Shape;187;p23"/>
          <p:cNvSpPr txBox="1">
            <a:spLocks noGrp="1"/>
          </p:cNvSpPr>
          <p:nvPr>
            <p:ph type="body" idx="3"/>
          </p:nvPr>
        </p:nvSpPr>
        <p:spPr>
          <a:xfrm>
            <a:off x="83820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8" name="Google Shape;188;p23"/>
          <p:cNvSpPr txBox="1">
            <a:spLocks noGrp="1"/>
          </p:cNvSpPr>
          <p:nvPr>
            <p:ph type="body" idx="4"/>
          </p:nvPr>
        </p:nvSpPr>
        <p:spPr>
          <a:xfrm>
            <a:off x="435864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9" name="Google Shape;189;p23"/>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p23"/>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91" name="Google Shape;191;p23"/>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717441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94" name="Google Shape;194;p24"/>
          <p:cNvSpPr txBox="1">
            <a:spLocks noGrp="1"/>
          </p:cNvSpPr>
          <p:nvPr>
            <p:ph type="body" idx="1"/>
          </p:nvPr>
        </p:nvSpPr>
        <p:spPr>
          <a:xfrm>
            <a:off x="838200" y="1662249"/>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5" name="Google Shape;195;p24"/>
          <p:cNvSpPr txBox="1">
            <a:spLocks noGrp="1"/>
          </p:cNvSpPr>
          <p:nvPr>
            <p:ph type="body" idx="2"/>
          </p:nvPr>
        </p:nvSpPr>
        <p:spPr>
          <a:xfrm>
            <a:off x="4358640" y="1662248"/>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6" name="Google Shape;196;p24"/>
          <p:cNvSpPr txBox="1">
            <a:spLocks noGrp="1"/>
          </p:cNvSpPr>
          <p:nvPr>
            <p:ph type="body" idx="3"/>
          </p:nvPr>
        </p:nvSpPr>
        <p:spPr>
          <a:xfrm>
            <a:off x="7879080" y="1662247"/>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7" name="Google Shape;197;p24"/>
          <p:cNvSpPr txBox="1">
            <a:spLocks noGrp="1"/>
          </p:cNvSpPr>
          <p:nvPr>
            <p:ph type="body" idx="4"/>
          </p:nvPr>
        </p:nvSpPr>
        <p:spPr>
          <a:xfrm>
            <a:off x="838200" y="5315607"/>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8" name="Google Shape;198;p24"/>
          <p:cNvSpPr txBox="1">
            <a:spLocks noGrp="1"/>
          </p:cNvSpPr>
          <p:nvPr>
            <p:ph type="body" idx="5"/>
          </p:nvPr>
        </p:nvSpPr>
        <p:spPr>
          <a:xfrm>
            <a:off x="4358640" y="5334000"/>
            <a:ext cx="3474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9" name="Google Shape;199;p24"/>
          <p:cNvSpPr txBox="1">
            <a:spLocks noGrp="1"/>
          </p:cNvSpPr>
          <p:nvPr>
            <p:ph type="body" idx="6"/>
          </p:nvPr>
        </p:nvSpPr>
        <p:spPr>
          <a:xfrm>
            <a:off x="7875037" y="5334000"/>
            <a:ext cx="3478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0" name="Google Shape;200;p2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2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02" name="Google Shape;202;p24"/>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985527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5" name="Google Shape;205;p25"/>
          <p:cNvSpPr txBox="1">
            <a:spLocks noGrp="1"/>
          </p:cNvSpPr>
          <p:nvPr>
            <p:ph type="body" idx="1"/>
          </p:nvPr>
        </p:nvSpPr>
        <p:spPr>
          <a:xfrm>
            <a:off x="84124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6" name="Google Shape;206;p25"/>
          <p:cNvSpPr txBox="1">
            <a:spLocks noGrp="1"/>
          </p:cNvSpPr>
          <p:nvPr>
            <p:ph type="body" idx="2"/>
          </p:nvPr>
        </p:nvSpPr>
        <p:spPr>
          <a:xfrm>
            <a:off x="4358640"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7" name="Google Shape;207;p25"/>
          <p:cNvSpPr txBox="1">
            <a:spLocks noGrp="1"/>
          </p:cNvSpPr>
          <p:nvPr>
            <p:ph type="body" idx="3"/>
          </p:nvPr>
        </p:nvSpPr>
        <p:spPr>
          <a:xfrm>
            <a:off x="788212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8" name="Google Shape;208;p25"/>
          <p:cNvSpPr txBox="1">
            <a:spLocks noGrp="1"/>
          </p:cNvSpPr>
          <p:nvPr>
            <p:ph type="body" idx="4"/>
          </p:nvPr>
        </p:nvSpPr>
        <p:spPr>
          <a:xfrm>
            <a:off x="841248" y="5334000"/>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9" name="Google Shape;209;p25"/>
          <p:cNvSpPr txBox="1">
            <a:spLocks noGrp="1"/>
          </p:cNvSpPr>
          <p:nvPr>
            <p:ph type="body" idx="5"/>
          </p:nvPr>
        </p:nvSpPr>
        <p:spPr>
          <a:xfrm>
            <a:off x="4350883"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0" name="Google Shape;210;p25"/>
          <p:cNvSpPr txBox="1">
            <a:spLocks noGrp="1"/>
          </p:cNvSpPr>
          <p:nvPr>
            <p:ph type="body" idx="6"/>
          </p:nvPr>
        </p:nvSpPr>
        <p:spPr>
          <a:xfrm>
            <a:off x="7882128"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1" name="Google Shape;211;p25"/>
          <p:cNvSpPr txBox="1">
            <a:spLocks noGrp="1"/>
          </p:cNvSpPr>
          <p:nvPr>
            <p:ph type="body" idx="7"/>
          </p:nvPr>
        </p:nvSpPr>
        <p:spPr>
          <a:xfrm>
            <a:off x="841248" y="3156308"/>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2" name="Google Shape;212;p25"/>
          <p:cNvSpPr txBox="1">
            <a:spLocks noGrp="1"/>
          </p:cNvSpPr>
          <p:nvPr>
            <p:ph type="body" idx="8"/>
          </p:nvPr>
        </p:nvSpPr>
        <p:spPr>
          <a:xfrm>
            <a:off x="4350883"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3" name="Google Shape;213;p25"/>
          <p:cNvSpPr txBox="1">
            <a:spLocks noGrp="1"/>
          </p:cNvSpPr>
          <p:nvPr>
            <p:ph type="body" idx="9"/>
          </p:nvPr>
        </p:nvSpPr>
        <p:spPr>
          <a:xfrm>
            <a:off x="7882128"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4" name="Google Shape;214;p25"/>
          <p:cNvSpPr txBox="1">
            <a:spLocks noGrp="1"/>
          </p:cNvSpPr>
          <p:nvPr>
            <p:ph type="body" idx="13"/>
          </p:nvPr>
        </p:nvSpPr>
        <p:spPr>
          <a:xfrm>
            <a:off x="84124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5" name="Google Shape;215;p25"/>
          <p:cNvSpPr txBox="1">
            <a:spLocks noGrp="1"/>
          </p:cNvSpPr>
          <p:nvPr>
            <p:ph type="body" idx="14"/>
          </p:nvPr>
        </p:nvSpPr>
        <p:spPr>
          <a:xfrm>
            <a:off x="4358640"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6" name="Google Shape;216;p25"/>
          <p:cNvSpPr txBox="1">
            <a:spLocks noGrp="1"/>
          </p:cNvSpPr>
          <p:nvPr>
            <p:ph type="body" idx="15"/>
          </p:nvPr>
        </p:nvSpPr>
        <p:spPr>
          <a:xfrm>
            <a:off x="788212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7" name="Google Shape;217;p2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19" name="Google Shape;219;p25"/>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153918222"/>
      </p:ext>
    </p:extLst>
  </p:cSld>
  <p:clrMapOvr>
    <a:masterClrMapping/>
  </p:clrMapOvr>
  <p:extLst>
    <p:ext uri="{DCECCB84-F9BA-43D5-87BE-67443E8EF086}">
      <p15:sldGuideLst xmlns:p15="http://schemas.microsoft.com/office/powerpoint/2012/main">
        <p15:guide id="1" orient="horz" pos="189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2" name="Google Shape;222;p26"/>
          <p:cNvSpPr txBox="1">
            <a:spLocks noGrp="1"/>
          </p:cNvSpPr>
          <p:nvPr>
            <p:ph type="body" idx="1"/>
          </p:nvPr>
        </p:nvSpPr>
        <p:spPr>
          <a:xfrm rot="5400000">
            <a:off x="3949000" y="-1613789"/>
            <a:ext cx="42940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3" name="Google Shape;223;p2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2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25" name="Google Shape;225;p26"/>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730901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8" name="Google Shape;228;p27"/>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9" name="Google Shape;229;p2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0" name="Google Shape;230;p2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31" name="Google Shape;231;p2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74837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923391"/>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532991"/>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Footer Placeholder 4">
            <a:extLst>
              <a:ext uri="{FF2B5EF4-FFF2-40B4-BE49-F238E27FC236}">
                <a16:creationId xmlns:a16="http://schemas.microsoft.com/office/drawing/2014/main" id="{04C55961-A15A-41E6-A4EE-D74BD3E2662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20CC225A-72BE-4CEE-8525-05F018C9EF8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0CE9AEC4-5BB8-4916-BDC8-522A52E8D83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9402675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3D92DF03-1E18-4FCB-BA95-7B242DE98A08}"/>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7901D9B-BF16-4CA6-BB85-435FB4CF4E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FFB0A1A3-83F1-45A3-A8BD-BD75513A874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1419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7460A1F4-B644-4380-85F1-4B428976B7AA}"/>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C0D80D14-F6EE-4B45-9F5F-4118C5C710C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8" name="Content Placeholder 2">
            <a:extLst>
              <a:ext uri="{FF2B5EF4-FFF2-40B4-BE49-F238E27FC236}">
                <a16:creationId xmlns:a16="http://schemas.microsoft.com/office/drawing/2014/main" id="{B6090B6B-9E91-41F9-A875-1B4AA3C12B47}"/>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81958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36E4F578-7476-4C5C-9ADC-184BAF2186DF}"/>
              </a:ext>
            </a:extLst>
          </p:cNvPr>
          <p:cNvSpPr>
            <a:spLocks noGrp="1"/>
          </p:cNvSpPr>
          <p:nvPr>
            <p:ph type="ftr" sz="quarter" idx="10"/>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A490FDD9-2294-4002-A71D-6A2728037810}"/>
              </a:ext>
            </a:extLst>
          </p:cNvPr>
          <p:cNvSpPr>
            <a:spLocks noGrp="1"/>
          </p:cNvSpPr>
          <p:nvPr>
            <p:ph type="sldNum" sz="quarter" idx="11"/>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9" name="Content Placeholder 2">
            <a:extLst>
              <a:ext uri="{FF2B5EF4-FFF2-40B4-BE49-F238E27FC236}">
                <a16:creationId xmlns:a16="http://schemas.microsoft.com/office/drawing/2014/main" id="{587B4786-381E-4205-B571-76421405C659}"/>
              </a:ext>
            </a:extLst>
          </p:cNvPr>
          <p:cNvSpPr>
            <a:spLocks noGrp="1"/>
          </p:cNvSpPr>
          <p:nvPr>
            <p:ph sz="quarter" idx="12"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8352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4">
            <a:extLst>
              <a:ext uri="{FF2B5EF4-FFF2-40B4-BE49-F238E27FC236}">
                <a16:creationId xmlns:a16="http://schemas.microsoft.com/office/drawing/2014/main" id="{CDFEF0BA-0963-43B0-83AE-8D12025965C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791B9EA7-BE7C-42BF-9F7B-DB36CF81AC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C21362B9-208D-4DB2-99B3-BA7D01212D56}"/>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271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4016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1CB8D19-CBB1-4E6D-A791-578D4ACA168A}"/>
              </a:ext>
            </a:extLst>
          </p:cNvPr>
          <p:cNvSpPr/>
          <p:nvPr userDrawn="1"/>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19" name="Footer Placeholder 4">
            <a:extLst>
              <a:ext uri="{FF2B5EF4-FFF2-40B4-BE49-F238E27FC236}">
                <a16:creationId xmlns:a16="http://schemas.microsoft.com/office/drawing/2014/main" id="{570C9E5D-3D11-4CEA-B225-546A0FD9A47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71ED141F-7A10-4EAF-AA91-0BACA62E5D08}"/>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5" name="TextBox 4">
            <a:extLst>
              <a:ext uri="{FF2B5EF4-FFF2-40B4-BE49-F238E27FC236}">
                <a16:creationId xmlns:a16="http://schemas.microsoft.com/office/drawing/2014/main" id="{3F13DF6F-8EBC-44DB-834C-7F7182F04FEB}"/>
              </a:ext>
            </a:extLst>
          </p:cNvPr>
          <p:cNvSpPr txBox="1"/>
          <p:nvPr userDrawn="1"/>
        </p:nvSpPr>
        <p:spPr>
          <a:xfrm>
            <a:off x="203454" y="6233721"/>
            <a:ext cx="327846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Department of Mechanical Engineering</a:t>
            </a:r>
          </a:p>
        </p:txBody>
      </p:sp>
    </p:spTree>
    <p:extLst>
      <p:ext uri="{BB962C8B-B14F-4D97-AF65-F5344CB8AC3E}">
        <p14:creationId xmlns:p14="http://schemas.microsoft.com/office/powerpoint/2010/main" val="28749217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81" r:id="rId4"/>
    <p:sldLayoutId id="2147483672" r:id="rId5"/>
    <p:sldLayoutId id="2147483662" r:id="rId6"/>
    <p:sldLayoutId id="2147483664" r:id="rId7"/>
    <p:sldLayoutId id="2147483665"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70" r:id="rId19"/>
    <p:sldLayoutId id="2147483671" r:id="rId20"/>
  </p:sldLayoutIdLst>
  <p:hf hdr="0" ftr="0" dt="0"/>
  <p:txStyles>
    <p:title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943600"/>
            <a:ext cx="12192000" cy="914400"/>
          </a:xfrm>
          <a:prstGeom prst="rect">
            <a:avLst/>
          </a:prstGeom>
          <a:solidFill>
            <a:srgbClr val="B7B09C">
              <a:alpha val="49803"/>
            </a:srgb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sp>
        <p:nvSpPr>
          <p:cNvPr id="7" name="Google Shape;7;p1"/>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B7B09C"/>
              </a:buClr>
              <a:buSzPts val="3000"/>
              <a:buFont typeface="Arial Black"/>
              <a:buNone/>
              <a:defRPr sz="3000" b="1" i="0" u="none" strike="noStrike" cap="none">
                <a:solidFill>
                  <a:srgbClr val="B7B09C"/>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Google Shape;9;p1"/>
          <p:cNvPicPr preferRelativeResize="0"/>
          <p:nvPr/>
        </p:nvPicPr>
        <p:blipFill rotWithShape="1">
          <a:blip r:embed="rId27">
            <a:alphaModFix/>
          </a:blip>
          <a:srcRect/>
          <a:stretch/>
        </p:blipFill>
        <p:spPr>
          <a:xfrm>
            <a:off x="9204139" y="6153076"/>
            <a:ext cx="2149659" cy="495448"/>
          </a:xfrm>
          <a:prstGeom prst="rect">
            <a:avLst/>
          </a:prstGeom>
          <a:noFill/>
          <a:ln>
            <a:noFill/>
          </a:ln>
        </p:spPr>
      </p:pic>
      <p:sp>
        <p:nvSpPr>
          <p:cNvPr id="10" name="Google Shape;10;p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1467">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67">
                <a:solidFill>
                  <a:schemeClr val="dk1"/>
                </a:solidFill>
                <a:latin typeface="Arial"/>
                <a:ea typeface="Arial"/>
                <a:cs typeface="Arial"/>
                <a:sym typeface="Arial"/>
              </a:defRPr>
            </a:lvl1pPr>
            <a:lvl2pPr marL="0" marR="0" lvl="1" indent="0" algn="r" rtl="0">
              <a:spcBef>
                <a:spcPts val="0"/>
              </a:spcBef>
              <a:buNone/>
              <a:defRPr sz="1467">
                <a:solidFill>
                  <a:schemeClr val="dk1"/>
                </a:solidFill>
                <a:latin typeface="Arial"/>
                <a:ea typeface="Arial"/>
                <a:cs typeface="Arial"/>
                <a:sym typeface="Arial"/>
              </a:defRPr>
            </a:lvl2pPr>
            <a:lvl3pPr marL="0" marR="0" lvl="2" indent="0" algn="r" rtl="0">
              <a:spcBef>
                <a:spcPts val="0"/>
              </a:spcBef>
              <a:buNone/>
              <a:defRPr sz="1467">
                <a:solidFill>
                  <a:schemeClr val="dk1"/>
                </a:solidFill>
                <a:latin typeface="Arial"/>
                <a:ea typeface="Arial"/>
                <a:cs typeface="Arial"/>
                <a:sym typeface="Arial"/>
              </a:defRPr>
            </a:lvl3pPr>
            <a:lvl4pPr marL="0" marR="0" lvl="3" indent="0" algn="r" rtl="0">
              <a:spcBef>
                <a:spcPts val="0"/>
              </a:spcBef>
              <a:buNone/>
              <a:defRPr sz="1467">
                <a:solidFill>
                  <a:schemeClr val="dk1"/>
                </a:solidFill>
                <a:latin typeface="Arial"/>
                <a:ea typeface="Arial"/>
                <a:cs typeface="Arial"/>
                <a:sym typeface="Arial"/>
              </a:defRPr>
            </a:lvl4pPr>
            <a:lvl5pPr marL="0" marR="0" lvl="4" indent="0" algn="r" rtl="0">
              <a:spcBef>
                <a:spcPts val="0"/>
              </a:spcBef>
              <a:buNone/>
              <a:defRPr sz="1467">
                <a:solidFill>
                  <a:schemeClr val="dk1"/>
                </a:solidFill>
                <a:latin typeface="Arial"/>
                <a:ea typeface="Arial"/>
                <a:cs typeface="Arial"/>
                <a:sym typeface="Arial"/>
              </a:defRPr>
            </a:lvl5pPr>
            <a:lvl6pPr marL="0" marR="0" lvl="5" indent="0" algn="r" rtl="0">
              <a:spcBef>
                <a:spcPts val="0"/>
              </a:spcBef>
              <a:buNone/>
              <a:defRPr sz="1467">
                <a:solidFill>
                  <a:schemeClr val="dk1"/>
                </a:solidFill>
                <a:latin typeface="Arial"/>
                <a:ea typeface="Arial"/>
                <a:cs typeface="Arial"/>
                <a:sym typeface="Arial"/>
              </a:defRPr>
            </a:lvl6pPr>
            <a:lvl7pPr marL="0" marR="0" lvl="6" indent="0" algn="r" rtl="0">
              <a:spcBef>
                <a:spcPts val="0"/>
              </a:spcBef>
              <a:buNone/>
              <a:defRPr sz="1467">
                <a:solidFill>
                  <a:schemeClr val="dk1"/>
                </a:solidFill>
                <a:latin typeface="Arial"/>
                <a:ea typeface="Arial"/>
                <a:cs typeface="Arial"/>
                <a:sym typeface="Arial"/>
              </a:defRPr>
            </a:lvl7pPr>
            <a:lvl8pPr marL="0" marR="0" lvl="7" indent="0" algn="r" rtl="0">
              <a:spcBef>
                <a:spcPts val="0"/>
              </a:spcBef>
              <a:buNone/>
              <a:defRPr sz="1467">
                <a:solidFill>
                  <a:schemeClr val="dk1"/>
                </a:solidFill>
                <a:latin typeface="Arial"/>
                <a:ea typeface="Arial"/>
                <a:cs typeface="Arial"/>
                <a:sym typeface="Arial"/>
              </a:defRPr>
            </a:lvl8pPr>
            <a:lvl9pPr marL="0" marR="0" lvl="8" indent="0" algn="r" rtl="0">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 name="Google Shape;12;p1"/>
          <p:cNvSpPr txBox="1"/>
          <p:nvPr/>
        </p:nvSpPr>
        <p:spPr>
          <a:xfrm>
            <a:off x="114300" y="6246913"/>
            <a:ext cx="3278400" cy="543826"/>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1467">
                <a:solidFill>
                  <a:schemeClr val="dk1"/>
                </a:solidFill>
                <a:latin typeface="Arial"/>
                <a:ea typeface="Arial"/>
                <a:cs typeface="Arial"/>
                <a:sym typeface="Arial"/>
              </a:rPr>
              <a:t>Department of Mechanical Engineering</a:t>
            </a:r>
            <a:endParaRPr sz="1467"/>
          </a:p>
        </p:txBody>
      </p:sp>
    </p:spTree>
    <p:extLst>
      <p:ext uri="{BB962C8B-B14F-4D97-AF65-F5344CB8AC3E}">
        <p14:creationId xmlns:p14="http://schemas.microsoft.com/office/powerpoint/2010/main" val="1618711946"/>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4">
          <p15:clr>
            <a:srgbClr val="F26B43"/>
          </p15:clr>
        </p15:guide>
        <p15:guide id="2" orient="horz" pos="3186">
          <p15:clr>
            <a:srgbClr val="F26B43"/>
          </p15:clr>
        </p15:guide>
        <p15:guide id="3" pos="54">
          <p15:clr>
            <a:srgbClr val="F26B43"/>
          </p15:clr>
        </p15:guide>
        <p15:guide id="4" pos="5706">
          <p15:clr>
            <a:srgbClr val="F26B43"/>
          </p15:clr>
        </p15:guide>
        <p15:guide id="5" orient="horz" pos="2736">
          <p15:clr>
            <a:srgbClr val="F26B43"/>
          </p15:clr>
        </p15:guide>
        <p15:guide id="6" orient="horz" pos="1620">
          <p15:clr>
            <a:srgbClr val="F26B43"/>
          </p15:clr>
        </p15:guide>
        <p15:guide id="7" pos="2880">
          <p15:clr>
            <a:srgbClr val="F26B43"/>
          </p15:clr>
        </p15:guide>
        <p15:guide id="8" orient="horz" pos="1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7.jpe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29.png"/><Relationship Id="rId11" Type="http://schemas.openxmlformats.org/officeDocument/2006/relationships/image" Target="../media/image34.svg"/><Relationship Id="rId5" Type="http://schemas.microsoft.com/office/2007/relationships/hdphoto" Target="../media/hdphoto1.wdp"/><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sv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18.svg"/><Relationship Id="rId2" Type="http://schemas.openxmlformats.org/officeDocument/2006/relationships/notesSlide" Target="../notesSlides/notesSlide33.xml"/><Relationship Id="rId1" Type="http://schemas.openxmlformats.org/officeDocument/2006/relationships/slideLayout" Target="../slideLayouts/slideLayout37.xml"/><Relationship Id="rId6" Type="http://schemas.openxmlformats.org/officeDocument/2006/relationships/image" Target="../media/image43.svg"/><Relationship Id="rId11" Type="http://schemas.openxmlformats.org/officeDocument/2006/relationships/image" Target="../media/image17.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3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notesSlide" Target="../notesSlides/notesSlide42.xml"/><Relationship Id="rId16" Type="http://schemas.openxmlformats.org/officeDocument/2006/relationships/image" Target="../media/image59.svg"/><Relationship Id="rId1" Type="http://schemas.openxmlformats.org/officeDocument/2006/relationships/slideLayout" Target="../slideLayouts/slideLayout37.xml"/><Relationship Id="rId6" Type="http://schemas.openxmlformats.org/officeDocument/2006/relationships/image" Target="../media/image51.svg"/><Relationship Id="rId11" Type="http://schemas.openxmlformats.org/officeDocument/2006/relationships/image" Target="../media/image54.pn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image" Target="../media/image45.svg"/><Relationship Id="rId19" Type="http://schemas.openxmlformats.org/officeDocument/2006/relationships/comments" Target="../comments/comment1.xml"/><Relationship Id="rId4" Type="http://schemas.openxmlformats.org/officeDocument/2006/relationships/image" Target="../media/image49.svg"/><Relationship Id="rId9" Type="http://schemas.openxmlformats.org/officeDocument/2006/relationships/image" Target="../media/image44.png"/><Relationship Id="rId14" Type="http://schemas.openxmlformats.org/officeDocument/2006/relationships/image" Target="../media/image57.sv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7.xml"/><Relationship Id="rId4" Type="http://schemas.openxmlformats.org/officeDocument/2006/relationships/image" Target="../media/image18.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3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37.xml"/><Relationship Id="rId4" Type="http://schemas.openxmlformats.org/officeDocument/2006/relationships/image" Target="../media/image68.sv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37.xml"/><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37.xml"/><Relationship Id="rId4" Type="http://schemas.openxmlformats.org/officeDocument/2006/relationships/image" Target="../media/image72.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37.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p:nvPr/>
        </p:nvSpPr>
        <p:spPr>
          <a:xfrm>
            <a:off x="0" y="3480434"/>
            <a:ext cx="12224400" cy="3377567"/>
          </a:xfrm>
          <a:prstGeom prst="flowChartProcess">
            <a:avLst/>
          </a:prstGeom>
          <a:solidFill>
            <a:schemeClr val="accent1">
              <a:lumMod val="60000"/>
              <a:lumOff val="40000"/>
            </a:schemeClr>
          </a:solidFill>
          <a:ln>
            <a:solidFill>
              <a:srgbClr val="BCB6A4"/>
            </a:solidFill>
          </a:ln>
          <a:effectLst>
            <a:outerShdw blurRad="57150" dist="19050" dir="5400000" algn="bl" rotWithShape="0">
              <a:srgbClr val="D9EAD3">
                <a:alpha val="49800"/>
              </a:srgbClr>
            </a:outerShdw>
            <a:reflection endPos="30000" dist="38100" dir="5400000" fadeDir="5400012" sy="-100000" algn="bl" rotWithShape="0"/>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38761D"/>
              </a:solidFill>
              <a:latin typeface="Arial"/>
              <a:ea typeface="Arial"/>
              <a:cs typeface="Arial"/>
              <a:sym typeface="Arial"/>
            </a:endParaRPr>
          </a:p>
        </p:txBody>
      </p:sp>
      <p:sp>
        <p:nvSpPr>
          <p:cNvPr id="237" name="Google Shape;237;p28"/>
          <p:cNvSpPr txBox="1">
            <a:spLocks noGrp="1"/>
          </p:cNvSpPr>
          <p:nvPr>
            <p:ph type="ctrTitle"/>
          </p:nvPr>
        </p:nvSpPr>
        <p:spPr>
          <a:xfrm>
            <a:off x="506967" y="1037949"/>
            <a:ext cx="6882967" cy="1655600"/>
          </a:xfrm>
          <a:prstGeom prst="rect">
            <a:avLst/>
          </a:prstGeom>
          <a:noFill/>
          <a:ln>
            <a:noFill/>
          </a:ln>
        </p:spPr>
        <p:txBody>
          <a:bodyPr spcFirstLastPara="1" wrap="square" lIns="91433" tIns="45700" rIns="91433" bIns="45700" anchor="b" anchorCtr="0">
            <a:noAutofit/>
          </a:bodyPr>
          <a:lstStyle/>
          <a:p>
            <a:r>
              <a:rPr lang="en" sz="5333">
                <a:solidFill>
                  <a:srgbClr val="000000"/>
                </a:solidFill>
                <a:latin typeface="Arial Black" panose="020B0A04020102020204" pitchFamily="34" charset="0"/>
                <a:cs typeface="Aldhabi" panose="020B0604020202020204" pitchFamily="2" charset="-78"/>
              </a:rPr>
              <a:t>Material Handling of Ceramics</a:t>
            </a:r>
            <a:endParaRPr sz="5333">
              <a:solidFill>
                <a:srgbClr val="000000"/>
              </a:solidFill>
              <a:latin typeface="Arial Black" panose="020B0A04020102020204" pitchFamily="34" charset="0"/>
              <a:cs typeface="Aldhabi" panose="020B0604020202020204" pitchFamily="2" charset="-78"/>
            </a:endParaRPr>
          </a:p>
        </p:txBody>
      </p:sp>
      <p:sp>
        <p:nvSpPr>
          <p:cNvPr id="238" name="Google Shape;238;p28"/>
          <p:cNvSpPr txBox="1">
            <a:spLocks noGrp="1"/>
          </p:cNvSpPr>
          <p:nvPr>
            <p:ph type="subTitle" idx="1"/>
          </p:nvPr>
        </p:nvSpPr>
        <p:spPr>
          <a:xfrm>
            <a:off x="2639276" y="4548033"/>
            <a:ext cx="6913449" cy="2014000"/>
          </a:xfrm>
          <a:prstGeom prst="rect">
            <a:avLst/>
          </a:prstGeom>
          <a:noFill/>
          <a:ln>
            <a:noFill/>
          </a:ln>
        </p:spPr>
        <p:txBody>
          <a:bodyPr spcFirstLastPara="1" wrap="square" lIns="91433" tIns="45700" rIns="91433" bIns="45700" anchor="t" anchorCtr="0">
            <a:normAutofit/>
          </a:bodyPr>
          <a:lstStyle/>
          <a:p>
            <a:pPr marL="0" indent="0" algn="ctr"/>
            <a:r>
              <a:rPr lang="en-US"/>
              <a:t>Team 502: </a:t>
            </a:r>
            <a:r>
              <a:rPr lang="en-US" err="1"/>
              <a:t>Makada</a:t>
            </a:r>
            <a:r>
              <a:rPr lang="en-US"/>
              <a:t> Browne, </a:t>
            </a:r>
            <a:r>
              <a:rPr lang="en-US" u="sng"/>
              <a:t>Erich Noack</a:t>
            </a:r>
            <a:r>
              <a:rPr lang="en-US"/>
              <a:t>, </a:t>
            </a:r>
            <a:r>
              <a:rPr lang="en-US" u="sng"/>
              <a:t>Charles Stubbs</a:t>
            </a:r>
            <a:r>
              <a:rPr lang="en-US"/>
              <a:t>, Amelia Veith</a:t>
            </a:r>
          </a:p>
        </p:txBody>
      </p:sp>
      <p:pic>
        <p:nvPicPr>
          <p:cNvPr id="241" name="Google Shape;241;p28"/>
          <p:cNvPicPr preferRelativeResize="0"/>
          <p:nvPr/>
        </p:nvPicPr>
        <p:blipFill rotWithShape="1">
          <a:blip r:embed="rId3">
            <a:alphaModFix/>
          </a:blip>
          <a:srcRect r="35658" b="-13765"/>
          <a:stretch/>
        </p:blipFill>
        <p:spPr>
          <a:xfrm rot="10800000">
            <a:off x="-16166" y="3414566"/>
            <a:ext cx="12319668" cy="225033"/>
          </a:xfrm>
          <a:prstGeom prst="rect">
            <a:avLst/>
          </a:prstGeom>
          <a:noFill/>
          <a:ln>
            <a:noFill/>
          </a:ln>
        </p:spPr>
      </p:pic>
      <p:sp>
        <p:nvSpPr>
          <p:cNvPr id="242" name="Google Shape;242;p28"/>
          <p:cNvSpPr txBox="1"/>
          <p:nvPr/>
        </p:nvSpPr>
        <p:spPr>
          <a:xfrm>
            <a:off x="186867" y="208600"/>
            <a:ext cx="13372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VDR2</a:t>
            </a:r>
            <a:endParaRPr sz="1867" kern="0">
              <a:solidFill>
                <a:srgbClr val="000000"/>
              </a:solidFill>
              <a:latin typeface="Arial"/>
              <a:ea typeface="Arial"/>
              <a:cs typeface="Arial"/>
              <a:sym typeface="Arial"/>
            </a:endParaRPr>
          </a:p>
        </p:txBody>
      </p:sp>
      <p:sp>
        <p:nvSpPr>
          <p:cNvPr id="243" name="Google Shape;243;p28"/>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a:t>
            </a:fld>
            <a:endParaRPr kern="0">
              <a:solidFill>
                <a:srgbClr val="000000"/>
              </a:solidFill>
            </a:endParaRPr>
          </a:p>
        </p:txBody>
      </p:sp>
      <p:grpSp>
        <p:nvGrpSpPr>
          <p:cNvPr id="38" name="Group 37">
            <a:extLst>
              <a:ext uri="{FF2B5EF4-FFF2-40B4-BE49-F238E27FC236}">
                <a16:creationId xmlns:a16="http://schemas.microsoft.com/office/drawing/2014/main" id="{1BB2D552-6113-4604-B79C-5811EDDBC73F}"/>
              </a:ext>
            </a:extLst>
          </p:cNvPr>
          <p:cNvGrpSpPr/>
          <p:nvPr/>
        </p:nvGrpSpPr>
        <p:grpSpPr>
          <a:xfrm>
            <a:off x="8856134" y="475400"/>
            <a:ext cx="2175933" cy="2218149"/>
            <a:chOff x="6642100" y="356550"/>
            <a:chExt cx="1631950" cy="1663612"/>
          </a:xfrm>
        </p:grpSpPr>
        <p:sp>
          <p:nvSpPr>
            <p:cNvPr id="17" name="Oval 16">
              <a:extLst>
                <a:ext uri="{FF2B5EF4-FFF2-40B4-BE49-F238E27FC236}">
                  <a16:creationId xmlns:a16="http://schemas.microsoft.com/office/drawing/2014/main" id="{76EBDB1B-81EE-470A-BF66-73D40EA0413C}"/>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Rectangle 6">
              <a:extLst>
                <a:ext uri="{FF2B5EF4-FFF2-40B4-BE49-F238E27FC236}">
                  <a16:creationId xmlns:a16="http://schemas.microsoft.com/office/drawing/2014/main" id="{C5E051A1-3B73-4636-B17F-5B5BD4C06663}"/>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 name="Oval 1">
              <a:extLst>
                <a:ext uri="{FF2B5EF4-FFF2-40B4-BE49-F238E27FC236}">
                  <a16:creationId xmlns:a16="http://schemas.microsoft.com/office/drawing/2014/main" id="{5726F016-9628-442D-8C49-E0D103BDE183}"/>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9" name="Straight Connector 8">
              <a:extLst>
                <a:ext uri="{FF2B5EF4-FFF2-40B4-BE49-F238E27FC236}">
                  <a16:creationId xmlns:a16="http://schemas.microsoft.com/office/drawing/2014/main" id="{0AB05893-CD07-409C-8F60-3D5CAB7FA859}"/>
                </a:ext>
              </a:extLst>
            </p:cNvPr>
            <p:cNvCxnSpPr>
              <a:stCxn id="2" idx="2"/>
              <a:endCxn id="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1DE494D0-6A47-4B85-9BE4-D8C785CD313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78AEB3F3-FD54-4A8B-B102-6DFECA770BD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4362ED06-1464-4AA5-A8F5-4F0DFC3BA616}"/>
                </a:ext>
              </a:extLst>
            </p:cNvPr>
            <p:cNvCxnSpPr>
              <a:cxnSpLocks/>
              <a:stCxn id="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E30628C3-4E6F-44D2-BD3D-705457C49F8A}"/>
                </a:ext>
              </a:extLst>
            </p:cNvPr>
            <p:cNvCxnSpPr>
              <a:cxnSpLocks/>
              <a:stCxn id="2" idx="1"/>
              <a:endCxn id="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E4BFC7ED-0670-420E-8D0B-8295336B9518}"/>
                </a:ext>
              </a:extLst>
            </p:cNvPr>
            <p:cNvCxnSpPr>
              <a:stCxn id="2" idx="1"/>
              <a:endCxn id="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04058F-9880-4D2F-BCFE-9F296A1482E6}"/>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F0391A-F383-44E4-A7E5-8D737F76925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6F145E-A68D-4261-8927-CC701D08C34A}"/>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C04AB8-ECE4-4D2E-9C7A-9EBC4DE092F1}"/>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6DF59E-DBC8-48F8-9A59-C011438B57A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A9FB82-BEC7-4B1E-B302-C7D1760B8F0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BCB5BE0-BDEA-41CD-A2B2-98CE00DCF40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F95BAD-237A-48EB-8490-5A4F0AB2BC9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383374-2208-47D5-9280-1228469BFB56}"/>
                </a:ext>
              </a:extLst>
            </p:cNvPr>
            <p:cNvCxnSpPr>
              <a:cxnSpLocks/>
              <a:endCxn id="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2EA895-A888-49DC-880E-FC81CCC24B5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79EEF0-01C4-4E60-B676-17E9F783F17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546DBA29-DA95-4D4D-8D25-C1FD736D4A89}"/>
              </a:ext>
            </a:extLst>
          </p:cNvPr>
          <p:cNvPicPr>
            <a:picLocks noChangeAspect="1"/>
          </p:cNvPicPr>
          <p:nvPr/>
        </p:nvPicPr>
        <p:blipFill>
          <a:blip r:embed="rId4">
            <a:duotone>
              <a:schemeClr val="accent5">
                <a:shade val="45000"/>
                <a:satMod val="135000"/>
              </a:schemeClr>
              <a:prstClr val="white"/>
            </a:duotone>
          </a:blip>
          <a:stretch>
            <a:fillRect/>
          </a:stretch>
        </p:blipFill>
        <p:spPr>
          <a:xfrm rot="2169284">
            <a:off x="8882605" y="1877951"/>
            <a:ext cx="304800" cy="304800"/>
          </a:xfrm>
          <a:prstGeom prst="rect">
            <a:avLst/>
          </a:prstGeom>
        </p:spPr>
      </p:pic>
      <p:pic>
        <p:nvPicPr>
          <p:cNvPr id="72" name="Picture 71">
            <a:extLst>
              <a:ext uri="{FF2B5EF4-FFF2-40B4-BE49-F238E27FC236}">
                <a16:creationId xmlns:a16="http://schemas.microsoft.com/office/drawing/2014/main" id="{4FB59CEC-D499-41EB-BE11-546AFFE7DA54}"/>
              </a:ext>
            </a:extLst>
          </p:cNvPr>
          <p:cNvPicPr>
            <a:picLocks noChangeAspect="1"/>
          </p:cNvPicPr>
          <p:nvPr/>
        </p:nvPicPr>
        <p:blipFill>
          <a:blip r:embed="rId4">
            <a:duotone>
              <a:schemeClr val="accent5">
                <a:shade val="45000"/>
                <a:satMod val="135000"/>
              </a:schemeClr>
              <a:prstClr val="white"/>
            </a:duotone>
          </a:blip>
          <a:stretch>
            <a:fillRect/>
          </a:stretch>
        </p:blipFill>
        <p:spPr>
          <a:xfrm rot="16778569">
            <a:off x="10782961" y="131572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heel(1)">
                                      <p:cBhvr>
                                        <p:cTn id="18" dur="2000"/>
                                        <p:tgtEl>
                                          <p:spTgt spid="63"/>
                                        </p:tgtEl>
                                      </p:cBhvr>
                                    </p:animEffect>
                                  </p:childTnLst>
                                </p:cTn>
                              </p:par>
                              <p:par>
                                <p:cTn id="19" presetID="21" presetClass="entr" presetSubtype="1"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heel(1)">
                                      <p:cBhvr>
                                        <p:cTn id="21"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2" y="315625"/>
            <a:ext cx="4254400"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Current Work</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10</a:t>
            </a:fld>
            <a:endParaRPr kern="0">
              <a:solidFill>
                <a:srgbClr val="000000"/>
              </a:solidFill>
            </a:endParaRPr>
          </a:p>
        </p:txBody>
      </p:sp>
      <p:grpSp>
        <p:nvGrpSpPr>
          <p:cNvPr id="7" name="Group 6">
            <a:extLst>
              <a:ext uri="{FF2B5EF4-FFF2-40B4-BE49-F238E27FC236}">
                <a16:creationId xmlns:a16="http://schemas.microsoft.com/office/drawing/2014/main" id="{AAD69471-138C-4EC7-A12E-272BF988501A}"/>
              </a:ext>
            </a:extLst>
          </p:cNvPr>
          <p:cNvGrpSpPr/>
          <p:nvPr/>
        </p:nvGrpSpPr>
        <p:grpSpPr>
          <a:xfrm>
            <a:off x="-708282" y="1290162"/>
            <a:ext cx="5294031" cy="4667795"/>
            <a:chOff x="-169253" y="1281846"/>
            <a:chExt cx="5196709" cy="4667795"/>
          </a:xfrm>
        </p:grpSpPr>
        <p:sp>
          <p:nvSpPr>
            <p:cNvPr id="25" name="Arrow: Chevron 24">
              <a:extLst>
                <a:ext uri="{FF2B5EF4-FFF2-40B4-BE49-F238E27FC236}">
                  <a16:creationId xmlns:a16="http://schemas.microsoft.com/office/drawing/2014/main" id="{E25051F3-1CD1-46DF-B170-A9E55F2708A5}"/>
                </a:ext>
              </a:extLst>
            </p:cNvPr>
            <p:cNvSpPr/>
            <p:nvPr/>
          </p:nvSpPr>
          <p:spPr>
            <a:xfrm>
              <a:off x="-169253" y="1281846"/>
              <a:ext cx="5196709" cy="466779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pic>
          <p:nvPicPr>
            <p:cNvPr id="4" name="Graphic 3" descr="Bullseye with solid fill">
              <a:extLst>
                <a:ext uri="{FF2B5EF4-FFF2-40B4-BE49-F238E27FC236}">
                  <a16:creationId xmlns:a16="http://schemas.microsoft.com/office/drawing/2014/main" id="{5C7F2D40-47FF-40C9-9CC6-83E5E5879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1305" y="2805916"/>
              <a:ext cx="1951143" cy="1661640"/>
            </a:xfrm>
            <a:prstGeom prst="rect">
              <a:avLst/>
            </a:prstGeom>
          </p:spPr>
        </p:pic>
        <p:sp>
          <p:nvSpPr>
            <p:cNvPr id="6" name="TextBox 5">
              <a:extLst>
                <a:ext uri="{FF2B5EF4-FFF2-40B4-BE49-F238E27FC236}">
                  <a16:creationId xmlns:a16="http://schemas.microsoft.com/office/drawing/2014/main" id="{85B39232-0337-48C2-B35D-51D3FFE78FCE}"/>
                </a:ext>
              </a:extLst>
            </p:cNvPr>
            <p:cNvSpPr txBox="1"/>
            <p:nvPr/>
          </p:nvSpPr>
          <p:spPr>
            <a:xfrm>
              <a:off x="804852" y="1737299"/>
              <a:ext cx="2106644" cy="830997"/>
            </a:xfrm>
            <a:prstGeom prst="rect">
              <a:avLst/>
            </a:prstGeom>
            <a:solidFill>
              <a:schemeClr val="accent1">
                <a:lumMod val="60000"/>
                <a:lumOff val="40000"/>
              </a:schemeClr>
            </a:solidFill>
            <a:ln w="57150">
              <a:solidFill>
                <a:schemeClr val="accent1">
                  <a:lumMod val="60000"/>
                  <a:lumOff val="40000"/>
                </a:schemeClr>
              </a:solidFill>
            </a:ln>
          </p:spPr>
          <p:txBody>
            <a:bodyPr wrap="square" rtlCol="0">
              <a:spAutoFit/>
            </a:bodyPr>
            <a:lstStyle/>
            <a:p>
              <a:r>
                <a:rPr lang="en-US" sz="2400">
                  <a:latin typeface="Arial Black" panose="020B0A04020102020204" pitchFamily="34" charset="0"/>
                </a:rPr>
                <a:t>Targets &amp; Metrics</a:t>
              </a:r>
            </a:p>
          </p:txBody>
        </p:sp>
      </p:grpSp>
      <p:grpSp>
        <p:nvGrpSpPr>
          <p:cNvPr id="11" name="Group 10">
            <a:extLst>
              <a:ext uri="{FF2B5EF4-FFF2-40B4-BE49-F238E27FC236}">
                <a16:creationId xmlns:a16="http://schemas.microsoft.com/office/drawing/2014/main" id="{0391DEB7-0BE2-4DA5-9616-EFA52A8F5B86}"/>
              </a:ext>
            </a:extLst>
          </p:cNvPr>
          <p:cNvGrpSpPr/>
          <p:nvPr/>
        </p:nvGrpSpPr>
        <p:grpSpPr>
          <a:xfrm>
            <a:off x="3143819" y="1287801"/>
            <a:ext cx="5294031" cy="4667795"/>
            <a:chOff x="3170215" y="1273138"/>
            <a:chExt cx="5196709" cy="4667795"/>
          </a:xfrm>
        </p:grpSpPr>
        <p:grpSp>
          <p:nvGrpSpPr>
            <p:cNvPr id="9" name="Group 8">
              <a:extLst>
                <a:ext uri="{FF2B5EF4-FFF2-40B4-BE49-F238E27FC236}">
                  <a16:creationId xmlns:a16="http://schemas.microsoft.com/office/drawing/2014/main" id="{5BB8E487-583F-4534-B9BE-74AEF7B37D6D}"/>
                </a:ext>
              </a:extLst>
            </p:cNvPr>
            <p:cNvGrpSpPr/>
            <p:nvPr/>
          </p:nvGrpSpPr>
          <p:grpSpPr>
            <a:xfrm>
              <a:off x="3170215" y="1273138"/>
              <a:ext cx="5196709" cy="4667795"/>
              <a:chOff x="-111549" y="952914"/>
              <a:chExt cx="3897532" cy="3500846"/>
            </a:xfrm>
          </p:grpSpPr>
          <p:sp>
            <p:nvSpPr>
              <p:cNvPr id="8" name="Arrow: Chevron 7">
                <a:extLst>
                  <a:ext uri="{FF2B5EF4-FFF2-40B4-BE49-F238E27FC236}">
                    <a16:creationId xmlns:a16="http://schemas.microsoft.com/office/drawing/2014/main" id="{1ED3298A-1815-4601-85CC-3DAFAD13CF71}"/>
                  </a:ext>
                </a:extLst>
              </p:cNvPr>
              <p:cNvSpPr/>
              <p:nvPr/>
            </p:nvSpPr>
            <p:spPr>
              <a:xfrm>
                <a:off x="-111549" y="952914"/>
                <a:ext cx="3897532" cy="3500846"/>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pic>
            <p:nvPicPr>
              <p:cNvPr id="3" name="Graphic 2" descr="Head with gears with solid fill">
                <a:extLst>
                  <a:ext uri="{FF2B5EF4-FFF2-40B4-BE49-F238E27FC236}">
                    <a16:creationId xmlns:a16="http://schemas.microsoft.com/office/drawing/2014/main" id="{FFD1D644-6943-4D49-9995-26CC60DD62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7690" y="1976201"/>
                <a:ext cx="1641831" cy="1454270"/>
              </a:xfrm>
              <a:prstGeom prst="rect">
                <a:avLst/>
              </a:prstGeom>
            </p:spPr>
          </p:pic>
        </p:grpSp>
        <p:sp>
          <p:nvSpPr>
            <p:cNvPr id="17" name="TextBox 16">
              <a:extLst>
                <a:ext uri="{FF2B5EF4-FFF2-40B4-BE49-F238E27FC236}">
                  <a16:creationId xmlns:a16="http://schemas.microsoft.com/office/drawing/2014/main" id="{3134B87E-E0E0-41D3-8F7A-9F73DF2A47C7}"/>
                </a:ext>
              </a:extLst>
            </p:cNvPr>
            <p:cNvSpPr txBox="1"/>
            <p:nvPr/>
          </p:nvSpPr>
          <p:spPr>
            <a:xfrm>
              <a:off x="4316713" y="1684410"/>
              <a:ext cx="2533792" cy="836105"/>
            </a:xfrm>
            <a:prstGeom prst="rect">
              <a:avLst/>
            </a:prstGeom>
            <a:solidFill>
              <a:schemeClr val="bg1">
                <a:lumMod val="75000"/>
              </a:schemeClr>
            </a:solidFill>
            <a:ln w="57150">
              <a:solidFill>
                <a:schemeClr val="bg1">
                  <a:lumMod val="75000"/>
                </a:schemeClr>
              </a:solidFill>
            </a:ln>
          </p:spPr>
          <p:txBody>
            <a:bodyPr wrap="square" rtlCol="0">
              <a:spAutoFit/>
            </a:bodyPr>
            <a:lstStyle/>
            <a:p>
              <a:r>
                <a:rPr lang="en-US" sz="2400">
                  <a:latin typeface="Arial Black" panose="020B0A04020102020204" pitchFamily="34" charset="0"/>
                </a:rPr>
                <a:t>Concept Generation</a:t>
              </a:r>
            </a:p>
          </p:txBody>
        </p:sp>
      </p:grpSp>
      <p:grpSp>
        <p:nvGrpSpPr>
          <p:cNvPr id="12" name="Group 11">
            <a:extLst>
              <a:ext uri="{FF2B5EF4-FFF2-40B4-BE49-F238E27FC236}">
                <a16:creationId xmlns:a16="http://schemas.microsoft.com/office/drawing/2014/main" id="{C0F00F44-925C-40FD-B8D0-5F0A72E19363}"/>
              </a:ext>
            </a:extLst>
          </p:cNvPr>
          <p:cNvGrpSpPr/>
          <p:nvPr/>
        </p:nvGrpSpPr>
        <p:grpSpPr>
          <a:xfrm>
            <a:off x="6908484" y="1283649"/>
            <a:ext cx="5294031" cy="4667795"/>
            <a:chOff x="6509091" y="1273139"/>
            <a:chExt cx="5196709" cy="4667795"/>
          </a:xfrm>
        </p:grpSpPr>
        <p:sp>
          <p:nvSpPr>
            <p:cNvPr id="26" name="Arrow: Chevron 25">
              <a:extLst>
                <a:ext uri="{FF2B5EF4-FFF2-40B4-BE49-F238E27FC236}">
                  <a16:creationId xmlns:a16="http://schemas.microsoft.com/office/drawing/2014/main" id="{C4E2B25A-A7A4-4DC7-9180-BB3131FB955F}"/>
                </a:ext>
              </a:extLst>
            </p:cNvPr>
            <p:cNvSpPr/>
            <p:nvPr/>
          </p:nvSpPr>
          <p:spPr>
            <a:xfrm>
              <a:off x="6509091" y="1273139"/>
              <a:ext cx="5196709" cy="4667795"/>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pic>
          <p:nvPicPr>
            <p:cNvPr id="5" name="Graphic 4" descr="Good Inventory with solid fill">
              <a:extLst>
                <a:ext uri="{FF2B5EF4-FFF2-40B4-BE49-F238E27FC236}">
                  <a16:creationId xmlns:a16="http://schemas.microsoft.com/office/drawing/2014/main" id="{56D57E58-8B31-415F-AB46-DB2F2C1B9D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4742" y="2526082"/>
              <a:ext cx="2189109" cy="1816100"/>
            </a:xfrm>
            <a:prstGeom prst="rect">
              <a:avLst/>
            </a:prstGeom>
          </p:spPr>
        </p:pic>
        <p:sp>
          <p:nvSpPr>
            <p:cNvPr id="18" name="TextBox 17">
              <a:extLst>
                <a:ext uri="{FF2B5EF4-FFF2-40B4-BE49-F238E27FC236}">
                  <a16:creationId xmlns:a16="http://schemas.microsoft.com/office/drawing/2014/main" id="{ACFEABFB-A466-4944-A85D-1A0FC7726551}"/>
                </a:ext>
              </a:extLst>
            </p:cNvPr>
            <p:cNvSpPr txBox="1"/>
            <p:nvPr/>
          </p:nvSpPr>
          <p:spPr>
            <a:xfrm>
              <a:off x="7903848" y="1666430"/>
              <a:ext cx="2189109" cy="830997"/>
            </a:xfrm>
            <a:prstGeom prst="rect">
              <a:avLst/>
            </a:prstGeom>
            <a:solidFill>
              <a:schemeClr val="accent6">
                <a:lumMod val="75000"/>
              </a:schemeClr>
            </a:solidFill>
            <a:ln w="57150">
              <a:solidFill>
                <a:schemeClr val="accent6">
                  <a:lumMod val="75000"/>
                </a:schemeClr>
              </a:solidFill>
            </a:ln>
          </p:spPr>
          <p:txBody>
            <a:bodyPr wrap="square" rtlCol="0">
              <a:spAutoFit/>
            </a:bodyPr>
            <a:lstStyle/>
            <a:p>
              <a:r>
                <a:rPr lang="en-US" sz="2400">
                  <a:latin typeface="Arial Black" panose="020B0A04020102020204" pitchFamily="34" charset="0"/>
                </a:rPr>
                <a:t>Concept Selection</a:t>
              </a:r>
            </a:p>
          </p:txBody>
        </p:sp>
      </p:grpSp>
      <p:sp>
        <p:nvSpPr>
          <p:cNvPr id="24" name="TextBox 23">
            <a:extLst>
              <a:ext uri="{FF2B5EF4-FFF2-40B4-BE49-F238E27FC236}">
                <a16:creationId xmlns:a16="http://schemas.microsoft.com/office/drawing/2014/main" id="{53D15B0F-08D9-4B4F-84D7-0886123DFFE4}"/>
              </a:ext>
            </a:extLst>
          </p:cNvPr>
          <p:cNvSpPr txBox="1"/>
          <p:nvPr/>
        </p:nvSpPr>
        <p:spPr>
          <a:xfrm>
            <a:off x="6674069" y="4691581"/>
            <a:ext cx="5210204" cy="733663"/>
          </a:xfrm>
          <a:prstGeom prst="rightArrow">
            <a:avLst/>
          </a:prstGeom>
          <a:solidFill>
            <a:schemeClr val="bg1">
              <a:lumMod val="75000"/>
            </a:schemeClr>
          </a:solidFill>
          <a:ln w="57150">
            <a:noFill/>
          </a:ln>
        </p:spPr>
        <p:txBody>
          <a:bodyPr wrap="square" rtlCol="0">
            <a:spAutoFit/>
          </a:bodyPr>
          <a:lstStyle/>
          <a:p>
            <a:pPr algn="ctr"/>
            <a:r>
              <a:rPr lang="en-US" b="1">
                <a:latin typeface="Arial" panose="020B0604020202020204" pitchFamily="34" charset="0"/>
                <a:cs typeface="Arial" panose="020B0604020202020204" pitchFamily="34" charset="0"/>
              </a:rPr>
              <a:t>Meet with Sponsor</a:t>
            </a:r>
          </a:p>
        </p:txBody>
      </p:sp>
      <p:sp>
        <p:nvSpPr>
          <p:cNvPr id="23" name="TextBox 22">
            <a:extLst>
              <a:ext uri="{FF2B5EF4-FFF2-40B4-BE49-F238E27FC236}">
                <a16:creationId xmlns:a16="http://schemas.microsoft.com/office/drawing/2014/main" id="{2B342FCE-A65E-423D-98E0-B468DFDE5966}"/>
              </a:ext>
            </a:extLst>
          </p:cNvPr>
          <p:cNvSpPr txBox="1"/>
          <p:nvPr/>
        </p:nvSpPr>
        <p:spPr>
          <a:xfrm>
            <a:off x="-94592" y="4680531"/>
            <a:ext cx="5378110" cy="733663"/>
          </a:xfrm>
          <a:prstGeom prst="rightArrow">
            <a:avLst/>
          </a:prstGeom>
          <a:solidFill>
            <a:schemeClr val="accent1">
              <a:lumMod val="60000"/>
              <a:lumOff val="40000"/>
            </a:schemeClr>
          </a:solidFill>
          <a:ln w="57150">
            <a:noFill/>
          </a:ln>
        </p:spPr>
        <p:txBody>
          <a:bodyPr wrap="square" rtlCol="0">
            <a:spAutoFit/>
          </a:bodyPr>
          <a:lstStyle/>
          <a:p>
            <a:pPr algn="ctr"/>
            <a:r>
              <a:rPr lang="en-US" b="1">
                <a:latin typeface="Arial" panose="020B0604020202020204" pitchFamily="34" charset="0"/>
                <a:cs typeface="Arial" panose="020B0604020202020204" pitchFamily="34" charset="0"/>
              </a:rPr>
              <a:t>Benchmarking &amp; Research</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675087" y="5475116"/>
            <a:ext cx="1549161"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324333"/>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Targets and Metrics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11</a:t>
            </a:fld>
            <a:endParaRPr kern="0">
              <a:solidFill>
                <a:srgbClr val="000000"/>
              </a:solidFill>
            </a:endParaRPr>
          </a:p>
        </p:txBody>
      </p:sp>
      <p:sp>
        <p:nvSpPr>
          <p:cNvPr id="47" name="Rectangle: Rounded Corners 46">
            <a:extLst>
              <a:ext uri="{FF2B5EF4-FFF2-40B4-BE49-F238E27FC236}">
                <a16:creationId xmlns:a16="http://schemas.microsoft.com/office/drawing/2014/main" id="{F0A41CCE-0492-48CA-8E8C-55C985338FED}"/>
              </a:ext>
            </a:extLst>
          </p:cNvPr>
          <p:cNvSpPr/>
          <p:nvPr/>
        </p:nvSpPr>
        <p:spPr>
          <a:xfrm>
            <a:off x="6093042" y="1241779"/>
            <a:ext cx="6098957"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arallelogram 129">
            <a:extLst>
              <a:ext uri="{FF2B5EF4-FFF2-40B4-BE49-F238E27FC236}">
                <a16:creationId xmlns:a16="http://schemas.microsoft.com/office/drawing/2014/main" id="{91D60BDF-2CEC-4F78-8009-3D5958AFD00F}"/>
              </a:ext>
            </a:extLst>
          </p:cNvPr>
          <p:cNvSpPr/>
          <p:nvPr/>
        </p:nvSpPr>
        <p:spPr>
          <a:xfrm>
            <a:off x="6639370" y="3948749"/>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CD4232A4-9D3C-4D4E-958D-3F211BED0143}"/>
              </a:ext>
            </a:extLst>
          </p:cNvPr>
          <p:cNvGrpSpPr/>
          <p:nvPr/>
        </p:nvGrpSpPr>
        <p:grpSpPr>
          <a:xfrm>
            <a:off x="-2222206" y="1234440"/>
            <a:ext cx="7625985" cy="4774068"/>
            <a:chOff x="-2222206" y="1234440"/>
            <a:chExt cx="7625985" cy="4774068"/>
          </a:xfrm>
        </p:grpSpPr>
        <p:sp>
          <p:nvSpPr>
            <p:cNvPr id="41" name="Rectangle: Rounded Corners 40">
              <a:extLst>
                <a:ext uri="{FF2B5EF4-FFF2-40B4-BE49-F238E27FC236}">
                  <a16:creationId xmlns:a16="http://schemas.microsoft.com/office/drawing/2014/main" id="{7D20FC9E-B6DA-4E58-AF0A-B027239EFB02}"/>
                </a:ext>
              </a:extLst>
            </p:cNvPr>
            <p:cNvSpPr/>
            <p:nvPr/>
          </p:nvSpPr>
          <p:spPr>
            <a:xfrm>
              <a:off x="-235416" y="1234440"/>
              <a:ext cx="5639195"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1DDC3BD0-C0BD-40CE-9CD8-9E3FA6F4A7E6}"/>
                </a:ext>
              </a:extLst>
            </p:cNvPr>
            <p:cNvSpPr/>
            <p:nvPr/>
          </p:nvSpPr>
          <p:spPr>
            <a:xfrm>
              <a:off x="-75847" y="3985314"/>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77F7502-C92F-400C-9829-8D2617961BF1}"/>
                </a:ext>
              </a:extLst>
            </p:cNvPr>
            <p:cNvGrpSpPr/>
            <p:nvPr/>
          </p:nvGrpSpPr>
          <p:grpSpPr>
            <a:xfrm>
              <a:off x="-2222206" y="3259954"/>
              <a:ext cx="4078699" cy="1450719"/>
              <a:chOff x="-2317260" y="2336485"/>
              <a:chExt cx="5081152" cy="1864808"/>
            </a:xfrm>
          </p:grpSpPr>
          <p:sp>
            <p:nvSpPr>
              <p:cNvPr id="8" name="Rectangle 7">
                <a:extLst>
                  <a:ext uri="{FF2B5EF4-FFF2-40B4-BE49-F238E27FC236}">
                    <a16:creationId xmlns:a16="http://schemas.microsoft.com/office/drawing/2014/main" id="{6E54AB64-AB42-43CA-992A-F0FCAA2BCDFF}"/>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908542A-89FD-4E16-BC9E-13DC6BF6098A}"/>
                  </a:ext>
                </a:extLst>
              </p:cNvPr>
              <p:cNvGrpSpPr/>
              <p:nvPr/>
            </p:nvGrpSpPr>
            <p:grpSpPr>
              <a:xfrm>
                <a:off x="1176675" y="2336485"/>
                <a:ext cx="1562100" cy="1864808"/>
                <a:chOff x="6642100" y="356550"/>
                <a:chExt cx="1631950" cy="1663612"/>
              </a:xfrm>
            </p:grpSpPr>
            <p:sp>
              <p:nvSpPr>
                <p:cNvPr id="18" name="Oval 17">
                  <a:extLst>
                    <a:ext uri="{FF2B5EF4-FFF2-40B4-BE49-F238E27FC236}">
                      <a16:creationId xmlns:a16="http://schemas.microsoft.com/office/drawing/2014/main" id="{43F1410E-7F66-46C6-9129-2D1641E6A0C5}"/>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C79547C0-C9C4-4F89-ACCB-F5A4132E0A10}"/>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Oval 19">
                  <a:extLst>
                    <a:ext uri="{FF2B5EF4-FFF2-40B4-BE49-F238E27FC236}">
                      <a16:creationId xmlns:a16="http://schemas.microsoft.com/office/drawing/2014/main" id="{0FEB82B8-9E41-4DA6-B099-2B00A8F07CE7}"/>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1" name="Straight Connector 20">
                  <a:extLst>
                    <a:ext uri="{FF2B5EF4-FFF2-40B4-BE49-F238E27FC236}">
                      <a16:creationId xmlns:a16="http://schemas.microsoft.com/office/drawing/2014/main" id="{50DBFD91-0413-4246-9703-CDC4E27460AF}"/>
                    </a:ext>
                  </a:extLst>
                </p:cNvPr>
                <p:cNvCxnSpPr>
                  <a:stCxn id="20" idx="2"/>
                  <a:endCxn id="2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F2D58C54-23A7-41DA-82FF-A8576278E2A6}"/>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C29974CE-2685-4C71-AC7C-BCE56B985DE2}"/>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040B20AF-1555-42DF-8BF4-1858D41F27D9}"/>
                    </a:ext>
                  </a:extLst>
                </p:cNvPr>
                <p:cNvCxnSpPr>
                  <a:cxnSpLocks/>
                  <a:stCxn id="2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2C96706A-1618-4E5B-A6EB-C8BCA0173DDF}"/>
                    </a:ext>
                  </a:extLst>
                </p:cNvPr>
                <p:cNvCxnSpPr>
                  <a:cxnSpLocks/>
                  <a:stCxn id="20" idx="1"/>
                  <a:endCxn id="2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77716FB0-DAAA-4318-8BA7-234C5766B16F}"/>
                    </a:ext>
                  </a:extLst>
                </p:cNvPr>
                <p:cNvCxnSpPr>
                  <a:stCxn id="20" idx="1"/>
                  <a:endCxn id="2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1A4C75-6904-451A-8270-CE424110AEB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3AE0A9-194F-499C-AB61-3C8CEF642E44}"/>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46A4CC-8DE6-4579-BFAC-C5ABBB966E73}"/>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342DAA-FADF-4C48-AC4E-E83991411869}"/>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AE7FA3-1DDC-4CA8-88E0-F0DD39C9B34E}"/>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7C9BB4C-02B9-45F6-AABB-EE21502D73E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23E5CD-1630-4724-8C7D-1132376614F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165CC1-B83C-4CA9-8F77-AD77EC3D3F85}"/>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7A31CB-9AA1-4BFE-B687-3D272C989252}"/>
                    </a:ext>
                  </a:extLst>
                </p:cNvPr>
                <p:cNvCxnSpPr>
                  <a:cxnSpLocks/>
                  <a:endCxn id="2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B08882-9AB2-4A15-837E-449138760FF5}"/>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F4146FB-3F04-4515-A897-4DDABB6D147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EC69CE9-E146-40C3-854B-05891B890FE7}"/>
                  </a:ext>
                </a:extLst>
              </p:cNvPr>
              <p:cNvSpPr/>
              <p:nvPr/>
            </p:nvSpPr>
            <p:spPr>
              <a:xfrm flipH="1">
                <a:off x="-2317260" y="3028506"/>
                <a:ext cx="3302727" cy="2403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39EB8512-C81C-4553-A7BE-95C6C1224094}"/>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14" name="Rectangle 13">
                  <a:extLst>
                    <a:ext uri="{FF2B5EF4-FFF2-40B4-BE49-F238E27FC236}">
                      <a16:creationId xmlns:a16="http://schemas.microsoft.com/office/drawing/2014/main" id="{8181ECB4-4261-4F69-8641-709AF112C374}"/>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238D75C-6D0F-4A5E-A46D-F7DDD0562F35}"/>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2" name="Rectangle 11">
                <a:extLst>
                  <a:ext uri="{FF2B5EF4-FFF2-40B4-BE49-F238E27FC236}">
                    <a16:creationId xmlns:a16="http://schemas.microsoft.com/office/drawing/2014/main" id="{CDD6B5EF-236D-4724-B6BB-624ABCB35F5D}"/>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06A134E-7BA2-4BBC-998A-B17EBBCF61F3}"/>
                  </a:ext>
                </a:extLst>
              </p:cNvPr>
              <p:cNvSpPr/>
              <p:nvPr/>
            </p:nvSpPr>
            <p:spPr>
              <a:xfrm rot="20109413">
                <a:off x="1852422" y="3252985"/>
                <a:ext cx="911470" cy="21743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0" name="Group 39">
              <a:extLst>
                <a:ext uri="{FF2B5EF4-FFF2-40B4-BE49-F238E27FC236}">
                  <a16:creationId xmlns:a16="http://schemas.microsoft.com/office/drawing/2014/main" id="{08BC9B7E-1093-4D79-B631-415C69A2104E}"/>
                </a:ext>
              </a:extLst>
            </p:cNvPr>
            <p:cNvGrpSpPr/>
            <p:nvPr/>
          </p:nvGrpSpPr>
          <p:grpSpPr>
            <a:xfrm>
              <a:off x="65774" y="1997630"/>
              <a:ext cx="1143002" cy="2674869"/>
              <a:chOff x="3141732" y="3097974"/>
              <a:chExt cx="1158180" cy="1888821"/>
            </a:xfrm>
          </p:grpSpPr>
          <p:cxnSp>
            <p:nvCxnSpPr>
              <p:cNvPr id="3" name="Straight Arrow Connector 2">
                <a:extLst>
                  <a:ext uri="{FF2B5EF4-FFF2-40B4-BE49-F238E27FC236}">
                    <a16:creationId xmlns:a16="http://schemas.microsoft.com/office/drawing/2014/main" id="{09A36B7A-F8F6-4454-9AB8-C0585F5796D5}"/>
                  </a:ext>
                </a:extLst>
              </p:cNvPr>
              <p:cNvCxnSpPr>
                <a:stCxn id="6" idx="2"/>
              </p:cNvCxnSpPr>
              <p:nvPr/>
            </p:nvCxnSpPr>
            <p:spPr>
              <a:xfrm flipH="1" flipV="1">
                <a:off x="3328416" y="3101069"/>
                <a:ext cx="8528" cy="186318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EEC831-9546-4F66-8BF1-8B47C08E3520}"/>
                  </a:ext>
                </a:extLst>
              </p:cNvPr>
              <p:cNvCxnSpPr/>
              <p:nvPr/>
            </p:nvCxnSpPr>
            <p:spPr>
              <a:xfrm>
                <a:off x="3141732" y="3097974"/>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44279D-526D-4255-9F48-AF7D13709DCE}"/>
                  </a:ext>
                </a:extLst>
              </p:cNvPr>
              <p:cNvCxnSpPr/>
              <p:nvPr/>
            </p:nvCxnSpPr>
            <p:spPr>
              <a:xfrm>
                <a:off x="3141732" y="4986795"/>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90C7185-EA00-4F68-A4E6-046978D0DD0D}"/>
                  </a:ext>
                </a:extLst>
              </p:cNvPr>
              <p:cNvSpPr txBox="1"/>
              <p:nvPr/>
            </p:nvSpPr>
            <p:spPr>
              <a:xfrm>
                <a:off x="3429559" y="3498326"/>
                <a:ext cx="870353" cy="260799"/>
              </a:xfrm>
              <a:prstGeom prst="rect">
                <a:avLst/>
              </a:prstGeom>
              <a:solidFill>
                <a:schemeClr val="bg1"/>
              </a:solidFill>
            </p:spPr>
            <p:txBody>
              <a:bodyPr wrap="square" rtlCol="0">
                <a:spAutoFit/>
              </a:bodyPr>
              <a:lstStyle/>
              <a:p>
                <a:r>
                  <a:rPr lang="en-US">
                    <a:latin typeface="Arial Black" panose="020B0A04020102020204" pitchFamily="34" charset="0"/>
                  </a:rPr>
                  <a:t>18 in</a:t>
                </a:r>
              </a:p>
            </p:txBody>
          </p:sp>
        </p:grpSp>
        <p:sp>
          <p:nvSpPr>
            <p:cNvPr id="43" name="TextBox 42">
              <a:extLst>
                <a:ext uri="{FF2B5EF4-FFF2-40B4-BE49-F238E27FC236}">
                  <a16:creationId xmlns:a16="http://schemas.microsoft.com/office/drawing/2014/main" id="{F9053CE9-AF74-4118-8823-2486B7D2995E}"/>
                </a:ext>
              </a:extLst>
            </p:cNvPr>
            <p:cNvSpPr txBox="1"/>
            <p:nvPr/>
          </p:nvSpPr>
          <p:spPr>
            <a:xfrm>
              <a:off x="299477" y="5497730"/>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Part Displacement</a:t>
              </a:r>
            </a:p>
          </p:txBody>
        </p:sp>
        <p:grpSp>
          <p:nvGrpSpPr>
            <p:cNvPr id="92" name="Group 91">
              <a:extLst>
                <a:ext uri="{FF2B5EF4-FFF2-40B4-BE49-F238E27FC236}">
                  <a16:creationId xmlns:a16="http://schemas.microsoft.com/office/drawing/2014/main" id="{E6BDFFDA-5312-4A6B-9031-FB2535239DF5}"/>
                </a:ext>
              </a:extLst>
            </p:cNvPr>
            <p:cNvGrpSpPr/>
            <p:nvPr/>
          </p:nvGrpSpPr>
          <p:grpSpPr>
            <a:xfrm>
              <a:off x="1378913" y="2344803"/>
              <a:ext cx="3025964" cy="748562"/>
              <a:chOff x="1230779" y="2636874"/>
              <a:chExt cx="3692095" cy="748562"/>
            </a:xfrm>
          </p:grpSpPr>
          <p:cxnSp>
            <p:nvCxnSpPr>
              <p:cNvPr id="89" name="Straight Connector 88">
                <a:extLst>
                  <a:ext uri="{FF2B5EF4-FFF2-40B4-BE49-F238E27FC236}">
                    <a16:creationId xmlns:a16="http://schemas.microsoft.com/office/drawing/2014/main" id="{668A56B3-FC66-4060-9748-7214954AF759}"/>
                  </a:ext>
                </a:extLst>
              </p:cNvPr>
              <p:cNvCxnSpPr/>
              <p:nvPr/>
            </p:nvCxnSpPr>
            <p:spPr>
              <a:xfrm>
                <a:off x="4922874" y="2636874"/>
                <a:ext cx="0" cy="361507"/>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112A66C-1A58-497A-B140-9EF731C92ABB}"/>
                  </a:ext>
                </a:extLst>
              </p:cNvPr>
              <p:cNvCxnSpPr/>
              <p:nvPr/>
            </p:nvCxnSpPr>
            <p:spPr>
              <a:xfrm>
                <a:off x="1249264" y="2640416"/>
                <a:ext cx="0" cy="361507"/>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204BE2CD-CCE2-4D78-BB77-78D14FE29438}"/>
                  </a:ext>
                </a:extLst>
              </p:cNvPr>
              <p:cNvGrpSpPr/>
              <p:nvPr/>
            </p:nvGrpSpPr>
            <p:grpSpPr>
              <a:xfrm>
                <a:off x="1230779" y="2828260"/>
                <a:ext cx="3692095" cy="557176"/>
                <a:chOff x="1230779" y="2828260"/>
                <a:chExt cx="3692095" cy="557176"/>
              </a:xfrm>
            </p:grpSpPr>
            <p:cxnSp>
              <p:nvCxnSpPr>
                <p:cNvPr id="48" name="Straight Arrow Connector 47">
                  <a:extLst>
                    <a:ext uri="{FF2B5EF4-FFF2-40B4-BE49-F238E27FC236}">
                      <a16:creationId xmlns:a16="http://schemas.microsoft.com/office/drawing/2014/main" id="{A3BA044E-90A1-4848-B9B1-4330D079B7DF}"/>
                    </a:ext>
                  </a:extLst>
                </p:cNvPr>
                <p:cNvCxnSpPr/>
                <p:nvPr/>
              </p:nvCxnSpPr>
              <p:spPr>
                <a:xfrm>
                  <a:off x="1230779" y="2828260"/>
                  <a:ext cx="3692095" cy="0"/>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A7CE09A-5B16-4FBC-BAB8-25C4EA079EBB}"/>
                    </a:ext>
                  </a:extLst>
                </p:cNvPr>
                <p:cNvSpPr txBox="1"/>
                <p:nvPr/>
              </p:nvSpPr>
              <p:spPr>
                <a:xfrm>
                  <a:off x="2775599" y="3016104"/>
                  <a:ext cx="1054032" cy="369332"/>
                </a:xfrm>
                <a:prstGeom prst="rect">
                  <a:avLst/>
                </a:prstGeom>
                <a:solidFill>
                  <a:schemeClr val="bg1"/>
                </a:solidFill>
              </p:spPr>
              <p:txBody>
                <a:bodyPr wrap="square" rtlCol="0">
                  <a:spAutoFit/>
                </a:bodyPr>
                <a:lstStyle/>
                <a:p>
                  <a:r>
                    <a:rPr lang="en-US">
                      <a:latin typeface="Arial Black" panose="020B0A04020102020204" pitchFamily="34" charset="0"/>
                    </a:rPr>
                    <a:t>18 in</a:t>
                  </a:r>
                </a:p>
              </p:txBody>
            </p:sp>
          </p:grpSp>
        </p:grpSp>
      </p:grpSp>
      <p:sp>
        <p:nvSpPr>
          <p:cNvPr id="98" name="TextBox 97">
            <a:extLst>
              <a:ext uri="{FF2B5EF4-FFF2-40B4-BE49-F238E27FC236}">
                <a16:creationId xmlns:a16="http://schemas.microsoft.com/office/drawing/2014/main" id="{2415E0A5-C6B8-4A22-86C7-C0C65E3256C3}"/>
              </a:ext>
            </a:extLst>
          </p:cNvPr>
          <p:cNvSpPr txBox="1"/>
          <p:nvPr/>
        </p:nvSpPr>
        <p:spPr>
          <a:xfrm>
            <a:off x="7027643" y="5497842"/>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Support Part Load</a:t>
            </a:r>
          </a:p>
        </p:txBody>
      </p:sp>
      <p:grpSp>
        <p:nvGrpSpPr>
          <p:cNvPr id="99" name="Group 98">
            <a:extLst>
              <a:ext uri="{FF2B5EF4-FFF2-40B4-BE49-F238E27FC236}">
                <a16:creationId xmlns:a16="http://schemas.microsoft.com/office/drawing/2014/main" id="{B6C2DC97-1B76-4F4E-A5E8-7C347E75E767}"/>
              </a:ext>
            </a:extLst>
          </p:cNvPr>
          <p:cNvGrpSpPr/>
          <p:nvPr/>
        </p:nvGrpSpPr>
        <p:grpSpPr>
          <a:xfrm>
            <a:off x="6093041" y="3259954"/>
            <a:ext cx="3838628" cy="1450719"/>
            <a:chOff x="-2018185" y="2336485"/>
            <a:chExt cx="4782077" cy="1864808"/>
          </a:xfrm>
        </p:grpSpPr>
        <p:sp>
          <p:nvSpPr>
            <p:cNvPr id="100" name="Rectangle 99">
              <a:extLst>
                <a:ext uri="{FF2B5EF4-FFF2-40B4-BE49-F238E27FC236}">
                  <a16:creationId xmlns:a16="http://schemas.microsoft.com/office/drawing/2014/main" id="{1386B6AB-A480-4829-BB7A-5B13CC6E8433}"/>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id="{7F9FF67F-7ACE-4294-9C4B-78D741419B3E}"/>
                </a:ext>
              </a:extLst>
            </p:cNvPr>
            <p:cNvGrpSpPr/>
            <p:nvPr/>
          </p:nvGrpSpPr>
          <p:grpSpPr>
            <a:xfrm>
              <a:off x="1176675" y="2336485"/>
              <a:ext cx="1562100" cy="1864808"/>
              <a:chOff x="6642100" y="356550"/>
              <a:chExt cx="1631950" cy="1663612"/>
            </a:xfrm>
          </p:grpSpPr>
          <p:sp>
            <p:nvSpPr>
              <p:cNvPr id="108" name="Oval 107">
                <a:extLst>
                  <a:ext uri="{FF2B5EF4-FFF2-40B4-BE49-F238E27FC236}">
                    <a16:creationId xmlns:a16="http://schemas.microsoft.com/office/drawing/2014/main" id="{A4A9BD36-4AAC-4E1F-927D-4CC8ED2D1D78}"/>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 name="Rectangle 108">
                <a:extLst>
                  <a:ext uri="{FF2B5EF4-FFF2-40B4-BE49-F238E27FC236}">
                    <a16:creationId xmlns:a16="http://schemas.microsoft.com/office/drawing/2014/main" id="{55D8CCD0-EF06-4A09-9707-803351725D10}"/>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 name="Oval 109">
                <a:extLst>
                  <a:ext uri="{FF2B5EF4-FFF2-40B4-BE49-F238E27FC236}">
                    <a16:creationId xmlns:a16="http://schemas.microsoft.com/office/drawing/2014/main" id="{A85E4241-32F1-48DD-A7F5-382B992D5846}"/>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1" name="Straight Connector 110">
                <a:extLst>
                  <a:ext uri="{FF2B5EF4-FFF2-40B4-BE49-F238E27FC236}">
                    <a16:creationId xmlns:a16="http://schemas.microsoft.com/office/drawing/2014/main" id="{4E59F2A1-4B20-4D53-B331-31B0571B4991}"/>
                  </a:ext>
                </a:extLst>
              </p:cNvPr>
              <p:cNvCxnSpPr>
                <a:stCxn id="110" idx="2"/>
                <a:endCxn id="11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2" name="Straight Connector 111">
                <a:extLst>
                  <a:ext uri="{FF2B5EF4-FFF2-40B4-BE49-F238E27FC236}">
                    <a16:creationId xmlns:a16="http://schemas.microsoft.com/office/drawing/2014/main" id="{65153101-D4C1-4A86-A78F-8E0A31C4F2A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3" name="Straight Connector 112">
                <a:extLst>
                  <a:ext uri="{FF2B5EF4-FFF2-40B4-BE49-F238E27FC236}">
                    <a16:creationId xmlns:a16="http://schemas.microsoft.com/office/drawing/2014/main" id="{61B27FEE-F466-47B2-BE53-5E8664DD2314}"/>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4" name="Straight Connector 113">
                <a:extLst>
                  <a:ext uri="{FF2B5EF4-FFF2-40B4-BE49-F238E27FC236}">
                    <a16:creationId xmlns:a16="http://schemas.microsoft.com/office/drawing/2014/main" id="{887943A0-FA6A-4BE2-B4C0-8C1801419836}"/>
                  </a:ext>
                </a:extLst>
              </p:cNvPr>
              <p:cNvCxnSpPr>
                <a:cxnSpLocks/>
                <a:stCxn id="11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5" name="Straight Connector 114">
                <a:extLst>
                  <a:ext uri="{FF2B5EF4-FFF2-40B4-BE49-F238E27FC236}">
                    <a16:creationId xmlns:a16="http://schemas.microsoft.com/office/drawing/2014/main" id="{D6D27CE6-9B28-4748-B585-8E87430E289B}"/>
                  </a:ext>
                </a:extLst>
              </p:cNvPr>
              <p:cNvCxnSpPr>
                <a:cxnSpLocks/>
                <a:stCxn id="110" idx="1"/>
                <a:endCxn id="11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6" name="Straight Connector 115">
                <a:extLst>
                  <a:ext uri="{FF2B5EF4-FFF2-40B4-BE49-F238E27FC236}">
                    <a16:creationId xmlns:a16="http://schemas.microsoft.com/office/drawing/2014/main" id="{0E99B78C-3B61-45B1-8BF5-1E50E2D18EED}"/>
                  </a:ext>
                </a:extLst>
              </p:cNvPr>
              <p:cNvCxnSpPr>
                <a:stCxn id="110" idx="1"/>
                <a:endCxn id="11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18917B5-0CC5-450E-9903-4CFD45C47108}"/>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5478F0A-D494-40C0-A5E8-2923FD1013FF}"/>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AA4C99F-C9F1-4035-847B-200F0CFBEC8D}"/>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5746A1-52EF-40D1-B032-5BCE8924E9EB}"/>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9BD052C-B43C-4CC2-B59B-D20AE65C4392}"/>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EAC1548-4B28-4A3A-B79D-A3E05A716209}"/>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0966217-C738-4A11-9655-44F0070F988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F8E4681-E5B0-4EFE-A5CE-9853E7BBAE0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D20A6DA-27DF-4A9F-A025-113C4F041086}"/>
                  </a:ext>
                </a:extLst>
              </p:cNvPr>
              <p:cNvCxnSpPr>
                <a:cxnSpLocks/>
                <a:endCxn id="11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7B94B27-5043-4D9D-A54A-D9B1E8A580D4}"/>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C4873CF-E617-4114-BDD9-8292ADD097C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02" name="Rectangle 101">
              <a:extLst>
                <a:ext uri="{FF2B5EF4-FFF2-40B4-BE49-F238E27FC236}">
                  <a16:creationId xmlns:a16="http://schemas.microsoft.com/office/drawing/2014/main" id="{7ADF3E2F-2AFC-4049-AB1B-710747543F22}"/>
                </a:ext>
              </a:extLst>
            </p:cNvPr>
            <p:cNvSpPr/>
            <p:nvPr/>
          </p:nvSpPr>
          <p:spPr>
            <a:xfrm flipH="1">
              <a:off x="-2018185" y="3028506"/>
              <a:ext cx="3003651" cy="2403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3CDF2B14-4846-4A8D-98C5-D97A67C10F67}"/>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106" name="Rectangle 105">
                <a:extLst>
                  <a:ext uri="{FF2B5EF4-FFF2-40B4-BE49-F238E27FC236}">
                    <a16:creationId xmlns:a16="http://schemas.microsoft.com/office/drawing/2014/main" id="{C91A93B4-8387-41C5-806C-4EE883FA070A}"/>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82DCB2A2-CEF5-4C14-B390-CAC3FAAB9580}"/>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04" name="Rectangle 103">
              <a:extLst>
                <a:ext uri="{FF2B5EF4-FFF2-40B4-BE49-F238E27FC236}">
                  <a16:creationId xmlns:a16="http://schemas.microsoft.com/office/drawing/2014/main" id="{2D1AC04A-27C9-4FA2-92F6-471940F9A952}"/>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C6781544-F292-43BA-8B28-CF1A2BC63706}"/>
                </a:ext>
              </a:extLst>
            </p:cNvPr>
            <p:cNvSpPr/>
            <p:nvPr/>
          </p:nvSpPr>
          <p:spPr>
            <a:xfrm rot="20109413">
              <a:off x="1852422" y="3252985"/>
              <a:ext cx="911470" cy="21743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3" name="Arrow: Down 92">
            <a:extLst>
              <a:ext uri="{FF2B5EF4-FFF2-40B4-BE49-F238E27FC236}">
                <a16:creationId xmlns:a16="http://schemas.microsoft.com/office/drawing/2014/main" id="{D584896B-0B61-411E-8C7E-EAC47D479B32}"/>
              </a:ext>
            </a:extLst>
          </p:cNvPr>
          <p:cNvSpPr/>
          <p:nvPr/>
        </p:nvSpPr>
        <p:spPr>
          <a:xfrm>
            <a:off x="9044379" y="1002359"/>
            <a:ext cx="511453" cy="141011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27776A85-2DBD-433B-AB43-2FB13C6F308B}"/>
              </a:ext>
            </a:extLst>
          </p:cNvPr>
          <p:cNvSpPr txBox="1"/>
          <p:nvPr/>
        </p:nvSpPr>
        <p:spPr>
          <a:xfrm>
            <a:off x="9491862" y="1438907"/>
            <a:ext cx="1000621" cy="369332"/>
          </a:xfrm>
          <a:prstGeom prst="rect">
            <a:avLst/>
          </a:prstGeom>
          <a:solidFill>
            <a:schemeClr val="bg1"/>
          </a:solidFill>
        </p:spPr>
        <p:txBody>
          <a:bodyPr wrap="square" rtlCol="0">
            <a:spAutoFit/>
          </a:bodyPr>
          <a:lstStyle/>
          <a:p>
            <a:r>
              <a:rPr lang="en-US">
                <a:latin typeface="Arial Black" panose="020B0A04020102020204" pitchFamily="34" charset="0"/>
              </a:rPr>
              <a:t>Force</a:t>
            </a:r>
          </a:p>
        </p:txBody>
      </p:sp>
    </p:spTree>
    <p:extLst>
      <p:ext uri="{BB962C8B-B14F-4D97-AF65-F5344CB8AC3E}">
        <p14:creationId xmlns:p14="http://schemas.microsoft.com/office/powerpoint/2010/main" val="6925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1.48148E-6 L 0.00521 -0.24607 " pathEditMode="relative" rAng="0" ptsTypes="AA">
                                      <p:cBhvr>
                                        <p:cTn id="6" dur="1250" fill="hold"/>
                                        <p:tgtEl>
                                          <p:spTgt spid="99"/>
                                        </p:tgtEl>
                                        <p:attrNameLst>
                                          <p:attrName>ppt_x</p:attrName>
                                          <p:attrName>ppt_y</p:attrName>
                                        </p:attrNameLst>
                                      </p:cBhvr>
                                      <p:rCtr x="260" y="-12315"/>
                                    </p:animMotion>
                                  </p:childTnLst>
                                </p:cTn>
                              </p:par>
                            </p:childTnLst>
                          </p:cTn>
                        </p:par>
                        <p:par>
                          <p:cTn id="7" fill="hold">
                            <p:stCondLst>
                              <p:cond delay="1250"/>
                            </p:stCondLst>
                            <p:childTnLst>
                              <p:par>
                                <p:cTn id="8" presetID="22" presetClass="entr" presetSubtype="1" fill="hold" grpId="0" nodeType="after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up)">
                                      <p:cBhvr>
                                        <p:cTn id="10" dur="500"/>
                                        <p:tgtEl>
                                          <p:spTgt spid="9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521 -0.24607 L -1.45833E-6 1.48148E-6 " pathEditMode="relative" rAng="0" ptsTypes="AA">
                                      <p:cBhvr>
                                        <p:cTn id="16" dur="2000" fill="hold"/>
                                        <p:tgtEl>
                                          <p:spTgt spid="99"/>
                                        </p:tgtEl>
                                        <p:attrNameLst>
                                          <p:attrName>ppt_x</p:attrName>
                                          <p:attrName>ppt_y</p:attrName>
                                        </p:attrNameLst>
                                      </p:cBhvr>
                                      <p:rCtr x="-260"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324333"/>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Targets and Metrics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12</a:t>
            </a:fld>
            <a:endParaRPr kern="0">
              <a:solidFill>
                <a:srgbClr val="000000"/>
              </a:solidFill>
            </a:endParaRPr>
          </a:p>
        </p:txBody>
      </p:sp>
      <p:sp>
        <p:nvSpPr>
          <p:cNvPr id="47" name="Rectangle: Rounded Corners 46">
            <a:extLst>
              <a:ext uri="{FF2B5EF4-FFF2-40B4-BE49-F238E27FC236}">
                <a16:creationId xmlns:a16="http://schemas.microsoft.com/office/drawing/2014/main" id="{F0A41CCE-0492-48CA-8E8C-55C985338FED}"/>
              </a:ext>
            </a:extLst>
          </p:cNvPr>
          <p:cNvSpPr/>
          <p:nvPr/>
        </p:nvSpPr>
        <p:spPr>
          <a:xfrm>
            <a:off x="6093042" y="1241779"/>
            <a:ext cx="6098957"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arallelogram 129">
            <a:extLst>
              <a:ext uri="{FF2B5EF4-FFF2-40B4-BE49-F238E27FC236}">
                <a16:creationId xmlns:a16="http://schemas.microsoft.com/office/drawing/2014/main" id="{91D60BDF-2CEC-4F78-8009-3D5958AFD00F}"/>
              </a:ext>
            </a:extLst>
          </p:cNvPr>
          <p:cNvSpPr/>
          <p:nvPr/>
        </p:nvSpPr>
        <p:spPr>
          <a:xfrm>
            <a:off x="6639370" y="3948749"/>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Rounded Corners 40">
            <a:extLst>
              <a:ext uri="{FF2B5EF4-FFF2-40B4-BE49-F238E27FC236}">
                <a16:creationId xmlns:a16="http://schemas.microsoft.com/office/drawing/2014/main" id="{7D20FC9E-B6DA-4E58-AF0A-B027239EFB02}"/>
              </a:ext>
            </a:extLst>
          </p:cNvPr>
          <p:cNvSpPr/>
          <p:nvPr/>
        </p:nvSpPr>
        <p:spPr>
          <a:xfrm>
            <a:off x="-235416" y="1234440"/>
            <a:ext cx="5639195"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1DDC3BD0-C0BD-40CE-9CD8-9E3FA6F4A7E6}"/>
              </a:ext>
            </a:extLst>
          </p:cNvPr>
          <p:cNvSpPr/>
          <p:nvPr/>
        </p:nvSpPr>
        <p:spPr>
          <a:xfrm>
            <a:off x="-75847" y="3985314"/>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77F7502-C92F-400C-9829-8D2617961BF1}"/>
              </a:ext>
            </a:extLst>
          </p:cNvPr>
          <p:cNvGrpSpPr/>
          <p:nvPr/>
        </p:nvGrpSpPr>
        <p:grpSpPr>
          <a:xfrm>
            <a:off x="-2222206" y="3259954"/>
            <a:ext cx="4078699" cy="1450719"/>
            <a:chOff x="-2317260" y="2336485"/>
            <a:chExt cx="5081152" cy="1864808"/>
          </a:xfrm>
        </p:grpSpPr>
        <p:sp>
          <p:nvSpPr>
            <p:cNvPr id="8" name="Rectangle 7">
              <a:extLst>
                <a:ext uri="{FF2B5EF4-FFF2-40B4-BE49-F238E27FC236}">
                  <a16:creationId xmlns:a16="http://schemas.microsoft.com/office/drawing/2014/main" id="{6E54AB64-AB42-43CA-992A-F0FCAA2BCDFF}"/>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908542A-89FD-4E16-BC9E-13DC6BF6098A}"/>
                </a:ext>
              </a:extLst>
            </p:cNvPr>
            <p:cNvGrpSpPr/>
            <p:nvPr/>
          </p:nvGrpSpPr>
          <p:grpSpPr>
            <a:xfrm>
              <a:off x="1176675" y="2336485"/>
              <a:ext cx="1562100" cy="1864808"/>
              <a:chOff x="6642100" y="356550"/>
              <a:chExt cx="1631950" cy="1663612"/>
            </a:xfrm>
          </p:grpSpPr>
          <p:sp>
            <p:nvSpPr>
              <p:cNvPr id="18" name="Oval 17">
                <a:extLst>
                  <a:ext uri="{FF2B5EF4-FFF2-40B4-BE49-F238E27FC236}">
                    <a16:creationId xmlns:a16="http://schemas.microsoft.com/office/drawing/2014/main" id="{43F1410E-7F66-46C6-9129-2D1641E6A0C5}"/>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C79547C0-C9C4-4F89-ACCB-F5A4132E0A10}"/>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Oval 19">
                <a:extLst>
                  <a:ext uri="{FF2B5EF4-FFF2-40B4-BE49-F238E27FC236}">
                    <a16:creationId xmlns:a16="http://schemas.microsoft.com/office/drawing/2014/main" id="{0FEB82B8-9E41-4DA6-B099-2B00A8F07CE7}"/>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1" name="Straight Connector 20">
                <a:extLst>
                  <a:ext uri="{FF2B5EF4-FFF2-40B4-BE49-F238E27FC236}">
                    <a16:creationId xmlns:a16="http://schemas.microsoft.com/office/drawing/2014/main" id="{50DBFD91-0413-4246-9703-CDC4E27460AF}"/>
                  </a:ext>
                </a:extLst>
              </p:cNvPr>
              <p:cNvCxnSpPr>
                <a:stCxn id="20" idx="2"/>
                <a:endCxn id="2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F2D58C54-23A7-41DA-82FF-A8576278E2A6}"/>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C29974CE-2685-4C71-AC7C-BCE56B985DE2}"/>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040B20AF-1555-42DF-8BF4-1858D41F27D9}"/>
                  </a:ext>
                </a:extLst>
              </p:cNvPr>
              <p:cNvCxnSpPr>
                <a:cxnSpLocks/>
                <a:stCxn id="2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2C96706A-1618-4E5B-A6EB-C8BCA0173DDF}"/>
                  </a:ext>
                </a:extLst>
              </p:cNvPr>
              <p:cNvCxnSpPr>
                <a:cxnSpLocks/>
                <a:stCxn id="20" idx="1"/>
                <a:endCxn id="2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77716FB0-DAAA-4318-8BA7-234C5766B16F}"/>
                  </a:ext>
                </a:extLst>
              </p:cNvPr>
              <p:cNvCxnSpPr>
                <a:stCxn id="20" idx="1"/>
                <a:endCxn id="2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1A4C75-6904-451A-8270-CE424110AEB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3AE0A9-194F-499C-AB61-3C8CEF642E44}"/>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46A4CC-8DE6-4579-BFAC-C5ABBB966E73}"/>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342DAA-FADF-4C48-AC4E-E83991411869}"/>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AE7FA3-1DDC-4CA8-88E0-F0DD39C9B34E}"/>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7C9BB4C-02B9-45F6-AABB-EE21502D73E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23E5CD-1630-4724-8C7D-1132376614F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165CC1-B83C-4CA9-8F77-AD77EC3D3F85}"/>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7A31CB-9AA1-4BFE-B687-3D272C989252}"/>
                  </a:ext>
                </a:extLst>
              </p:cNvPr>
              <p:cNvCxnSpPr>
                <a:cxnSpLocks/>
                <a:endCxn id="2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B08882-9AB2-4A15-837E-449138760FF5}"/>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F4146FB-3F04-4515-A897-4DDABB6D147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EC69CE9-E146-40C3-854B-05891B890FE7}"/>
                </a:ext>
              </a:extLst>
            </p:cNvPr>
            <p:cNvSpPr/>
            <p:nvPr/>
          </p:nvSpPr>
          <p:spPr>
            <a:xfrm flipH="1">
              <a:off x="-2317260" y="3028506"/>
              <a:ext cx="3302727" cy="2403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39EB8512-C81C-4553-A7BE-95C6C1224094}"/>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14" name="Rectangle 13">
                <a:extLst>
                  <a:ext uri="{FF2B5EF4-FFF2-40B4-BE49-F238E27FC236}">
                    <a16:creationId xmlns:a16="http://schemas.microsoft.com/office/drawing/2014/main" id="{8181ECB4-4261-4F69-8641-709AF112C374}"/>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238D75C-6D0F-4A5E-A46D-F7DDD0562F35}"/>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2" name="Rectangle 11">
              <a:extLst>
                <a:ext uri="{FF2B5EF4-FFF2-40B4-BE49-F238E27FC236}">
                  <a16:creationId xmlns:a16="http://schemas.microsoft.com/office/drawing/2014/main" id="{CDD6B5EF-236D-4724-B6BB-624ABCB35F5D}"/>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06A134E-7BA2-4BBC-998A-B17EBBCF61F3}"/>
                </a:ext>
              </a:extLst>
            </p:cNvPr>
            <p:cNvSpPr/>
            <p:nvPr/>
          </p:nvSpPr>
          <p:spPr>
            <a:xfrm rot="20109413">
              <a:off x="1852422" y="3252985"/>
              <a:ext cx="911470" cy="21743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0" name="Group 39">
            <a:extLst>
              <a:ext uri="{FF2B5EF4-FFF2-40B4-BE49-F238E27FC236}">
                <a16:creationId xmlns:a16="http://schemas.microsoft.com/office/drawing/2014/main" id="{08BC9B7E-1093-4D79-B631-415C69A2104E}"/>
              </a:ext>
            </a:extLst>
          </p:cNvPr>
          <p:cNvGrpSpPr/>
          <p:nvPr/>
        </p:nvGrpSpPr>
        <p:grpSpPr>
          <a:xfrm>
            <a:off x="65774" y="1997630"/>
            <a:ext cx="1143002" cy="2674869"/>
            <a:chOff x="3141732" y="3097974"/>
            <a:chExt cx="1158180" cy="1888821"/>
          </a:xfrm>
        </p:grpSpPr>
        <p:cxnSp>
          <p:nvCxnSpPr>
            <p:cNvPr id="3" name="Straight Arrow Connector 2">
              <a:extLst>
                <a:ext uri="{FF2B5EF4-FFF2-40B4-BE49-F238E27FC236}">
                  <a16:creationId xmlns:a16="http://schemas.microsoft.com/office/drawing/2014/main" id="{09A36B7A-F8F6-4454-9AB8-C0585F5796D5}"/>
                </a:ext>
              </a:extLst>
            </p:cNvPr>
            <p:cNvCxnSpPr>
              <a:stCxn id="6" idx="2"/>
            </p:cNvCxnSpPr>
            <p:nvPr/>
          </p:nvCxnSpPr>
          <p:spPr>
            <a:xfrm flipH="1" flipV="1">
              <a:off x="3328416" y="3101069"/>
              <a:ext cx="8528" cy="186318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EEC831-9546-4F66-8BF1-8B47C08E3520}"/>
                </a:ext>
              </a:extLst>
            </p:cNvPr>
            <p:cNvCxnSpPr/>
            <p:nvPr/>
          </p:nvCxnSpPr>
          <p:spPr>
            <a:xfrm>
              <a:off x="3141732" y="3097974"/>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44279D-526D-4255-9F48-AF7D13709DCE}"/>
                </a:ext>
              </a:extLst>
            </p:cNvPr>
            <p:cNvCxnSpPr/>
            <p:nvPr/>
          </p:nvCxnSpPr>
          <p:spPr>
            <a:xfrm>
              <a:off x="3141732" y="4986795"/>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90C7185-EA00-4F68-A4E6-046978D0DD0D}"/>
                </a:ext>
              </a:extLst>
            </p:cNvPr>
            <p:cNvSpPr txBox="1"/>
            <p:nvPr/>
          </p:nvSpPr>
          <p:spPr>
            <a:xfrm>
              <a:off x="3429559" y="3498326"/>
              <a:ext cx="870353" cy="260799"/>
            </a:xfrm>
            <a:prstGeom prst="rect">
              <a:avLst/>
            </a:prstGeom>
            <a:solidFill>
              <a:schemeClr val="bg1"/>
            </a:solidFill>
          </p:spPr>
          <p:txBody>
            <a:bodyPr wrap="square" rtlCol="0">
              <a:spAutoFit/>
            </a:bodyPr>
            <a:lstStyle/>
            <a:p>
              <a:r>
                <a:rPr lang="en-US">
                  <a:latin typeface="Arial Black" panose="020B0A04020102020204" pitchFamily="34" charset="0"/>
                </a:rPr>
                <a:t>18 in</a:t>
              </a:r>
            </a:p>
          </p:txBody>
        </p:sp>
      </p:grpSp>
      <p:sp>
        <p:nvSpPr>
          <p:cNvPr id="43" name="TextBox 42">
            <a:extLst>
              <a:ext uri="{FF2B5EF4-FFF2-40B4-BE49-F238E27FC236}">
                <a16:creationId xmlns:a16="http://schemas.microsoft.com/office/drawing/2014/main" id="{F9053CE9-AF74-4118-8823-2486B7D2995E}"/>
              </a:ext>
            </a:extLst>
          </p:cNvPr>
          <p:cNvSpPr txBox="1"/>
          <p:nvPr/>
        </p:nvSpPr>
        <p:spPr>
          <a:xfrm>
            <a:off x="299477" y="5497730"/>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Part Displacement</a:t>
            </a:r>
          </a:p>
        </p:txBody>
      </p:sp>
      <p:grpSp>
        <p:nvGrpSpPr>
          <p:cNvPr id="92" name="Group 91">
            <a:extLst>
              <a:ext uri="{FF2B5EF4-FFF2-40B4-BE49-F238E27FC236}">
                <a16:creationId xmlns:a16="http://schemas.microsoft.com/office/drawing/2014/main" id="{E6BDFFDA-5312-4A6B-9031-FB2535239DF5}"/>
              </a:ext>
            </a:extLst>
          </p:cNvPr>
          <p:cNvGrpSpPr/>
          <p:nvPr/>
        </p:nvGrpSpPr>
        <p:grpSpPr>
          <a:xfrm>
            <a:off x="1378913" y="2344803"/>
            <a:ext cx="3025964" cy="748562"/>
            <a:chOff x="1230779" y="2636874"/>
            <a:chExt cx="3692095" cy="748562"/>
          </a:xfrm>
        </p:grpSpPr>
        <p:cxnSp>
          <p:nvCxnSpPr>
            <p:cNvPr id="89" name="Straight Connector 88">
              <a:extLst>
                <a:ext uri="{FF2B5EF4-FFF2-40B4-BE49-F238E27FC236}">
                  <a16:creationId xmlns:a16="http://schemas.microsoft.com/office/drawing/2014/main" id="{668A56B3-FC66-4060-9748-7214954AF759}"/>
                </a:ext>
              </a:extLst>
            </p:cNvPr>
            <p:cNvCxnSpPr/>
            <p:nvPr/>
          </p:nvCxnSpPr>
          <p:spPr>
            <a:xfrm>
              <a:off x="4922874" y="2636874"/>
              <a:ext cx="0" cy="361507"/>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112A66C-1A58-497A-B140-9EF731C92ABB}"/>
                </a:ext>
              </a:extLst>
            </p:cNvPr>
            <p:cNvCxnSpPr/>
            <p:nvPr/>
          </p:nvCxnSpPr>
          <p:spPr>
            <a:xfrm>
              <a:off x="1249264" y="2640416"/>
              <a:ext cx="0" cy="361507"/>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204BE2CD-CCE2-4D78-BB77-78D14FE29438}"/>
                </a:ext>
              </a:extLst>
            </p:cNvPr>
            <p:cNvGrpSpPr/>
            <p:nvPr/>
          </p:nvGrpSpPr>
          <p:grpSpPr>
            <a:xfrm>
              <a:off x="1230779" y="2828260"/>
              <a:ext cx="3692095" cy="557176"/>
              <a:chOff x="1230779" y="2828260"/>
              <a:chExt cx="3692095" cy="557176"/>
            </a:xfrm>
          </p:grpSpPr>
          <p:cxnSp>
            <p:nvCxnSpPr>
              <p:cNvPr id="48" name="Straight Arrow Connector 47">
                <a:extLst>
                  <a:ext uri="{FF2B5EF4-FFF2-40B4-BE49-F238E27FC236}">
                    <a16:creationId xmlns:a16="http://schemas.microsoft.com/office/drawing/2014/main" id="{A3BA044E-90A1-4848-B9B1-4330D079B7DF}"/>
                  </a:ext>
                </a:extLst>
              </p:cNvPr>
              <p:cNvCxnSpPr/>
              <p:nvPr/>
            </p:nvCxnSpPr>
            <p:spPr>
              <a:xfrm>
                <a:off x="1230779" y="2828260"/>
                <a:ext cx="3692095" cy="0"/>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A7CE09A-5B16-4FBC-BAB8-25C4EA079EBB}"/>
                  </a:ext>
                </a:extLst>
              </p:cNvPr>
              <p:cNvSpPr txBox="1"/>
              <p:nvPr/>
            </p:nvSpPr>
            <p:spPr>
              <a:xfrm>
                <a:off x="2775599" y="3016104"/>
                <a:ext cx="1054032" cy="369332"/>
              </a:xfrm>
              <a:prstGeom prst="rect">
                <a:avLst/>
              </a:prstGeom>
              <a:solidFill>
                <a:schemeClr val="bg1"/>
              </a:solidFill>
            </p:spPr>
            <p:txBody>
              <a:bodyPr wrap="square" rtlCol="0">
                <a:spAutoFit/>
              </a:bodyPr>
              <a:lstStyle/>
              <a:p>
                <a:r>
                  <a:rPr lang="en-US">
                    <a:latin typeface="Arial Black" panose="020B0A04020102020204" pitchFamily="34" charset="0"/>
                  </a:rPr>
                  <a:t>18 in</a:t>
                </a:r>
              </a:p>
            </p:txBody>
          </p:sp>
        </p:grpSp>
      </p:grpSp>
      <p:sp>
        <p:nvSpPr>
          <p:cNvPr id="98" name="TextBox 97">
            <a:extLst>
              <a:ext uri="{FF2B5EF4-FFF2-40B4-BE49-F238E27FC236}">
                <a16:creationId xmlns:a16="http://schemas.microsoft.com/office/drawing/2014/main" id="{2415E0A5-C6B8-4A22-86C7-C0C65E3256C3}"/>
              </a:ext>
            </a:extLst>
          </p:cNvPr>
          <p:cNvSpPr txBox="1"/>
          <p:nvPr/>
        </p:nvSpPr>
        <p:spPr>
          <a:xfrm>
            <a:off x="7027643" y="5497842"/>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Support Part Load</a:t>
            </a:r>
          </a:p>
        </p:txBody>
      </p:sp>
      <p:grpSp>
        <p:nvGrpSpPr>
          <p:cNvPr id="99" name="Group 98">
            <a:extLst>
              <a:ext uri="{FF2B5EF4-FFF2-40B4-BE49-F238E27FC236}">
                <a16:creationId xmlns:a16="http://schemas.microsoft.com/office/drawing/2014/main" id="{B6C2DC97-1B76-4F4E-A5E8-7C347E75E767}"/>
              </a:ext>
            </a:extLst>
          </p:cNvPr>
          <p:cNvGrpSpPr/>
          <p:nvPr/>
        </p:nvGrpSpPr>
        <p:grpSpPr>
          <a:xfrm>
            <a:off x="6093041" y="3259954"/>
            <a:ext cx="3838628" cy="1450719"/>
            <a:chOff x="-2018185" y="2336485"/>
            <a:chExt cx="4782077" cy="1864808"/>
          </a:xfrm>
        </p:grpSpPr>
        <p:sp>
          <p:nvSpPr>
            <p:cNvPr id="100" name="Rectangle 99">
              <a:extLst>
                <a:ext uri="{FF2B5EF4-FFF2-40B4-BE49-F238E27FC236}">
                  <a16:creationId xmlns:a16="http://schemas.microsoft.com/office/drawing/2014/main" id="{1386B6AB-A480-4829-BB7A-5B13CC6E8433}"/>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id="{7F9FF67F-7ACE-4294-9C4B-78D741419B3E}"/>
                </a:ext>
              </a:extLst>
            </p:cNvPr>
            <p:cNvGrpSpPr/>
            <p:nvPr/>
          </p:nvGrpSpPr>
          <p:grpSpPr>
            <a:xfrm>
              <a:off x="1176675" y="2336485"/>
              <a:ext cx="1562100" cy="1864808"/>
              <a:chOff x="6642100" y="356550"/>
              <a:chExt cx="1631950" cy="1663612"/>
            </a:xfrm>
          </p:grpSpPr>
          <p:sp>
            <p:nvSpPr>
              <p:cNvPr id="108" name="Oval 107">
                <a:extLst>
                  <a:ext uri="{FF2B5EF4-FFF2-40B4-BE49-F238E27FC236}">
                    <a16:creationId xmlns:a16="http://schemas.microsoft.com/office/drawing/2014/main" id="{A4A9BD36-4AAC-4E1F-927D-4CC8ED2D1D78}"/>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 name="Rectangle 108">
                <a:extLst>
                  <a:ext uri="{FF2B5EF4-FFF2-40B4-BE49-F238E27FC236}">
                    <a16:creationId xmlns:a16="http://schemas.microsoft.com/office/drawing/2014/main" id="{55D8CCD0-EF06-4A09-9707-803351725D10}"/>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 name="Oval 109">
                <a:extLst>
                  <a:ext uri="{FF2B5EF4-FFF2-40B4-BE49-F238E27FC236}">
                    <a16:creationId xmlns:a16="http://schemas.microsoft.com/office/drawing/2014/main" id="{A85E4241-32F1-48DD-A7F5-382B992D5846}"/>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1" name="Straight Connector 110">
                <a:extLst>
                  <a:ext uri="{FF2B5EF4-FFF2-40B4-BE49-F238E27FC236}">
                    <a16:creationId xmlns:a16="http://schemas.microsoft.com/office/drawing/2014/main" id="{4E59F2A1-4B20-4D53-B331-31B0571B4991}"/>
                  </a:ext>
                </a:extLst>
              </p:cNvPr>
              <p:cNvCxnSpPr>
                <a:stCxn id="110" idx="2"/>
                <a:endCxn id="11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2" name="Straight Connector 111">
                <a:extLst>
                  <a:ext uri="{FF2B5EF4-FFF2-40B4-BE49-F238E27FC236}">
                    <a16:creationId xmlns:a16="http://schemas.microsoft.com/office/drawing/2014/main" id="{65153101-D4C1-4A86-A78F-8E0A31C4F2A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3" name="Straight Connector 112">
                <a:extLst>
                  <a:ext uri="{FF2B5EF4-FFF2-40B4-BE49-F238E27FC236}">
                    <a16:creationId xmlns:a16="http://schemas.microsoft.com/office/drawing/2014/main" id="{61B27FEE-F466-47B2-BE53-5E8664DD2314}"/>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4" name="Straight Connector 113">
                <a:extLst>
                  <a:ext uri="{FF2B5EF4-FFF2-40B4-BE49-F238E27FC236}">
                    <a16:creationId xmlns:a16="http://schemas.microsoft.com/office/drawing/2014/main" id="{887943A0-FA6A-4BE2-B4C0-8C1801419836}"/>
                  </a:ext>
                </a:extLst>
              </p:cNvPr>
              <p:cNvCxnSpPr>
                <a:cxnSpLocks/>
                <a:stCxn id="11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5" name="Straight Connector 114">
                <a:extLst>
                  <a:ext uri="{FF2B5EF4-FFF2-40B4-BE49-F238E27FC236}">
                    <a16:creationId xmlns:a16="http://schemas.microsoft.com/office/drawing/2014/main" id="{D6D27CE6-9B28-4748-B585-8E87430E289B}"/>
                  </a:ext>
                </a:extLst>
              </p:cNvPr>
              <p:cNvCxnSpPr>
                <a:cxnSpLocks/>
                <a:stCxn id="110" idx="1"/>
                <a:endCxn id="11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6" name="Straight Connector 115">
                <a:extLst>
                  <a:ext uri="{FF2B5EF4-FFF2-40B4-BE49-F238E27FC236}">
                    <a16:creationId xmlns:a16="http://schemas.microsoft.com/office/drawing/2014/main" id="{0E99B78C-3B61-45B1-8BF5-1E50E2D18EED}"/>
                  </a:ext>
                </a:extLst>
              </p:cNvPr>
              <p:cNvCxnSpPr>
                <a:stCxn id="110" idx="1"/>
                <a:endCxn id="11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18917B5-0CC5-450E-9903-4CFD45C47108}"/>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5478F0A-D494-40C0-A5E8-2923FD1013FF}"/>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AA4C99F-C9F1-4035-847B-200F0CFBEC8D}"/>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5746A1-52EF-40D1-B032-5BCE8924E9EB}"/>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9BD052C-B43C-4CC2-B59B-D20AE65C4392}"/>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EAC1548-4B28-4A3A-B79D-A3E05A716209}"/>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0966217-C738-4A11-9655-44F0070F988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F8E4681-E5B0-4EFE-A5CE-9853E7BBAE0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D20A6DA-27DF-4A9F-A025-113C4F041086}"/>
                  </a:ext>
                </a:extLst>
              </p:cNvPr>
              <p:cNvCxnSpPr>
                <a:cxnSpLocks/>
                <a:endCxn id="11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7B94B27-5043-4D9D-A54A-D9B1E8A580D4}"/>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C4873CF-E617-4114-BDD9-8292ADD097C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02" name="Rectangle 101">
              <a:extLst>
                <a:ext uri="{FF2B5EF4-FFF2-40B4-BE49-F238E27FC236}">
                  <a16:creationId xmlns:a16="http://schemas.microsoft.com/office/drawing/2014/main" id="{7ADF3E2F-2AFC-4049-AB1B-710747543F22}"/>
                </a:ext>
              </a:extLst>
            </p:cNvPr>
            <p:cNvSpPr/>
            <p:nvPr/>
          </p:nvSpPr>
          <p:spPr>
            <a:xfrm flipH="1">
              <a:off x="-2018185" y="3028506"/>
              <a:ext cx="3003651" cy="2403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3CDF2B14-4846-4A8D-98C5-D97A67C10F67}"/>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106" name="Rectangle 105">
                <a:extLst>
                  <a:ext uri="{FF2B5EF4-FFF2-40B4-BE49-F238E27FC236}">
                    <a16:creationId xmlns:a16="http://schemas.microsoft.com/office/drawing/2014/main" id="{C91A93B4-8387-41C5-806C-4EE883FA070A}"/>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82DCB2A2-CEF5-4C14-B390-CAC3FAAB9580}"/>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04" name="Rectangle 103">
              <a:extLst>
                <a:ext uri="{FF2B5EF4-FFF2-40B4-BE49-F238E27FC236}">
                  <a16:creationId xmlns:a16="http://schemas.microsoft.com/office/drawing/2014/main" id="{2D1AC04A-27C9-4FA2-92F6-471940F9A952}"/>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C6781544-F292-43BA-8B28-CF1A2BC63706}"/>
                </a:ext>
              </a:extLst>
            </p:cNvPr>
            <p:cNvSpPr/>
            <p:nvPr/>
          </p:nvSpPr>
          <p:spPr>
            <a:xfrm rot="20109413">
              <a:off x="1852422" y="3252985"/>
              <a:ext cx="911470" cy="21743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3" name="Arrow: Down 92">
            <a:extLst>
              <a:ext uri="{FF2B5EF4-FFF2-40B4-BE49-F238E27FC236}">
                <a16:creationId xmlns:a16="http://schemas.microsoft.com/office/drawing/2014/main" id="{D584896B-0B61-411E-8C7E-EAC47D479B32}"/>
              </a:ext>
            </a:extLst>
          </p:cNvPr>
          <p:cNvSpPr/>
          <p:nvPr/>
        </p:nvSpPr>
        <p:spPr>
          <a:xfrm>
            <a:off x="9044379" y="1002359"/>
            <a:ext cx="511453" cy="141011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27776A85-2DBD-433B-AB43-2FB13C6F308B}"/>
              </a:ext>
            </a:extLst>
          </p:cNvPr>
          <p:cNvSpPr txBox="1"/>
          <p:nvPr/>
        </p:nvSpPr>
        <p:spPr>
          <a:xfrm>
            <a:off x="9491862" y="1438907"/>
            <a:ext cx="1000621" cy="369332"/>
          </a:xfrm>
          <a:prstGeom prst="rect">
            <a:avLst/>
          </a:prstGeom>
          <a:solidFill>
            <a:schemeClr val="bg1"/>
          </a:solidFill>
        </p:spPr>
        <p:txBody>
          <a:bodyPr wrap="square" rtlCol="0">
            <a:spAutoFit/>
          </a:bodyPr>
          <a:lstStyle/>
          <a:p>
            <a:r>
              <a:rPr lang="en-US">
                <a:latin typeface="Arial Black" panose="020B0A04020102020204" pitchFamily="34" charset="0"/>
              </a:rPr>
              <a:t>Force</a:t>
            </a:r>
          </a:p>
        </p:txBody>
      </p:sp>
    </p:spTree>
    <p:extLst>
      <p:ext uri="{BB962C8B-B14F-4D97-AF65-F5344CB8AC3E}">
        <p14:creationId xmlns:p14="http://schemas.microsoft.com/office/powerpoint/2010/main" val="27926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1.48148E-6 L 0.00521 -0.24607 " pathEditMode="relative" rAng="0" ptsTypes="AA">
                                      <p:cBhvr>
                                        <p:cTn id="6" dur="1250" fill="hold"/>
                                        <p:tgtEl>
                                          <p:spTgt spid="99"/>
                                        </p:tgtEl>
                                        <p:attrNameLst>
                                          <p:attrName>ppt_x</p:attrName>
                                          <p:attrName>ppt_y</p:attrName>
                                        </p:attrNameLst>
                                      </p:cBhvr>
                                      <p:rCtr x="260" y="-12315"/>
                                    </p:animMotion>
                                  </p:childTnLst>
                                </p:cTn>
                              </p:par>
                            </p:childTnLst>
                          </p:cTn>
                        </p:par>
                        <p:par>
                          <p:cTn id="7" fill="hold">
                            <p:stCondLst>
                              <p:cond delay="1250"/>
                            </p:stCondLst>
                            <p:childTnLst>
                              <p:par>
                                <p:cTn id="8" presetID="22" presetClass="entr" presetSubtype="1" fill="hold" grpId="0" nodeType="after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up)">
                                      <p:cBhvr>
                                        <p:cTn id="10" dur="500"/>
                                        <p:tgtEl>
                                          <p:spTgt spid="9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521 -0.24607 L -1.45833E-6 1.48148E-6 " pathEditMode="relative" rAng="0" ptsTypes="AA">
                                      <p:cBhvr>
                                        <p:cTn id="16" dur="2000" fill="hold"/>
                                        <p:tgtEl>
                                          <p:spTgt spid="99"/>
                                        </p:tgtEl>
                                        <p:attrNameLst>
                                          <p:attrName>ppt_x</p:attrName>
                                          <p:attrName>ppt_y</p:attrName>
                                        </p:attrNameLst>
                                      </p:cBhvr>
                                      <p:rCtr x="-260"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324333"/>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5242" y="97327"/>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Targets and Metrics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13</a:t>
            </a:fld>
            <a:endParaRPr kern="0">
              <a:solidFill>
                <a:srgbClr val="000000"/>
              </a:solidFill>
            </a:endParaRPr>
          </a:p>
        </p:txBody>
      </p:sp>
      <p:sp>
        <p:nvSpPr>
          <p:cNvPr id="41" name="Rectangle: Rounded Corners 40">
            <a:extLst>
              <a:ext uri="{FF2B5EF4-FFF2-40B4-BE49-F238E27FC236}">
                <a16:creationId xmlns:a16="http://schemas.microsoft.com/office/drawing/2014/main" id="{7D20FC9E-B6DA-4E58-AF0A-B027239EFB02}"/>
              </a:ext>
            </a:extLst>
          </p:cNvPr>
          <p:cNvSpPr/>
          <p:nvPr/>
        </p:nvSpPr>
        <p:spPr>
          <a:xfrm>
            <a:off x="557" y="1234440"/>
            <a:ext cx="5639195"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arallelogram 157">
            <a:extLst>
              <a:ext uri="{FF2B5EF4-FFF2-40B4-BE49-F238E27FC236}">
                <a16:creationId xmlns:a16="http://schemas.microsoft.com/office/drawing/2014/main" id="{805FC55F-4CD9-4C3C-851F-E38DBBDFA9AE}"/>
              </a:ext>
            </a:extLst>
          </p:cNvPr>
          <p:cNvSpPr/>
          <p:nvPr/>
        </p:nvSpPr>
        <p:spPr>
          <a:xfrm>
            <a:off x="160126" y="3985314"/>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Rounded Corners 46">
            <a:extLst>
              <a:ext uri="{FF2B5EF4-FFF2-40B4-BE49-F238E27FC236}">
                <a16:creationId xmlns:a16="http://schemas.microsoft.com/office/drawing/2014/main" id="{F0A41CCE-0492-48CA-8E8C-55C985338FED}"/>
              </a:ext>
            </a:extLst>
          </p:cNvPr>
          <p:cNvSpPr/>
          <p:nvPr/>
        </p:nvSpPr>
        <p:spPr>
          <a:xfrm>
            <a:off x="6093042" y="1241779"/>
            <a:ext cx="6098957"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arallelogram 193">
            <a:extLst>
              <a:ext uri="{FF2B5EF4-FFF2-40B4-BE49-F238E27FC236}">
                <a16:creationId xmlns:a16="http://schemas.microsoft.com/office/drawing/2014/main" id="{9A25B20F-1818-4AC6-A422-31CD3B961054}"/>
              </a:ext>
            </a:extLst>
          </p:cNvPr>
          <p:cNvSpPr/>
          <p:nvPr/>
        </p:nvSpPr>
        <p:spPr>
          <a:xfrm>
            <a:off x="6363093" y="3961541"/>
            <a:ext cx="5828905" cy="176069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2415E0A5-C6B8-4A22-86C7-C0C65E3256C3}"/>
              </a:ext>
            </a:extLst>
          </p:cNvPr>
          <p:cNvSpPr txBox="1"/>
          <p:nvPr/>
        </p:nvSpPr>
        <p:spPr>
          <a:xfrm>
            <a:off x="7027643" y="5497842"/>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Orientation Versatility</a:t>
            </a:r>
          </a:p>
        </p:txBody>
      </p:sp>
      <p:grpSp>
        <p:nvGrpSpPr>
          <p:cNvPr id="96" name="Group 95">
            <a:extLst>
              <a:ext uri="{FF2B5EF4-FFF2-40B4-BE49-F238E27FC236}">
                <a16:creationId xmlns:a16="http://schemas.microsoft.com/office/drawing/2014/main" id="{100E16B5-684B-4A03-A363-7C50805536F7}"/>
              </a:ext>
            </a:extLst>
          </p:cNvPr>
          <p:cNvGrpSpPr/>
          <p:nvPr/>
        </p:nvGrpSpPr>
        <p:grpSpPr>
          <a:xfrm>
            <a:off x="-5342306" y="2977377"/>
            <a:ext cx="8197018" cy="2349880"/>
            <a:chOff x="-5360846" y="2336485"/>
            <a:chExt cx="8124738" cy="2312345"/>
          </a:xfrm>
        </p:grpSpPr>
        <p:sp>
          <p:nvSpPr>
            <p:cNvPr id="97" name="Rectangle 96">
              <a:extLst>
                <a:ext uri="{FF2B5EF4-FFF2-40B4-BE49-F238E27FC236}">
                  <a16:creationId xmlns:a16="http://schemas.microsoft.com/office/drawing/2014/main" id="{04E7F42C-983F-4F3E-B8D0-74056688A599}"/>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8" name="Group 127">
              <a:extLst>
                <a:ext uri="{FF2B5EF4-FFF2-40B4-BE49-F238E27FC236}">
                  <a16:creationId xmlns:a16="http://schemas.microsoft.com/office/drawing/2014/main" id="{C1A2D34D-47EC-417A-BD70-BC4CB6E0FF88}"/>
                </a:ext>
              </a:extLst>
            </p:cNvPr>
            <p:cNvGrpSpPr/>
            <p:nvPr/>
          </p:nvGrpSpPr>
          <p:grpSpPr>
            <a:xfrm>
              <a:off x="1176675" y="2336485"/>
              <a:ext cx="1562100" cy="1864808"/>
              <a:chOff x="6642100" y="356550"/>
              <a:chExt cx="1631950" cy="1663612"/>
            </a:xfrm>
          </p:grpSpPr>
          <p:sp>
            <p:nvSpPr>
              <p:cNvPr id="138" name="Oval 137">
                <a:extLst>
                  <a:ext uri="{FF2B5EF4-FFF2-40B4-BE49-F238E27FC236}">
                    <a16:creationId xmlns:a16="http://schemas.microsoft.com/office/drawing/2014/main" id="{15D6FD27-6042-40D7-942E-C2A26AF67381}"/>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9" name="Rectangle 138">
                <a:extLst>
                  <a:ext uri="{FF2B5EF4-FFF2-40B4-BE49-F238E27FC236}">
                    <a16:creationId xmlns:a16="http://schemas.microsoft.com/office/drawing/2014/main" id="{055BA644-ECC6-4F24-A3DB-9315B1C5AD09}"/>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0" name="Oval 139">
                <a:extLst>
                  <a:ext uri="{FF2B5EF4-FFF2-40B4-BE49-F238E27FC236}">
                    <a16:creationId xmlns:a16="http://schemas.microsoft.com/office/drawing/2014/main" id="{31D29946-C25B-448A-BC57-7CC08A009A7A}"/>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41" name="Straight Connector 140">
                <a:extLst>
                  <a:ext uri="{FF2B5EF4-FFF2-40B4-BE49-F238E27FC236}">
                    <a16:creationId xmlns:a16="http://schemas.microsoft.com/office/drawing/2014/main" id="{D7AF69B5-9230-4EF9-812B-B7A5206E4448}"/>
                  </a:ext>
                </a:extLst>
              </p:cNvPr>
              <p:cNvCxnSpPr>
                <a:stCxn id="140" idx="2"/>
                <a:endCxn id="14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2" name="Straight Connector 141">
                <a:extLst>
                  <a:ext uri="{FF2B5EF4-FFF2-40B4-BE49-F238E27FC236}">
                    <a16:creationId xmlns:a16="http://schemas.microsoft.com/office/drawing/2014/main" id="{EA6509F4-ABD8-4B60-BA66-403DABD6A673}"/>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3" name="Straight Connector 142">
                <a:extLst>
                  <a:ext uri="{FF2B5EF4-FFF2-40B4-BE49-F238E27FC236}">
                    <a16:creationId xmlns:a16="http://schemas.microsoft.com/office/drawing/2014/main" id="{661B12C4-3FFC-495F-85F8-739EB7C4F66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4" name="Straight Connector 143">
                <a:extLst>
                  <a:ext uri="{FF2B5EF4-FFF2-40B4-BE49-F238E27FC236}">
                    <a16:creationId xmlns:a16="http://schemas.microsoft.com/office/drawing/2014/main" id="{5445E9E6-7C19-4721-94B7-F6BE4C3ADF54}"/>
                  </a:ext>
                </a:extLst>
              </p:cNvPr>
              <p:cNvCxnSpPr>
                <a:cxnSpLocks/>
                <a:stCxn id="14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5" name="Straight Connector 144">
                <a:extLst>
                  <a:ext uri="{FF2B5EF4-FFF2-40B4-BE49-F238E27FC236}">
                    <a16:creationId xmlns:a16="http://schemas.microsoft.com/office/drawing/2014/main" id="{A09F66E4-DA8C-4348-9386-08FA7B340541}"/>
                  </a:ext>
                </a:extLst>
              </p:cNvPr>
              <p:cNvCxnSpPr>
                <a:cxnSpLocks/>
                <a:stCxn id="140" idx="1"/>
                <a:endCxn id="14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6" name="Straight Connector 145">
                <a:extLst>
                  <a:ext uri="{FF2B5EF4-FFF2-40B4-BE49-F238E27FC236}">
                    <a16:creationId xmlns:a16="http://schemas.microsoft.com/office/drawing/2014/main" id="{C82169C9-F3E3-4281-B72A-8F9041A3A4F7}"/>
                  </a:ext>
                </a:extLst>
              </p:cNvPr>
              <p:cNvCxnSpPr>
                <a:stCxn id="140" idx="1"/>
                <a:endCxn id="14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BCEBF83-7CE9-489D-B603-17BFFFABF5D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C159DC0-6D79-4C15-97DD-8AA30DA8785F}"/>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E1A565-0909-49A9-9587-8850824E67FF}"/>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9D1DBFF-341E-4680-96E5-4A214A9DCCC8}"/>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1CE3E5A-5806-40B5-904B-3F382B6187BB}"/>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E1F5062-12A7-4B66-A79E-0C06281BD55A}"/>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E1009C2-A887-43D3-B1A0-454DC62536A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B501138-937D-4824-AB43-4BCFBEF687DE}"/>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53A2269-325A-46A1-A225-1CA63F335D4D}"/>
                  </a:ext>
                </a:extLst>
              </p:cNvPr>
              <p:cNvCxnSpPr>
                <a:cxnSpLocks/>
                <a:endCxn id="14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A93CD55-B8D4-499D-94F7-219C97774406}"/>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83336BC-0C14-4CA3-87EE-98B99E637F5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F3E45534-7AFF-49F7-90B1-17DC66B2B693}"/>
                </a:ext>
              </a:extLst>
            </p:cNvPr>
            <p:cNvGrpSpPr/>
            <p:nvPr/>
          </p:nvGrpSpPr>
          <p:grpSpPr>
            <a:xfrm flipH="1">
              <a:off x="-5360846" y="3062533"/>
              <a:ext cx="6346314" cy="1586297"/>
              <a:chOff x="2841721" y="3064289"/>
              <a:chExt cx="6433684" cy="1586297"/>
            </a:xfrm>
          </p:grpSpPr>
          <p:sp>
            <p:nvSpPr>
              <p:cNvPr id="136" name="Rectangle 135">
                <a:extLst>
                  <a:ext uri="{FF2B5EF4-FFF2-40B4-BE49-F238E27FC236}">
                    <a16:creationId xmlns:a16="http://schemas.microsoft.com/office/drawing/2014/main" id="{4521D4D0-CEF6-48F0-A671-C5272AD6EA7C}"/>
                  </a:ext>
                </a:extLst>
              </p:cNvPr>
              <p:cNvSpPr/>
              <p:nvPr/>
            </p:nvSpPr>
            <p:spPr>
              <a:xfrm rot="2409894">
                <a:off x="4968482" y="4419252"/>
                <a:ext cx="4306923" cy="2313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672F91A2-B655-4470-9C4F-7D3C6EE97B75}"/>
                  </a:ext>
                </a:extLst>
              </p:cNvPr>
              <p:cNvSpPr/>
              <p:nvPr/>
            </p:nvSpPr>
            <p:spPr>
              <a:xfrm>
                <a:off x="2841721" y="3064289"/>
                <a:ext cx="2703494" cy="2063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1" name="Group 130">
              <a:extLst>
                <a:ext uri="{FF2B5EF4-FFF2-40B4-BE49-F238E27FC236}">
                  <a16:creationId xmlns:a16="http://schemas.microsoft.com/office/drawing/2014/main" id="{FB3D5735-7CF4-4400-85C9-4D71C968BBAB}"/>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134" name="Rectangle 133">
                <a:extLst>
                  <a:ext uri="{FF2B5EF4-FFF2-40B4-BE49-F238E27FC236}">
                    <a16:creationId xmlns:a16="http://schemas.microsoft.com/office/drawing/2014/main" id="{8D2FE992-9BCC-4C7A-B58A-6372886949B7}"/>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6CE5A1FB-FDCF-4E0C-AB78-795748FF1917}"/>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32" name="Rectangle 131">
              <a:extLst>
                <a:ext uri="{FF2B5EF4-FFF2-40B4-BE49-F238E27FC236}">
                  <a16:creationId xmlns:a16="http://schemas.microsoft.com/office/drawing/2014/main" id="{88A98375-6D90-4E72-B9F9-F10B725DDE45}"/>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894335AF-8BF4-45D9-9470-4ED05F30E967}"/>
                </a:ext>
              </a:extLst>
            </p:cNvPr>
            <p:cNvSpPr/>
            <p:nvPr/>
          </p:nvSpPr>
          <p:spPr>
            <a:xfrm rot="20109413">
              <a:off x="1852422" y="3252985"/>
              <a:ext cx="911470" cy="21743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9" name="Rectangle 158">
            <a:extLst>
              <a:ext uri="{FF2B5EF4-FFF2-40B4-BE49-F238E27FC236}">
                <a16:creationId xmlns:a16="http://schemas.microsoft.com/office/drawing/2014/main" id="{429A0137-6741-4B27-8831-D4D4030C42EF}"/>
              </a:ext>
            </a:extLst>
          </p:cNvPr>
          <p:cNvSpPr/>
          <p:nvPr/>
        </p:nvSpPr>
        <p:spPr>
          <a:xfrm flipH="1">
            <a:off x="-1576942" y="3712689"/>
            <a:ext cx="2690505" cy="20970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60" name="Group 159">
            <a:extLst>
              <a:ext uri="{FF2B5EF4-FFF2-40B4-BE49-F238E27FC236}">
                <a16:creationId xmlns:a16="http://schemas.microsoft.com/office/drawing/2014/main" id="{D380FAE1-5FAF-4138-B145-268758C1BD38}"/>
              </a:ext>
            </a:extLst>
          </p:cNvPr>
          <p:cNvGrpSpPr/>
          <p:nvPr/>
        </p:nvGrpSpPr>
        <p:grpSpPr>
          <a:xfrm>
            <a:off x="-5338437" y="2974344"/>
            <a:ext cx="8171678" cy="2349880"/>
            <a:chOff x="-5360846" y="2336485"/>
            <a:chExt cx="8099621" cy="2312345"/>
          </a:xfrm>
        </p:grpSpPr>
        <p:sp>
          <p:nvSpPr>
            <p:cNvPr id="161" name="Rectangle 160">
              <a:extLst>
                <a:ext uri="{FF2B5EF4-FFF2-40B4-BE49-F238E27FC236}">
                  <a16:creationId xmlns:a16="http://schemas.microsoft.com/office/drawing/2014/main" id="{D960120E-679D-4F72-A3B2-DA7859C3DEE1}"/>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62" name="Group 161">
              <a:extLst>
                <a:ext uri="{FF2B5EF4-FFF2-40B4-BE49-F238E27FC236}">
                  <a16:creationId xmlns:a16="http://schemas.microsoft.com/office/drawing/2014/main" id="{27DCF260-31A1-4774-BD85-9CF2A16676C5}"/>
                </a:ext>
              </a:extLst>
            </p:cNvPr>
            <p:cNvGrpSpPr/>
            <p:nvPr/>
          </p:nvGrpSpPr>
          <p:grpSpPr>
            <a:xfrm>
              <a:off x="1176675" y="2336485"/>
              <a:ext cx="1562100" cy="1864808"/>
              <a:chOff x="6642100" y="356550"/>
              <a:chExt cx="1631950" cy="1663612"/>
            </a:xfrm>
          </p:grpSpPr>
          <p:sp>
            <p:nvSpPr>
              <p:cNvPr id="171" name="Oval 170">
                <a:extLst>
                  <a:ext uri="{FF2B5EF4-FFF2-40B4-BE49-F238E27FC236}">
                    <a16:creationId xmlns:a16="http://schemas.microsoft.com/office/drawing/2014/main" id="{DA2B445A-BC6A-4D42-83E7-C45A4DAAAB4B}"/>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2" name="Rectangle 171">
                <a:extLst>
                  <a:ext uri="{FF2B5EF4-FFF2-40B4-BE49-F238E27FC236}">
                    <a16:creationId xmlns:a16="http://schemas.microsoft.com/office/drawing/2014/main" id="{8D4E318F-B9EF-423B-8BC4-39883AAB1700}"/>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3" name="Oval 172">
                <a:extLst>
                  <a:ext uri="{FF2B5EF4-FFF2-40B4-BE49-F238E27FC236}">
                    <a16:creationId xmlns:a16="http://schemas.microsoft.com/office/drawing/2014/main" id="{3EB793E3-B224-4DE8-BA6C-85806E456BBA}"/>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74" name="Straight Connector 173">
                <a:extLst>
                  <a:ext uri="{FF2B5EF4-FFF2-40B4-BE49-F238E27FC236}">
                    <a16:creationId xmlns:a16="http://schemas.microsoft.com/office/drawing/2014/main" id="{9A7A479E-8887-4849-AACB-AC74BDDFC75B}"/>
                  </a:ext>
                </a:extLst>
              </p:cNvPr>
              <p:cNvCxnSpPr>
                <a:stCxn id="173" idx="2"/>
                <a:endCxn id="17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5" name="Straight Connector 174">
                <a:extLst>
                  <a:ext uri="{FF2B5EF4-FFF2-40B4-BE49-F238E27FC236}">
                    <a16:creationId xmlns:a16="http://schemas.microsoft.com/office/drawing/2014/main" id="{67EE0F4F-8306-499B-BA20-2913492A36EB}"/>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6" name="Straight Connector 175">
                <a:extLst>
                  <a:ext uri="{FF2B5EF4-FFF2-40B4-BE49-F238E27FC236}">
                    <a16:creationId xmlns:a16="http://schemas.microsoft.com/office/drawing/2014/main" id="{9DBBE33E-98D1-4516-A897-194EBF934169}"/>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7" name="Straight Connector 176">
                <a:extLst>
                  <a:ext uri="{FF2B5EF4-FFF2-40B4-BE49-F238E27FC236}">
                    <a16:creationId xmlns:a16="http://schemas.microsoft.com/office/drawing/2014/main" id="{BB00B5CF-4B5D-46CC-BEE9-F6AA51CCE88A}"/>
                  </a:ext>
                </a:extLst>
              </p:cNvPr>
              <p:cNvCxnSpPr>
                <a:cxnSpLocks/>
                <a:stCxn id="17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8" name="Straight Connector 177">
                <a:extLst>
                  <a:ext uri="{FF2B5EF4-FFF2-40B4-BE49-F238E27FC236}">
                    <a16:creationId xmlns:a16="http://schemas.microsoft.com/office/drawing/2014/main" id="{F872424D-8E8A-43AD-B952-1B25EA9BB90C}"/>
                  </a:ext>
                </a:extLst>
              </p:cNvPr>
              <p:cNvCxnSpPr>
                <a:cxnSpLocks/>
                <a:stCxn id="173" idx="1"/>
                <a:endCxn id="17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9" name="Straight Connector 178">
                <a:extLst>
                  <a:ext uri="{FF2B5EF4-FFF2-40B4-BE49-F238E27FC236}">
                    <a16:creationId xmlns:a16="http://schemas.microsoft.com/office/drawing/2014/main" id="{C58E3AD3-E8DF-41BD-BFAA-5664E9D7D19F}"/>
                  </a:ext>
                </a:extLst>
              </p:cNvPr>
              <p:cNvCxnSpPr>
                <a:stCxn id="173" idx="1"/>
                <a:endCxn id="17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AE2027E-22E5-45BC-AADD-33FE611922C6}"/>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4A14938-0A8F-4712-AD71-A0C92493A926}"/>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8D65E60-B87C-4797-AB5C-78D83F4CDDA5}"/>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9A82FFB-B45A-467A-80D2-F8B8E785F774}"/>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C88ABD-B66A-49EA-B801-9E74043687C0}"/>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F72D70F-D766-49F7-8010-59C5749D5CCC}"/>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6FE4533-1F5B-44A7-9BED-0555CB5A46FA}"/>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5BE7230-6417-4097-91E5-249009591D3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D8615AF-3610-452B-867B-C30C2230BC31}"/>
                  </a:ext>
                </a:extLst>
              </p:cNvPr>
              <p:cNvCxnSpPr>
                <a:cxnSpLocks/>
                <a:endCxn id="17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0919E1D-137C-43A5-B07A-F098A3E2EF5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EBE42AE-A096-47D7-9B93-6DAEEE4F7B2E}"/>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DAE74F2E-1DA7-4D94-A512-25DB131D978B}"/>
                </a:ext>
              </a:extLst>
            </p:cNvPr>
            <p:cNvGrpSpPr/>
            <p:nvPr/>
          </p:nvGrpSpPr>
          <p:grpSpPr>
            <a:xfrm flipH="1">
              <a:off x="-5360846" y="3062533"/>
              <a:ext cx="6346314" cy="1586297"/>
              <a:chOff x="2841721" y="3064289"/>
              <a:chExt cx="6433684" cy="1586297"/>
            </a:xfrm>
          </p:grpSpPr>
          <p:sp>
            <p:nvSpPr>
              <p:cNvPr id="169" name="Rectangle 168">
                <a:extLst>
                  <a:ext uri="{FF2B5EF4-FFF2-40B4-BE49-F238E27FC236}">
                    <a16:creationId xmlns:a16="http://schemas.microsoft.com/office/drawing/2014/main" id="{F91705B1-12CF-46B5-A297-43661ABBEED4}"/>
                  </a:ext>
                </a:extLst>
              </p:cNvPr>
              <p:cNvSpPr/>
              <p:nvPr/>
            </p:nvSpPr>
            <p:spPr>
              <a:xfrm rot="2409894">
                <a:off x="4968482" y="4419252"/>
                <a:ext cx="4306923" cy="2313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0" name="Rectangle 169">
                <a:extLst>
                  <a:ext uri="{FF2B5EF4-FFF2-40B4-BE49-F238E27FC236}">
                    <a16:creationId xmlns:a16="http://schemas.microsoft.com/office/drawing/2014/main" id="{1ECF01B6-8ADF-4502-B20D-CD6D6CFD4E9F}"/>
                  </a:ext>
                </a:extLst>
              </p:cNvPr>
              <p:cNvSpPr/>
              <p:nvPr/>
            </p:nvSpPr>
            <p:spPr>
              <a:xfrm>
                <a:off x="2841721" y="3064289"/>
                <a:ext cx="2703494" cy="2063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82" name="Group 81">
            <a:extLst>
              <a:ext uri="{FF2B5EF4-FFF2-40B4-BE49-F238E27FC236}">
                <a16:creationId xmlns:a16="http://schemas.microsoft.com/office/drawing/2014/main" id="{D0B2A809-99C6-45C9-B8DA-4D989997CEA5}"/>
              </a:ext>
            </a:extLst>
          </p:cNvPr>
          <p:cNvGrpSpPr/>
          <p:nvPr/>
        </p:nvGrpSpPr>
        <p:grpSpPr>
          <a:xfrm>
            <a:off x="798569" y="1886653"/>
            <a:ext cx="564345" cy="3884892"/>
            <a:chOff x="6434741" y="878393"/>
            <a:chExt cx="559369" cy="3822838"/>
          </a:xfrm>
        </p:grpSpPr>
        <p:grpSp>
          <p:nvGrpSpPr>
            <p:cNvPr id="83" name="Group 82">
              <a:extLst>
                <a:ext uri="{FF2B5EF4-FFF2-40B4-BE49-F238E27FC236}">
                  <a16:creationId xmlns:a16="http://schemas.microsoft.com/office/drawing/2014/main" id="{D01E86BF-9107-4E88-B110-5E25688CF2BA}"/>
                </a:ext>
              </a:extLst>
            </p:cNvPr>
            <p:cNvGrpSpPr/>
            <p:nvPr/>
          </p:nvGrpSpPr>
          <p:grpSpPr>
            <a:xfrm rot="5400000">
              <a:off x="5608547" y="3662464"/>
              <a:ext cx="1864961" cy="212574"/>
              <a:chOff x="1922222" y="7583030"/>
              <a:chExt cx="1864961" cy="212574"/>
            </a:xfrm>
          </p:grpSpPr>
          <p:sp>
            <p:nvSpPr>
              <p:cNvPr id="86" name="Rectangle 85">
                <a:extLst>
                  <a:ext uri="{FF2B5EF4-FFF2-40B4-BE49-F238E27FC236}">
                    <a16:creationId xmlns:a16="http://schemas.microsoft.com/office/drawing/2014/main" id="{D0ABBD1C-1D6B-4C80-A6D9-172B4711A54F}"/>
                  </a:ext>
                </a:extLst>
              </p:cNvPr>
              <p:cNvSpPr/>
              <p:nvPr/>
            </p:nvSpPr>
            <p:spPr>
              <a:xfrm rot="1219723">
                <a:off x="2318207" y="7592997"/>
                <a:ext cx="673989" cy="101670"/>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3E80DE2C-39BE-4BD5-97E8-3F58A180C103}"/>
                  </a:ext>
                </a:extLst>
              </p:cNvPr>
              <p:cNvSpPr/>
              <p:nvPr/>
            </p:nvSpPr>
            <p:spPr>
              <a:xfrm rot="20109413">
                <a:off x="2910777" y="7586710"/>
                <a:ext cx="557561" cy="104969"/>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089240F5-E00B-4E49-95ED-37461D30644C}"/>
                  </a:ext>
                </a:extLst>
              </p:cNvPr>
              <p:cNvSpPr/>
              <p:nvPr/>
            </p:nvSpPr>
            <p:spPr>
              <a:xfrm rot="1219723">
                <a:off x="1922222" y="7584862"/>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C2B62532-C41E-4568-9D96-69E5758F2CF4}"/>
                  </a:ext>
                </a:extLst>
              </p:cNvPr>
              <p:cNvSpPr/>
              <p:nvPr/>
            </p:nvSpPr>
            <p:spPr>
              <a:xfrm rot="20109413">
                <a:off x="2883087" y="758303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84" name="Rectangle 83">
              <a:extLst>
                <a:ext uri="{FF2B5EF4-FFF2-40B4-BE49-F238E27FC236}">
                  <a16:creationId xmlns:a16="http://schemas.microsoft.com/office/drawing/2014/main" id="{3CAED0C0-FA7F-4497-94EB-663B1F580701}"/>
                </a:ext>
              </a:extLst>
            </p:cNvPr>
            <p:cNvSpPr/>
            <p:nvPr/>
          </p:nvSpPr>
          <p:spPr>
            <a:xfrm rot="14980277" flipV="1">
              <a:off x="6342887" y="1321890"/>
              <a:ext cx="1092887" cy="20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86197B7D-6CB8-4A6C-B490-51C0F5BD8AAB}"/>
                </a:ext>
              </a:extLst>
            </p:cNvPr>
            <p:cNvSpPr/>
            <p:nvPr/>
          </p:nvSpPr>
          <p:spPr>
            <a:xfrm rot="17690587" flipV="1">
              <a:off x="6435775" y="2185020"/>
              <a:ext cx="904096" cy="212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3" name="TextBox 42">
            <a:extLst>
              <a:ext uri="{FF2B5EF4-FFF2-40B4-BE49-F238E27FC236}">
                <a16:creationId xmlns:a16="http://schemas.microsoft.com/office/drawing/2014/main" id="{F9053CE9-AF74-4118-8823-2486B7D2995E}"/>
              </a:ext>
            </a:extLst>
          </p:cNvPr>
          <p:cNvSpPr txBox="1"/>
          <p:nvPr/>
        </p:nvSpPr>
        <p:spPr>
          <a:xfrm>
            <a:off x="400202" y="5476908"/>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Regulate Applied Pressure</a:t>
            </a:r>
          </a:p>
        </p:txBody>
      </p:sp>
      <p:grpSp>
        <p:nvGrpSpPr>
          <p:cNvPr id="4" name="Group 3">
            <a:extLst>
              <a:ext uri="{FF2B5EF4-FFF2-40B4-BE49-F238E27FC236}">
                <a16:creationId xmlns:a16="http://schemas.microsoft.com/office/drawing/2014/main" id="{D4DED9B9-9C13-42B5-9E7F-0184D27AAFBB}"/>
              </a:ext>
            </a:extLst>
          </p:cNvPr>
          <p:cNvGrpSpPr/>
          <p:nvPr/>
        </p:nvGrpSpPr>
        <p:grpSpPr>
          <a:xfrm>
            <a:off x="598887" y="3170039"/>
            <a:ext cx="3120527" cy="610578"/>
            <a:chOff x="461234" y="3248096"/>
            <a:chExt cx="3120527" cy="610578"/>
          </a:xfrm>
        </p:grpSpPr>
        <p:sp>
          <p:nvSpPr>
            <p:cNvPr id="2" name="Arrow: Right 1">
              <a:extLst>
                <a:ext uri="{FF2B5EF4-FFF2-40B4-BE49-F238E27FC236}">
                  <a16:creationId xmlns:a16="http://schemas.microsoft.com/office/drawing/2014/main" id="{D0765926-FB7F-4006-9489-6D22C6D4681C}"/>
                </a:ext>
              </a:extLst>
            </p:cNvPr>
            <p:cNvSpPr/>
            <p:nvPr/>
          </p:nvSpPr>
          <p:spPr>
            <a:xfrm rot="8478319">
              <a:off x="2459136" y="3251417"/>
              <a:ext cx="1122625" cy="6072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Arrow: Right 190">
              <a:extLst>
                <a:ext uri="{FF2B5EF4-FFF2-40B4-BE49-F238E27FC236}">
                  <a16:creationId xmlns:a16="http://schemas.microsoft.com/office/drawing/2014/main" id="{F2F8E308-01A7-4DB5-B610-5D9DD6734991}"/>
                </a:ext>
              </a:extLst>
            </p:cNvPr>
            <p:cNvSpPr/>
            <p:nvPr/>
          </p:nvSpPr>
          <p:spPr>
            <a:xfrm rot="13121681" flipH="1">
              <a:off x="461234" y="3248096"/>
              <a:ext cx="1122625" cy="6072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a:extLst>
              <a:ext uri="{FF2B5EF4-FFF2-40B4-BE49-F238E27FC236}">
                <a16:creationId xmlns:a16="http://schemas.microsoft.com/office/drawing/2014/main" id="{59E3EB7C-DF53-42CA-94CE-6D89DF490AB0}"/>
              </a:ext>
            </a:extLst>
          </p:cNvPr>
          <p:cNvSpPr txBox="1"/>
          <p:nvPr/>
        </p:nvSpPr>
        <p:spPr>
          <a:xfrm>
            <a:off x="3400297" y="2621580"/>
            <a:ext cx="1374744" cy="369332"/>
          </a:xfrm>
          <a:prstGeom prst="rect">
            <a:avLst/>
          </a:prstGeom>
          <a:solidFill>
            <a:schemeClr val="bg1"/>
          </a:solidFill>
        </p:spPr>
        <p:txBody>
          <a:bodyPr wrap="square" rtlCol="0">
            <a:spAutoFit/>
          </a:bodyPr>
          <a:lstStyle/>
          <a:p>
            <a:r>
              <a:rPr lang="en-US">
                <a:latin typeface="Arial Black" panose="020B0A04020102020204" pitchFamily="34" charset="0"/>
              </a:rPr>
              <a:t>Pressure</a:t>
            </a:r>
          </a:p>
        </p:txBody>
      </p:sp>
      <p:grpSp>
        <p:nvGrpSpPr>
          <p:cNvPr id="195" name="Group 194">
            <a:extLst>
              <a:ext uri="{FF2B5EF4-FFF2-40B4-BE49-F238E27FC236}">
                <a16:creationId xmlns:a16="http://schemas.microsoft.com/office/drawing/2014/main" id="{68EA1864-BF14-4C6F-A621-58E3F1C4F520}"/>
              </a:ext>
            </a:extLst>
          </p:cNvPr>
          <p:cNvGrpSpPr/>
          <p:nvPr/>
        </p:nvGrpSpPr>
        <p:grpSpPr>
          <a:xfrm>
            <a:off x="6794532" y="2985005"/>
            <a:ext cx="1746748" cy="2037993"/>
            <a:chOff x="5932799" y="2547380"/>
            <a:chExt cx="1631950" cy="1663612"/>
          </a:xfrm>
        </p:grpSpPr>
        <p:sp>
          <p:nvSpPr>
            <p:cNvPr id="196" name="Oval 195">
              <a:extLst>
                <a:ext uri="{FF2B5EF4-FFF2-40B4-BE49-F238E27FC236}">
                  <a16:creationId xmlns:a16="http://schemas.microsoft.com/office/drawing/2014/main" id="{43351A05-B337-453C-9F09-5AEE1C706338}"/>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7" name="Rectangle 196">
              <a:extLst>
                <a:ext uri="{FF2B5EF4-FFF2-40B4-BE49-F238E27FC236}">
                  <a16:creationId xmlns:a16="http://schemas.microsoft.com/office/drawing/2014/main" id="{69943B47-0323-4040-AAC4-3C73BFDE22AD}"/>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8" name="Oval 197">
              <a:extLst>
                <a:ext uri="{FF2B5EF4-FFF2-40B4-BE49-F238E27FC236}">
                  <a16:creationId xmlns:a16="http://schemas.microsoft.com/office/drawing/2014/main" id="{FA333EDA-D37C-4AB2-B7DA-5368656FC8F3}"/>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99" name="Straight Connector 198">
              <a:extLst>
                <a:ext uri="{FF2B5EF4-FFF2-40B4-BE49-F238E27FC236}">
                  <a16:creationId xmlns:a16="http://schemas.microsoft.com/office/drawing/2014/main" id="{D866ACD0-35F0-4DCC-8E0E-A9130D96A0E5}"/>
                </a:ext>
              </a:extLst>
            </p:cNvPr>
            <p:cNvCxnSpPr>
              <a:stCxn id="198" idx="2"/>
              <a:endCxn id="198"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0" name="Straight Connector 199">
              <a:extLst>
                <a:ext uri="{FF2B5EF4-FFF2-40B4-BE49-F238E27FC236}">
                  <a16:creationId xmlns:a16="http://schemas.microsoft.com/office/drawing/2014/main" id="{E0774AFE-56C8-43FB-9F53-B091425F60CC}"/>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1" name="Straight Connector 200">
              <a:extLst>
                <a:ext uri="{FF2B5EF4-FFF2-40B4-BE49-F238E27FC236}">
                  <a16:creationId xmlns:a16="http://schemas.microsoft.com/office/drawing/2014/main" id="{D76ED45B-1855-4AE3-B072-DE1DB1B52956}"/>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2" name="Straight Connector 201">
              <a:extLst>
                <a:ext uri="{FF2B5EF4-FFF2-40B4-BE49-F238E27FC236}">
                  <a16:creationId xmlns:a16="http://schemas.microsoft.com/office/drawing/2014/main" id="{14D2A055-426E-465C-8C5B-90807B31111F}"/>
                </a:ext>
              </a:extLst>
            </p:cNvPr>
            <p:cNvCxnSpPr>
              <a:cxnSpLocks/>
              <a:stCxn id="198"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3" name="Straight Connector 202">
              <a:extLst>
                <a:ext uri="{FF2B5EF4-FFF2-40B4-BE49-F238E27FC236}">
                  <a16:creationId xmlns:a16="http://schemas.microsoft.com/office/drawing/2014/main" id="{CA92C6EB-3422-48B7-BC01-097446FBE361}"/>
                </a:ext>
              </a:extLst>
            </p:cNvPr>
            <p:cNvCxnSpPr>
              <a:cxnSpLocks/>
              <a:stCxn id="198" idx="1"/>
              <a:endCxn id="198"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4" name="Straight Connector 203">
              <a:extLst>
                <a:ext uri="{FF2B5EF4-FFF2-40B4-BE49-F238E27FC236}">
                  <a16:creationId xmlns:a16="http://schemas.microsoft.com/office/drawing/2014/main" id="{61C548D7-534C-4980-A521-6F55A5E9916F}"/>
                </a:ext>
              </a:extLst>
            </p:cNvPr>
            <p:cNvCxnSpPr>
              <a:stCxn id="198" idx="1"/>
              <a:endCxn id="198"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6693E0A-9854-4585-B697-77F912370D97}"/>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E294A20-544F-41D9-8D0F-04CB838217FE}"/>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AA8F1CF-CF08-4234-96F7-92EF6C2F8DB9}"/>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8CC6509-D983-47C7-9F41-C45CF82E4CAD}"/>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8837FA8-C511-4CBD-9F05-461F999305E6}"/>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54E87C6-DA29-422C-8517-51DE5DF56703}"/>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CFAF08A-8B3C-484F-BCB9-891F24BCE005}"/>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DA66ACE-511E-4D17-B40B-7F5B0BDBF6D2}"/>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2CA2770-DD06-4B9F-9E5A-9F9D8AFBA9FA}"/>
                </a:ext>
              </a:extLst>
            </p:cNvPr>
            <p:cNvCxnSpPr>
              <a:cxnSpLocks/>
              <a:endCxn id="198"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DA91595-435C-4750-A2C1-EBCED55CC928}"/>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B6ECACB4-F235-4B1F-92A0-AB3C45CD02AC}"/>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0A586349-8F48-46D9-A100-E098CC622695}"/>
              </a:ext>
            </a:extLst>
          </p:cNvPr>
          <p:cNvGrpSpPr/>
          <p:nvPr/>
        </p:nvGrpSpPr>
        <p:grpSpPr>
          <a:xfrm rot="5400000">
            <a:off x="9457558" y="3083296"/>
            <a:ext cx="1746748" cy="2037993"/>
            <a:chOff x="5932799" y="2547380"/>
            <a:chExt cx="1631950" cy="1663612"/>
          </a:xfrm>
        </p:grpSpPr>
        <p:sp>
          <p:nvSpPr>
            <p:cNvPr id="217" name="Oval 216">
              <a:extLst>
                <a:ext uri="{FF2B5EF4-FFF2-40B4-BE49-F238E27FC236}">
                  <a16:creationId xmlns:a16="http://schemas.microsoft.com/office/drawing/2014/main" id="{86662EB7-D5B5-4396-B42A-F0F5E1FAEC41}"/>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8" name="Rectangle 217">
              <a:extLst>
                <a:ext uri="{FF2B5EF4-FFF2-40B4-BE49-F238E27FC236}">
                  <a16:creationId xmlns:a16="http://schemas.microsoft.com/office/drawing/2014/main" id="{D1638EFA-BD07-40D7-8966-0610121A1E9A}"/>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9" name="Oval 218">
              <a:extLst>
                <a:ext uri="{FF2B5EF4-FFF2-40B4-BE49-F238E27FC236}">
                  <a16:creationId xmlns:a16="http://schemas.microsoft.com/office/drawing/2014/main" id="{3E566758-D58A-411F-82F9-6A109B4C3566}"/>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220" name="Straight Connector 219">
              <a:extLst>
                <a:ext uri="{FF2B5EF4-FFF2-40B4-BE49-F238E27FC236}">
                  <a16:creationId xmlns:a16="http://schemas.microsoft.com/office/drawing/2014/main" id="{498444A4-167C-4FFB-A845-042D2D44D43F}"/>
                </a:ext>
              </a:extLst>
            </p:cNvPr>
            <p:cNvCxnSpPr>
              <a:stCxn id="219" idx="2"/>
              <a:endCxn id="219"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1" name="Straight Connector 220">
              <a:extLst>
                <a:ext uri="{FF2B5EF4-FFF2-40B4-BE49-F238E27FC236}">
                  <a16:creationId xmlns:a16="http://schemas.microsoft.com/office/drawing/2014/main" id="{FF6CE4D3-DB83-4E2B-933B-26140C0BFB8F}"/>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2" name="Straight Connector 221">
              <a:extLst>
                <a:ext uri="{FF2B5EF4-FFF2-40B4-BE49-F238E27FC236}">
                  <a16:creationId xmlns:a16="http://schemas.microsoft.com/office/drawing/2014/main" id="{101F8914-C701-4F1F-B25E-3194D58DF102}"/>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3" name="Straight Connector 222">
              <a:extLst>
                <a:ext uri="{FF2B5EF4-FFF2-40B4-BE49-F238E27FC236}">
                  <a16:creationId xmlns:a16="http://schemas.microsoft.com/office/drawing/2014/main" id="{6BB92A93-B140-4C41-886B-EC9FC26C7319}"/>
                </a:ext>
              </a:extLst>
            </p:cNvPr>
            <p:cNvCxnSpPr>
              <a:cxnSpLocks/>
              <a:stCxn id="219"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4" name="Straight Connector 223">
              <a:extLst>
                <a:ext uri="{FF2B5EF4-FFF2-40B4-BE49-F238E27FC236}">
                  <a16:creationId xmlns:a16="http://schemas.microsoft.com/office/drawing/2014/main" id="{99F4BC5F-CA81-42BD-8E70-2CB2A68D5113}"/>
                </a:ext>
              </a:extLst>
            </p:cNvPr>
            <p:cNvCxnSpPr>
              <a:cxnSpLocks/>
              <a:stCxn id="219" idx="1"/>
              <a:endCxn id="219"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5" name="Straight Connector 224">
              <a:extLst>
                <a:ext uri="{FF2B5EF4-FFF2-40B4-BE49-F238E27FC236}">
                  <a16:creationId xmlns:a16="http://schemas.microsoft.com/office/drawing/2014/main" id="{E779F7CA-8161-4614-B39A-48DF3893B65B}"/>
                </a:ext>
              </a:extLst>
            </p:cNvPr>
            <p:cNvCxnSpPr>
              <a:stCxn id="219" idx="1"/>
              <a:endCxn id="219"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9881FD6-4861-413C-B8F4-B4E96CA3B19E}"/>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E68F648-3238-4E45-9717-144D390F4A01}"/>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A4CA7D7-3335-4C22-8E2E-62F242C1CD74}"/>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9673564-EBAD-4BFE-A696-B751BE13EE39}"/>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040CD08-C8AF-400B-9C51-E8599925DBDB}"/>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11E0A14-977F-4422-9830-028A85755965}"/>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9DDAF4C-A56C-4DFE-B7F9-2CDC42BD5074}"/>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9BCC9E6-9ACC-4CBE-8591-4395728E1E31}"/>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C1FBD14-2ADD-4416-B350-8AE973939171}"/>
                </a:ext>
              </a:extLst>
            </p:cNvPr>
            <p:cNvCxnSpPr>
              <a:cxnSpLocks/>
              <a:endCxn id="219"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096B518-7351-445D-9426-1B6CA90CBB89}"/>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107B444-9300-476C-B3E3-C1A9EC80B1FF}"/>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0" name="Arrow: Circular 9">
            <a:extLst>
              <a:ext uri="{FF2B5EF4-FFF2-40B4-BE49-F238E27FC236}">
                <a16:creationId xmlns:a16="http://schemas.microsoft.com/office/drawing/2014/main" id="{C0093E6C-DD70-4992-B0A1-E17E5B23CBCB}"/>
              </a:ext>
            </a:extLst>
          </p:cNvPr>
          <p:cNvSpPr/>
          <p:nvPr/>
        </p:nvSpPr>
        <p:spPr>
          <a:xfrm>
            <a:off x="8316722" y="1304708"/>
            <a:ext cx="1544687" cy="169529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TextBox 236">
            <a:extLst>
              <a:ext uri="{FF2B5EF4-FFF2-40B4-BE49-F238E27FC236}">
                <a16:creationId xmlns:a16="http://schemas.microsoft.com/office/drawing/2014/main" id="{1622AA44-46B7-489F-A31D-9A46FC7C01B6}"/>
              </a:ext>
            </a:extLst>
          </p:cNvPr>
          <p:cNvSpPr txBox="1"/>
          <p:nvPr/>
        </p:nvSpPr>
        <p:spPr>
          <a:xfrm>
            <a:off x="7957256" y="2267781"/>
            <a:ext cx="2263617" cy="369332"/>
          </a:xfrm>
          <a:prstGeom prst="rect">
            <a:avLst/>
          </a:prstGeom>
          <a:solidFill>
            <a:schemeClr val="bg1"/>
          </a:solidFill>
        </p:spPr>
        <p:txBody>
          <a:bodyPr wrap="square" rtlCol="0">
            <a:spAutoFit/>
          </a:bodyPr>
          <a:lstStyle/>
          <a:p>
            <a:r>
              <a:rPr lang="en-US">
                <a:latin typeface="Arial Black" panose="020B0A04020102020204" pitchFamily="34" charset="0"/>
              </a:rPr>
              <a:t>Range of 0° - 90°</a:t>
            </a:r>
          </a:p>
        </p:txBody>
      </p:sp>
    </p:spTree>
    <p:extLst>
      <p:ext uri="{BB962C8B-B14F-4D97-AF65-F5344CB8AC3E}">
        <p14:creationId xmlns:p14="http://schemas.microsoft.com/office/powerpoint/2010/main" val="37401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82"/>
                                        </p:tgtEl>
                                        <p:attrNameLst>
                                          <p:attrName>r</p:attrName>
                                        </p:attrNameLst>
                                      </p:cBhvr>
                                    </p:animRo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95"/>
                                        </p:tgtEl>
                                        <p:attrNameLst>
                                          <p:attrName>style.visibility</p:attrName>
                                        </p:attrNameLst>
                                      </p:cBhvr>
                                      <p:to>
                                        <p:strVal val="visible"/>
                                      </p:to>
                                    </p:set>
                                    <p:anim calcmode="lin" valueType="num">
                                      <p:cBhvr additive="base">
                                        <p:cTn id="20" dur="500" fill="hold"/>
                                        <p:tgtEl>
                                          <p:spTgt spid="195"/>
                                        </p:tgtEl>
                                        <p:attrNameLst>
                                          <p:attrName>ppt_x</p:attrName>
                                        </p:attrNameLst>
                                      </p:cBhvr>
                                      <p:tavLst>
                                        <p:tav tm="0">
                                          <p:val>
                                            <p:strVal val="#ppt_x"/>
                                          </p:val>
                                        </p:tav>
                                        <p:tav tm="100000">
                                          <p:val>
                                            <p:strVal val="#ppt_x"/>
                                          </p:val>
                                        </p:tav>
                                      </p:tavLst>
                                    </p:anim>
                                    <p:anim calcmode="lin" valueType="num">
                                      <p:cBhvr additive="base">
                                        <p:cTn id="21" dur="500" fill="hold"/>
                                        <p:tgtEl>
                                          <p:spTgt spid="19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16"/>
                                        </p:tgtEl>
                                        <p:attrNameLst>
                                          <p:attrName>style.visibility</p:attrName>
                                        </p:attrNameLst>
                                      </p:cBhvr>
                                      <p:to>
                                        <p:strVal val="visible"/>
                                      </p:to>
                                    </p:set>
                                    <p:anim calcmode="lin" valueType="num">
                                      <p:cBhvr additive="base">
                                        <p:cTn id="26" dur="500" fill="hold"/>
                                        <p:tgtEl>
                                          <p:spTgt spid="216"/>
                                        </p:tgtEl>
                                        <p:attrNameLst>
                                          <p:attrName>ppt_x</p:attrName>
                                        </p:attrNameLst>
                                      </p:cBhvr>
                                      <p:tavLst>
                                        <p:tav tm="0">
                                          <p:val>
                                            <p:strVal val="1+#ppt_w/2"/>
                                          </p:val>
                                        </p:tav>
                                        <p:tav tm="100000">
                                          <p:val>
                                            <p:strVal val="#ppt_x"/>
                                          </p:val>
                                        </p:tav>
                                      </p:tavLst>
                                    </p:anim>
                                    <p:anim calcmode="lin" valueType="num">
                                      <p:cBhvr additive="base">
                                        <p:cTn id="27" dur="500" fill="hold"/>
                                        <p:tgtEl>
                                          <p:spTgt spid="216"/>
                                        </p:tgtEl>
                                        <p:attrNameLst>
                                          <p:attrName>ppt_y</p:attrName>
                                        </p:attrNameLst>
                                      </p:cBhvr>
                                      <p:tavLst>
                                        <p:tav tm="0">
                                          <p:val>
                                            <p:strVal val="#ppt_y"/>
                                          </p:val>
                                        </p:tav>
                                        <p:tav tm="100000">
                                          <p:val>
                                            <p:strVal val="#ppt_y"/>
                                          </p:val>
                                        </p:tav>
                                      </p:tavLst>
                                    </p:anim>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0" grpId="0" animBg="1"/>
      <p:bldP spid="2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324333"/>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5242" y="97327"/>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Targets and Metrics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14</a:t>
            </a:fld>
            <a:endParaRPr kern="0">
              <a:solidFill>
                <a:srgbClr val="000000"/>
              </a:solidFill>
            </a:endParaRPr>
          </a:p>
        </p:txBody>
      </p:sp>
      <p:sp>
        <p:nvSpPr>
          <p:cNvPr id="336" name="Rectangle: Rounded Corners 335">
            <a:extLst>
              <a:ext uri="{FF2B5EF4-FFF2-40B4-BE49-F238E27FC236}">
                <a16:creationId xmlns:a16="http://schemas.microsoft.com/office/drawing/2014/main" id="{F080166D-7696-4441-B87D-602A6F474E80}"/>
              </a:ext>
            </a:extLst>
          </p:cNvPr>
          <p:cNvSpPr/>
          <p:nvPr/>
        </p:nvSpPr>
        <p:spPr>
          <a:xfrm>
            <a:off x="-9273" y="1234440"/>
            <a:ext cx="5639195"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Parallelogram 336">
            <a:extLst>
              <a:ext uri="{FF2B5EF4-FFF2-40B4-BE49-F238E27FC236}">
                <a16:creationId xmlns:a16="http://schemas.microsoft.com/office/drawing/2014/main" id="{480BC705-3B97-459E-9C99-2E6ADDA7D399}"/>
              </a:ext>
            </a:extLst>
          </p:cNvPr>
          <p:cNvSpPr/>
          <p:nvPr/>
        </p:nvSpPr>
        <p:spPr>
          <a:xfrm>
            <a:off x="-75847" y="3985314"/>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38" name="Group 337">
            <a:extLst>
              <a:ext uri="{FF2B5EF4-FFF2-40B4-BE49-F238E27FC236}">
                <a16:creationId xmlns:a16="http://schemas.microsoft.com/office/drawing/2014/main" id="{A590260A-322F-498D-B8E4-DF5112F28886}"/>
              </a:ext>
            </a:extLst>
          </p:cNvPr>
          <p:cNvGrpSpPr/>
          <p:nvPr/>
        </p:nvGrpSpPr>
        <p:grpSpPr>
          <a:xfrm>
            <a:off x="-5338437" y="2974344"/>
            <a:ext cx="8171678" cy="2349880"/>
            <a:chOff x="-5360846" y="2336485"/>
            <a:chExt cx="8099621" cy="2312345"/>
          </a:xfrm>
        </p:grpSpPr>
        <p:sp>
          <p:nvSpPr>
            <p:cNvPr id="339" name="Rectangle 338">
              <a:extLst>
                <a:ext uri="{FF2B5EF4-FFF2-40B4-BE49-F238E27FC236}">
                  <a16:creationId xmlns:a16="http://schemas.microsoft.com/office/drawing/2014/main" id="{3C6BE442-CF12-4AF8-8BDE-B02913B914A3}"/>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40" name="Group 339">
              <a:extLst>
                <a:ext uri="{FF2B5EF4-FFF2-40B4-BE49-F238E27FC236}">
                  <a16:creationId xmlns:a16="http://schemas.microsoft.com/office/drawing/2014/main" id="{5C950428-AABD-42F1-9654-7FCA1AA8A0E5}"/>
                </a:ext>
              </a:extLst>
            </p:cNvPr>
            <p:cNvGrpSpPr/>
            <p:nvPr/>
          </p:nvGrpSpPr>
          <p:grpSpPr>
            <a:xfrm>
              <a:off x="1176675" y="2336485"/>
              <a:ext cx="1562100" cy="1864808"/>
              <a:chOff x="6642100" y="356550"/>
              <a:chExt cx="1631950" cy="1663612"/>
            </a:xfrm>
          </p:grpSpPr>
          <p:sp>
            <p:nvSpPr>
              <p:cNvPr id="344" name="Oval 343">
                <a:extLst>
                  <a:ext uri="{FF2B5EF4-FFF2-40B4-BE49-F238E27FC236}">
                    <a16:creationId xmlns:a16="http://schemas.microsoft.com/office/drawing/2014/main" id="{73C3CABC-0B05-4282-870A-1DB360FE9CD3}"/>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5" name="Rectangle 344">
                <a:extLst>
                  <a:ext uri="{FF2B5EF4-FFF2-40B4-BE49-F238E27FC236}">
                    <a16:creationId xmlns:a16="http://schemas.microsoft.com/office/drawing/2014/main" id="{8C1EBF71-180E-4CED-82B2-51A37EE5701A}"/>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6" name="Oval 345">
                <a:extLst>
                  <a:ext uri="{FF2B5EF4-FFF2-40B4-BE49-F238E27FC236}">
                    <a16:creationId xmlns:a16="http://schemas.microsoft.com/office/drawing/2014/main" id="{C456B68B-5F2C-4DFB-8048-9E3A6F1B958E}"/>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47" name="Straight Connector 346">
                <a:extLst>
                  <a:ext uri="{FF2B5EF4-FFF2-40B4-BE49-F238E27FC236}">
                    <a16:creationId xmlns:a16="http://schemas.microsoft.com/office/drawing/2014/main" id="{9512FEA9-2DE5-41D9-8A5A-503B334E995A}"/>
                  </a:ext>
                </a:extLst>
              </p:cNvPr>
              <p:cNvCxnSpPr>
                <a:stCxn id="346" idx="2"/>
                <a:endCxn id="34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48" name="Straight Connector 347">
                <a:extLst>
                  <a:ext uri="{FF2B5EF4-FFF2-40B4-BE49-F238E27FC236}">
                    <a16:creationId xmlns:a16="http://schemas.microsoft.com/office/drawing/2014/main" id="{2A68D028-9CA8-4BB5-A512-C328C08548B7}"/>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49" name="Straight Connector 348">
                <a:extLst>
                  <a:ext uri="{FF2B5EF4-FFF2-40B4-BE49-F238E27FC236}">
                    <a16:creationId xmlns:a16="http://schemas.microsoft.com/office/drawing/2014/main" id="{AB2E06CE-1FB5-46BF-8184-3AF8A9BDDD19}"/>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50" name="Straight Connector 349">
                <a:extLst>
                  <a:ext uri="{FF2B5EF4-FFF2-40B4-BE49-F238E27FC236}">
                    <a16:creationId xmlns:a16="http://schemas.microsoft.com/office/drawing/2014/main" id="{E555FC92-6B71-4C4E-B3F4-F7BA0C5624AD}"/>
                  </a:ext>
                </a:extLst>
              </p:cNvPr>
              <p:cNvCxnSpPr>
                <a:cxnSpLocks/>
                <a:stCxn id="34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51" name="Straight Connector 350">
                <a:extLst>
                  <a:ext uri="{FF2B5EF4-FFF2-40B4-BE49-F238E27FC236}">
                    <a16:creationId xmlns:a16="http://schemas.microsoft.com/office/drawing/2014/main" id="{8EF1D9DD-C95B-490D-A8AE-5FF09A66FE23}"/>
                  </a:ext>
                </a:extLst>
              </p:cNvPr>
              <p:cNvCxnSpPr>
                <a:cxnSpLocks/>
                <a:stCxn id="346" idx="1"/>
                <a:endCxn id="34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52" name="Straight Connector 351">
                <a:extLst>
                  <a:ext uri="{FF2B5EF4-FFF2-40B4-BE49-F238E27FC236}">
                    <a16:creationId xmlns:a16="http://schemas.microsoft.com/office/drawing/2014/main" id="{9FC56AA0-BFD3-4B8D-B227-97E65FD694F6}"/>
                  </a:ext>
                </a:extLst>
              </p:cNvPr>
              <p:cNvCxnSpPr>
                <a:stCxn id="346" idx="1"/>
                <a:endCxn id="34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FFF0CEDC-0D70-4E5E-9A2D-3475136C3D27}"/>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1B01F6A7-8019-43EA-A8E7-C41BADFEF58B}"/>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B00C9199-9DFA-4AE6-96DB-10A93C9C5B41}"/>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54191C83-2A69-48D4-9B67-6B7962F1301A}"/>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70BF224C-2931-470D-A702-B8006F89999B}"/>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C3A62BA-3D2C-4800-8DE2-85C479D867A1}"/>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7668D54A-91CC-4FDF-A1A8-E714C20DAE9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3D7B3F2-FCF1-4197-AEB6-6447C69AC0DB}"/>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610B565B-4B6D-4576-B451-A7DB179FFC51}"/>
                  </a:ext>
                </a:extLst>
              </p:cNvPr>
              <p:cNvCxnSpPr>
                <a:cxnSpLocks/>
                <a:endCxn id="34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303EA73-DB68-4B3C-9E19-1C7047E8DE62}"/>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94F5DFC1-DAD6-4CB5-AAFE-6638A3CA6338}"/>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341" name="Group 340">
              <a:extLst>
                <a:ext uri="{FF2B5EF4-FFF2-40B4-BE49-F238E27FC236}">
                  <a16:creationId xmlns:a16="http://schemas.microsoft.com/office/drawing/2014/main" id="{42A74F77-B1D1-42BD-A22E-0DECCCC7F26B}"/>
                </a:ext>
              </a:extLst>
            </p:cNvPr>
            <p:cNvGrpSpPr/>
            <p:nvPr/>
          </p:nvGrpSpPr>
          <p:grpSpPr>
            <a:xfrm flipH="1">
              <a:off x="-5360846" y="3062533"/>
              <a:ext cx="6346314" cy="1586297"/>
              <a:chOff x="2841721" y="3064289"/>
              <a:chExt cx="6433684" cy="1586297"/>
            </a:xfrm>
          </p:grpSpPr>
          <p:sp>
            <p:nvSpPr>
              <p:cNvPr id="342" name="Rectangle 341">
                <a:extLst>
                  <a:ext uri="{FF2B5EF4-FFF2-40B4-BE49-F238E27FC236}">
                    <a16:creationId xmlns:a16="http://schemas.microsoft.com/office/drawing/2014/main" id="{23F61DD5-49DD-423F-B7E9-139CF2EEFC40}"/>
                  </a:ext>
                </a:extLst>
              </p:cNvPr>
              <p:cNvSpPr/>
              <p:nvPr/>
            </p:nvSpPr>
            <p:spPr>
              <a:xfrm rot="2409894">
                <a:off x="4968482" y="4419252"/>
                <a:ext cx="4306923" cy="2313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3" name="Rectangle 342">
                <a:extLst>
                  <a:ext uri="{FF2B5EF4-FFF2-40B4-BE49-F238E27FC236}">
                    <a16:creationId xmlns:a16="http://schemas.microsoft.com/office/drawing/2014/main" id="{24165C55-C5B5-41F3-8A0C-E396756E4267}"/>
                  </a:ext>
                </a:extLst>
              </p:cNvPr>
              <p:cNvSpPr/>
              <p:nvPr/>
            </p:nvSpPr>
            <p:spPr>
              <a:xfrm>
                <a:off x="2841721" y="3064289"/>
                <a:ext cx="2703494" cy="2063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364" name="Group 363">
            <a:extLst>
              <a:ext uri="{FF2B5EF4-FFF2-40B4-BE49-F238E27FC236}">
                <a16:creationId xmlns:a16="http://schemas.microsoft.com/office/drawing/2014/main" id="{9DEBB0E1-48F1-48D2-802B-500D1FC24466}"/>
              </a:ext>
            </a:extLst>
          </p:cNvPr>
          <p:cNvGrpSpPr/>
          <p:nvPr/>
        </p:nvGrpSpPr>
        <p:grpSpPr>
          <a:xfrm>
            <a:off x="700244" y="1857157"/>
            <a:ext cx="564345" cy="3884892"/>
            <a:chOff x="6434741" y="878393"/>
            <a:chExt cx="559369" cy="3822838"/>
          </a:xfrm>
        </p:grpSpPr>
        <p:grpSp>
          <p:nvGrpSpPr>
            <p:cNvPr id="365" name="Group 364">
              <a:extLst>
                <a:ext uri="{FF2B5EF4-FFF2-40B4-BE49-F238E27FC236}">
                  <a16:creationId xmlns:a16="http://schemas.microsoft.com/office/drawing/2014/main" id="{758C6A0F-39FB-4B33-B5EF-A038BB0C1967}"/>
                </a:ext>
              </a:extLst>
            </p:cNvPr>
            <p:cNvGrpSpPr/>
            <p:nvPr/>
          </p:nvGrpSpPr>
          <p:grpSpPr>
            <a:xfrm rot="5400000">
              <a:off x="5608547" y="3662464"/>
              <a:ext cx="1864961" cy="212574"/>
              <a:chOff x="1922222" y="7583030"/>
              <a:chExt cx="1864961" cy="212574"/>
            </a:xfrm>
          </p:grpSpPr>
          <p:sp>
            <p:nvSpPr>
              <p:cNvPr id="368" name="Rectangle 367">
                <a:extLst>
                  <a:ext uri="{FF2B5EF4-FFF2-40B4-BE49-F238E27FC236}">
                    <a16:creationId xmlns:a16="http://schemas.microsoft.com/office/drawing/2014/main" id="{1C1CA171-1C94-4395-B620-5A14F1D334F6}"/>
                  </a:ext>
                </a:extLst>
              </p:cNvPr>
              <p:cNvSpPr/>
              <p:nvPr/>
            </p:nvSpPr>
            <p:spPr>
              <a:xfrm rot="1219723">
                <a:off x="2318207" y="7592997"/>
                <a:ext cx="673989" cy="101670"/>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9" name="Rectangle 368">
                <a:extLst>
                  <a:ext uri="{FF2B5EF4-FFF2-40B4-BE49-F238E27FC236}">
                    <a16:creationId xmlns:a16="http://schemas.microsoft.com/office/drawing/2014/main" id="{7B7388B6-B0EB-4C77-972C-7F7D71BC8AF8}"/>
                  </a:ext>
                </a:extLst>
              </p:cNvPr>
              <p:cNvSpPr/>
              <p:nvPr/>
            </p:nvSpPr>
            <p:spPr>
              <a:xfrm rot="20109413">
                <a:off x="2910777" y="7586710"/>
                <a:ext cx="557561" cy="104969"/>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0" name="Rectangle 369">
                <a:extLst>
                  <a:ext uri="{FF2B5EF4-FFF2-40B4-BE49-F238E27FC236}">
                    <a16:creationId xmlns:a16="http://schemas.microsoft.com/office/drawing/2014/main" id="{28806525-D0DC-437B-BA4C-0FDF41291696}"/>
                  </a:ext>
                </a:extLst>
              </p:cNvPr>
              <p:cNvSpPr/>
              <p:nvPr/>
            </p:nvSpPr>
            <p:spPr>
              <a:xfrm rot="1219723">
                <a:off x="1922222" y="7584862"/>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1" name="Rectangle 370">
                <a:extLst>
                  <a:ext uri="{FF2B5EF4-FFF2-40B4-BE49-F238E27FC236}">
                    <a16:creationId xmlns:a16="http://schemas.microsoft.com/office/drawing/2014/main" id="{D59DD386-86EE-48E5-9E55-7A28802FB715}"/>
                  </a:ext>
                </a:extLst>
              </p:cNvPr>
              <p:cNvSpPr/>
              <p:nvPr/>
            </p:nvSpPr>
            <p:spPr>
              <a:xfrm rot="20109413">
                <a:off x="2883087" y="758303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66" name="Rectangle 365">
              <a:extLst>
                <a:ext uri="{FF2B5EF4-FFF2-40B4-BE49-F238E27FC236}">
                  <a16:creationId xmlns:a16="http://schemas.microsoft.com/office/drawing/2014/main" id="{FB7C9993-1DAE-49E4-ACBD-451F7CB97DDE}"/>
                </a:ext>
              </a:extLst>
            </p:cNvPr>
            <p:cNvSpPr/>
            <p:nvPr/>
          </p:nvSpPr>
          <p:spPr>
            <a:xfrm rot="14980277" flipV="1">
              <a:off x="6342887" y="1321890"/>
              <a:ext cx="1092887" cy="20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7" name="Rectangle 366">
              <a:extLst>
                <a:ext uri="{FF2B5EF4-FFF2-40B4-BE49-F238E27FC236}">
                  <a16:creationId xmlns:a16="http://schemas.microsoft.com/office/drawing/2014/main" id="{6BC25A52-75BB-471A-B490-4DE00CEAEDAC}"/>
                </a:ext>
              </a:extLst>
            </p:cNvPr>
            <p:cNvSpPr/>
            <p:nvPr/>
          </p:nvSpPr>
          <p:spPr>
            <a:xfrm rot="17690587" flipV="1">
              <a:off x="6435775" y="2185020"/>
              <a:ext cx="904096" cy="212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72" name="TextBox 371">
            <a:extLst>
              <a:ext uri="{FF2B5EF4-FFF2-40B4-BE49-F238E27FC236}">
                <a16:creationId xmlns:a16="http://schemas.microsoft.com/office/drawing/2014/main" id="{90C09A90-803D-4E78-BD3A-55FBE02D9B26}"/>
              </a:ext>
            </a:extLst>
          </p:cNvPr>
          <p:cNvSpPr txBox="1"/>
          <p:nvPr/>
        </p:nvSpPr>
        <p:spPr>
          <a:xfrm>
            <a:off x="164229" y="5476908"/>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Engagement Time</a:t>
            </a:r>
          </a:p>
        </p:txBody>
      </p:sp>
      <p:pic>
        <p:nvPicPr>
          <p:cNvPr id="6" name="Graphic 5" descr="Stopwatch with solid fill">
            <a:extLst>
              <a:ext uri="{FF2B5EF4-FFF2-40B4-BE49-F238E27FC236}">
                <a16:creationId xmlns:a16="http://schemas.microsoft.com/office/drawing/2014/main" id="{BA976ECC-159A-4E21-B10F-38BFACB4A6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6600" y="1771724"/>
            <a:ext cx="914400" cy="914400"/>
          </a:xfrm>
          <a:prstGeom prst="rect">
            <a:avLst/>
          </a:prstGeom>
        </p:spPr>
      </p:pic>
      <p:cxnSp>
        <p:nvCxnSpPr>
          <p:cNvPr id="8" name="Straight Connector 7">
            <a:extLst>
              <a:ext uri="{FF2B5EF4-FFF2-40B4-BE49-F238E27FC236}">
                <a16:creationId xmlns:a16="http://schemas.microsoft.com/office/drawing/2014/main" id="{2267EB5D-2B56-49DF-B9ED-0DB83F5E1F48}"/>
              </a:ext>
            </a:extLst>
          </p:cNvPr>
          <p:cNvCxnSpPr>
            <a:cxnSpLocks/>
          </p:cNvCxnSpPr>
          <p:nvPr/>
        </p:nvCxnSpPr>
        <p:spPr>
          <a:xfrm>
            <a:off x="3099816" y="2101204"/>
            <a:ext cx="0" cy="15515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C1A40237-DE1D-443E-9D8F-7FD3C6F59955}"/>
              </a:ext>
            </a:extLst>
          </p:cNvPr>
          <p:cNvCxnSpPr>
            <a:cxnSpLocks/>
          </p:cNvCxnSpPr>
          <p:nvPr/>
        </p:nvCxnSpPr>
        <p:spPr>
          <a:xfrm flipH="1">
            <a:off x="3105912" y="2100908"/>
            <a:ext cx="112776" cy="1524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a16="http://schemas.microsoft.com/office/drawing/2014/main" id="{354F04FC-40D6-45FF-81E5-C61D515546EB}"/>
              </a:ext>
            </a:extLst>
          </p:cNvPr>
          <p:cNvSpPr txBox="1"/>
          <p:nvPr/>
        </p:nvSpPr>
        <p:spPr>
          <a:xfrm>
            <a:off x="3164323" y="2621580"/>
            <a:ext cx="1787428" cy="369332"/>
          </a:xfrm>
          <a:prstGeom prst="rect">
            <a:avLst/>
          </a:prstGeom>
          <a:solidFill>
            <a:schemeClr val="bg1"/>
          </a:solidFill>
        </p:spPr>
        <p:txBody>
          <a:bodyPr wrap="square" rtlCol="0">
            <a:spAutoFit/>
          </a:bodyPr>
          <a:lstStyle/>
          <a:p>
            <a:r>
              <a:rPr lang="en-US">
                <a:latin typeface="Arial Black" panose="020B0A04020102020204" pitchFamily="34" charset="0"/>
              </a:rPr>
              <a:t>Time = 1sec</a:t>
            </a:r>
          </a:p>
        </p:txBody>
      </p:sp>
      <p:sp>
        <p:nvSpPr>
          <p:cNvPr id="423" name="Rectangle: Rounded Corners 422">
            <a:extLst>
              <a:ext uri="{FF2B5EF4-FFF2-40B4-BE49-F238E27FC236}">
                <a16:creationId xmlns:a16="http://schemas.microsoft.com/office/drawing/2014/main" id="{66391884-B13D-442F-BCFD-B6A6B525AC46}"/>
              </a:ext>
            </a:extLst>
          </p:cNvPr>
          <p:cNvSpPr/>
          <p:nvPr/>
        </p:nvSpPr>
        <p:spPr>
          <a:xfrm>
            <a:off x="6711853" y="1222653"/>
            <a:ext cx="5639195" cy="4708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Parallelogram 423">
            <a:extLst>
              <a:ext uri="{FF2B5EF4-FFF2-40B4-BE49-F238E27FC236}">
                <a16:creationId xmlns:a16="http://schemas.microsoft.com/office/drawing/2014/main" id="{09F579A6-53F8-4E6E-98FA-41C664CEC459}"/>
              </a:ext>
            </a:extLst>
          </p:cNvPr>
          <p:cNvSpPr/>
          <p:nvPr/>
        </p:nvSpPr>
        <p:spPr>
          <a:xfrm>
            <a:off x="6871422" y="3973527"/>
            <a:ext cx="5320577"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9" name="Rectangle 488">
            <a:extLst>
              <a:ext uri="{FF2B5EF4-FFF2-40B4-BE49-F238E27FC236}">
                <a16:creationId xmlns:a16="http://schemas.microsoft.com/office/drawing/2014/main" id="{C3D56E00-3D41-4036-9F15-794123C1A4D3}"/>
              </a:ext>
            </a:extLst>
          </p:cNvPr>
          <p:cNvSpPr/>
          <p:nvPr/>
        </p:nvSpPr>
        <p:spPr>
          <a:xfrm rot="19145873">
            <a:off x="7304599" y="3429823"/>
            <a:ext cx="930410" cy="22117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22" name="Group 521">
            <a:extLst>
              <a:ext uri="{FF2B5EF4-FFF2-40B4-BE49-F238E27FC236}">
                <a16:creationId xmlns:a16="http://schemas.microsoft.com/office/drawing/2014/main" id="{593DE548-CF8D-4A1D-86F0-68116C28BD2F}"/>
              </a:ext>
            </a:extLst>
          </p:cNvPr>
          <p:cNvGrpSpPr/>
          <p:nvPr/>
        </p:nvGrpSpPr>
        <p:grpSpPr>
          <a:xfrm>
            <a:off x="7578047" y="3010540"/>
            <a:ext cx="1575997" cy="1895078"/>
            <a:chOff x="6642100" y="356550"/>
            <a:chExt cx="1631950" cy="1663612"/>
          </a:xfrm>
        </p:grpSpPr>
        <p:sp>
          <p:nvSpPr>
            <p:cNvPr id="523" name="Oval 522">
              <a:extLst>
                <a:ext uri="{FF2B5EF4-FFF2-40B4-BE49-F238E27FC236}">
                  <a16:creationId xmlns:a16="http://schemas.microsoft.com/office/drawing/2014/main" id="{1EC1232A-F2F9-49BF-9922-ACA2EA06D812}"/>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24" name="Rectangle 523">
              <a:extLst>
                <a:ext uri="{FF2B5EF4-FFF2-40B4-BE49-F238E27FC236}">
                  <a16:creationId xmlns:a16="http://schemas.microsoft.com/office/drawing/2014/main" id="{1A7313E5-03FA-4E6D-9D8C-BF1F10EAD0B8}"/>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25" name="Oval 524">
              <a:extLst>
                <a:ext uri="{FF2B5EF4-FFF2-40B4-BE49-F238E27FC236}">
                  <a16:creationId xmlns:a16="http://schemas.microsoft.com/office/drawing/2014/main" id="{84120801-7E73-41DB-9C63-CCB1423659D8}"/>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26" name="Straight Connector 525">
              <a:extLst>
                <a:ext uri="{FF2B5EF4-FFF2-40B4-BE49-F238E27FC236}">
                  <a16:creationId xmlns:a16="http://schemas.microsoft.com/office/drawing/2014/main" id="{502F37B2-8676-4D5C-9AC6-14C93155CD7C}"/>
                </a:ext>
              </a:extLst>
            </p:cNvPr>
            <p:cNvCxnSpPr>
              <a:stCxn id="525" idx="2"/>
              <a:endCxn id="52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27" name="Straight Connector 526">
              <a:extLst>
                <a:ext uri="{FF2B5EF4-FFF2-40B4-BE49-F238E27FC236}">
                  <a16:creationId xmlns:a16="http://schemas.microsoft.com/office/drawing/2014/main" id="{71DCC8F2-5E5C-45F9-9F28-0E3BE038B6CB}"/>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28" name="Straight Connector 527">
              <a:extLst>
                <a:ext uri="{FF2B5EF4-FFF2-40B4-BE49-F238E27FC236}">
                  <a16:creationId xmlns:a16="http://schemas.microsoft.com/office/drawing/2014/main" id="{91670EB7-26EC-4F6D-B06E-AFFF13165C4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29" name="Straight Connector 528">
              <a:extLst>
                <a:ext uri="{FF2B5EF4-FFF2-40B4-BE49-F238E27FC236}">
                  <a16:creationId xmlns:a16="http://schemas.microsoft.com/office/drawing/2014/main" id="{75D74B9C-1DDC-4FD1-AA37-E302C6E3E9C5}"/>
                </a:ext>
              </a:extLst>
            </p:cNvPr>
            <p:cNvCxnSpPr>
              <a:cxnSpLocks/>
              <a:stCxn id="52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30" name="Straight Connector 529">
              <a:extLst>
                <a:ext uri="{FF2B5EF4-FFF2-40B4-BE49-F238E27FC236}">
                  <a16:creationId xmlns:a16="http://schemas.microsoft.com/office/drawing/2014/main" id="{C880035C-CA38-4A77-9E80-319FC6CC246E}"/>
                </a:ext>
              </a:extLst>
            </p:cNvPr>
            <p:cNvCxnSpPr>
              <a:cxnSpLocks/>
              <a:stCxn id="525" idx="1"/>
              <a:endCxn id="52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31" name="Straight Connector 530">
              <a:extLst>
                <a:ext uri="{FF2B5EF4-FFF2-40B4-BE49-F238E27FC236}">
                  <a16:creationId xmlns:a16="http://schemas.microsoft.com/office/drawing/2014/main" id="{3F057D63-60E0-4C94-AB4D-F44C18AB8589}"/>
                </a:ext>
              </a:extLst>
            </p:cNvPr>
            <p:cNvCxnSpPr>
              <a:stCxn id="525" idx="1"/>
              <a:endCxn id="52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18A09555-5544-441A-B2CA-31B182457025}"/>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9C49CC74-20B2-43BA-AF3C-EC1A7BC7AEB1}"/>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2BDC734B-FD6A-407E-97C7-E35510B8BD96}"/>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1BAF5DBA-A825-4179-86B1-9842A73BA663}"/>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1C48C448-C8D4-4CD6-925C-1E68023F6265}"/>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D4E4FDA6-CF20-4E2D-9AC4-514238B7004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DD1AC86F-551F-4A80-B589-AA54C9CD3D31}"/>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C6016824-B9D9-425C-B512-2E9D4875EE39}"/>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246EAE2B-906A-43A9-AA9E-3572C8010A05}"/>
                </a:ext>
              </a:extLst>
            </p:cNvPr>
            <p:cNvCxnSpPr>
              <a:cxnSpLocks/>
              <a:endCxn id="52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E664A894-FA9E-4A36-95F7-485E15E5AC61}"/>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01F441D3-D08E-416E-8EB5-E7CAA3FAB52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90" name="Group 489">
            <a:extLst>
              <a:ext uri="{FF2B5EF4-FFF2-40B4-BE49-F238E27FC236}">
                <a16:creationId xmlns:a16="http://schemas.microsoft.com/office/drawing/2014/main" id="{55664B93-ACBD-49D3-A363-16E23AEF00A0}"/>
              </a:ext>
            </a:extLst>
          </p:cNvPr>
          <p:cNvGrpSpPr/>
          <p:nvPr/>
        </p:nvGrpSpPr>
        <p:grpSpPr>
          <a:xfrm rot="496257">
            <a:off x="7667521" y="3063098"/>
            <a:ext cx="1575997" cy="1895078"/>
            <a:chOff x="6642100" y="356550"/>
            <a:chExt cx="1631950" cy="1663612"/>
          </a:xfrm>
        </p:grpSpPr>
        <p:sp>
          <p:nvSpPr>
            <p:cNvPr id="494" name="Oval 493">
              <a:extLst>
                <a:ext uri="{FF2B5EF4-FFF2-40B4-BE49-F238E27FC236}">
                  <a16:creationId xmlns:a16="http://schemas.microsoft.com/office/drawing/2014/main" id="{8107C2ED-AAD1-4CA8-BCE8-0B3D06254B79}"/>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5" name="Rectangle 494">
              <a:extLst>
                <a:ext uri="{FF2B5EF4-FFF2-40B4-BE49-F238E27FC236}">
                  <a16:creationId xmlns:a16="http://schemas.microsoft.com/office/drawing/2014/main" id="{85FFBDB9-4F9E-4966-B6A7-BF7E154C2BCD}"/>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6" name="Oval 495">
              <a:extLst>
                <a:ext uri="{FF2B5EF4-FFF2-40B4-BE49-F238E27FC236}">
                  <a16:creationId xmlns:a16="http://schemas.microsoft.com/office/drawing/2014/main" id="{3545EDF1-47DB-4BD2-9EEA-06E0A6D06821}"/>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97" name="Straight Connector 496">
              <a:extLst>
                <a:ext uri="{FF2B5EF4-FFF2-40B4-BE49-F238E27FC236}">
                  <a16:creationId xmlns:a16="http://schemas.microsoft.com/office/drawing/2014/main" id="{BADB17A6-7DA1-430F-B8D2-B0B3F74A0E61}"/>
                </a:ext>
              </a:extLst>
            </p:cNvPr>
            <p:cNvCxnSpPr>
              <a:stCxn id="496" idx="2"/>
              <a:endCxn id="49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8" name="Straight Connector 497">
              <a:extLst>
                <a:ext uri="{FF2B5EF4-FFF2-40B4-BE49-F238E27FC236}">
                  <a16:creationId xmlns:a16="http://schemas.microsoft.com/office/drawing/2014/main" id="{792FF9B8-D6E1-433E-BA38-5FB1F4FA529C}"/>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9" name="Straight Connector 498">
              <a:extLst>
                <a:ext uri="{FF2B5EF4-FFF2-40B4-BE49-F238E27FC236}">
                  <a16:creationId xmlns:a16="http://schemas.microsoft.com/office/drawing/2014/main" id="{689E1BC9-9BC0-433E-A98C-AB0A278B2A4C}"/>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00" name="Straight Connector 499">
              <a:extLst>
                <a:ext uri="{FF2B5EF4-FFF2-40B4-BE49-F238E27FC236}">
                  <a16:creationId xmlns:a16="http://schemas.microsoft.com/office/drawing/2014/main" id="{13CB953F-DCA5-4659-9776-60097A9C5343}"/>
                </a:ext>
              </a:extLst>
            </p:cNvPr>
            <p:cNvCxnSpPr>
              <a:cxnSpLocks/>
              <a:stCxn id="49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01" name="Straight Connector 500">
              <a:extLst>
                <a:ext uri="{FF2B5EF4-FFF2-40B4-BE49-F238E27FC236}">
                  <a16:creationId xmlns:a16="http://schemas.microsoft.com/office/drawing/2014/main" id="{BF49577F-9A4A-499F-AA5C-4E4D6BA169D4}"/>
                </a:ext>
              </a:extLst>
            </p:cNvPr>
            <p:cNvCxnSpPr>
              <a:cxnSpLocks/>
              <a:stCxn id="496" idx="1"/>
              <a:endCxn id="49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02" name="Straight Connector 501">
              <a:extLst>
                <a:ext uri="{FF2B5EF4-FFF2-40B4-BE49-F238E27FC236}">
                  <a16:creationId xmlns:a16="http://schemas.microsoft.com/office/drawing/2014/main" id="{F0F5B35E-CD4F-4649-A2D4-33B9F7308796}"/>
                </a:ext>
              </a:extLst>
            </p:cNvPr>
            <p:cNvCxnSpPr>
              <a:stCxn id="496" idx="1"/>
              <a:endCxn id="49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9992F20-3DCF-4BEC-B957-A85832EF6068}"/>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20A2DC9B-2C7D-4C11-84CE-2E42D60469BE}"/>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D1F11DBE-1C36-45F9-B754-6ABE16B4F0CF}"/>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1AF15B52-BE47-4DB3-9C17-BE7A598E995B}"/>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23D5BE02-6B60-4735-A3DA-7D069DE83A3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2F004E1E-2997-47CA-8CD9-4EBA20D1D69E}"/>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BBE318B-7CE0-4FE9-B23A-043ECE48541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C54B2050-4AE2-44B1-AE15-CA610D4AC293}"/>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2615E181-FF5F-46A1-A712-9FD2A26804A6}"/>
                </a:ext>
              </a:extLst>
            </p:cNvPr>
            <p:cNvCxnSpPr>
              <a:cxnSpLocks/>
              <a:endCxn id="49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E6427F82-E501-4E63-B452-D1D1A86BEF2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A0534E8B-C041-4CBD-AF16-50DBDCBDAA56}"/>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493" name="Rectangle 492">
            <a:extLst>
              <a:ext uri="{FF2B5EF4-FFF2-40B4-BE49-F238E27FC236}">
                <a16:creationId xmlns:a16="http://schemas.microsoft.com/office/drawing/2014/main" id="{67D1498E-9B7A-4FD4-AE5B-9717BF28C6DE}"/>
              </a:ext>
            </a:extLst>
          </p:cNvPr>
          <p:cNvSpPr/>
          <p:nvPr/>
        </p:nvSpPr>
        <p:spPr>
          <a:xfrm flipH="1">
            <a:off x="6711853" y="3699883"/>
            <a:ext cx="745616" cy="23092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14" name="Group 513">
            <a:extLst>
              <a:ext uri="{FF2B5EF4-FFF2-40B4-BE49-F238E27FC236}">
                <a16:creationId xmlns:a16="http://schemas.microsoft.com/office/drawing/2014/main" id="{83555EBC-E261-46B3-AB46-7EF4CCFF3350}"/>
              </a:ext>
            </a:extLst>
          </p:cNvPr>
          <p:cNvGrpSpPr/>
          <p:nvPr/>
        </p:nvGrpSpPr>
        <p:grpSpPr>
          <a:xfrm>
            <a:off x="7157783" y="1851913"/>
            <a:ext cx="744454" cy="3871037"/>
            <a:chOff x="6434741" y="878393"/>
            <a:chExt cx="559369" cy="3822838"/>
          </a:xfrm>
        </p:grpSpPr>
        <p:grpSp>
          <p:nvGrpSpPr>
            <p:cNvPr id="515" name="Group 514">
              <a:extLst>
                <a:ext uri="{FF2B5EF4-FFF2-40B4-BE49-F238E27FC236}">
                  <a16:creationId xmlns:a16="http://schemas.microsoft.com/office/drawing/2014/main" id="{F0F1A96A-5A97-46EC-AEC7-54242DEADB44}"/>
                </a:ext>
              </a:extLst>
            </p:cNvPr>
            <p:cNvGrpSpPr/>
            <p:nvPr/>
          </p:nvGrpSpPr>
          <p:grpSpPr>
            <a:xfrm rot="5400000">
              <a:off x="5608547" y="3662464"/>
              <a:ext cx="1864961" cy="212574"/>
              <a:chOff x="1922222" y="7583030"/>
              <a:chExt cx="1864961" cy="212574"/>
            </a:xfrm>
          </p:grpSpPr>
          <p:sp>
            <p:nvSpPr>
              <p:cNvPr id="518" name="Rectangle 517">
                <a:extLst>
                  <a:ext uri="{FF2B5EF4-FFF2-40B4-BE49-F238E27FC236}">
                    <a16:creationId xmlns:a16="http://schemas.microsoft.com/office/drawing/2014/main" id="{E0F34397-745B-4DE2-9CAE-324FB8FE8ACA}"/>
                  </a:ext>
                </a:extLst>
              </p:cNvPr>
              <p:cNvSpPr/>
              <p:nvPr/>
            </p:nvSpPr>
            <p:spPr>
              <a:xfrm rot="1219723">
                <a:off x="2318207" y="7592997"/>
                <a:ext cx="673989" cy="101670"/>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9" name="Rectangle 518">
                <a:extLst>
                  <a:ext uri="{FF2B5EF4-FFF2-40B4-BE49-F238E27FC236}">
                    <a16:creationId xmlns:a16="http://schemas.microsoft.com/office/drawing/2014/main" id="{4CB081CE-6B54-47E8-B630-E16F9C87A059}"/>
                  </a:ext>
                </a:extLst>
              </p:cNvPr>
              <p:cNvSpPr/>
              <p:nvPr/>
            </p:nvSpPr>
            <p:spPr>
              <a:xfrm rot="20109413">
                <a:off x="2910777" y="7586710"/>
                <a:ext cx="557561" cy="104969"/>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0" name="Rectangle 519">
                <a:extLst>
                  <a:ext uri="{FF2B5EF4-FFF2-40B4-BE49-F238E27FC236}">
                    <a16:creationId xmlns:a16="http://schemas.microsoft.com/office/drawing/2014/main" id="{C9DBCC02-A18D-4E0B-93C2-306167B7596E}"/>
                  </a:ext>
                </a:extLst>
              </p:cNvPr>
              <p:cNvSpPr/>
              <p:nvPr/>
            </p:nvSpPr>
            <p:spPr>
              <a:xfrm rot="1219723">
                <a:off x="1922222" y="7584862"/>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1" name="Rectangle 520">
                <a:extLst>
                  <a:ext uri="{FF2B5EF4-FFF2-40B4-BE49-F238E27FC236}">
                    <a16:creationId xmlns:a16="http://schemas.microsoft.com/office/drawing/2014/main" id="{8D236D4C-1454-4ADD-98FE-AE3A113C318E}"/>
                  </a:ext>
                </a:extLst>
              </p:cNvPr>
              <p:cNvSpPr/>
              <p:nvPr/>
            </p:nvSpPr>
            <p:spPr>
              <a:xfrm rot="20109413">
                <a:off x="2883087" y="758303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16" name="Rectangle 515">
              <a:extLst>
                <a:ext uri="{FF2B5EF4-FFF2-40B4-BE49-F238E27FC236}">
                  <a16:creationId xmlns:a16="http://schemas.microsoft.com/office/drawing/2014/main" id="{20D5A1A7-E268-47A9-A0D9-4D05348859BE}"/>
                </a:ext>
              </a:extLst>
            </p:cNvPr>
            <p:cNvSpPr/>
            <p:nvPr/>
          </p:nvSpPr>
          <p:spPr>
            <a:xfrm rot="14980277" flipV="1">
              <a:off x="6342887" y="1321890"/>
              <a:ext cx="1092887" cy="20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7" name="Rectangle 516">
              <a:extLst>
                <a:ext uri="{FF2B5EF4-FFF2-40B4-BE49-F238E27FC236}">
                  <a16:creationId xmlns:a16="http://schemas.microsoft.com/office/drawing/2014/main" id="{90A4B0B7-817A-48D0-83CD-720D6E71FCEC}"/>
                </a:ext>
              </a:extLst>
            </p:cNvPr>
            <p:cNvSpPr/>
            <p:nvPr/>
          </p:nvSpPr>
          <p:spPr>
            <a:xfrm rot="17690587" flipV="1">
              <a:off x="6435775" y="2185020"/>
              <a:ext cx="904096" cy="212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59" name="TextBox 458">
            <a:extLst>
              <a:ext uri="{FF2B5EF4-FFF2-40B4-BE49-F238E27FC236}">
                <a16:creationId xmlns:a16="http://schemas.microsoft.com/office/drawing/2014/main" id="{02EF8A9E-B8CE-4B0C-B8BF-9D58C9E0C1EB}"/>
              </a:ext>
            </a:extLst>
          </p:cNvPr>
          <p:cNvSpPr txBox="1"/>
          <p:nvPr/>
        </p:nvSpPr>
        <p:spPr>
          <a:xfrm>
            <a:off x="7111499" y="5465121"/>
            <a:ext cx="4229753" cy="510778"/>
          </a:xfrm>
          <a:prstGeom prst="roundRect">
            <a:avLst/>
          </a:prstGeom>
          <a:solidFill>
            <a:schemeClr val="accent1">
              <a:lumMod val="60000"/>
              <a:lumOff val="40000"/>
            </a:schemeClr>
          </a:solidFill>
        </p:spPr>
        <p:txBody>
          <a:bodyPr wrap="square" rtlCol="0">
            <a:spAutoFit/>
          </a:bodyPr>
          <a:lstStyle/>
          <a:p>
            <a:pPr algn="ctr"/>
            <a:r>
              <a:rPr lang="en-US" sz="2400" b="1">
                <a:latin typeface="+mj-lt"/>
              </a:rPr>
              <a:t>Misalignment &amp; Slippage</a:t>
            </a:r>
          </a:p>
        </p:txBody>
      </p:sp>
      <p:sp>
        <p:nvSpPr>
          <p:cNvPr id="102" name="TextBox 101">
            <a:extLst>
              <a:ext uri="{FF2B5EF4-FFF2-40B4-BE49-F238E27FC236}">
                <a16:creationId xmlns:a16="http://schemas.microsoft.com/office/drawing/2014/main" id="{F9084581-E781-4CFA-8F16-FA53D9DCD053}"/>
              </a:ext>
            </a:extLst>
          </p:cNvPr>
          <p:cNvSpPr txBox="1"/>
          <p:nvPr/>
        </p:nvSpPr>
        <p:spPr>
          <a:xfrm>
            <a:off x="8280910" y="2432445"/>
            <a:ext cx="3655451" cy="369332"/>
          </a:xfrm>
          <a:prstGeom prst="rect">
            <a:avLst/>
          </a:prstGeom>
          <a:solidFill>
            <a:schemeClr val="bg1"/>
          </a:solidFill>
        </p:spPr>
        <p:txBody>
          <a:bodyPr wrap="square" rtlCol="0">
            <a:spAutoFit/>
          </a:bodyPr>
          <a:lstStyle/>
          <a:p>
            <a:r>
              <a:rPr lang="en-US">
                <a:latin typeface="Arial Black" panose="020B0A04020102020204" pitchFamily="34" charset="0"/>
              </a:rPr>
              <a:t>Misalignment/Slippage= 0in</a:t>
            </a:r>
          </a:p>
        </p:txBody>
      </p:sp>
    </p:spTree>
    <p:extLst>
      <p:ext uri="{BB962C8B-B14F-4D97-AF65-F5344CB8AC3E}">
        <p14:creationId xmlns:p14="http://schemas.microsoft.com/office/powerpoint/2010/main" val="41477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364"/>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8"/>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3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5400000">
                                      <p:cBhvr>
                                        <p:cTn id="24" dur="2000" fill="hold"/>
                                        <p:tgtEl>
                                          <p:spTgt spid="514"/>
                                        </p:tgtEl>
                                        <p:attrNameLst>
                                          <p:attrName>r</p:attrName>
                                        </p:attrNameLst>
                                      </p:cBhvr>
                                    </p:animRo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490"/>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5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15</a:t>
            </a:fld>
            <a:endParaRPr kern="0">
              <a:solidFill>
                <a:srgbClr val="000000"/>
              </a:solidFill>
            </a:endParaRPr>
          </a:p>
        </p:txBody>
      </p:sp>
      <p:sp>
        <p:nvSpPr>
          <p:cNvPr id="28" name="Google Shape;292;p31">
            <a:extLst>
              <a:ext uri="{FF2B5EF4-FFF2-40B4-BE49-F238E27FC236}">
                <a16:creationId xmlns:a16="http://schemas.microsoft.com/office/drawing/2014/main" id="{72700D20-22AF-45A4-8BB3-83C56B1BBA26}"/>
              </a:ext>
            </a:extLst>
          </p:cNvPr>
          <p:cNvSpPr txBox="1"/>
          <p:nvPr/>
        </p:nvSpPr>
        <p:spPr>
          <a:xfrm>
            <a:off x="10641527"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Erich Noack</a:t>
            </a:r>
            <a:endParaRPr sz="1867" kern="0">
              <a:solidFill>
                <a:srgbClr val="000000"/>
              </a:solidFill>
              <a:latin typeface="Arial"/>
              <a:ea typeface="Arial"/>
              <a:cs typeface="Arial"/>
              <a:sym typeface="Arial"/>
            </a:endParaRPr>
          </a:p>
        </p:txBody>
      </p:sp>
      <p:sp>
        <p:nvSpPr>
          <p:cNvPr id="9" name="Google Shape;634;p52">
            <a:extLst>
              <a:ext uri="{FF2B5EF4-FFF2-40B4-BE49-F238E27FC236}">
                <a16:creationId xmlns:a16="http://schemas.microsoft.com/office/drawing/2014/main" id="{41124815-915C-48EE-90BF-8C6C8A78F701}"/>
              </a:ext>
            </a:extLst>
          </p:cNvPr>
          <p:cNvSpPr/>
          <p:nvPr/>
        </p:nvSpPr>
        <p:spPr>
          <a:xfrm>
            <a:off x="723900" y="324333"/>
            <a:ext cx="4506022" cy="769794"/>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0" name="Google Shape;635;p52">
            <a:extLst>
              <a:ext uri="{FF2B5EF4-FFF2-40B4-BE49-F238E27FC236}">
                <a16:creationId xmlns:a16="http://schemas.microsoft.com/office/drawing/2014/main" id="{584415C0-8C72-4910-8A7B-84653962B125}"/>
              </a:ext>
            </a:extLst>
          </p:cNvPr>
          <p:cNvSpPr txBox="1">
            <a:spLocks noGrp="1"/>
          </p:cNvSpPr>
          <p:nvPr>
            <p:ph type="title"/>
          </p:nvPr>
        </p:nvSpPr>
        <p:spPr>
          <a:xfrm>
            <a:off x="835242" y="97327"/>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Critical Targets</a:t>
            </a:r>
            <a:endParaRPr sz="3200">
              <a:solidFill>
                <a:srgbClr val="000000"/>
              </a:solidFill>
            </a:endParaRPr>
          </a:p>
        </p:txBody>
      </p:sp>
      <p:graphicFrame>
        <p:nvGraphicFramePr>
          <p:cNvPr id="6" name="Table 6">
            <a:extLst>
              <a:ext uri="{FF2B5EF4-FFF2-40B4-BE49-F238E27FC236}">
                <a16:creationId xmlns:a16="http://schemas.microsoft.com/office/drawing/2014/main" id="{F27CD883-E761-4682-8E7B-208BE1929A8D}"/>
              </a:ext>
            </a:extLst>
          </p:cNvPr>
          <p:cNvGraphicFramePr>
            <a:graphicFrameLocks noGrp="1"/>
          </p:cNvGraphicFramePr>
          <p:nvPr>
            <p:extLst>
              <p:ext uri="{D42A27DB-BD31-4B8C-83A1-F6EECF244321}">
                <p14:modId xmlns:p14="http://schemas.microsoft.com/office/powerpoint/2010/main" val="1487289427"/>
              </p:ext>
            </p:extLst>
          </p:nvPr>
        </p:nvGraphicFramePr>
        <p:xfrm>
          <a:off x="1376877" y="1321133"/>
          <a:ext cx="9264651" cy="3657599"/>
        </p:xfrm>
        <a:graphic>
          <a:graphicData uri="http://schemas.openxmlformats.org/drawingml/2006/table">
            <a:tbl>
              <a:tblPr firstRow="1" bandRow="1">
                <a:tableStyleId>{5C22544A-7EE6-4342-B048-85BDC9FD1C3A}</a:tableStyleId>
              </a:tblPr>
              <a:tblGrid>
                <a:gridCol w="3088217">
                  <a:extLst>
                    <a:ext uri="{9D8B030D-6E8A-4147-A177-3AD203B41FA5}">
                      <a16:colId xmlns:a16="http://schemas.microsoft.com/office/drawing/2014/main" val="3072846695"/>
                    </a:ext>
                  </a:extLst>
                </a:gridCol>
                <a:gridCol w="3088217">
                  <a:extLst>
                    <a:ext uri="{9D8B030D-6E8A-4147-A177-3AD203B41FA5}">
                      <a16:colId xmlns:a16="http://schemas.microsoft.com/office/drawing/2014/main" val="2688890451"/>
                    </a:ext>
                  </a:extLst>
                </a:gridCol>
                <a:gridCol w="3088217">
                  <a:extLst>
                    <a:ext uri="{9D8B030D-6E8A-4147-A177-3AD203B41FA5}">
                      <a16:colId xmlns:a16="http://schemas.microsoft.com/office/drawing/2014/main" val="3088982689"/>
                    </a:ext>
                  </a:extLst>
                </a:gridCol>
              </a:tblGrid>
              <a:tr h="573077">
                <a:tc>
                  <a:txBody>
                    <a:bodyPr/>
                    <a:lstStyle/>
                    <a:p>
                      <a:r>
                        <a:rPr lang="en-US"/>
                        <a:t>Metrics</a:t>
                      </a:r>
                    </a:p>
                  </a:txBody>
                  <a:tcPr/>
                </a:tc>
                <a:tc>
                  <a:txBody>
                    <a:bodyPr/>
                    <a:lstStyle/>
                    <a:p>
                      <a:r>
                        <a:rPr lang="en-US"/>
                        <a:t>Objective Targets</a:t>
                      </a:r>
                    </a:p>
                  </a:txBody>
                  <a:tcPr/>
                </a:tc>
                <a:tc>
                  <a:txBody>
                    <a:bodyPr/>
                    <a:lstStyle/>
                    <a:p>
                      <a:r>
                        <a:rPr lang="en-US"/>
                        <a:t>Stretch Targets</a:t>
                      </a:r>
                    </a:p>
                  </a:txBody>
                  <a:tcPr/>
                </a:tc>
                <a:extLst>
                  <a:ext uri="{0D108BD9-81ED-4DB2-BD59-A6C34878D82A}">
                    <a16:rowId xmlns:a16="http://schemas.microsoft.com/office/drawing/2014/main" val="1978283882"/>
                  </a:ext>
                </a:extLst>
              </a:tr>
              <a:tr h="467417">
                <a:tc>
                  <a:txBody>
                    <a:bodyPr/>
                    <a:lstStyle/>
                    <a:p>
                      <a:r>
                        <a:rPr lang="en-US" b="1"/>
                        <a:t>Displacement with Part</a:t>
                      </a:r>
                    </a:p>
                  </a:txBody>
                  <a:tcPr/>
                </a:tc>
                <a:tc>
                  <a:txBody>
                    <a:bodyPr/>
                    <a:lstStyle/>
                    <a:p>
                      <a:r>
                        <a:rPr lang="en-US"/>
                        <a:t>18 in</a:t>
                      </a:r>
                    </a:p>
                  </a:txBody>
                  <a:tcPr/>
                </a:tc>
                <a:tc>
                  <a:txBody>
                    <a:bodyPr/>
                    <a:lstStyle/>
                    <a:p>
                      <a:r>
                        <a:rPr lang="en-US"/>
                        <a:t>36 in</a:t>
                      </a:r>
                    </a:p>
                  </a:txBody>
                  <a:tcPr/>
                </a:tc>
                <a:extLst>
                  <a:ext uri="{0D108BD9-81ED-4DB2-BD59-A6C34878D82A}">
                    <a16:rowId xmlns:a16="http://schemas.microsoft.com/office/drawing/2014/main" val="3665775558"/>
                  </a:ext>
                </a:extLst>
              </a:tr>
              <a:tr h="4466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a:t>Supported Load</a:t>
                      </a:r>
                    </a:p>
                  </a:txBody>
                  <a:tcPr/>
                </a:tc>
                <a:tc>
                  <a:txBody>
                    <a:bodyPr/>
                    <a:lstStyle/>
                    <a:p>
                      <a:r>
                        <a:rPr lang="en-US"/>
                        <a:t>40 lbs</a:t>
                      </a:r>
                      <a:endParaRPr lang="en-US" err="1"/>
                    </a:p>
                  </a:txBody>
                  <a:tcPr/>
                </a:tc>
                <a:tc>
                  <a:txBody>
                    <a:bodyPr/>
                    <a:lstStyle/>
                    <a:p>
                      <a:r>
                        <a:rPr lang="en-US"/>
                        <a:t>50 lbs</a:t>
                      </a:r>
                      <a:endParaRPr lang="en-US" err="1"/>
                    </a:p>
                  </a:txBody>
                  <a:tcPr/>
                </a:tc>
                <a:extLst>
                  <a:ext uri="{0D108BD9-81ED-4DB2-BD59-A6C34878D82A}">
                    <a16:rowId xmlns:a16="http://schemas.microsoft.com/office/drawing/2014/main" val="3470445356"/>
                  </a:ext>
                </a:extLst>
              </a:tr>
              <a:tr h="4466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a:t>Applied Pressure</a:t>
                      </a:r>
                    </a:p>
                  </a:txBody>
                  <a:tcPr/>
                </a:tc>
                <a:tc>
                  <a:txBody>
                    <a:bodyPr/>
                    <a:lstStyle/>
                    <a:p>
                      <a:r>
                        <a:rPr lang="en-US"/>
                        <a:t>&lt; 90% of part strength </a:t>
                      </a:r>
                    </a:p>
                  </a:txBody>
                  <a:tcPr/>
                </a:tc>
                <a:tc>
                  <a:txBody>
                    <a:bodyPr/>
                    <a:lstStyle/>
                    <a:p>
                      <a:r>
                        <a:rPr lang="en-US"/>
                        <a:t>&lt; 10% of part strength</a:t>
                      </a:r>
                    </a:p>
                  </a:txBody>
                  <a:tcPr/>
                </a:tc>
                <a:extLst>
                  <a:ext uri="{0D108BD9-81ED-4DB2-BD59-A6C34878D82A}">
                    <a16:rowId xmlns:a16="http://schemas.microsoft.com/office/drawing/2014/main" val="373051476"/>
                  </a:ext>
                </a:extLst>
              </a:tr>
              <a:tr h="428853">
                <a:tc>
                  <a:txBody>
                    <a:bodyPr/>
                    <a:lstStyle/>
                    <a:p>
                      <a:r>
                        <a:rPr lang="en-US" b="1"/>
                        <a:t>Angular Loading Range</a:t>
                      </a:r>
                    </a:p>
                  </a:txBody>
                  <a:tcPr/>
                </a:tc>
                <a:tc>
                  <a:txBody>
                    <a:bodyPr/>
                    <a:lstStyle/>
                    <a:p>
                      <a:r>
                        <a:rPr lang="en-US"/>
                        <a:t>90 deg</a:t>
                      </a:r>
                    </a:p>
                  </a:txBody>
                  <a:tcPr/>
                </a:tc>
                <a:tc>
                  <a:txBody>
                    <a:bodyPr/>
                    <a:lstStyle/>
                    <a:p>
                      <a:r>
                        <a:rPr lang="en-US"/>
                        <a:t>180 deg </a:t>
                      </a:r>
                    </a:p>
                  </a:txBody>
                  <a:tcPr/>
                </a:tc>
                <a:extLst>
                  <a:ext uri="{0D108BD9-81ED-4DB2-BD59-A6C34878D82A}">
                    <a16:rowId xmlns:a16="http://schemas.microsoft.com/office/drawing/2014/main" val="3927345492"/>
                  </a:ext>
                </a:extLst>
              </a:tr>
              <a:tr h="427035">
                <a:tc>
                  <a:txBody>
                    <a:bodyPr/>
                    <a:lstStyle/>
                    <a:p>
                      <a:r>
                        <a:rPr lang="en-US" b="1"/>
                        <a:t>Engagement Time</a:t>
                      </a:r>
                    </a:p>
                  </a:txBody>
                  <a:tcPr/>
                </a:tc>
                <a:tc>
                  <a:txBody>
                    <a:bodyPr/>
                    <a:lstStyle/>
                    <a:p>
                      <a:r>
                        <a:rPr lang="en-US"/>
                        <a:t>2 secs</a:t>
                      </a:r>
                    </a:p>
                  </a:txBody>
                  <a:tcPr/>
                </a:tc>
                <a:tc>
                  <a:txBody>
                    <a:bodyPr/>
                    <a:lstStyle/>
                    <a:p>
                      <a:r>
                        <a:rPr lang="en-US"/>
                        <a:t>1 sec</a:t>
                      </a:r>
                    </a:p>
                  </a:txBody>
                  <a:tcPr/>
                </a:tc>
                <a:extLst>
                  <a:ext uri="{0D108BD9-81ED-4DB2-BD59-A6C34878D82A}">
                    <a16:rowId xmlns:a16="http://schemas.microsoft.com/office/drawing/2014/main" val="4208550389"/>
                  </a:ext>
                </a:extLst>
              </a:tr>
              <a:tr h="421411">
                <a:tc>
                  <a:txBody>
                    <a:bodyPr/>
                    <a:lstStyle/>
                    <a:p>
                      <a:r>
                        <a:rPr lang="en-US" b="1"/>
                        <a:t>Part Misalignment</a:t>
                      </a:r>
                    </a:p>
                  </a:txBody>
                  <a:tcPr/>
                </a:tc>
                <a:tc>
                  <a:txBody>
                    <a:bodyPr/>
                    <a:lstStyle/>
                    <a:p>
                      <a:r>
                        <a:rPr lang="en-US"/>
                        <a:t>39 mil</a:t>
                      </a:r>
                    </a:p>
                  </a:txBody>
                  <a:tcPr/>
                </a:tc>
                <a:tc>
                  <a:txBody>
                    <a:bodyPr/>
                    <a:lstStyle/>
                    <a:p>
                      <a:r>
                        <a:rPr lang="en-US"/>
                        <a:t>0 in</a:t>
                      </a:r>
                    </a:p>
                  </a:txBody>
                  <a:tcPr/>
                </a:tc>
                <a:extLst>
                  <a:ext uri="{0D108BD9-81ED-4DB2-BD59-A6C34878D82A}">
                    <a16:rowId xmlns:a16="http://schemas.microsoft.com/office/drawing/2014/main" val="3795962383"/>
                  </a:ext>
                </a:extLst>
              </a:tr>
              <a:tr h="446602">
                <a:tc>
                  <a:txBody>
                    <a:bodyPr/>
                    <a:lstStyle/>
                    <a:p>
                      <a:r>
                        <a:rPr lang="en-US" b="1"/>
                        <a:t>Part Slippage</a:t>
                      </a:r>
                    </a:p>
                  </a:txBody>
                  <a:tcPr/>
                </a:tc>
                <a:tc>
                  <a:txBody>
                    <a:bodyPr/>
                    <a:lstStyle/>
                    <a:p>
                      <a:r>
                        <a:rPr lang="en-US"/>
                        <a:t>39 mil</a:t>
                      </a:r>
                    </a:p>
                  </a:txBody>
                  <a:tcPr/>
                </a:tc>
                <a:tc>
                  <a:txBody>
                    <a:bodyPr/>
                    <a:lstStyle/>
                    <a:p>
                      <a:r>
                        <a:rPr lang="en-US"/>
                        <a:t>0 in</a:t>
                      </a:r>
                    </a:p>
                  </a:txBody>
                  <a:tcPr/>
                </a:tc>
                <a:extLst>
                  <a:ext uri="{0D108BD9-81ED-4DB2-BD59-A6C34878D82A}">
                    <a16:rowId xmlns:a16="http://schemas.microsoft.com/office/drawing/2014/main" val="675257348"/>
                  </a:ext>
                </a:extLst>
              </a:tr>
            </a:tbl>
          </a:graphicData>
        </a:graphic>
      </p:graphicFrame>
    </p:spTree>
    <p:extLst>
      <p:ext uri="{BB962C8B-B14F-4D97-AF65-F5344CB8AC3E}">
        <p14:creationId xmlns:p14="http://schemas.microsoft.com/office/powerpoint/2010/main" val="299119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324333"/>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Generation</a:t>
            </a:r>
            <a:endParaRPr sz="3200">
              <a:solidFill>
                <a:srgbClr val="000000"/>
              </a:solidFill>
            </a:endParaRPr>
          </a:p>
        </p:txBody>
      </p:sp>
      <p:sp>
        <p:nvSpPr>
          <p:cNvPr id="35" name="Rectangle: Rounded Corners 34">
            <a:extLst>
              <a:ext uri="{FF2B5EF4-FFF2-40B4-BE49-F238E27FC236}">
                <a16:creationId xmlns:a16="http://schemas.microsoft.com/office/drawing/2014/main" id="{E9487C9C-B841-46BD-892C-62D77522A1DF}"/>
              </a:ext>
            </a:extLst>
          </p:cNvPr>
          <p:cNvSpPr/>
          <p:nvPr/>
        </p:nvSpPr>
        <p:spPr>
          <a:xfrm>
            <a:off x="296225" y="1345582"/>
            <a:ext cx="3674750"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16</a:t>
            </a:fld>
            <a:endParaRPr kern="0">
              <a:solidFill>
                <a:srgbClr val="000000"/>
              </a:solidFill>
            </a:endParaRPr>
          </a:p>
        </p:txBody>
      </p:sp>
      <p:sp>
        <p:nvSpPr>
          <p:cNvPr id="28" name="Google Shape;292;p31">
            <a:extLst>
              <a:ext uri="{FF2B5EF4-FFF2-40B4-BE49-F238E27FC236}">
                <a16:creationId xmlns:a16="http://schemas.microsoft.com/office/drawing/2014/main" id="{72700D20-22AF-45A4-8BB3-83C56B1BBA26}"/>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sp>
        <p:nvSpPr>
          <p:cNvPr id="19" name="Rectangle: Rounded Corners 18">
            <a:extLst>
              <a:ext uri="{FF2B5EF4-FFF2-40B4-BE49-F238E27FC236}">
                <a16:creationId xmlns:a16="http://schemas.microsoft.com/office/drawing/2014/main" id="{B11B04E6-7C29-48DB-A7D3-5818653B9648}"/>
              </a:ext>
            </a:extLst>
          </p:cNvPr>
          <p:cNvSpPr/>
          <p:nvPr/>
        </p:nvSpPr>
        <p:spPr>
          <a:xfrm>
            <a:off x="4258625" y="1376121"/>
            <a:ext cx="3674750"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522B834B-DB74-4092-B61F-37F50F04FA6A}"/>
              </a:ext>
            </a:extLst>
          </p:cNvPr>
          <p:cNvSpPr/>
          <p:nvPr/>
        </p:nvSpPr>
        <p:spPr>
          <a:xfrm>
            <a:off x="8221025" y="1376121"/>
            <a:ext cx="3674750"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163CBFD-739D-4DB8-B2C1-C88CCBAB0209}"/>
              </a:ext>
            </a:extLst>
          </p:cNvPr>
          <p:cNvSpPr txBox="1"/>
          <p:nvPr/>
        </p:nvSpPr>
        <p:spPr>
          <a:xfrm>
            <a:off x="964217" y="4379427"/>
            <a:ext cx="2485010" cy="584775"/>
          </a:xfrm>
          <a:prstGeom prst="rect">
            <a:avLst/>
          </a:prstGeom>
          <a:noFill/>
        </p:spPr>
        <p:txBody>
          <a:bodyPr wrap="square" rtlCol="0">
            <a:spAutoFit/>
          </a:bodyPr>
          <a:lstStyle/>
          <a:p>
            <a:r>
              <a:rPr lang="en-US" sz="3200" b="1"/>
              <a:t>Biomimicry</a:t>
            </a:r>
          </a:p>
        </p:txBody>
      </p:sp>
      <p:sp>
        <p:nvSpPr>
          <p:cNvPr id="27" name="TextBox 26">
            <a:extLst>
              <a:ext uri="{FF2B5EF4-FFF2-40B4-BE49-F238E27FC236}">
                <a16:creationId xmlns:a16="http://schemas.microsoft.com/office/drawing/2014/main" id="{F8D4EE04-FD0D-459D-8F38-6C8B685ACF7F}"/>
              </a:ext>
            </a:extLst>
          </p:cNvPr>
          <p:cNvSpPr txBox="1"/>
          <p:nvPr/>
        </p:nvSpPr>
        <p:spPr>
          <a:xfrm>
            <a:off x="4615470" y="4379427"/>
            <a:ext cx="3149600" cy="584775"/>
          </a:xfrm>
          <a:prstGeom prst="rect">
            <a:avLst/>
          </a:prstGeom>
          <a:noFill/>
        </p:spPr>
        <p:txBody>
          <a:bodyPr wrap="square" rtlCol="0">
            <a:spAutoFit/>
          </a:bodyPr>
          <a:lstStyle/>
          <a:p>
            <a:r>
              <a:rPr lang="en-US" sz="3200" b="1"/>
              <a:t>Brainstorming</a:t>
            </a:r>
          </a:p>
        </p:txBody>
      </p:sp>
      <p:sp>
        <p:nvSpPr>
          <p:cNvPr id="29" name="TextBox 28">
            <a:extLst>
              <a:ext uri="{FF2B5EF4-FFF2-40B4-BE49-F238E27FC236}">
                <a16:creationId xmlns:a16="http://schemas.microsoft.com/office/drawing/2014/main" id="{4F1C61B7-A952-4339-84C6-CE40B164E08C}"/>
              </a:ext>
            </a:extLst>
          </p:cNvPr>
          <p:cNvSpPr txBox="1"/>
          <p:nvPr/>
        </p:nvSpPr>
        <p:spPr>
          <a:xfrm>
            <a:off x="8604252" y="4379427"/>
            <a:ext cx="3149600" cy="1077218"/>
          </a:xfrm>
          <a:prstGeom prst="rect">
            <a:avLst/>
          </a:prstGeom>
          <a:noFill/>
        </p:spPr>
        <p:txBody>
          <a:bodyPr wrap="square" rtlCol="0">
            <a:spAutoFit/>
          </a:bodyPr>
          <a:lstStyle/>
          <a:p>
            <a:r>
              <a:rPr lang="en-US" sz="3200" b="1"/>
              <a:t>Morphological</a:t>
            </a:r>
          </a:p>
          <a:p>
            <a:pPr algn="ctr"/>
            <a:r>
              <a:rPr lang="en-US" sz="3200" b="1"/>
              <a:t>Chart</a:t>
            </a:r>
          </a:p>
        </p:txBody>
      </p:sp>
      <p:pic>
        <p:nvPicPr>
          <p:cNvPr id="8" name="Picture 7" descr="Shape&#10;&#10;Description automatically generated with low confidence">
            <a:extLst>
              <a:ext uri="{FF2B5EF4-FFF2-40B4-BE49-F238E27FC236}">
                <a16:creationId xmlns:a16="http://schemas.microsoft.com/office/drawing/2014/main" id="{7FDD11D2-3349-492F-A231-302D9C904B4F}"/>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7285" b="46164"/>
          <a:stretch/>
        </p:blipFill>
        <p:spPr>
          <a:xfrm>
            <a:off x="475359" y="1406659"/>
            <a:ext cx="2099187" cy="2143827"/>
          </a:xfrm>
          <a:prstGeom prst="rect">
            <a:avLst/>
          </a:prstGeom>
        </p:spPr>
      </p:pic>
      <p:pic>
        <p:nvPicPr>
          <p:cNvPr id="11" name="Picture 10">
            <a:extLst>
              <a:ext uri="{FF2B5EF4-FFF2-40B4-BE49-F238E27FC236}">
                <a16:creationId xmlns:a16="http://schemas.microsoft.com/office/drawing/2014/main" id="{C2CA869F-5236-4125-B959-911B6746B57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78500" y1="43000" x2="78500" y2="43000"/>
                        <a14:backgroundMark x1="74000" y1="32500" x2="80500" y2="21500"/>
                      </a14:backgroundRemoval>
                    </a14:imgEffect>
                  </a14:imgLayer>
                </a14:imgProps>
              </a:ext>
            </a:extLst>
          </a:blip>
          <a:stretch>
            <a:fillRect/>
          </a:stretch>
        </p:blipFill>
        <p:spPr>
          <a:xfrm>
            <a:off x="1797071" y="2445961"/>
            <a:ext cx="1905000" cy="1905000"/>
          </a:xfrm>
          <a:prstGeom prst="rect">
            <a:avLst/>
          </a:prstGeom>
        </p:spPr>
      </p:pic>
      <p:pic>
        <p:nvPicPr>
          <p:cNvPr id="14" name="Graphic 13" descr="Brain in head with solid fill">
            <a:extLst>
              <a:ext uri="{FF2B5EF4-FFF2-40B4-BE49-F238E27FC236}">
                <a16:creationId xmlns:a16="http://schemas.microsoft.com/office/drawing/2014/main" id="{3587B5E2-7DC9-43CC-8B01-DC5A9A5D62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71734" y="2839064"/>
            <a:ext cx="1637071" cy="1637071"/>
          </a:xfrm>
          <a:prstGeom prst="rect">
            <a:avLst/>
          </a:prstGeom>
        </p:spPr>
      </p:pic>
      <p:cxnSp>
        <p:nvCxnSpPr>
          <p:cNvPr id="34" name="Straight Connector 33">
            <a:extLst>
              <a:ext uri="{FF2B5EF4-FFF2-40B4-BE49-F238E27FC236}">
                <a16:creationId xmlns:a16="http://schemas.microsoft.com/office/drawing/2014/main" id="{3A5A7389-C2A0-483B-A070-2622DCFF4FF8}"/>
              </a:ext>
            </a:extLst>
          </p:cNvPr>
          <p:cNvCxnSpPr>
            <a:cxnSpLocks/>
          </p:cNvCxnSpPr>
          <p:nvPr/>
        </p:nvCxnSpPr>
        <p:spPr>
          <a:xfrm flipH="1" flipV="1">
            <a:off x="5411062" y="3038167"/>
            <a:ext cx="195292" cy="1941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8F8FD97-B47B-4B99-A468-2CB1670997AB}"/>
              </a:ext>
            </a:extLst>
          </p:cNvPr>
          <p:cNvCxnSpPr>
            <a:cxnSpLocks/>
          </p:cNvCxnSpPr>
          <p:nvPr/>
        </p:nvCxnSpPr>
        <p:spPr>
          <a:xfrm flipV="1">
            <a:off x="6582489" y="2976954"/>
            <a:ext cx="195292" cy="1941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91A985C-2A58-4228-9518-26108B04087F}"/>
              </a:ext>
            </a:extLst>
          </p:cNvPr>
          <p:cNvCxnSpPr>
            <a:cxnSpLocks/>
          </p:cNvCxnSpPr>
          <p:nvPr/>
        </p:nvCxnSpPr>
        <p:spPr>
          <a:xfrm flipV="1">
            <a:off x="6105622" y="2680756"/>
            <a:ext cx="0" cy="2494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phic 2" descr="Gantt Chart with solid fill">
            <a:extLst>
              <a:ext uri="{FF2B5EF4-FFF2-40B4-BE49-F238E27FC236}">
                <a16:creationId xmlns:a16="http://schemas.microsoft.com/office/drawing/2014/main" id="{93A866CD-6D60-405A-A395-AA184EA946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46484" y="2097499"/>
            <a:ext cx="2147283" cy="2147283"/>
          </a:xfrm>
          <a:prstGeom prst="rect">
            <a:avLst/>
          </a:prstGeom>
        </p:spPr>
      </p:pic>
      <p:pic>
        <p:nvPicPr>
          <p:cNvPr id="5" name="Graphic 4" descr="Factory with solid fill">
            <a:extLst>
              <a:ext uri="{FF2B5EF4-FFF2-40B4-BE49-F238E27FC236}">
                <a16:creationId xmlns:a16="http://schemas.microsoft.com/office/drawing/2014/main" id="{9131150D-44A2-491B-9BD8-D237103138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5651" y="2200206"/>
            <a:ext cx="914400" cy="914400"/>
          </a:xfrm>
          <a:prstGeom prst="rect">
            <a:avLst/>
          </a:prstGeom>
        </p:spPr>
      </p:pic>
      <p:pic>
        <p:nvPicPr>
          <p:cNvPr id="7" name="Graphic 6" descr="Quadcopter with solid fill">
            <a:extLst>
              <a:ext uri="{FF2B5EF4-FFF2-40B4-BE49-F238E27FC236}">
                <a16:creationId xmlns:a16="http://schemas.microsoft.com/office/drawing/2014/main" id="{D12A97E9-3087-47F4-85EF-EFDA214D8E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60802" y="1753612"/>
            <a:ext cx="1070396" cy="1070396"/>
          </a:xfrm>
          <a:prstGeom prst="rect">
            <a:avLst/>
          </a:prstGeom>
        </p:spPr>
      </p:pic>
      <p:pic>
        <p:nvPicPr>
          <p:cNvPr id="10" name="Graphic 9" descr="Alterations &amp; Tailoring with solid fill">
            <a:extLst>
              <a:ext uri="{FF2B5EF4-FFF2-40B4-BE49-F238E27FC236}">
                <a16:creationId xmlns:a16="http://schemas.microsoft.com/office/drawing/2014/main" id="{FD14299B-27A4-4D58-AD77-11D136B34E3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85596" y="2230695"/>
            <a:ext cx="914400" cy="914400"/>
          </a:xfrm>
          <a:prstGeom prst="rect">
            <a:avLst/>
          </a:prstGeom>
        </p:spPr>
      </p:pic>
    </p:spTree>
    <p:extLst>
      <p:ext uri="{BB962C8B-B14F-4D97-AF65-F5344CB8AC3E}">
        <p14:creationId xmlns:p14="http://schemas.microsoft.com/office/powerpoint/2010/main" val="35175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152" name="Google Shape;634;p52">
            <a:extLst>
              <a:ext uri="{FF2B5EF4-FFF2-40B4-BE49-F238E27FC236}">
                <a16:creationId xmlns:a16="http://schemas.microsoft.com/office/drawing/2014/main" id="{7364AE3C-BE10-44F9-B403-9D201C45AED5}"/>
              </a:ext>
            </a:extLst>
          </p:cNvPr>
          <p:cNvSpPr/>
          <p:nvPr/>
        </p:nvSpPr>
        <p:spPr>
          <a:xfrm>
            <a:off x="714473" y="324333"/>
            <a:ext cx="2969569"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55" name="Rectangle: Rounded Corners 154">
            <a:extLst>
              <a:ext uri="{FF2B5EF4-FFF2-40B4-BE49-F238E27FC236}">
                <a16:creationId xmlns:a16="http://schemas.microsoft.com/office/drawing/2014/main" id="{23E0F36F-8AAA-4DB8-B9B8-66CC513613FA}"/>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Google Shape;634;p52"/>
          <p:cNvSpPr/>
          <p:nvPr/>
        </p:nvSpPr>
        <p:spPr>
          <a:xfrm>
            <a:off x="714472" y="324333"/>
            <a:ext cx="3067213"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2920584"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1</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17</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158" name="Group 157">
            <a:extLst>
              <a:ext uri="{FF2B5EF4-FFF2-40B4-BE49-F238E27FC236}">
                <a16:creationId xmlns:a16="http://schemas.microsoft.com/office/drawing/2014/main" id="{CE417A16-EFE8-464A-8DBE-88CF94140A0A}"/>
              </a:ext>
            </a:extLst>
          </p:cNvPr>
          <p:cNvGrpSpPr/>
          <p:nvPr/>
        </p:nvGrpSpPr>
        <p:grpSpPr>
          <a:xfrm>
            <a:off x="134200" y="1329841"/>
            <a:ext cx="4553323" cy="4105759"/>
            <a:chOff x="134200" y="1329841"/>
            <a:chExt cx="4553323" cy="4105759"/>
          </a:xfrm>
        </p:grpSpPr>
        <p:sp>
          <p:nvSpPr>
            <p:cNvPr id="159" name="Rectangle: Rounded Corners 158">
              <a:extLst>
                <a:ext uri="{FF2B5EF4-FFF2-40B4-BE49-F238E27FC236}">
                  <a16:creationId xmlns:a16="http://schemas.microsoft.com/office/drawing/2014/main" id="{C102A8A6-DAF5-4F22-BA5E-B11A856554A3}"/>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B255958D-C0EF-4201-8DD3-32AF85EDF2E9}"/>
                </a:ext>
              </a:extLst>
            </p:cNvPr>
            <p:cNvSpPr txBox="1"/>
            <p:nvPr/>
          </p:nvSpPr>
          <p:spPr>
            <a:xfrm>
              <a:off x="342900" y="1536700"/>
              <a:ext cx="4193395" cy="461665"/>
            </a:xfrm>
            <a:prstGeom prst="rect">
              <a:avLst/>
            </a:prstGeom>
            <a:noFill/>
          </p:spPr>
          <p:txBody>
            <a:bodyPr wrap="square" rtlCol="0">
              <a:spAutoFit/>
            </a:bodyPr>
            <a:lstStyle/>
            <a:p>
              <a:r>
                <a:rPr lang="en-US" sz="2400" b="1"/>
                <a:t>Vibration-Based Adhesion </a:t>
              </a:r>
            </a:p>
          </p:txBody>
        </p:sp>
      </p:grpSp>
      <p:sp>
        <p:nvSpPr>
          <p:cNvPr id="15" name="TextBox 14">
            <a:extLst>
              <a:ext uri="{FF2B5EF4-FFF2-40B4-BE49-F238E27FC236}">
                <a16:creationId xmlns:a16="http://schemas.microsoft.com/office/drawing/2014/main" id="{469FD9F9-EB45-40E3-8B2F-6C52BBF58B98}"/>
              </a:ext>
            </a:extLst>
          </p:cNvPr>
          <p:cNvSpPr txBox="1"/>
          <p:nvPr/>
        </p:nvSpPr>
        <p:spPr>
          <a:xfrm>
            <a:off x="461913" y="2366339"/>
            <a:ext cx="3777173" cy="2862322"/>
          </a:xfrm>
          <a:prstGeom prst="rect">
            <a:avLst/>
          </a:prstGeom>
          <a:noFill/>
        </p:spPr>
        <p:txBody>
          <a:bodyPr wrap="square" rtlCol="0">
            <a:spAutoFit/>
          </a:bodyPr>
          <a:lstStyle/>
          <a:p>
            <a:pPr marL="342900" indent="-342900">
              <a:buFont typeface="Arial" panose="020B0604020202020204" pitchFamily="34" charset="0"/>
              <a:buChar char="•"/>
            </a:pPr>
            <a:r>
              <a:rPr lang="en-US" sz="2000"/>
              <a:t>Vibrating flexible disc adheres to part</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Creates gas lubricated film between part surface and disk</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Pulling force induced perpendicular to part surface</a:t>
            </a:r>
          </a:p>
        </p:txBody>
      </p:sp>
      <p:grpSp>
        <p:nvGrpSpPr>
          <p:cNvPr id="2" name="Group 1">
            <a:extLst>
              <a:ext uri="{FF2B5EF4-FFF2-40B4-BE49-F238E27FC236}">
                <a16:creationId xmlns:a16="http://schemas.microsoft.com/office/drawing/2014/main" id="{3D1FA5BF-8A8B-4EA2-A07F-FBF4B32F72CF}"/>
              </a:ext>
            </a:extLst>
          </p:cNvPr>
          <p:cNvGrpSpPr/>
          <p:nvPr/>
        </p:nvGrpSpPr>
        <p:grpSpPr>
          <a:xfrm>
            <a:off x="7113868" y="1471099"/>
            <a:ext cx="2634708" cy="3121300"/>
            <a:chOff x="7113868" y="1471099"/>
            <a:chExt cx="2634708" cy="3121300"/>
          </a:xfrm>
        </p:grpSpPr>
        <p:sp>
          <p:nvSpPr>
            <p:cNvPr id="149" name="Rectangle 148">
              <a:extLst>
                <a:ext uri="{FF2B5EF4-FFF2-40B4-BE49-F238E27FC236}">
                  <a16:creationId xmlns:a16="http://schemas.microsoft.com/office/drawing/2014/main" id="{E9203E51-274C-47BB-A584-E6226D8ECA95}"/>
                </a:ext>
              </a:extLst>
            </p:cNvPr>
            <p:cNvSpPr/>
            <p:nvPr/>
          </p:nvSpPr>
          <p:spPr>
            <a:xfrm rot="3577409">
              <a:off x="7079733" y="1746673"/>
              <a:ext cx="585137" cy="112424"/>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042081C4-E45F-4FE8-B20E-0B7406270FD2}"/>
                </a:ext>
              </a:extLst>
            </p:cNvPr>
            <p:cNvSpPr/>
            <p:nvPr/>
          </p:nvSpPr>
          <p:spPr>
            <a:xfrm>
              <a:off x="7364022" y="2414694"/>
              <a:ext cx="2142674" cy="217770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8" name="Rectangle 147">
              <a:extLst>
                <a:ext uri="{FF2B5EF4-FFF2-40B4-BE49-F238E27FC236}">
                  <a16:creationId xmlns:a16="http://schemas.microsoft.com/office/drawing/2014/main" id="{C8993D5D-CC4E-44F6-BC8B-B1AA3C2A3CB2}"/>
                </a:ext>
              </a:extLst>
            </p:cNvPr>
            <p:cNvSpPr/>
            <p:nvPr/>
          </p:nvSpPr>
          <p:spPr>
            <a:xfrm>
              <a:off x="7175860" y="1502711"/>
              <a:ext cx="2487156" cy="116128"/>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2591E0F-6644-4EDE-A089-988BA5432D67}"/>
                </a:ext>
              </a:extLst>
            </p:cNvPr>
            <p:cNvSpPr/>
            <p:nvPr/>
          </p:nvSpPr>
          <p:spPr>
            <a:xfrm rot="7200000">
              <a:off x="9167515" y="1736483"/>
              <a:ext cx="590757" cy="121088"/>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72006E3-766F-4179-BA4D-AB8FE7CE6E94}"/>
                </a:ext>
              </a:extLst>
            </p:cNvPr>
            <p:cNvGrpSpPr/>
            <p:nvPr/>
          </p:nvGrpSpPr>
          <p:grpSpPr>
            <a:xfrm rot="1800000">
              <a:off x="8541032" y="1884134"/>
              <a:ext cx="1207544" cy="949812"/>
              <a:chOff x="7834592" y="1668740"/>
              <a:chExt cx="1207544" cy="949812"/>
            </a:xfrm>
          </p:grpSpPr>
          <p:grpSp>
            <p:nvGrpSpPr>
              <p:cNvPr id="19" name="Group 18">
                <a:extLst>
                  <a:ext uri="{FF2B5EF4-FFF2-40B4-BE49-F238E27FC236}">
                    <a16:creationId xmlns:a16="http://schemas.microsoft.com/office/drawing/2014/main" id="{16F5D591-47E8-48F8-80F4-E8883A9DC0D8}"/>
                  </a:ext>
                </a:extLst>
              </p:cNvPr>
              <p:cNvGrpSpPr/>
              <p:nvPr/>
            </p:nvGrpSpPr>
            <p:grpSpPr>
              <a:xfrm>
                <a:off x="8034742" y="1668740"/>
                <a:ext cx="801232" cy="679327"/>
                <a:chOff x="8034742" y="1668740"/>
                <a:chExt cx="801232" cy="679327"/>
              </a:xfrm>
            </p:grpSpPr>
            <p:sp>
              <p:nvSpPr>
                <p:cNvPr id="129" name="Rectangle 128">
                  <a:extLst>
                    <a:ext uri="{FF2B5EF4-FFF2-40B4-BE49-F238E27FC236}">
                      <a16:creationId xmlns:a16="http://schemas.microsoft.com/office/drawing/2014/main" id="{0920A331-AED8-4D26-8DE3-E72795FF515A}"/>
                    </a:ext>
                  </a:extLst>
                </p:cNvPr>
                <p:cNvSpPr/>
                <p:nvPr/>
              </p:nvSpPr>
              <p:spPr>
                <a:xfrm>
                  <a:off x="8034743" y="1668740"/>
                  <a:ext cx="801231" cy="405067"/>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Rectangle 73">
                  <a:extLst>
                    <a:ext uri="{FF2B5EF4-FFF2-40B4-BE49-F238E27FC236}">
                      <a16:creationId xmlns:a16="http://schemas.microsoft.com/office/drawing/2014/main" id="{555820CD-1AA1-4B33-8E9E-9F6C47484066}"/>
                    </a:ext>
                  </a:extLst>
                </p:cNvPr>
                <p:cNvSpPr/>
                <p:nvPr/>
              </p:nvSpPr>
              <p:spPr>
                <a:xfrm>
                  <a:off x="8034742" y="2338923"/>
                  <a:ext cx="801231" cy="9144"/>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Rectangle 74">
                  <a:extLst>
                    <a:ext uri="{FF2B5EF4-FFF2-40B4-BE49-F238E27FC236}">
                      <a16:creationId xmlns:a16="http://schemas.microsoft.com/office/drawing/2014/main" id="{877605E3-6894-4EC6-8867-7DF8CC19A71A}"/>
                    </a:ext>
                  </a:extLst>
                </p:cNvPr>
                <p:cNvSpPr/>
                <p:nvPr/>
              </p:nvSpPr>
              <p:spPr>
                <a:xfrm rot="16200000">
                  <a:off x="8298536" y="2121605"/>
                  <a:ext cx="286770" cy="165357"/>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68A7649-1822-4973-B35F-0CAF639719C5}"/>
                  </a:ext>
                </a:extLst>
              </p:cNvPr>
              <p:cNvGrpSpPr/>
              <p:nvPr/>
            </p:nvGrpSpPr>
            <p:grpSpPr>
              <a:xfrm>
                <a:off x="7834592" y="2066375"/>
                <a:ext cx="412326" cy="489542"/>
                <a:chOff x="7834592" y="2066375"/>
                <a:chExt cx="412326" cy="489542"/>
              </a:xfrm>
            </p:grpSpPr>
            <p:sp>
              <p:nvSpPr>
                <p:cNvPr id="17" name="Arc 16">
                  <a:extLst>
                    <a:ext uri="{FF2B5EF4-FFF2-40B4-BE49-F238E27FC236}">
                      <a16:creationId xmlns:a16="http://schemas.microsoft.com/office/drawing/2014/main" id="{7B0D20DB-B17C-4D6B-BC08-55E798B1781B}"/>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a:extLst>
                    <a:ext uri="{FF2B5EF4-FFF2-40B4-BE49-F238E27FC236}">
                      <a16:creationId xmlns:a16="http://schemas.microsoft.com/office/drawing/2014/main" id="{617E030E-0F8A-4AD4-9123-AAFEB961CACC}"/>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a:extLst>
                    <a:ext uri="{FF2B5EF4-FFF2-40B4-BE49-F238E27FC236}">
                      <a16:creationId xmlns:a16="http://schemas.microsoft.com/office/drawing/2014/main" id="{21A45D5B-A43A-42FD-96C2-A4086240F314}"/>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0E744D1-609B-4AD0-95F5-6E58A930BAE5}"/>
                  </a:ext>
                </a:extLst>
              </p:cNvPr>
              <p:cNvGrpSpPr/>
              <p:nvPr/>
            </p:nvGrpSpPr>
            <p:grpSpPr>
              <a:xfrm rot="11809852">
                <a:off x="8629810" y="2129010"/>
                <a:ext cx="412326" cy="489542"/>
                <a:chOff x="7834592" y="2066375"/>
                <a:chExt cx="412326" cy="489542"/>
              </a:xfrm>
            </p:grpSpPr>
            <p:sp>
              <p:nvSpPr>
                <p:cNvPr id="82" name="Arc 81">
                  <a:extLst>
                    <a:ext uri="{FF2B5EF4-FFF2-40B4-BE49-F238E27FC236}">
                      <a16:creationId xmlns:a16="http://schemas.microsoft.com/office/drawing/2014/main" id="{5A79AA39-61EE-4485-AEFF-16F503020EE3}"/>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04B41430-4810-4350-B40C-DE7EEBCB5114}"/>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a:extLst>
                    <a:ext uri="{FF2B5EF4-FFF2-40B4-BE49-F238E27FC236}">
                      <a16:creationId xmlns:a16="http://schemas.microsoft.com/office/drawing/2014/main" id="{38699B61-EFCD-47EE-B0C9-F3C9C37628EF}"/>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56" name="Group 155">
              <a:extLst>
                <a:ext uri="{FF2B5EF4-FFF2-40B4-BE49-F238E27FC236}">
                  <a16:creationId xmlns:a16="http://schemas.microsoft.com/office/drawing/2014/main" id="{44620D29-9727-4526-B7F5-30E7E70500D5}"/>
                </a:ext>
              </a:extLst>
            </p:cNvPr>
            <p:cNvGrpSpPr/>
            <p:nvPr/>
          </p:nvGrpSpPr>
          <p:grpSpPr>
            <a:xfrm rot="-1800000">
              <a:off x="7113868" y="1889751"/>
              <a:ext cx="1207544" cy="949812"/>
              <a:chOff x="7834592" y="1668740"/>
              <a:chExt cx="1207544" cy="949812"/>
            </a:xfrm>
          </p:grpSpPr>
          <p:grpSp>
            <p:nvGrpSpPr>
              <p:cNvPr id="157" name="Group 156">
                <a:extLst>
                  <a:ext uri="{FF2B5EF4-FFF2-40B4-BE49-F238E27FC236}">
                    <a16:creationId xmlns:a16="http://schemas.microsoft.com/office/drawing/2014/main" id="{ED9D9F8A-A934-47BD-B8AC-0DA6FD00C1A4}"/>
                  </a:ext>
                </a:extLst>
              </p:cNvPr>
              <p:cNvGrpSpPr/>
              <p:nvPr/>
            </p:nvGrpSpPr>
            <p:grpSpPr>
              <a:xfrm>
                <a:off x="8034742" y="1668740"/>
                <a:ext cx="801232" cy="679327"/>
                <a:chOff x="8034742" y="1668740"/>
                <a:chExt cx="801232" cy="679327"/>
              </a:xfrm>
            </p:grpSpPr>
            <p:sp>
              <p:nvSpPr>
                <p:cNvPr id="169" name="Rectangle 168">
                  <a:extLst>
                    <a:ext uri="{FF2B5EF4-FFF2-40B4-BE49-F238E27FC236}">
                      <a16:creationId xmlns:a16="http://schemas.microsoft.com/office/drawing/2014/main" id="{A4B8540B-7E52-4D65-96BC-70EB07EF824D}"/>
                    </a:ext>
                  </a:extLst>
                </p:cNvPr>
                <p:cNvSpPr/>
                <p:nvPr/>
              </p:nvSpPr>
              <p:spPr>
                <a:xfrm>
                  <a:off x="8034743" y="1668740"/>
                  <a:ext cx="801231" cy="405067"/>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0" name="Rectangle 169">
                  <a:extLst>
                    <a:ext uri="{FF2B5EF4-FFF2-40B4-BE49-F238E27FC236}">
                      <a16:creationId xmlns:a16="http://schemas.microsoft.com/office/drawing/2014/main" id="{E8C3A97F-839B-43FD-B6A3-EFF70983FD86}"/>
                    </a:ext>
                  </a:extLst>
                </p:cNvPr>
                <p:cNvSpPr/>
                <p:nvPr/>
              </p:nvSpPr>
              <p:spPr>
                <a:xfrm>
                  <a:off x="8034742" y="2338923"/>
                  <a:ext cx="801231" cy="9144"/>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Rectangle 170">
                  <a:extLst>
                    <a:ext uri="{FF2B5EF4-FFF2-40B4-BE49-F238E27FC236}">
                      <a16:creationId xmlns:a16="http://schemas.microsoft.com/office/drawing/2014/main" id="{27B0AB85-DD84-4201-BD2A-DCF82D2E1E49}"/>
                    </a:ext>
                  </a:extLst>
                </p:cNvPr>
                <p:cNvSpPr/>
                <p:nvPr/>
              </p:nvSpPr>
              <p:spPr>
                <a:xfrm rot="16200000">
                  <a:off x="8298536" y="2121605"/>
                  <a:ext cx="286770" cy="165357"/>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A41DD409-CCF4-4C50-8472-CC101FFBA44B}"/>
                  </a:ext>
                </a:extLst>
              </p:cNvPr>
              <p:cNvGrpSpPr/>
              <p:nvPr/>
            </p:nvGrpSpPr>
            <p:grpSpPr>
              <a:xfrm>
                <a:off x="7834592" y="2066375"/>
                <a:ext cx="412326" cy="489542"/>
                <a:chOff x="7834592" y="2066375"/>
                <a:chExt cx="412326" cy="489542"/>
              </a:xfrm>
            </p:grpSpPr>
            <p:sp>
              <p:nvSpPr>
                <p:cNvPr id="166" name="Arc 165">
                  <a:extLst>
                    <a:ext uri="{FF2B5EF4-FFF2-40B4-BE49-F238E27FC236}">
                      <a16:creationId xmlns:a16="http://schemas.microsoft.com/office/drawing/2014/main" id="{097F46F7-C86A-450A-9F31-EE0FB3FE4A94}"/>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Arc 166">
                  <a:extLst>
                    <a:ext uri="{FF2B5EF4-FFF2-40B4-BE49-F238E27FC236}">
                      <a16:creationId xmlns:a16="http://schemas.microsoft.com/office/drawing/2014/main" id="{C1925D43-41E6-4B89-B1F2-8DAA41E64A0B}"/>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Arc 167">
                  <a:extLst>
                    <a:ext uri="{FF2B5EF4-FFF2-40B4-BE49-F238E27FC236}">
                      <a16:creationId xmlns:a16="http://schemas.microsoft.com/office/drawing/2014/main" id="{69A06EEC-BD4D-4991-B320-FDE558EF748B}"/>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A669AB83-BB10-4748-AB06-F3F7ED5DD720}"/>
                  </a:ext>
                </a:extLst>
              </p:cNvPr>
              <p:cNvGrpSpPr/>
              <p:nvPr/>
            </p:nvGrpSpPr>
            <p:grpSpPr>
              <a:xfrm rot="11809852">
                <a:off x="8629810" y="2129010"/>
                <a:ext cx="412326" cy="489542"/>
                <a:chOff x="7834592" y="2066375"/>
                <a:chExt cx="412326" cy="489542"/>
              </a:xfrm>
            </p:grpSpPr>
            <p:sp>
              <p:nvSpPr>
                <p:cNvPr id="163" name="Arc 162">
                  <a:extLst>
                    <a:ext uri="{FF2B5EF4-FFF2-40B4-BE49-F238E27FC236}">
                      <a16:creationId xmlns:a16="http://schemas.microsoft.com/office/drawing/2014/main" id="{88A56E5E-1D38-4D64-9B8D-25339B6737C8}"/>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Arc 163">
                  <a:extLst>
                    <a:ext uri="{FF2B5EF4-FFF2-40B4-BE49-F238E27FC236}">
                      <a16:creationId xmlns:a16="http://schemas.microsoft.com/office/drawing/2014/main" id="{61FBE11F-31E4-4AC2-BCA7-7D6DCB7F8018}"/>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Arc 164">
                  <a:extLst>
                    <a:ext uri="{FF2B5EF4-FFF2-40B4-BE49-F238E27FC236}">
                      <a16:creationId xmlns:a16="http://schemas.microsoft.com/office/drawing/2014/main" id="{1FC9D336-105F-4014-8FE7-8083E02C232F}"/>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 name="Rectangle 20">
              <a:extLst>
                <a:ext uri="{FF2B5EF4-FFF2-40B4-BE49-F238E27FC236}">
                  <a16:creationId xmlns:a16="http://schemas.microsoft.com/office/drawing/2014/main" id="{D013C8B8-4E52-419B-ADBA-67CCB44EE3EC}"/>
                </a:ext>
              </a:extLst>
            </p:cNvPr>
            <p:cNvSpPr/>
            <p:nvPr/>
          </p:nvSpPr>
          <p:spPr>
            <a:xfrm>
              <a:off x="7175860" y="1477863"/>
              <a:ext cx="172982" cy="172982"/>
            </a:xfrm>
            <a:prstGeom prst="rect">
              <a:avLst/>
            </a:prstGeom>
            <a:solidFill>
              <a:schemeClr val="tx1">
                <a:lumMod val="50000"/>
                <a:lumOff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17BCBF7D-8655-4FEC-984E-338BD6CD747F}"/>
                </a:ext>
              </a:extLst>
            </p:cNvPr>
            <p:cNvSpPr/>
            <p:nvPr/>
          </p:nvSpPr>
          <p:spPr>
            <a:xfrm>
              <a:off x="9483704" y="1471099"/>
              <a:ext cx="172982" cy="172982"/>
            </a:xfrm>
            <a:prstGeom prst="rect">
              <a:avLst/>
            </a:prstGeom>
            <a:solidFill>
              <a:schemeClr val="tx1">
                <a:lumMod val="50000"/>
                <a:lumOff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57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fade">
                                      <p:cBhvr>
                                        <p:cTn id="14"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154" name="Rectangle: Rounded Corners 153">
            <a:extLst>
              <a:ext uri="{FF2B5EF4-FFF2-40B4-BE49-F238E27FC236}">
                <a16:creationId xmlns:a16="http://schemas.microsoft.com/office/drawing/2014/main" id="{3E99E63B-73F7-4BAC-94A5-F4074E880A95}"/>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Google Shape;634;p52"/>
          <p:cNvSpPr/>
          <p:nvPr/>
        </p:nvSpPr>
        <p:spPr>
          <a:xfrm>
            <a:off x="714473" y="324333"/>
            <a:ext cx="3369307"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2995535" cy="996800"/>
          </a:xfrm>
          <a:prstGeom prst="rect">
            <a:avLst/>
          </a:prstGeom>
          <a:noFill/>
          <a:ln>
            <a:noFill/>
          </a:ln>
          <a:effectLst/>
        </p:spPr>
        <p:txBody>
          <a:bodyPr spcFirstLastPara="1" wrap="square" lIns="91433" tIns="45700" rIns="91433" bIns="45700" anchor="b" anchorCtr="0">
            <a:normAutofit/>
          </a:bodyPr>
          <a:lstStyle/>
          <a:p>
            <a:r>
              <a:rPr lang="en" sz="3733">
                <a:solidFill>
                  <a:srgbClr val="000000"/>
                </a:solidFill>
              </a:rPr>
              <a:t>Concept 2</a:t>
            </a:r>
            <a:endParaRPr sz="320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a:effectLst/>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sp>
        <p:nvSpPr>
          <p:cNvPr id="13" name="Rectangle 12">
            <a:extLst>
              <a:ext uri="{FF2B5EF4-FFF2-40B4-BE49-F238E27FC236}">
                <a16:creationId xmlns:a16="http://schemas.microsoft.com/office/drawing/2014/main" id="{85566DFD-F6A6-458F-8FE0-A4DE538F8C8F}"/>
              </a:ext>
            </a:extLst>
          </p:cNvPr>
          <p:cNvSpPr/>
          <p:nvPr/>
        </p:nvSpPr>
        <p:spPr>
          <a:xfrm>
            <a:off x="8548140" y="3498089"/>
            <a:ext cx="2770684" cy="12358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19635F-73DB-4DE0-ADDF-DEB05F728508}"/>
              </a:ext>
            </a:extLst>
          </p:cNvPr>
          <p:cNvSpPr/>
          <p:nvPr/>
        </p:nvSpPr>
        <p:spPr>
          <a:xfrm>
            <a:off x="8547786" y="4233004"/>
            <a:ext cx="2782971" cy="927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973037-E143-46DD-B962-FB4E7EB7687F}"/>
              </a:ext>
            </a:extLst>
          </p:cNvPr>
          <p:cNvSpPr/>
          <p:nvPr/>
        </p:nvSpPr>
        <p:spPr>
          <a:xfrm>
            <a:off x="8579275" y="2881385"/>
            <a:ext cx="2774526" cy="10071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0" name="Group 719">
            <a:extLst>
              <a:ext uri="{FF2B5EF4-FFF2-40B4-BE49-F238E27FC236}">
                <a16:creationId xmlns:a16="http://schemas.microsoft.com/office/drawing/2014/main" id="{E68E9A7E-9C16-4AD4-982B-2706A4AA5DBC}"/>
              </a:ext>
            </a:extLst>
          </p:cNvPr>
          <p:cNvGrpSpPr/>
          <p:nvPr/>
        </p:nvGrpSpPr>
        <p:grpSpPr>
          <a:xfrm rot="5400000">
            <a:off x="8842331" y="2557907"/>
            <a:ext cx="2223055" cy="1915731"/>
            <a:chOff x="8992889" y="2580931"/>
            <a:chExt cx="2256554" cy="1972460"/>
          </a:xfrm>
        </p:grpSpPr>
        <p:sp>
          <p:nvSpPr>
            <p:cNvPr id="113" name="Oval 112">
              <a:extLst>
                <a:ext uri="{FF2B5EF4-FFF2-40B4-BE49-F238E27FC236}">
                  <a16:creationId xmlns:a16="http://schemas.microsoft.com/office/drawing/2014/main" id="{3CD6B3FF-3A54-40DE-9716-85BB6C91F277}"/>
                </a:ext>
              </a:extLst>
            </p:cNvPr>
            <p:cNvSpPr/>
            <p:nvPr/>
          </p:nvSpPr>
          <p:spPr>
            <a:xfrm>
              <a:off x="110375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FE289C-82FC-474F-9C25-5843C9EB3FB0}"/>
                </a:ext>
              </a:extLst>
            </p:cNvPr>
            <p:cNvSpPr/>
            <p:nvPr/>
          </p:nvSpPr>
          <p:spPr>
            <a:xfrm>
              <a:off x="9116224" y="2589367"/>
              <a:ext cx="2003565" cy="19505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9CC5161-2A51-4B51-A900-A38E7FF925A8}"/>
                </a:ext>
              </a:extLst>
            </p:cNvPr>
            <p:cNvSpPr/>
            <p:nvPr/>
          </p:nvSpPr>
          <p:spPr>
            <a:xfrm>
              <a:off x="89928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6F993453-698E-486C-ACF3-1E92457BF626}"/>
              </a:ext>
            </a:extLst>
          </p:cNvPr>
          <p:cNvSpPr/>
          <p:nvPr/>
        </p:nvSpPr>
        <p:spPr>
          <a:xfrm>
            <a:off x="5797434" y="2580931"/>
            <a:ext cx="2032542" cy="195059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53CE3624-F467-45EE-B8F2-CA126153EF21}"/>
              </a:ext>
            </a:extLst>
          </p:cNvPr>
          <p:cNvSpPr/>
          <p:nvPr/>
        </p:nvSpPr>
        <p:spPr>
          <a:xfrm>
            <a:off x="5310027" y="2358661"/>
            <a:ext cx="2987692" cy="10810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5" name="Group 724">
            <a:extLst>
              <a:ext uri="{FF2B5EF4-FFF2-40B4-BE49-F238E27FC236}">
                <a16:creationId xmlns:a16="http://schemas.microsoft.com/office/drawing/2014/main" id="{C6200B2C-2235-46FD-A6A5-01CD1A1F4905}"/>
              </a:ext>
            </a:extLst>
          </p:cNvPr>
          <p:cNvGrpSpPr/>
          <p:nvPr/>
        </p:nvGrpSpPr>
        <p:grpSpPr>
          <a:xfrm>
            <a:off x="134200" y="1335738"/>
            <a:ext cx="4553323" cy="4105759"/>
            <a:chOff x="134200" y="1329841"/>
            <a:chExt cx="4553323" cy="4105759"/>
          </a:xfrm>
        </p:grpSpPr>
        <p:sp>
          <p:nvSpPr>
            <p:cNvPr id="687" name="Rectangle: Rounded Corners 686">
              <a:extLst>
                <a:ext uri="{FF2B5EF4-FFF2-40B4-BE49-F238E27FC236}">
                  <a16:creationId xmlns:a16="http://schemas.microsoft.com/office/drawing/2014/main" id="{AC8C2812-9841-4B94-8D17-0C2A281CB39F}"/>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extBox 722">
              <a:extLst>
                <a:ext uri="{FF2B5EF4-FFF2-40B4-BE49-F238E27FC236}">
                  <a16:creationId xmlns:a16="http://schemas.microsoft.com/office/drawing/2014/main" id="{AAC69226-31D4-4D18-A4D1-2D67CF182396}"/>
                </a:ext>
              </a:extLst>
            </p:cNvPr>
            <p:cNvSpPr txBox="1"/>
            <p:nvPr/>
          </p:nvSpPr>
          <p:spPr>
            <a:xfrm>
              <a:off x="342900" y="1536700"/>
              <a:ext cx="4193395" cy="830997"/>
            </a:xfrm>
            <a:prstGeom prst="rect">
              <a:avLst/>
            </a:prstGeom>
            <a:noFill/>
          </p:spPr>
          <p:txBody>
            <a:bodyPr wrap="square" rtlCol="0">
              <a:spAutoFit/>
            </a:bodyPr>
            <a:lstStyle/>
            <a:p>
              <a:r>
                <a:rPr lang="en-US" sz="2400" b="1"/>
                <a:t>Flexible Membrane Suction Cavity Grippers</a:t>
              </a:r>
            </a:p>
          </p:txBody>
        </p:sp>
      </p:grpSp>
      <p:grpSp>
        <p:nvGrpSpPr>
          <p:cNvPr id="111" name="Group 110">
            <a:extLst>
              <a:ext uri="{FF2B5EF4-FFF2-40B4-BE49-F238E27FC236}">
                <a16:creationId xmlns:a16="http://schemas.microsoft.com/office/drawing/2014/main" id="{3BC280A7-BE27-4189-B95F-7C283898B6E9}"/>
              </a:ext>
            </a:extLst>
          </p:cNvPr>
          <p:cNvGrpSpPr/>
          <p:nvPr/>
        </p:nvGrpSpPr>
        <p:grpSpPr>
          <a:xfrm>
            <a:off x="7839138" y="2304609"/>
            <a:ext cx="532814" cy="1436136"/>
            <a:chOff x="7839138" y="2304609"/>
            <a:chExt cx="532814" cy="1436136"/>
          </a:xfrm>
        </p:grpSpPr>
        <p:sp>
          <p:nvSpPr>
            <p:cNvPr id="92" name="Rectangle 91">
              <a:extLst>
                <a:ext uri="{FF2B5EF4-FFF2-40B4-BE49-F238E27FC236}">
                  <a16:creationId xmlns:a16="http://schemas.microsoft.com/office/drawing/2014/main" id="{0EAAFF68-999B-415F-8163-84DB6772ADB6}"/>
                </a:ext>
              </a:extLst>
            </p:cNvPr>
            <p:cNvSpPr/>
            <p:nvPr/>
          </p:nvSpPr>
          <p:spPr>
            <a:xfrm flipH="1">
              <a:off x="8089796" y="3501805"/>
              <a:ext cx="201019" cy="1198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BDCACBC-E38D-4CFC-B4BA-40F1D5B309F3}"/>
                </a:ext>
              </a:extLst>
            </p:cNvPr>
            <p:cNvSpPr/>
            <p:nvPr/>
          </p:nvSpPr>
          <p:spPr>
            <a:xfrm rot="16200000">
              <a:off x="7675544" y="2994654"/>
              <a:ext cx="1122089" cy="13194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5DDEAF7-1794-45F4-B708-CE57FFC2E7EB}"/>
                </a:ext>
              </a:extLst>
            </p:cNvPr>
            <p:cNvSpPr/>
            <p:nvPr/>
          </p:nvSpPr>
          <p:spPr>
            <a:xfrm flipH="1">
              <a:off x="8091542" y="2304609"/>
              <a:ext cx="280410" cy="21620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E8FC2D7A-8368-4155-8A1F-7C464C7A8721}"/>
                </a:ext>
              </a:extLst>
            </p:cNvPr>
            <p:cNvSpPr/>
            <p:nvPr/>
          </p:nvSpPr>
          <p:spPr>
            <a:xfrm rot="5400000">
              <a:off x="7777068" y="3426271"/>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grpSp>
        <p:nvGrpSpPr>
          <p:cNvPr id="129" name="Group 128">
            <a:extLst>
              <a:ext uri="{FF2B5EF4-FFF2-40B4-BE49-F238E27FC236}">
                <a16:creationId xmlns:a16="http://schemas.microsoft.com/office/drawing/2014/main" id="{7B87AF0D-CB8F-4CBA-B8BA-98E54DF239EF}"/>
              </a:ext>
            </a:extLst>
          </p:cNvPr>
          <p:cNvGrpSpPr/>
          <p:nvPr/>
        </p:nvGrpSpPr>
        <p:grpSpPr>
          <a:xfrm flipH="1">
            <a:off x="5258161" y="2315128"/>
            <a:ext cx="532814" cy="1436136"/>
            <a:chOff x="7839138" y="2304609"/>
            <a:chExt cx="532814" cy="1436136"/>
          </a:xfrm>
        </p:grpSpPr>
        <p:sp>
          <p:nvSpPr>
            <p:cNvPr id="130" name="Rectangle 129">
              <a:extLst>
                <a:ext uri="{FF2B5EF4-FFF2-40B4-BE49-F238E27FC236}">
                  <a16:creationId xmlns:a16="http://schemas.microsoft.com/office/drawing/2014/main" id="{3949E8C8-2C80-4E84-868A-DB2FC0A8EC18}"/>
                </a:ext>
              </a:extLst>
            </p:cNvPr>
            <p:cNvSpPr/>
            <p:nvPr/>
          </p:nvSpPr>
          <p:spPr>
            <a:xfrm flipH="1">
              <a:off x="8089796" y="3501805"/>
              <a:ext cx="201019" cy="1198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C427EDB-A148-4F63-9865-003DD602E0FF}"/>
                </a:ext>
              </a:extLst>
            </p:cNvPr>
            <p:cNvSpPr/>
            <p:nvPr/>
          </p:nvSpPr>
          <p:spPr>
            <a:xfrm rot="16200000">
              <a:off x="7675544" y="2994654"/>
              <a:ext cx="1122089" cy="13194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81E3EADB-0B20-40E6-B6D2-E3F1F81DEB0B}"/>
                </a:ext>
              </a:extLst>
            </p:cNvPr>
            <p:cNvSpPr/>
            <p:nvPr/>
          </p:nvSpPr>
          <p:spPr>
            <a:xfrm flipH="1">
              <a:off x="8091542" y="2304609"/>
              <a:ext cx="280410" cy="21620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9EDC800E-0480-4451-A343-EE19EFF48635}"/>
                </a:ext>
              </a:extLst>
            </p:cNvPr>
            <p:cNvSpPr/>
            <p:nvPr/>
          </p:nvSpPr>
          <p:spPr>
            <a:xfrm rot="5400000">
              <a:off x="7777068" y="3426271"/>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grpSp>
        <p:nvGrpSpPr>
          <p:cNvPr id="112" name="Group 111">
            <a:extLst>
              <a:ext uri="{FF2B5EF4-FFF2-40B4-BE49-F238E27FC236}">
                <a16:creationId xmlns:a16="http://schemas.microsoft.com/office/drawing/2014/main" id="{2AE1C83C-311A-461B-9CEE-0AC6C12646A6}"/>
              </a:ext>
            </a:extLst>
          </p:cNvPr>
          <p:cNvGrpSpPr/>
          <p:nvPr/>
        </p:nvGrpSpPr>
        <p:grpSpPr>
          <a:xfrm flipH="1">
            <a:off x="10912943" y="2823612"/>
            <a:ext cx="460350" cy="1489137"/>
            <a:chOff x="8551879" y="2837189"/>
            <a:chExt cx="460350" cy="1489137"/>
          </a:xfrm>
        </p:grpSpPr>
        <p:sp>
          <p:nvSpPr>
            <p:cNvPr id="55" name="Rectangle 54">
              <a:extLst>
                <a:ext uri="{FF2B5EF4-FFF2-40B4-BE49-F238E27FC236}">
                  <a16:creationId xmlns:a16="http://schemas.microsoft.com/office/drawing/2014/main" id="{5FE637B1-1B9C-474D-8327-7F88AFD2BCBF}"/>
                </a:ext>
              </a:extLst>
            </p:cNvPr>
            <p:cNvSpPr/>
            <p:nvPr/>
          </p:nvSpPr>
          <p:spPr>
            <a:xfrm rot="16200000" flipH="1">
              <a:off x="8634194" y="2919542"/>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0F6DD11-8CAD-45FC-A681-395677E833E8}"/>
                </a:ext>
              </a:extLst>
            </p:cNvPr>
            <p:cNvSpPr/>
            <p:nvPr/>
          </p:nvSpPr>
          <p:spPr>
            <a:xfrm rot="16200000" flipH="1">
              <a:off x="7869375" y="3564616"/>
              <a:ext cx="1444214" cy="79205"/>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Curved 57">
              <a:extLst>
                <a:ext uri="{FF2B5EF4-FFF2-40B4-BE49-F238E27FC236}">
                  <a16:creationId xmlns:a16="http://schemas.microsoft.com/office/drawing/2014/main" id="{EAB76E09-5A27-47E9-A039-A16AD2389E9A}"/>
                </a:ext>
              </a:extLst>
            </p:cNvPr>
            <p:cNvCxnSpPr/>
            <p:nvPr/>
          </p:nvCxnSpPr>
          <p:spPr>
            <a:xfrm rot="16200000">
              <a:off x="8561916" y="3036686"/>
              <a:ext cx="204354" cy="14481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9AB8E8BE-C361-4F20-9A90-BF69735ABE2A}"/>
                </a:ext>
              </a:extLst>
            </p:cNvPr>
            <p:cNvCxnSpPr>
              <a:cxnSpLocks/>
            </p:cNvCxnSpPr>
            <p:nvPr/>
          </p:nvCxnSpPr>
          <p:spPr>
            <a:xfrm rot="16200000">
              <a:off x="8553398" y="3384087"/>
              <a:ext cx="204354" cy="14481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A0547954-8A73-4CA8-8F13-C45DC9C778C5}"/>
                </a:ext>
              </a:extLst>
            </p:cNvPr>
            <p:cNvCxnSpPr>
              <a:cxnSpLocks/>
            </p:cNvCxnSpPr>
            <p:nvPr/>
          </p:nvCxnSpPr>
          <p:spPr>
            <a:xfrm rot="16200000">
              <a:off x="8553398" y="3766521"/>
              <a:ext cx="204354" cy="14481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CD804101-E2BF-40B7-80BA-7850B3C36DBF}"/>
                </a:ext>
              </a:extLst>
            </p:cNvPr>
            <p:cNvCxnSpPr>
              <a:cxnSpLocks/>
            </p:cNvCxnSpPr>
            <p:nvPr/>
          </p:nvCxnSpPr>
          <p:spPr>
            <a:xfrm rot="16200000">
              <a:off x="8583022" y="4110334"/>
              <a:ext cx="166402" cy="149069"/>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181A6A8-B965-45B3-A5E4-86E91CF52197}"/>
                </a:ext>
              </a:extLst>
            </p:cNvPr>
            <p:cNvSpPr/>
            <p:nvPr/>
          </p:nvSpPr>
          <p:spPr>
            <a:xfrm rot="16200000" flipH="1">
              <a:off x="8634194" y="3287379"/>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D1D4507-589E-48A0-AC44-E05C79E01162}"/>
                </a:ext>
              </a:extLst>
            </p:cNvPr>
            <p:cNvSpPr/>
            <p:nvPr/>
          </p:nvSpPr>
          <p:spPr>
            <a:xfrm rot="16200000" flipH="1">
              <a:off x="8638453" y="3652297"/>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2AD8BB1-ACCD-4ABC-B0C4-3E29949806AB}"/>
                </a:ext>
              </a:extLst>
            </p:cNvPr>
            <p:cNvSpPr/>
            <p:nvPr/>
          </p:nvSpPr>
          <p:spPr>
            <a:xfrm rot="16200000" flipH="1">
              <a:off x="8625676" y="4040569"/>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96A6780-8CC2-459F-A9FD-8CA41FDEDDB6}"/>
                </a:ext>
              </a:extLst>
            </p:cNvPr>
            <p:cNvSpPr/>
            <p:nvPr/>
          </p:nvSpPr>
          <p:spPr>
            <a:xfrm rot="16200000" flipH="1">
              <a:off x="8046441" y="3747326"/>
              <a:ext cx="1094753" cy="25555"/>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6D6485A-EF5A-42C1-9FFE-4B2B5D55C3CB}"/>
                </a:ext>
              </a:extLst>
            </p:cNvPr>
            <p:cNvSpPr/>
            <p:nvPr/>
          </p:nvSpPr>
          <p:spPr>
            <a:xfrm rot="16200000" flipH="1">
              <a:off x="8694028" y="2899259"/>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35" name="Freeform: Shape 134">
              <a:extLst>
                <a:ext uri="{FF2B5EF4-FFF2-40B4-BE49-F238E27FC236}">
                  <a16:creationId xmlns:a16="http://schemas.microsoft.com/office/drawing/2014/main" id="{39269B64-4FDD-45A1-AC8D-853C3D65AE93}"/>
                </a:ext>
              </a:extLst>
            </p:cNvPr>
            <p:cNvSpPr/>
            <p:nvPr/>
          </p:nvSpPr>
          <p:spPr>
            <a:xfrm rot="16200000" flipH="1">
              <a:off x="8688994" y="3276440"/>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36" name="Freeform: Shape 135">
              <a:extLst>
                <a:ext uri="{FF2B5EF4-FFF2-40B4-BE49-F238E27FC236}">
                  <a16:creationId xmlns:a16="http://schemas.microsoft.com/office/drawing/2014/main" id="{F805C007-E2A2-4FE6-A5BB-045890C2675D}"/>
                </a:ext>
              </a:extLst>
            </p:cNvPr>
            <p:cNvSpPr/>
            <p:nvPr/>
          </p:nvSpPr>
          <p:spPr>
            <a:xfrm rot="16200000" flipH="1">
              <a:off x="8693434" y="3972779"/>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37" name="Freeform: Shape 136">
              <a:extLst>
                <a:ext uri="{FF2B5EF4-FFF2-40B4-BE49-F238E27FC236}">
                  <a16:creationId xmlns:a16="http://schemas.microsoft.com/office/drawing/2014/main" id="{10209E66-88A7-4E00-A8A8-E65AD9877899}"/>
                </a:ext>
              </a:extLst>
            </p:cNvPr>
            <p:cNvSpPr/>
            <p:nvPr/>
          </p:nvSpPr>
          <p:spPr>
            <a:xfrm rot="16200000" flipH="1">
              <a:off x="8697756" y="3620880"/>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grpSp>
        <p:nvGrpSpPr>
          <p:cNvPr id="139" name="Group 138">
            <a:extLst>
              <a:ext uri="{FF2B5EF4-FFF2-40B4-BE49-F238E27FC236}">
                <a16:creationId xmlns:a16="http://schemas.microsoft.com/office/drawing/2014/main" id="{9634CEFA-162C-4453-A280-F825B6A73352}"/>
              </a:ext>
            </a:extLst>
          </p:cNvPr>
          <p:cNvGrpSpPr/>
          <p:nvPr/>
        </p:nvGrpSpPr>
        <p:grpSpPr>
          <a:xfrm>
            <a:off x="8533181" y="2825238"/>
            <a:ext cx="460350" cy="1489137"/>
            <a:chOff x="8551879" y="2837189"/>
            <a:chExt cx="460350" cy="1489137"/>
          </a:xfrm>
        </p:grpSpPr>
        <p:sp>
          <p:nvSpPr>
            <p:cNvPr id="140" name="Rectangle 139">
              <a:extLst>
                <a:ext uri="{FF2B5EF4-FFF2-40B4-BE49-F238E27FC236}">
                  <a16:creationId xmlns:a16="http://schemas.microsoft.com/office/drawing/2014/main" id="{E45E00A7-B0B3-413E-A02B-F563F362C63F}"/>
                </a:ext>
              </a:extLst>
            </p:cNvPr>
            <p:cNvSpPr/>
            <p:nvPr/>
          </p:nvSpPr>
          <p:spPr>
            <a:xfrm rot="16200000" flipH="1">
              <a:off x="8634194" y="2919542"/>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71B9E49-EE31-47FA-8777-A8AF4BA8DF98}"/>
                </a:ext>
              </a:extLst>
            </p:cNvPr>
            <p:cNvSpPr/>
            <p:nvPr/>
          </p:nvSpPr>
          <p:spPr>
            <a:xfrm rot="16200000" flipH="1">
              <a:off x="7869375" y="3564616"/>
              <a:ext cx="1444214" cy="79205"/>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Connector: Curved 141">
              <a:extLst>
                <a:ext uri="{FF2B5EF4-FFF2-40B4-BE49-F238E27FC236}">
                  <a16:creationId xmlns:a16="http://schemas.microsoft.com/office/drawing/2014/main" id="{C4E100FC-134F-4EAB-B945-29F6A81D8560}"/>
                </a:ext>
              </a:extLst>
            </p:cNvPr>
            <p:cNvCxnSpPr/>
            <p:nvPr/>
          </p:nvCxnSpPr>
          <p:spPr>
            <a:xfrm rot="16200000">
              <a:off x="8561916" y="3036686"/>
              <a:ext cx="204354" cy="14481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Connector: Curved 142">
              <a:extLst>
                <a:ext uri="{FF2B5EF4-FFF2-40B4-BE49-F238E27FC236}">
                  <a16:creationId xmlns:a16="http://schemas.microsoft.com/office/drawing/2014/main" id="{92C67CDE-7E76-4681-8712-518B19A3AA95}"/>
                </a:ext>
              </a:extLst>
            </p:cNvPr>
            <p:cNvCxnSpPr>
              <a:cxnSpLocks/>
            </p:cNvCxnSpPr>
            <p:nvPr/>
          </p:nvCxnSpPr>
          <p:spPr>
            <a:xfrm rot="16200000">
              <a:off x="8553398" y="3384087"/>
              <a:ext cx="204354" cy="14481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3F6138DD-AACE-4E3A-945F-C3CDD0072FBC}"/>
                </a:ext>
              </a:extLst>
            </p:cNvPr>
            <p:cNvCxnSpPr>
              <a:cxnSpLocks/>
            </p:cNvCxnSpPr>
            <p:nvPr/>
          </p:nvCxnSpPr>
          <p:spPr>
            <a:xfrm rot="16200000">
              <a:off x="8553398" y="3766521"/>
              <a:ext cx="204354" cy="14481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1090AAFF-392C-481D-8EB6-C4B8619E8CD0}"/>
                </a:ext>
              </a:extLst>
            </p:cNvPr>
            <p:cNvCxnSpPr>
              <a:cxnSpLocks/>
            </p:cNvCxnSpPr>
            <p:nvPr/>
          </p:nvCxnSpPr>
          <p:spPr>
            <a:xfrm rot="16200000">
              <a:off x="8583022" y="4110334"/>
              <a:ext cx="166402" cy="149069"/>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E8CEB841-44C0-461A-B108-C17057CA39B3}"/>
                </a:ext>
              </a:extLst>
            </p:cNvPr>
            <p:cNvSpPr/>
            <p:nvPr/>
          </p:nvSpPr>
          <p:spPr>
            <a:xfrm rot="16200000" flipH="1">
              <a:off x="8634194" y="3287379"/>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E403D7C4-7C00-452E-8143-6106EBA7FF10}"/>
                </a:ext>
              </a:extLst>
            </p:cNvPr>
            <p:cNvSpPr/>
            <p:nvPr/>
          </p:nvSpPr>
          <p:spPr>
            <a:xfrm rot="16200000" flipH="1">
              <a:off x="8638453" y="3652297"/>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B843A473-32E8-468C-927E-33D0240A4B81}"/>
                </a:ext>
              </a:extLst>
            </p:cNvPr>
            <p:cNvSpPr/>
            <p:nvPr/>
          </p:nvSpPr>
          <p:spPr>
            <a:xfrm rot="16200000" flipH="1">
              <a:off x="8625676" y="4040569"/>
              <a:ext cx="32113" cy="17036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30FB81B9-E3D4-4265-A240-7C81A91079CC}"/>
                </a:ext>
              </a:extLst>
            </p:cNvPr>
            <p:cNvSpPr/>
            <p:nvPr/>
          </p:nvSpPr>
          <p:spPr>
            <a:xfrm rot="16200000" flipH="1">
              <a:off x="8046441" y="3747326"/>
              <a:ext cx="1094753" cy="25555"/>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C93BF1F4-7486-4179-BDEE-68C6A6AD4207}"/>
                </a:ext>
              </a:extLst>
            </p:cNvPr>
            <p:cNvSpPr/>
            <p:nvPr/>
          </p:nvSpPr>
          <p:spPr>
            <a:xfrm rot="16200000" flipH="1">
              <a:off x="8694028" y="2899259"/>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51" name="Freeform: Shape 150">
              <a:extLst>
                <a:ext uri="{FF2B5EF4-FFF2-40B4-BE49-F238E27FC236}">
                  <a16:creationId xmlns:a16="http://schemas.microsoft.com/office/drawing/2014/main" id="{C7684FF9-0992-4D4E-A0AD-C73232F92ECA}"/>
                </a:ext>
              </a:extLst>
            </p:cNvPr>
            <p:cNvSpPr/>
            <p:nvPr/>
          </p:nvSpPr>
          <p:spPr>
            <a:xfrm rot="16200000" flipH="1">
              <a:off x="8688994" y="3276440"/>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52" name="Freeform: Shape 151">
              <a:extLst>
                <a:ext uri="{FF2B5EF4-FFF2-40B4-BE49-F238E27FC236}">
                  <a16:creationId xmlns:a16="http://schemas.microsoft.com/office/drawing/2014/main" id="{6727CFDB-8C83-4DE5-9DE9-9440B27467FE}"/>
                </a:ext>
              </a:extLst>
            </p:cNvPr>
            <p:cNvSpPr/>
            <p:nvPr/>
          </p:nvSpPr>
          <p:spPr>
            <a:xfrm rot="16200000" flipH="1">
              <a:off x="8693434" y="3972779"/>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53" name="Freeform: Shape 152">
              <a:extLst>
                <a:ext uri="{FF2B5EF4-FFF2-40B4-BE49-F238E27FC236}">
                  <a16:creationId xmlns:a16="http://schemas.microsoft.com/office/drawing/2014/main" id="{48F4417A-CEEB-4E19-83BC-C86D37816159}"/>
                </a:ext>
              </a:extLst>
            </p:cNvPr>
            <p:cNvSpPr/>
            <p:nvPr/>
          </p:nvSpPr>
          <p:spPr>
            <a:xfrm rot="16200000" flipH="1">
              <a:off x="8697756" y="3620880"/>
              <a:ext cx="376544" cy="252403"/>
            </a:xfrm>
            <a:custGeom>
              <a:avLst/>
              <a:gdLst>
                <a:gd name="connsiteX0" fmla="*/ 0 w 376544"/>
                <a:gd name="connsiteY0" fmla="*/ 201019 h 201019"/>
                <a:gd name="connsiteX1" fmla="*/ 0 w 376544"/>
                <a:gd name="connsiteY1" fmla="*/ 188619 h 201019"/>
                <a:gd name="connsiteX2" fmla="*/ 11445 w 376544"/>
                <a:gd name="connsiteY2" fmla="*/ 178707 h 201019"/>
                <a:gd name="connsiteX3" fmla="*/ 65314 w 376544"/>
                <a:gd name="connsiteY3" fmla="*/ 74322 h 201019"/>
                <a:gd name="connsiteX4" fmla="*/ 73385 w 376544"/>
                <a:gd name="connsiteY4" fmla="*/ 10536 h 201019"/>
                <a:gd name="connsiteX5" fmla="*/ 84409 w 376544"/>
                <a:gd name="connsiteY5" fmla="*/ 0 h 201019"/>
                <a:gd name="connsiteX6" fmla="*/ 292135 w 376544"/>
                <a:gd name="connsiteY6" fmla="*/ 0 h 201019"/>
                <a:gd name="connsiteX7" fmla="*/ 304751 w 376544"/>
                <a:gd name="connsiteY7" fmla="*/ 12057 h 201019"/>
                <a:gd name="connsiteX8" fmla="*/ 312629 w 376544"/>
                <a:gd name="connsiteY8" fmla="*/ 74322 h 201019"/>
                <a:gd name="connsiteX9" fmla="*/ 366498 w 376544"/>
                <a:gd name="connsiteY9" fmla="*/ 178707 h 201019"/>
                <a:gd name="connsiteX10" fmla="*/ 376544 w 376544"/>
                <a:gd name="connsiteY10" fmla="*/ 187408 h 201019"/>
                <a:gd name="connsiteX11" fmla="*/ 376544 w 376544"/>
                <a:gd name="connsiteY11" fmla="*/ 201019 h 201019"/>
                <a:gd name="connsiteX12" fmla="*/ 323946 w 376544"/>
                <a:gd name="connsiteY12" fmla="*/ 201019 h 201019"/>
                <a:gd name="connsiteX13" fmla="*/ 303553 w 376544"/>
                <a:gd name="connsiteY13" fmla="*/ 172114 h 201019"/>
                <a:gd name="connsiteX14" fmla="*/ 189187 w 376544"/>
                <a:gd name="connsiteY14" fmla="*/ 126843 h 201019"/>
                <a:gd name="connsiteX15" fmla="*/ 74823 w 376544"/>
                <a:gd name="connsiteY15" fmla="*/ 172114 h 201019"/>
                <a:gd name="connsiteX16" fmla="*/ 54429 w 376544"/>
                <a:gd name="connsiteY16" fmla="*/ 201019 h 2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544" h="201019">
                  <a:moveTo>
                    <a:pt x="0" y="201019"/>
                  </a:moveTo>
                  <a:lnTo>
                    <a:pt x="0" y="188619"/>
                  </a:lnTo>
                  <a:lnTo>
                    <a:pt x="11445" y="178707"/>
                  </a:lnTo>
                  <a:cubicBezTo>
                    <a:pt x="35175" y="153125"/>
                    <a:pt x="54029" y="116899"/>
                    <a:pt x="65314" y="74322"/>
                  </a:cubicBezTo>
                  <a:lnTo>
                    <a:pt x="73385" y="10536"/>
                  </a:lnTo>
                  <a:lnTo>
                    <a:pt x="84409" y="0"/>
                  </a:lnTo>
                  <a:lnTo>
                    <a:pt x="292135" y="0"/>
                  </a:lnTo>
                  <a:lnTo>
                    <a:pt x="304751" y="12057"/>
                  </a:lnTo>
                  <a:lnTo>
                    <a:pt x="312629" y="74322"/>
                  </a:lnTo>
                  <a:cubicBezTo>
                    <a:pt x="323915" y="116899"/>
                    <a:pt x="342768" y="153125"/>
                    <a:pt x="366498" y="178707"/>
                  </a:cubicBezTo>
                  <a:lnTo>
                    <a:pt x="376544" y="187408"/>
                  </a:lnTo>
                  <a:lnTo>
                    <a:pt x="376544" y="201019"/>
                  </a:lnTo>
                  <a:lnTo>
                    <a:pt x="323946" y="201019"/>
                  </a:lnTo>
                  <a:lnTo>
                    <a:pt x="303553" y="172114"/>
                  </a:lnTo>
                  <a:cubicBezTo>
                    <a:pt x="274283" y="144144"/>
                    <a:pt x="233850" y="126843"/>
                    <a:pt x="189187" y="126843"/>
                  </a:cubicBezTo>
                  <a:cubicBezTo>
                    <a:pt x="144526" y="126843"/>
                    <a:pt x="104091" y="144144"/>
                    <a:pt x="74823" y="172114"/>
                  </a:cubicBezTo>
                  <a:lnTo>
                    <a:pt x="54429" y="201019"/>
                  </a:lnTo>
                  <a:close/>
                </a:path>
              </a:pathLst>
            </a:custGeom>
            <a:solidFill>
              <a:srgbClr val="000000">
                <a:alpha val="80000"/>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F4986147-5293-4DEC-89F4-2FF55BEA40BC}"/>
              </a:ext>
            </a:extLst>
          </p:cNvPr>
          <p:cNvSpPr txBox="1"/>
          <p:nvPr/>
        </p:nvSpPr>
        <p:spPr>
          <a:xfrm>
            <a:off x="445613" y="2531336"/>
            <a:ext cx="3907025" cy="2862322"/>
          </a:xfrm>
          <a:prstGeom prst="rect">
            <a:avLst/>
          </a:prstGeom>
          <a:noFill/>
        </p:spPr>
        <p:txBody>
          <a:bodyPr wrap="square" rtlCol="0">
            <a:spAutoFit/>
          </a:bodyPr>
          <a:lstStyle/>
          <a:p>
            <a:pPr marL="285750" indent="-285750">
              <a:buFont typeface="Arial" panose="020B0604020202020204" pitchFamily="34" charset="0"/>
              <a:buChar char="•"/>
            </a:pPr>
            <a:r>
              <a:rPr lang="en-US" sz="2000"/>
              <a:t>Suction pads adapt to ceramic’s surface</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Vacuum behind pad membrane creates suction force on part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Flexible membrane suction tool array</a:t>
            </a:r>
          </a:p>
        </p:txBody>
      </p:sp>
      <p:sp>
        <p:nvSpPr>
          <p:cNvPr id="7" name="TextBox 6">
            <a:extLst>
              <a:ext uri="{FF2B5EF4-FFF2-40B4-BE49-F238E27FC236}">
                <a16:creationId xmlns:a16="http://schemas.microsoft.com/office/drawing/2014/main" id="{5A4B0044-6F29-4BEE-A751-5BE40E148256}"/>
              </a:ext>
            </a:extLst>
          </p:cNvPr>
          <p:cNvSpPr txBox="1"/>
          <p:nvPr/>
        </p:nvSpPr>
        <p:spPr>
          <a:xfrm>
            <a:off x="10481560" y="62093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                 17</a:t>
            </a:r>
          </a:p>
        </p:txBody>
      </p:sp>
    </p:spTree>
    <p:extLst>
      <p:ext uri="{BB962C8B-B14F-4D97-AF65-F5344CB8AC3E}">
        <p14:creationId xmlns:p14="http://schemas.microsoft.com/office/powerpoint/2010/main" val="218212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214" name="Rectangle: Rounded Corners 213">
            <a:extLst>
              <a:ext uri="{FF2B5EF4-FFF2-40B4-BE49-F238E27FC236}">
                <a16:creationId xmlns:a16="http://schemas.microsoft.com/office/drawing/2014/main" id="{E6A0BB14-9314-4152-AA51-812D3A2DEA05}"/>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Google Shape;634;p52"/>
          <p:cNvSpPr/>
          <p:nvPr/>
        </p:nvSpPr>
        <p:spPr>
          <a:xfrm>
            <a:off x="714473" y="324333"/>
            <a:ext cx="3119471"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3033010" cy="996800"/>
          </a:xfrm>
          <a:prstGeom prst="rect">
            <a:avLst/>
          </a:prstGeom>
          <a:noFill/>
          <a:ln>
            <a:noFill/>
          </a:ln>
          <a:effectLst/>
        </p:spPr>
        <p:txBody>
          <a:bodyPr spcFirstLastPara="1" wrap="square" lIns="91433" tIns="45700" rIns="91433" bIns="45700" anchor="b" anchorCtr="0">
            <a:normAutofit/>
          </a:bodyPr>
          <a:lstStyle/>
          <a:p>
            <a:r>
              <a:rPr lang="en" sz="3733">
                <a:solidFill>
                  <a:srgbClr val="000000"/>
                </a:solidFill>
              </a:rPr>
              <a:t>Concept 3</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a:effectLst/>
        </p:spPr>
        <p:txBody>
          <a:bodyPr spcFirstLastPara="1" wrap="square" lIns="91433" tIns="45700" rIns="91433" bIns="45700" anchor="t" anchorCtr="0">
            <a:noAutofit/>
          </a:bodyPr>
          <a:lstStyle/>
          <a:p>
            <a:pPr defTabSz="1219170">
              <a:buClr>
                <a:srgbClr val="000000"/>
              </a:buClr>
            </a:pPr>
            <a:r>
              <a:rPr lang="en" sz="1450" kern="0">
                <a:solidFill>
                  <a:srgbClr val="000000"/>
                </a:solidFill>
              </a:rPr>
              <a:t>18</a:t>
            </a:r>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a:effectLst/>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62C2B61A-669E-47EE-832E-7F09704E1AA9}"/>
              </a:ext>
            </a:extLst>
          </p:cNvPr>
          <p:cNvGrpSpPr/>
          <p:nvPr/>
        </p:nvGrpSpPr>
        <p:grpSpPr>
          <a:xfrm>
            <a:off x="5258197" y="2304609"/>
            <a:ext cx="6114383" cy="2322691"/>
            <a:chOff x="5258197" y="2304609"/>
            <a:chExt cx="6114383" cy="2322691"/>
          </a:xfrm>
        </p:grpSpPr>
        <p:sp>
          <p:nvSpPr>
            <p:cNvPr id="16" name="Oval 15">
              <a:extLst>
                <a:ext uri="{FF2B5EF4-FFF2-40B4-BE49-F238E27FC236}">
                  <a16:creationId xmlns:a16="http://schemas.microsoft.com/office/drawing/2014/main" id="{6F993453-698E-486C-ACF3-1E92457BF626}"/>
                </a:ext>
              </a:extLst>
            </p:cNvPr>
            <p:cNvSpPr/>
            <p:nvPr/>
          </p:nvSpPr>
          <p:spPr>
            <a:xfrm>
              <a:off x="5797434" y="2580931"/>
              <a:ext cx="2032542" cy="195059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3" name="Group 2">
              <a:extLst>
                <a:ext uri="{FF2B5EF4-FFF2-40B4-BE49-F238E27FC236}">
                  <a16:creationId xmlns:a16="http://schemas.microsoft.com/office/drawing/2014/main" id="{0578553F-67CC-41D5-8F5D-693ED6101492}"/>
                </a:ext>
              </a:extLst>
            </p:cNvPr>
            <p:cNvGrpSpPr/>
            <p:nvPr/>
          </p:nvGrpSpPr>
          <p:grpSpPr>
            <a:xfrm>
              <a:off x="8515571" y="2404245"/>
              <a:ext cx="2857009" cy="2223055"/>
              <a:chOff x="8515571" y="2404245"/>
              <a:chExt cx="2857009" cy="2223055"/>
            </a:xfrm>
          </p:grpSpPr>
          <p:sp>
            <p:nvSpPr>
              <p:cNvPr id="13" name="Rectangle 12">
                <a:extLst>
                  <a:ext uri="{FF2B5EF4-FFF2-40B4-BE49-F238E27FC236}">
                    <a16:creationId xmlns:a16="http://schemas.microsoft.com/office/drawing/2014/main" id="{85566DFD-F6A6-458F-8FE0-A4DE538F8C8F}"/>
                  </a:ext>
                </a:extLst>
              </p:cNvPr>
              <p:cNvSpPr/>
              <p:nvPr/>
            </p:nvSpPr>
            <p:spPr>
              <a:xfrm>
                <a:off x="8548140" y="3498089"/>
                <a:ext cx="2770684" cy="12358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19635F-73DB-4DE0-ADDF-DEB05F728508}"/>
                  </a:ext>
                </a:extLst>
              </p:cNvPr>
              <p:cNvSpPr/>
              <p:nvPr/>
            </p:nvSpPr>
            <p:spPr>
              <a:xfrm>
                <a:off x="8547786" y="4233004"/>
                <a:ext cx="2782971" cy="927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973037-E143-46DD-B962-FB4E7EB7687F}"/>
                  </a:ext>
                </a:extLst>
              </p:cNvPr>
              <p:cNvSpPr/>
              <p:nvPr/>
            </p:nvSpPr>
            <p:spPr>
              <a:xfrm>
                <a:off x="8579275" y="2881385"/>
                <a:ext cx="2774526" cy="10071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0" name="Group 719">
                <a:extLst>
                  <a:ext uri="{FF2B5EF4-FFF2-40B4-BE49-F238E27FC236}">
                    <a16:creationId xmlns:a16="http://schemas.microsoft.com/office/drawing/2014/main" id="{E68E9A7E-9C16-4AD4-982B-2706A4AA5DBC}"/>
                  </a:ext>
                </a:extLst>
              </p:cNvPr>
              <p:cNvGrpSpPr/>
              <p:nvPr/>
            </p:nvGrpSpPr>
            <p:grpSpPr>
              <a:xfrm rot="5400000">
                <a:off x="8842331" y="2557907"/>
                <a:ext cx="2223055" cy="1915731"/>
                <a:chOff x="8992889" y="2580931"/>
                <a:chExt cx="2256554" cy="1972460"/>
              </a:xfrm>
            </p:grpSpPr>
            <p:sp>
              <p:nvSpPr>
                <p:cNvPr id="113" name="Oval 112">
                  <a:extLst>
                    <a:ext uri="{FF2B5EF4-FFF2-40B4-BE49-F238E27FC236}">
                      <a16:creationId xmlns:a16="http://schemas.microsoft.com/office/drawing/2014/main" id="{3CD6B3FF-3A54-40DE-9716-85BB6C91F277}"/>
                    </a:ext>
                  </a:extLst>
                </p:cNvPr>
                <p:cNvSpPr/>
                <p:nvPr/>
              </p:nvSpPr>
              <p:spPr>
                <a:xfrm>
                  <a:off x="110375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FE289C-82FC-474F-9C25-5843C9EB3FB0}"/>
                    </a:ext>
                  </a:extLst>
                </p:cNvPr>
                <p:cNvSpPr/>
                <p:nvPr/>
              </p:nvSpPr>
              <p:spPr>
                <a:xfrm>
                  <a:off x="9116224" y="2589367"/>
                  <a:ext cx="2003565" cy="19505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9CC5161-2A51-4B51-A900-A38E7FF925A8}"/>
                    </a:ext>
                  </a:extLst>
                </p:cNvPr>
                <p:cNvSpPr/>
                <p:nvPr/>
              </p:nvSpPr>
              <p:spPr>
                <a:xfrm>
                  <a:off x="89928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EB1FCE2-1764-465F-8B03-4F3344F8C061}"/>
                  </a:ext>
                </a:extLst>
              </p:cNvPr>
              <p:cNvGrpSpPr/>
              <p:nvPr/>
            </p:nvGrpSpPr>
            <p:grpSpPr>
              <a:xfrm>
                <a:off x="10916492" y="2721208"/>
                <a:ext cx="456088" cy="1681692"/>
                <a:chOff x="10561130" y="1103381"/>
                <a:chExt cx="832300" cy="3197789"/>
              </a:xfrm>
            </p:grpSpPr>
            <p:grpSp>
              <p:nvGrpSpPr>
                <p:cNvPr id="19" name="Group 18">
                  <a:extLst>
                    <a:ext uri="{FF2B5EF4-FFF2-40B4-BE49-F238E27FC236}">
                      <a16:creationId xmlns:a16="http://schemas.microsoft.com/office/drawing/2014/main" id="{4C21ED42-2A89-4A2C-A6B3-0BE3F60977F0}"/>
                    </a:ext>
                  </a:extLst>
                </p:cNvPr>
                <p:cNvGrpSpPr/>
                <p:nvPr/>
              </p:nvGrpSpPr>
              <p:grpSpPr>
                <a:xfrm>
                  <a:off x="10570461" y="1103381"/>
                  <a:ext cx="821872" cy="1081839"/>
                  <a:chOff x="10658017" y="-17219"/>
                  <a:chExt cx="821872" cy="1081839"/>
                </a:xfrm>
              </p:grpSpPr>
              <p:sp>
                <p:nvSpPr>
                  <p:cNvPr id="49" name="Freeform: Shape 48">
                    <a:extLst>
                      <a:ext uri="{FF2B5EF4-FFF2-40B4-BE49-F238E27FC236}">
                        <a16:creationId xmlns:a16="http://schemas.microsoft.com/office/drawing/2014/main" id="{59578652-ACB4-4512-8D3C-2B74CD4918AB}"/>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5580E64F-31EA-4708-877D-6A2C32DCFC0D}"/>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C9253B7E-B673-477D-A3E2-61305F664D07}"/>
                      </a:ext>
                    </a:extLst>
                  </p:cNvPr>
                  <p:cNvCxnSpPr>
                    <a:cxnSpLocks/>
                  </p:cNvCxnSpPr>
                  <p:nvPr/>
                </p:nvCxnSpPr>
                <p:spPr>
                  <a:xfrm rot="5400000">
                    <a:off x="10323429" y="522931"/>
                    <a:ext cx="670713" cy="1538"/>
                  </a:xfrm>
                  <a:prstGeom prst="line">
                    <a:avLst/>
                  </a:prstGeom>
                  <a:ln w="38100"/>
                </p:spPr>
                <p:style>
                  <a:lnRef idx="2">
                    <a:schemeClr val="dk1"/>
                  </a:lnRef>
                  <a:fillRef idx="0">
                    <a:schemeClr val="dk1"/>
                  </a:fillRef>
                  <a:effectRef idx="1">
                    <a:schemeClr val="dk1"/>
                  </a:effectRef>
                  <a:fontRef idx="minor">
                    <a:schemeClr val="tx1"/>
                  </a:fontRef>
                </p:style>
              </p:cxnSp>
              <p:sp>
                <p:nvSpPr>
                  <p:cNvPr id="52" name="Arc 51">
                    <a:extLst>
                      <a:ext uri="{FF2B5EF4-FFF2-40B4-BE49-F238E27FC236}">
                        <a16:creationId xmlns:a16="http://schemas.microsoft.com/office/drawing/2014/main" id="{F62FF973-057E-4777-86D5-EDF363B0F40C}"/>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97EC39CB-8373-4260-AF93-C9D007FE1467}"/>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76DF2B2C-3149-430C-A309-60AAED9FFF7D}"/>
                    </a:ext>
                  </a:extLst>
                </p:cNvPr>
                <p:cNvSpPr/>
                <p:nvPr/>
              </p:nvSpPr>
              <p:spPr>
                <a:xfrm rot="5400000">
                  <a:off x="9884657" y="2710425"/>
                  <a:ext cx="2743122" cy="14716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Curved 20">
                  <a:extLst>
                    <a:ext uri="{FF2B5EF4-FFF2-40B4-BE49-F238E27FC236}">
                      <a16:creationId xmlns:a16="http://schemas.microsoft.com/office/drawing/2014/main" id="{FB89BE09-C11A-4F5E-98FB-E90C676C7413}"/>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71F2ECCF-E3F5-4B2C-BB5E-43E38F09EFB6}"/>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3AF61794-A42B-42CF-B08D-E599A804B6E4}"/>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25A39CD3-E9AD-4BA0-A477-506787339551}"/>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3573CCA-93EF-4217-8FC2-4EF064EAD7DB}"/>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D56E32-D85C-4BA0-BAF0-393F09610CAC}"/>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222F34D-6D22-4FF3-98E1-D325622CDDF5}"/>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590AB4-ED0B-40D0-BF87-34DAA33BD570}"/>
                    </a:ext>
                  </a:extLst>
                </p:cNvPr>
                <p:cNvSpPr/>
                <p:nvPr/>
              </p:nvSpPr>
              <p:spPr>
                <a:xfrm rot="5400000">
                  <a:off x="11131055" y="3604866"/>
                  <a:ext cx="45719" cy="32946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4F3129-18C2-4243-BF05-8144404077D4}"/>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a:extLst>
                    <a:ext uri="{FF2B5EF4-FFF2-40B4-BE49-F238E27FC236}">
                      <a16:creationId xmlns:a16="http://schemas.microsoft.com/office/drawing/2014/main" id="{2D8A0951-DDC0-451A-89D8-1C5B35CDA965}"/>
                    </a:ext>
                  </a:extLst>
                </p:cNvPr>
                <p:cNvGrpSpPr/>
                <p:nvPr/>
              </p:nvGrpSpPr>
              <p:grpSpPr>
                <a:xfrm>
                  <a:off x="10571557" y="1788237"/>
                  <a:ext cx="821873" cy="1081839"/>
                  <a:chOff x="10658016" y="-17219"/>
                  <a:chExt cx="821873" cy="1081839"/>
                </a:xfrm>
              </p:grpSpPr>
              <p:sp>
                <p:nvSpPr>
                  <p:cNvPr id="44" name="Freeform: Shape 43">
                    <a:extLst>
                      <a:ext uri="{FF2B5EF4-FFF2-40B4-BE49-F238E27FC236}">
                        <a16:creationId xmlns:a16="http://schemas.microsoft.com/office/drawing/2014/main" id="{F5BA386D-736D-4BFE-A2E9-04CF35ADC034}"/>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3DEED55B-853A-43AC-8D43-AC54EC6FC616}"/>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6626A25D-CE0C-474B-9DDF-11A6612BEEEC}"/>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47" name="Arc 46">
                    <a:extLst>
                      <a:ext uri="{FF2B5EF4-FFF2-40B4-BE49-F238E27FC236}">
                        <a16:creationId xmlns:a16="http://schemas.microsoft.com/office/drawing/2014/main" id="{500F34C4-89A5-4E32-8281-504F76FE4477}"/>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4951D486-8517-4B05-BCBB-4825D9BFF83F}"/>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C906DD54-7095-48E7-8A7B-B44576B378C4}"/>
                    </a:ext>
                  </a:extLst>
                </p:cNvPr>
                <p:cNvGrpSpPr/>
                <p:nvPr/>
              </p:nvGrpSpPr>
              <p:grpSpPr>
                <a:xfrm>
                  <a:off x="10561130" y="2485553"/>
                  <a:ext cx="821873" cy="1081839"/>
                  <a:chOff x="10658016" y="-17219"/>
                  <a:chExt cx="821873" cy="1081839"/>
                </a:xfrm>
              </p:grpSpPr>
              <p:sp>
                <p:nvSpPr>
                  <p:cNvPr id="39" name="Freeform: Shape 38">
                    <a:extLst>
                      <a:ext uri="{FF2B5EF4-FFF2-40B4-BE49-F238E27FC236}">
                        <a16:creationId xmlns:a16="http://schemas.microsoft.com/office/drawing/2014/main" id="{29EA608A-176F-4B6B-86D4-0DB09DCAD550}"/>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71BF9AF-EFE6-48D0-8B5B-4FD1DDC6D507}"/>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ACDA9C3B-F9DE-4E00-BE0B-16C3B1A22716}"/>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42" name="Arc 41">
                    <a:extLst>
                      <a:ext uri="{FF2B5EF4-FFF2-40B4-BE49-F238E27FC236}">
                        <a16:creationId xmlns:a16="http://schemas.microsoft.com/office/drawing/2014/main" id="{2BD3A65C-D1E0-4756-9002-BEA3C73A2444}"/>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D2E2F20F-7708-47C6-8767-54E83D666E39}"/>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704369F-2680-4D1F-8882-358D6A95198D}"/>
                    </a:ext>
                  </a:extLst>
                </p:cNvPr>
                <p:cNvGrpSpPr/>
                <p:nvPr/>
              </p:nvGrpSpPr>
              <p:grpSpPr>
                <a:xfrm>
                  <a:off x="10568218" y="3219331"/>
                  <a:ext cx="821873" cy="1081839"/>
                  <a:chOff x="10658016" y="-17219"/>
                  <a:chExt cx="821873" cy="1081839"/>
                </a:xfrm>
              </p:grpSpPr>
              <p:sp>
                <p:nvSpPr>
                  <p:cNvPr id="34" name="Freeform: Shape 33">
                    <a:extLst>
                      <a:ext uri="{FF2B5EF4-FFF2-40B4-BE49-F238E27FC236}">
                        <a16:creationId xmlns:a16="http://schemas.microsoft.com/office/drawing/2014/main" id="{115C9ACC-17C7-4BE0-8A90-1ACCD82D063B}"/>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4076FBE-42DD-45B9-B6F8-CA13DC600CF7}"/>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E3A5EEA9-7ACD-4300-93C0-B3D47F79B9D8}"/>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7" name="Arc 36">
                    <a:extLst>
                      <a:ext uri="{FF2B5EF4-FFF2-40B4-BE49-F238E27FC236}">
                        <a16:creationId xmlns:a16="http://schemas.microsoft.com/office/drawing/2014/main" id="{A8D9765F-0DB3-4CE3-8FBA-04A3BCD15F75}"/>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6C97EDE3-0798-463F-AFDA-D80FDEC8A49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FBBE6BAF-3CE6-4006-B798-88562658D69B}"/>
                  </a:ext>
                </a:extLst>
              </p:cNvPr>
              <p:cNvGrpSpPr/>
              <p:nvPr/>
            </p:nvGrpSpPr>
            <p:grpSpPr>
              <a:xfrm flipH="1">
                <a:off x="8515571" y="2719576"/>
                <a:ext cx="456087" cy="1681688"/>
                <a:chOff x="10561130" y="1103381"/>
                <a:chExt cx="832300" cy="3197789"/>
              </a:xfrm>
            </p:grpSpPr>
            <p:sp>
              <p:nvSpPr>
                <p:cNvPr id="55" name="Rectangle 54">
                  <a:extLst>
                    <a:ext uri="{FF2B5EF4-FFF2-40B4-BE49-F238E27FC236}">
                      <a16:creationId xmlns:a16="http://schemas.microsoft.com/office/drawing/2014/main" id="{5FE637B1-1B9C-474D-8327-7F88AFD2BCBF}"/>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5E3E1A6F-5F26-4A06-9929-97AB5ACB23A1}"/>
                    </a:ext>
                  </a:extLst>
                </p:cNvPr>
                <p:cNvGrpSpPr/>
                <p:nvPr/>
              </p:nvGrpSpPr>
              <p:grpSpPr>
                <a:xfrm>
                  <a:off x="10570460" y="1103381"/>
                  <a:ext cx="821873" cy="1081839"/>
                  <a:chOff x="10658016" y="-17219"/>
                  <a:chExt cx="821873" cy="1081839"/>
                </a:xfrm>
              </p:grpSpPr>
              <p:sp>
                <p:nvSpPr>
                  <p:cNvPr id="84" name="Freeform: Shape 83">
                    <a:extLst>
                      <a:ext uri="{FF2B5EF4-FFF2-40B4-BE49-F238E27FC236}">
                        <a16:creationId xmlns:a16="http://schemas.microsoft.com/office/drawing/2014/main" id="{EC39BB69-FEB3-4E99-A04B-EC35A3FA97AB}"/>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E228BA66-F50A-4628-B46F-F0A1F262C53A}"/>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86" name="Straight Connector 85">
                    <a:extLst>
                      <a:ext uri="{FF2B5EF4-FFF2-40B4-BE49-F238E27FC236}">
                        <a16:creationId xmlns:a16="http://schemas.microsoft.com/office/drawing/2014/main" id="{D3026D04-E2C4-41EA-8416-5FDC3FD988D6}"/>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87" name="Arc 86">
                    <a:extLst>
                      <a:ext uri="{FF2B5EF4-FFF2-40B4-BE49-F238E27FC236}">
                        <a16:creationId xmlns:a16="http://schemas.microsoft.com/office/drawing/2014/main" id="{CA2685A7-A77E-4EC5-BF6B-F0FF0F2E8A49}"/>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Arc 87">
                    <a:extLst>
                      <a:ext uri="{FF2B5EF4-FFF2-40B4-BE49-F238E27FC236}">
                        <a16:creationId xmlns:a16="http://schemas.microsoft.com/office/drawing/2014/main" id="{911BD5F3-6926-4726-9676-27B1B00D554A}"/>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E0F6DD11-8CAD-45FC-A681-395677E833E8}"/>
                    </a:ext>
                  </a:extLst>
                </p:cNvPr>
                <p:cNvSpPr/>
                <p:nvPr/>
              </p:nvSpPr>
              <p:spPr>
                <a:xfrm rot="5400000">
                  <a:off x="9881790" y="2713291"/>
                  <a:ext cx="2746224" cy="14453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Curved 57">
                  <a:extLst>
                    <a:ext uri="{FF2B5EF4-FFF2-40B4-BE49-F238E27FC236}">
                      <a16:creationId xmlns:a16="http://schemas.microsoft.com/office/drawing/2014/main" id="{EAB76E09-5A27-47E9-A039-A16AD2389E9A}"/>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9AB8E8BE-C361-4F20-9A90-BF69735ABE2A}"/>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A0547954-8A73-4CA8-8F13-C45DC9C778C5}"/>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CD804101-E2BF-40B7-80BA-7850B3C36DBF}"/>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181A6A8-B965-45B3-A5E4-86E91CF52197}"/>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D1D4507-589E-48A0-AC44-E05C79E01162}"/>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2AD8BB1-ACCD-4ABC-B0C4-3E29949806AB}"/>
                    </a:ext>
                  </a:extLst>
                </p:cNvPr>
                <p:cNvSpPr/>
                <p:nvPr/>
              </p:nvSpPr>
              <p:spPr>
                <a:xfrm rot="5400000">
                  <a:off x="11132670" y="3621826"/>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96A6780-8CC2-459F-A9FD-8CA41FDEDDB6}"/>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 name="Group 65">
                  <a:extLst>
                    <a:ext uri="{FF2B5EF4-FFF2-40B4-BE49-F238E27FC236}">
                      <a16:creationId xmlns:a16="http://schemas.microsoft.com/office/drawing/2014/main" id="{2F707F2C-A95C-49B4-A54C-FDF2657CCAB2}"/>
                    </a:ext>
                  </a:extLst>
                </p:cNvPr>
                <p:cNvGrpSpPr/>
                <p:nvPr/>
              </p:nvGrpSpPr>
              <p:grpSpPr>
                <a:xfrm>
                  <a:off x="10571557" y="1788237"/>
                  <a:ext cx="821873" cy="1081839"/>
                  <a:chOff x="10658016" y="-17219"/>
                  <a:chExt cx="821873" cy="1081839"/>
                </a:xfrm>
              </p:grpSpPr>
              <p:sp>
                <p:nvSpPr>
                  <p:cNvPr id="79" name="Freeform: Shape 78">
                    <a:extLst>
                      <a:ext uri="{FF2B5EF4-FFF2-40B4-BE49-F238E27FC236}">
                        <a16:creationId xmlns:a16="http://schemas.microsoft.com/office/drawing/2014/main" id="{0C495851-CBA7-4976-8537-8FFCF29D9533}"/>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612FDAD8-D987-4C9D-93C7-F695B2B8D960}"/>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F49AA080-5A0A-49E5-A3D6-31E3BFC015B3}"/>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82" name="Arc 81">
                    <a:extLst>
                      <a:ext uri="{FF2B5EF4-FFF2-40B4-BE49-F238E27FC236}">
                        <a16:creationId xmlns:a16="http://schemas.microsoft.com/office/drawing/2014/main" id="{AA1575E7-33EA-482D-8610-8D8AE6469EEC}"/>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49D85893-B9F0-41D1-816B-274C912362B5}"/>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C9B25356-B095-4A17-A19F-3124D7B02BAD}"/>
                    </a:ext>
                  </a:extLst>
                </p:cNvPr>
                <p:cNvGrpSpPr/>
                <p:nvPr/>
              </p:nvGrpSpPr>
              <p:grpSpPr>
                <a:xfrm>
                  <a:off x="10561130" y="2485553"/>
                  <a:ext cx="821873" cy="1081839"/>
                  <a:chOff x="10658016" y="-17219"/>
                  <a:chExt cx="821873" cy="1081839"/>
                </a:xfrm>
              </p:grpSpPr>
              <p:sp>
                <p:nvSpPr>
                  <p:cNvPr id="74" name="Freeform: Shape 73">
                    <a:extLst>
                      <a:ext uri="{FF2B5EF4-FFF2-40B4-BE49-F238E27FC236}">
                        <a16:creationId xmlns:a16="http://schemas.microsoft.com/office/drawing/2014/main" id="{5304D239-7EFE-4161-AAD3-318FF0C747C6}"/>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444E9A43-68CD-47E5-9664-6565C642B8A3}"/>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6" name="Straight Connector 75">
                    <a:extLst>
                      <a:ext uri="{FF2B5EF4-FFF2-40B4-BE49-F238E27FC236}">
                        <a16:creationId xmlns:a16="http://schemas.microsoft.com/office/drawing/2014/main" id="{92FF5D8E-F63E-4803-BFBE-FE18DBF9EDB1}"/>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77" name="Arc 76">
                    <a:extLst>
                      <a:ext uri="{FF2B5EF4-FFF2-40B4-BE49-F238E27FC236}">
                        <a16:creationId xmlns:a16="http://schemas.microsoft.com/office/drawing/2014/main" id="{D9D157F1-5645-4533-B519-61D4670E440C}"/>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8" name="Arc 77">
                    <a:extLst>
                      <a:ext uri="{FF2B5EF4-FFF2-40B4-BE49-F238E27FC236}">
                        <a16:creationId xmlns:a16="http://schemas.microsoft.com/office/drawing/2014/main" id="{0BE5BC2E-9186-48CA-B082-FF825B802D7D}"/>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1891995-4DD6-4982-A87A-2CFB387DDA1E}"/>
                    </a:ext>
                  </a:extLst>
                </p:cNvPr>
                <p:cNvGrpSpPr/>
                <p:nvPr/>
              </p:nvGrpSpPr>
              <p:grpSpPr>
                <a:xfrm>
                  <a:off x="10568218" y="3219331"/>
                  <a:ext cx="821873" cy="1081839"/>
                  <a:chOff x="10658016" y="-17219"/>
                  <a:chExt cx="821873" cy="1081839"/>
                </a:xfrm>
              </p:grpSpPr>
              <p:sp>
                <p:nvSpPr>
                  <p:cNvPr id="69" name="Freeform: Shape 68">
                    <a:extLst>
                      <a:ext uri="{FF2B5EF4-FFF2-40B4-BE49-F238E27FC236}">
                        <a16:creationId xmlns:a16="http://schemas.microsoft.com/office/drawing/2014/main" id="{B9A4A92E-661C-4E3F-BCCC-0B26D2D670F6}"/>
                      </a:ext>
                    </a:extLst>
                  </p:cNvPr>
                  <p:cNvSpPr/>
                  <p:nvPr/>
                </p:nvSpPr>
                <p:spPr>
                  <a:xfrm>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6619F747-E9B9-4A27-BEFF-E607A298131D}"/>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F16AE735-AAB0-4D5F-A703-C87F9616CF71}"/>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72" name="Arc 71">
                    <a:extLst>
                      <a:ext uri="{FF2B5EF4-FFF2-40B4-BE49-F238E27FC236}">
                        <a16:creationId xmlns:a16="http://schemas.microsoft.com/office/drawing/2014/main" id="{A93BE2C4-E83B-4FE1-B389-787E3A18B246}"/>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E69E2732-EBE7-4015-847B-5EF390BCDEF5}"/>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sp>
          <p:nvSpPr>
            <p:cNvPr id="89" name="Rectangle 88">
              <a:extLst>
                <a:ext uri="{FF2B5EF4-FFF2-40B4-BE49-F238E27FC236}">
                  <a16:creationId xmlns:a16="http://schemas.microsoft.com/office/drawing/2014/main" id="{53CE3624-F467-45EE-B8F2-CA126153EF21}"/>
                </a:ext>
              </a:extLst>
            </p:cNvPr>
            <p:cNvSpPr/>
            <p:nvPr/>
          </p:nvSpPr>
          <p:spPr>
            <a:xfrm>
              <a:off x="5310027" y="2358661"/>
              <a:ext cx="2987692" cy="108103"/>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CC519330-4791-450F-9AD5-68188F863EF7}"/>
                </a:ext>
              </a:extLst>
            </p:cNvPr>
            <p:cNvGrpSpPr/>
            <p:nvPr/>
          </p:nvGrpSpPr>
          <p:grpSpPr>
            <a:xfrm>
              <a:off x="7847344" y="2304609"/>
              <a:ext cx="524606" cy="1500228"/>
              <a:chOff x="4744562" y="355447"/>
              <a:chExt cx="957335" cy="2852729"/>
            </a:xfrm>
          </p:grpSpPr>
          <p:grpSp>
            <p:nvGrpSpPr>
              <p:cNvPr id="91" name="Group 90">
                <a:extLst>
                  <a:ext uri="{FF2B5EF4-FFF2-40B4-BE49-F238E27FC236}">
                    <a16:creationId xmlns:a16="http://schemas.microsoft.com/office/drawing/2014/main" id="{2DB443DD-00C4-4DCE-92A6-1238A69860E7}"/>
                  </a:ext>
                </a:extLst>
              </p:cNvPr>
              <p:cNvGrpSpPr/>
              <p:nvPr/>
            </p:nvGrpSpPr>
            <p:grpSpPr>
              <a:xfrm>
                <a:off x="4744562" y="2126337"/>
                <a:ext cx="821873" cy="1081839"/>
                <a:chOff x="4387032" y="3561496"/>
                <a:chExt cx="821873" cy="1081839"/>
              </a:xfrm>
            </p:grpSpPr>
            <p:sp>
              <p:nvSpPr>
                <p:cNvPr id="95" name="Freeform: Shape 94">
                  <a:extLst>
                    <a:ext uri="{FF2B5EF4-FFF2-40B4-BE49-F238E27FC236}">
                      <a16:creationId xmlns:a16="http://schemas.microsoft.com/office/drawing/2014/main" id="{B6F63EF0-2B6C-425C-BE5B-3F0F4CE4798B}"/>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35A27BC5-ED10-4F18-A8C4-5B7C7742B30F}"/>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7" name="Straight Connector 96">
                  <a:extLst>
                    <a:ext uri="{FF2B5EF4-FFF2-40B4-BE49-F238E27FC236}">
                      <a16:creationId xmlns:a16="http://schemas.microsoft.com/office/drawing/2014/main" id="{95EE8AD0-955A-4591-B09D-349BB09EC6DD}"/>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98" name="Arc 97">
                  <a:extLst>
                    <a:ext uri="{FF2B5EF4-FFF2-40B4-BE49-F238E27FC236}">
                      <a16:creationId xmlns:a16="http://schemas.microsoft.com/office/drawing/2014/main" id="{82844A41-3916-4A40-A5A2-D378EFB8A4DD}"/>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9" name="Arc 98">
                  <a:extLst>
                    <a:ext uri="{FF2B5EF4-FFF2-40B4-BE49-F238E27FC236}">
                      <a16:creationId xmlns:a16="http://schemas.microsoft.com/office/drawing/2014/main" id="{36F888BB-1405-454C-A742-1C424C7043E0}"/>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92" name="Rectangle 91">
                <a:extLst>
                  <a:ext uri="{FF2B5EF4-FFF2-40B4-BE49-F238E27FC236}">
                    <a16:creationId xmlns:a16="http://schemas.microsoft.com/office/drawing/2014/main" id="{0EAAFF68-999B-415F-8163-84DB6772ADB6}"/>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BDCACBC-E38D-4CFC-B4BA-40F1D5B309F3}"/>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5DDEAF7-1794-45F4-B708-CE57FFC2E7EB}"/>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D517D50F-1EC9-4FFA-A49B-BD6D65E521F1}"/>
                </a:ext>
              </a:extLst>
            </p:cNvPr>
            <p:cNvGrpSpPr/>
            <p:nvPr/>
          </p:nvGrpSpPr>
          <p:grpSpPr>
            <a:xfrm flipH="1">
              <a:off x="5258197" y="2315819"/>
              <a:ext cx="524606" cy="1500228"/>
              <a:chOff x="4744562" y="355447"/>
              <a:chExt cx="957335" cy="2852729"/>
            </a:xfrm>
          </p:grpSpPr>
          <p:grpSp>
            <p:nvGrpSpPr>
              <p:cNvPr id="101" name="Group 100">
                <a:extLst>
                  <a:ext uri="{FF2B5EF4-FFF2-40B4-BE49-F238E27FC236}">
                    <a16:creationId xmlns:a16="http://schemas.microsoft.com/office/drawing/2014/main" id="{8FDE5A54-0FFF-4A94-88FF-A18A71C16482}"/>
                  </a:ext>
                </a:extLst>
              </p:cNvPr>
              <p:cNvGrpSpPr/>
              <p:nvPr/>
            </p:nvGrpSpPr>
            <p:grpSpPr>
              <a:xfrm>
                <a:off x="4744562" y="2126337"/>
                <a:ext cx="821873" cy="1081839"/>
                <a:chOff x="4387032" y="3561496"/>
                <a:chExt cx="821873" cy="1081839"/>
              </a:xfrm>
            </p:grpSpPr>
            <p:sp>
              <p:nvSpPr>
                <p:cNvPr id="105" name="Freeform: Shape 104">
                  <a:extLst>
                    <a:ext uri="{FF2B5EF4-FFF2-40B4-BE49-F238E27FC236}">
                      <a16:creationId xmlns:a16="http://schemas.microsoft.com/office/drawing/2014/main" id="{57B7096D-C002-442E-97AD-0F9EF25E22C1}"/>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6B48B3CE-27EE-4008-9381-378C426730DF}"/>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07" name="Straight Connector 106">
                  <a:extLst>
                    <a:ext uri="{FF2B5EF4-FFF2-40B4-BE49-F238E27FC236}">
                      <a16:creationId xmlns:a16="http://schemas.microsoft.com/office/drawing/2014/main" id="{A74219B8-30E5-46B3-AA8D-6C1E0578BA60}"/>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108" name="Arc 107">
                  <a:extLst>
                    <a:ext uri="{FF2B5EF4-FFF2-40B4-BE49-F238E27FC236}">
                      <a16:creationId xmlns:a16="http://schemas.microsoft.com/office/drawing/2014/main" id="{681B6EF2-434A-4AB6-BE20-90F2AF47FE73}"/>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 name="Arc 108">
                  <a:extLst>
                    <a:ext uri="{FF2B5EF4-FFF2-40B4-BE49-F238E27FC236}">
                      <a16:creationId xmlns:a16="http://schemas.microsoft.com/office/drawing/2014/main" id="{659C6373-46C8-4411-826F-131265D18A47}"/>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02" name="Rectangle 101">
                <a:extLst>
                  <a:ext uri="{FF2B5EF4-FFF2-40B4-BE49-F238E27FC236}">
                    <a16:creationId xmlns:a16="http://schemas.microsoft.com/office/drawing/2014/main" id="{48906372-A4FC-4913-AB56-7ADCA20172F3}"/>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A6508F7-C544-449A-913E-554DE009A9F0}"/>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3CBBDF7-3ACC-4F40-BF5C-7A425B8B9A61}"/>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5" name="Group 724">
            <a:extLst>
              <a:ext uri="{FF2B5EF4-FFF2-40B4-BE49-F238E27FC236}">
                <a16:creationId xmlns:a16="http://schemas.microsoft.com/office/drawing/2014/main" id="{C6200B2C-2235-46FD-A6A5-01CD1A1F4905}"/>
              </a:ext>
            </a:extLst>
          </p:cNvPr>
          <p:cNvGrpSpPr/>
          <p:nvPr/>
        </p:nvGrpSpPr>
        <p:grpSpPr>
          <a:xfrm>
            <a:off x="134200" y="1329841"/>
            <a:ext cx="4553323" cy="4105759"/>
            <a:chOff x="134200" y="1329841"/>
            <a:chExt cx="4553323" cy="4105759"/>
          </a:xfrm>
        </p:grpSpPr>
        <p:sp>
          <p:nvSpPr>
            <p:cNvPr id="687" name="Rectangle: Rounded Corners 686">
              <a:extLst>
                <a:ext uri="{FF2B5EF4-FFF2-40B4-BE49-F238E27FC236}">
                  <a16:creationId xmlns:a16="http://schemas.microsoft.com/office/drawing/2014/main" id="{AC8C2812-9841-4B94-8D17-0C2A281CB39F}"/>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extBox 722">
              <a:extLst>
                <a:ext uri="{FF2B5EF4-FFF2-40B4-BE49-F238E27FC236}">
                  <a16:creationId xmlns:a16="http://schemas.microsoft.com/office/drawing/2014/main" id="{AAC69226-31D4-4D18-A4D1-2D67CF182396}"/>
                </a:ext>
              </a:extLst>
            </p:cNvPr>
            <p:cNvSpPr txBox="1"/>
            <p:nvPr/>
          </p:nvSpPr>
          <p:spPr>
            <a:xfrm>
              <a:off x="342900" y="1536700"/>
              <a:ext cx="4193395" cy="461665"/>
            </a:xfrm>
            <a:prstGeom prst="rect">
              <a:avLst/>
            </a:prstGeom>
            <a:noFill/>
          </p:spPr>
          <p:txBody>
            <a:bodyPr wrap="square" rtlCol="0">
              <a:spAutoFit/>
            </a:bodyPr>
            <a:lstStyle/>
            <a:p>
              <a:r>
                <a:rPr lang="en-US" sz="2400" b="1"/>
                <a:t>Vacuum Suction Grippers</a:t>
              </a:r>
            </a:p>
          </p:txBody>
        </p:sp>
      </p:grpSp>
      <p:sp>
        <p:nvSpPr>
          <p:cNvPr id="2" name="TextBox 1">
            <a:extLst>
              <a:ext uri="{FF2B5EF4-FFF2-40B4-BE49-F238E27FC236}">
                <a16:creationId xmlns:a16="http://schemas.microsoft.com/office/drawing/2014/main" id="{BD161F74-9825-4BE2-B5E1-3ECDB7E9BF68}"/>
              </a:ext>
            </a:extLst>
          </p:cNvPr>
          <p:cNvSpPr txBox="1"/>
          <p:nvPr/>
        </p:nvSpPr>
        <p:spPr>
          <a:xfrm>
            <a:off x="346334" y="2255211"/>
            <a:ext cx="4122743" cy="1015663"/>
          </a:xfrm>
          <a:prstGeom prst="rect">
            <a:avLst/>
          </a:prstGeom>
          <a:noFill/>
        </p:spPr>
        <p:txBody>
          <a:bodyPr wrap="square" rtlCol="0">
            <a:spAutoFit/>
          </a:bodyPr>
          <a:lstStyle/>
          <a:p>
            <a:pPr marL="285750" indent="-285750">
              <a:buFont typeface="Arial" panose="020B0604020202020204" pitchFamily="34" charset="0"/>
              <a:buChar char="•"/>
            </a:pPr>
            <a:r>
              <a:rPr lang="en-US" sz="2000"/>
              <a:t>Powered by pneumatics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Vacuum suction cup array</a:t>
            </a:r>
          </a:p>
        </p:txBody>
      </p:sp>
    </p:spTree>
    <p:extLst>
      <p:ext uri="{BB962C8B-B14F-4D97-AF65-F5344CB8AC3E}">
        <p14:creationId xmlns:p14="http://schemas.microsoft.com/office/powerpoint/2010/main" val="13519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882967" y="642933"/>
            <a:ext cx="3573623"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Team Members</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a:t>
            </a:fld>
            <a:endParaRPr kern="0">
              <a:solidFill>
                <a:srgbClr val="000000"/>
              </a:solidFill>
            </a:endParaRPr>
          </a:p>
        </p:txBody>
      </p:sp>
      <p:sp>
        <p:nvSpPr>
          <p:cNvPr id="43" name="Google Shape;279;p31">
            <a:extLst>
              <a:ext uri="{FF2B5EF4-FFF2-40B4-BE49-F238E27FC236}">
                <a16:creationId xmlns:a16="http://schemas.microsoft.com/office/drawing/2014/main" id="{B8788425-96A5-4480-9D93-E95F59C7118B}"/>
              </a:ext>
            </a:extLst>
          </p:cNvPr>
          <p:cNvSpPr/>
          <p:nvPr/>
        </p:nvSpPr>
        <p:spPr>
          <a:xfrm>
            <a:off x="360719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4" name="Google Shape;279;p31">
            <a:extLst>
              <a:ext uri="{FF2B5EF4-FFF2-40B4-BE49-F238E27FC236}">
                <a16:creationId xmlns:a16="http://schemas.microsoft.com/office/drawing/2014/main" id="{ADFCE3F2-E8EF-4B68-BE73-506323ED519B}"/>
              </a:ext>
            </a:extLst>
          </p:cNvPr>
          <p:cNvSpPr/>
          <p:nvPr/>
        </p:nvSpPr>
        <p:spPr>
          <a:xfrm>
            <a:off x="626630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5" name="Google Shape;279;p31">
            <a:extLst>
              <a:ext uri="{FF2B5EF4-FFF2-40B4-BE49-F238E27FC236}">
                <a16:creationId xmlns:a16="http://schemas.microsoft.com/office/drawing/2014/main" id="{D6CA664B-CF04-400E-875D-D8379BA1F8DD}"/>
              </a:ext>
            </a:extLst>
          </p:cNvPr>
          <p:cNvSpPr/>
          <p:nvPr/>
        </p:nvSpPr>
        <p:spPr>
          <a:xfrm>
            <a:off x="8920103"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3" name="Text Placeholder 12">
            <a:extLst>
              <a:ext uri="{FF2B5EF4-FFF2-40B4-BE49-F238E27FC236}">
                <a16:creationId xmlns:a16="http://schemas.microsoft.com/office/drawing/2014/main" id="{7C6BF6C1-C506-43CE-AD4C-FABD7D8AFC9A}"/>
              </a:ext>
            </a:extLst>
          </p:cNvPr>
          <p:cNvSpPr>
            <a:spLocks noGrp="1"/>
          </p:cNvSpPr>
          <p:nvPr>
            <p:ph type="body" idx="1"/>
          </p:nvPr>
        </p:nvSpPr>
        <p:spPr>
          <a:xfrm>
            <a:off x="751914" y="2048863"/>
            <a:ext cx="2458453" cy="364621"/>
          </a:xfrm>
        </p:spPr>
        <p:txBody>
          <a:bodyPr/>
          <a:lstStyle/>
          <a:p>
            <a:pPr algn="ctr"/>
            <a:r>
              <a:rPr lang="en-US" sz="2133" err="1"/>
              <a:t>Makada</a:t>
            </a:r>
            <a:r>
              <a:rPr lang="en-US" sz="2133"/>
              <a:t> Browne</a:t>
            </a:r>
          </a:p>
        </p:txBody>
      </p:sp>
      <p:sp>
        <p:nvSpPr>
          <p:cNvPr id="49" name="Text Placeholder 12">
            <a:extLst>
              <a:ext uri="{FF2B5EF4-FFF2-40B4-BE49-F238E27FC236}">
                <a16:creationId xmlns:a16="http://schemas.microsoft.com/office/drawing/2014/main" id="{2D928F41-6FEA-4E01-8689-0F316EBFEFC7}"/>
              </a:ext>
            </a:extLst>
          </p:cNvPr>
          <p:cNvSpPr txBox="1">
            <a:spLocks/>
          </p:cNvSpPr>
          <p:nvPr/>
        </p:nvSpPr>
        <p:spPr>
          <a:xfrm>
            <a:off x="3485728"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Erich Noack</a:t>
            </a:r>
          </a:p>
        </p:txBody>
      </p:sp>
      <p:sp>
        <p:nvSpPr>
          <p:cNvPr id="50" name="Text Placeholder 12">
            <a:extLst>
              <a:ext uri="{FF2B5EF4-FFF2-40B4-BE49-F238E27FC236}">
                <a16:creationId xmlns:a16="http://schemas.microsoft.com/office/drawing/2014/main" id="{2D49158A-DC1C-42E2-867C-0886E58A797D}"/>
              </a:ext>
            </a:extLst>
          </p:cNvPr>
          <p:cNvSpPr txBox="1">
            <a:spLocks/>
          </p:cNvSpPr>
          <p:nvPr/>
        </p:nvSpPr>
        <p:spPr>
          <a:xfrm>
            <a:off x="6167815"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Charles Stubbs</a:t>
            </a:r>
          </a:p>
        </p:txBody>
      </p:sp>
      <p:sp>
        <p:nvSpPr>
          <p:cNvPr id="51" name="Text Placeholder 12">
            <a:extLst>
              <a:ext uri="{FF2B5EF4-FFF2-40B4-BE49-F238E27FC236}">
                <a16:creationId xmlns:a16="http://schemas.microsoft.com/office/drawing/2014/main" id="{99D5C3CA-8236-46E4-9CB6-C1465F643EB5}"/>
              </a:ext>
            </a:extLst>
          </p:cNvPr>
          <p:cNvSpPr txBox="1">
            <a:spLocks/>
          </p:cNvSpPr>
          <p:nvPr/>
        </p:nvSpPr>
        <p:spPr>
          <a:xfrm>
            <a:off x="8826924"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Amelia </a:t>
            </a:r>
            <a:r>
              <a:rPr lang="en-US" sz="2133" kern="0" err="1">
                <a:solidFill>
                  <a:srgbClr val="000000"/>
                </a:solidFill>
              </a:rPr>
              <a:t>Veith</a:t>
            </a:r>
            <a:endParaRPr lang="en-US" sz="2133" kern="0">
              <a:solidFill>
                <a:srgbClr val="000000"/>
              </a:solidFill>
            </a:endParaRPr>
          </a:p>
        </p:txBody>
      </p:sp>
      <p:sp>
        <p:nvSpPr>
          <p:cNvPr id="14" name="TextBox 13">
            <a:extLst>
              <a:ext uri="{FF2B5EF4-FFF2-40B4-BE49-F238E27FC236}">
                <a16:creationId xmlns:a16="http://schemas.microsoft.com/office/drawing/2014/main" id="{6B2C889F-F2AA-4E1A-8ABB-C40B4F752CDE}"/>
              </a:ext>
            </a:extLst>
          </p:cNvPr>
          <p:cNvSpPr txBox="1"/>
          <p:nvPr/>
        </p:nvSpPr>
        <p:spPr>
          <a:xfrm>
            <a:off x="928900" y="2439462"/>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Facilities Engineer</a:t>
            </a:r>
          </a:p>
          <a:p>
            <a:pPr algn="ctr" defTabSz="1219170">
              <a:buClr>
                <a:srgbClr val="000000"/>
              </a:buClr>
            </a:pPr>
            <a:endParaRPr lang="en-US" sz="1867" kern="0">
              <a:solidFill>
                <a:srgbClr val="000000"/>
              </a:solidFill>
              <a:latin typeface="Arial"/>
              <a:cs typeface="Arial"/>
              <a:sym typeface="Arial"/>
            </a:endParaRPr>
          </a:p>
        </p:txBody>
      </p:sp>
      <p:sp>
        <p:nvSpPr>
          <p:cNvPr id="53" name="TextBox 52">
            <a:extLst>
              <a:ext uri="{FF2B5EF4-FFF2-40B4-BE49-F238E27FC236}">
                <a16:creationId xmlns:a16="http://schemas.microsoft.com/office/drawing/2014/main" id="{DB8D0E0F-D48B-4464-8221-DDDE9CBBBEC3}"/>
              </a:ext>
            </a:extLst>
          </p:cNvPr>
          <p:cNvSpPr txBox="1"/>
          <p:nvPr/>
        </p:nvSpPr>
        <p:spPr>
          <a:xfrm>
            <a:off x="3629847" y="2439462"/>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Design Engineer</a:t>
            </a:r>
          </a:p>
        </p:txBody>
      </p:sp>
      <p:sp>
        <p:nvSpPr>
          <p:cNvPr id="54" name="TextBox 53">
            <a:extLst>
              <a:ext uri="{FF2B5EF4-FFF2-40B4-BE49-F238E27FC236}">
                <a16:creationId xmlns:a16="http://schemas.microsoft.com/office/drawing/2014/main" id="{6D7CE487-06D4-483A-853F-7680EB7AD0C6}"/>
              </a:ext>
            </a:extLst>
          </p:cNvPr>
          <p:cNvSpPr txBox="1"/>
          <p:nvPr/>
        </p:nvSpPr>
        <p:spPr>
          <a:xfrm>
            <a:off x="6278723" y="2441399"/>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Test Engineer</a:t>
            </a:r>
          </a:p>
        </p:txBody>
      </p:sp>
      <p:sp>
        <p:nvSpPr>
          <p:cNvPr id="55" name="TextBox 54">
            <a:extLst>
              <a:ext uri="{FF2B5EF4-FFF2-40B4-BE49-F238E27FC236}">
                <a16:creationId xmlns:a16="http://schemas.microsoft.com/office/drawing/2014/main" id="{71A6FAA0-F627-4634-BAA5-A69F4263B99B}"/>
              </a:ext>
            </a:extLst>
          </p:cNvPr>
          <p:cNvSpPr txBox="1"/>
          <p:nvPr/>
        </p:nvSpPr>
        <p:spPr>
          <a:xfrm>
            <a:off x="8940473" y="2412331"/>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Quality Control Engineer</a:t>
            </a:r>
          </a:p>
        </p:txBody>
      </p:sp>
      <p:grpSp>
        <p:nvGrpSpPr>
          <p:cNvPr id="2" name="Group 1">
            <a:extLst>
              <a:ext uri="{FF2B5EF4-FFF2-40B4-BE49-F238E27FC236}">
                <a16:creationId xmlns:a16="http://schemas.microsoft.com/office/drawing/2014/main" id="{09694264-C3F4-4234-9FC7-B703430F8A85}"/>
              </a:ext>
            </a:extLst>
          </p:cNvPr>
          <p:cNvGrpSpPr/>
          <p:nvPr/>
        </p:nvGrpSpPr>
        <p:grpSpPr>
          <a:xfrm>
            <a:off x="9455238" y="40445"/>
            <a:ext cx="1828110" cy="1511737"/>
            <a:chOff x="9455238" y="40445"/>
            <a:chExt cx="1828110" cy="1511737"/>
          </a:xfrm>
        </p:grpSpPr>
        <p:grpSp>
          <p:nvGrpSpPr>
            <p:cNvPr id="11" name="Group 10">
              <a:extLst>
                <a:ext uri="{FF2B5EF4-FFF2-40B4-BE49-F238E27FC236}">
                  <a16:creationId xmlns:a16="http://schemas.microsoft.com/office/drawing/2014/main" id="{F1FE7948-BDE9-431B-89BD-5BA432189437}"/>
                </a:ext>
              </a:extLst>
            </p:cNvPr>
            <p:cNvGrpSpPr/>
            <p:nvPr/>
          </p:nvGrpSpPr>
          <p:grpSpPr>
            <a:xfrm>
              <a:off x="9455238" y="40445"/>
              <a:ext cx="1828110" cy="1425451"/>
              <a:chOff x="9465398" y="40445"/>
              <a:chExt cx="1828110" cy="1425451"/>
            </a:xfrm>
          </p:grpSpPr>
          <p:pic>
            <p:nvPicPr>
              <p:cNvPr id="47" name="Graphic 46" descr="Group with solid fill">
                <a:extLst>
                  <a:ext uri="{FF2B5EF4-FFF2-40B4-BE49-F238E27FC236}">
                    <a16:creationId xmlns:a16="http://schemas.microsoft.com/office/drawing/2014/main" id="{BC47A15B-E99A-4A9E-81C2-E6433641D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6728" y="40445"/>
                <a:ext cx="1425451" cy="1425451"/>
              </a:xfrm>
              <a:prstGeom prst="rect">
                <a:avLst/>
              </a:prstGeom>
            </p:spPr>
          </p:pic>
          <p:sp>
            <p:nvSpPr>
              <p:cNvPr id="7" name="Oval 6">
                <a:extLst>
                  <a:ext uri="{FF2B5EF4-FFF2-40B4-BE49-F238E27FC236}">
                    <a16:creationId xmlns:a16="http://schemas.microsoft.com/office/drawing/2014/main" id="{93786CDD-3AD9-4FFD-BD86-8CBC174977FD}"/>
                  </a:ext>
                </a:extLst>
              </p:cNvPr>
              <p:cNvSpPr/>
              <p:nvPr/>
            </p:nvSpPr>
            <p:spPr>
              <a:xfrm>
                <a:off x="9465398" y="656276"/>
                <a:ext cx="1828110" cy="71272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C96186C0-4827-4D87-8E7D-6C7D07245B13}"/>
                </a:ext>
              </a:extLst>
            </p:cNvPr>
            <p:cNvCxnSpPr>
              <a:cxnSpLocks/>
            </p:cNvCxnSpPr>
            <p:nvPr/>
          </p:nvCxnSpPr>
          <p:spPr>
            <a:xfrm>
              <a:off x="9480565" y="1012639"/>
              <a:ext cx="0" cy="521894"/>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BBB077C8-D55C-404F-9965-BB16D35D7751}"/>
                </a:ext>
              </a:extLst>
            </p:cNvPr>
            <p:cNvCxnSpPr>
              <a:cxnSpLocks/>
            </p:cNvCxnSpPr>
            <p:nvPr/>
          </p:nvCxnSpPr>
          <p:spPr>
            <a:xfrm>
              <a:off x="11250013" y="1030288"/>
              <a:ext cx="0" cy="521894"/>
            </a:xfrm>
            <a:prstGeom prst="line">
              <a:avLst/>
            </a:prstGeom>
          </p:spPr>
          <p:style>
            <a:lnRef idx="3">
              <a:schemeClr val="dk1"/>
            </a:lnRef>
            <a:fillRef idx="0">
              <a:schemeClr val="dk1"/>
            </a:fillRef>
            <a:effectRef idx="2">
              <a:schemeClr val="dk1"/>
            </a:effectRef>
            <a:fontRef idx="minor">
              <a:schemeClr val="tx1"/>
            </a:fontRef>
          </p:style>
        </p:cxnSp>
      </p:grpSp>
      <p:sp>
        <p:nvSpPr>
          <p:cNvPr id="25" name="Google Shape;292;p31">
            <a:extLst>
              <a:ext uri="{FF2B5EF4-FFF2-40B4-BE49-F238E27FC236}">
                <a16:creationId xmlns:a16="http://schemas.microsoft.com/office/drawing/2014/main" id="{2315A2FD-7255-46A9-8F65-C52537DC8A51}"/>
              </a:ext>
            </a:extLst>
          </p:cNvPr>
          <p:cNvSpPr txBox="1"/>
          <p:nvPr/>
        </p:nvSpPr>
        <p:spPr>
          <a:xfrm>
            <a:off x="5182015" y="6156239"/>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Team 502</a:t>
            </a:r>
            <a:endParaRPr sz="1867" kern="0">
              <a:solidFill>
                <a:srgbClr val="000000"/>
              </a:solidFill>
              <a:latin typeface="Arial"/>
              <a:ea typeface="Arial"/>
              <a:cs typeface="Arial"/>
              <a:sym typeface="Arial"/>
            </a:endParaRPr>
          </a:p>
        </p:txBody>
      </p:sp>
      <p:pic>
        <p:nvPicPr>
          <p:cNvPr id="9" name="Picture 8" descr="A person smiling for the camera&#10;&#10;Description automatically generated with low confidence">
            <a:extLst>
              <a:ext uri="{FF2B5EF4-FFF2-40B4-BE49-F238E27FC236}">
                <a16:creationId xmlns:a16="http://schemas.microsoft.com/office/drawing/2014/main" id="{83694C95-5532-4452-8F5B-5258C6246717}"/>
              </a:ext>
            </a:extLst>
          </p:cNvPr>
          <p:cNvPicPr>
            <a:picLocks noChangeAspect="1"/>
          </p:cNvPicPr>
          <p:nvPr/>
        </p:nvPicPr>
        <p:blipFill rotWithShape="1">
          <a:blip r:embed="rId5">
            <a:extLst>
              <a:ext uri="{28A0092B-C50C-407E-A947-70E740481C1C}">
                <a14:useLocalDpi xmlns:a14="http://schemas.microsoft.com/office/drawing/2010/main" val="0"/>
              </a:ext>
            </a:extLst>
          </a:blip>
          <a:srcRect l="11482" t="36543" r="14279" b="2904"/>
          <a:stretch/>
        </p:blipFill>
        <p:spPr>
          <a:xfrm>
            <a:off x="1107762" y="3064105"/>
            <a:ext cx="2110546" cy="2295299"/>
          </a:xfrm>
          <a:prstGeom prst="roundRect">
            <a:avLst/>
          </a:prstGeom>
        </p:spPr>
      </p:pic>
      <p:pic>
        <p:nvPicPr>
          <p:cNvPr id="12" name="Picture 11" descr="A picture containing outdoor, ground, person, sidewalk&#10;&#10;Description automatically generated">
            <a:extLst>
              <a:ext uri="{FF2B5EF4-FFF2-40B4-BE49-F238E27FC236}">
                <a16:creationId xmlns:a16="http://schemas.microsoft.com/office/drawing/2014/main" id="{D7832CBE-4DAE-44D7-BB14-133B39C9DAF9}"/>
              </a:ext>
            </a:extLst>
          </p:cNvPr>
          <p:cNvPicPr>
            <a:picLocks noChangeAspect="1"/>
          </p:cNvPicPr>
          <p:nvPr/>
        </p:nvPicPr>
        <p:blipFill rotWithShape="1">
          <a:blip r:embed="rId6">
            <a:extLst>
              <a:ext uri="{28A0092B-C50C-407E-A947-70E740481C1C}">
                <a14:useLocalDpi xmlns:a14="http://schemas.microsoft.com/office/drawing/2010/main" val="0"/>
              </a:ext>
            </a:extLst>
          </a:blip>
          <a:srcRect l="24361" t="28431" r="15805" b="22351"/>
          <a:stretch/>
        </p:blipFill>
        <p:spPr>
          <a:xfrm>
            <a:off x="9106035" y="3107945"/>
            <a:ext cx="2086588" cy="2288560"/>
          </a:xfrm>
          <a:prstGeom prst="round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3BB946E6-08EB-4AF9-A1AB-FCD6493044A1}"/>
              </a:ext>
            </a:extLst>
          </p:cNvPr>
          <p:cNvPicPr>
            <a:picLocks noChangeAspect="1"/>
          </p:cNvPicPr>
          <p:nvPr/>
        </p:nvPicPr>
        <p:blipFill rotWithShape="1">
          <a:blip r:embed="rId7">
            <a:extLst>
              <a:ext uri="{28A0092B-C50C-407E-A947-70E740481C1C}">
                <a14:useLocalDpi xmlns:a14="http://schemas.microsoft.com/office/drawing/2010/main" val="0"/>
              </a:ext>
            </a:extLst>
          </a:blip>
          <a:srcRect t="10389" b="4371"/>
          <a:stretch/>
        </p:blipFill>
        <p:spPr>
          <a:xfrm>
            <a:off x="6460224" y="3052414"/>
            <a:ext cx="2089841" cy="2338847"/>
          </a:xfrm>
          <a:prstGeom prst="roundRect">
            <a:avLst/>
          </a:prstGeom>
        </p:spPr>
      </p:pic>
      <p:pic>
        <p:nvPicPr>
          <p:cNvPr id="24" name="Picture 23" descr="A picture containing ground, outdoor, person, standing&#10;&#10;Description automatically generated">
            <a:extLst>
              <a:ext uri="{FF2B5EF4-FFF2-40B4-BE49-F238E27FC236}">
                <a16:creationId xmlns:a16="http://schemas.microsoft.com/office/drawing/2014/main" id="{3B513935-FD0E-499E-B471-7FF59F8D36E5}"/>
              </a:ext>
            </a:extLst>
          </p:cNvPr>
          <p:cNvPicPr>
            <a:picLocks noChangeAspect="1"/>
          </p:cNvPicPr>
          <p:nvPr/>
        </p:nvPicPr>
        <p:blipFill rotWithShape="1">
          <a:blip r:embed="rId8">
            <a:extLst>
              <a:ext uri="{28A0092B-C50C-407E-A947-70E740481C1C}">
                <a14:useLocalDpi xmlns:a14="http://schemas.microsoft.com/office/drawing/2010/main" val="0"/>
              </a:ext>
            </a:extLst>
          </a:blip>
          <a:srcRect l="18544" t="17590" r="17644" b="30039"/>
          <a:stretch/>
        </p:blipFill>
        <p:spPr>
          <a:xfrm>
            <a:off x="3772725" y="3052414"/>
            <a:ext cx="2132708" cy="233381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150" name="Rectangle: Rounded Corners 149">
            <a:extLst>
              <a:ext uri="{FF2B5EF4-FFF2-40B4-BE49-F238E27FC236}">
                <a16:creationId xmlns:a16="http://schemas.microsoft.com/office/drawing/2014/main" id="{F5B12421-28C9-48BF-ADD0-AA620D2FE948}"/>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Google Shape;634;p52"/>
          <p:cNvSpPr/>
          <p:nvPr/>
        </p:nvSpPr>
        <p:spPr>
          <a:xfrm>
            <a:off x="714473" y="333858"/>
            <a:ext cx="3033069" cy="716309"/>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303301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4</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20</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72" name="Group 71">
            <a:extLst>
              <a:ext uri="{FF2B5EF4-FFF2-40B4-BE49-F238E27FC236}">
                <a16:creationId xmlns:a16="http://schemas.microsoft.com/office/drawing/2014/main" id="{1176E6BD-A7E7-4B61-983D-1EE861EC6541}"/>
              </a:ext>
            </a:extLst>
          </p:cNvPr>
          <p:cNvGrpSpPr/>
          <p:nvPr/>
        </p:nvGrpSpPr>
        <p:grpSpPr>
          <a:xfrm>
            <a:off x="134200" y="1329841"/>
            <a:ext cx="4553323" cy="4105759"/>
            <a:chOff x="134200" y="1329841"/>
            <a:chExt cx="4553323" cy="4105759"/>
          </a:xfrm>
        </p:grpSpPr>
        <p:sp>
          <p:nvSpPr>
            <p:cNvPr id="73" name="Rectangle: Rounded Corners 72">
              <a:extLst>
                <a:ext uri="{FF2B5EF4-FFF2-40B4-BE49-F238E27FC236}">
                  <a16:creationId xmlns:a16="http://schemas.microsoft.com/office/drawing/2014/main" id="{A794FBB7-A164-4882-9CB4-C8E79C67987B}"/>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0C880DF-D39D-4F2A-BDD8-06526DDF0362}"/>
                </a:ext>
              </a:extLst>
            </p:cNvPr>
            <p:cNvSpPr txBox="1"/>
            <p:nvPr/>
          </p:nvSpPr>
          <p:spPr>
            <a:xfrm>
              <a:off x="342900" y="1536700"/>
              <a:ext cx="4193395" cy="461665"/>
            </a:xfrm>
            <a:prstGeom prst="rect">
              <a:avLst/>
            </a:prstGeom>
            <a:noFill/>
          </p:spPr>
          <p:txBody>
            <a:bodyPr wrap="square" rtlCol="0">
              <a:spAutoFit/>
            </a:bodyPr>
            <a:lstStyle/>
            <a:p>
              <a:r>
                <a:rPr lang="en-US" sz="2400" b="1"/>
                <a:t>Cable Tension Grippers</a:t>
              </a:r>
            </a:p>
          </p:txBody>
        </p:sp>
      </p:grpSp>
      <p:grpSp>
        <p:nvGrpSpPr>
          <p:cNvPr id="2" name="Group 1">
            <a:extLst>
              <a:ext uri="{FF2B5EF4-FFF2-40B4-BE49-F238E27FC236}">
                <a16:creationId xmlns:a16="http://schemas.microsoft.com/office/drawing/2014/main" id="{B83B1C62-79B6-44CB-9629-F6292F770BCB}"/>
              </a:ext>
            </a:extLst>
          </p:cNvPr>
          <p:cNvGrpSpPr/>
          <p:nvPr/>
        </p:nvGrpSpPr>
        <p:grpSpPr>
          <a:xfrm>
            <a:off x="6845985" y="1566099"/>
            <a:ext cx="3283956" cy="2971065"/>
            <a:chOff x="6845985" y="1566099"/>
            <a:chExt cx="3283956" cy="2971065"/>
          </a:xfrm>
        </p:grpSpPr>
        <p:sp>
          <p:nvSpPr>
            <p:cNvPr id="149" name="Freeform: Shape 148">
              <a:extLst>
                <a:ext uri="{FF2B5EF4-FFF2-40B4-BE49-F238E27FC236}">
                  <a16:creationId xmlns:a16="http://schemas.microsoft.com/office/drawing/2014/main" id="{E7DF3042-9776-4868-BAEF-B339AB37620B}"/>
                </a:ext>
              </a:extLst>
            </p:cNvPr>
            <p:cNvSpPr/>
            <p:nvPr/>
          </p:nvSpPr>
          <p:spPr>
            <a:xfrm rot="1748203" flipH="1">
              <a:off x="7659663" y="1566099"/>
              <a:ext cx="1708578" cy="1260520"/>
            </a:xfrm>
            <a:custGeom>
              <a:avLst/>
              <a:gdLst>
                <a:gd name="connsiteX0" fmla="*/ 1695546 w 1708578"/>
                <a:gd name="connsiteY0" fmla="*/ 744870 h 1260520"/>
                <a:gd name="connsiteX1" fmla="*/ 359294 w 1708578"/>
                <a:gd name="connsiteY1" fmla="*/ 0 h 1260520"/>
                <a:gd name="connsiteX2" fmla="*/ 239312 w 1708578"/>
                <a:gd name="connsiteY2" fmla="*/ 215240 h 1260520"/>
                <a:gd name="connsiteX3" fmla="*/ 0 w 1708578"/>
                <a:gd name="connsiteY3" fmla="*/ 215240 h 1260520"/>
                <a:gd name="connsiteX4" fmla="*/ 0 w 1708578"/>
                <a:gd name="connsiteY4" fmla="*/ 391832 h 1260520"/>
                <a:gd name="connsiteX5" fmla="*/ 419533 w 1708578"/>
                <a:gd name="connsiteY5" fmla="*/ 391832 h 1260520"/>
                <a:gd name="connsiteX6" fmla="*/ 419533 w 1708578"/>
                <a:gd name="connsiteY6" fmla="*/ 389982 h 1260520"/>
                <a:gd name="connsiteX7" fmla="*/ 1339329 w 1708578"/>
                <a:gd name="connsiteY7" fmla="*/ 902706 h 1260520"/>
                <a:gd name="connsiteX8" fmla="*/ 1337757 w 1708578"/>
                <a:gd name="connsiteY8" fmla="*/ 903679 h 1260520"/>
                <a:gd name="connsiteX9" fmla="*/ 1558375 w 1708578"/>
                <a:gd name="connsiteY9" fmla="*/ 1260520 h 1260520"/>
                <a:gd name="connsiteX10" fmla="*/ 1708578 w 1708578"/>
                <a:gd name="connsiteY10" fmla="*/ 1167656 h 1260520"/>
                <a:gd name="connsiteX11" fmla="*/ 1577792 w 1708578"/>
                <a:gd name="connsiteY11" fmla="*/ 956115 h 12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578" h="1260520">
                  <a:moveTo>
                    <a:pt x="1695546" y="744870"/>
                  </a:moveTo>
                  <a:lnTo>
                    <a:pt x="359294" y="0"/>
                  </a:lnTo>
                  <a:lnTo>
                    <a:pt x="239312" y="215240"/>
                  </a:lnTo>
                  <a:lnTo>
                    <a:pt x="0" y="215240"/>
                  </a:lnTo>
                  <a:lnTo>
                    <a:pt x="0" y="391832"/>
                  </a:lnTo>
                  <a:lnTo>
                    <a:pt x="419533" y="391832"/>
                  </a:lnTo>
                  <a:lnTo>
                    <a:pt x="419533" y="389982"/>
                  </a:lnTo>
                  <a:lnTo>
                    <a:pt x="1339329" y="902706"/>
                  </a:lnTo>
                  <a:lnTo>
                    <a:pt x="1337757" y="903679"/>
                  </a:lnTo>
                  <a:lnTo>
                    <a:pt x="1558375" y="1260520"/>
                  </a:lnTo>
                  <a:lnTo>
                    <a:pt x="1708578" y="1167656"/>
                  </a:lnTo>
                  <a:lnTo>
                    <a:pt x="1577792" y="956115"/>
                  </a:lnTo>
                  <a:close/>
                </a:path>
              </a:pathLst>
            </a:cu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9F84B7FB-665F-46DB-A00A-5385A0152BCC}"/>
                </a:ext>
              </a:extLst>
            </p:cNvPr>
            <p:cNvSpPr/>
            <p:nvPr/>
          </p:nvSpPr>
          <p:spPr>
            <a:xfrm>
              <a:off x="7343207" y="2249609"/>
              <a:ext cx="2290113" cy="228755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31" name="Group 30">
              <a:extLst>
                <a:ext uri="{FF2B5EF4-FFF2-40B4-BE49-F238E27FC236}">
                  <a16:creationId xmlns:a16="http://schemas.microsoft.com/office/drawing/2014/main" id="{74996772-EF73-4D41-9C1A-917A888E47BF}"/>
                </a:ext>
              </a:extLst>
            </p:cNvPr>
            <p:cNvGrpSpPr/>
            <p:nvPr/>
          </p:nvGrpSpPr>
          <p:grpSpPr>
            <a:xfrm>
              <a:off x="6845985" y="2100944"/>
              <a:ext cx="1534187" cy="1760465"/>
              <a:chOff x="6845419" y="2076970"/>
              <a:chExt cx="1534187" cy="1760465"/>
            </a:xfrm>
          </p:grpSpPr>
          <p:sp>
            <p:nvSpPr>
              <p:cNvPr id="100" name="Freeform: Shape 99">
                <a:extLst>
                  <a:ext uri="{FF2B5EF4-FFF2-40B4-BE49-F238E27FC236}">
                    <a16:creationId xmlns:a16="http://schemas.microsoft.com/office/drawing/2014/main" id="{D0975C35-E3B8-45E4-9473-A37FC2D52AEE}"/>
                  </a:ext>
                </a:extLst>
              </p:cNvPr>
              <p:cNvSpPr/>
              <p:nvPr/>
            </p:nvSpPr>
            <p:spPr>
              <a:xfrm>
                <a:off x="6845419" y="2233564"/>
                <a:ext cx="780738" cy="1603871"/>
              </a:xfrm>
              <a:custGeom>
                <a:avLst/>
                <a:gdLst>
                  <a:gd name="connsiteX0" fmla="*/ 697708 w 780738"/>
                  <a:gd name="connsiteY0" fmla="*/ 0 h 1603871"/>
                  <a:gd name="connsiteX1" fmla="*/ 755906 w 780738"/>
                  <a:gd name="connsiteY1" fmla="*/ 3945 h 1603871"/>
                  <a:gd name="connsiteX2" fmla="*/ 780738 w 780738"/>
                  <a:gd name="connsiteY2" fmla="*/ 69338 h 1603871"/>
                  <a:gd name="connsiteX3" fmla="*/ 717102 w 780738"/>
                  <a:gd name="connsiteY3" fmla="*/ 97734 h 1603871"/>
                  <a:gd name="connsiteX4" fmla="*/ 195260 w 780738"/>
                  <a:gd name="connsiteY4" fmla="*/ 1361777 h 1603871"/>
                  <a:gd name="connsiteX5" fmla="*/ 208780 w 780738"/>
                  <a:gd name="connsiteY5" fmla="*/ 1603871 h 1603871"/>
                  <a:gd name="connsiteX6" fmla="*/ 204354 w 780738"/>
                  <a:gd name="connsiteY6" fmla="*/ 1598970 h 1603871"/>
                  <a:gd name="connsiteX7" fmla="*/ 0 w 780738"/>
                  <a:gd name="connsiteY7" fmla="*/ 936655 h 1603871"/>
                  <a:gd name="connsiteX8" fmla="*/ 697708 w 780738"/>
                  <a:gd name="connsiteY8" fmla="*/ 0 h 16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738" h="1603871">
                    <a:moveTo>
                      <a:pt x="697708" y="0"/>
                    </a:moveTo>
                    <a:lnTo>
                      <a:pt x="755906" y="3945"/>
                    </a:lnTo>
                    <a:lnTo>
                      <a:pt x="780738" y="69338"/>
                    </a:lnTo>
                    <a:lnTo>
                      <a:pt x="717102" y="97734"/>
                    </a:lnTo>
                    <a:cubicBezTo>
                      <a:pt x="415327" y="259787"/>
                      <a:pt x="195260" y="764390"/>
                      <a:pt x="195260" y="1361777"/>
                    </a:cubicBezTo>
                    <a:lnTo>
                      <a:pt x="208780" y="1603871"/>
                    </a:lnTo>
                    <a:lnTo>
                      <a:pt x="204354" y="1598970"/>
                    </a:lnTo>
                    <a:cubicBezTo>
                      <a:pt x="78094" y="1429468"/>
                      <a:pt x="0" y="1195305"/>
                      <a:pt x="0" y="936655"/>
                    </a:cubicBezTo>
                    <a:cubicBezTo>
                      <a:pt x="0" y="419355"/>
                      <a:pt x="312375" y="0"/>
                      <a:pt x="697708"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rapezoid 54">
                <a:extLst>
                  <a:ext uri="{FF2B5EF4-FFF2-40B4-BE49-F238E27FC236}">
                    <a16:creationId xmlns:a16="http://schemas.microsoft.com/office/drawing/2014/main" id="{14F8B1AB-4C77-459D-8CAD-862F02E92572}"/>
                  </a:ext>
                </a:extLst>
              </p:cNvPr>
              <p:cNvSpPr/>
              <p:nvPr/>
            </p:nvSpPr>
            <p:spPr>
              <a:xfrm rot="7747752" flipH="1">
                <a:off x="7199691" y="2407132"/>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rapezoid 55">
                <a:extLst>
                  <a:ext uri="{FF2B5EF4-FFF2-40B4-BE49-F238E27FC236}">
                    <a16:creationId xmlns:a16="http://schemas.microsoft.com/office/drawing/2014/main" id="{6221FC1C-8FBB-4862-8126-A9A045E38754}"/>
                  </a:ext>
                </a:extLst>
              </p:cNvPr>
              <p:cNvSpPr/>
              <p:nvPr/>
            </p:nvSpPr>
            <p:spPr>
              <a:xfrm rot="6337959" flipH="1">
                <a:off x="6958825" y="2874685"/>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Trapezoid 56">
                <a:extLst>
                  <a:ext uri="{FF2B5EF4-FFF2-40B4-BE49-F238E27FC236}">
                    <a16:creationId xmlns:a16="http://schemas.microsoft.com/office/drawing/2014/main" id="{B2A7D446-ED4D-4C85-9009-DEA5E6B99F68}"/>
                  </a:ext>
                </a:extLst>
              </p:cNvPr>
              <p:cNvSpPr/>
              <p:nvPr/>
            </p:nvSpPr>
            <p:spPr>
              <a:xfrm rot="5400000" flipH="1">
                <a:off x="6888270" y="3424304"/>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4CC2C5D-D971-45F5-AD1C-9DD58967C009}"/>
                  </a:ext>
                </a:extLst>
              </p:cNvPr>
              <p:cNvCxnSpPr>
                <a:stCxn id="55" idx="1"/>
                <a:endCxn id="56" idx="3"/>
              </p:cNvCxnSpPr>
              <p:nvPr/>
            </p:nvCxnSpPr>
            <p:spPr>
              <a:xfrm flipH="1">
                <a:off x="7315475" y="2703318"/>
                <a:ext cx="34165" cy="68906"/>
              </a:xfrm>
              <a:prstGeom prst="line">
                <a:avLst/>
              </a:prstGeom>
              <a:ln w="28575"/>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75D4D4FA-C7C6-47F9-8CD8-D4E90C40644C}"/>
                  </a:ext>
                </a:extLst>
              </p:cNvPr>
              <p:cNvCxnSpPr>
                <a:stCxn id="56" idx="1"/>
                <a:endCxn id="57" idx="3"/>
              </p:cNvCxnSpPr>
              <p:nvPr/>
            </p:nvCxnSpPr>
            <p:spPr>
              <a:xfrm flipH="1">
                <a:off x="7183069" y="3213811"/>
                <a:ext cx="8703" cy="99550"/>
              </a:xfrm>
              <a:prstGeom prst="line">
                <a:avLst/>
              </a:prstGeom>
              <a:ln w="28575"/>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E3C1C8DD-DF84-497C-9FF0-106EF83EBD32}"/>
                  </a:ext>
                </a:extLst>
              </p:cNvPr>
              <p:cNvCxnSpPr>
                <a:cxnSpLocks/>
              </p:cNvCxnSpPr>
              <p:nvPr/>
            </p:nvCxnSpPr>
            <p:spPr>
              <a:xfrm flipH="1">
                <a:off x="7618868" y="2076970"/>
                <a:ext cx="760738" cy="249083"/>
              </a:xfrm>
              <a:prstGeom prst="line">
                <a:avLst/>
              </a:prstGeom>
              <a:ln w="28575"/>
            </p:spPr>
            <p:style>
              <a:lnRef idx="1">
                <a:schemeClr val="dk1"/>
              </a:lnRef>
              <a:fillRef idx="0">
                <a:schemeClr val="dk1"/>
              </a:fillRef>
              <a:effectRef idx="0">
                <a:schemeClr val="dk1"/>
              </a:effectRef>
              <a:fontRef idx="minor">
                <a:schemeClr val="tx1"/>
              </a:fontRef>
            </p:style>
          </p:cxnSp>
        </p:grpSp>
        <p:sp>
          <p:nvSpPr>
            <p:cNvPr id="66" name="Oval 65">
              <a:extLst>
                <a:ext uri="{FF2B5EF4-FFF2-40B4-BE49-F238E27FC236}">
                  <a16:creationId xmlns:a16="http://schemas.microsoft.com/office/drawing/2014/main" id="{5B1A2E66-C10D-4083-BC80-DE816A10F558}"/>
                </a:ext>
              </a:extLst>
            </p:cNvPr>
            <p:cNvSpPr/>
            <p:nvPr/>
          </p:nvSpPr>
          <p:spPr>
            <a:xfrm>
              <a:off x="8373412" y="1953043"/>
              <a:ext cx="199810" cy="2007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2D08E7DE-8BEE-4B02-A1C3-1530E03C0DE7}"/>
                </a:ext>
              </a:extLst>
            </p:cNvPr>
            <p:cNvGrpSpPr/>
            <p:nvPr/>
          </p:nvGrpSpPr>
          <p:grpSpPr>
            <a:xfrm flipH="1">
              <a:off x="8558467" y="2096300"/>
              <a:ext cx="1571474" cy="1765109"/>
              <a:chOff x="6845419" y="2072326"/>
              <a:chExt cx="1571474" cy="1765109"/>
            </a:xfrm>
          </p:grpSpPr>
          <p:sp>
            <p:nvSpPr>
              <p:cNvPr id="104" name="Freeform: Shape 103">
                <a:extLst>
                  <a:ext uri="{FF2B5EF4-FFF2-40B4-BE49-F238E27FC236}">
                    <a16:creationId xmlns:a16="http://schemas.microsoft.com/office/drawing/2014/main" id="{BA255135-4B8A-4853-A5A7-C5F2FF8A2519}"/>
                  </a:ext>
                </a:extLst>
              </p:cNvPr>
              <p:cNvSpPr/>
              <p:nvPr/>
            </p:nvSpPr>
            <p:spPr>
              <a:xfrm>
                <a:off x="6845419" y="2233564"/>
                <a:ext cx="780738" cy="1603871"/>
              </a:xfrm>
              <a:custGeom>
                <a:avLst/>
                <a:gdLst>
                  <a:gd name="connsiteX0" fmla="*/ 697708 w 780738"/>
                  <a:gd name="connsiteY0" fmla="*/ 0 h 1603871"/>
                  <a:gd name="connsiteX1" fmla="*/ 755906 w 780738"/>
                  <a:gd name="connsiteY1" fmla="*/ 3945 h 1603871"/>
                  <a:gd name="connsiteX2" fmla="*/ 780738 w 780738"/>
                  <a:gd name="connsiteY2" fmla="*/ 69338 h 1603871"/>
                  <a:gd name="connsiteX3" fmla="*/ 717102 w 780738"/>
                  <a:gd name="connsiteY3" fmla="*/ 97734 h 1603871"/>
                  <a:gd name="connsiteX4" fmla="*/ 195260 w 780738"/>
                  <a:gd name="connsiteY4" fmla="*/ 1361777 h 1603871"/>
                  <a:gd name="connsiteX5" fmla="*/ 208780 w 780738"/>
                  <a:gd name="connsiteY5" fmla="*/ 1603871 h 1603871"/>
                  <a:gd name="connsiteX6" fmla="*/ 204354 w 780738"/>
                  <a:gd name="connsiteY6" fmla="*/ 1598970 h 1603871"/>
                  <a:gd name="connsiteX7" fmla="*/ 0 w 780738"/>
                  <a:gd name="connsiteY7" fmla="*/ 936655 h 1603871"/>
                  <a:gd name="connsiteX8" fmla="*/ 697708 w 780738"/>
                  <a:gd name="connsiteY8" fmla="*/ 0 h 16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738" h="1603871">
                    <a:moveTo>
                      <a:pt x="697708" y="0"/>
                    </a:moveTo>
                    <a:lnTo>
                      <a:pt x="755906" y="3945"/>
                    </a:lnTo>
                    <a:lnTo>
                      <a:pt x="780738" y="69338"/>
                    </a:lnTo>
                    <a:lnTo>
                      <a:pt x="717102" y="97734"/>
                    </a:lnTo>
                    <a:cubicBezTo>
                      <a:pt x="415327" y="259787"/>
                      <a:pt x="195260" y="764390"/>
                      <a:pt x="195260" y="1361777"/>
                    </a:cubicBezTo>
                    <a:lnTo>
                      <a:pt x="208780" y="1603871"/>
                    </a:lnTo>
                    <a:lnTo>
                      <a:pt x="204354" y="1598970"/>
                    </a:lnTo>
                    <a:cubicBezTo>
                      <a:pt x="78094" y="1429468"/>
                      <a:pt x="0" y="1195305"/>
                      <a:pt x="0" y="936655"/>
                    </a:cubicBezTo>
                    <a:cubicBezTo>
                      <a:pt x="0" y="419355"/>
                      <a:pt x="312375" y="0"/>
                      <a:pt x="697708"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Trapezoid 104">
                <a:extLst>
                  <a:ext uri="{FF2B5EF4-FFF2-40B4-BE49-F238E27FC236}">
                    <a16:creationId xmlns:a16="http://schemas.microsoft.com/office/drawing/2014/main" id="{9309D26B-52E1-4301-A5C6-8525904AE470}"/>
                  </a:ext>
                </a:extLst>
              </p:cNvPr>
              <p:cNvSpPr/>
              <p:nvPr/>
            </p:nvSpPr>
            <p:spPr>
              <a:xfrm rot="7747752" flipH="1">
                <a:off x="7199691" y="2407132"/>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Trapezoid 105">
                <a:extLst>
                  <a:ext uri="{FF2B5EF4-FFF2-40B4-BE49-F238E27FC236}">
                    <a16:creationId xmlns:a16="http://schemas.microsoft.com/office/drawing/2014/main" id="{B55BAE77-8406-4620-8CDF-1A96EA72D455}"/>
                  </a:ext>
                </a:extLst>
              </p:cNvPr>
              <p:cNvSpPr/>
              <p:nvPr/>
            </p:nvSpPr>
            <p:spPr>
              <a:xfrm rot="6337959" flipH="1">
                <a:off x="6958825" y="2874685"/>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Trapezoid 106">
                <a:extLst>
                  <a:ext uri="{FF2B5EF4-FFF2-40B4-BE49-F238E27FC236}">
                    <a16:creationId xmlns:a16="http://schemas.microsoft.com/office/drawing/2014/main" id="{0371491A-A8A0-4448-9589-07CB373EADC0}"/>
                  </a:ext>
                </a:extLst>
              </p:cNvPr>
              <p:cNvSpPr/>
              <p:nvPr/>
            </p:nvSpPr>
            <p:spPr>
              <a:xfrm rot="5400000" flipH="1">
                <a:off x="6888270" y="3424304"/>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8A637A40-8071-4581-8EFB-570260281E80}"/>
                  </a:ext>
                </a:extLst>
              </p:cNvPr>
              <p:cNvCxnSpPr>
                <a:stCxn id="105" idx="1"/>
                <a:endCxn id="106" idx="3"/>
              </p:cNvCxnSpPr>
              <p:nvPr/>
            </p:nvCxnSpPr>
            <p:spPr>
              <a:xfrm flipH="1">
                <a:off x="7315475" y="2703318"/>
                <a:ext cx="34165" cy="68906"/>
              </a:xfrm>
              <a:prstGeom prst="line">
                <a:avLst/>
              </a:prstGeom>
              <a:ln w="28575"/>
            </p:spPr>
            <p:style>
              <a:lnRef idx="3">
                <a:schemeClr val="dk1"/>
              </a:lnRef>
              <a:fillRef idx="0">
                <a:schemeClr val="dk1"/>
              </a:fillRef>
              <a:effectRef idx="2">
                <a:schemeClr val="dk1"/>
              </a:effectRef>
              <a:fontRef idx="minor">
                <a:schemeClr val="tx1"/>
              </a:fontRef>
            </p:style>
          </p:cxnSp>
          <p:cxnSp>
            <p:nvCxnSpPr>
              <p:cNvPr id="109" name="Straight Connector 108">
                <a:extLst>
                  <a:ext uri="{FF2B5EF4-FFF2-40B4-BE49-F238E27FC236}">
                    <a16:creationId xmlns:a16="http://schemas.microsoft.com/office/drawing/2014/main" id="{A5BF9F7E-ADD0-4CB1-B9AB-D6B57FAE62A5}"/>
                  </a:ext>
                </a:extLst>
              </p:cNvPr>
              <p:cNvCxnSpPr>
                <a:stCxn id="106" idx="1"/>
                <a:endCxn id="107" idx="3"/>
              </p:cNvCxnSpPr>
              <p:nvPr/>
            </p:nvCxnSpPr>
            <p:spPr>
              <a:xfrm flipH="1">
                <a:off x="7183069" y="3213811"/>
                <a:ext cx="8703" cy="99550"/>
              </a:xfrm>
              <a:prstGeom prst="line">
                <a:avLst/>
              </a:prstGeom>
              <a:ln w="28575"/>
            </p:spPr>
            <p:style>
              <a:lnRef idx="3">
                <a:schemeClr val="dk1"/>
              </a:lnRef>
              <a:fillRef idx="0">
                <a:schemeClr val="dk1"/>
              </a:fillRef>
              <a:effectRef idx="2">
                <a:schemeClr val="dk1"/>
              </a:effectRef>
              <a:fontRef idx="minor">
                <a:schemeClr val="tx1"/>
              </a:fontRef>
            </p:style>
          </p:cxnSp>
          <p:cxnSp>
            <p:nvCxnSpPr>
              <p:cNvPr id="113" name="Straight Connector 112">
                <a:extLst>
                  <a:ext uri="{FF2B5EF4-FFF2-40B4-BE49-F238E27FC236}">
                    <a16:creationId xmlns:a16="http://schemas.microsoft.com/office/drawing/2014/main" id="{93A0D9E4-113F-4DF7-BCA3-B5A1718955F9}"/>
                  </a:ext>
                </a:extLst>
              </p:cNvPr>
              <p:cNvCxnSpPr>
                <a:cxnSpLocks/>
                <a:endCxn id="105" idx="3"/>
              </p:cNvCxnSpPr>
              <p:nvPr/>
            </p:nvCxnSpPr>
            <p:spPr>
              <a:xfrm flipH="1">
                <a:off x="7639132" y="2072326"/>
                <a:ext cx="777761" cy="275339"/>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15" name="TextBox 14">
            <a:extLst>
              <a:ext uri="{FF2B5EF4-FFF2-40B4-BE49-F238E27FC236}">
                <a16:creationId xmlns:a16="http://schemas.microsoft.com/office/drawing/2014/main" id="{28380420-C1BE-44BE-891A-04019540ED6F}"/>
              </a:ext>
            </a:extLst>
          </p:cNvPr>
          <p:cNvSpPr txBox="1"/>
          <p:nvPr/>
        </p:nvSpPr>
        <p:spPr>
          <a:xfrm>
            <a:off x="480767" y="2350027"/>
            <a:ext cx="3751868" cy="1938992"/>
          </a:xfrm>
          <a:prstGeom prst="rect">
            <a:avLst/>
          </a:prstGeom>
          <a:noFill/>
        </p:spPr>
        <p:txBody>
          <a:bodyPr wrap="square" rtlCol="0">
            <a:spAutoFit/>
          </a:bodyPr>
          <a:lstStyle/>
          <a:p>
            <a:pPr marL="342900" indent="-342900">
              <a:buFont typeface="Arial" panose="020B0604020202020204" pitchFamily="34" charset="0"/>
              <a:buChar char="•"/>
            </a:pPr>
            <a:r>
              <a:rPr lang="en-US" sz="2000"/>
              <a:t>Cables connected to a central motor</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Cable tension wraps gripper pads around the part surface</a:t>
            </a:r>
          </a:p>
        </p:txBody>
      </p:sp>
    </p:spTree>
    <p:extLst>
      <p:ext uri="{BB962C8B-B14F-4D97-AF65-F5344CB8AC3E}">
        <p14:creationId xmlns:p14="http://schemas.microsoft.com/office/powerpoint/2010/main" val="371106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57" name="Google Shape;634;p52">
            <a:extLst>
              <a:ext uri="{FF2B5EF4-FFF2-40B4-BE49-F238E27FC236}">
                <a16:creationId xmlns:a16="http://schemas.microsoft.com/office/drawing/2014/main" id="{DF72D43B-1E4E-41F2-B248-8EEF998D00D2}"/>
              </a:ext>
            </a:extLst>
          </p:cNvPr>
          <p:cNvSpPr/>
          <p:nvPr/>
        </p:nvSpPr>
        <p:spPr>
          <a:xfrm>
            <a:off x="714472" y="325150"/>
            <a:ext cx="2994553"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08" name="Rectangle: Rounded Corners 107">
            <a:extLst>
              <a:ext uri="{FF2B5EF4-FFF2-40B4-BE49-F238E27FC236}">
                <a16:creationId xmlns:a16="http://schemas.microsoft.com/office/drawing/2014/main" id="{44F8CF54-7A9E-44AB-9776-40D428F2ABDA}"/>
              </a:ext>
            </a:extLst>
          </p:cNvPr>
          <p:cNvSpPr/>
          <p:nvPr/>
        </p:nvSpPr>
        <p:spPr>
          <a:xfrm>
            <a:off x="-867544" y="1262192"/>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Google Shape;635;p52"/>
          <p:cNvSpPr txBox="1">
            <a:spLocks noGrp="1"/>
          </p:cNvSpPr>
          <p:nvPr>
            <p:ph type="title"/>
          </p:nvPr>
        </p:nvSpPr>
        <p:spPr>
          <a:xfrm>
            <a:off x="839200" y="47625"/>
            <a:ext cx="2995535"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5</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21</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3CD4153D-9E03-484B-9AFC-06B8D718D29D}"/>
              </a:ext>
            </a:extLst>
          </p:cNvPr>
          <p:cNvGrpSpPr/>
          <p:nvPr/>
        </p:nvGrpSpPr>
        <p:grpSpPr>
          <a:xfrm>
            <a:off x="6191114" y="1973421"/>
            <a:ext cx="2566387" cy="1661779"/>
            <a:chOff x="6191114" y="1973421"/>
            <a:chExt cx="4590472" cy="2854002"/>
          </a:xfrm>
        </p:grpSpPr>
        <p:grpSp>
          <p:nvGrpSpPr>
            <p:cNvPr id="92" name="Group 91">
              <a:extLst>
                <a:ext uri="{FF2B5EF4-FFF2-40B4-BE49-F238E27FC236}">
                  <a16:creationId xmlns:a16="http://schemas.microsoft.com/office/drawing/2014/main" id="{BB234D95-AB88-4FB2-BE44-292079757679}"/>
                </a:ext>
              </a:extLst>
            </p:cNvPr>
            <p:cNvGrpSpPr/>
            <p:nvPr/>
          </p:nvGrpSpPr>
          <p:grpSpPr>
            <a:xfrm flipH="1">
              <a:off x="9299646" y="2983632"/>
              <a:ext cx="881550" cy="1549653"/>
              <a:chOff x="1429789" y="2392832"/>
              <a:chExt cx="1225378" cy="2110697"/>
            </a:xfrm>
          </p:grpSpPr>
          <p:sp>
            <p:nvSpPr>
              <p:cNvPr id="93" name="Rectangle 92">
                <a:extLst>
                  <a:ext uri="{FF2B5EF4-FFF2-40B4-BE49-F238E27FC236}">
                    <a16:creationId xmlns:a16="http://schemas.microsoft.com/office/drawing/2014/main" id="{FB9FDABB-E796-43A0-B2CC-9A587F00DD3C}"/>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BBACE12-CA98-43B9-8A15-7E5416528CF9}"/>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Rectangle 94">
                <a:extLst>
                  <a:ext uri="{FF2B5EF4-FFF2-40B4-BE49-F238E27FC236}">
                    <a16:creationId xmlns:a16="http://schemas.microsoft.com/office/drawing/2014/main" id="{8FAAFE41-6046-4CDE-AAD1-FC26538F53ED}"/>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4B9BB75-DA4E-4047-903C-52D556B2253D}"/>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6006E8B7-23C9-47A5-AF89-A77BA1DCD20E}"/>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Rectangle 97">
                <a:extLst>
                  <a:ext uri="{FF2B5EF4-FFF2-40B4-BE49-F238E27FC236}">
                    <a16:creationId xmlns:a16="http://schemas.microsoft.com/office/drawing/2014/main" id="{39F41AC9-CEF4-4E75-B6B6-7C183BD677F9}"/>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498CD19-273D-4CF8-A4F7-3EB0EE22BFC7}"/>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11" descr="Background pattern&#10;&#10;Description automatically generated">
                <a:extLst>
                  <a:ext uri="{FF2B5EF4-FFF2-40B4-BE49-F238E27FC236}">
                    <a16:creationId xmlns:a16="http://schemas.microsoft.com/office/drawing/2014/main" id="{6CE83918-903F-4860-BE2A-1005D8F81022}"/>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101" name="Oval 100">
                <a:extLst>
                  <a:ext uri="{FF2B5EF4-FFF2-40B4-BE49-F238E27FC236}">
                    <a16:creationId xmlns:a16="http://schemas.microsoft.com/office/drawing/2014/main" id="{E419D9F1-8A30-4295-BE3E-E387E6BF829B}"/>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99124280-66EC-49E8-9843-AC7FF5BAE158}"/>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F1AB0BC-682B-4507-A529-3CB8F6BD19DF}"/>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5AC70BD-AD56-4ADC-802C-1F46DDA44C4C}"/>
                </a:ext>
              </a:extLst>
            </p:cNvPr>
            <p:cNvSpPr/>
            <p:nvPr/>
          </p:nvSpPr>
          <p:spPr>
            <a:xfrm rot="5400000">
              <a:off x="8348816" y="-121009"/>
              <a:ext cx="275068" cy="45904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a:extLst>
                <a:ext uri="{FF2B5EF4-FFF2-40B4-BE49-F238E27FC236}">
                  <a16:creationId xmlns:a16="http://schemas.microsoft.com/office/drawing/2014/main" id="{2C7CBEB0-A03F-445B-82BC-D06F43494404}"/>
                </a:ext>
              </a:extLst>
            </p:cNvPr>
            <p:cNvSpPr/>
            <p:nvPr/>
          </p:nvSpPr>
          <p:spPr>
            <a:xfrm>
              <a:off x="7483027" y="2759374"/>
              <a:ext cx="2019204" cy="2068049"/>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45" name="Group 44">
              <a:extLst>
                <a:ext uri="{FF2B5EF4-FFF2-40B4-BE49-F238E27FC236}">
                  <a16:creationId xmlns:a16="http://schemas.microsoft.com/office/drawing/2014/main" id="{C159E2CC-206E-450A-A1F6-DAAA32722266}"/>
                </a:ext>
              </a:extLst>
            </p:cNvPr>
            <p:cNvGrpSpPr/>
            <p:nvPr/>
          </p:nvGrpSpPr>
          <p:grpSpPr>
            <a:xfrm>
              <a:off x="6853119" y="3004821"/>
              <a:ext cx="881550" cy="1549653"/>
              <a:chOff x="1429789" y="2392832"/>
              <a:chExt cx="1225378" cy="2110697"/>
            </a:xfrm>
          </p:grpSpPr>
          <p:sp>
            <p:nvSpPr>
              <p:cNvPr id="46" name="Rectangle 45">
                <a:extLst>
                  <a:ext uri="{FF2B5EF4-FFF2-40B4-BE49-F238E27FC236}">
                    <a16:creationId xmlns:a16="http://schemas.microsoft.com/office/drawing/2014/main" id="{F39D4709-1282-4DB2-BEFF-A957168C23F1}"/>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C7AE0A-1A9C-43DA-9163-C88845A141FA}"/>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9CE8984-F46B-4477-AEA4-58300A602975}"/>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D898027-9603-4F01-9F88-A3E38F3A0BA1}"/>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9E73574E-C96B-4CCA-BCBB-C6CB56D04FF0}"/>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7EEE7B27-BBB8-44A5-90F5-E77D2AFDA8A8}"/>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6E0D122-6C20-414B-BBA2-A451EC72EA0F}"/>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11" descr="Background pattern&#10;&#10;Description automatically generated">
                <a:extLst>
                  <a:ext uri="{FF2B5EF4-FFF2-40B4-BE49-F238E27FC236}">
                    <a16:creationId xmlns:a16="http://schemas.microsoft.com/office/drawing/2014/main" id="{80CED304-C69D-43ED-9410-5FF595546A2C}"/>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54" name="Oval 53">
                <a:extLst>
                  <a:ext uri="{FF2B5EF4-FFF2-40B4-BE49-F238E27FC236}">
                    <a16:creationId xmlns:a16="http://schemas.microsoft.com/office/drawing/2014/main" id="{3E893FF3-3BDD-45FB-9395-9793C26E4CC0}"/>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8016A86-4F7F-4957-A75A-FDC374240B2B}"/>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6DDEF5B-6D1B-429E-9F81-1A4C24C41238}"/>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5EF55FAD-31AE-4A04-8A74-DF972D4E1F0B}"/>
                </a:ext>
              </a:extLst>
            </p:cNvPr>
            <p:cNvGrpSpPr/>
            <p:nvPr/>
          </p:nvGrpSpPr>
          <p:grpSpPr>
            <a:xfrm>
              <a:off x="10055702" y="1973421"/>
              <a:ext cx="477526" cy="1909814"/>
              <a:chOff x="5719005" y="975044"/>
              <a:chExt cx="663774" cy="2601253"/>
            </a:xfrm>
          </p:grpSpPr>
          <p:sp>
            <p:nvSpPr>
              <p:cNvPr id="59" name="Rectangle 58">
                <a:extLst>
                  <a:ext uri="{FF2B5EF4-FFF2-40B4-BE49-F238E27FC236}">
                    <a16:creationId xmlns:a16="http://schemas.microsoft.com/office/drawing/2014/main" id="{4DA8AD15-A92E-4630-85D0-B7E728D56B18}"/>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B933D811-A598-4A35-95F6-B34C32A07674}"/>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28FB829D-5207-42AB-A354-B4A0EE6AA53A}"/>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7472AC60-A65F-4D51-8832-1A9087D357A9}"/>
                </a:ext>
              </a:extLst>
            </p:cNvPr>
            <p:cNvGrpSpPr/>
            <p:nvPr/>
          </p:nvGrpSpPr>
          <p:grpSpPr>
            <a:xfrm flipH="1">
              <a:off x="6500350" y="1988326"/>
              <a:ext cx="477526" cy="1909814"/>
              <a:chOff x="5719005" y="975044"/>
              <a:chExt cx="663774" cy="2601253"/>
            </a:xfrm>
          </p:grpSpPr>
          <p:sp>
            <p:nvSpPr>
              <p:cNvPr id="63" name="Rectangle 62">
                <a:extLst>
                  <a:ext uri="{FF2B5EF4-FFF2-40B4-BE49-F238E27FC236}">
                    <a16:creationId xmlns:a16="http://schemas.microsoft.com/office/drawing/2014/main" id="{FEDFB578-CAD7-4F6E-9FBD-FF3781414D74}"/>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4EADB21E-ACFC-404F-8654-989D21FC336B}"/>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A6D6E2C5-386B-4922-A1B4-54074BF7E1CC}"/>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4DAF7C2B-9BF2-41E2-94EC-A9064A8F4D8A}"/>
              </a:ext>
            </a:extLst>
          </p:cNvPr>
          <p:cNvGrpSpPr/>
          <p:nvPr/>
        </p:nvGrpSpPr>
        <p:grpSpPr>
          <a:xfrm>
            <a:off x="134200" y="1329841"/>
            <a:ext cx="4553323" cy="4105759"/>
            <a:chOff x="134200" y="1329841"/>
            <a:chExt cx="4553323" cy="4105759"/>
          </a:xfrm>
        </p:grpSpPr>
        <p:sp>
          <p:nvSpPr>
            <p:cNvPr id="106" name="Rectangle: Rounded Corners 105">
              <a:extLst>
                <a:ext uri="{FF2B5EF4-FFF2-40B4-BE49-F238E27FC236}">
                  <a16:creationId xmlns:a16="http://schemas.microsoft.com/office/drawing/2014/main" id="{96102136-8FCC-4EE7-AD81-7CA14486DAE8}"/>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81C46976-F345-4B55-BEB0-1D69C21EB48B}"/>
                </a:ext>
              </a:extLst>
            </p:cNvPr>
            <p:cNvSpPr txBox="1"/>
            <p:nvPr/>
          </p:nvSpPr>
          <p:spPr>
            <a:xfrm>
              <a:off x="342900" y="1536700"/>
              <a:ext cx="4193395" cy="461665"/>
            </a:xfrm>
            <a:prstGeom prst="rect">
              <a:avLst/>
            </a:prstGeom>
            <a:noFill/>
          </p:spPr>
          <p:txBody>
            <a:bodyPr wrap="square" rtlCol="0">
              <a:spAutoFit/>
            </a:bodyPr>
            <a:lstStyle/>
            <a:p>
              <a:r>
                <a:rPr lang="en-US" sz="2400" b="1"/>
                <a:t>Parallel Sensor Grippers</a:t>
              </a:r>
            </a:p>
          </p:txBody>
        </p:sp>
      </p:grpSp>
      <p:sp>
        <p:nvSpPr>
          <p:cNvPr id="5" name="TextBox 4">
            <a:extLst>
              <a:ext uri="{FF2B5EF4-FFF2-40B4-BE49-F238E27FC236}">
                <a16:creationId xmlns:a16="http://schemas.microsoft.com/office/drawing/2014/main" id="{4248FD8B-AF41-4D34-A946-E6DAB4E76F57}"/>
              </a:ext>
            </a:extLst>
          </p:cNvPr>
          <p:cNvSpPr txBox="1"/>
          <p:nvPr/>
        </p:nvSpPr>
        <p:spPr>
          <a:xfrm>
            <a:off x="461913" y="2311761"/>
            <a:ext cx="3865902" cy="1323439"/>
          </a:xfrm>
          <a:prstGeom prst="rect">
            <a:avLst/>
          </a:prstGeom>
          <a:noFill/>
        </p:spPr>
        <p:txBody>
          <a:bodyPr wrap="square" rtlCol="0">
            <a:spAutoFit/>
          </a:bodyPr>
          <a:lstStyle/>
          <a:p>
            <a:pPr marL="342900" indent="-342900">
              <a:buFont typeface="Arial" panose="020B0604020202020204" pitchFamily="34" charset="0"/>
              <a:buChar char="•"/>
            </a:pPr>
            <a:r>
              <a:rPr lang="en-US" sz="2000"/>
              <a:t>Parallel grippers equipped with force detection sensors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Spring loaded hinged flaps</a:t>
            </a:r>
          </a:p>
        </p:txBody>
      </p:sp>
    </p:spTree>
    <p:extLst>
      <p:ext uri="{BB962C8B-B14F-4D97-AF65-F5344CB8AC3E}">
        <p14:creationId xmlns:p14="http://schemas.microsoft.com/office/powerpoint/2010/main" val="3958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0" name="Google Shape;634;p52">
            <a:extLst>
              <a:ext uri="{FF2B5EF4-FFF2-40B4-BE49-F238E27FC236}">
                <a16:creationId xmlns:a16="http://schemas.microsoft.com/office/drawing/2014/main" id="{57335FC9-F418-433E-A3EF-A7F63EA376B2}"/>
              </a:ext>
            </a:extLst>
          </p:cNvPr>
          <p:cNvSpPr/>
          <p:nvPr/>
        </p:nvSpPr>
        <p:spPr>
          <a:xfrm>
            <a:off x="714472" y="325150"/>
            <a:ext cx="3094488"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13" name="Rectangle: Rounded Corners 112">
            <a:extLst>
              <a:ext uri="{FF2B5EF4-FFF2-40B4-BE49-F238E27FC236}">
                <a16:creationId xmlns:a16="http://schemas.microsoft.com/office/drawing/2014/main" id="{DC339AA6-76CE-49CB-96E0-D995C036F97D}"/>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Google Shape;635;p52"/>
          <p:cNvSpPr txBox="1">
            <a:spLocks noGrp="1"/>
          </p:cNvSpPr>
          <p:nvPr>
            <p:ph type="title"/>
          </p:nvPr>
        </p:nvSpPr>
        <p:spPr>
          <a:xfrm>
            <a:off x="839200" y="47625"/>
            <a:ext cx="3057994"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6</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21</a:t>
            </a:r>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E7620771-72F6-49AA-A129-2FCE0C8FB26F}"/>
              </a:ext>
            </a:extLst>
          </p:cNvPr>
          <p:cNvGrpSpPr/>
          <p:nvPr/>
        </p:nvGrpSpPr>
        <p:grpSpPr>
          <a:xfrm>
            <a:off x="5380111" y="599834"/>
            <a:ext cx="6059317" cy="4152283"/>
            <a:chOff x="5380111" y="599834"/>
            <a:chExt cx="6059317" cy="4152283"/>
          </a:xfrm>
        </p:grpSpPr>
        <p:sp>
          <p:nvSpPr>
            <p:cNvPr id="32" name="Rectangle 31">
              <a:extLst>
                <a:ext uri="{FF2B5EF4-FFF2-40B4-BE49-F238E27FC236}">
                  <a16:creationId xmlns:a16="http://schemas.microsoft.com/office/drawing/2014/main" id="{31D05408-A340-4CA1-BF01-B0C0B1FF797E}"/>
                </a:ext>
              </a:extLst>
            </p:cNvPr>
            <p:cNvSpPr/>
            <p:nvPr/>
          </p:nvSpPr>
          <p:spPr>
            <a:xfrm rot="9000000">
              <a:off x="5380111" y="2022498"/>
              <a:ext cx="2449649" cy="19768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E57CD228-C4EF-4BF4-9485-D6596B1CDB21}"/>
                </a:ext>
              </a:extLst>
            </p:cNvPr>
            <p:cNvSpPr/>
            <p:nvPr/>
          </p:nvSpPr>
          <p:spPr>
            <a:xfrm>
              <a:off x="7170299" y="2569089"/>
              <a:ext cx="2159986" cy="210006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C3289F64-1DC3-40BB-81A9-929646D247F8}"/>
                </a:ext>
              </a:extLst>
            </p:cNvPr>
            <p:cNvSpPr/>
            <p:nvPr/>
          </p:nvSpPr>
          <p:spPr>
            <a:xfrm rot="1800000">
              <a:off x="8824796" y="1992066"/>
              <a:ext cx="2614632" cy="187324"/>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4" name="Group 103">
              <a:extLst>
                <a:ext uri="{FF2B5EF4-FFF2-40B4-BE49-F238E27FC236}">
                  <a16:creationId xmlns:a16="http://schemas.microsoft.com/office/drawing/2014/main" id="{A78A33E9-F0CC-4CD6-83A4-17F3CC7C3816}"/>
                </a:ext>
              </a:extLst>
            </p:cNvPr>
            <p:cNvGrpSpPr/>
            <p:nvPr/>
          </p:nvGrpSpPr>
          <p:grpSpPr>
            <a:xfrm rot="18000000" flipV="1">
              <a:off x="8660292" y="3116272"/>
              <a:ext cx="2681873" cy="537388"/>
              <a:chOff x="2930480" y="1035767"/>
              <a:chExt cx="4605298" cy="949130"/>
            </a:xfrm>
          </p:grpSpPr>
          <p:sp>
            <p:nvSpPr>
              <p:cNvPr id="105" name="Freeform: Shape 104">
                <a:extLst>
                  <a:ext uri="{FF2B5EF4-FFF2-40B4-BE49-F238E27FC236}">
                    <a16:creationId xmlns:a16="http://schemas.microsoft.com/office/drawing/2014/main" id="{2FCD1469-1400-4354-B3B8-261D25578783}"/>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106" name="Group 105">
                <a:extLst>
                  <a:ext uri="{FF2B5EF4-FFF2-40B4-BE49-F238E27FC236}">
                    <a16:creationId xmlns:a16="http://schemas.microsoft.com/office/drawing/2014/main" id="{C82AEC88-C37B-4FA2-9BD5-6AC38C4CC23E}"/>
                  </a:ext>
                </a:extLst>
              </p:cNvPr>
              <p:cNvGrpSpPr/>
              <p:nvPr/>
            </p:nvGrpSpPr>
            <p:grpSpPr>
              <a:xfrm>
                <a:off x="2930480" y="1355213"/>
                <a:ext cx="1326524" cy="629684"/>
                <a:chOff x="5132427" y="1081212"/>
                <a:chExt cx="1326524" cy="629684"/>
              </a:xfrm>
            </p:grpSpPr>
            <p:sp>
              <p:nvSpPr>
                <p:cNvPr id="107" name="Rectangle: Rounded Corners 106">
                  <a:extLst>
                    <a:ext uri="{FF2B5EF4-FFF2-40B4-BE49-F238E27FC236}">
                      <a16:creationId xmlns:a16="http://schemas.microsoft.com/office/drawing/2014/main" id="{32277739-5F1D-4B8E-BD7A-19E941213EB1}"/>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Stored Data 107">
                  <a:extLst>
                    <a:ext uri="{FF2B5EF4-FFF2-40B4-BE49-F238E27FC236}">
                      <a16:creationId xmlns:a16="http://schemas.microsoft.com/office/drawing/2014/main" id="{E7803E08-3051-476B-998C-A1DADF138D38}"/>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Rectangle 108">
                  <a:extLst>
                    <a:ext uri="{FF2B5EF4-FFF2-40B4-BE49-F238E27FC236}">
                      <a16:creationId xmlns:a16="http://schemas.microsoft.com/office/drawing/2014/main" id="{8E9E0D97-241D-48A0-91C0-A231D637232A}"/>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ectangle 109">
                  <a:extLst>
                    <a:ext uri="{FF2B5EF4-FFF2-40B4-BE49-F238E27FC236}">
                      <a16:creationId xmlns:a16="http://schemas.microsoft.com/office/drawing/2014/main" id="{D263FB54-7114-46E8-A3A1-689DC705AD5F}"/>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16C47C0-F3A9-4645-B82D-01FA50FE7D7C}"/>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58775BD-FCE9-47D7-A1FD-6F0531C16178}"/>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69" name="Rectangle 68">
              <a:extLst>
                <a:ext uri="{FF2B5EF4-FFF2-40B4-BE49-F238E27FC236}">
                  <a16:creationId xmlns:a16="http://schemas.microsoft.com/office/drawing/2014/main" id="{E99EF03B-4CAC-43C1-9DC8-11180CAA53B3}"/>
                </a:ext>
              </a:extLst>
            </p:cNvPr>
            <p:cNvSpPr/>
            <p:nvPr/>
          </p:nvSpPr>
          <p:spPr>
            <a:xfrm rot="1800000">
              <a:off x="8705819" y="2196279"/>
              <a:ext cx="2229803"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859A737B-B3B2-40EB-8E2C-3A257FBF26FA}"/>
                </a:ext>
              </a:extLst>
            </p:cNvPr>
            <p:cNvSpPr/>
            <p:nvPr/>
          </p:nvSpPr>
          <p:spPr>
            <a:xfrm rot="16200000">
              <a:off x="9949192" y="1852418"/>
              <a:ext cx="875416"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1" name="Group 70">
              <a:extLst>
                <a:ext uri="{FF2B5EF4-FFF2-40B4-BE49-F238E27FC236}">
                  <a16:creationId xmlns:a16="http://schemas.microsoft.com/office/drawing/2014/main" id="{9EF4C991-0F88-449C-8920-6A9F3B2716BE}"/>
                </a:ext>
              </a:extLst>
            </p:cNvPr>
            <p:cNvGrpSpPr/>
            <p:nvPr/>
          </p:nvGrpSpPr>
          <p:grpSpPr>
            <a:xfrm>
              <a:off x="7864045" y="1962794"/>
              <a:ext cx="2681873" cy="537387"/>
              <a:chOff x="2930480" y="1035767"/>
              <a:chExt cx="4605298" cy="949130"/>
            </a:xfrm>
          </p:grpSpPr>
          <p:sp>
            <p:nvSpPr>
              <p:cNvPr id="72" name="Freeform: Shape 71">
                <a:extLst>
                  <a:ext uri="{FF2B5EF4-FFF2-40B4-BE49-F238E27FC236}">
                    <a16:creationId xmlns:a16="http://schemas.microsoft.com/office/drawing/2014/main" id="{88FF9CAC-057C-4F56-82B2-7D93E395B6FD}"/>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73" name="Group 72">
                <a:extLst>
                  <a:ext uri="{FF2B5EF4-FFF2-40B4-BE49-F238E27FC236}">
                    <a16:creationId xmlns:a16="http://schemas.microsoft.com/office/drawing/2014/main" id="{554C4B39-E21C-48A2-A276-11513726A10F}"/>
                  </a:ext>
                </a:extLst>
              </p:cNvPr>
              <p:cNvGrpSpPr/>
              <p:nvPr/>
            </p:nvGrpSpPr>
            <p:grpSpPr>
              <a:xfrm>
                <a:off x="2930480" y="1355213"/>
                <a:ext cx="1326524" cy="629684"/>
                <a:chOff x="5132427" y="1081212"/>
                <a:chExt cx="1326524" cy="629684"/>
              </a:xfrm>
            </p:grpSpPr>
            <p:sp>
              <p:nvSpPr>
                <p:cNvPr id="74" name="Rectangle: Rounded Corners 73">
                  <a:extLst>
                    <a:ext uri="{FF2B5EF4-FFF2-40B4-BE49-F238E27FC236}">
                      <a16:creationId xmlns:a16="http://schemas.microsoft.com/office/drawing/2014/main" id="{5DA6DEE6-8087-4B2E-AD38-431C6342D0BC}"/>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tored Data 74">
                  <a:extLst>
                    <a:ext uri="{FF2B5EF4-FFF2-40B4-BE49-F238E27FC236}">
                      <a16:creationId xmlns:a16="http://schemas.microsoft.com/office/drawing/2014/main" id="{2E1F1B57-090B-46C1-B510-1A0A870B0050}"/>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Rectangle 75">
                  <a:extLst>
                    <a:ext uri="{FF2B5EF4-FFF2-40B4-BE49-F238E27FC236}">
                      <a16:creationId xmlns:a16="http://schemas.microsoft.com/office/drawing/2014/main" id="{AE736E95-74FF-496B-8035-FE041A261746}"/>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1BE342DF-61A3-498E-81E2-612E8BA1EFB5}"/>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E87BEB9-079C-446E-B57C-9699B22BB492}"/>
                    </a:ext>
                  </a:extLst>
                </p:cNvPr>
                <p:cNvSpPr/>
                <p:nvPr/>
              </p:nvSpPr>
              <p:spPr>
                <a:xfrm>
                  <a:off x="5756054"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47EB39B-8B94-4426-8D5D-D35F39FF320A}"/>
                    </a:ext>
                  </a:extLst>
                </p:cNvPr>
                <p:cNvSpPr/>
                <p:nvPr/>
              </p:nvSpPr>
              <p:spPr>
                <a:xfrm>
                  <a:off x="5784889" y="1374454"/>
                  <a:ext cx="31404"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80" name="Rectangle 79">
              <a:extLst>
                <a:ext uri="{FF2B5EF4-FFF2-40B4-BE49-F238E27FC236}">
                  <a16:creationId xmlns:a16="http://schemas.microsoft.com/office/drawing/2014/main" id="{A9A0ADFA-D2D3-4BFB-8299-F032558FBF71}"/>
                </a:ext>
              </a:extLst>
            </p:cNvPr>
            <p:cNvSpPr/>
            <p:nvPr/>
          </p:nvSpPr>
          <p:spPr>
            <a:xfrm rot="16200000">
              <a:off x="9677825" y="1762272"/>
              <a:ext cx="681434"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5" name="Group 94">
              <a:extLst>
                <a:ext uri="{FF2B5EF4-FFF2-40B4-BE49-F238E27FC236}">
                  <a16:creationId xmlns:a16="http://schemas.microsoft.com/office/drawing/2014/main" id="{663964CA-319C-44E1-AEE7-1A6DD12A35CC}"/>
                </a:ext>
              </a:extLst>
            </p:cNvPr>
            <p:cNvGrpSpPr/>
            <p:nvPr/>
          </p:nvGrpSpPr>
          <p:grpSpPr>
            <a:xfrm rot="14400000">
              <a:off x="5189215" y="3142487"/>
              <a:ext cx="2681873" cy="537388"/>
              <a:chOff x="2930480" y="1035767"/>
              <a:chExt cx="4605298" cy="949130"/>
            </a:xfrm>
          </p:grpSpPr>
          <p:sp>
            <p:nvSpPr>
              <p:cNvPr id="96" name="Freeform: Shape 95">
                <a:extLst>
                  <a:ext uri="{FF2B5EF4-FFF2-40B4-BE49-F238E27FC236}">
                    <a16:creationId xmlns:a16="http://schemas.microsoft.com/office/drawing/2014/main" id="{031C0CC8-6A61-46BB-8A47-26D6FCF92180}"/>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97" name="Group 96">
                <a:extLst>
                  <a:ext uri="{FF2B5EF4-FFF2-40B4-BE49-F238E27FC236}">
                    <a16:creationId xmlns:a16="http://schemas.microsoft.com/office/drawing/2014/main" id="{9BCA94DD-2619-4F56-AF16-96ACF3CFADD7}"/>
                  </a:ext>
                </a:extLst>
              </p:cNvPr>
              <p:cNvGrpSpPr/>
              <p:nvPr/>
            </p:nvGrpSpPr>
            <p:grpSpPr>
              <a:xfrm>
                <a:off x="2930480" y="1355213"/>
                <a:ext cx="1326524" cy="629684"/>
                <a:chOff x="5132427" y="1081212"/>
                <a:chExt cx="1326524" cy="629684"/>
              </a:xfrm>
            </p:grpSpPr>
            <p:sp>
              <p:nvSpPr>
                <p:cNvPr id="98" name="Rectangle: Rounded Corners 97">
                  <a:extLst>
                    <a:ext uri="{FF2B5EF4-FFF2-40B4-BE49-F238E27FC236}">
                      <a16:creationId xmlns:a16="http://schemas.microsoft.com/office/drawing/2014/main" id="{E3A7BA86-40D0-41A1-B9C8-CF3CC9B08E71}"/>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Stored Data 98">
                  <a:extLst>
                    <a:ext uri="{FF2B5EF4-FFF2-40B4-BE49-F238E27FC236}">
                      <a16:creationId xmlns:a16="http://schemas.microsoft.com/office/drawing/2014/main" id="{3EC26657-FB27-4F3C-8515-61F163AD882B}"/>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extLst>
                    <a:ext uri="{FF2B5EF4-FFF2-40B4-BE49-F238E27FC236}">
                      <a16:creationId xmlns:a16="http://schemas.microsoft.com/office/drawing/2014/main" id="{2DBAF457-D6F0-475B-8A43-06C214C8F43E}"/>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extLst>
                    <a:ext uri="{FF2B5EF4-FFF2-40B4-BE49-F238E27FC236}">
                      <a16:creationId xmlns:a16="http://schemas.microsoft.com/office/drawing/2014/main" id="{3D7A6132-C2E4-4F39-AC33-3BF8A9037D33}"/>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C457229-D3C8-411F-BAE8-EBAE46A20975}"/>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46ADD92-7A69-4B52-80E9-1FD39B253199}"/>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90" name="Rectangle 89">
              <a:extLst>
                <a:ext uri="{FF2B5EF4-FFF2-40B4-BE49-F238E27FC236}">
                  <a16:creationId xmlns:a16="http://schemas.microsoft.com/office/drawing/2014/main" id="{3BAA9F06-3B38-4F39-A6CC-F3148CEE71F2}"/>
                </a:ext>
              </a:extLst>
            </p:cNvPr>
            <p:cNvSpPr/>
            <p:nvPr/>
          </p:nvSpPr>
          <p:spPr>
            <a:xfrm rot="9000000">
              <a:off x="5663605" y="2242600"/>
              <a:ext cx="2311238"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Freeform: Shape 90">
              <a:extLst>
                <a:ext uri="{FF2B5EF4-FFF2-40B4-BE49-F238E27FC236}">
                  <a16:creationId xmlns:a16="http://schemas.microsoft.com/office/drawing/2014/main" id="{6491FC8C-A00A-455D-80E7-B186FCFBBA09}"/>
                </a:ext>
              </a:extLst>
            </p:cNvPr>
            <p:cNvSpPr/>
            <p:nvPr/>
          </p:nvSpPr>
          <p:spPr>
            <a:xfrm rot="7200000">
              <a:off x="7968937" y="83495"/>
              <a:ext cx="1924297" cy="2956976"/>
            </a:xfrm>
            <a:custGeom>
              <a:avLst/>
              <a:gdLst>
                <a:gd name="connsiteX0" fmla="*/ 2748013 w 3398676"/>
                <a:gd name="connsiteY0" fmla="*/ 5077704 h 5077704"/>
                <a:gd name="connsiteX1" fmla="*/ 0 w 3398676"/>
                <a:gd name="connsiteY1" fmla="*/ 318005 h 5077704"/>
                <a:gd name="connsiteX2" fmla="*/ 550800 w 3398676"/>
                <a:gd name="connsiteY2" fmla="*/ 0 h 5077704"/>
                <a:gd name="connsiteX3" fmla="*/ 1926137 w 3398676"/>
                <a:gd name="connsiteY3" fmla="*/ 2382153 h 5077704"/>
                <a:gd name="connsiteX4" fmla="*/ 2307637 w 3398676"/>
                <a:gd name="connsiteY4" fmla="*/ 2382153 h 5077704"/>
                <a:gd name="connsiteX5" fmla="*/ 2307637 w 3398676"/>
                <a:gd name="connsiteY5" fmla="*/ 3042931 h 5077704"/>
                <a:gd name="connsiteX6" fmla="*/ 2560662 w 3398676"/>
                <a:gd name="connsiteY6" fmla="*/ 3481182 h 5077704"/>
                <a:gd name="connsiteX7" fmla="*/ 2566849 w 3398676"/>
                <a:gd name="connsiteY7" fmla="*/ 3470466 h 5077704"/>
                <a:gd name="connsiteX8" fmla="*/ 3398676 w 3398676"/>
                <a:gd name="connsiteY8" fmla="*/ 3950721 h 50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8676" h="5077704">
                  <a:moveTo>
                    <a:pt x="2748013" y="5077704"/>
                  </a:moveTo>
                  <a:lnTo>
                    <a:pt x="0" y="318005"/>
                  </a:lnTo>
                  <a:lnTo>
                    <a:pt x="550800" y="0"/>
                  </a:lnTo>
                  <a:lnTo>
                    <a:pt x="1926137" y="2382153"/>
                  </a:lnTo>
                  <a:lnTo>
                    <a:pt x="2307637" y="2382153"/>
                  </a:lnTo>
                  <a:lnTo>
                    <a:pt x="2307637" y="3042931"/>
                  </a:lnTo>
                  <a:lnTo>
                    <a:pt x="2560662" y="3481182"/>
                  </a:lnTo>
                  <a:lnTo>
                    <a:pt x="2566849" y="3470466"/>
                  </a:lnTo>
                  <a:lnTo>
                    <a:pt x="3398676" y="3950721"/>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grpSp>
        <p:nvGrpSpPr>
          <p:cNvPr id="115" name="Group 114">
            <a:extLst>
              <a:ext uri="{FF2B5EF4-FFF2-40B4-BE49-F238E27FC236}">
                <a16:creationId xmlns:a16="http://schemas.microsoft.com/office/drawing/2014/main" id="{559AB66E-ACEF-4B9A-86E5-4369157DB3F3}"/>
              </a:ext>
            </a:extLst>
          </p:cNvPr>
          <p:cNvGrpSpPr/>
          <p:nvPr/>
        </p:nvGrpSpPr>
        <p:grpSpPr>
          <a:xfrm>
            <a:off x="134200" y="1329841"/>
            <a:ext cx="4553323" cy="4105759"/>
            <a:chOff x="134200" y="1329841"/>
            <a:chExt cx="4553323" cy="4105759"/>
          </a:xfrm>
        </p:grpSpPr>
        <p:sp>
          <p:nvSpPr>
            <p:cNvPr id="116" name="Rectangle: Rounded Corners 115">
              <a:extLst>
                <a:ext uri="{FF2B5EF4-FFF2-40B4-BE49-F238E27FC236}">
                  <a16:creationId xmlns:a16="http://schemas.microsoft.com/office/drawing/2014/main" id="{80CA67FA-51E3-4E12-B5E1-0574B51685B0}"/>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254D5E3-27C3-4D47-9AE0-8AAB05697F05}"/>
                </a:ext>
              </a:extLst>
            </p:cNvPr>
            <p:cNvSpPr txBox="1"/>
            <p:nvPr/>
          </p:nvSpPr>
          <p:spPr>
            <a:xfrm>
              <a:off x="342900" y="1536700"/>
              <a:ext cx="4193395" cy="830997"/>
            </a:xfrm>
            <a:prstGeom prst="rect">
              <a:avLst/>
            </a:prstGeom>
            <a:noFill/>
          </p:spPr>
          <p:txBody>
            <a:bodyPr wrap="square" rtlCol="0">
              <a:spAutoFit/>
            </a:bodyPr>
            <a:lstStyle/>
            <a:p>
              <a:r>
                <a:rPr lang="en-US" sz="2400" b="1"/>
                <a:t>Three Point Sensor Grippers</a:t>
              </a:r>
            </a:p>
          </p:txBody>
        </p:sp>
      </p:grpSp>
      <p:sp>
        <p:nvSpPr>
          <p:cNvPr id="17" name="TextBox 16">
            <a:extLst>
              <a:ext uri="{FF2B5EF4-FFF2-40B4-BE49-F238E27FC236}">
                <a16:creationId xmlns:a16="http://schemas.microsoft.com/office/drawing/2014/main" id="{88F11ACD-C285-407F-99E3-608B0FD9CDBD}"/>
              </a:ext>
            </a:extLst>
          </p:cNvPr>
          <p:cNvSpPr txBox="1"/>
          <p:nvPr/>
        </p:nvSpPr>
        <p:spPr>
          <a:xfrm>
            <a:off x="509047" y="2569089"/>
            <a:ext cx="3973100" cy="2185214"/>
          </a:xfrm>
          <a:prstGeom prst="rect">
            <a:avLst/>
          </a:prstGeom>
          <a:noFill/>
        </p:spPr>
        <p:txBody>
          <a:bodyPr wrap="square" rtlCol="0">
            <a:spAutoFit/>
          </a:bodyPr>
          <a:lstStyle/>
          <a:p>
            <a:pPr marL="285750" indent="-285750">
              <a:buFont typeface="Arial" panose="020B0604020202020204" pitchFamily="34" charset="0"/>
              <a:buChar char="•"/>
            </a:pPr>
            <a:r>
              <a:rPr lang="en-US" sz="2000"/>
              <a:t>Grippers equipped with internal proximity sensors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Three points of contact 120° about the central part axis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89137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42" name="Google Shape;634;p52">
            <a:extLst>
              <a:ext uri="{FF2B5EF4-FFF2-40B4-BE49-F238E27FC236}">
                <a16:creationId xmlns:a16="http://schemas.microsoft.com/office/drawing/2014/main" id="{978DB9EF-541A-4BDE-809E-3645824BE56A}"/>
              </a:ext>
            </a:extLst>
          </p:cNvPr>
          <p:cNvSpPr/>
          <p:nvPr/>
        </p:nvSpPr>
        <p:spPr>
          <a:xfrm>
            <a:off x="714472" y="324333"/>
            <a:ext cx="3094488"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1" name="Rectangle: Rounded Corners 80">
            <a:extLst>
              <a:ext uri="{FF2B5EF4-FFF2-40B4-BE49-F238E27FC236}">
                <a16:creationId xmlns:a16="http://schemas.microsoft.com/office/drawing/2014/main" id="{551ED11E-FAFD-4B91-8524-E43833099C26}"/>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Google Shape;635;p52"/>
          <p:cNvSpPr txBox="1">
            <a:spLocks noGrp="1"/>
          </p:cNvSpPr>
          <p:nvPr>
            <p:ph type="title"/>
          </p:nvPr>
        </p:nvSpPr>
        <p:spPr>
          <a:xfrm>
            <a:off x="839200" y="47625"/>
            <a:ext cx="3020519"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7</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23</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323C93FD-4F54-4727-8EAA-1CEB5C4AE3DA}"/>
              </a:ext>
            </a:extLst>
          </p:cNvPr>
          <p:cNvGrpSpPr/>
          <p:nvPr/>
        </p:nvGrpSpPr>
        <p:grpSpPr>
          <a:xfrm>
            <a:off x="6096000" y="1853697"/>
            <a:ext cx="5043080" cy="3150597"/>
            <a:chOff x="413328" y="953778"/>
            <a:chExt cx="6380880" cy="4047758"/>
          </a:xfrm>
        </p:grpSpPr>
        <p:sp>
          <p:nvSpPr>
            <p:cNvPr id="31" name="Rectangle 30">
              <a:extLst>
                <a:ext uri="{FF2B5EF4-FFF2-40B4-BE49-F238E27FC236}">
                  <a16:creationId xmlns:a16="http://schemas.microsoft.com/office/drawing/2014/main" id="{CAE52BEF-D9D1-4E0D-BC9C-EE8BE86CA6A7}"/>
                </a:ext>
              </a:extLst>
            </p:cNvPr>
            <p:cNvSpPr/>
            <p:nvPr/>
          </p:nvSpPr>
          <p:spPr>
            <a:xfrm rot="5400000">
              <a:off x="3416440" y="-1941889"/>
              <a:ext cx="374655" cy="6380880"/>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1AC40FFD-C1F1-4BA2-ABC0-0C765AAFFABC}"/>
                </a:ext>
              </a:extLst>
            </p:cNvPr>
            <p:cNvSpPr/>
            <p:nvPr/>
          </p:nvSpPr>
          <p:spPr>
            <a:xfrm>
              <a:off x="2274709" y="2020612"/>
              <a:ext cx="2806748" cy="281677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33" name="Group 32">
              <a:extLst>
                <a:ext uri="{FF2B5EF4-FFF2-40B4-BE49-F238E27FC236}">
                  <a16:creationId xmlns:a16="http://schemas.microsoft.com/office/drawing/2014/main" id="{132480A2-1E8A-4349-81F3-6EAF61ECE2C8}"/>
                </a:ext>
              </a:extLst>
            </p:cNvPr>
            <p:cNvGrpSpPr/>
            <p:nvPr/>
          </p:nvGrpSpPr>
          <p:grpSpPr>
            <a:xfrm>
              <a:off x="4869051" y="953778"/>
              <a:ext cx="1694484" cy="4038675"/>
              <a:chOff x="4869051" y="975044"/>
              <a:chExt cx="1694484" cy="4038675"/>
            </a:xfrm>
          </p:grpSpPr>
          <p:grpSp>
            <p:nvGrpSpPr>
              <p:cNvPr id="34" name="Group 33">
                <a:extLst>
                  <a:ext uri="{FF2B5EF4-FFF2-40B4-BE49-F238E27FC236}">
                    <a16:creationId xmlns:a16="http://schemas.microsoft.com/office/drawing/2014/main" id="{83EA91A9-E47B-4469-85F9-EA53E3467F03}"/>
                  </a:ext>
                </a:extLst>
              </p:cNvPr>
              <p:cNvGrpSpPr/>
              <p:nvPr/>
            </p:nvGrpSpPr>
            <p:grpSpPr>
              <a:xfrm>
                <a:off x="5664012" y="975044"/>
                <a:ext cx="899523" cy="3412611"/>
                <a:chOff x="5483256" y="975044"/>
                <a:chExt cx="899523" cy="3412611"/>
              </a:xfrm>
              <a:solidFill>
                <a:schemeClr val="bg2">
                  <a:lumMod val="50000"/>
                </a:schemeClr>
              </a:solidFill>
            </p:grpSpPr>
            <p:sp>
              <p:nvSpPr>
                <p:cNvPr id="66" name="Rectangle 65">
                  <a:extLst>
                    <a:ext uri="{FF2B5EF4-FFF2-40B4-BE49-F238E27FC236}">
                      <a16:creationId xmlns:a16="http://schemas.microsoft.com/office/drawing/2014/main" id="{A652D6AF-1339-4A86-BBCC-C94E284D75C3}"/>
                    </a:ext>
                  </a:extLst>
                </p:cNvPr>
                <p:cNvSpPr/>
                <p:nvPr/>
              </p:nvSpPr>
              <p:spPr>
                <a:xfrm rot="5400000">
                  <a:off x="5822494" y="961771"/>
                  <a:ext cx="547012" cy="57355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ectangle 66">
                  <a:extLst>
                    <a:ext uri="{FF2B5EF4-FFF2-40B4-BE49-F238E27FC236}">
                      <a16:creationId xmlns:a16="http://schemas.microsoft.com/office/drawing/2014/main" id="{08CC8B29-BD62-46A1-97BC-6ADF31E1F59F}"/>
                    </a:ext>
                  </a:extLst>
                </p:cNvPr>
                <p:cNvSpPr/>
                <p:nvPr/>
              </p:nvSpPr>
              <p:spPr>
                <a:xfrm>
                  <a:off x="5908672" y="1522056"/>
                  <a:ext cx="374655" cy="2865599"/>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67">
                  <a:extLst>
                    <a:ext uri="{FF2B5EF4-FFF2-40B4-BE49-F238E27FC236}">
                      <a16:creationId xmlns:a16="http://schemas.microsoft.com/office/drawing/2014/main" id="{EE3C4134-6159-4B42-8A5A-BF34A0738140}"/>
                    </a:ext>
                  </a:extLst>
                </p:cNvPr>
                <p:cNvSpPr/>
                <p:nvPr/>
              </p:nvSpPr>
              <p:spPr>
                <a:xfrm rot="5400000">
                  <a:off x="5716597" y="3779659"/>
                  <a:ext cx="374655" cy="84133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AD668065-79A5-4DE2-B89E-E738A1FDC240}"/>
                  </a:ext>
                </a:extLst>
              </p:cNvPr>
              <p:cNvGrpSpPr/>
              <p:nvPr/>
            </p:nvGrpSpPr>
            <p:grpSpPr>
              <a:xfrm rot="1800000" flipH="1">
                <a:off x="4959136" y="3386937"/>
                <a:ext cx="770460" cy="1626782"/>
                <a:chOff x="1395541" y="2621202"/>
                <a:chExt cx="1478290" cy="1615596"/>
              </a:xfrm>
            </p:grpSpPr>
            <p:sp>
              <p:nvSpPr>
                <p:cNvPr id="40" name="Freeform: Shape 39">
                  <a:extLst>
                    <a:ext uri="{FF2B5EF4-FFF2-40B4-BE49-F238E27FC236}">
                      <a16:creationId xmlns:a16="http://schemas.microsoft.com/office/drawing/2014/main" id="{46136F8C-3C65-45C6-8EC9-08A7CB499185}"/>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9F0D073B-0582-4C30-B99B-1EDFC5ABAB99}"/>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FA0E6B05-D074-415A-BD6B-521BBD115E52}"/>
                  </a:ext>
                </a:extLst>
              </p:cNvPr>
              <p:cNvSpPr/>
              <p:nvPr/>
            </p:nvSpPr>
            <p:spPr>
              <a:xfrm rot="5400000">
                <a:off x="5740647" y="1748838"/>
                <a:ext cx="374655" cy="1072216"/>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7" name="Group 36">
                <a:extLst>
                  <a:ext uri="{FF2B5EF4-FFF2-40B4-BE49-F238E27FC236}">
                    <a16:creationId xmlns:a16="http://schemas.microsoft.com/office/drawing/2014/main" id="{7E5B4246-FF94-4A9B-853F-64410014A36D}"/>
                  </a:ext>
                </a:extLst>
              </p:cNvPr>
              <p:cNvGrpSpPr/>
              <p:nvPr/>
            </p:nvGrpSpPr>
            <p:grpSpPr>
              <a:xfrm rot="19800000" flipH="1">
                <a:off x="4869051" y="1734070"/>
                <a:ext cx="770460" cy="1626782"/>
                <a:chOff x="1395541" y="2621202"/>
                <a:chExt cx="1478290" cy="1615596"/>
              </a:xfrm>
            </p:grpSpPr>
            <p:sp>
              <p:nvSpPr>
                <p:cNvPr id="38" name="Freeform: Shape 37">
                  <a:extLst>
                    <a:ext uri="{FF2B5EF4-FFF2-40B4-BE49-F238E27FC236}">
                      <a16:creationId xmlns:a16="http://schemas.microsoft.com/office/drawing/2014/main" id="{61F80E1D-6F6A-4F3B-9091-9116911599AA}"/>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96CE17A7-164D-42D0-AFFA-E767BB6B896A}"/>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69" name="Group 68">
              <a:extLst>
                <a:ext uri="{FF2B5EF4-FFF2-40B4-BE49-F238E27FC236}">
                  <a16:creationId xmlns:a16="http://schemas.microsoft.com/office/drawing/2014/main" id="{D1BB64D7-78AB-430D-A776-524A116837F8}"/>
                </a:ext>
              </a:extLst>
            </p:cNvPr>
            <p:cNvGrpSpPr/>
            <p:nvPr/>
          </p:nvGrpSpPr>
          <p:grpSpPr>
            <a:xfrm flipH="1">
              <a:off x="782548" y="962861"/>
              <a:ext cx="1694484" cy="4038675"/>
              <a:chOff x="4869051" y="975044"/>
              <a:chExt cx="1694484" cy="4038675"/>
            </a:xfrm>
          </p:grpSpPr>
          <p:grpSp>
            <p:nvGrpSpPr>
              <p:cNvPr id="70" name="Group 69">
                <a:extLst>
                  <a:ext uri="{FF2B5EF4-FFF2-40B4-BE49-F238E27FC236}">
                    <a16:creationId xmlns:a16="http://schemas.microsoft.com/office/drawing/2014/main" id="{E273668E-14E7-4682-948D-942D6BCD50E1}"/>
                  </a:ext>
                </a:extLst>
              </p:cNvPr>
              <p:cNvGrpSpPr/>
              <p:nvPr/>
            </p:nvGrpSpPr>
            <p:grpSpPr>
              <a:xfrm>
                <a:off x="5664012" y="975044"/>
                <a:ext cx="899523" cy="3412611"/>
                <a:chOff x="5483256" y="975044"/>
                <a:chExt cx="899523" cy="3412611"/>
              </a:xfrm>
              <a:solidFill>
                <a:schemeClr val="bg2">
                  <a:lumMod val="50000"/>
                </a:schemeClr>
              </a:solidFill>
            </p:grpSpPr>
            <p:sp>
              <p:nvSpPr>
                <p:cNvPr id="78" name="Rectangle 77">
                  <a:extLst>
                    <a:ext uri="{FF2B5EF4-FFF2-40B4-BE49-F238E27FC236}">
                      <a16:creationId xmlns:a16="http://schemas.microsoft.com/office/drawing/2014/main" id="{224EC93C-A974-478B-B02E-144057FE0C1A}"/>
                    </a:ext>
                  </a:extLst>
                </p:cNvPr>
                <p:cNvSpPr/>
                <p:nvPr/>
              </p:nvSpPr>
              <p:spPr>
                <a:xfrm rot="5400000">
                  <a:off x="5822494" y="961771"/>
                  <a:ext cx="547012" cy="57355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69CE18B0-6AA0-4571-BE02-DE491CB07B18}"/>
                    </a:ext>
                  </a:extLst>
                </p:cNvPr>
                <p:cNvSpPr/>
                <p:nvPr/>
              </p:nvSpPr>
              <p:spPr>
                <a:xfrm>
                  <a:off x="5908672" y="1522056"/>
                  <a:ext cx="374655" cy="2865599"/>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111B15EB-B29B-4728-B6D4-F629009138DA}"/>
                    </a:ext>
                  </a:extLst>
                </p:cNvPr>
                <p:cNvSpPr/>
                <p:nvPr/>
              </p:nvSpPr>
              <p:spPr>
                <a:xfrm rot="5400000">
                  <a:off x="5716597" y="3779659"/>
                  <a:ext cx="374655" cy="84133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23E7A44-8567-40AC-9801-C98FA02928DA}"/>
                  </a:ext>
                </a:extLst>
              </p:cNvPr>
              <p:cNvGrpSpPr/>
              <p:nvPr/>
            </p:nvGrpSpPr>
            <p:grpSpPr>
              <a:xfrm rot="1800000" flipH="1">
                <a:off x="4959136" y="3386937"/>
                <a:ext cx="770460" cy="1626782"/>
                <a:chOff x="1395541" y="2621202"/>
                <a:chExt cx="1478290" cy="1615596"/>
              </a:xfrm>
            </p:grpSpPr>
            <p:sp>
              <p:nvSpPr>
                <p:cNvPr id="76" name="Freeform: Shape 75">
                  <a:extLst>
                    <a:ext uri="{FF2B5EF4-FFF2-40B4-BE49-F238E27FC236}">
                      <a16:creationId xmlns:a16="http://schemas.microsoft.com/office/drawing/2014/main" id="{A8099D39-CF8E-4D06-8119-1080687C0BC7}"/>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77" name="Rectangle 76">
                  <a:extLst>
                    <a:ext uri="{FF2B5EF4-FFF2-40B4-BE49-F238E27FC236}">
                      <a16:creationId xmlns:a16="http://schemas.microsoft.com/office/drawing/2014/main" id="{BA1D4366-1565-47C5-A295-F9A7DD9F5967}"/>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065BEBC4-3845-48C3-A422-E61CD7D50FE9}"/>
                  </a:ext>
                </a:extLst>
              </p:cNvPr>
              <p:cNvSpPr/>
              <p:nvPr/>
            </p:nvSpPr>
            <p:spPr>
              <a:xfrm rot="5400000">
                <a:off x="5740647" y="1748838"/>
                <a:ext cx="374655" cy="1072216"/>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3" name="Group 72">
                <a:extLst>
                  <a:ext uri="{FF2B5EF4-FFF2-40B4-BE49-F238E27FC236}">
                    <a16:creationId xmlns:a16="http://schemas.microsoft.com/office/drawing/2014/main" id="{3E511BC0-A8D4-4E4A-848D-A633753B7B6F}"/>
                  </a:ext>
                </a:extLst>
              </p:cNvPr>
              <p:cNvGrpSpPr/>
              <p:nvPr/>
            </p:nvGrpSpPr>
            <p:grpSpPr>
              <a:xfrm rot="19800000" flipH="1">
                <a:off x="4869051" y="1734070"/>
                <a:ext cx="770460" cy="1626782"/>
                <a:chOff x="1395541" y="2621202"/>
                <a:chExt cx="1478290" cy="1615596"/>
              </a:xfrm>
            </p:grpSpPr>
            <p:sp>
              <p:nvSpPr>
                <p:cNvPr id="74" name="Freeform: Shape 73">
                  <a:extLst>
                    <a:ext uri="{FF2B5EF4-FFF2-40B4-BE49-F238E27FC236}">
                      <a16:creationId xmlns:a16="http://schemas.microsoft.com/office/drawing/2014/main" id="{0148B716-2306-47EA-8C4F-E2C73092068C}"/>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E5BF18E5-D37F-4664-968E-253F4DF76A6A}"/>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86" name="Group 85">
            <a:extLst>
              <a:ext uri="{FF2B5EF4-FFF2-40B4-BE49-F238E27FC236}">
                <a16:creationId xmlns:a16="http://schemas.microsoft.com/office/drawing/2014/main" id="{09D3E727-A39F-463E-A826-C240593DC338}"/>
              </a:ext>
            </a:extLst>
          </p:cNvPr>
          <p:cNvGrpSpPr/>
          <p:nvPr/>
        </p:nvGrpSpPr>
        <p:grpSpPr>
          <a:xfrm>
            <a:off x="134200" y="1329841"/>
            <a:ext cx="4553323" cy="4105759"/>
            <a:chOff x="134200" y="1329841"/>
            <a:chExt cx="4553323" cy="4105759"/>
          </a:xfrm>
        </p:grpSpPr>
        <p:sp>
          <p:nvSpPr>
            <p:cNvPr id="87" name="Rectangle: Rounded Corners 86">
              <a:extLst>
                <a:ext uri="{FF2B5EF4-FFF2-40B4-BE49-F238E27FC236}">
                  <a16:creationId xmlns:a16="http://schemas.microsoft.com/office/drawing/2014/main" id="{0B1F3297-6696-43CE-81F3-0208C91E0E76}"/>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E6CCC878-E2B3-408D-8BD6-0400EB07A57B}"/>
                </a:ext>
              </a:extLst>
            </p:cNvPr>
            <p:cNvSpPr txBox="1"/>
            <p:nvPr/>
          </p:nvSpPr>
          <p:spPr>
            <a:xfrm>
              <a:off x="342900" y="1536700"/>
              <a:ext cx="4193395" cy="461665"/>
            </a:xfrm>
            <a:prstGeom prst="rect">
              <a:avLst/>
            </a:prstGeom>
            <a:noFill/>
          </p:spPr>
          <p:txBody>
            <a:bodyPr wrap="square" rtlCol="0">
              <a:spAutoFit/>
            </a:bodyPr>
            <a:lstStyle/>
            <a:p>
              <a:r>
                <a:rPr lang="en-US" sz="2400" b="1"/>
                <a:t>Air Filled Cushion Grippers</a:t>
              </a:r>
            </a:p>
          </p:txBody>
        </p:sp>
      </p:grpSp>
      <p:sp>
        <p:nvSpPr>
          <p:cNvPr id="6" name="TextBox 5">
            <a:extLst>
              <a:ext uri="{FF2B5EF4-FFF2-40B4-BE49-F238E27FC236}">
                <a16:creationId xmlns:a16="http://schemas.microsoft.com/office/drawing/2014/main" id="{801E97DE-742C-403C-BF06-F43158B54176}"/>
              </a:ext>
            </a:extLst>
          </p:cNvPr>
          <p:cNvSpPr txBox="1"/>
          <p:nvPr/>
        </p:nvSpPr>
        <p:spPr>
          <a:xfrm>
            <a:off x="433633" y="2384147"/>
            <a:ext cx="4012880" cy="2246769"/>
          </a:xfrm>
          <a:prstGeom prst="rect">
            <a:avLst/>
          </a:prstGeom>
          <a:noFill/>
        </p:spPr>
        <p:txBody>
          <a:bodyPr wrap="square" rtlCol="0">
            <a:spAutoFit/>
          </a:bodyPr>
          <a:lstStyle/>
          <a:p>
            <a:pPr marL="342900" indent="-342900">
              <a:buFont typeface="Arial" panose="020B0604020202020204" pitchFamily="34" charset="0"/>
              <a:buChar char="•"/>
            </a:pPr>
            <a:r>
              <a:rPr lang="en-US" sz="2000"/>
              <a:t>Air filled cushioned bags sandwich part</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Pump controls air pressure in cushioned bags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Parallel points of contact</a:t>
            </a:r>
          </a:p>
        </p:txBody>
      </p:sp>
    </p:spTree>
    <p:extLst>
      <p:ext uri="{BB962C8B-B14F-4D97-AF65-F5344CB8AC3E}">
        <p14:creationId xmlns:p14="http://schemas.microsoft.com/office/powerpoint/2010/main" val="27681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37" name="Google Shape;634;p52">
            <a:extLst>
              <a:ext uri="{FF2B5EF4-FFF2-40B4-BE49-F238E27FC236}">
                <a16:creationId xmlns:a16="http://schemas.microsoft.com/office/drawing/2014/main" id="{417F019C-0EC4-4290-8CD2-90E2719B3E8F}"/>
              </a:ext>
            </a:extLst>
          </p:cNvPr>
          <p:cNvSpPr/>
          <p:nvPr/>
        </p:nvSpPr>
        <p:spPr>
          <a:xfrm>
            <a:off x="714472" y="325150"/>
            <a:ext cx="3081996" cy="728800"/>
          </a:xfrm>
          <a:prstGeom prst="roundRect">
            <a:avLst>
              <a:gd name="adj" fmla="val 16667"/>
            </a:avLst>
          </a:prstGeom>
          <a:solidFill>
            <a:schemeClr val="accent1">
              <a:lumMod val="60000"/>
              <a:lumOff val="40000"/>
            </a:schemeClr>
          </a:solidFill>
          <a:ln>
            <a:noFill/>
          </a:ln>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55" name="Rectangle: Rounded Corners 154">
            <a:extLst>
              <a:ext uri="{FF2B5EF4-FFF2-40B4-BE49-F238E27FC236}">
                <a16:creationId xmlns:a16="http://schemas.microsoft.com/office/drawing/2014/main" id="{23E0F36F-8AAA-4DB8-B9B8-66CC513613FA}"/>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Google Shape;635;p52"/>
          <p:cNvSpPr txBox="1">
            <a:spLocks noGrp="1"/>
          </p:cNvSpPr>
          <p:nvPr>
            <p:ph type="title"/>
          </p:nvPr>
        </p:nvSpPr>
        <p:spPr>
          <a:xfrm>
            <a:off x="839200" y="47625"/>
            <a:ext cx="2995535"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Concept 8</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23</a:t>
            </a:r>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pSp>
        <p:nvGrpSpPr>
          <p:cNvPr id="158" name="Group 157">
            <a:extLst>
              <a:ext uri="{FF2B5EF4-FFF2-40B4-BE49-F238E27FC236}">
                <a16:creationId xmlns:a16="http://schemas.microsoft.com/office/drawing/2014/main" id="{CE417A16-EFE8-464A-8DBE-88CF94140A0A}"/>
              </a:ext>
            </a:extLst>
          </p:cNvPr>
          <p:cNvGrpSpPr/>
          <p:nvPr/>
        </p:nvGrpSpPr>
        <p:grpSpPr>
          <a:xfrm>
            <a:off x="134200" y="1329841"/>
            <a:ext cx="4553323" cy="4105759"/>
            <a:chOff x="134200" y="1329841"/>
            <a:chExt cx="4553323" cy="4105759"/>
          </a:xfrm>
        </p:grpSpPr>
        <p:sp>
          <p:nvSpPr>
            <p:cNvPr id="159" name="Rectangle: Rounded Corners 158">
              <a:extLst>
                <a:ext uri="{FF2B5EF4-FFF2-40B4-BE49-F238E27FC236}">
                  <a16:creationId xmlns:a16="http://schemas.microsoft.com/office/drawing/2014/main" id="{C102A8A6-DAF5-4F22-BA5E-B11A856554A3}"/>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B255958D-C0EF-4201-8DD3-32AF85EDF2E9}"/>
                </a:ext>
              </a:extLst>
            </p:cNvPr>
            <p:cNvSpPr txBox="1"/>
            <p:nvPr/>
          </p:nvSpPr>
          <p:spPr>
            <a:xfrm>
              <a:off x="342900" y="1536700"/>
              <a:ext cx="4193395" cy="461665"/>
            </a:xfrm>
            <a:prstGeom prst="rect">
              <a:avLst/>
            </a:prstGeom>
            <a:noFill/>
          </p:spPr>
          <p:txBody>
            <a:bodyPr wrap="square" rtlCol="0">
              <a:spAutoFit/>
            </a:bodyPr>
            <a:lstStyle/>
            <a:p>
              <a:r>
                <a:rPr lang="en-US" sz="2400" b="1"/>
                <a:t>Gecko Adhesive Grippers</a:t>
              </a:r>
            </a:p>
          </p:txBody>
        </p:sp>
      </p:grpSp>
      <p:grpSp>
        <p:nvGrpSpPr>
          <p:cNvPr id="2" name="Group 1">
            <a:extLst>
              <a:ext uri="{FF2B5EF4-FFF2-40B4-BE49-F238E27FC236}">
                <a16:creationId xmlns:a16="http://schemas.microsoft.com/office/drawing/2014/main" id="{F4FD8190-1E97-4D41-987D-B8BB73EE23B1}"/>
              </a:ext>
            </a:extLst>
          </p:cNvPr>
          <p:cNvGrpSpPr/>
          <p:nvPr/>
        </p:nvGrpSpPr>
        <p:grpSpPr>
          <a:xfrm>
            <a:off x="6900093" y="2084590"/>
            <a:ext cx="3075293" cy="2507809"/>
            <a:chOff x="6900093" y="2084590"/>
            <a:chExt cx="3075293" cy="2507809"/>
          </a:xfrm>
        </p:grpSpPr>
        <p:sp>
          <p:nvSpPr>
            <p:cNvPr id="110" name="Oval 109">
              <a:extLst>
                <a:ext uri="{FF2B5EF4-FFF2-40B4-BE49-F238E27FC236}">
                  <a16:creationId xmlns:a16="http://schemas.microsoft.com/office/drawing/2014/main" id="{042081C4-E45F-4FE8-B20E-0B7406270FD2}"/>
                </a:ext>
              </a:extLst>
            </p:cNvPr>
            <p:cNvSpPr/>
            <p:nvPr/>
          </p:nvSpPr>
          <p:spPr>
            <a:xfrm>
              <a:off x="7364022" y="2414694"/>
              <a:ext cx="2142674" cy="217770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9" name="Rectangle 128">
              <a:extLst>
                <a:ext uri="{FF2B5EF4-FFF2-40B4-BE49-F238E27FC236}">
                  <a16:creationId xmlns:a16="http://schemas.microsoft.com/office/drawing/2014/main" id="{0920A331-AED8-4D26-8DE3-E72795FF515A}"/>
                </a:ext>
              </a:extLst>
            </p:cNvPr>
            <p:cNvSpPr/>
            <p:nvPr/>
          </p:nvSpPr>
          <p:spPr>
            <a:xfrm>
              <a:off x="7763649" y="2084590"/>
              <a:ext cx="1343219" cy="179757"/>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72FE2103-DCD0-4C3C-82C5-B51D6086D6C6}"/>
                </a:ext>
              </a:extLst>
            </p:cNvPr>
            <p:cNvGrpSpPr/>
            <p:nvPr/>
          </p:nvGrpSpPr>
          <p:grpSpPr>
            <a:xfrm>
              <a:off x="6900093" y="2267791"/>
              <a:ext cx="1089554" cy="1922450"/>
              <a:chOff x="6900093" y="2260967"/>
              <a:chExt cx="1089554" cy="1922450"/>
            </a:xfrm>
          </p:grpSpPr>
          <p:sp>
            <p:nvSpPr>
              <p:cNvPr id="44" name="Rectangle 43">
                <a:extLst>
                  <a:ext uri="{FF2B5EF4-FFF2-40B4-BE49-F238E27FC236}">
                    <a16:creationId xmlns:a16="http://schemas.microsoft.com/office/drawing/2014/main" id="{D7E3191C-2821-44E7-85F7-A572031099DE}"/>
                  </a:ext>
                </a:extLst>
              </p:cNvPr>
              <p:cNvSpPr/>
              <p:nvPr/>
            </p:nvSpPr>
            <p:spPr>
              <a:xfrm rot="19835437">
                <a:off x="7557836" y="2371182"/>
                <a:ext cx="257207" cy="64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Oval 115">
                <a:extLst>
                  <a:ext uri="{FF2B5EF4-FFF2-40B4-BE49-F238E27FC236}">
                    <a16:creationId xmlns:a16="http://schemas.microsoft.com/office/drawing/2014/main" id="{AE74016B-51FF-4E66-905A-CF83E454384C}"/>
                  </a:ext>
                </a:extLst>
              </p:cNvPr>
              <p:cNvSpPr/>
              <p:nvPr/>
            </p:nvSpPr>
            <p:spPr>
              <a:xfrm rot="20685843">
                <a:off x="6900093" y="3518121"/>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Oval 117">
                <a:extLst>
                  <a:ext uri="{FF2B5EF4-FFF2-40B4-BE49-F238E27FC236}">
                    <a16:creationId xmlns:a16="http://schemas.microsoft.com/office/drawing/2014/main" id="{FD51CD44-AB17-49A1-89FC-A2C14FDE2611}"/>
                  </a:ext>
                </a:extLst>
              </p:cNvPr>
              <p:cNvSpPr/>
              <p:nvPr/>
            </p:nvSpPr>
            <p:spPr>
              <a:xfrm rot="20685843">
                <a:off x="6907248" y="3300532"/>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Oval 118">
                <a:extLst>
                  <a:ext uri="{FF2B5EF4-FFF2-40B4-BE49-F238E27FC236}">
                    <a16:creationId xmlns:a16="http://schemas.microsoft.com/office/drawing/2014/main" id="{1A34A90D-59B9-47D5-9240-45FBFC7D52BE}"/>
                  </a:ext>
                </a:extLst>
              </p:cNvPr>
              <p:cNvSpPr/>
              <p:nvPr/>
            </p:nvSpPr>
            <p:spPr>
              <a:xfrm rot="20685843">
                <a:off x="6935223" y="309248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Oval 119">
                <a:extLst>
                  <a:ext uri="{FF2B5EF4-FFF2-40B4-BE49-F238E27FC236}">
                    <a16:creationId xmlns:a16="http://schemas.microsoft.com/office/drawing/2014/main" id="{FA504110-D603-42F7-8E3D-F2200DDD3B9D}"/>
                  </a:ext>
                </a:extLst>
              </p:cNvPr>
              <p:cNvSpPr/>
              <p:nvPr/>
            </p:nvSpPr>
            <p:spPr>
              <a:xfrm rot="20685843">
                <a:off x="7014232" y="289014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1" name="Oval 120">
                <a:extLst>
                  <a:ext uri="{FF2B5EF4-FFF2-40B4-BE49-F238E27FC236}">
                    <a16:creationId xmlns:a16="http://schemas.microsoft.com/office/drawing/2014/main" id="{1458FDCF-5755-4177-9A7F-91655FE3E899}"/>
                  </a:ext>
                </a:extLst>
              </p:cNvPr>
              <p:cNvSpPr/>
              <p:nvPr/>
            </p:nvSpPr>
            <p:spPr>
              <a:xfrm rot="20685843">
                <a:off x="7100077" y="2694620"/>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Oval 121">
                <a:extLst>
                  <a:ext uri="{FF2B5EF4-FFF2-40B4-BE49-F238E27FC236}">
                    <a16:creationId xmlns:a16="http://schemas.microsoft.com/office/drawing/2014/main" id="{31926C24-5C58-4046-BC60-E5729EEE1E51}"/>
                  </a:ext>
                </a:extLst>
              </p:cNvPr>
              <p:cNvSpPr/>
              <p:nvPr/>
            </p:nvSpPr>
            <p:spPr>
              <a:xfrm rot="20685843">
                <a:off x="7213418" y="252147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Oval 122">
                <a:extLst>
                  <a:ext uri="{FF2B5EF4-FFF2-40B4-BE49-F238E27FC236}">
                    <a16:creationId xmlns:a16="http://schemas.microsoft.com/office/drawing/2014/main" id="{6F2C1981-DDC8-40D2-AD8A-DEA9C8C678CE}"/>
                  </a:ext>
                </a:extLst>
              </p:cNvPr>
              <p:cNvSpPr/>
              <p:nvPr/>
            </p:nvSpPr>
            <p:spPr>
              <a:xfrm rot="20685843">
                <a:off x="7365618" y="237047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4" name="Oval 123">
                <a:extLst>
                  <a:ext uri="{FF2B5EF4-FFF2-40B4-BE49-F238E27FC236}">
                    <a16:creationId xmlns:a16="http://schemas.microsoft.com/office/drawing/2014/main" id="{942969DC-F015-47D9-A35E-7250FA429D3E}"/>
                  </a:ext>
                </a:extLst>
              </p:cNvPr>
              <p:cNvSpPr/>
              <p:nvPr/>
            </p:nvSpPr>
            <p:spPr>
              <a:xfrm rot="20685843">
                <a:off x="6919970" y="3729187"/>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Freeform: Shape 95">
                <a:extLst>
                  <a:ext uri="{FF2B5EF4-FFF2-40B4-BE49-F238E27FC236}">
                    <a16:creationId xmlns:a16="http://schemas.microsoft.com/office/drawing/2014/main" id="{7E502140-08ED-4AC0-BBD6-723171FCE777}"/>
                  </a:ext>
                </a:extLst>
              </p:cNvPr>
              <p:cNvSpPr/>
              <p:nvPr/>
            </p:nvSpPr>
            <p:spPr>
              <a:xfrm rot="160621">
                <a:off x="7139562" y="2376812"/>
                <a:ext cx="782872" cy="1806605"/>
              </a:xfrm>
              <a:custGeom>
                <a:avLst/>
                <a:gdLst>
                  <a:gd name="connsiteX0" fmla="*/ 587197 w 683528"/>
                  <a:gd name="connsiteY0" fmla="*/ 0 h 1598846"/>
                  <a:gd name="connsiteX1" fmla="*/ 683528 w 683528"/>
                  <a:gd name="connsiteY1" fmla="*/ 64039 h 1598846"/>
                  <a:gd name="connsiteX2" fmla="*/ 639279 w 683528"/>
                  <a:gd name="connsiteY2" fmla="*/ 83250 h 1598846"/>
                  <a:gd name="connsiteX3" fmla="*/ 163491 w 683528"/>
                  <a:gd name="connsiteY3" fmla="*/ 1087164 h 1598846"/>
                  <a:gd name="connsiteX4" fmla="*/ 204422 w 683528"/>
                  <a:gd name="connsiteY4" fmla="*/ 1436610 h 1598846"/>
                  <a:gd name="connsiteX5" fmla="*/ 224104 w 683528"/>
                  <a:gd name="connsiteY5" fmla="*/ 1500647 h 1598846"/>
                  <a:gd name="connsiteX6" fmla="*/ 107043 w 683528"/>
                  <a:gd name="connsiteY6" fmla="*/ 1598846 h 1598846"/>
                  <a:gd name="connsiteX7" fmla="*/ 54035 w 683528"/>
                  <a:gd name="connsiteY7" fmla="*/ 1451788 h 1598846"/>
                  <a:gd name="connsiteX8" fmla="*/ 0 w 683528"/>
                  <a:gd name="connsiteY8" fmla="*/ 1052282 h 1598846"/>
                  <a:gd name="connsiteX9" fmla="*/ 475788 w 683528"/>
                  <a:gd name="connsiteY9" fmla="*/ 48368 h 159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28" h="1598846">
                    <a:moveTo>
                      <a:pt x="587197" y="0"/>
                    </a:moveTo>
                    <a:lnTo>
                      <a:pt x="683528" y="64039"/>
                    </a:lnTo>
                    <a:lnTo>
                      <a:pt x="639279" y="83250"/>
                    </a:lnTo>
                    <a:cubicBezTo>
                      <a:pt x="359678" y="248650"/>
                      <a:pt x="163491" y="635864"/>
                      <a:pt x="163491" y="1087164"/>
                    </a:cubicBezTo>
                    <a:cubicBezTo>
                      <a:pt x="163491" y="1209391"/>
                      <a:pt x="177882" y="1326918"/>
                      <a:pt x="204422" y="1436610"/>
                    </a:cubicBezTo>
                    <a:lnTo>
                      <a:pt x="224104" y="1500647"/>
                    </a:lnTo>
                    <a:lnTo>
                      <a:pt x="107043" y="1598846"/>
                    </a:lnTo>
                    <a:lnTo>
                      <a:pt x="54035" y="1451788"/>
                    </a:lnTo>
                    <a:cubicBezTo>
                      <a:pt x="19159" y="1328087"/>
                      <a:pt x="0" y="1193314"/>
                      <a:pt x="0" y="1052282"/>
                    </a:cubicBezTo>
                    <a:cubicBezTo>
                      <a:pt x="0" y="600982"/>
                      <a:pt x="196187" y="213768"/>
                      <a:pt x="475788" y="48368"/>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97" name="Rectangle 96">
                <a:extLst>
                  <a:ext uri="{FF2B5EF4-FFF2-40B4-BE49-F238E27FC236}">
                    <a16:creationId xmlns:a16="http://schemas.microsoft.com/office/drawing/2014/main" id="{1400D5A9-DCF3-4483-B37F-C30B8BBE5ACF}"/>
                  </a:ext>
                </a:extLst>
              </p:cNvPr>
              <p:cNvSpPr/>
              <p:nvPr/>
            </p:nvSpPr>
            <p:spPr>
              <a:xfrm>
                <a:off x="7768289" y="2260967"/>
                <a:ext cx="221358" cy="194516"/>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494F2064-B042-4B85-86F7-BDC6BBF6D67E}"/>
                </a:ext>
              </a:extLst>
            </p:cNvPr>
            <p:cNvGrpSpPr/>
            <p:nvPr/>
          </p:nvGrpSpPr>
          <p:grpSpPr>
            <a:xfrm flipH="1">
              <a:off x="8885832" y="2267791"/>
              <a:ext cx="1089554" cy="1922450"/>
              <a:chOff x="6900093" y="2260967"/>
              <a:chExt cx="1089554" cy="1922450"/>
            </a:xfrm>
          </p:grpSpPr>
          <p:sp>
            <p:nvSpPr>
              <p:cNvPr id="101" name="Rectangle 100">
                <a:extLst>
                  <a:ext uri="{FF2B5EF4-FFF2-40B4-BE49-F238E27FC236}">
                    <a16:creationId xmlns:a16="http://schemas.microsoft.com/office/drawing/2014/main" id="{A9D7CFBE-9FD6-477E-83F1-47F630B8BCA7}"/>
                  </a:ext>
                </a:extLst>
              </p:cNvPr>
              <p:cNvSpPr/>
              <p:nvPr/>
            </p:nvSpPr>
            <p:spPr>
              <a:xfrm rot="19835437">
                <a:off x="7557836" y="2371182"/>
                <a:ext cx="257207" cy="64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2" name="Oval 101">
                <a:extLst>
                  <a:ext uri="{FF2B5EF4-FFF2-40B4-BE49-F238E27FC236}">
                    <a16:creationId xmlns:a16="http://schemas.microsoft.com/office/drawing/2014/main" id="{F9CBE525-F83D-4277-B32C-2B5273808AE4}"/>
                  </a:ext>
                </a:extLst>
              </p:cNvPr>
              <p:cNvSpPr/>
              <p:nvPr/>
            </p:nvSpPr>
            <p:spPr>
              <a:xfrm rot="20685843">
                <a:off x="6900093" y="3518121"/>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Oval 102">
                <a:extLst>
                  <a:ext uri="{FF2B5EF4-FFF2-40B4-BE49-F238E27FC236}">
                    <a16:creationId xmlns:a16="http://schemas.microsoft.com/office/drawing/2014/main" id="{894D0EE9-1D52-4710-8BD2-51E49FF1AE2D}"/>
                  </a:ext>
                </a:extLst>
              </p:cNvPr>
              <p:cNvSpPr/>
              <p:nvPr/>
            </p:nvSpPr>
            <p:spPr>
              <a:xfrm rot="20685843">
                <a:off x="6907248" y="3300532"/>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Oval 103">
                <a:extLst>
                  <a:ext uri="{FF2B5EF4-FFF2-40B4-BE49-F238E27FC236}">
                    <a16:creationId xmlns:a16="http://schemas.microsoft.com/office/drawing/2014/main" id="{A6BCDA3E-EB3E-4180-A694-FBBB1C628C08}"/>
                  </a:ext>
                </a:extLst>
              </p:cNvPr>
              <p:cNvSpPr/>
              <p:nvPr/>
            </p:nvSpPr>
            <p:spPr>
              <a:xfrm rot="20685843">
                <a:off x="6935223" y="309248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Oval 104">
                <a:extLst>
                  <a:ext uri="{FF2B5EF4-FFF2-40B4-BE49-F238E27FC236}">
                    <a16:creationId xmlns:a16="http://schemas.microsoft.com/office/drawing/2014/main" id="{98DC209A-3C92-4E01-9AE6-1F595E5A56E5}"/>
                  </a:ext>
                </a:extLst>
              </p:cNvPr>
              <p:cNvSpPr/>
              <p:nvPr/>
            </p:nvSpPr>
            <p:spPr>
              <a:xfrm rot="20685843">
                <a:off x="7014232" y="289014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Oval 105">
                <a:extLst>
                  <a:ext uri="{FF2B5EF4-FFF2-40B4-BE49-F238E27FC236}">
                    <a16:creationId xmlns:a16="http://schemas.microsoft.com/office/drawing/2014/main" id="{7E9C8CF3-8C70-4876-8F17-ACE188492CAC}"/>
                  </a:ext>
                </a:extLst>
              </p:cNvPr>
              <p:cNvSpPr/>
              <p:nvPr/>
            </p:nvSpPr>
            <p:spPr>
              <a:xfrm rot="20685843">
                <a:off x="7100077" y="2694620"/>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Oval 106">
                <a:extLst>
                  <a:ext uri="{FF2B5EF4-FFF2-40B4-BE49-F238E27FC236}">
                    <a16:creationId xmlns:a16="http://schemas.microsoft.com/office/drawing/2014/main" id="{0FC2FC5E-2E54-46D3-82F8-C17C5EC0A200}"/>
                  </a:ext>
                </a:extLst>
              </p:cNvPr>
              <p:cNvSpPr/>
              <p:nvPr/>
            </p:nvSpPr>
            <p:spPr>
              <a:xfrm rot="20685843">
                <a:off x="7213418" y="252147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Oval 107">
                <a:extLst>
                  <a:ext uri="{FF2B5EF4-FFF2-40B4-BE49-F238E27FC236}">
                    <a16:creationId xmlns:a16="http://schemas.microsoft.com/office/drawing/2014/main" id="{0CCA9B4B-C074-47F4-AFE5-AE3EEA8D66BC}"/>
                  </a:ext>
                </a:extLst>
              </p:cNvPr>
              <p:cNvSpPr/>
              <p:nvPr/>
            </p:nvSpPr>
            <p:spPr>
              <a:xfrm rot="20685843">
                <a:off x="7365618" y="237047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Oval 108">
                <a:extLst>
                  <a:ext uri="{FF2B5EF4-FFF2-40B4-BE49-F238E27FC236}">
                    <a16:creationId xmlns:a16="http://schemas.microsoft.com/office/drawing/2014/main" id="{AD06D9DF-AD5A-4FCE-9BF6-8F9660C160A6}"/>
                  </a:ext>
                </a:extLst>
              </p:cNvPr>
              <p:cNvSpPr/>
              <p:nvPr/>
            </p:nvSpPr>
            <p:spPr>
              <a:xfrm rot="20685843">
                <a:off x="6919970" y="3729187"/>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09931421-4B80-4034-ABDB-7B5FD0BA13AC}"/>
                  </a:ext>
                </a:extLst>
              </p:cNvPr>
              <p:cNvSpPr/>
              <p:nvPr/>
            </p:nvSpPr>
            <p:spPr>
              <a:xfrm rot="160621">
                <a:off x="7139562" y="2376812"/>
                <a:ext cx="782872" cy="1806605"/>
              </a:xfrm>
              <a:custGeom>
                <a:avLst/>
                <a:gdLst>
                  <a:gd name="connsiteX0" fmla="*/ 587197 w 683528"/>
                  <a:gd name="connsiteY0" fmla="*/ 0 h 1598846"/>
                  <a:gd name="connsiteX1" fmla="*/ 683528 w 683528"/>
                  <a:gd name="connsiteY1" fmla="*/ 64039 h 1598846"/>
                  <a:gd name="connsiteX2" fmla="*/ 639279 w 683528"/>
                  <a:gd name="connsiteY2" fmla="*/ 83250 h 1598846"/>
                  <a:gd name="connsiteX3" fmla="*/ 163491 w 683528"/>
                  <a:gd name="connsiteY3" fmla="*/ 1087164 h 1598846"/>
                  <a:gd name="connsiteX4" fmla="*/ 204422 w 683528"/>
                  <a:gd name="connsiteY4" fmla="*/ 1436610 h 1598846"/>
                  <a:gd name="connsiteX5" fmla="*/ 224104 w 683528"/>
                  <a:gd name="connsiteY5" fmla="*/ 1500647 h 1598846"/>
                  <a:gd name="connsiteX6" fmla="*/ 107043 w 683528"/>
                  <a:gd name="connsiteY6" fmla="*/ 1598846 h 1598846"/>
                  <a:gd name="connsiteX7" fmla="*/ 54035 w 683528"/>
                  <a:gd name="connsiteY7" fmla="*/ 1451788 h 1598846"/>
                  <a:gd name="connsiteX8" fmla="*/ 0 w 683528"/>
                  <a:gd name="connsiteY8" fmla="*/ 1052282 h 1598846"/>
                  <a:gd name="connsiteX9" fmla="*/ 475788 w 683528"/>
                  <a:gd name="connsiteY9" fmla="*/ 48368 h 159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28" h="1598846">
                    <a:moveTo>
                      <a:pt x="587197" y="0"/>
                    </a:moveTo>
                    <a:lnTo>
                      <a:pt x="683528" y="64039"/>
                    </a:lnTo>
                    <a:lnTo>
                      <a:pt x="639279" y="83250"/>
                    </a:lnTo>
                    <a:cubicBezTo>
                      <a:pt x="359678" y="248650"/>
                      <a:pt x="163491" y="635864"/>
                      <a:pt x="163491" y="1087164"/>
                    </a:cubicBezTo>
                    <a:cubicBezTo>
                      <a:pt x="163491" y="1209391"/>
                      <a:pt x="177882" y="1326918"/>
                      <a:pt x="204422" y="1436610"/>
                    </a:cubicBezTo>
                    <a:lnTo>
                      <a:pt x="224104" y="1500647"/>
                    </a:lnTo>
                    <a:lnTo>
                      <a:pt x="107043" y="1598846"/>
                    </a:lnTo>
                    <a:lnTo>
                      <a:pt x="54035" y="1451788"/>
                    </a:lnTo>
                    <a:cubicBezTo>
                      <a:pt x="19159" y="1328087"/>
                      <a:pt x="0" y="1193314"/>
                      <a:pt x="0" y="1052282"/>
                    </a:cubicBezTo>
                    <a:cubicBezTo>
                      <a:pt x="0" y="600982"/>
                      <a:pt x="196187" y="213768"/>
                      <a:pt x="475788" y="48368"/>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154" name="Rectangle 153">
                <a:extLst>
                  <a:ext uri="{FF2B5EF4-FFF2-40B4-BE49-F238E27FC236}">
                    <a16:creationId xmlns:a16="http://schemas.microsoft.com/office/drawing/2014/main" id="{8815F145-07B1-4121-B472-8530A898257D}"/>
                  </a:ext>
                </a:extLst>
              </p:cNvPr>
              <p:cNvSpPr/>
              <p:nvPr/>
            </p:nvSpPr>
            <p:spPr>
              <a:xfrm>
                <a:off x="7768289" y="2260967"/>
                <a:ext cx="221358" cy="194516"/>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469FD9F9-EB45-40E3-8B2F-6C52BBF58B98}"/>
              </a:ext>
            </a:extLst>
          </p:cNvPr>
          <p:cNvSpPr txBox="1"/>
          <p:nvPr/>
        </p:nvSpPr>
        <p:spPr>
          <a:xfrm>
            <a:off x="461913" y="2366339"/>
            <a:ext cx="3777173" cy="1631216"/>
          </a:xfrm>
          <a:prstGeom prst="rect">
            <a:avLst/>
          </a:prstGeom>
          <a:noFill/>
        </p:spPr>
        <p:txBody>
          <a:bodyPr wrap="square" rtlCol="0">
            <a:spAutoFit/>
          </a:bodyPr>
          <a:lstStyle/>
          <a:p>
            <a:pPr marL="342900" indent="-342900">
              <a:buFont typeface="Arial" panose="020B0604020202020204" pitchFamily="34" charset="0"/>
              <a:buChar char="•"/>
            </a:pPr>
            <a:r>
              <a:rPr lang="en-US" sz="2000"/>
              <a:t>Flexible Gecko skin inspired dry adhesive</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Air-filled capsules mold the gripper to ceramic’s shape</a:t>
            </a:r>
          </a:p>
        </p:txBody>
      </p:sp>
    </p:spTree>
    <p:extLst>
      <p:ext uri="{BB962C8B-B14F-4D97-AF65-F5344CB8AC3E}">
        <p14:creationId xmlns:p14="http://schemas.microsoft.com/office/powerpoint/2010/main" val="25481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475287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House of Quality</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25</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aphicFrame>
        <p:nvGraphicFramePr>
          <p:cNvPr id="4" name="Table 4">
            <a:extLst>
              <a:ext uri="{FF2B5EF4-FFF2-40B4-BE49-F238E27FC236}">
                <a16:creationId xmlns:a16="http://schemas.microsoft.com/office/drawing/2014/main" id="{570E2C3A-ED9E-40D8-BECF-DD9196A4B8BE}"/>
              </a:ext>
            </a:extLst>
          </p:cNvPr>
          <p:cNvGraphicFramePr>
            <a:graphicFrameLocks noGrp="1"/>
          </p:cNvGraphicFramePr>
          <p:nvPr>
            <p:extLst>
              <p:ext uri="{D42A27DB-BD31-4B8C-83A1-F6EECF244321}">
                <p14:modId xmlns:p14="http://schemas.microsoft.com/office/powerpoint/2010/main" val="3568044998"/>
              </p:ext>
            </p:extLst>
          </p:nvPr>
        </p:nvGraphicFramePr>
        <p:xfrm>
          <a:off x="1968699" y="1556134"/>
          <a:ext cx="8194476" cy="3345681"/>
        </p:xfrm>
        <a:graphic>
          <a:graphicData uri="http://schemas.openxmlformats.org/drawingml/2006/table">
            <a:tbl>
              <a:tblPr firstRow="1" bandRow="1">
                <a:tableStyleId>{5C22544A-7EE6-4342-B048-85BDC9FD1C3A}</a:tableStyleId>
              </a:tblPr>
              <a:tblGrid>
                <a:gridCol w="4097238">
                  <a:extLst>
                    <a:ext uri="{9D8B030D-6E8A-4147-A177-3AD203B41FA5}">
                      <a16:colId xmlns:a16="http://schemas.microsoft.com/office/drawing/2014/main" val="244157531"/>
                    </a:ext>
                  </a:extLst>
                </a:gridCol>
                <a:gridCol w="4097238">
                  <a:extLst>
                    <a:ext uri="{9D8B030D-6E8A-4147-A177-3AD203B41FA5}">
                      <a16:colId xmlns:a16="http://schemas.microsoft.com/office/drawing/2014/main" val="1578930484"/>
                    </a:ext>
                  </a:extLst>
                </a:gridCol>
              </a:tblGrid>
              <a:tr h="370840">
                <a:tc>
                  <a:txBody>
                    <a:bodyPr/>
                    <a:lstStyle/>
                    <a:p>
                      <a:r>
                        <a:rPr lang="en-US" sz="1800"/>
                        <a:t>Customer Requirements</a:t>
                      </a:r>
                    </a:p>
                  </a:txBody>
                  <a:tcPr>
                    <a:solidFill>
                      <a:schemeClr val="accent1"/>
                    </a:solidFill>
                  </a:tcPr>
                </a:tc>
                <a:tc>
                  <a:txBody>
                    <a:bodyPr/>
                    <a:lstStyle/>
                    <a:p>
                      <a:r>
                        <a:rPr lang="en-US" sz="1800"/>
                        <a:t>Importance Weight Factor</a:t>
                      </a:r>
                    </a:p>
                  </a:txBody>
                  <a:tcPr>
                    <a:solidFill>
                      <a:schemeClr val="accent1"/>
                    </a:solidFill>
                  </a:tcPr>
                </a:tc>
                <a:extLst>
                  <a:ext uri="{0D108BD9-81ED-4DB2-BD59-A6C34878D82A}">
                    <a16:rowId xmlns:a16="http://schemas.microsoft.com/office/drawing/2014/main" val="1658493225"/>
                  </a:ext>
                </a:extLst>
              </a:tr>
              <a:tr h="370840">
                <a:tc>
                  <a:txBody>
                    <a:bodyPr/>
                    <a:lstStyle/>
                    <a:p>
                      <a:pPr algn="r" fontAlgn="b"/>
                      <a:r>
                        <a:rPr lang="en-US" sz="1400" b="1" i="0" u="none" strike="noStrike">
                          <a:solidFill>
                            <a:srgbClr val="000000"/>
                          </a:solidFill>
                          <a:effectLst/>
                          <a:latin typeface="Calibri" panose="020F0502020204030204" pitchFamily="34" charset="0"/>
                        </a:rPr>
                        <a:t>Eliminate Part Damage</a:t>
                      </a:r>
                    </a:p>
                  </a:txBody>
                  <a:tcPr marL="9525" marR="9525" marT="9525" marB="0" anchor="ctr">
                    <a:solidFill>
                      <a:schemeClr val="accent6">
                        <a:lumMod val="75000"/>
                      </a:schemeClr>
                    </a:solidFill>
                  </a:tcPr>
                </a:tc>
                <a:tc>
                  <a:txBody>
                    <a:bodyPr/>
                    <a:lstStyle/>
                    <a:p>
                      <a:pPr algn="ctr" fontAlgn="b"/>
                      <a:r>
                        <a:rPr lang="en-US" sz="1400" b="1" i="0" u="none" strike="noStrike">
                          <a:solidFill>
                            <a:srgbClr val="000000"/>
                          </a:solidFill>
                          <a:effectLst/>
                          <a:latin typeface="Calibri" panose="020F0502020204030204" pitchFamily="34" charset="0"/>
                        </a:rPr>
                        <a:t>7</a:t>
                      </a:r>
                    </a:p>
                  </a:txBody>
                  <a:tcPr marL="9525" marR="9525" marT="9525" marB="0" anchor="ctr">
                    <a:solidFill>
                      <a:schemeClr val="accent6">
                        <a:lumMod val="75000"/>
                      </a:schemeClr>
                    </a:solidFill>
                  </a:tcPr>
                </a:tc>
                <a:extLst>
                  <a:ext uri="{0D108BD9-81ED-4DB2-BD59-A6C34878D82A}">
                    <a16:rowId xmlns:a16="http://schemas.microsoft.com/office/drawing/2014/main" val="2579829871"/>
                  </a:ext>
                </a:extLst>
              </a:tr>
              <a:tr h="370840">
                <a:tc>
                  <a:txBody>
                    <a:bodyPr/>
                    <a:lstStyle/>
                    <a:p>
                      <a:pPr algn="r" fontAlgn="b"/>
                      <a:r>
                        <a:rPr lang="en-US" sz="1400" b="1" i="0" u="none" strike="noStrike">
                          <a:solidFill>
                            <a:srgbClr val="000000"/>
                          </a:solidFill>
                          <a:effectLst/>
                          <a:latin typeface="Calibri" panose="020F0502020204030204" pitchFamily="34" charset="0"/>
                        </a:rPr>
                        <a:t>Pick and Place</a:t>
                      </a:r>
                    </a:p>
                  </a:txBody>
                  <a:tcPr marL="9525" marR="9525" marT="9525" marB="0" anchor="ctr">
                    <a:solidFill>
                      <a:schemeClr val="accent6">
                        <a:lumMod val="60000"/>
                        <a:lumOff val="40000"/>
                      </a:schemeClr>
                    </a:solidFill>
                  </a:tcPr>
                </a:tc>
                <a:tc>
                  <a:txBody>
                    <a:bodyPr/>
                    <a:lstStyle/>
                    <a:p>
                      <a:pPr algn="ctr" fontAlgn="b"/>
                      <a:r>
                        <a:rPr lang="en-US" sz="1400" b="1" i="0" u="none" strike="noStrike">
                          <a:solidFill>
                            <a:srgbClr val="000000"/>
                          </a:solidFill>
                          <a:effectLst/>
                          <a:latin typeface="Calibri" panose="020F0502020204030204" pitchFamily="34" charset="0"/>
                        </a:rPr>
                        <a:t>5</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190213926"/>
                  </a:ext>
                </a:extLst>
              </a:tr>
              <a:tr h="370840">
                <a:tc>
                  <a:txBody>
                    <a:bodyPr/>
                    <a:lstStyle/>
                    <a:p>
                      <a:pPr algn="r" fontAlgn="b"/>
                      <a:r>
                        <a:rPr lang="en-US" sz="1400" b="1" i="0" u="none" strike="noStrike">
                          <a:solidFill>
                            <a:srgbClr val="000000"/>
                          </a:solidFill>
                          <a:effectLst/>
                          <a:latin typeface="Calibri" panose="020F0502020204030204" pitchFamily="34" charset="0"/>
                        </a:rPr>
                        <a:t>Handle Two Orientations</a:t>
                      </a:r>
                    </a:p>
                  </a:txBody>
                  <a:tcPr marL="9525" marR="9525" marT="9525" marB="0" anchor="ctr">
                    <a:solidFill>
                      <a:schemeClr val="accent6">
                        <a:lumMod val="40000"/>
                        <a:lumOff val="60000"/>
                      </a:schemeClr>
                    </a:solidFill>
                  </a:tcPr>
                </a:tc>
                <a:tc>
                  <a:txBody>
                    <a:bodyPr/>
                    <a:lstStyle/>
                    <a:p>
                      <a:pPr algn="ctr" fontAlgn="b"/>
                      <a:r>
                        <a:rPr lang="en-US" sz="1400" b="1" i="0" u="none" strike="noStrike">
                          <a:solidFill>
                            <a:srgbClr val="000000"/>
                          </a:solidFill>
                          <a:effectLst/>
                          <a:latin typeface="Calibri" panose="020F0502020204030204" pitchFamily="34" charset="0"/>
                        </a:rPr>
                        <a:t>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907742668"/>
                  </a:ext>
                </a:extLst>
              </a:tr>
              <a:tr h="370840">
                <a:tc>
                  <a:txBody>
                    <a:bodyPr/>
                    <a:lstStyle/>
                    <a:p>
                      <a:pPr algn="r" fontAlgn="b"/>
                      <a:r>
                        <a:rPr lang="en-US" sz="1400" b="1" i="0" u="none" strike="noStrike">
                          <a:solidFill>
                            <a:srgbClr val="000000"/>
                          </a:solidFill>
                          <a:effectLst/>
                          <a:latin typeface="Calibri" panose="020F0502020204030204" pitchFamily="34" charset="0"/>
                        </a:rPr>
                        <a:t>Travel along Two Axes</a:t>
                      </a:r>
                    </a:p>
                  </a:txBody>
                  <a:tcPr marL="9525" marR="9525" marT="9525" marB="0" anchor="ctr">
                    <a:solidFill>
                      <a:schemeClr val="accent6">
                        <a:lumMod val="40000"/>
                        <a:lumOff val="60000"/>
                      </a:schemeClr>
                    </a:solidFill>
                  </a:tcPr>
                </a:tc>
                <a:tc>
                  <a:txBody>
                    <a:bodyPr/>
                    <a:lstStyle/>
                    <a:p>
                      <a:pPr algn="ctr" fontAlgn="b"/>
                      <a:r>
                        <a:rPr lang="en-US" sz="1400" b="1" i="0" u="none" strike="noStrike">
                          <a:solidFill>
                            <a:srgbClr val="000000"/>
                          </a:solidFill>
                          <a:effectLst/>
                          <a:latin typeface="Calibri" panose="020F0502020204030204" pitchFamily="34" charset="0"/>
                        </a:rPr>
                        <a:t>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65175898"/>
                  </a:ext>
                </a:extLst>
              </a:tr>
              <a:tr h="370840">
                <a:tc>
                  <a:txBody>
                    <a:bodyPr/>
                    <a:lstStyle/>
                    <a:p>
                      <a:pPr algn="r" fontAlgn="b"/>
                      <a:r>
                        <a:rPr lang="en-US" sz="1400" b="1" i="0" u="none" strike="noStrike">
                          <a:solidFill>
                            <a:srgbClr val="000000"/>
                          </a:solidFill>
                          <a:effectLst/>
                          <a:latin typeface="Calibri" panose="020F0502020204030204" pitchFamily="34" charset="0"/>
                        </a:rPr>
                        <a:t>Eliminate Slippage</a:t>
                      </a:r>
                    </a:p>
                  </a:txBody>
                  <a:tcPr marL="9525" marR="9525" marT="9525" marB="0" anchor="ctr">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525" marR="9525" marT="9525" marB="0" anchor="ctr">
                    <a:solidFill>
                      <a:schemeClr val="accent6">
                        <a:lumMod val="20000"/>
                        <a:lumOff val="80000"/>
                      </a:schemeClr>
                    </a:solidFill>
                  </a:tcPr>
                </a:tc>
                <a:extLst>
                  <a:ext uri="{0D108BD9-81ED-4DB2-BD59-A6C34878D82A}">
                    <a16:rowId xmlns:a16="http://schemas.microsoft.com/office/drawing/2014/main" val="923100"/>
                  </a:ext>
                </a:extLst>
              </a:tr>
              <a:tr h="370840">
                <a:tc>
                  <a:txBody>
                    <a:bodyPr/>
                    <a:lstStyle/>
                    <a:p>
                      <a:pPr algn="r" fontAlgn="b"/>
                      <a:r>
                        <a:rPr lang="en-US" sz="1400" b="1" i="0" u="none" strike="noStrike">
                          <a:solidFill>
                            <a:srgbClr val="000000"/>
                          </a:solidFill>
                          <a:effectLst/>
                          <a:latin typeface="Calibri" panose="020F0502020204030204" pitchFamily="34" charset="0"/>
                        </a:rPr>
                        <a:t>Testable Proof of Concept</a:t>
                      </a:r>
                    </a:p>
                  </a:txBody>
                  <a:tcPr marL="9525" marR="9525" marT="9525" marB="0" anchor="ctr">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426529922"/>
                  </a:ext>
                </a:extLst>
              </a:tr>
              <a:tr h="370840">
                <a:tc>
                  <a:txBody>
                    <a:bodyPr/>
                    <a:lstStyle/>
                    <a:p>
                      <a:pPr algn="r" fontAlgn="b"/>
                      <a:r>
                        <a:rPr lang="en-US" sz="1400" b="1" i="0" u="none" strike="noStrike">
                          <a:solidFill>
                            <a:srgbClr val="000000"/>
                          </a:solidFill>
                          <a:effectLst/>
                          <a:latin typeface="Calibri" panose="020F0502020204030204" pitchFamily="34" charset="0"/>
                        </a:rPr>
                        <a:t>Reliable Process</a:t>
                      </a:r>
                    </a:p>
                  </a:txBody>
                  <a:tcPr marL="9525" marR="9525" marT="9525" marB="0" anchor="ctr">
                    <a:solidFill>
                      <a:srgbClr val="F6FBEB"/>
                    </a:solidFill>
                  </a:tcPr>
                </a:tc>
                <a:tc>
                  <a:txBody>
                    <a:bodyPr/>
                    <a:lstStyle/>
                    <a:p>
                      <a:pPr algn="ctr" fontAlgn="b"/>
                      <a:r>
                        <a:rPr lang="en-US" sz="1400" b="1" i="0" u="none" strike="noStrike">
                          <a:solidFill>
                            <a:srgbClr val="000000"/>
                          </a:solidFill>
                          <a:effectLst/>
                          <a:latin typeface="Calibri" panose="020F0502020204030204" pitchFamily="34" charset="0"/>
                        </a:rPr>
                        <a:t>1</a:t>
                      </a:r>
                    </a:p>
                  </a:txBody>
                  <a:tcPr marL="9525" marR="9525" marT="9525" marB="0" anchor="ctr">
                    <a:solidFill>
                      <a:srgbClr val="F6FBEB"/>
                    </a:solidFill>
                  </a:tcPr>
                </a:tc>
                <a:extLst>
                  <a:ext uri="{0D108BD9-81ED-4DB2-BD59-A6C34878D82A}">
                    <a16:rowId xmlns:a16="http://schemas.microsoft.com/office/drawing/2014/main" val="3601411417"/>
                  </a:ext>
                </a:extLst>
              </a:tr>
              <a:tr h="378961">
                <a:tc>
                  <a:txBody>
                    <a:bodyPr/>
                    <a:lstStyle/>
                    <a:p>
                      <a:pPr algn="r" fontAlgn="b"/>
                      <a:r>
                        <a:rPr lang="en-US" sz="1400" b="1" i="0" u="none" strike="noStrike">
                          <a:solidFill>
                            <a:srgbClr val="000000"/>
                          </a:solidFill>
                          <a:effectLst/>
                          <a:latin typeface="Calibri" panose="020F0502020204030204" pitchFamily="34" charset="0"/>
                        </a:rPr>
                        <a:t>Durable</a:t>
                      </a:r>
                    </a:p>
                  </a:txBody>
                  <a:tcPr marL="9525" marR="9525" marT="9525" marB="0" anchor="ctr">
                    <a:solidFill>
                      <a:srgbClr val="F6FBEB"/>
                    </a:solidFill>
                  </a:tcPr>
                </a:tc>
                <a:tc>
                  <a:txBody>
                    <a:bodyPr/>
                    <a:lstStyle/>
                    <a:p>
                      <a:pPr algn="ctr" fontAlgn="b"/>
                      <a:r>
                        <a:rPr lang="en-US" sz="1400" b="1" i="0" u="none" strike="noStrike">
                          <a:solidFill>
                            <a:srgbClr val="000000"/>
                          </a:solidFill>
                          <a:effectLst/>
                          <a:latin typeface="Calibri" panose="020F0502020204030204" pitchFamily="34" charset="0"/>
                        </a:rPr>
                        <a:t>1</a:t>
                      </a:r>
                    </a:p>
                  </a:txBody>
                  <a:tcPr marL="9525" marR="9525" marT="9525" marB="0" anchor="ctr">
                    <a:solidFill>
                      <a:srgbClr val="F6FBEB"/>
                    </a:solidFill>
                  </a:tcPr>
                </a:tc>
                <a:extLst>
                  <a:ext uri="{0D108BD9-81ED-4DB2-BD59-A6C34878D82A}">
                    <a16:rowId xmlns:a16="http://schemas.microsoft.com/office/drawing/2014/main" val="802451155"/>
                  </a:ext>
                </a:extLst>
              </a:tr>
            </a:tbl>
          </a:graphicData>
        </a:graphic>
      </p:graphicFrame>
    </p:spTree>
    <p:extLst>
      <p:ext uri="{BB962C8B-B14F-4D97-AF65-F5344CB8AC3E}">
        <p14:creationId xmlns:p14="http://schemas.microsoft.com/office/powerpoint/2010/main" val="214201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475287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House of Quality</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26</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sp>
        <p:nvSpPr>
          <p:cNvPr id="46" name="Rectangle 45">
            <a:extLst>
              <a:ext uri="{FF2B5EF4-FFF2-40B4-BE49-F238E27FC236}">
                <a16:creationId xmlns:a16="http://schemas.microsoft.com/office/drawing/2014/main" id="{791A1DC8-5CD2-4A2F-97F3-9673D63E7B20}"/>
              </a:ext>
            </a:extLst>
          </p:cNvPr>
          <p:cNvSpPr/>
          <p:nvPr/>
        </p:nvSpPr>
        <p:spPr>
          <a:xfrm>
            <a:off x="83727"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psi</a:t>
            </a:r>
          </a:p>
        </p:txBody>
      </p:sp>
      <p:sp>
        <p:nvSpPr>
          <p:cNvPr id="47" name="Rectangle 46">
            <a:extLst>
              <a:ext uri="{FF2B5EF4-FFF2-40B4-BE49-F238E27FC236}">
                <a16:creationId xmlns:a16="http://schemas.microsoft.com/office/drawing/2014/main" id="{C0109724-E3BB-4D69-8F3E-24F22F0CC2CE}"/>
              </a:ext>
            </a:extLst>
          </p:cNvPr>
          <p:cNvSpPr/>
          <p:nvPr/>
        </p:nvSpPr>
        <p:spPr>
          <a:xfrm>
            <a:off x="83728"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0" name="Rectangle: Rounded Corners 49">
            <a:extLst>
              <a:ext uri="{FF2B5EF4-FFF2-40B4-BE49-F238E27FC236}">
                <a16:creationId xmlns:a16="http://schemas.microsoft.com/office/drawing/2014/main" id="{48B730DD-3A0E-46FF-A82E-5D86A7529647}"/>
              </a:ext>
            </a:extLst>
          </p:cNvPr>
          <p:cNvSpPr/>
          <p:nvPr/>
        </p:nvSpPr>
        <p:spPr>
          <a:xfrm>
            <a:off x="83728" y="196113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Applied Pressure</a:t>
            </a:r>
          </a:p>
        </p:txBody>
      </p:sp>
      <p:sp>
        <p:nvSpPr>
          <p:cNvPr id="14" name="Rectangle 13">
            <a:extLst>
              <a:ext uri="{FF2B5EF4-FFF2-40B4-BE49-F238E27FC236}">
                <a16:creationId xmlns:a16="http://schemas.microsoft.com/office/drawing/2014/main" id="{62A13188-F92E-41CC-892F-4DB10B1C2D81}"/>
              </a:ext>
            </a:extLst>
          </p:cNvPr>
          <p:cNvSpPr/>
          <p:nvPr/>
        </p:nvSpPr>
        <p:spPr>
          <a:xfrm>
            <a:off x="1579152"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seconds</a:t>
            </a:r>
          </a:p>
        </p:txBody>
      </p:sp>
      <p:sp>
        <p:nvSpPr>
          <p:cNvPr id="15" name="Rectangle 14">
            <a:extLst>
              <a:ext uri="{FF2B5EF4-FFF2-40B4-BE49-F238E27FC236}">
                <a16:creationId xmlns:a16="http://schemas.microsoft.com/office/drawing/2014/main" id="{C3D4BD50-FC24-4919-8D38-EC89086B37EB}"/>
              </a:ext>
            </a:extLst>
          </p:cNvPr>
          <p:cNvSpPr/>
          <p:nvPr/>
        </p:nvSpPr>
        <p:spPr>
          <a:xfrm>
            <a:off x="1579153"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6" name="Rectangle: Rounded Corners 15">
            <a:extLst>
              <a:ext uri="{FF2B5EF4-FFF2-40B4-BE49-F238E27FC236}">
                <a16:creationId xmlns:a16="http://schemas.microsoft.com/office/drawing/2014/main" id="{581D78B8-6B5A-4C65-B156-E4140AB9A31E}"/>
              </a:ext>
            </a:extLst>
          </p:cNvPr>
          <p:cNvSpPr/>
          <p:nvPr/>
        </p:nvSpPr>
        <p:spPr>
          <a:xfrm>
            <a:off x="1579153" y="196113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Engagement Time</a:t>
            </a:r>
          </a:p>
        </p:txBody>
      </p:sp>
      <p:sp>
        <p:nvSpPr>
          <p:cNvPr id="17" name="Rectangle 16">
            <a:extLst>
              <a:ext uri="{FF2B5EF4-FFF2-40B4-BE49-F238E27FC236}">
                <a16:creationId xmlns:a16="http://schemas.microsoft.com/office/drawing/2014/main" id="{FB8E5207-3188-4A5F-AE66-C0FE38542CE9}"/>
              </a:ext>
            </a:extLst>
          </p:cNvPr>
          <p:cNvSpPr/>
          <p:nvPr/>
        </p:nvSpPr>
        <p:spPr>
          <a:xfrm>
            <a:off x="3074577"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err="1"/>
              <a:t>lbs</a:t>
            </a:r>
            <a:endParaRPr lang="en-US" sz="1400"/>
          </a:p>
        </p:txBody>
      </p:sp>
      <p:sp>
        <p:nvSpPr>
          <p:cNvPr id="18" name="Rectangle 17">
            <a:extLst>
              <a:ext uri="{FF2B5EF4-FFF2-40B4-BE49-F238E27FC236}">
                <a16:creationId xmlns:a16="http://schemas.microsoft.com/office/drawing/2014/main" id="{79E4D2B8-E0AE-4198-B5DE-CDC15B27A653}"/>
              </a:ext>
            </a:extLst>
          </p:cNvPr>
          <p:cNvSpPr/>
          <p:nvPr/>
        </p:nvSpPr>
        <p:spPr>
          <a:xfrm>
            <a:off x="3074578"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9" name="Rectangle: Rounded Corners 18">
            <a:extLst>
              <a:ext uri="{FF2B5EF4-FFF2-40B4-BE49-F238E27FC236}">
                <a16:creationId xmlns:a16="http://schemas.microsoft.com/office/drawing/2014/main" id="{16DE1453-FB65-4D5F-974E-7CCF2C254DEE}"/>
              </a:ext>
            </a:extLst>
          </p:cNvPr>
          <p:cNvSpPr/>
          <p:nvPr/>
        </p:nvSpPr>
        <p:spPr>
          <a:xfrm>
            <a:off x="3074578" y="196113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Supported Load</a:t>
            </a:r>
          </a:p>
        </p:txBody>
      </p:sp>
      <p:sp>
        <p:nvSpPr>
          <p:cNvPr id="20" name="Rectangle 19">
            <a:extLst>
              <a:ext uri="{FF2B5EF4-FFF2-40B4-BE49-F238E27FC236}">
                <a16:creationId xmlns:a16="http://schemas.microsoft.com/office/drawing/2014/main" id="{9078ACA1-DA47-4DBC-B6C3-351CC450EDC5}"/>
              </a:ext>
            </a:extLst>
          </p:cNvPr>
          <p:cNvSpPr/>
          <p:nvPr/>
        </p:nvSpPr>
        <p:spPr>
          <a:xfrm>
            <a:off x="4570002"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deg</a:t>
            </a:r>
          </a:p>
        </p:txBody>
      </p:sp>
      <p:sp>
        <p:nvSpPr>
          <p:cNvPr id="21" name="Rectangle 20">
            <a:extLst>
              <a:ext uri="{FF2B5EF4-FFF2-40B4-BE49-F238E27FC236}">
                <a16:creationId xmlns:a16="http://schemas.microsoft.com/office/drawing/2014/main" id="{681BCD6D-726C-494C-8A9C-D9D6059D95AA}"/>
              </a:ext>
            </a:extLst>
          </p:cNvPr>
          <p:cNvSpPr/>
          <p:nvPr/>
        </p:nvSpPr>
        <p:spPr>
          <a:xfrm>
            <a:off x="4570003"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2" name="Rectangle: Rounded Corners 21">
            <a:extLst>
              <a:ext uri="{FF2B5EF4-FFF2-40B4-BE49-F238E27FC236}">
                <a16:creationId xmlns:a16="http://schemas.microsoft.com/office/drawing/2014/main" id="{C995037A-5E52-4A6F-83FA-81B139109821}"/>
              </a:ext>
            </a:extLst>
          </p:cNvPr>
          <p:cNvSpPr/>
          <p:nvPr/>
        </p:nvSpPr>
        <p:spPr>
          <a:xfrm>
            <a:off x="4570003" y="196113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Angular </a:t>
            </a:r>
            <a:br>
              <a:rPr lang="en-US" sz="1400" b="1">
                <a:solidFill>
                  <a:schemeClr val="tx1"/>
                </a:solidFill>
              </a:rPr>
            </a:br>
            <a:r>
              <a:rPr lang="en-US" sz="1400" b="1">
                <a:solidFill>
                  <a:schemeClr val="tx1"/>
                </a:solidFill>
              </a:rPr>
              <a:t>Loading Range</a:t>
            </a:r>
          </a:p>
        </p:txBody>
      </p:sp>
      <p:sp>
        <p:nvSpPr>
          <p:cNvPr id="23" name="Rectangle 22">
            <a:extLst>
              <a:ext uri="{FF2B5EF4-FFF2-40B4-BE49-F238E27FC236}">
                <a16:creationId xmlns:a16="http://schemas.microsoft.com/office/drawing/2014/main" id="{C27E79D0-6E01-4873-9E2F-D8E76738CA3C}"/>
              </a:ext>
            </a:extLst>
          </p:cNvPr>
          <p:cNvSpPr/>
          <p:nvPr/>
        </p:nvSpPr>
        <p:spPr>
          <a:xfrm>
            <a:off x="6036852"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inches</a:t>
            </a:r>
          </a:p>
        </p:txBody>
      </p:sp>
      <p:sp>
        <p:nvSpPr>
          <p:cNvPr id="24" name="Rectangle 23">
            <a:extLst>
              <a:ext uri="{FF2B5EF4-FFF2-40B4-BE49-F238E27FC236}">
                <a16:creationId xmlns:a16="http://schemas.microsoft.com/office/drawing/2014/main" id="{1C9EF1FA-F401-44B8-B0C3-CFE0D2CE5422}"/>
              </a:ext>
            </a:extLst>
          </p:cNvPr>
          <p:cNvSpPr/>
          <p:nvPr/>
        </p:nvSpPr>
        <p:spPr>
          <a:xfrm>
            <a:off x="6036853"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5" name="Rectangle: Rounded Corners 24">
            <a:extLst>
              <a:ext uri="{FF2B5EF4-FFF2-40B4-BE49-F238E27FC236}">
                <a16:creationId xmlns:a16="http://schemas.microsoft.com/office/drawing/2014/main" id="{599C3C76-1A11-4D5B-BBAC-1BB3B2FEE78C}"/>
              </a:ext>
            </a:extLst>
          </p:cNvPr>
          <p:cNvSpPr/>
          <p:nvPr/>
        </p:nvSpPr>
        <p:spPr>
          <a:xfrm>
            <a:off x="6036853" y="196113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Part Slippage</a:t>
            </a:r>
          </a:p>
        </p:txBody>
      </p:sp>
      <p:sp>
        <p:nvSpPr>
          <p:cNvPr id="26" name="Rectangle 25">
            <a:extLst>
              <a:ext uri="{FF2B5EF4-FFF2-40B4-BE49-F238E27FC236}">
                <a16:creationId xmlns:a16="http://schemas.microsoft.com/office/drawing/2014/main" id="{B5757833-D169-4AA1-998A-FEA0D6FDA496}"/>
              </a:ext>
            </a:extLst>
          </p:cNvPr>
          <p:cNvSpPr/>
          <p:nvPr/>
        </p:nvSpPr>
        <p:spPr>
          <a:xfrm>
            <a:off x="7560852"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inches</a:t>
            </a:r>
          </a:p>
        </p:txBody>
      </p:sp>
      <p:sp>
        <p:nvSpPr>
          <p:cNvPr id="27" name="Rectangle 26">
            <a:extLst>
              <a:ext uri="{FF2B5EF4-FFF2-40B4-BE49-F238E27FC236}">
                <a16:creationId xmlns:a16="http://schemas.microsoft.com/office/drawing/2014/main" id="{0CCCD44F-815C-48D7-8435-C3C225883F18}"/>
              </a:ext>
            </a:extLst>
          </p:cNvPr>
          <p:cNvSpPr/>
          <p:nvPr/>
        </p:nvSpPr>
        <p:spPr>
          <a:xfrm>
            <a:off x="7560853"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8" name="Rectangle: Rounded Corners 27">
            <a:extLst>
              <a:ext uri="{FF2B5EF4-FFF2-40B4-BE49-F238E27FC236}">
                <a16:creationId xmlns:a16="http://schemas.microsoft.com/office/drawing/2014/main" id="{506634C8-587F-49C7-AB86-050DF1FF97F0}"/>
              </a:ext>
            </a:extLst>
          </p:cNvPr>
          <p:cNvSpPr/>
          <p:nvPr/>
        </p:nvSpPr>
        <p:spPr>
          <a:xfrm>
            <a:off x="7473131" y="1961139"/>
            <a:ext cx="1499420"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Part Displacement</a:t>
            </a:r>
          </a:p>
        </p:txBody>
      </p:sp>
      <p:sp>
        <p:nvSpPr>
          <p:cNvPr id="29" name="Rectangle 28">
            <a:extLst>
              <a:ext uri="{FF2B5EF4-FFF2-40B4-BE49-F238E27FC236}">
                <a16:creationId xmlns:a16="http://schemas.microsoft.com/office/drawing/2014/main" id="{3A6133AE-A966-42E5-BF91-BACADBA68C5F}"/>
              </a:ext>
            </a:extLst>
          </p:cNvPr>
          <p:cNvSpPr/>
          <p:nvPr/>
        </p:nvSpPr>
        <p:spPr>
          <a:xfrm>
            <a:off x="9161052"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inches</a:t>
            </a:r>
          </a:p>
        </p:txBody>
      </p:sp>
      <p:sp>
        <p:nvSpPr>
          <p:cNvPr id="30" name="Rectangle 29">
            <a:extLst>
              <a:ext uri="{FF2B5EF4-FFF2-40B4-BE49-F238E27FC236}">
                <a16:creationId xmlns:a16="http://schemas.microsoft.com/office/drawing/2014/main" id="{32F103E5-2535-48A2-BBE9-C4EF8B17D7C6}"/>
              </a:ext>
            </a:extLst>
          </p:cNvPr>
          <p:cNvSpPr/>
          <p:nvPr/>
        </p:nvSpPr>
        <p:spPr>
          <a:xfrm>
            <a:off x="9161053"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 name="Rectangle: Rounded Corners 30">
            <a:extLst>
              <a:ext uri="{FF2B5EF4-FFF2-40B4-BE49-F238E27FC236}">
                <a16:creationId xmlns:a16="http://schemas.microsoft.com/office/drawing/2014/main" id="{45B65A6E-8BF4-462D-97E9-14FF2A8EEB78}"/>
              </a:ext>
            </a:extLst>
          </p:cNvPr>
          <p:cNvSpPr/>
          <p:nvPr/>
        </p:nvSpPr>
        <p:spPr>
          <a:xfrm>
            <a:off x="9077326" y="1961139"/>
            <a:ext cx="1491430"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Part Misalignment</a:t>
            </a:r>
          </a:p>
        </p:txBody>
      </p:sp>
      <p:sp>
        <p:nvSpPr>
          <p:cNvPr id="32" name="Rectangle 31">
            <a:extLst>
              <a:ext uri="{FF2B5EF4-FFF2-40B4-BE49-F238E27FC236}">
                <a16:creationId xmlns:a16="http://schemas.microsoft.com/office/drawing/2014/main" id="{5C6FA705-28A6-4225-8F63-4FDF05B1E5AF}"/>
              </a:ext>
            </a:extLst>
          </p:cNvPr>
          <p:cNvSpPr/>
          <p:nvPr/>
        </p:nvSpPr>
        <p:spPr>
          <a:xfrm>
            <a:off x="10675527" y="3217718"/>
            <a:ext cx="1323975" cy="706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10</a:t>
            </a:r>
            <a:r>
              <a:rPr lang="en-US" sz="1400" baseline="30000"/>
              <a:t>9 </a:t>
            </a:r>
            <a:r>
              <a:rPr lang="en-US" sz="1400"/>
              <a:t>Cycles</a:t>
            </a:r>
          </a:p>
        </p:txBody>
      </p:sp>
      <p:sp>
        <p:nvSpPr>
          <p:cNvPr id="33" name="Rectangle 32">
            <a:extLst>
              <a:ext uri="{FF2B5EF4-FFF2-40B4-BE49-F238E27FC236}">
                <a16:creationId xmlns:a16="http://schemas.microsoft.com/office/drawing/2014/main" id="{BB48AAE5-FFE6-44AF-86B4-FA4DD7DE716F}"/>
              </a:ext>
            </a:extLst>
          </p:cNvPr>
          <p:cNvSpPr/>
          <p:nvPr/>
        </p:nvSpPr>
        <p:spPr>
          <a:xfrm>
            <a:off x="10675528" y="4299726"/>
            <a:ext cx="1323974" cy="122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4" name="Rectangle: Rounded Corners 33">
            <a:extLst>
              <a:ext uri="{FF2B5EF4-FFF2-40B4-BE49-F238E27FC236}">
                <a16:creationId xmlns:a16="http://schemas.microsoft.com/office/drawing/2014/main" id="{9EAFCD20-5102-4B70-9AB4-D7073D97902D}"/>
              </a:ext>
            </a:extLst>
          </p:cNvPr>
          <p:cNvSpPr/>
          <p:nvPr/>
        </p:nvSpPr>
        <p:spPr>
          <a:xfrm>
            <a:off x="10675528" y="196113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Durability</a:t>
            </a:r>
          </a:p>
        </p:txBody>
      </p:sp>
      <p:sp>
        <p:nvSpPr>
          <p:cNvPr id="5" name="Arrow: Down 4">
            <a:extLst>
              <a:ext uri="{FF2B5EF4-FFF2-40B4-BE49-F238E27FC236}">
                <a16:creationId xmlns:a16="http://schemas.microsoft.com/office/drawing/2014/main" id="{B83D588D-B1C1-451E-B7BD-6D20ECBCB0E8}"/>
              </a:ext>
            </a:extLst>
          </p:cNvPr>
          <p:cNvSpPr/>
          <p:nvPr/>
        </p:nvSpPr>
        <p:spPr>
          <a:xfrm>
            <a:off x="571098" y="4480614"/>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8C5B9BC7-D6FE-4CB5-9FE1-77DF64AF36FA}"/>
              </a:ext>
            </a:extLst>
          </p:cNvPr>
          <p:cNvSpPr/>
          <p:nvPr/>
        </p:nvSpPr>
        <p:spPr>
          <a:xfrm>
            <a:off x="2097764" y="4480614"/>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CF8B95CF-78F2-42D5-9FED-68D2FEAB1AF5}"/>
              </a:ext>
            </a:extLst>
          </p:cNvPr>
          <p:cNvSpPr/>
          <p:nvPr/>
        </p:nvSpPr>
        <p:spPr>
          <a:xfrm rot="10800000">
            <a:off x="3593189" y="4480614"/>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24478C86-6E4B-48C2-8C97-B65316FBFB81}"/>
              </a:ext>
            </a:extLst>
          </p:cNvPr>
          <p:cNvSpPr/>
          <p:nvPr/>
        </p:nvSpPr>
        <p:spPr>
          <a:xfrm rot="10800000">
            <a:off x="5088614" y="4480614"/>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63BD4AC2-F8A2-48A2-A3A3-36B0509FD0D5}"/>
              </a:ext>
            </a:extLst>
          </p:cNvPr>
          <p:cNvSpPr/>
          <p:nvPr/>
        </p:nvSpPr>
        <p:spPr>
          <a:xfrm>
            <a:off x="6555464" y="4464776"/>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52">
            <a:extLst>
              <a:ext uri="{FF2B5EF4-FFF2-40B4-BE49-F238E27FC236}">
                <a16:creationId xmlns:a16="http://schemas.microsoft.com/office/drawing/2014/main" id="{F1CEF350-44F9-471C-8B35-075F9B43228E}"/>
              </a:ext>
            </a:extLst>
          </p:cNvPr>
          <p:cNvSpPr/>
          <p:nvPr/>
        </p:nvSpPr>
        <p:spPr>
          <a:xfrm>
            <a:off x="6555464" y="4480614"/>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a:extLst>
              <a:ext uri="{FF2B5EF4-FFF2-40B4-BE49-F238E27FC236}">
                <a16:creationId xmlns:a16="http://schemas.microsoft.com/office/drawing/2014/main" id="{E4433377-F5D8-4A73-8AFA-EFEAE02E1EFE}"/>
              </a:ext>
            </a:extLst>
          </p:cNvPr>
          <p:cNvSpPr/>
          <p:nvPr/>
        </p:nvSpPr>
        <p:spPr>
          <a:xfrm rot="10800000">
            <a:off x="8079464" y="4480614"/>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Down 54">
            <a:extLst>
              <a:ext uri="{FF2B5EF4-FFF2-40B4-BE49-F238E27FC236}">
                <a16:creationId xmlns:a16="http://schemas.microsoft.com/office/drawing/2014/main" id="{EE96DF7F-3164-4EE2-B427-72856989F9EB}"/>
              </a:ext>
            </a:extLst>
          </p:cNvPr>
          <p:cNvSpPr/>
          <p:nvPr/>
        </p:nvSpPr>
        <p:spPr>
          <a:xfrm rot="10800000">
            <a:off x="9679664" y="4466293"/>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0D015148-6632-49FD-85CF-873A1CAC0638}"/>
              </a:ext>
            </a:extLst>
          </p:cNvPr>
          <p:cNvSpPr/>
          <p:nvPr/>
        </p:nvSpPr>
        <p:spPr>
          <a:xfrm rot="10800000">
            <a:off x="11210425" y="4464776"/>
            <a:ext cx="286749"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B9857D-C69A-48C0-801D-B1CAE64C5EF6}"/>
              </a:ext>
            </a:extLst>
          </p:cNvPr>
          <p:cNvGrpSpPr/>
          <p:nvPr/>
        </p:nvGrpSpPr>
        <p:grpSpPr>
          <a:xfrm>
            <a:off x="4043363" y="1310569"/>
            <a:ext cx="3986978" cy="539294"/>
            <a:chOff x="4043363" y="1310569"/>
            <a:chExt cx="3986978" cy="539294"/>
          </a:xfrm>
        </p:grpSpPr>
        <p:sp>
          <p:nvSpPr>
            <p:cNvPr id="57" name="Rectangle: Rounded Corners 56">
              <a:extLst>
                <a:ext uri="{FF2B5EF4-FFF2-40B4-BE49-F238E27FC236}">
                  <a16:creationId xmlns:a16="http://schemas.microsoft.com/office/drawing/2014/main" id="{19BC02B1-6972-43D9-8127-454DF229FB0F}"/>
                </a:ext>
              </a:extLst>
            </p:cNvPr>
            <p:cNvSpPr/>
            <p:nvPr/>
          </p:nvSpPr>
          <p:spPr>
            <a:xfrm>
              <a:off x="4043363" y="1310569"/>
              <a:ext cx="3986978" cy="539294"/>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a:solidFill>
                  <a:schemeClr val="tx1"/>
                </a:solidFill>
              </a:endParaRPr>
            </a:p>
          </p:txBody>
        </p:sp>
        <p:sp>
          <p:nvSpPr>
            <p:cNvPr id="6" name="TextBox 5">
              <a:extLst>
                <a:ext uri="{FF2B5EF4-FFF2-40B4-BE49-F238E27FC236}">
                  <a16:creationId xmlns:a16="http://schemas.microsoft.com/office/drawing/2014/main" id="{927E910B-7C0B-47F9-9547-083761ACC6D9}"/>
                </a:ext>
              </a:extLst>
            </p:cNvPr>
            <p:cNvSpPr txBox="1"/>
            <p:nvPr/>
          </p:nvSpPr>
          <p:spPr>
            <a:xfrm>
              <a:off x="4133850" y="1377347"/>
              <a:ext cx="3800475" cy="400110"/>
            </a:xfrm>
            <a:prstGeom prst="rect">
              <a:avLst/>
            </a:prstGeom>
            <a:noFill/>
          </p:spPr>
          <p:txBody>
            <a:bodyPr wrap="square" rtlCol="0">
              <a:spAutoFit/>
            </a:bodyPr>
            <a:lstStyle/>
            <a:p>
              <a:pPr algn="ctr"/>
              <a:r>
                <a:rPr lang="en-US" sz="2000" b="1"/>
                <a:t>Engineering Characteristics</a:t>
              </a:r>
            </a:p>
          </p:txBody>
        </p:sp>
      </p:grpSp>
    </p:spTree>
    <p:extLst>
      <p:ext uri="{BB962C8B-B14F-4D97-AF65-F5344CB8AC3E}">
        <p14:creationId xmlns:p14="http://schemas.microsoft.com/office/powerpoint/2010/main" val="27258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475287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House of Quality</a:t>
            </a:r>
            <a:endParaRPr sz="3200">
              <a:solidFill>
                <a:srgbClr val="000000"/>
              </a:solidFill>
            </a:endParaRPr>
          </a:p>
        </p:txBody>
      </p:sp>
      <p:sp>
        <p:nvSpPr>
          <p:cNvPr id="2" name="Oval 1">
            <a:extLst>
              <a:ext uri="{FF2B5EF4-FFF2-40B4-BE49-F238E27FC236}">
                <a16:creationId xmlns:a16="http://schemas.microsoft.com/office/drawing/2014/main" id="{4C02A72F-AFEF-40A9-A276-9587AA11864E}"/>
              </a:ext>
            </a:extLst>
          </p:cNvPr>
          <p:cNvSpPr/>
          <p:nvPr/>
        </p:nvSpPr>
        <p:spPr>
          <a:xfrm rot="880415">
            <a:off x="-225625" y="1517959"/>
            <a:ext cx="9667455" cy="2974084"/>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27</a:t>
            </a:fld>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sp>
        <p:nvSpPr>
          <p:cNvPr id="50" name="Rectangle: Rounded Corners 49">
            <a:extLst>
              <a:ext uri="{FF2B5EF4-FFF2-40B4-BE49-F238E27FC236}">
                <a16:creationId xmlns:a16="http://schemas.microsoft.com/office/drawing/2014/main" id="{48B730DD-3A0E-46FF-A82E-5D86A7529647}"/>
              </a:ext>
            </a:extLst>
          </p:cNvPr>
          <p:cNvSpPr/>
          <p:nvPr/>
        </p:nvSpPr>
        <p:spPr>
          <a:xfrm>
            <a:off x="4608103" y="2922910"/>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Applied Pressure</a:t>
            </a:r>
          </a:p>
        </p:txBody>
      </p:sp>
      <p:sp>
        <p:nvSpPr>
          <p:cNvPr id="16" name="Rectangle: Rounded Corners 15">
            <a:extLst>
              <a:ext uri="{FF2B5EF4-FFF2-40B4-BE49-F238E27FC236}">
                <a16:creationId xmlns:a16="http://schemas.microsoft.com/office/drawing/2014/main" id="{581D78B8-6B5A-4C65-B156-E4140AB9A31E}"/>
              </a:ext>
            </a:extLst>
          </p:cNvPr>
          <p:cNvSpPr/>
          <p:nvPr/>
        </p:nvSpPr>
        <p:spPr>
          <a:xfrm>
            <a:off x="9180103" y="4616747"/>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Engagement Time</a:t>
            </a:r>
          </a:p>
        </p:txBody>
      </p:sp>
      <p:sp>
        <p:nvSpPr>
          <p:cNvPr id="19" name="Rectangle: Rounded Corners 18">
            <a:extLst>
              <a:ext uri="{FF2B5EF4-FFF2-40B4-BE49-F238E27FC236}">
                <a16:creationId xmlns:a16="http://schemas.microsoft.com/office/drawing/2014/main" id="{16DE1453-FB65-4D5F-974E-7CCF2C254DEE}"/>
              </a:ext>
            </a:extLst>
          </p:cNvPr>
          <p:cNvSpPr/>
          <p:nvPr/>
        </p:nvSpPr>
        <p:spPr>
          <a:xfrm>
            <a:off x="158162" y="1871567"/>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Supported Load</a:t>
            </a:r>
          </a:p>
        </p:txBody>
      </p:sp>
      <p:sp>
        <p:nvSpPr>
          <p:cNvPr id="22" name="Rectangle: Rounded Corners 21">
            <a:extLst>
              <a:ext uri="{FF2B5EF4-FFF2-40B4-BE49-F238E27FC236}">
                <a16:creationId xmlns:a16="http://schemas.microsoft.com/office/drawing/2014/main" id="{C995037A-5E52-4A6F-83FA-81B139109821}"/>
              </a:ext>
            </a:extLst>
          </p:cNvPr>
          <p:cNvSpPr/>
          <p:nvPr/>
        </p:nvSpPr>
        <p:spPr>
          <a:xfrm>
            <a:off x="6034087" y="3629492"/>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Angular </a:t>
            </a:r>
            <a:br>
              <a:rPr lang="en-US" sz="1400" b="1">
                <a:solidFill>
                  <a:schemeClr val="tx1"/>
                </a:solidFill>
              </a:rPr>
            </a:br>
            <a:r>
              <a:rPr lang="en-US" sz="1400" b="1">
                <a:solidFill>
                  <a:schemeClr val="tx1"/>
                </a:solidFill>
              </a:rPr>
              <a:t>Loading Range</a:t>
            </a:r>
          </a:p>
        </p:txBody>
      </p:sp>
      <p:sp>
        <p:nvSpPr>
          <p:cNvPr id="25" name="Rectangle: Rounded Corners 24">
            <a:extLst>
              <a:ext uri="{FF2B5EF4-FFF2-40B4-BE49-F238E27FC236}">
                <a16:creationId xmlns:a16="http://schemas.microsoft.com/office/drawing/2014/main" id="{599C3C76-1A11-4D5B-BBAC-1BB3B2FEE78C}"/>
              </a:ext>
            </a:extLst>
          </p:cNvPr>
          <p:cNvSpPr/>
          <p:nvPr/>
        </p:nvSpPr>
        <p:spPr>
          <a:xfrm>
            <a:off x="1561218" y="2569619"/>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Part Slippage</a:t>
            </a:r>
          </a:p>
        </p:txBody>
      </p:sp>
      <p:sp>
        <p:nvSpPr>
          <p:cNvPr id="28" name="Rectangle: Rounded Corners 27">
            <a:extLst>
              <a:ext uri="{FF2B5EF4-FFF2-40B4-BE49-F238E27FC236}">
                <a16:creationId xmlns:a16="http://schemas.microsoft.com/office/drawing/2014/main" id="{506634C8-587F-49C7-AB86-050DF1FF97F0}"/>
              </a:ext>
            </a:extLst>
          </p:cNvPr>
          <p:cNvSpPr/>
          <p:nvPr/>
        </p:nvSpPr>
        <p:spPr>
          <a:xfrm>
            <a:off x="7571864" y="3772318"/>
            <a:ext cx="1499420"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Part Displacement</a:t>
            </a:r>
          </a:p>
        </p:txBody>
      </p:sp>
      <p:sp>
        <p:nvSpPr>
          <p:cNvPr id="31" name="Rectangle: Rounded Corners 30">
            <a:extLst>
              <a:ext uri="{FF2B5EF4-FFF2-40B4-BE49-F238E27FC236}">
                <a16:creationId xmlns:a16="http://schemas.microsoft.com/office/drawing/2014/main" id="{45B65A6E-8BF4-462D-97E9-14FF2A8EEB78}"/>
              </a:ext>
            </a:extLst>
          </p:cNvPr>
          <p:cNvSpPr/>
          <p:nvPr/>
        </p:nvSpPr>
        <p:spPr>
          <a:xfrm>
            <a:off x="3000933" y="2777116"/>
            <a:ext cx="1491430"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Part Misalignment</a:t>
            </a:r>
          </a:p>
        </p:txBody>
      </p:sp>
      <p:sp>
        <p:nvSpPr>
          <p:cNvPr id="34" name="Rectangle: Rounded Corners 33">
            <a:extLst>
              <a:ext uri="{FF2B5EF4-FFF2-40B4-BE49-F238E27FC236}">
                <a16:creationId xmlns:a16="http://schemas.microsoft.com/office/drawing/2014/main" id="{9EAFCD20-5102-4B70-9AB4-D7073D97902D}"/>
              </a:ext>
            </a:extLst>
          </p:cNvPr>
          <p:cNvSpPr/>
          <p:nvPr/>
        </p:nvSpPr>
        <p:spPr>
          <a:xfrm>
            <a:off x="10733825" y="4938337"/>
            <a:ext cx="1323975" cy="706582"/>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rPr>
              <a:t>Durability</a:t>
            </a:r>
          </a:p>
        </p:txBody>
      </p:sp>
      <p:grpSp>
        <p:nvGrpSpPr>
          <p:cNvPr id="8" name="Group 7">
            <a:extLst>
              <a:ext uri="{FF2B5EF4-FFF2-40B4-BE49-F238E27FC236}">
                <a16:creationId xmlns:a16="http://schemas.microsoft.com/office/drawing/2014/main" id="{21B9857D-C69A-48C0-801D-B1CAE64C5EF6}"/>
              </a:ext>
            </a:extLst>
          </p:cNvPr>
          <p:cNvGrpSpPr/>
          <p:nvPr/>
        </p:nvGrpSpPr>
        <p:grpSpPr>
          <a:xfrm>
            <a:off x="4043363" y="1310569"/>
            <a:ext cx="3986978" cy="539294"/>
            <a:chOff x="4043363" y="1310569"/>
            <a:chExt cx="3986978" cy="539294"/>
          </a:xfrm>
        </p:grpSpPr>
        <p:sp>
          <p:nvSpPr>
            <p:cNvPr id="57" name="Rectangle: Rounded Corners 56">
              <a:extLst>
                <a:ext uri="{FF2B5EF4-FFF2-40B4-BE49-F238E27FC236}">
                  <a16:creationId xmlns:a16="http://schemas.microsoft.com/office/drawing/2014/main" id="{19BC02B1-6972-43D9-8127-454DF229FB0F}"/>
                </a:ext>
              </a:extLst>
            </p:cNvPr>
            <p:cNvSpPr/>
            <p:nvPr/>
          </p:nvSpPr>
          <p:spPr>
            <a:xfrm>
              <a:off x="4043363" y="1310569"/>
              <a:ext cx="3986978" cy="539294"/>
            </a:xfrm>
            <a:prstGeom prst="roundRect">
              <a:avLst/>
            </a:prstGeom>
            <a:solidFill>
              <a:schemeClr val="accent2">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a:solidFill>
                  <a:schemeClr val="tx1"/>
                </a:solidFill>
              </a:endParaRPr>
            </a:p>
          </p:txBody>
        </p:sp>
        <p:sp>
          <p:nvSpPr>
            <p:cNvPr id="6" name="TextBox 5">
              <a:extLst>
                <a:ext uri="{FF2B5EF4-FFF2-40B4-BE49-F238E27FC236}">
                  <a16:creationId xmlns:a16="http://schemas.microsoft.com/office/drawing/2014/main" id="{927E910B-7C0B-47F9-9547-083761ACC6D9}"/>
                </a:ext>
              </a:extLst>
            </p:cNvPr>
            <p:cNvSpPr txBox="1"/>
            <p:nvPr/>
          </p:nvSpPr>
          <p:spPr>
            <a:xfrm>
              <a:off x="4133850" y="1377347"/>
              <a:ext cx="3800475" cy="400110"/>
            </a:xfrm>
            <a:prstGeom prst="rect">
              <a:avLst/>
            </a:prstGeom>
            <a:noFill/>
          </p:spPr>
          <p:txBody>
            <a:bodyPr wrap="square" rtlCol="0">
              <a:spAutoFit/>
            </a:bodyPr>
            <a:lstStyle/>
            <a:p>
              <a:pPr algn="ctr"/>
              <a:r>
                <a:rPr lang="en-US" sz="2000" b="1"/>
                <a:t>Engineering Characteristics</a:t>
              </a:r>
            </a:p>
          </p:txBody>
        </p:sp>
      </p:grpSp>
      <p:sp>
        <p:nvSpPr>
          <p:cNvPr id="9" name="Oval 8">
            <a:extLst>
              <a:ext uri="{FF2B5EF4-FFF2-40B4-BE49-F238E27FC236}">
                <a16:creationId xmlns:a16="http://schemas.microsoft.com/office/drawing/2014/main" id="{E9241290-6BE6-4ACF-8756-CFA3860C3E00}"/>
              </a:ext>
            </a:extLst>
          </p:cNvPr>
          <p:cNvSpPr/>
          <p:nvPr/>
        </p:nvSpPr>
        <p:spPr>
          <a:xfrm>
            <a:off x="507196" y="1198965"/>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1st</a:t>
            </a:r>
          </a:p>
        </p:txBody>
      </p:sp>
      <p:sp>
        <p:nvSpPr>
          <p:cNvPr id="58" name="Oval 57">
            <a:extLst>
              <a:ext uri="{FF2B5EF4-FFF2-40B4-BE49-F238E27FC236}">
                <a16:creationId xmlns:a16="http://schemas.microsoft.com/office/drawing/2014/main" id="{8022B8A9-74E5-4129-B96A-4B3D9D16F6E7}"/>
              </a:ext>
            </a:extLst>
          </p:cNvPr>
          <p:cNvSpPr/>
          <p:nvPr/>
        </p:nvSpPr>
        <p:spPr>
          <a:xfrm>
            <a:off x="1910252" y="1871567"/>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2nd</a:t>
            </a:r>
          </a:p>
        </p:txBody>
      </p:sp>
      <p:sp>
        <p:nvSpPr>
          <p:cNvPr id="59" name="Oval 58">
            <a:extLst>
              <a:ext uri="{FF2B5EF4-FFF2-40B4-BE49-F238E27FC236}">
                <a16:creationId xmlns:a16="http://schemas.microsoft.com/office/drawing/2014/main" id="{287EA0D8-18D6-4219-87DA-D61C13609270}"/>
              </a:ext>
            </a:extLst>
          </p:cNvPr>
          <p:cNvSpPr/>
          <p:nvPr/>
        </p:nvSpPr>
        <p:spPr>
          <a:xfrm>
            <a:off x="11040847" y="4240798"/>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8th</a:t>
            </a:r>
          </a:p>
        </p:txBody>
      </p:sp>
      <p:sp>
        <p:nvSpPr>
          <p:cNvPr id="60" name="Oval 59">
            <a:extLst>
              <a:ext uri="{FF2B5EF4-FFF2-40B4-BE49-F238E27FC236}">
                <a16:creationId xmlns:a16="http://schemas.microsoft.com/office/drawing/2014/main" id="{974EA232-4303-4F3F-AD55-7DED77FABE7B}"/>
              </a:ext>
            </a:extLst>
          </p:cNvPr>
          <p:cNvSpPr/>
          <p:nvPr/>
        </p:nvSpPr>
        <p:spPr>
          <a:xfrm>
            <a:off x="9529137" y="3927845"/>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7th</a:t>
            </a:r>
          </a:p>
        </p:txBody>
      </p:sp>
      <p:sp>
        <p:nvSpPr>
          <p:cNvPr id="61" name="Oval 60">
            <a:extLst>
              <a:ext uri="{FF2B5EF4-FFF2-40B4-BE49-F238E27FC236}">
                <a16:creationId xmlns:a16="http://schemas.microsoft.com/office/drawing/2014/main" id="{08E1E218-4329-421F-9511-0294C9B413E8}"/>
              </a:ext>
            </a:extLst>
          </p:cNvPr>
          <p:cNvSpPr/>
          <p:nvPr/>
        </p:nvSpPr>
        <p:spPr>
          <a:xfrm>
            <a:off x="8008621" y="3063902"/>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6th</a:t>
            </a:r>
          </a:p>
        </p:txBody>
      </p:sp>
      <p:sp>
        <p:nvSpPr>
          <p:cNvPr id="62" name="Oval 61">
            <a:extLst>
              <a:ext uri="{FF2B5EF4-FFF2-40B4-BE49-F238E27FC236}">
                <a16:creationId xmlns:a16="http://schemas.microsoft.com/office/drawing/2014/main" id="{BFD15F2B-E515-4ED6-B92E-E193AFF1D20C}"/>
              </a:ext>
            </a:extLst>
          </p:cNvPr>
          <p:cNvSpPr/>
          <p:nvPr/>
        </p:nvSpPr>
        <p:spPr>
          <a:xfrm>
            <a:off x="6383121" y="2922910"/>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5th</a:t>
            </a:r>
          </a:p>
        </p:txBody>
      </p:sp>
      <p:sp>
        <p:nvSpPr>
          <p:cNvPr id="63" name="Oval 62">
            <a:extLst>
              <a:ext uri="{FF2B5EF4-FFF2-40B4-BE49-F238E27FC236}">
                <a16:creationId xmlns:a16="http://schemas.microsoft.com/office/drawing/2014/main" id="{564260AA-CF95-4F11-9261-F6D59098AB16}"/>
              </a:ext>
            </a:extLst>
          </p:cNvPr>
          <p:cNvSpPr/>
          <p:nvPr/>
        </p:nvSpPr>
        <p:spPr>
          <a:xfrm>
            <a:off x="4957137" y="2256666"/>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4th</a:t>
            </a:r>
          </a:p>
        </p:txBody>
      </p:sp>
      <p:sp>
        <p:nvSpPr>
          <p:cNvPr id="64" name="Oval 63">
            <a:extLst>
              <a:ext uri="{FF2B5EF4-FFF2-40B4-BE49-F238E27FC236}">
                <a16:creationId xmlns:a16="http://schemas.microsoft.com/office/drawing/2014/main" id="{AE92A8A1-E6C5-4927-BE35-7AB44EABCE96}"/>
              </a:ext>
            </a:extLst>
          </p:cNvPr>
          <p:cNvSpPr/>
          <p:nvPr/>
        </p:nvSpPr>
        <p:spPr>
          <a:xfrm>
            <a:off x="3417457" y="2117930"/>
            <a:ext cx="625906" cy="625906"/>
          </a:xfrm>
          <a:prstGeom prst="ellipse">
            <a:avLst/>
          </a:prstGeom>
          <a:solidFill>
            <a:schemeClr val="accent1">
              <a:lumMod val="75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3rd</a:t>
            </a:r>
          </a:p>
        </p:txBody>
      </p:sp>
    </p:spTree>
    <p:extLst>
      <p:ext uri="{BB962C8B-B14F-4D97-AF65-F5344CB8AC3E}">
        <p14:creationId xmlns:p14="http://schemas.microsoft.com/office/powerpoint/2010/main" val="3738120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229251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901659" y="47625"/>
            <a:ext cx="6418289" cy="996800"/>
          </a:xfrm>
          <a:prstGeom prst="rect">
            <a:avLst/>
          </a:prstGeom>
          <a:noFill/>
          <a:ln>
            <a:noFill/>
          </a:ln>
        </p:spPr>
        <p:txBody>
          <a:bodyPr spcFirstLastPara="1" wrap="square" lIns="91433" tIns="45700" rIns="91433" bIns="45700" anchor="b" anchorCtr="0">
            <a:normAutofit/>
          </a:bodyPr>
          <a:lstStyle/>
          <a:p>
            <a:r>
              <a:rPr lang="en" sz="3700">
                <a:solidFill>
                  <a:srgbClr val="000000"/>
                </a:solidFill>
              </a:rPr>
              <a:t>Datum</a:t>
            </a:r>
            <a:endParaRPr lang="en-US"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27</a:t>
            </a:r>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486233"/>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sp>
        <p:nvSpPr>
          <p:cNvPr id="43" name="Rectangle: Rounded Corners 42">
            <a:extLst>
              <a:ext uri="{FF2B5EF4-FFF2-40B4-BE49-F238E27FC236}">
                <a16:creationId xmlns:a16="http://schemas.microsoft.com/office/drawing/2014/main" id="{1C69118C-20BB-441E-9032-4BB639529AF6}"/>
              </a:ext>
            </a:extLst>
          </p:cNvPr>
          <p:cNvSpPr/>
          <p:nvPr/>
        </p:nvSpPr>
        <p:spPr>
          <a:xfrm>
            <a:off x="4914900" y="1371766"/>
            <a:ext cx="7142900" cy="4114467"/>
          </a:xfrm>
          <a:prstGeom prst="roundRect">
            <a:avLst/>
          </a:prstGeom>
          <a:solidFill>
            <a:srgbClr val="CAE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7B57CB6-02B1-4970-BD8A-EED217028D19}"/>
              </a:ext>
            </a:extLst>
          </p:cNvPr>
          <p:cNvSpPr/>
          <p:nvPr/>
        </p:nvSpPr>
        <p:spPr>
          <a:xfrm>
            <a:off x="8754417" y="3336605"/>
            <a:ext cx="2814928" cy="88627"/>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50B4D30-A363-4AFD-8DA5-D7312679CA73}"/>
              </a:ext>
            </a:extLst>
          </p:cNvPr>
          <p:cNvSpPr/>
          <p:nvPr/>
        </p:nvSpPr>
        <p:spPr>
          <a:xfrm>
            <a:off x="8754068" y="4118443"/>
            <a:ext cx="2814928" cy="75138"/>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C553433-FC02-48CC-91B2-5646F66E9511}"/>
              </a:ext>
            </a:extLst>
          </p:cNvPr>
          <p:cNvSpPr/>
          <p:nvPr/>
        </p:nvSpPr>
        <p:spPr>
          <a:xfrm>
            <a:off x="8641382" y="2680524"/>
            <a:ext cx="2894126" cy="113803"/>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AD27186-1495-48E8-A742-D871F85603A3}"/>
              </a:ext>
            </a:extLst>
          </p:cNvPr>
          <p:cNvSpPr/>
          <p:nvPr/>
        </p:nvSpPr>
        <p:spPr>
          <a:xfrm>
            <a:off x="5745697" y="2360887"/>
            <a:ext cx="2007119" cy="2075138"/>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54E2D49B-CB48-4082-80B6-08103607B3A5}"/>
              </a:ext>
            </a:extLst>
          </p:cNvPr>
          <p:cNvSpPr/>
          <p:nvPr/>
        </p:nvSpPr>
        <p:spPr>
          <a:xfrm>
            <a:off x="5264387" y="2124426"/>
            <a:ext cx="2950322" cy="11500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FEDE0E4-0A17-4327-9AAD-BA962E6D845E}"/>
              </a:ext>
            </a:extLst>
          </p:cNvPr>
          <p:cNvSpPr/>
          <p:nvPr/>
        </p:nvSpPr>
        <p:spPr>
          <a:xfrm flipH="1">
            <a:off x="8008599" y="3532174"/>
            <a:ext cx="198504" cy="9945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35AD6E5F-011A-4AD9-A217-B9D172E4AE57}"/>
              </a:ext>
            </a:extLst>
          </p:cNvPr>
          <p:cNvGrpSpPr/>
          <p:nvPr/>
        </p:nvGrpSpPr>
        <p:grpSpPr>
          <a:xfrm>
            <a:off x="8008598" y="2088238"/>
            <a:ext cx="279398" cy="1541433"/>
            <a:chOff x="5185573" y="355447"/>
            <a:chExt cx="516324" cy="3532764"/>
          </a:xfrm>
        </p:grpSpPr>
        <p:sp>
          <p:nvSpPr>
            <p:cNvPr id="55" name="Rectangle 54">
              <a:extLst>
                <a:ext uri="{FF2B5EF4-FFF2-40B4-BE49-F238E27FC236}">
                  <a16:creationId xmlns:a16="http://schemas.microsoft.com/office/drawing/2014/main" id="{9C008DC0-2F5E-435C-A87A-67C0C09BFC2D}"/>
                </a:ext>
              </a:extLst>
            </p:cNvPr>
            <p:cNvSpPr/>
            <p:nvPr/>
          </p:nvSpPr>
          <p:spPr>
            <a:xfrm flipH="1">
              <a:off x="5185573" y="2689551"/>
              <a:ext cx="366833" cy="227931"/>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68F874A-8B3D-4DFC-BF3E-94661B594C8F}"/>
                </a:ext>
              </a:extLst>
            </p:cNvPr>
            <p:cNvSpPr/>
            <p:nvPr/>
          </p:nvSpPr>
          <p:spPr>
            <a:xfrm rot="16200000">
              <a:off x="3821348" y="2143124"/>
              <a:ext cx="3249388"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555F20C-40C7-4443-ABD9-FDADEBC16609}"/>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Top Corners Snipped 52">
            <a:extLst>
              <a:ext uri="{FF2B5EF4-FFF2-40B4-BE49-F238E27FC236}">
                <a16:creationId xmlns:a16="http://schemas.microsoft.com/office/drawing/2014/main" id="{E589A754-EFC6-4C9C-981E-D90067C16B76}"/>
              </a:ext>
            </a:extLst>
          </p:cNvPr>
          <p:cNvSpPr/>
          <p:nvPr/>
        </p:nvSpPr>
        <p:spPr>
          <a:xfrm rot="5400000">
            <a:off x="7839970" y="3088500"/>
            <a:ext cx="206220" cy="130296"/>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Snipped 53">
            <a:extLst>
              <a:ext uri="{FF2B5EF4-FFF2-40B4-BE49-F238E27FC236}">
                <a16:creationId xmlns:a16="http://schemas.microsoft.com/office/drawing/2014/main" id="{D3F22973-21DF-468B-855A-25F7CF4DFCF1}"/>
              </a:ext>
            </a:extLst>
          </p:cNvPr>
          <p:cNvSpPr/>
          <p:nvPr/>
        </p:nvSpPr>
        <p:spPr>
          <a:xfrm rot="5400000">
            <a:off x="7840603" y="3515793"/>
            <a:ext cx="206220" cy="130296"/>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C1EDE663-B187-40E7-8DD0-9679E0EA0F21}"/>
              </a:ext>
            </a:extLst>
          </p:cNvPr>
          <p:cNvGrpSpPr/>
          <p:nvPr/>
        </p:nvGrpSpPr>
        <p:grpSpPr>
          <a:xfrm flipH="1">
            <a:off x="5234183" y="2091048"/>
            <a:ext cx="414193" cy="1595813"/>
            <a:chOff x="4936473" y="355448"/>
            <a:chExt cx="765424" cy="2852381"/>
          </a:xfrm>
        </p:grpSpPr>
        <p:sp>
          <p:nvSpPr>
            <p:cNvPr id="59" name="Rectangle 58">
              <a:extLst>
                <a:ext uri="{FF2B5EF4-FFF2-40B4-BE49-F238E27FC236}">
                  <a16:creationId xmlns:a16="http://schemas.microsoft.com/office/drawing/2014/main" id="{12DF6E0D-A996-47CD-BFCE-B23EEBBD4D5A}"/>
                </a:ext>
              </a:extLst>
            </p:cNvPr>
            <p:cNvSpPr/>
            <p:nvPr/>
          </p:nvSpPr>
          <p:spPr>
            <a:xfrm flipH="1">
              <a:off x="5181174" y="2936362"/>
              <a:ext cx="366833" cy="17776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F03164FA-836E-4B25-9075-04B5B61E2B4C}"/>
                </a:ext>
              </a:extLst>
            </p:cNvPr>
            <p:cNvGrpSpPr/>
            <p:nvPr/>
          </p:nvGrpSpPr>
          <p:grpSpPr>
            <a:xfrm>
              <a:off x="5185573" y="355448"/>
              <a:ext cx="516324" cy="2755181"/>
              <a:chOff x="5185573" y="355447"/>
              <a:chExt cx="516324" cy="3532764"/>
            </a:xfrm>
          </p:grpSpPr>
          <p:sp>
            <p:nvSpPr>
              <p:cNvPr id="63" name="Rectangle 62">
                <a:extLst>
                  <a:ext uri="{FF2B5EF4-FFF2-40B4-BE49-F238E27FC236}">
                    <a16:creationId xmlns:a16="http://schemas.microsoft.com/office/drawing/2014/main" id="{733CB643-84E8-40FA-AAEB-EA52B7A121D0}"/>
                  </a:ext>
                </a:extLst>
              </p:cNvPr>
              <p:cNvSpPr/>
              <p:nvPr/>
            </p:nvSpPr>
            <p:spPr>
              <a:xfrm flipH="1">
                <a:off x="5185573" y="2689551"/>
                <a:ext cx="366833" cy="227931"/>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566177B-0E3B-4529-891F-49C903CB8A59}"/>
                  </a:ext>
                </a:extLst>
              </p:cNvPr>
              <p:cNvSpPr/>
              <p:nvPr/>
            </p:nvSpPr>
            <p:spPr>
              <a:xfrm rot="16200000">
                <a:off x="3821348" y="2143124"/>
                <a:ext cx="3249388"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E4E26C4-47DD-40B7-98A0-9EA36D9B6F62}"/>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Top Corners Snipped 60">
              <a:extLst>
                <a:ext uri="{FF2B5EF4-FFF2-40B4-BE49-F238E27FC236}">
                  <a16:creationId xmlns:a16="http://schemas.microsoft.com/office/drawing/2014/main" id="{F712FE88-6ED2-4E73-AE03-91E4103A285B}"/>
                </a:ext>
              </a:extLst>
            </p:cNvPr>
            <p:cNvSpPr/>
            <p:nvPr/>
          </p:nvSpPr>
          <p:spPr>
            <a:xfrm rot="5400000">
              <a:off x="4880195" y="2139385"/>
              <a:ext cx="368600" cy="240786"/>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Top Corners Snipped 61">
              <a:extLst>
                <a:ext uri="{FF2B5EF4-FFF2-40B4-BE49-F238E27FC236}">
                  <a16:creationId xmlns:a16="http://schemas.microsoft.com/office/drawing/2014/main" id="{1B50C382-384E-4B53-8D8B-2A531235733F}"/>
                </a:ext>
              </a:extLst>
            </p:cNvPr>
            <p:cNvSpPr/>
            <p:nvPr/>
          </p:nvSpPr>
          <p:spPr>
            <a:xfrm rot="5400000">
              <a:off x="4872566" y="2903136"/>
              <a:ext cx="368600" cy="240786"/>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63793C09-5FF6-437F-9DDE-F540B7F95239}"/>
              </a:ext>
            </a:extLst>
          </p:cNvPr>
          <p:cNvGrpSpPr/>
          <p:nvPr/>
        </p:nvGrpSpPr>
        <p:grpSpPr>
          <a:xfrm>
            <a:off x="8754417" y="2678205"/>
            <a:ext cx="400093" cy="1534694"/>
            <a:chOff x="8754417" y="2678205"/>
            <a:chExt cx="400093" cy="1534694"/>
          </a:xfrm>
        </p:grpSpPr>
        <p:grpSp>
          <p:nvGrpSpPr>
            <p:cNvPr id="91" name="Group 90">
              <a:extLst>
                <a:ext uri="{FF2B5EF4-FFF2-40B4-BE49-F238E27FC236}">
                  <a16:creationId xmlns:a16="http://schemas.microsoft.com/office/drawing/2014/main" id="{F5815268-F5E5-4FB8-80F5-819683848836}"/>
                </a:ext>
              </a:extLst>
            </p:cNvPr>
            <p:cNvGrpSpPr/>
            <p:nvPr/>
          </p:nvGrpSpPr>
          <p:grpSpPr>
            <a:xfrm flipH="1">
              <a:off x="8823775" y="2901573"/>
              <a:ext cx="330155" cy="206221"/>
              <a:chOff x="11024661" y="1855942"/>
              <a:chExt cx="610118" cy="368600"/>
            </a:xfrm>
          </p:grpSpPr>
          <p:sp>
            <p:nvSpPr>
              <p:cNvPr id="96" name="Rectangle 95">
                <a:extLst>
                  <a:ext uri="{FF2B5EF4-FFF2-40B4-BE49-F238E27FC236}">
                    <a16:creationId xmlns:a16="http://schemas.microsoft.com/office/drawing/2014/main" id="{FD740417-98FC-4C63-A62F-5456E4912CF4}"/>
                  </a:ext>
                </a:extLst>
              </p:cNvPr>
              <p:cNvSpPr/>
              <p:nvPr/>
            </p:nvSpPr>
            <p:spPr>
              <a:xfrm flipH="1">
                <a:off x="11267946" y="1958447"/>
                <a:ext cx="366833" cy="17776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Top Corners Snipped 94">
                <a:extLst>
                  <a:ext uri="{FF2B5EF4-FFF2-40B4-BE49-F238E27FC236}">
                    <a16:creationId xmlns:a16="http://schemas.microsoft.com/office/drawing/2014/main" id="{DE0062B2-EB43-4140-AC00-574FD755B7F1}"/>
                  </a:ext>
                </a:extLst>
              </p:cNvPr>
              <p:cNvSpPr/>
              <p:nvPr/>
            </p:nvSpPr>
            <p:spPr>
              <a:xfrm rot="5400000">
                <a:off x="10960754" y="1919849"/>
                <a:ext cx="368600" cy="240785"/>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671FF8F-CBBC-4210-9E6F-955FABA7EE1D}"/>
                </a:ext>
              </a:extLst>
            </p:cNvPr>
            <p:cNvGrpSpPr/>
            <p:nvPr/>
          </p:nvGrpSpPr>
          <p:grpSpPr>
            <a:xfrm flipH="1">
              <a:off x="8824355" y="3669225"/>
              <a:ext cx="330155" cy="206221"/>
              <a:chOff x="11014838" y="1855942"/>
              <a:chExt cx="610118" cy="368600"/>
            </a:xfrm>
          </p:grpSpPr>
          <p:sp>
            <p:nvSpPr>
              <p:cNvPr id="94" name="Rectangle 93">
                <a:extLst>
                  <a:ext uri="{FF2B5EF4-FFF2-40B4-BE49-F238E27FC236}">
                    <a16:creationId xmlns:a16="http://schemas.microsoft.com/office/drawing/2014/main" id="{2C3584DB-33E6-425B-8A77-E6FD0351F73F}"/>
                  </a:ext>
                </a:extLst>
              </p:cNvPr>
              <p:cNvSpPr/>
              <p:nvPr/>
            </p:nvSpPr>
            <p:spPr>
              <a:xfrm flipH="1">
                <a:off x="11258122" y="1958448"/>
                <a:ext cx="366834" cy="177763"/>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Snipped 92">
                <a:extLst>
                  <a:ext uri="{FF2B5EF4-FFF2-40B4-BE49-F238E27FC236}">
                    <a16:creationId xmlns:a16="http://schemas.microsoft.com/office/drawing/2014/main" id="{3F4B5810-50ED-43E6-A308-1458594B91CD}"/>
                  </a:ext>
                </a:extLst>
              </p:cNvPr>
              <p:cNvSpPr/>
              <p:nvPr/>
            </p:nvSpPr>
            <p:spPr>
              <a:xfrm rot="5400000">
                <a:off x="10950931" y="1919849"/>
                <a:ext cx="368600" cy="240786"/>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EF541CFF-6272-4EF5-88C3-B5DA89C996CD}"/>
                </a:ext>
              </a:extLst>
            </p:cNvPr>
            <p:cNvSpPr/>
            <p:nvPr/>
          </p:nvSpPr>
          <p:spPr>
            <a:xfrm rot="16200000" flipH="1">
              <a:off x="8026889" y="3405733"/>
              <a:ext cx="1534694" cy="79638"/>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27CBA714-9859-4BF7-BC23-EFC575B57FDD}"/>
              </a:ext>
            </a:extLst>
          </p:cNvPr>
          <p:cNvGrpSpPr/>
          <p:nvPr/>
        </p:nvGrpSpPr>
        <p:grpSpPr>
          <a:xfrm>
            <a:off x="11173085" y="2637910"/>
            <a:ext cx="463847" cy="1574491"/>
            <a:chOff x="11173085" y="2637910"/>
            <a:chExt cx="463847" cy="1574491"/>
          </a:xfrm>
        </p:grpSpPr>
        <p:grpSp>
          <p:nvGrpSpPr>
            <p:cNvPr id="84" name="Group 83">
              <a:extLst>
                <a:ext uri="{FF2B5EF4-FFF2-40B4-BE49-F238E27FC236}">
                  <a16:creationId xmlns:a16="http://schemas.microsoft.com/office/drawing/2014/main" id="{8E98270C-77EF-4526-881B-655FDE933682}"/>
                </a:ext>
              </a:extLst>
            </p:cNvPr>
            <p:cNvGrpSpPr/>
            <p:nvPr/>
          </p:nvGrpSpPr>
          <p:grpSpPr>
            <a:xfrm>
              <a:off x="11173085" y="3668727"/>
              <a:ext cx="330155" cy="206221"/>
              <a:chOff x="11024661" y="1855942"/>
              <a:chExt cx="610118" cy="368600"/>
            </a:xfrm>
          </p:grpSpPr>
          <p:sp>
            <p:nvSpPr>
              <p:cNvPr id="86" name="Rectangle 85">
                <a:extLst>
                  <a:ext uri="{FF2B5EF4-FFF2-40B4-BE49-F238E27FC236}">
                    <a16:creationId xmlns:a16="http://schemas.microsoft.com/office/drawing/2014/main" id="{24EB45E0-ECBE-4FD9-A7F2-6B275C6423F3}"/>
                  </a:ext>
                </a:extLst>
              </p:cNvPr>
              <p:cNvSpPr/>
              <p:nvPr/>
            </p:nvSpPr>
            <p:spPr>
              <a:xfrm flipH="1">
                <a:off x="11267946" y="1958447"/>
                <a:ext cx="366833" cy="17776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Top Corners Snipped 84">
                <a:extLst>
                  <a:ext uri="{FF2B5EF4-FFF2-40B4-BE49-F238E27FC236}">
                    <a16:creationId xmlns:a16="http://schemas.microsoft.com/office/drawing/2014/main" id="{0F0E6C43-6B60-4C02-B2B7-9CE7D0B34C4A}"/>
                  </a:ext>
                </a:extLst>
              </p:cNvPr>
              <p:cNvSpPr/>
              <p:nvPr/>
            </p:nvSpPr>
            <p:spPr>
              <a:xfrm rot="5400000">
                <a:off x="10960754" y="1919849"/>
                <a:ext cx="368600" cy="240785"/>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3666734-F163-4F5B-87AF-20096BF9A2C7}"/>
                </a:ext>
              </a:extLst>
            </p:cNvPr>
            <p:cNvGrpSpPr/>
            <p:nvPr/>
          </p:nvGrpSpPr>
          <p:grpSpPr>
            <a:xfrm>
              <a:off x="11173666" y="2906391"/>
              <a:ext cx="309815" cy="206221"/>
              <a:chOff x="11034485" y="1865444"/>
              <a:chExt cx="572530" cy="368600"/>
            </a:xfrm>
          </p:grpSpPr>
          <p:sp>
            <p:nvSpPr>
              <p:cNvPr id="88" name="Rectangle 87">
                <a:extLst>
                  <a:ext uri="{FF2B5EF4-FFF2-40B4-BE49-F238E27FC236}">
                    <a16:creationId xmlns:a16="http://schemas.microsoft.com/office/drawing/2014/main" id="{63E7D9FE-F047-45CF-A3C1-EDD3636186CF}"/>
                  </a:ext>
                </a:extLst>
              </p:cNvPr>
              <p:cNvSpPr/>
              <p:nvPr/>
            </p:nvSpPr>
            <p:spPr>
              <a:xfrm flipH="1">
                <a:off x="11267945" y="1958448"/>
                <a:ext cx="339070" cy="203412"/>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Top Corners Snipped 86">
                <a:extLst>
                  <a:ext uri="{FF2B5EF4-FFF2-40B4-BE49-F238E27FC236}">
                    <a16:creationId xmlns:a16="http://schemas.microsoft.com/office/drawing/2014/main" id="{5C757B25-88F3-4B5C-866F-4B76FCA7FF48}"/>
                  </a:ext>
                </a:extLst>
              </p:cNvPr>
              <p:cNvSpPr/>
              <p:nvPr/>
            </p:nvSpPr>
            <p:spPr>
              <a:xfrm rot="5400000">
                <a:off x="10970578" y="1929351"/>
                <a:ext cx="368600" cy="240786"/>
              </a:xfrm>
              <a:prstGeom prst="snip2SameRect">
                <a:avLst>
                  <a:gd name="adj1" fmla="val 2516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D4AF77CD-C521-4517-9FBF-ADEE8D4E9D37}"/>
                </a:ext>
              </a:extLst>
            </p:cNvPr>
            <p:cNvSpPr/>
            <p:nvPr/>
          </p:nvSpPr>
          <p:spPr>
            <a:xfrm rot="5400000">
              <a:off x="10760696" y="3405235"/>
              <a:ext cx="1534694" cy="79638"/>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36CBE17-2C66-4500-94D0-A446A4E542E8}"/>
                </a:ext>
              </a:extLst>
            </p:cNvPr>
            <p:cNvSpPr/>
            <p:nvPr/>
          </p:nvSpPr>
          <p:spPr>
            <a:xfrm flipH="1">
              <a:off x="11360030" y="2637910"/>
              <a:ext cx="276902" cy="1793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B413B8CC-E2BE-4E81-9712-BC640947FC5B}"/>
              </a:ext>
            </a:extLst>
          </p:cNvPr>
          <p:cNvSpPr/>
          <p:nvPr/>
        </p:nvSpPr>
        <p:spPr>
          <a:xfrm flipH="1">
            <a:off x="8641382" y="2633079"/>
            <a:ext cx="276902" cy="1793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5AD05C02-6D99-4423-BB9D-B8DBC24FD526}"/>
              </a:ext>
            </a:extLst>
          </p:cNvPr>
          <p:cNvGrpSpPr/>
          <p:nvPr/>
        </p:nvGrpSpPr>
        <p:grpSpPr>
          <a:xfrm rot="5400000">
            <a:off x="9055671" y="2519956"/>
            <a:ext cx="2223055" cy="1915731"/>
            <a:chOff x="8992889" y="2580931"/>
            <a:chExt cx="2256554" cy="1972460"/>
          </a:xfrm>
        </p:grpSpPr>
        <p:sp>
          <p:nvSpPr>
            <p:cNvPr id="104" name="Oval 103">
              <a:extLst>
                <a:ext uri="{FF2B5EF4-FFF2-40B4-BE49-F238E27FC236}">
                  <a16:creationId xmlns:a16="http://schemas.microsoft.com/office/drawing/2014/main" id="{6442FE41-2796-43BC-B670-13857C0D120C}"/>
                </a:ext>
              </a:extLst>
            </p:cNvPr>
            <p:cNvSpPr/>
            <p:nvPr/>
          </p:nvSpPr>
          <p:spPr>
            <a:xfrm>
              <a:off x="110375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E19BABC2-ABCC-4D66-84F6-6B652BE9550F}"/>
                </a:ext>
              </a:extLst>
            </p:cNvPr>
            <p:cNvSpPr/>
            <p:nvPr/>
          </p:nvSpPr>
          <p:spPr>
            <a:xfrm>
              <a:off x="9116224" y="2589367"/>
              <a:ext cx="2003565" cy="19505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BB1C481E-C39B-43B4-B342-9808219B5E3D}"/>
                </a:ext>
              </a:extLst>
            </p:cNvPr>
            <p:cNvSpPr/>
            <p:nvPr/>
          </p:nvSpPr>
          <p:spPr>
            <a:xfrm>
              <a:off x="89928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1D776307-41A9-4699-A11D-46F3FD381FE8}"/>
              </a:ext>
            </a:extLst>
          </p:cNvPr>
          <p:cNvGrpSpPr/>
          <p:nvPr/>
        </p:nvGrpSpPr>
        <p:grpSpPr>
          <a:xfrm>
            <a:off x="134200" y="1329841"/>
            <a:ext cx="4553323" cy="4105759"/>
            <a:chOff x="134200" y="1329841"/>
            <a:chExt cx="4553323" cy="4105759"/>
          </a:xfrm>
        </p:grpSpPr>
        <p:sp>
          <p:nvSpPr>
            <p:cNvPr id="108" name="Rectangle: Rounded Corners 107">
              <a:extLst>
                <a:ext uri="{FF2B5EF4-FFF2-40B4-BE49-F238E27FC236}">
                  <a16:creationId xmlns:a16="http://schemas.microsoft.com/office/drawing/2014/main" id="{2AAE9D0C-D6D9-4715-87D0-6EDA851B1E64}"/>
                </a:ext>
              </a:extLst>
            </p:cNvPr>
            <p:cNvSpPr/>
            <p:nvPr/>
          </p:nvSpPr>
          <p:spPr>
            <a:xfrm>
              <a:off x="134200" y="1329841"/>
              <a:ext cx="4553323" cy="41057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F6042D68-DFCF-4003-B598-E1B882CDE5EC}"/>
                </a:ext>
              </a:extLst>
            </p:cNvPr>
            <p:cNvSpPr txBox="1"/>
            <p:nvPr/>
          </p:nvSpPr>
          <p:spPr>
            <a:xfrm>
              <a:off x="342900" y="1536700"/>
              <a:ext cx="4193395" cy="461665"/>
            </a:xfrm>
            <a:prstGeom prst="rect">
              <a:avLst/>
            </a:prstGeom>
            <a:noFill/>
          </p:spPr>
          <p:txBody>
            <a:bodyPr wrap="square" rtlCol="0">
              <a:spAutoFit/>
            </a:bodyPr>
            <a:lstStyle/>
            <a:p>
              <a:r>
                <a:rPr lang="en-US" sz="2400" b="1"/>
                <a:t>Parallel Gripper Array</a:t>
              </a:r>
            </a:p>
          </p:txBody>
        </p:sp>
      </p:grpSp>
      <p:sp>
        <p:nvSpPr>
          <p:cNvPr id="5" name="TextBox 4">
            <a:extLst>
              <a:ext uri="{FF2B5EF4-FFF2-40B4-BE49-F238E27FC236}">
                <a16:creationId xmlns:a16="http://schemas.microsoft.com/office/drawing/2014/main" id="{5EF4BF77-4EBA-4CD5-B5DB-0D46647FF26B}"/>
              </a:ext>
            </a:extLst>
          </p:cNvPr>
          <p:cNvSpPr txBox="1"/>
          <p:nvPr/>
        </p:nvSpPr>
        <p:spPr>
          <a:xfrm>
            <a:off x="443060" y="2267623"/>
            <a:ext cx="3923496" cy="1631216"/>
          </a:xfrm>
          <a:prstGeom prst="rect">
            <a:avLst/>
          </a:prstGeom>
          <a:noFill/>
        </p:spPr>
        <p:txBody>
          <a:bodyPr wrap="square" rtlCol="0">
            <a:spAutoFit/>
          </a:bodyPr>
          <a:lstStyle/>
          <a:p>
            <a:pPr marL="342900" indent="-342900">
              <a:buFont typeface="Arial" panose="020B0604020202020204" pitchFamily="34" charset="0"/>
              <a:buChar char="•"/>
            </a:pPr>
            <a:r>
              <a:rPr lang="en-US" sz="2000"/>
              <a:t>Grippers pinch ceramic and support with friction</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Arrays of grippers arranged on opposite sides </a:t>
            </a:r>
          </a:p>
        </p:txBody>
      </p:sp>
    </p:spTree>
    <p:extLst>
      <p:ext uri="{BB962C8B-B14F-4D97-AF65-F5344CB8AC3E}">
        <p14:creationId xmlns:p14="http://schemas.microsoft.com/office/powerpoint/2010/main" val="2835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3314602"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Pugh Chart</a:t>
            </a:r>
            <a:endParaRPr sz="320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aphicFrame>
        <p:nvGraphicFramePr>
          <p:cNvPr id="5" name="Table 5">
            <a:extLst>
              <a:ext uri="{FF2B5EF4-FFF2-40B4-BE49-F238E27FC236}">
                <a16:creationId xmlns:a16="http://schemas.microsoft.com/office/drawing/2014/main" id="{16A0B006-D660-46CB-9A91-82C1B401C180}"/>
              </a:ext>
            </a:extLst>
          </p:cNvPr>
          <p:cNvGraphicFramePr>
            <a:graphicFrameLocks noGrp="1"/>
          </p:cNvGraphicFramePr>
          <p:nvPr>
            <p:extLst>
              <p:ext uri="{D42A27DB-BD31-4B8C-83A1-F6EECF244321}">
                <p14:modId xmlns:p14="http://schemas.microsoft.com/office/powerpoint/2010/main" val="1729769335"/>
              </p:ext>
            </p:extLst>
          </p:nvPr>
        </p:nvGraphicFramePr>
        <p:xfrm>
          <a:off x="714473" y="1768438"/>
          <a:ext cx="2571750" cy="375984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179177867"/>
                    </a:ext>
                  </a:extLst>
                </a:gridCol>
                <a:gridCol w="476250">
                  <a:extLst>
                    <a:ext uri="{9D8B030D-6E8A-4147-A177-3AD203B41FA5}">
                      <a16:colId xmlns:a16="http://schemas.microsoft.com/office/drawing/2014/main" val="1736933926"/>
                    </a:ext>
                  </a:extLst>
                </a:gridCol>
              </a:tblGrid>
              <a:tr h="370840">
                <a:tc>
                  <a:txBody>
                    <a:bodyPr/>
                    <a:lstStyle/>
                    <a:p>
                      <a:pPr algn="ctr"/>
                      <a:r>
                        <a:rPr lang="en-US"/>
                        <a:t>Concept</a:t>
                      </a:r>
                    </a:p>
                  </a:txBody>
                  <a:tcPr/>
                </a:tc>
                <a:tc>
                  <a:txBody>
                    <a:bodyPr/>
                    <a:lstStyle/>
                    <a:p>
                      <a:pPr algn="ctr"/>
                      <a:r>
                        <a:rPr lang="en-US"/>
                        <a:t>#</a:t>
                      </a:r>
                    </a:p>
                  </a:txBody>
                  <a:tcPr/>
                </a:tc>
                <a:extLst>
                  <a:ext uri="{0D108BD9-81ED-4DB2-BD59-A6C34878D82A}">
                    <a16:rowId xmlns:a16="http://schemas.microsoft.com/office/drawing/2014/main" val="571272720"/>
                  </a:ext>
                </a:extLst>
              </a:tr>
              <a:tr h="370840">
                <a:tc>
                  <a:txBody>
                    <a:bodyPr/>
                    <a:lstStyle/>
                    <a:p>
                      <a:pPr algn="r" fontAlgn="b"/>
                      <a:r>
                        <a:rPr lang="en-US" sz="1200" b="1" i="0" u="none" strike="noStrike">
                          <a:solidFill>
                            <a:srgbClr val="000000"/>
                          </a:solidFill>
                          <a:effectLst/>
                          <a:latin typeface="Calibri" panose="020F0502020204030204" pitchFamily="34" charset="0"/>
                        </a:rPr>
                        <a:t>Vibrating Flexible Disc Tool</a:t>
                      </a:r>
                    </a:p>
                  </a:txBody>
                  <a:tcPr marL="9525" marR="9525" marT="9525" marB="0" anchor="ctr"/>
                </a:tc>
                <a:tc>
                  <a:txBody>
                    <a:bodyPr/>
                    <a:lstStyle/>
                    <a:p>
                      <a:pPr algn="ctr"/>
                      <a:r>
                        <a:rPr lang="en-US"/>
                        <a:t>1</a:t>
                      </a:r>
                    </a:p>
                  </a:txBody>
                  <a:tcPr/>
                </a:tc>
                <a:extLst>
                  <a:ext uri="{0D108BD9-81ED-4DB2-BD59-A6C34878D82A}">
                    <a16:rowId xmlns:a16="http://schemas.microsoft.com/office/drawing/2014/main" val="2514576157"/>
                  </a:ext>
                </a:extLst>
              </a:tr>
              <a:tr h="370840">
                <a:tc>
                  <a:txBody>
                    <a:bodyPr/>
                    <a:lstStyle/>
                    <a:p>
                      <a:pPr algn="r" fontAlgn="b"/>
                      <a:r>
                        <a:rPr lang="en-US" sz="1200" b="1" i="0" u="none" strike="noStrike">
                          <a:solidFill>
                            <a:srgbClr val="000000"/>
                          </a:solidFill>
                          <a:effectLst/>
                          <a:latin typeface="Calibri" panose="020F0502020204030204" pitchFamily="34" charset="0"/>
                        </a:rPr>
                        <a:t>Flexible Suction-Based Grippers</a:t>
                      </a:r>
                    </a:p>
                  </a:txBody>
                  <a:tcPr marL="9525" marR="9525" marT="9525" marB="0" anchor="ctr"/>
                </a:tc>
                <a:tc>
                  <a:txBody>
                    <a:bodyPr/>
                    <a:lstStyle/>
                    <a:p>
                      <a:pPr algn="ctr"/>
                      <a:r>
                        <a:rPr lang="en-US"/>
                        <a:t>2</a:t>
                      </a:r>
                    </a:p>
                  </a:txBody>
                  <a:tcPr/>
                </a:tc>
                <a:extLst>
                  <a:ext uri="{0D108BD9-81ED-4DB2-BD59-A6C34878D82A}">
                    <a16:rowId xmlns:a16="http://schemas.microsoft.com/office/drawing/2014/main" val="1355440657"/>
                  </a:ext>
                </a:extLst>
              </a:tr>
              <a:tr h="370840">
                <a:tc>
                  <a:txBody>
                    <a:bodyPr/>
                    <a:lstStyle/>
                    <a:p>
                      <a:pPr algn="r" fontAlgn="b"/>
                      <a:r>
                        <a:rPr lang="en-US" sz="1200" b="1" i="0" u="none" strike="noStrike">
                          <a:solidFill>
                            <a:srgbClr val="000000"/>
                          </a:solidFill>
                          <a:effectLst/>
                          <a:latin typeface="Calibri" panose="020F0502020204030204" pitchFamily="34" charset="0"/>
                        </a:rPr>
                        <a:t>Vacuum Suction Grippers</a:t>
                      </a:r>
                    </a:p>
                  </a:txBody>
                  <a:tcPr marL="9525" marR="9525" marT="9525" marB="0" anchor="ctr"/>
                </a:tc>
                <a:tc>
                  <a:txBody>
                    <a:bodyPr/>
                    <a:lstStyle/>
                    <a:p>
                      <a:pPr algn="ctr"/>
                      <a:r>
                        <a:rPr lang="en-US"/>
                        <a:t>3</a:t>
                      </a:r>
                    </a:p>
                  </a:txBody>
                  <a:tcPr/>
                </a:tc>
                <a:extLst>
                  <a:ext uri="{0D108BD9-81ED-4DB2-BD59-A6C34878D82A}">
                    <a16:rowId xmlns:a16="http://schemas.microsoft.com/office/drawing/2014/main" val="3623317670"/>
                  </a:ext>
                </a:extLst>
              </a:tr>
              <a:tr h="370840">
                <a:tc>
                  <a:txBody>
                    <a:bodyPr/>
                    <a:lstStyle/>
                    <a:p>
                      <a:pPr algn="r" fontAlgn="b"/>
                      <a:r>
                        <a:rPr lang="en-US" sz="1200" b="1" i="0" u="none" strike="noStrike">
                          <a:solidFill>
                            <a:srgbClr val="000000"/>
                          </a:solidFill>
                          <a:effectLst/>
                          <a:latin typeface="Calibri" panose="020F0502020204030204" pitchFamily="34" charset="0"/>
                        </a:rPr>
                        <a:t>Tensioned Cable Grippers</a:t>
                      </a:r>
                    </a:p>
                  </a:txBody>
                  <a:tcPr marL="9525" marR="9525" marT="9525" marB="0" anchor="ctr"/>
                </a:tc>
                <a:tc>
                  <a:txBody>
                    <a:bodyPr/>
                    <a:lstStyle/>
                    <a:p>
                      <a:pPr algn="ctr"/>
                      <a:r>
                        <a:rPr lang="en-US"/>
                        <a:t>4</a:t>
                      </a:r>
                    </a:p>
                  </a:txBody>
                  <a:tcPr/>
                </a:tc>
                <a:extLst>
                  <a:ext uri="{0D108BD9-81ED-4DB2-BD59-A6C34878D82A}">
                    <a16:rowId xmlns:a16="http://schemas.microsoft.com/office/drawing/2014/main" val="2784987745"/>
                  </a:ext>
                </a:extLst>
              </a:tr>
              <a:tr h="370840">
                <a:tc>
                  <a:txBody>
                    <a:bodyPr/>
                    <a:lstStyle/>
                    <a:p>
                      <a:pPr algn="r" fontAlgn="b"/>
                      <a:r>
                        <a:rPr lang="en-US" sz="1200" b="1" i="0" u="none" strike="noStrike">
                          <a:solidFill>
                            <a:srgbClr val="000000"/>
                          </a:solidFill>
                          <a:effectLst/>
                          <a:latin typeface="Calibri" panose="020F0502020204030204" pitchFamily="34" charset="0"/>
                        </a:rPr>
                        <a:t>Parallel Padded Grippers with Sensor Feedback</a:t>
                      </a:r>
                    </a:p>
                  </a:txBody>
                  <a:tcPr marL="9525" marR="9525" marT="9525" marB="0" anchor="ctr"/>
                </a:tc>
                <a:tc>
                  <a:txBody>
                    <a:bodyPr/>
                    <a:lstStyle/>
                    <a:p>
                      <a:pPr algn="ctr"/>
                      <a:r>
                        <a:rPr lang="en-US"/>
                        <a:t>5</a:t>
                      </a:r>
                    </a:p>
                  </a:txBody>
                  <a:tcPr/>
                </a:tc>
                <a:extLst>
                  <a:ext uri="{0D108BD9-81ED-4DB2-BD59-A6C34878D82A}">
                    <a16:rowId xmlns:a16="http://schemas.microsoft.com/office/drawing/2014/main" val="2520035924"/>
                  </a:ext>
                </a:extLst>
              </a:tr>
              <a:tr h="370840">
                <a:tc>
                  <a:txBody>
                    <a:bodyPr/>
                    <a:lstStyle/>
                    <a:p>
                      <a:pPr algn="r" fontAlgn="b"/>
                      <a:r>
                        <a:rPr lang="en-US" sz="1200" b="1" i="0" u="none" strike="noStrike">
                          <a:solidFill>
                            <a:srgbClr val="000000"/>
                          </a:solidFill>
                          <a:effectLst/>
                          <a:latin typeface="Calibri" panose="020F0502020204030204" pitchFamily="34" charset="0"/>
                        </a:rPr>
                        <a:t>Three Point Padded Grippers with Sensor Feedback</a:t>
                      </a:r>
                    </a:p>
                  </a:txBody>
                  <a:tcPr marL="9525" marR="9525" marT="9525" marB="0" anchor="ctr"/>
                </a:tc>
                <a:tc>
                  <a:txBody>
                    <a:bodyPr/>
                    <a:lstStyle/>
                    <a:p>
                      <a:pPr algn="ctr"/>
                      <a:r>
                        <a:rPr lang="en-US"/>
                        <a:t>6</a:t>
                      </a:r>
                    </a:p>
                  </a:txBody>
                  <a:tcPr/>
                </a:tc>
                <a:extLst>
                  <a:ext uri="{0D108BD9-81ED-4DB2-BD59-A6C34878D82A}">
                    <a16:rowId xmlns:a16="http://schemas.microsoft.com/office/drawing/2014/main" val="1759733529"/>
                  </a:ext>
                </a:extLst>
              </a:tr>
              <a:tr h="370840">
                <a:tc>
                  <a:txBody>
                    <a:bodyPr/>
                    <a:lstStyle/>
                    <a:p>
                      <a:pPr algn="r" fontAlgn="b"/>
                      <a:r>
                        <a:rPr lang="en-US" sz="1200" b="1" i="0" u="none" strike="noStrike">
                          <a:solidFill>
                            <a:srgbClr val="000000"/>
                          </a:solidFill>
                          <a:effectLst/>
                          <a:latin typeface="Calibri" panose="020F0502020204030204" pitchFamily="34" charset="0"/>
                        </a:rPr>
                        <a:t>Air Filled Cushions Sandwich Part</a:t>
                      </a:r>
                    </a:p>
                  </a:txBody>
                  <a:tcPr marL="9525" marR="9525" marT="9525" marB="0" anchor="ctr"/>
                </a:tc>
                <a:tc>
                  <a:txBody>
                    <a:bodyPr/>
                    <a:lstStyle/>
                    <a:p>
                      <a:pPr algn="ctr"/>
                      <a:r>
                        <a:rPr lang="en-US"/>
                        <a:t>7</a:t>
                      </a:r>
                    </a:p>
                  </a:txBody>
                  <a:tcPr/>
                </a:tc>
                <a:extLst>
                  <a:ext uri="{0D108BD9-81ED-4DB2-BD59-A6C34878D82A}">
                    <a16:rowId xmlns:a16="http://schemas.microsoft.com/office/drawing/2014/main" val="1023971468"/>
                  </a:ext>
                </a:extLst>
              </a:tr>
              <a:tr h="370840">
                <a:tc>
                  <a:txBody>
                    <a:bodyPr/>
                    <a:lstStyle/>
                    <a:p>
                      <a:pPr algn="r" fontAlgn="b"/>
                      <a:r>
                        <a:rPr lang="en-US" sz="1200" b="1" i="0" u="none" strike="noStrike">
                          <a:solidFill>
                            <a:srgbClr val="000000"/>
                          </a:solidFill>
                          <a:effectLst/>
                          <a:latin typeface="Calibri" panose="020F0502020204030204" pitchFamily="34" charset="0"/>
                        </a:rPr>
                        <a:t>Gecko Dry Adhesive Gripper</a:t>
                      </a:r>
                    </a:p>
                  </a:txBody>
                  <a:tcPr marL="9525" marR="9525" marT="9525" marB="0" anchor="ctr"/>
                </a:tc>
                <a:tc>
                  <a:txBody>
                    <a:bodyPr/>
                    <a:lstStyle/>
                    <a:p>
                      <a:pPr algn="ctr"/>
                      <a:r>
                        <a:rPr lang="en-US"/>
                        <a:t>8</a:t>
                      </a:r>
                    </a:p>
                  </a:txBody>
                  <a:tcPr/>
                </a:tc>
                <a:extLst>
                  <a:ext uri="{0D108BD9-81ED-4DB2-BD59-A6C34878D82A}">
                    <a16:rowId xmlns:a16="http://schemas.microsoft.com/office/drawing/2014/main" val="851828482"/>
                  </a:ext>
                </a:extLst>
              </a:tr>
              <a:tr h="359122">
                <a:tc>
                  <a:txBody>
                    <a:bodyPr/>
                    <a:lstStyle/>
                    <a:p>
                      <a:pPr algn="r" fontAlgn="b"/>
                      <a:r>
                        <a:rPr lang="en-US" sz="1200" b="1" i="0" u="none" strike="noStrike">
                          <a:solidFill>
                            <a:srgbClr val="000000"/>
                          </a:solidFill>
                          <a:effectLst/>
                          <a:latin typeface="Calibri" panose="020F0502020204030204" pitchFamily="34" charset="0"/>
                        </a:rPr>
                        <a:t>Parallel Gripper Array</a:t>
                      </a:r>
                    </a:p>
                  </a:txBody>
                  <a:tcPr marL="9525" marR="9525" marT="9525" marB="0" anchor="ctr"/>
                </a:tc>
                <a:tc>
                  <a:txBody>
                    <a:bodyPr/>
                    <a:lstStyle/>
                    <a:p>
                      <a:pPr algn="ctr"/>
                      <a:r>
                        <a:rPr lang="en-US"/>
                        <a:t>9</a:t>
                      </a:r>
                    </a:p>
                  </a:txBody>
                  <a:tcPr/>
                </a:tc>
                <a:extLst>
                  <a:ext uri="{0D108BD9-81ED-4DB2-BD59-A6C34878D82A}">
                    <a16:rowId xmlns:a16="http://schemas.microsoft.com/office/drawing/2014/main" val="2646655649"/>
                  </a:ext>
                </a:extLst>
              </a:tr>
            </a:tbl>
          </a:graphicData>
        </a:graphic>
      </p:graphicFrame>
      <p:graphicFrame>
        <p:nvGraphicFramePr>
          <p:cNvPr id="6" name="Table 7">
            <a:extLst>
              <a:ext uri="{FF2B5EF4-FFF2-40B4-BE49-F238E27FC236}">
                <a16:creationId xmlns:a16="http://schemas.microsoft.com/office/drawing/2014/main" id="{2C40C4BE-4158-4656-A528-0BB319C95AE7}"/>
              </a:ext>
            </a:extLst>
          </p:cNvPr>
          <p:cNvGraphicFramePr>
            <a:graphicFrameLocks noGrp="1"/>
          </p:cNvGraphicFramePr>
          <p:nvPr>
            <p:extLst>
              <p:ext uri="{D42A27DB-BD31-4B8C-83A1-F6EECF244321}">
                <p14:modId xmlns:p14="http://schemas.microsoft.com/office/powerpoint/2010/main" val="3970818280"/>
              </p:ext>
            </p:extLst>
          </p:nvPr>
        </p:nvGraphicFramePr>
        <p:xfrm>
          <a:off x="3681547" y="1768438"/>
          <a:ext cx="3145564" cy="3759840"/>
        </p:xfrm>
        <a:graphic>
          <a:graphicData uri="http://schemas.openxmlformats.org/drawingml/2006/table">
            <a:tbl>
              <a:tblPr firstRow="1" bandRow="1">
                <a:tableStyleId>{5C22544A-7EE6-4342-B048-85BDC9FD1C3A}</a:tableStyleId>
              </a:tblPr>
              <a:tblGrid>
                <a:gridCol w="1002439">
                  <a:extLst>
                    <a:ext uri="{9D8B030D-6E8A-4147-A177-3AD203B41FA5}">
                      <a16:colId xmlns:a16="http://schemas.microsoft.com/office/drawing/2014/main" val="445934474"/>
                    </a:ext>
                  </a:extLst>
                </a:gridCol>
                <a:gridCol w="1158103">
                  <a:extLst>
                    <a:ext uri="{9D8B030D-6E8A-4147-A177-3AD203B41FA5}">
                      <a16:colId xmlns:a16="http://schemas.microsoft.com/office/drawing/2014/main" val="2738620110"/>
                    </a:ext>
                  </a:extLst>
                </a:gridCol>
                <a:gridCol w="985022">
                  <a:extLst>
                    <a:ext uri="{9D8B030D-6E8A-4147-A177-3AD203B41FA5}">
                      <a16:colId xmlns:a16="http://schemas.microsoft.com/office/drawing/2014/main" val="1740594479"/>
                    </a:ext>
                  </a:extLst>
                </a:gridCol>
              </a:tblGrid>
              <a:tr h="370840">
                <a:tc>
                  <a:txBody>
                    <a:bodyPr/>
                    <a:lstStyle/>
                    <a:p>
                      <a:r>
                        <a:rPr lang="en-US"/>
                        <a:t>Pluses</a:t>
                      </a:r>
                    </a:p>
                  </a:txBody>
                  <a:tcPr/>
                </a:tc>
                <a:tc>
                  <a:txBody>
                    <a:bodyPr/>
                    <a:lstStyle/>
                    <a:p>
                      <a:r>
                        <a:rPr lang="en-US"/>
                        <a:t>Minuses</a:t>
                      </a:r>
                    </a:p>
                  </a:txBody>
                  <a:tcPr/>
                </a:tc>
                <a:tc>
                  <a:txBody>
                    <a:bodyPr/>
                    <a:lstStyle/>
                    <a:p>
                      <a:r>
                        <a:rPr lang="en-US" err="1"/>
                        <a:t>Sames</a:t>
                      </a:r>
                      <a:endParaRPr lang="en-US"/>
                    </a:p>
                  </a:txBody>
                  <a:tcPr/>
                </a:tc>
                <a:extLst>
                  <a:ext uri="{0D108BD9-81ED-4DB2-BD59-A6C34878D82A}">
                    <a16:rowId xmlns:a16="http://schemas.microsoft.com/office/drawing/2014/main" val="3237516916"/>
                  </a:ext>
                </a:extLst>
              </a:tr>
              <a:tr h="370840">
                <a:tc>
                  <a:txBody>
                    <a:bodyPr/>
                    <a:lstStyle/>
                    <a:p>
                      <a:pPr algn="ctr"/>
                      <a:r>
                        <a:rPr lang="en-US"/>
                        <a:t>2</a:t>
                      </a:r>
                    </a:p>
                  </a:txBody>
                  <a:tcPr/>
                </a:tc>
                <a:tc>
                  <a:txBody>
                    <a:bodyPr/>
                    <a:lstStyle/>
                    <a:p>
                      <a:pPr algn="ctr"/>
                      <a:r>
                        <a:rPr lang="en-US"/>
                        <a:t>4</a:t>
                      </a:r>
                    </a:p>
                  </a:txBody>
                  <a:tcPr/>
                </a:tc>
                <a:tc>
                  <a:txBody>
                    <a:bodyPr/>
                    <a:lstStyle/>
                    <a:p>
                      <a:pPr algn="ctr"/>
                      <a:r>
                        <a:rPr lang="en-US"/>
                        <a:t>0</a:t>
                      </a:r>
                    </a:p>
                  </a:txBody>
                  <a:tcPr/>
                </a:tc>
                <a:extLst>
                  <a:ext uri="{0D108BD9-81ED-4DB2-BD59-A6C34878D82A}">
                    <a16:rowId xmlns:a16="http://schemas.microsoft.com/office/drawing/2014/main" val="1148092356"/>
                  </a:ext>
                </a:extLst>
              </a:tr>
              <a:tr h="370840">
                <a:tc>
                  <a:txBody>
                    <a:bodyPr/>
                    <a:lstStyle/>
                    <a:p>
                      <a:pPr algn="ctr"/>
                      <a:r>
                        <a:rPr lang="en-US"/>
                        <a:t>3</a:t>
                      </a:r>
                    </a:p>
                  </a:txBody>
                  <a:tcPr/>
                </a:tc>
                <a:tc>
                  <a:txBody>
                    <a:bodyPr/>
                    <a:lstStyle/>
                    <a:p>
                      <a:pPr algn="ctr"/>
                      <a:r>
                        <a:rPr lang="en-US"/>
                        <a:t>3</a:t>
                      </a:r>
                    </a:p>
                  </a:txBody>
                  <a:tcPr/>
                </a:tc>
                <a:tc>
                  <a:txBody>
                    <a:bodyPr/>
                    <a:lstStyle/>
                    <a:p>
                      <a:pPr algn="ctr"/>
                      <a:r>
                        <a:rPr lang="en-US"/>
                        <a:t>0</a:t>
                      </a:r>
                    </a:p>
                  </a:txBody>
                  <a:tcPr/>
                </a:tc>
                <a:extLst>
                  <a:ext uri="{0D108BD9-81ED-4DB2-BD59-A6C34878D82A}">
                    <a16:rowId xmlns:a16="http://schemas.microsoft.com/office/drawing/2014/main" val="1436285164"/>
                  </a:ext>
                </a:extLst>
              </a:tr>
              <a:tr h="370840">
                <a:tc>
                  <a:txBody>
                    <a:bodyPr/>
                    <a:lstStyle/>
                    <a:p>
                      <a:pPr algn="ctr"/>
                      <a:r>
                        <a:rPr lang="en-US"/>
                        <a:t>4</a:t>
                      </a:r>
                    </a:p>
                  </a:txBody>
                  <a:tcPr/>
                </a:tc>
                <a:tc>
                  <a:txBody>
                    <a:bodyPr/>
                    <a:lstStyle/>
                    <a:p>
                      <a:pPr algn="ctr"/>
                      <a:r>
                        <a:rPr lang="en-US"/>
                        <a:t>2</a:t>
                      </a:r>
                    </a:p>
                  </a:txBody>
                  <a:tcPr/>
                </a:tc>
                <a:tc>
                  <a:txBody>
                    <a:bodyPr/>
                    <a:lstStyle/>
                    <a:p>
                      <a:pPr algn="ctr"/>
                      <a:r>
                        <a:rPr lang="en-US"/>
                        <a:t>0</a:t>
                      </a:r>
                    </a:p>
                  </a:txBody>
                  <a:tcPr/>
                </a:tc>
                <a:extLst>
                  <a:ext uri="{0D108BD9-81ED-4DB2-BD59-A6C34878D82A}">
                    <a16:rowId xmlns:a16="http://schemas.microsoft.com/office/drawing/2014/main" val="1924199676"/>
                  </a:ext>
                </a:extLst>
              </a:tr>
              <a:tr h="370840">
                <a:tc>
                  <a:txBody>
                    <a:bodyPr/>
                    <a:lstStyle/>
                    <a:p>
                      <a:pPr algn="ctr"/>
                      <a:r>
                        <a:rPr lang="en-US"/>
                        <a:t>3</a:t>
                      </a:r>
                    </a:p>
                  </a:txBody>
                  <a:tcPr/>
                </a:tc>
                <a:tc>
                  <a:txBody>
                    <a:bodyPr/>
                    <a:lstStyle/>
                    <a:p>
                      <a:pPr algn="ctr"/>
                      <a:r>
                        <a:rPr lang="en-US"/>
                        <a:t>3</a:t>
                      </a:r>
                    </a:p>
                  </a:txBody>
                  <a:tcPr/>
                </a:tc>
                <a:tc>
                  <a:txBody>
                    <a:bodyPr/>
                    <a:lstStyle/>
                    <a:p>
                      <a:pPr algn="ctr"/>
                      <a:r>
                        <a:rPr lang="en-US"/>
                        <a:t>0</a:t>
                      </a:r>
                    </a:p>
                  </a:txBody>
                  <a:tcPr/>
                </a:tc>
                <a:extLst>
                  <a:ext uri="{0D108BD9-81ED-4DB2-BD59-A6C34878D82A}">
                    <a16:rowId xmlns:a16="http://schemas.microsoft.com/office/drawing/2014/main" val="2041113850"/>
                  </a:ext>
                </a:extLst>
              </a:tr>
              <a:tr h="370840">
                <a:tc>
                  <a:txBody>
                    <a:bodyPr/>
                    <a:lstStyle/>
                    <a:p>
                      <a:pPr algn="ctr"/>
                      <a:r>
                        <a:rPr lang="en-US"/>
                        <a:t>5</a:t>
                      </a:r>
                    </a:p>
                  </a:txBody>
                  <a:tcPr/>
                </a:tc>
                <a:tc>
                  <a:txBody>
                    <a:bodyPr/>
                    <a:lstStyle/>
                    <a:p>
                      <a:pPr algn="ctr"/>
                      <a:r>
                        <a:rPr lang="en-US"/>
                        <a:t>0</a:t>
                      </a:r>
                    </a:p>
                  </a:txBody>
                  <a:tcPr/>
                </a:tc>
                <a:tc>
                  <a:txBody>
                    <a:bodyPr/>
                    <a:lstStyle/>
                    <a:p>
                      <a:pPr algn="ctr"/>
                      <a:r>
                        <a:rPr lang="en-US"/>
                        <a:t>1</a:t>
                      </a:r>
                    </a:p>
                  </a:txBody>
                  <a:tcPr/>
                </a:tc>
                <a:extLst>
                  <a:ext uri="{0D108BD9-81ED-4DB2-BD59-A6C34878D82A}">
                    <a16:rowId xmlns:a16="http://schemas.microsoft.com/office/drawing/2014/main" val="2627375453"/>
                  </a:ext>
                </a:extLst>
              </a:tr>
              <a:tr h="370840">
                <a:tc>
                  <a:txBody>
                    <a:bodyPr/>
                    <a:lstStyle/>
                    <a:p>
                      <a:pPr algn="ctr"/>
                      <a:r>
                        <a:rPr lang="en-US"/>
                        <a:t>5</a:t>
                      </a:r>
                    </a:p>
                  </a:txBody>
                  <a:tcPr/>
                </a:tc>
                <a:tc>
                  <a:txBody>
                    <a:bodyPr/>
                    <a:lstStyle/>
                    <a:p>
                      <a:pPr algn="ctr"/>
                      <a:r>
                        <a:rPr lang="en-US"/>
                        <a:t>0</a:t>
                      </a:r>
                    </a:p>
                  </a:txBody>
                  <a:tcPr/>
                </a:tc>
                <a:tc>
                  <a:txBody>
                    <a:bodyPr/>
                    <a:lstStyle/>
                    <a:p>
                      <a:pPr algn="ctr"/>
                      <a:r>
                        <a:rPr lang="en-US"/>
                        <a:t>1</a:t>
                      </a:r>
                    </a:p>
                  </a:txBody>
                  <a:tcPr/>
                </a:tc>
                <a:extLst>
                  <a:ext uri="{0D108BD9-81ED-4DB2-BD59-A6C34878D82A}">
                    <a16:rowId xmlns:a16="http://schemas.microsoft.com/office/drawing/2014/main" val="1086392323"/>
                  </a:ext>
                </a:extLst>
              </a:tr>
              <a:tr h="370840">
                <a:tc>
                  <a:txBody>
                    <a:bodyPr/>
                    <a:lstStyle/>
                    <a:p>
                      <a:pPr algn="ctr"/>
                      <a:r>
                        <a:rPr lang="en-US"/>
                        <a:t>3</a:t>
                      </a:r>
                    </a:p>
                  </a:txBody>
                  <a:tcPr/>
                </a:tc>
                <a:tc>
                  <a:txBody>
                    <a:bodyPr/>
                    <a:lstStyle/>
                    <a:p>
                      <a:pPr algn="ctr"/>
                      <a:r>
                        <a:rPr lang="en-US"/>
                        <a:t>3</a:t>
                      </a:r>
                    </a:p>
                  </a:txBody>
                  <a:tcPr/>
                </a:tc>
                <a:tc>
                  <a:txBody>
                    <a:bodyPr/>
                    <a:lstStyle/>
                    <a:p>
                      <a:pPr algn="ctr"/>
                      <a:r>
                        <a:rPr lang="en-US"/>
                        <a:t>0</a:t>
                      </a:r>
                    </a:p>
                  </a:txBody>
                  <a:tcPr/>
                </a:tc>
                <a:extLst>
                  <a:ext uri="{0D108BD9-81ED-4DB2-BD59-A6C34878D82A}">
                    <a16:rowId xmlns:a16="http://schemas.microsoft.com/office/drawing/2014/main" val="3339452382"/>
                  </a:ext>
                </a:extLst>
              </a:tr>
              <a:tr h="370840">
                <a:tc>
                  <a:txBody>
                    <a:bodyPr/>
                    <a:lstStyle/>
                    <a:p>
                      <a:pPr algn="ctr"/>
                      <a:r>
                        <a:rPr lang="en-US"/>
                        <a:t>5</a:t>
                      </a:r>
                    </a:p>
                  </a:txBody>
                  <a:tcPr/>
                </a:tc>
                <a:tc>
                  <a:txBody>
                    <a:bodyPr/>
                    <a:lstStyle/>
                    <a:p>
                      <a:pPr algn="ctr"/>
                      <a:r>
                        <a:rPr lang="en-US"/>
                        <a:t>1</a:t>
                      </a:r>
                    </a:p>
                  </a:txBody>
                  <a:tcPr/>
                </a:tc>
                <a:tc>
                  <a:txBody>
                    <a:bodyPr/>
                    <a:lstStyle/>
                    <a:p>
                      <a:pPr algn="ctr"/>
                      <a:r>
                        <a:rPr lang="en-US"/>
                        <a:t>0</a:t>
                      </a:r>
                    </a:p>
                  </a:txBody>
                  <a:tcPr/>
                </a:tc>
                <a:extLst>
                  <a:ext uri="{0D108BD9-81ED-4DB2-BD59-A6C34878D82A}">
                    <a16:rowId xmlns:a16="http://schemas.microsoft.com/office/drawing/2014/main" val="2420400477"/>
                  </a:ext>
                </a:extLst>
              </a:tr>
              <a:tr h="370840">
                <a:tc>
                  <a:txBody>
                    <a:bodyPr/>
                    <a:lstStyle/>
                    <a:p>
                      <a:pPr algn="ctr"/>
                      <a:r>
                        <a:rPr lang="en-US"/>
                        <a:t>0</a:t>
                      </a:r>
                    </a:p>
                  </a:txBody>
                  <a:tcPr/>
                </a:tc>
                <a:tc>
                  <a:txBody>
                    <a:bodyPr/>
                    <a:lstStyle/>
                    <a:p>
                      <a:pPr algn="ctr"/>
                      <a:r>
                        <a:rPr lang="en-US"/>
                        <a:t>0</a:t>
                      </a:r>
                    </a:p>
                  </a:txBody>
                  <a:tcPr/>
                </a:tc>
                <a:tc>
                  <a:txBody>
                    <a:bodyPr/>
                    <a:lstStyle/>
                    <a:p>
                      <a:pPr algn="ctr"/>
                      <a:r>
                        <a:rPr lang="en-US"/>
                        <a:t>6</a:t>
                      </a:r>
                    </a:p>
                  </a:txBody>
                  <a:tcPr/>
                </a:tc>
                <a:extLst>
                  <a:ext uri="{0D108BD9-81ED-4DB2-BD59-A6C34878D82A}">
                    <a16:rowId xmlns:a16="http://schemas.microsoft.com/office/drawing/2014/main" val="1725780575"/>
                  </a:ext>
                </a:extLst>
              </a:tr>
            </a:tbl>
          </a:graphicData>
        </a:graphic>
      </p:graphicFrame>
      <p:sp>
        <p:nvSpPr>
          <p:cNvPr id="8" name="Rectangle 7">
            <a:extLst>
              <a:ext uri="{FF2B5EF4-FFF2-40B4-BE49-F238E27FC236}">
                <a16:creationId xmlns:a16="http://schemas.microsoft.com/office/drawing/2014/main" id="{E4AA39F8-D914-48F5-927E-F88738C95A6F}"/>
              </a:ext>
            </a:extLst>
          </p:cNvPr>
          <p:cNvSpPr/>
          <p:nvPr/>
        </p:nvSpPr>
        <p:spPr>
          <a:xfrm>
            <a:off x="4381500" y="1247775"/>
            <a:ext cx="1714500" cy="3619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r>
              <a:rPr lang="en-US" baseline="30000"/>
              <a:t>st</a:t>
            </a:r>
            <a:r>
              <a:rPr lang="en-US"/>
              <a:t> Pugh Chart</a:t>
            </a:r>
          </a:p>
        </p:txBody>
      </p:sp>
      <p:graphicFrame>
        <p:nvGraphicFramePr>
          <p:cNvPr id="17" name="Table 7">
            <a:extLst>
              <a:ext uri="{FF2B5EF4-FFF2-40B4-BE49-F238E27FC236}">
                <a16:creationId xmlns:a16="http://schemas.microsoft.com/office/drawing/2014/main" id="{25585478-9574-4DEF-8621-1C36EE2F121D}"/>
              </a:ext>
            </a:extLst>
          </p:cNvPr>
          <p:cNvGraphicFramePr>
            <a:graphicFrameLocks noGrp="1"/>
          </p:cNvGraphicFramePr>
          <p:nvPr>
            <p:extLst>
              <p:ext uri="{D42A27DB-BD31-4B8C-83A1-F6EECF244321}">
                <p14:modId xmlns:p14="http://schemas.microsoft.com/office/powerpoint/2010/main" val="1384434450"/>
              </p:ext>
            </p:extLst>
          </p:nvPr>
        </p:nvGraphicFramePr>
        <p:xfrm>
          <a:off x="7222436" y="1768438"/>
          <a:ext cx="3145564" cy="3739264"/>
        </p:xfrm>
        <a:graphic>
          <a:graphicData uri="http://schemas.openxmlformats.org/drawingml/2006/table">
            <a:tbl>
              <a:tblPr firstRow="1" bandRow="1">
                <a:tableStyleId>{5C22544A-7EE6-4342-B048-85BDC9FD1C3A}</a:tableStyleId>
              </a:tblPr>
              <a:tblGrid>
                <a:gridCol w="1002439">
                  <a:extLst>
                    <a:ext uri="{9D8B030D-6E8A-4147-A177-3AD203B41FA5}">
                      <a16:colId xmlns:a16="http://schemas.microsoft.com/office/drawing/2014/main" val="445934474"/>
                    </a:ext>
                  </a:extLst>
                </a:gridCol>
                <a:gridCol w="1158103">
                  <a:extLst>
                    <a:ext uri="{9D8B030D-6E8A-4147-A177-3AD203B41FA5}">
                      <a16:colId xmlns:a16="http://schemas.microsoft.com/office/drawing/2014/main" val="2738620110"/>
                    </a:ext>
                  </a:extLst>
                </a:gridCol>
                <a:gridCol w="985022">
                  <a:extLst>
                    <a:ext uri="{9D8B030D-6E8A-4147-A177-3AD203B41FA5}">
                      <a16:colId xmlns:a16="http://schemas.microsoft.com/office/drawing/2014/main" val="1740594479"/>
                    </a:ext>
                  </a:extLst>
                </a:gridCol>
              </a:tblGrid>
              <a:tr h="370840">
                <a:tc>
                  <a:txBody>
                    <a:bodyPr/>
                    <a:lstStyle/>
                    <a:p>
                      <a:r>
                        <a:rPr lang="en-US"/>
                        <a:t>Pluses</a:t>
                      </a:r>
                    </a:p>
                  </a:txBody>
                  <a:tcPr/>
                </a:tc>
                <a:tc>
                  <a:txBody>
                    <a:bodyPr/>
                    <a:lstStyle/>
                    <a:p>
                      <a:r>
                        <a:rPr lang="en-US"/>
                        <a:t>Minuses</a:t>
                      </a:r>
                    </a:p>
                  </a:txBody>
                  <a:tcPr/>
                </a:tc>
                <a:tc>
                  <a:txBody>
                    <a:bodyPr/>
                    <a:lstStyle/>
                    <a:p>
                      <a:r>
                        <a:rPr lang="en-US" err="1"/>
                        <a:t>Sames</a:t>
                      </a:r>
                      <a:endParaRPr lang="en-US"/>
                    </a:p>
                  </a:txBody>
                  <a:tcPr/>
                </a:tc>
                <a:extLst>
                  <a:ext uri="{0D108BD9-81ED-4DB2-BD59-A6C34878D82A}">
                    <a16:rowId xmlns:a16="http://schemas.microsoft.com/office/drawing/2014/main" val="3237516916"/>
                  </a:ext>
                </a:extLst>
              </a:tr>
              <a:tr h="370840">
                <a:tc>
                  <a:txBody>
                    <a:bodyPr/>
                    <a:lstStyle/>
                    <a:p>
                      <a:pPr algn="ctr"/>
                      <a:r>
                        <a:rPr lang="en-US" strike="sngStrike"/>
                        <a:t>-</a:t>
                      </a:r>
                    </a:p>
                  </a:txBody>
                  <a:tcPr/>
                </a:tc>
                <a:tc>
                  <a:txBody>
                    <a:bodyPr/>
                    <a:lstStyle/>
                    <a:p>
                      <a:pPr algn="ctr"/>
                      <a:r>
                        <a:rPr lang="en-US" strike="sngStrike"/>
                        <a:t>-</a:t>
                      </a:r>
                    </a:p>
                  </a:txBody>
                  <a:tcPr/>
                </a:tc>
                <a:tc>
                  <a:txBody>
                    <a:bodyPr/>
                    <a:lstStyle/>
                    <a:p>
                      <a:pPr algn="ctr"/>
                      <a:r>
                        <a:rPr lang="en-US" strike="sngStrike"/>
                        <a:t>-</a:t>
                      </a:r>
                    </a:p>
                  </a:txBody>
                  <a:tcPr/>
                </a:tc>
                <a:extLst>
                  <a:ext uri="{0D108BD9-81ED-4DB2-BD59-A6C34878D82A}">
                    <a16:rowId xmlns:a16="http://schemas.microsoft.com/office/drawing/2014/main" val="1148092356"/>
                  </a:ext>
                </a:extLst>
              </a:tr>
              <a:tr h="370840">
                <a:tc>
                  <a:txBody>
                    <a:bodyPr/>
                    <a:lstStyle/>
                    <a:p>
                      <a:pPr algn="ctr"/>
                      <a:r>
                        <a:rPr lang="en-US"/>
                        <a:t>-</a:t>
                      </a:r>
                    </a:p>
                  </a:txBody>
                  <a:tcPr/>
                </a:tc>
                <a:tc>
                  <a:txBody>
                    <a:bodyPr/>
                    <a:lstStyle/>
                    <a:p>
                      <a:pPr algn="ctr"/>
                      <a:r>
                        <a:rPr lang="en-US"/>
                        <a:t>-</a:t>
                      </a:r>
                    </a:p>
                  </a:txBody>
                  <a:tcPr/>
                </a:tc>
                <a:tc>
                  <a:txBody>
                    <a:bodyPr/>
                    <a:lstStyle/>
                    <a:p>
                      <a:pPr algn="ctr"/>
                      <a:r>
                        <a:rPr lang="en-US"/>
                        <a:t>-</a:t>
                      </a:r>
                    </a:p>
                  </a:txBody>
                  <a:tcPr/>
                </a:tc>
                <a:extLst>
                  <a:ext uri="{0D108BD9-81ED-4DB2-BD59-A6C34878D82A}">
                    <a16:rowId xmlns:a16="http://schemas.microsoft.com/office/drawing/2014/main" val="1436285164"/>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1</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3</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2</a:t>
                      </a:r>
                    </a:p>
                  </a:txBody>
                  <a:tcPr marL="9525" marR="9525" marT="9525" marB="0" anchor="b"/>
                </a:tc>
                <a:extLst>
                  <a:ext uri="{0D108BD9-81ED-4DB2-BD59-A6C34878D82A}">
                    <a16:rowId xmlns:a16="http://schemas.microsoft.com/office/drawing/2014/main" val="1924199676"/>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1</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4</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1</a:t>
                      </a:r>
                    </a:p>
                  </a:txBody>
                  <a:tcPr marL="9525" marR="9525" marT="9525" marB="0" anchor="b"/>
                </a:tc>
                <a:extLst>
                  <a:ext uri="{0D108BD9-81ED-4DB2-BD59-A6C34878D82A}">
                    <a16:rowId xmlns:a16="http://schemas.microsoft.com/office/drawing/2014/main" val="2041113850"/>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0</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0</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6</a:t>
                      </a:r>
                    </a:p>
                  </a:txBody>
                  <a:tcPr marL="9525" marR="9525" marT="9525" marB="0" anchor="b"/>
                </a:tc>
                <a:extLst>
                  <a:ext uri="{0D108BD9-81ED-4DB2-BD59-A6C34878D82A}">
                    <a16:rowId xmlns:a16="http://schemas.microsoft.com/office/drawing/2014/main" val="2627375453"/>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0</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1</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0" i="0" u="none" strike="noStrike" cap="none">
                          <a:solidFill>
                            <a:schemeClr val="dk1"/>
                          </a:solidFill>
                          <a:latin typeface="+mn-lt"/>
                          <a:ea typeface="+mn-ea"/>
                          <a:cs typeface="+mn-cs"/>
                          <a:sym typeface="Arial"/>
                        </a:rPr>
                        <a:t>5</a:t>
                      </a:r>
                    </a:p>
                  </a:txBody>
                  <a:tcPr marL="9525" marR="9525" marT="9525" marB="0" anchor="b"/>
                </a:tc>
                <a:extLst>
                  <a:ext uri="{0D108BD9-81ED-4DB2-BD59-A6C34878D82A}">
                    <a16:rowId xmlns:a16="http://schemas.microsoft.com/office/drawing/2014/main" val="1086392323"/>
                  </a:ext>
                </a:extLst>
              </a:tr>
              <a:tr h="370840">
                <a:tc>
                  <a:txBody>
                    <a:bodyPr/>
                    <a:lstStyle/>
                    <a:p>
                      <a:pPr algn="ctr"/>
                      <a:r>
                        <a:rPr lang="en-US"/>
                        <a:t>-</a:t>
                      </a:r>
                    </a:p>
                  </a:txBody>
                  <a:tcPr/>
                </a:tc>
                <a:tc>
                  <a:txBody>
                    <a:bodyPr/>
                    <a:lstStyle/>
                    <a:p>
                      <a:pPr algn="ctr"/>
                      <a:r>
                        <a:rPr lang="en-US"/>
                        <a:t>-</a:t>
                      </a:r>
                    </a:p>
                  </a:txBody>
                  <a:tcPr/>
                </a:tc>
                <a:tc>
                  <a:txBody>
                    <a:bodyPr/>
                    <a:lstStyle/>
                    <a:p>
                      <a:pPr algn="ctr"/>
                      <a:r>
                        <a:rPr lang="en-US"/>
                        <a:t>-</a:t>
                      </a:r>
                    </a:p>
                  </a:txBody>
                  <a:tcPr/>
                </a:tc>
                <a:extLst>
                  <a:ext uri="{0D108BD9-81ED-4DB2-BD59-A6C34878D82A}">
                    <a16:rowId xmlns:a16="http://schemas.microsoft.com/office/drawing/2014/main" val="3339452382"/>
                  </a:ext>
                </a:extLst>
              </a:tr>
              <a:tr h="370840">
                <a:tc>
                  <a:txBody>
                    <a:bodyPr/>
                    <a:lstStyle/>
                    <a:p>
                      <a:pPr algn="ctr"/>
                      <a:r>
                        <a:rPr lang="en-US"/>
                        <a:t>-</a:t>
                      </a:r>
                    </a:p>
                  </a:txBody>
                  <a:tcPr/>
                </a:tc>
                <a:tc>
                  <a:txBody>
                    <a:bodyPr/>
                    <a:lstStyle/>
                    <a:p>
                      <a:pPr algn="ctr"/>
                      <a:r>
                        <a:rPr lang="en-US"/>
                        <a:t>-</a:t>
                      </a:r>
                    </a:p>
                  </a:txBody>
                  <a:tcPr/>
                </a:tc>
                <a:tc>
                  <a:txBody>
                    <a:bodyPr/>
                    <a:lstStyle/>
                    <a:p>
                      <a:pPr algn="ctr"/>
                      <a:r>
                        <a:rPr lang="en-US"/>
                        <a:t>-</a:t>
                      </a:r>
                    </a:p>
                  </a:txBody>
                  <a:tcPr/>
                </a:tc>
                <a:extLst>
                  <a:ext uri="{0D108BD9-81ED-4DB2-BD59-A6C34878D82A}">
                    <a16:rowId xmlns:a16="http://schemas.microsoft.com/office/drawing/2014/main" val="2420400477"/>
                  </a:ext>
                </a:extLst>
              </a:tr>
              <a:tr h="370840">
                <a:tc>
                  <a:txBody>
                    <a:bodyPr/>
                    <a:lstStyle/>
                    <a:p>
                      <a:pPr algn="ctr"/>
                      <a:r>
                        <a:rPr lang="en-US"/>
                        <a:t>-</a:t>
                      </a:r>
                    </a:p>
                  </a:txBody>
                  <a:tcPr/>
                </a:tc>
                <a:tc>
                  <a:txBody>
                    <a:bodyPr/>
                    <a:lstStyle/>
                    <a:p>
                      <a:pPr algn="ctr"/>
                      <a:r>
                        <a:rPr lang="en-US"/>
                        <a:t>-</a:t>
                      </a:r>
                    </a:p>
                  </a:txBody>
                  <a:tcPr/>
                </a:tc>
                <a:tc>
                  <a:txBody>
                    <a:bodyPr/>
                    <a:lstStyle/>
                    <a:p>
                      <a:pPr algn="ctr"/>
                      <a:r>
                        <a:rPr lang="en-US"/>
                        <a:t>-</a:t>
                      </a:r>
                    </a:p>
                  </a:txBody>
                  <a:tcPr/>
                </a:tc>
                <a:extLst>
                  <a:ext uri="{0D108BD9-81ED-4DB2-BD59-A6C34878D82A}">
                    <a16:rowId xmlns:a16="http://schemas.microsoft.com/office/drawing/2014/main" val="1725780575"/>
                  </a:ext>
                </a:extLst>
              </a:tr>
            </a:tbl>
          </a:graphicData>
        </a:graphic>
      </p:graphicFrame>
      <p:sp>
        <p:nvSpPr>
          <p:cNvPr id="18" name="Rectangle 17">
            <a:extLst>
              <a:ext uri="{FF2B5EF4-FFF2-40B4-BE49-F238E27FC236}">
                <a16:creationId xmlns:a16="http://schemas.microsoft.com/office/drawing/2014/main" id="{8BB1A187-BDE6-43BA-A8DC-8DB84B7FA0CE}"/>
              </a:ext>
            </a:extLst>
          </p:cNvPr>
          <p:cNvSpPr/>
          <p:nvPr/>
        </p:nvSpPr>
        <p:spPr>
          <a:xfrm>
            <a:off x="7844857" y="1262926"/>
            <a:ext cx="1900722" cy="3619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r>
              <a:rPr lang="en-US" baseline="30000"/>
              <a:t>rd</a:t>
            </a:r>
            <a:r>
              <a:rPr lang="en-US"/>
              <a:t>  Pugh Chart</a:t>
            </a:r>
          </a:p>
        </p:txBody>
      </p:sp>
      <p:sp>
        <p:nvSpPr>
          <p:cNvPr id="9" name="Rectangle 8">
            <a:extLst>
              <a:ext uri="{FF2B5EF4-FFF2-40B4-BE49-F238E27FC236}">
                <a16:creationId xmlns:a16="http://schemas.microsoft.com/office/drawing/2014/main" id="{63CF972C-7F8B-44C0-839E-9076474C6E4B}"/>
              </a:ext>
            </a:extLst>
          </p:cNvPr>
          <p:cNvSpPr/>
          <p:nvPr/>
        </p:nvSpPr>
        <p:spPr>
          <a:xfrm>
            <a:off x="3671985" y="2153264"/>
            <a:ext cx="3145564" cy="360947"/>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F3A95D-79C4-46AC-ACC7-6FD37AC5CE28}"/>
              </a:ext>
            </a:extLst>
          </p:cNvPr>
          <p:cNvSpPr/>
          <p:nvPr/>
        </p:nvSpPr>
        <p:spPr>
          <a:xfrm>
            <a:off x="3656406" y="2519448"/>
            <a:ext cx="3145564" cy="36094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45A305-B0F8-42D0-B7F7-C5D5336327B1}"/>
              </a:ext>
            </a:extLst>
          </p:cNvPr>
          <p:cNvSpPr/>
          <p:nvPr/>
        </p:nvSpPr>
        <p:spPr>
          <a:xfrm>
            <a:off x="3656406" y="5164007"/>
            <a:ext cx="3145564" cy="36094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0D1093F-556E-49FF-9668-C6F6CEB7B0F9}"/>
              </a:ext>
            </a:extLst>
          </p:cNvPr>
          <p:cNvSpPr/>
          <p:nvPr/>
        </p:nvSpPr>
        <p:spPr>
          <a:xfrm>
            <a:off x="3668492" y="4778997"/>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1AF932-0C5E-4D6B-A0EC-524AE69903E4}"/>
              </a:ext>
            </a:extLst>
          </p:cNvPr>
          <p:cNvSpPr/>
          <p:nvPr/>
        </p:nvSpPr>
        <p:spPr>
          <a:xfrm>
            <a:off x="3675532" y="4041126"/>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DDE9E1C-50F7-47C5-93B4-A00C1EF18A51}"/>
              </a:ext>
            </a:extLst>
          </p:cNvPr>
          <p:cNvSpPr/>
          <p:nvPr/>
        </p:nvSpPr>
        <p:spPr>
          <a:xfrm>
            <a:off x="3675532" y="3667715"/>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5F723E-59A0-44CC-B5CB-1B5691149646}"/>
              </a:ext>
            </a:extLst>
          </p:cNvPr>
          <p:cNvSpPr/>
          <p:nvPr/>
        </p:nvSpPr>
        <p:spPr>
          <a:xfrm>
            <a:off x="3675532" y="2913373"/>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2AB6A0-9379-4A52-895D-4E05FA818568}"/>
              </a:ext>
            </a:extLst>
          </p:cNvPr>
          <p:cNvSpPr/>
          <p:nvPr/>
        </p:nvSpPr>
        <p:spPr>
          <a:xfrm>
            <a:off x="3675532" y="3283130"/>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D4FF3C-0A2B-4CC2-9A1F-0C14578D3903}"/>
              </a:ext>
            </a:extLst>
          </p:cNvPr>
          <p:cNvSpPr/>
          <p:nvPr/>
        </p:nvSpPr>
        <p:spPr>
          <a:xfrm>
            <a:off x="3668438" y="4406018"/>
            <a:ext cx="3145564" cy="36094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C7766F-16A3-4942-875D-164F519B9388}"/>
              </a:ext>
            </a:extLst>
          </p:cNvPr>
          <p:cNvSpPr/>
          <p:nvPr/>
        </p:nvSpPr>
        <p:spPr>
          <a:xfrm>
            <a:off x="7218889" y="3265091"/>
            <a:ext cx="3145564" cy="36094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E7CF1C-73D1-4CBB-8C3E-9C8E1BB35212}"/>
              </a:ext>
            </a:extLst>
          </p:cNvPr>
          <p:cNvSpPr/>
          <p:nvPr/>
        </p:nvSpPr>
        <p:spPr>
          <a:xfrm>
            <a:off x="7215342" y="2901340"/>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2BFD0F-749F-4819-952F-3D99BAB1AED6}"/>
              </a:ext>
            </a:extLst>
          </p:cNvPr>
          <p:cNvSpPr/>
          <p:nvPr/>
        </p:nvSpPr>
        <p:spPr>
          <a:xfrm>
            <a:off x="7215342" y="4015564"/>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F67C61D-ED54-499C-8344-DF43E28D440C}"/>
              </a:ext>
            </a:extLst>
          </p:cNvPr>
          <p:cNvSpPr/>
          <p:nvPr/>
        </p:nvSpPr>
        <p:spPr>
          <a:xfrm>
            <a:off x="7215342" y="3643011"/>
            <a:ext cx="3145564" cy="36094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4416D2-B3C9-4A28-9C27-D568CE5961D6}"/>
              </a:ext>
            </a:extLst>
          </p:cNvPr>
          <p:cNvSpPr txBox="1"/>
          <p:nvPr/>
        </p:nvSpPr>
        <p:spPr>
          <a:xfrm>
            <a:off x="10583056" y="62733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                28</a:t>
            </a:r>
          </a:p>
        </p:txBody>
      </p:sp>
    </p:spTree>
    <p:extLst>
      <p:ext uri="{BB962C8B-B14F-4D97-AF65-F5344CB8AC3E}">
        <p14:creationId xmlns:p14="http://schemas.microsoft.com/office/powerpoint/2010/main" val="7812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10357838"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928900" y="654669"/>
            <a:ext cx="2071989"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1008246" y="377861"/>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Advisor</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3</a:t>
            </a:fld>
            <a:endParaRPr kern="0">
              <a:solidFill>
                <a:srgbClr val="000000"/>
              </a:solidFill>
            </a:endParaRPr>
          </a:p>
        </p:txBody>
      </p:sp>
      <p:sp>
        <p:nvSpPr>
          <p:cNvPr id="11" name="Text Placeholder 12">
            <a:extLst>
              <a:ext uri="{FF2B5EF4-FFF2-40B4-BE49-F238E27FC236}">
                <a16:creationId xmlns:a16="http://schemas.microsoft.com/office/drawing/2014/main" id="{1371F0BD-011F-4DAD-AD28-94ACBFF39526}"/>
              </a:ext>
            </a:extLst>
          </p:cNvPr>
          <p:cNvSpPr txBox="1">
            <a:spLocks/>
          </p:cNvSpPr>
          <p:nvPr/>
        </p:nvSpPr>
        <p:spPr>
          <a:xfrm>
            <a:off x="3710844" y="2492983"/>
            <a:ext cx="7545485" cy="230828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Dr. Shayne McConomy</a:t>
            </a:r>
          </a:p>
          <a:p>
            <a:pPr marL="609585" indent="-304792" defTabSz="1219170">
              <a:buClr>
                <a:srgbClr val="000000"/>
              </a:buClr>
            </a:pPr>
            <a:endParaRPr lang="en-US" sz="2400" b="1" kern="0">
              <a:solidFill>
                <a:srgbClr val="000000"/>
              </a:solidFill>
              <a:latin typeface="Arial Black" panose="020B0A04020102020204" pitchFamily="34" charset="0"/>
            </a:endParaRPr>
          </a:p>
          <a:p>
            <a:pPr marL="609585" indent="-304792" defTabSz="1219170">
              <a:buClr>
                <a:srgbClr val="000000"/>
              </a:buClr>
            </a:pPr>
            <a:r>
              <a:rPr lang="en-US" sz="1800" kern="0">
                <a:solidFill>
                  <a:srgbClr val="000000"/>
                </a:solidFill>
                <a:latin typeface="Arial" panose="020B0604020202020204" pitchFamily="34" charset="0"/>
                <a:cs typeface="Arial" panose="020B0604020202020204" pitchFamily="34" charset="0"/>
              </a:rPr>
              <a:t>-B.S. Mechanical Engineering, Florida State University, 2004</a:t>
            </a:r>
          </a:p>
          <a:p>
            <a:pPr marL="609585" indent="-304792" defTabSz="1219170">
              <a:buClr>
                <a:srgbClr val="000000"/>
              </a:buClr>
            </a:pPr>
            <a:endParaRPr lang="en-US" sz="1800" kern="0">
              <a:solidFill>
                <a:srgbClr val="000000"/>
              </a:solidFill>
              <a:latin typeface="Arial" panose="020B0604020202020204" pitchFamily="34" charset="0"/>
              <a:cs typeface="Arial" panose="020B0604020202020204" pitchFamily="34" charset="0"/>
            </a:endParaRPr>
          </a:p>
          <a:p>
            <a:pPr marL="609585" indent="-304792" defTabSz="1219170">
              <a:buClr>
                <a:srgbClr val="000000"/>
              </a:buClr>
            </a:pPr>
            <a:r>
              <a:rPr lang="en-US" sz="1800" kern="0">
                <a:solidFill>
                  <a:srgbClr val="000000"/>
                </a:solidFill>
                <a:latin typeface="Arial" panose="020B0604020202020204" pitchFamily="34" charset="0"/>
                <a:cs typeface="Arial" panose="020B0604020202020204" pitchFamily="34" charset="0"/>
              </a:rPr>
              <a:t>-M.S. Automotive engineering, Clemson University, 2014</a:t>
            </a:r>
          </a:p>
          <a:p>
            <a:pPr marL="609585" indent="-304792" defTabSz="1219170">
              <a:buClr>
                <a:srgbClr val="000000"/>
              </a:buClr>
            </a:pPr>
            <a:endParaRPr lang="en-US" sz="1800" kern="0">
              <a:solidFill>
                <a:srgbClr val="000000"/>
              </a:solidFill>
              <a:latin typeface="Arial" panose="020B0604020202020204" pitchFamily="34" charset="0"/>
              <a:cs typeface="Arial" panose="020B0604020202020204" pitchFamily="34" charset="0"/>
            </a:endParaRPr>
          </a:p>
          <a:p>
            <a:pPr marL="609585" indent="-304792" defTabSz="1219170">
              <a:buClr>
                <a:srgbClr val="000000"/>
              </a:buClr>
            </a:pPr>
            <a:r>
              <a:rPr lang="en-US" sz="1800" kern="0">
                <a:solidFill>
                  <a:srgbClr val="000000"/>
                </a:solidFill>
                <a:latin typeface="Arial" panose="020B0604020202020204" pitchFamily="34" charset="0"/>
                <a:cs typeface="Arial" panose="020B0604020202020204" pitchFamily="34" charset="0"/>
              </a:rPr>
              <a:t>-PhD. Automotive Engineering, Clemson University, 2015</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pic>
        <p:nvPicPr>
          <p:cNvPr id="1026" name="Picture 2" descr="Shayne McConomy, Ph.D.">
            <a:extLst>
              <a:ext uri="{FF2B5EF4-FFF2-40B4-BE49-F238E27FC236}">
                <a16:creationId xmlns:a16="http://schemas.microsoft.com/office/drawing/2014/main" id="{559870DB-BC59-4BB3-BF15-9637A0030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108" y="2337298"/>
            <a:ext cx="1946737" cy="2585550"/>
          </a:xfrm>
          <a:prstGeom prst="roundRect">
            <a:avLst/>
          </a:prstGeom>
          <a:noFill/>
          <a:extLst>
            <a:ext uri="{909E8E84-426E-40DD-AFC4-6F175D3DCCD1}">
              <a14:hiddenFill xmlns:a14="http://schemas.microsoft.com/office/drawing/2010/main">
                <a:solidFill>
                  <a:srgbClr val="FFFFFF"/>
                </a:solidFill>
              </a14:hiddenFill>
            </a:ext>
          </a:extLst>
        </p:spPr>
      </p:pic>
      <p:sp>
        <p:nvSpPr>
          <p:cNvPr id="9" name="Google Shape;292;p31">
            <a:extLst>
              <a:ext uri="{FF2B5EF4-FFF2-40B4-BE49-F238E27FC236}">
                <a16:creationId xmlns:a16="http://schemas.microsoft.com/office/drawing/2014/main" id="{6DBCD93A-D903-443B-9C76-76F8F0C58F75}"/>
              </a:ext>
            </a:extLst>
          </p:cNvPr>
          <p:cNvSpPr txBox="1"/>
          <p:nvPr/>
        </p:nvSpPr>
        <p:spPr>
          <a:xfrm>
            <a:off x="10675087" y="5475116"/>
            <a:ext cx="1549161"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extLst>
      <p:ext uri="{BB962C8B-B14F-4D97-AF65-F5344CB8AC3E}">
        <p14:creationId xmlns:p14="http://schemas.microsoft.com/office/powerpoint/2010/main" val="412072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152340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AHP</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29</a:t>
            </a:r>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aphicFrame>
        <p:nvGraphicFramePr>
          <p:cNvPr id="2" name="Table 2">
            <a:extLst>
              <a:ext uri="{FF2B5EF4-FFF2-40B4-BE49-F238E27FC236}">
                <a16:creationId xmlns:a16="http://schemas.microsoft.com/office/drawing/2014/main" id="{3CC23729-4B6F-4E9A-8353-AD7104DC0C10}"/>
              </a:ext>
            </a:extLst>
          </p:cNvPr>
          <p:cNvGraphicFramePr>
            <a:graphicFrameLocks noGrp="1"/>
          </p:cNvGraphicFramePr>
          <p:nvPr>
            <p:extLst>
              <p:ext uri="{D42A27DB-BD31-4B8C-83A1-F6EECF244321}">
                <p14:modId xmlns:p14="http://schemas.microsoft.com/office/powerpoint/2010/main" val="779064826"/>
              </p:ext>
            </p:extLst>
          </p:nvPr>
        </p:nvGraphicFramePr>
        <p:xfrm>
          <a:off x="5506454" y="2762768"/>
          <a:ext cx="3140243" cy="2601024"/>
        </p:xfrm>
        <a:graphic>
          <a:graphicData uri="http://schemas.openxmlformats.org/drawingml/2006/table">
            <a:tbl>
              <a:tblPr firstRow="1" bandRow="1">
                <a:tableStyleId>{5C22544A-7EE6-4342-B048-85BDC9FD1C3A}</a:tableStyleId>
              </a:tblPr>
              <a:tblGrid>
                <a:gridCol w="1058779">
                  <a:extLst>
                    <a:ext uri="{9D8B030D-6E8A-4147-A177-3AD203B41FA5}">
                      <a16:colId xmlns:a16="http://schemas.microsoft.com/office/drawing/2014/main" val="3609529293"/>
                    </a:ext>
                  </a:extLst>
                </a:gridCol>
                <a:gridCol w="1045459">
                  <a:extLst>
                    <a:ext uri="{9D8B030D-6E8A-4147-A177-3AD203B41FA5}">
                      <a16:colId xmlns:a16="http://schemas.microsoft.com/office/drawing/2014/main" val="3112252018"/>
                    </a:ext>
                  </a:extLst>
                </a:gridCol>
                <a:gridCol w="1036005">
                  <a:extLst>
                    <a:ext uri="{9D8B030D-6E8A-4147-A177-3AD203B41FA5}">
                      <a16:colId xmlns:a16="http://schemas.microsoft.com/office/drawing/2014/main" val="175154865"/>
                    </a:ext>
                  </a:extLst>
                </a:gridCol>
              </a:tblGrid>
              <a:tr h="370840">
                <a:tc>
                  <a:txBody>
                    <a:bodyPr/>
                    <a:lstStyle/>
                    <a:p>
                      <a:pPr algn="ctr"/>
                      <a:r>
                        <a:rPr lang="en-US"/>
                        <a:t>3</a:t>
                      </a:r>
                    </a:p>
                  </a:txBody>
                  <a:tcPr/>
                </a:tc>
                <a:tc>
                  <a:txBody>
                    <a:bodyPr/>
                    <a:lstStyle/>
                    <a:p>
                      <a:pPr algn="ctr"/>
                      <a:r>
                        <a:rPr lang="en-US"/>
                        <a:t>5</a:t>
                      </a:r>
                    </a:p>
                  </a:txBody>
                  <a:tcPr/>
                </a:tc>
                <a:tc>
                  <a:txBody>
                    <a:bodyPr/>
                    <a:lstStyle/>
                    <a:p>
                      <a:pPr algn="ctr"/>
                      <a:r>
                        <a:rPr lang="en-US"/>
                        <a:t>6</a:t>
                      </a:r>
                    </a:p>
                  </a:txBody>
                  <a:tcPr/>
                </a:tc>
                <a:extLst>
                  <a:ext uri="{0D108BD9-81ED-4DB2-BD59-A6C34878D82A}">
                    <a16:rowId xmlns:a16="http://schemas.microsoft.com/office/drawing/2014/main" val="1259326840"/>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0.057</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0.295</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0.649</a:t>
                      </a:r>
                    </a:p>
                  </a:txBody>
                  <a:tcPr marL="9525" marR="9525" marT="9525" marB="0" anchor="b"/>
                </a:tc>
                <a:extLst>
                  <a:ext uri="{0D108BD9-81ED-4DB2-BD59-A6C34878D82A}">
                    <a16:rowId xmlns:a16="http://schemas.microsoft.com/office/drawing/2014/main" val="1333986617"/>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0.633</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0.260</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0.106</a:t>
                      </a:r>
                    </a:p>
                  </a:txBody>
                  <a:tcPr marL="9525" marR="9525" marT="9525" marB="0" anchor="b"/>
                </a:tc>
                <a:extLst>
                  <a:ext uri="{0D108BD9-81ED-4DB2-BD59-A6C34878D82A}">
                    <a16:rowId xmlns:a16="http://schemas.microsoft.com/office/drawing/2014/main" val="318165773"/>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0.056</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0.242</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0.702</a:t>
                      </a:r>
                    </a:p>
                  </a:txBody>
                  <a:tcPr marL="9525" marR="9525" marT="9525" marB="0" anchor="b"/>
                </a:tc>
                <a:extLst>
                  <a:ext uri="{0D108BD9-81ED-4DB2-BD59-A6C34878D82A}">
                    <a16:rowId xmlns:a16="http://schemas.microsoft.com/office/drawing/2014/main" val="1610575790"/>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0.429</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0.143</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0.429</a:t>
                      </a:r>
                    </a:p>
                  </a:txBody>
                  <a:tcPr marL="9525" marR="9525" marT="9525" marB="0" anchor="b"/>
                </a:tc>
                <a:extLst>
                  <a:ext uri="{0D108BD9-81ED-4DB2-BD59-A6C34878D82A}">
                    <a16:rowId xmlns:a16="http://schemas.microsoft.com/office/drawing/2014/main" val="2145251839"/>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0.143</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0.429</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0.429</a:t>
                      </a:r>
                    </a:p>
                  </a:txBody>
                  <a:tcPr marL="9525" marR="9525" marT="9525" marB="0" anchor="b"/>
                </a:tc>
                <a:extLst>
                  <a:ext uri="{0D108BD9-81ED-4DB2-BD59-A6C34878D82A}">
                    <a16:rowId xmlns:a16="http://schemas.microsoft.com/office/drawing/2014/main" val="2610654685"/>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0.057</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0.295</a:t>
                      </a:r>
                    </a:p>
                  </a:txBody>
                  <a:tcPr marL="9525" marR="9525" marT="9525" marB="0" anchor="b"/>
                </a:tc>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0.649</a:t>
                      </a:r>
                    </a:p>
                  </a:txBody>
                  <a:tcPr marL="9525" marR="9525" marT="9525" marB="0" anchor="b"/>
                </a:tc>
                <a:extLst>
                  <a:ext uri="{0D108BD9-81ED-4DB2-BD59-A6C34878D82A}">
                    <a16:rowId xmlns:a16="http://schemas.microsoft.com/office/drawing/2014/main" val="893990049"/>
                  </a:ext>
                </a:extLst>
              </a:tr>
            </a:tbl>
          </a:graphicData>
        </a:graphic>
      </p:graphicFrame>
      <p:graphicFrame>
        <p:nvGraphicFramePr>
          <p:cNvPr id="12" name="Table 12">
            <a:extLst>
              <a:ext uri="{FF2B5EF4-FFF2-40B4-BE49-F238E27FC236}">
                <a16:creationId xmlns:a16="http://schemas.microsoft.com/office/drawing/2014/main" id="{4002B4FB-DA59-4CDC-8479-4B862E3B73A8}"/>
              </a:ext>
            </a:extLst>
          </p:cNvPr>
          <p:cNvGraphicFramePr>
            <a:graphicFrameLocks noGrp="1"/>
          </p:cNvGraphicFramePr>
          <p:nvPr>
            <p:extLst>
              <p:ext uri="{D42A27DB-BD31-4B8C-83A1-F6EECF244321}">
                <p14:modId xmlns:p14="http://schemas.microsoft.com/office/powerpoint/2010/main" val="772249476"/>
              </p:ext>
            </p:extLst>
          </p:nvPr>
        </p:nvGraphicFramePr>
        <p:xfrm>
          <a:off x="8908143" y="1326413"/>
          <a:ext cx="2680294" cy="2883136"/>
        </p:xfrm>
        <a:graphic>
          <a:graphicData uri="http://schemas.openxmlformats.org/drawingml/2006/table">
            <a:tbl>
              <a:tblPr firstRow="1" bandRow="1">
                <a:tableStyleId>{5C22544A-7EE6-4342-B048-85BDC9FD1C3A}</a:tableStyleId>
              </a:tblPr>
              <a:tblGrid>
                <a:gridCol w="437886">
                  <a:extLst>
                    <a:ext uri="{9D8B030D-6E8A-4147-A177-3AD203B41FA5}">
                      <a16:colId xmlns:a16="http://schemas.microsoft.com/office/drawing/2014/main" val="3497172643"/>
                    </a:ext>
                  </a:extLst>
                </a:gridCol>
                <a:gridCol w="2242408">
                  <a:extLst>
                    <a:ext uri="{9D8B030D-6E8A-4147-A177-3AD203B41FA5}">
                      <a16:colId xmlns:a16="http://schemas.microsoft.com/office/drawing/2014/main" val="1195570204"/>
                    </a:ext>
                  </a:extLst>
                </a:gridCol>
              </a:tblGrid>
              <a:tr h="520694">
                <a:tc gridSpan="2">
                  <a:txBody>
                    <a:bodyPr/>
                    <a:lstStyle/>
                    <a:p>
                      <a:pPr algn="ctr"/>
                      <a:r>
                        <a:rPr lang="en-US"/>
                        <a:t>Legend</a:t>
                      </a:r>
                    </a:p>
                  </a:txBody>
                  <a:tcPr anchor="ctr"/>
                </a:tc>
                <a:tc hMerge="1">
                  <a:txBody>
                    <a:bodyPr/>
                    <a:lstStyle/>
                    <a:p>
                      <a:endParaRPr lang="en-US"/>
                    </a:p>
                  </a:txBody>
                  <a:tcPr/>
                </a:tc>
                <a:extLst>
                  <a:ext uri="{0D108BD9-81ED-4DB2-BD59-A6C34878D82A}">
                    <a16:rowId xmlns:a16="http://schemas.microsoft.com/office/drawing/2014/main" val="1258207588"/>
                  </a:ext>
                </a:extLst>
              </a:tr>
              <a:tr h="520694">
                <a:tc>
                  <a:txBody>
                    <a:bodyPr/>
                    <a:lstStyle/>
                    <a:p>
                      <a:pPr algn="ctr"/>
                      <a:r>
                        <a:rPr lang="en-US"/>
                        <a:t>#</a:t>
                      </a:r>
                    </a:p>
                  </a:txBody>
                  <a:tcPr/>
                </a:tc>
                <a:tc>
                  <a:txBody>
                    <a:bodyPr/>
                    <a:lstStyle/>
                    <a:p>
                      <a:r>
                        <a:rPr lang="en-US"/>
                        <a:t>Concept</a:t>
                      </a:r>
                    </a:p>
                  </a:txBody>
                  <a:tcPr/>
                </a:tc>
                <a:extLst>
                  <a:ext uri="{0D108BD9-81ED-4DB2-BD59-A6C34878D82A}">
                    <a16:rowId xmlns:a16="http://schemas.microsoft.com/office/drawing/2014/main" val="398916832"/>
                  </a:ext>
                </a:extLst>
              </a:tr>
              <a:tr h="520694">
                <a:tc>
                  <a:txBody>
                    <a:bodyPr/>
                    <a:lstStyle/>
                    <a:p>
                      <a:r>
                        <a:rPr lang="en-US"/>
                        <a:t>3</a:t>
                      </a:r>
                    </a:p>
                  </a:txBody>
                  <a:tcPr/>
                </a:tc>
                <a:tc>
                  <a:txBody>
                    <a:bodyPr/>
                    <a:lstStyle/>
                    <a:p>
                      <a:r>
                        <a:rPr lang="en-US"/>
                        <a:t>Vacuum Gripper</a:t>
                      </a:r>
                    </a:p>
                  </a:txBody>
                  <a:tcPr/>
                </a:tc>
                <a:extLst>
                  <a:ext uri="{0D108BD9-81ED-4DB2-BD59-A6C34878D82A}">
                    <a16:rowId xmlns:a16="http://schemas.microsoft.com/office/drawing/2014/main" val="4169194448"/>
                  </a:ext>
                </a:extLst>
              </a:tr>
              <a:tr h="520694">
                <a:tc>
                  <a:txBody>
                    <a:bodyPr/>
                    <a:lstStyle/>
                    <a:p>
                      <a:r>
                        <a:rPr lang="en-US"/>
                        <a:t>5</a:t>
                      </a:r>
                    </a:p>
                  </a:txBody>
                  <a:tcPr/>
                </a:tc>
                <a:tc>
                  <a:txBody>
                    <a:bodyPr/>
                    <a:lstStyle/>
                    <a:p>
                      <a:r>
                        <a:rPr lang="en-US"/>
                        <a:t>Parallel Sensing Gripper</a:t>
                      </a:r>
                    </a:p>
                  </a:txBody>
                  <a:tcPr/>
                </a:tc>
                <a:extLst>
                  <a:ext uri="{0D108BD9-81ED-4DB2-BD59-A6C34878D82A}">
                    <a16:rowId xmlns:a16="http://schemas.microsoft.com/office/drawing/2014/main" val="3900352942"/>
                  </a:ext>
                </a:extLst>
              </a:tr>
              <a:tr h="520694">
                <a:tc>
                  <a:txBody>
                    <a:bodyPr/>
                    <a:lstStyle/>
                    <a:p>
                      <a:r>
                        <a:rPr lang="en-US"/>
                        <a:t>6</a:t>
                      </a:r>
                    </a:p>
                  </a:txBody>
                  <a:tcPr/>
                </a:tc>
                <a:tc>
                  <a:txBody>
                    <a:bodyPr/>
                    <a:lstStyle/>
                    <a:p>
                      <a:r>
                        <a:rPr lang="en-US"/>
                        <a:t>Three Point Sensing Gripper</a:t>
                      </a:r>
                    </a:p>
                  </a:txBody>
                  <a:tcPr/>
                </a:tc>
                <a:extLst>
                  <a:ext uri="{0D108BD9-81ED-4DB2-BD59-A6C34878D82A}">
                    <a16:rowId xmlns:a16="http://schemas.microsoft.com/office/drawing/2014/main" val="4189573131"/>
                  </a:ext>
                </a:extLst>
              </a:tr>
            </a:tbl>
          </a:graphicData>
        </a:graphic>
      </p:graphicFrame>
      <p:graphicFrame>
        <p:nvGraphicFramePr>
          <p:cNvPr id="3" name="Table 3">
            <a:extLst>
              <a:ext uri="{FF2B5EF4-FFF2-40B4-BE49-F238E27FC236}">
                <a16:creationId xmlns:a16="http://schemas.microsoft.com/office/drawing/2014/main" id="{70E986CD-BF27-478F-86B4-DAD2AA7BE9F0}"/>
              </a:ext>
            </a:extLst>
          </p:cNvPr>
          <p:cNvGraphicFramePr>
            <a:graphicFrameLocks noGrp="1"/>
          </p:cNvGraphicFramePr>
          <p:nvPr>
            <p:extLst>
              <p:ext uri="{D42A27DB-BD31-4B8C-83A1-F6EECF244321}">
                <p14:modId xmlns:p14="http://schemas.microsoft.com/office/powerpoint/2010/main" val="2225682768"/>
              </p:ext>
            </p:extLst>
          </p:nvPr>
        </p:nvGraphicFramePr>
        <p:xfrm>
          <a:off x="5506454" y="1338446"/>
          <a:ext cx="3144254" cy="996799"/>
        </p:xfrm>
        <a:graphic>
          <a:graphicData uri="http://schemas.openxmlformats.org/drawingml/2006/table">
            <a:tbl>
              <a:tblPr firstRow="1" bandRow="1">
                <a:tableStyleId>{5C22544A-7EE6-4342-B048-85BDC9FD1C3A}</a:tableStyleId>
              </a:tblPr>
              <a:tblGrid>
                <a:gridCol w="3144254">
                  <a:extLst>
                    <a:ext uri="{9D8B030D-6E8A-4147-A177-3AD203B41FA5}">
                      <a16:colId xmlns:a16="http://schemas.microsoft.com/office/drawing/2014/main" val="640639802"/>
                    </a:ext>
                  </a:extLst>
                </a:gridCol>
              </a:tblGrid>
              <a:tr h="996799">
                <a:tc>
                  <a:txBody>
                    <a:bodyPr/>
                    <a:lstStyle/>
                    <a:p>
                      <a:pPr algn="ctr"/>
                      <a:r>
                        <a:rPr lang="en-US"/>
                        <a:t>Final Rating Matrix</a:t>
                      </a:r>
                    </a:p>
                  </a:txBody>
                  <a:tcPr anchor="ctr"/>
                </a:tc>
                <a:extLst>
                  <a:ext uri="{0D108BD9-81ED-4DB2-BD59-A6C34878D82A}">
                    <a16:rowId xmlns:a16="http://schemas.microsoft.com/office/drawing/2014/main" val="1827360972"/>
                  </a:ext>
                </a:extLst>
              </a:tr>
            </a:tbl>
          </a:graphicData>
        </a:graphic>
      </p:graphicFrame>
      <p:graphicFrame>
        <p:nvGraphicFramePr>
          <p:cNvPr id="9" name="Table 3">
            <a:extLst>
              <a:ext uri="{FF2B5EF4-FFF2-40B4-BE49-F238E27FC236}">
                <a16:creationId xmlns:a16="http://schemas.microsoft.com/office/drawing/2014/main" id="{B6CEF60B-DAFF-4EB8-81CF-22D7E5D3A8A3}"/>
              </a:ext>
            </a:extLst>
          </p:cNvPr>
          <p:cNvGraphicFramePr>
            <a:graphicFrameLocks noGrp="1"/>
          </p:cNvGraphicFramePr>
          <p:nvPr>
            <p:extLst>
              <p:ext uri="{D42A27DB-BD31-4B8C-83A1-F6EECF244321}">
                <p14:modId xmlns:p14="http://schemas.microsoft.com/office/powerpoint/2010/main" val="3979097995"/>
              </p:ext>
            </p:extLst>
          </p:nvPr>
        </p:nvGraphicFramePr>
        <p:xfrm>
          <a:off x="5510465" y="2374752"/>
          <a:ext cx="3140243" cy="375984"/>
        </p:xfrm>
        <a:graphic>
          <a:graphicData uri="http://schemas.openxmlformats.org/drawingml/2006/table">
            <a:tbl>
              <a:tblPr firstRow="1" bandRow="1">
                <a:tableStyleId>{5C22544A-7EE6-4342-B048-85BDC9FD1C3A}</a:tableStyleId>
              </a:tblPr>
              <a:tblGrid>
                <a:gridCol w="3140243">
                  <a:extLst>
                    <a:ext uri="{9D8B030D-6E8A-4147-A177-3AD203B41FA5}">
                      <a16:colId xmlns:a16="http://schemas.microsoft.com/office/drawing/2014/main" val="640639802"/>
                    </a:ext>
                  </a:extLst>
                </a:gridCol>
              </a:tblGrid>
              <a:tr h="370840">
                <a:tc>
                  <a:txBody>
                    <a:bodyPr/>
                    <a:lstStyle/>
                    <a:p>
                      <a:pPr algn="ctr"/>
                      <a:r>
                        <a:rPr lang="en-US"/>
                        <a:t>Concepts</a:t>
                      </a:r>
                    </a:p>
                  </a:txBody>
                  <a:tcPr/>
                </a:tc>
                <a:extLst>
                  <a:ext uri="{0D108BD9-81ED-4DB2-BD59-A6C34878D82A}">
                    <a16:rowId xmlns:a16="http://schemas.microsoft.com/office/drawing/2014/main" val="1827360972"/>
                  </a:ext>
                </a:extLst>
              </a:tr>
            </a:tbl>
          </a:graphicData>
        </a:graphic>
      </p:graphicFrame>
      <p:graphicFrame>
        <p:nvGraphicFramePr>
          <p:cNvPr id="11" name="Table 2">
            <a:extLst>
              <a:ext uri="{FF2B5EF4-FFF2-40B4-BE49-F238E27FC236}">
                <a16:creationId xmlns:a16="http://schemas.microsoft.com/office/drawing/2014/main" id="{5295C1C2-081D-4219-A8CE-7D02F820A4E5}"/>
              </a:ext>
            </a:extLst>
          </p:cNvPr>
          <p:cNvGraphicFramePr>
            <a:graphicFrameLocks noGrp="1"/>
          </p:cNvGraphicFramePr>
          <p:nvPr>
            <p:extLst>
              <p:ext uri="{D42A27DB-BD31-4B8C-83A1-F6EECF244321}">
                <p14:modId xmlns:p14="http://schemas.microsoft.com/office/powerpoint/2010/main" val="1186316921"/>
              </p:ext>
            </p:extLst>
          </p:nvPr>
        </p:nvGraphicFramePr>
        <p:xfrm>
          <a:off x="839200" y="2771202"/>
          <a:ext cx="2691615" cy="2601024"/>
        </p:xfrm>
        <a:graphic>
          <a:graphicData uri="http://schemas.openxmlformats.org/drawingml/2006/table">
            <a:tbl>
              <a:tblPr firstRow="1" bandRow="1">
                <a:tableStyleId>{5C22544A-7EE6-4342-B048-85BDC9FD1C3A}</a:tableStyleId>
              </a:tblPr>
              <a:tblGrid>
                <a:gridCol w="2691615">
                  <a:extLst>
                    <a:ext uri="{9D8B030D-6E8A-4147-A177-3AD203B41FA5}">
                      <a16:colId xmlns:a16="http://schemas.microsoft.com/office/drawing/2014/main" val="748358397"/>
                    </a:ext>
                  </a:extLst>
                </a:gridCol>
              </a:tblGrid>
              <a:tr h="370840">
                <a:tc>
                  <a:txBody>
                    <a:bodyPr/>
                    <a:lstStyle/>
                    <a:p>
                      <a:pPr algn="ctr"/>
                      <a:r>
                        <a:rPr lang="en-US"/>
                        <a:t>Criteria</a:t>
                      </a:r>
                    </a:p>
                  </a:txBody>
                  <a:tcPr anchor="ctr"/>
                </a:tc>
                <a:extLst>
                  <a:ext uri="{0D108BD9-81ED-4DB2-BD59-A6C34878D82A}">
                    <a16:rowId xmlns:a16="http://schemas.microsoft.com/office/drawing/2014/main" val="1259326840"/>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Applied Pressure</a:t>
                      </a:r>
                    </a:p>
                  </a:txBody>
                  <a:tcPr marL="9525" marR="9525" marT="9525" marB="0" anchor="b"/>
                </a:tc>
                <a:extLst>
                  <a:ext uri="{0D108BD9-81ED-4DB2-BD59-A6C34878D82A}">
                    <a16:rowId xmlns:a16="http://schemas.microsoft.com/office/drawing/2014/main" val="1333986617"/>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Supported Load</a:t>
                      </a:r>
                    </a:p>
                  </a:txBody>
                  <a:tcPr marL="9525" marR="9525" marT="9525" marB="0" anchor="b"/>
                </a:tc>
                <a:extLst>
                  <a:ext uri="{0D108BD9-81ED-4DB2-BD59-A6C34878D82A}">
                    <a16:rowId xmlns:a16="http://schemas.microsoft.com/office/drawing/2014/main" val="318165773"/>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Angular Loading Range</a:t>
                      </a:r>
                    </a:p>
                  </a:txBody>
                  <a:tcPr marL="9525" marR="9525" marT="9525" marB="0" anchor="b"/>
                </a:tc>
                <a:extLst>
                  <a:ext uri="{0D108BD9-81ED-4DB2-BD59-A6C34878D82A}">
                    <a16:rowId xmlns:a16="http://schemas.microsoft.com/office/drawing/2014/main" val="1610575790"/>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Part Slippage</a:t>
                      </a:r>
                    </a:p>
                  </a:txBody>
                  <a:tcPr marL="9525" marR="9525" marT="9525" marB="0" anchor="b"/>
                </a:tc>
                <a:extLst>
                  <a:ext uri="{0D108BD9-81ED-4DB2-BD59-A6C34878D82A}">
                    <a16:rowId xmlns:a16="http://schemas.microsoft.com/office/drawing/2014/main" val="2145251839"/>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Part Displacement</a:t>
                      </a:r>
                    </a:p>
                  </a:txBody>
                  <a:tcPr marL="9525" marR="9525" marT="9525" marB="0" anchor="b"/>
                </a:tc>
                <a:extLst>
                  <a:ext uri="{0D108BD9-81ED-4DB2-BD59-A6C34878D82A}">
                    <a16:rowId xmlns:a16="http://schemas.microsoft.com/office/drawing/2014/main" val="2610654685"/>
                  </a:ext>
                </a:extLst>
              </a:tr>
              <a:tr h="370840">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Part Misalignment</a:t>
                      </a:r>
                    </a:p>
                  </a:txBody>
                  <a:tcPr marL="9525" marR="9525" marT="9525" marB="0" anchor="b"/>
                </a:tc>
                <a:extLst>
                  <a:ext uri="{0D108BD9-81ED-4DB2-BD59-A6C34878D82A}">
                    <a16:rowId xmlns:a16="http://schemas.microsoft.com/office/drawing/2014/main" val="893990049"/>
                  </a:ext>
                </a:extLst>
              </a:tr>
            </a:tbl>
          </a:graphicData>
        </a:graphic>
      </p:graphicFrame>
      <p:graphicFrame>
        <p:nvGraphicFramePr>
          <p:cNvPr id="13" name="Table 2">
            <a:extLst>
              <a:ext uri="{FF2B5EF4-FFF2-40B4-BE49-F238E27FC236}">
                <a16:creationId xmlns:a16="http://schemas.microsoft.com/office/drawing/2014/main" id="{8848EEC5-570D-4946-91C9-338ADD3B0503}"/>
              </a:ext>
            </a:extLst>
          </p:cNvPr>
          <p:cNvGraphicFramePr>
            <a:graphicFrameLocks noGrp="1"/>
          </p:cNvGraphicFramePr>
          <p:nvPr>
            <p:extLst>
              <p:ext uri="{D42A27DB-BD31-4B8C-83A1-F6EECF244321}">
                <p14:modId xmlns:p14="http://schemas.microsoft.com/office/powerpoint/2010/main" val="1345295689"/>
              </p:ext>
            </p:extLst>
          </p:nvPr>
        </p:nvGraphicFramePr>
        <p:xfrm>
          <a:off x="3756934" y="2374752"/>
          <a:ext cx="1522772" cy="2995842"/>
        </p:xfrm>
        <a:graphic>
          <a:graphicData uri="http://schemas.openxmlformats.org/drawingml/2006/table">
            <a:tbl>
              <a:tblPr firstRow="1" bandRow="1">
                <a:tableStyleId>{5C22544A-7EE6-4342-B048-85BDC9FD1C3A}</a:tableStyleId>
              </a:tblPr>
              <a:tblGrid>
                <a:gridCol w="1522772">
                  <a:extLst>
                    <a:ext uri="{9D8B030D-6E8A-4147-A177-3AD203B41FA5}">
                      <a16:colId xmlns:a16="http://schemas.microsoft.com/office/drawing/2014/main" val="3609529293"/>
                    </a:ext>
                  </a:extLst>
                </a:gridCol>
              </a:tblGrid>
              <a:tr h="784176">
                <a:tc>
                  <a:txBody>
                    <a:bodyPr/>
                    <a:lstStyle/>
                    <a:p>
                      <a:r>
                        <a:rPr lang="en-US"/>
                        <a:t>Normalized Weight</a:t>
                      </a:r>
                    </a:p>
                  </a:txBody>
                  <a:tcPr anchor="b"/>
                </a:tc>
                <a:extLst>
                  <a:ext uri="{0D108BD9-81ED-4DB2-BD59-A6C34878D82A}">
                    <a16:rowId xmlns:a16="http://schemas.microsoft.com/office/drawing/2014/main" val="1259326840"/>
                  </a:ext>
                </a:extLst>
              </a:tr>
              <a:tr h="368611">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0.418</a:t>
                      </a:r>
                    </a:p>
                  </a:txBody>
                  <a:tcPr marL="9525" marR="9525" marT="9525" marB="0" anchor="b"/>
                </a:tc>
                <a:extLst>
                  <a:ext uri="{0D108BD9-81ED-4DB2-BD59-A6C34878D82A}">
                    <a16:rowId xmlns:a16="http://schemas.microsoft.com/office/drawing/2014/main" val="1333986617"/>
                  </a:ext>
                </a:extLst>
              </a:tr>
              <a:tr h="368611">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0.237</a:t>
                      </a:r>
                    </a:p>
                  </a:txBody>
                  <a:tcPr marL="9525" marR="9525" marT="9525" marB="0" anchor="b"/>
                </a:tc>
                <a:extLst>
                  <a:ext uri="{0D108BD9-81ED-4DB2-BD59-A6C34878D82A}">
                    <a16:rowId xmlns:a16="http://schemas.microsoft.com/office/drawing/2014/main" val="318165773"/>
                  </a:ext>
                </a:extLst>
              </a:tr>
              <a:tr h="368611">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0.068</a:t>
                      </a:r>
                    </a:p>
                  </a:txBody>
                  <a:tcPr marL="9525" marR="9525" marT="9525" marB="0" anchor="b"/>
                </a:tc>
                <a:extLst>
                  <a:ext uri="{0D108BD9-81ED-4DB2-BD59-A6C34878D82A}">
                    <a16:rowId xmlns:a16="http://schemas.microsoft.com/office/drawing/2014/main" val="1610575790"/>
                  </a:ext>
                </a:extLst>
              </a:tr>
              <a:tr h="368611">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0.098</a:t>
                      </a:r>
                    </a:p>
                  </a:txBody>
                  <a:tcPr marL="9525" marR="9525" marT="9525" marB="0" anchor="b"/>
                </a:tc>
                <a:extLst>
                  <a:ext uri="{0D108BD9-81ED-4DB2-BD59-A6C34878D82A}">
                    <a16:rowId xmlns:a16="http://schemas.microsoft.com/office/drawing/2014/main" val="2145251839"/>
                  </a:ext>
                </a:extLst>
              </a:tr>
              <a:tr h="368611">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0.143</a:t>
                      </a:r>
                    </a:p>
                  </a:txBody>
                  <a:tcPr marL="9525" marR="9525" marT="9525" marB="0" anchor="b"/>
                </a:tc>
                <a:extLst>
                  <a:ext uri="{0D108BD9-81ED-4DB2-BD59-A6C34878D82A}">
                    <a16:rowId xmlns:a16="http://schemas.microsoft.com/office/drawing/2014/main" val="2610654685"/>
                  </a:ext>
                </a:extLst>
              </a:tr>
              <a:tr h="368611">
                <a:tc>
                  <a:txBody>
                    <a:bodyPr/>
                    <a:lstStyle/>
                    <a:p>
                      <a:pPr marR="0" algn="ctr" rtl="0" eaLnBrk="1" fontAlgn="b" hangingPunct="1">
                        <a:lnSpc>
                          <a:spcPct val="100000"/>
                        </a:lnSpc>
                        <a:spcBef>
                          <a:spcPts val="0"/>
                        </a:spcBef>
                        <a:spcAft>
                          <a:spcPts val="0"/>
                        </a:spcAft>
                        <a:buClr>
                          <a:srgbClr val="000000"/>
                        </a:buClr>
                        <a:buFont typeface="Arial"/>
                      </a:pPr>
                      <a:r>
                        <a:rPr lang="en-US" sz="1867" b="1" i="0" u="none" strike="noStrike" cap="none">
                          <a:solidFill>
                            <a:schemeClr val="dk1"/>
                          </a:solidFill>
                          <a:latin typeface="+mn-lt"/>
                          <a:ea typeface="+mn-ea"/>
                          <a:cs typeface="+mn-cs"/>
                          <a:sym typeface="Arial"/>
                        </a:rPr>
                        <a:t>0.036</a:t>
                      </a:r>
                    </a:p>
                  </a:txBody>
                  <a:tcPr marL="9525" marR="9525" marT="9525" marB="0" anchor="b"/>
                </a:tc>
                <a:extLst>
                  <a:ext uri="{0D108BD9-81ED-4DB2-BD59-A6C34878D82A}">
                    <a16:rowId xmlns:a16="http://schemas.microsoft.com/office/drawing/2014/main" val="893990049"/>
                  </a:ext>
                </a:extLst>
              </a:tr>
            </a:tbl>
          </a:graphicData>
        </a:graphic>
      </p:graphicFrame>
      <p:graphicFrame>
        <p:nvGraphicFramePr>
          <p:cNvPr id="14" name="Table 3">
            <a:extLst>
              <a:ext uri="{FF2B5EF4-FFF2-40B4-BE49-F238E27FC236}">
                <a16:creationId xmlns:a16="http://schemas.microsoft.com/office/drawing/2014/main" id="{C10EE35D-796B-4959-B9BC-C01B0B0F8E85}"/>
              </a:ext>
            </a:extLst>
          </p:cNvPr>
          <p:cNvGraphicFramePr>
            <a:graphicFrameLocks noGrp="1"/>
          </p:cNvGraphicFramePr>
          <p:nvPr>
            <p:extLst>
              <p:ext uri="{D42A27DB-BD31-4B8C-83A1-F6EECF244321}">
                <p14:modId xmlns:p14="http://schemas.microsoft.com/office/powerpoint/2010/main" val="4230284452"/>
              </p:ext>
            </p:extLst>
          </p:nvPr>
        </p:nvGraphicFramePr>
        <p:xfrm>
          <a:off x="3756934" y="1338444"/>
          <a:ext cx="1523401" cy="996799"/>
        </p:xfrm>
        <a:graphic>
          <a:graphicData uri="http://schemas.openxmlformats.org/drawingml/2006/table">
            <a:tbl>
              <a:tblPr firstRow="1" bandRow="1">
                <a:tableStyleId>{5C22544A-7EE6-4342-B048-85BDC9FD1C3A}</a:tableStyleId>
              </a:tblPr>
              <a:tblGrid>
                <a:gridCol w="1523401">
                  <a:extLst>
                    <a:ext uri="{9D8B030D-6E8A-4147-A177-3AD203B41FA5}">
                      <a16:colId xmlns:a16="http://schemas.microsoft.com/office/drawing/2014/main" val="640639802"/>
                    </a:ext>
                  </a:extLst>
                </a:gridCol>
              </a:tblGrid>
              <a:tr h="996799">
                <a:tc>
                  <a:txBody>
                    <a:bodyPr/>
                    <a:lstStyle/>
                    <a:p>
                      <a:pPr algn="ctr"/>
                      <a:r>
                        <a:rPr lang="en-US"/>
                        <a:t>Criteria Weight Vector</a:t>
                      </a:r>
                    </a:p>
                  </a:txBody>
                  <a:tcPr anchor="ctr"/>
                </a:tc>
                <a:extLst>
                  <a:ext uri="{0D108BD9-81ED-4DB2-BD59-A6C34878D82A}">
                    <a16:rowId xmlns:a16="http://schemas.microsoft.com/office/drawing/2014/main" val="1827360972"/>
                  </a:ext>
                </a:extLst>
              </a:tr>
            </a:tbl>
          </a:graphicData>
        </a:graphic>
      </p:graphicFrame>
    </p:spTree>
    <p:extLst>
      <p:ext uri="{BB962C8B-B14F-4D97-AF65-F5344CB8AC3E}">
        <p14:creationId xmlns:p14="http://schemas.microsoft.com/office/powerpoint/2010/main" val="37119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14473" y="324333"/>
            <a:ext cx="515693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Alternative Values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30</a:t>
            </a: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graphicFrame>
        <p:nvGraphicFramePr>
          <p:cNvPr id="14" name="Table 13">
            <a:extLst>
              <a:ext uri="{FF2B5EF4-FFF2-40B4-BE49-F238E27FC236}">
                <a16:creationId xmlns:a16="http://schemas.microsoft.com/office/drawing/2014/main" id="{6E3DA56C-7D0D-48FC-8B81-31E4262EA41C}"/>
              </a:ext>
            </a:extLst>
          </p:cNvPr>
          <p:cNvGraphicFramePr>
            <a:graphicFrameLocks noGrp="1"/>
          </p:cNvGraphicFramePr>
          <p:nvPr>
            <p:extLst>
              <p:ext uri="{D42A27DB-BD31-4B8C-83A1-F6EECF244321}">
                <p14:modId xmlns:p14="http://schemas.microsoft.com/office/powerpoint/2010/main" val="2463095969"/>
              </p:ext>
            </p:extLst>
          </p:nvPr>
        </p:nvGraphicFramePr>
        <p:xfrm>
          <a:off x="3191116" y="2127265"/>
          <a:ext cx="3438283" cy="2603470"/>
        </p:xfrm>
        <a:graphic>
          <a:graphicData uri="http://schemas.openxmlformats.org/drawingml/2006/table">
            <a:tbl>
              <a:tblPr firstRow="1" bandRow="1">
                <a:tableStyleId>{5C22544A-7EE6-4342-B048-85BDC9FD1C3A}</a:tableStyleId>
              </a:tblPr>
              <a:tblGrid>
                <a:gridCol w="1453073">
                  <a:extLst>
                    <a:ext uri="{9D8B030D-6E8A-4147-A177-3AD203B41FA5}">
                      <a16:colId xmlns:a16="http://schemas.microsoft.com/office/drawing/2014/main" val="3497172643"/>
                    </a:ext>
                  </a:extLst>
                </a:gridCol>
                <a:gridCol w="1985210">
                  <a:extLst>
                    <a:ext uri="{9D8B030D-6E8A-4147-A177-3AD203B41FA5}">
                      <a16:colId xmlns:a16="http://schemas.microsoft.com/office/drawing/2014/main" val="1195570204"/>
                    </a:ext>
                  </a:extLst>
                </a:gridCol>
              </a:tblGrid>
              <a:tr h="520694">
                <a:tc gridSpan="2">
                  <a:txBody>
                    <a:bodyPr/>
                    <a:lstStyle/>
                    <a:p>
                      <a:pPr algn="ctr"/>
                      <a:r>
                        <a:rPr lang="en-US"/>
                        <a:t>Alternative Value Table</a:t>
                      </a:r>
                    </a:p>
                  </a:txBody>
                  <a:tcPr anchor="ctr"/>
                </a:tc>
                <a:tc hMerge="1">
                  <a:txBody>
                    <a:bodyPr/>
                    <a:lstStyle/>
                    <a:p>
                      <a:endParaRPr lang="en-US"/>
                    </a:p>
                  </a:txBody>
                  <a:tcPr/>
                </a:tc>
                <a:extLst>
                  <a:ext uri="{0D108BD9-81ED-4DB2-BD59-A6C34878D82A}">
                    <a16:rowId xmlns:a16="http://schemas.microsoft.com/office/drawing/2014/main" val="1258207588"/>
                  </a:ext>
                </a:extLst>
              </a:tr>
              <a:tr h="520694">
                <a:tc>
                  <a:txBody>
                    <a:bodyPr/>
                    <a:lstStyle/>
                    <a:p>
                      <a:pPr algn="l"/>
                      <a:r>
                        <a:rPr lang="en-US"/>
                        <a:t>Concept</a:t>
                      </a:r>
                    </a:p>
                  </a:txBody>
                  <a:tcPr anchor="b"/>
                </a:tc>
                <a:tc>
                  <a:txBody>
                    <a:bodyPr/>
                    <a:lstStyle/>
                    <a:p>
                      <a:r>
                        <a:rPr lang="en-US"/>
                        <a:t>Alternative Value</a:t>
                      </a:r>
                    </a:p>
                  </a:txBody>
                  <a:tcPr anchor="b"/>
                </a:tc>
                <a:extLst>
                  <a:ext uri="{0D108BD9-81ED-4DB2-BD59-A6C34878D82A}">
                    <a16:rowId xmlns:a16="http://schemas.microsoft.com/office/drawing/2014/main" val="398916832"/>
                  </a:ext>
                </a:extLst>
              </a:tr>
              <a:tr h="520694">
                <a:tc>
                  <a:txBody>
                    <a:bodyPr/>
                    <a:lstStyle/>
                    <a:p>
                      <a:pPr algn="ctr"/>
                      <a:r>
                        <a:rPr lang="en-US" b="1"/>
                        <a:t>3</a:t>
                      </a:r>
                    </a:p>
                  </a:txBody>
                  <a:tcPr anchor="ctr"/>
                </a:tc>
                <a:tc>
                  <a:txBody>
                    <a:bodyPr/>
                    <a:lstStyle/>
                    <a:p>
                      <a:pPr algn="ctr" fontAlgn="b"/>
                      <a:r>
                        <a:rPr lang="en-US" sz="1867" b="1" i="0" u="none" strike="noStrike" cap="none">
                          <a:solidFill>
                            <a:schemeClr val="dk1"/>
                          </a:solidFill>
                          <a:latin typeface="+mn-lt"/>
                          <a:ea typeface="+mn-ea"/>
                          <a:cs typeface="+mn-cs"/>
                          <a:sym typeface="Arial"/>
                        </a:rPr>
                        <a:t>0.247</a:t>
                      </a:r>
                    </a:p>
                  </a:txBody>
                  <a:tcPr marL="9525" marR="9525" marT="9525" marB="0" anchor="ctr"/>
                </a:tc>
                <a:extLst>
                  <a:ext uri="{0D108BD9-81ED-4DB2-BD59-A6C34878D82A}">
                    <a16:rowId xmlns:a16="http://schemas.microsoft.com/office/drawing/2014/main" val="4169194448"/>
                  </a:ext>
                </a:extLst>
              </a:tr>
              <a:tr h="520694">
                <a:tc>
                  <a:txBody>
                    <a:bodyPr/>
                    <a:lstStyle/>
                    <a:p>
                      <a:pPr algn="ctr"/>
                      <a:r>
                        <a:rPr lang="en-US" b="1"/>
                        <a:t>5</a:t>
                      </a:r>
                    </a:p>
                  </a:txBody>
                  <a:tcPr anchor="ctr"/>
                </a:tc>
                <a:tc>
                  <a:txBody>
                    <a:bodyPr/>
                    <a:lstStyle/>
                    <a:p>
                      <a:pPr algn="ctr" fontAlgn="b"/>
                      <a:r>
                        <a:rPr lang="en-US" sz="1867" b="1" i="0" u="none" strike="noStrike" cap="none">
                          <a:solidFill>
                            <a:schemeClr val="dk1"/>
                          </a:solidFill>
                          <a:latin typeface="+mn-lt"/>
                          <a:ea typeface="+mn-ea"/>
                          <a:cs typeface="+mn-cs"/>
                          <a:sym typeface="Arial"/>
                        </a:rPr>
                        <a:t>0.278</a:t>
                      </a:r>
                    </a:p>
                  </a:txBody>
                  <a:tcPr marL="9525" marR="9525" marT="9525" marB="0" anchor="ctr"/>
                </a:tc>
                <a:extLst>
                  <a:ext uri="{0D108BD9-81ED-4DB2-BD59-A6C34878D82A}">
                    <a16:rowId xmlns:a16="http://schemas.microsoft.com/office/drawing/2014/main" val="3900352942"/>
                  </a:ext>
                </a:extLst>
              </a:tr>
              <a:tr h="520694">
                <a:tc>
                  <a:txBody>
                    <a:bodyPr/>
                    <a:lstStyle/>
                    <a:p>
                      <a:pPr algn="ctr"/>
                      <a:r>
                        <a:rPr lang="en-US" b="1"/>
                        <a:t>6</a:t>
                      </a:r>
                    </a:p>
                  </a:txBody>
                  <a:tcPr anchor="ctr"/>
                </a:tc>
                <a:tc>
                  <a:txBody>
                    <a:bodyPr/>
                    <a:lstStyle/>
                    <a:p>
                      <a:pPr algn="ctr" fontAlgn="b"/>
                      <a:r>
                        <a:rPr lang="en-US" sz="1867" b="1" i="0" u="none" strike="noStrike" cap="none">
                          <a:solidFill>
                            <a:schemeClr val="dk1"/>
                          </a:solidFill>
                          <a:latin typeface="+mn-lt"/>
                          <a:ea typeface="+mn-ea"/>
                          <a:cs typeface="+mn-cs"/>
                          <a:sym typeface="Arial"/>
                        </a:rPr>
                        <a:t>0.475</a:t>
                      </a:r>
                    </a:p>
                  </a:txBody>
                  <a:tcPr marL="9525" marR="9525" marT="9525" marB="0" anchor="ctr"/>
                </a:tc>
                <a:extLst>
                  <a:ext uri="{0D108BD9-81ED-4DB2-BD59-A6C34878D82A}">
                    <a16:rowId xmlns:a16="http://schemas.microsoft.com/office/drawing/2014/main" val="4189573131"/>
                  </a:ext>
                </a:extLst>
              </a:tr>
            </a:tbl>
          </a:graphicData>
        </a:graphic>
      </p:graphicFrame>
      <p:graphicFrame>
        <p:nvGraphicFramePr>
          <p:cNvPr id="15" name="Table 12">
            <a:extLst>
              <a:ext uri="{FF2B5EF4-FFF2-40B4-BE49-F238E27FC236}">
                <a16:creationId xmlns:a16="http://schemas.microsoft.com/office/drawing/2014/main" id="{84665636-A181-4190-A6A6-7A7D4C986448}"/>
              </a:ext>
            </a:extLst>
          </p:cNvPr>
          <p:cNvGraphicFramePr>
            <a:graphicFrameLocks noGrp="1"/>
          </p:cNvGraphicFramePr>
          <p:nvPr>
            <p:extLst>
              <p:ext uri="{D42A27DB-BD31-4B8C-83A1-F6EECF244321}">
                <p14:modId xmlns:p14="http://schemas.microsoft.com/office/powerpoint/2010/main" val="3058831809"/>
              </p:ext>
            </p:extLst>
          </p:nvPr>
        </p:nvGraphicFramePr>
        <p:xfrm>
          <a:off x="8908143" y="1326413"/>
          <a:ext cx="2680294" cy="2883136"/>
        </p:xfrm>
        <a:graphic>
          <a:graphicData uri="http://schemas.openxmlformats.org/drawingml/2006/table">
            <a:tbl>
              <a:tblPr firstRow="1" bandRow="1">
                <a:tableStyleId>{5C22544A-7EE6-4342-B048-85BDC9FD1C3A}</a:tableStyleId>
              </a:tblPr>
              <a:tblGrid>
                <a:gridCol w="437886">
                  <a:extLst>
                    <a:ext uri="{9D8B030D-6E8A-4147-A177-3AD203B41FA5}">
                      <a16:colId xmlns:a16="http://schemas.microsoft.com/office/drawing/2014/main" val="3497172643"/>
                    </a:ext>
                  </a:extLst>
                </a:gridCol>
                <a:gridCol w="2242408">
                  <a:extLst>
                    <a:ext uri="{9D8B030D-6E8A-4147-A177-3AD203B41FA5}">
                      <a16:colId xmlns:a16="http://schemas.microsoft.com/office/drawing/2014/main" val="1195570204"/>
                    </a:ext>
                  </a:extLst>
                </a:gridCol>
              </a:tblGrid>
              <a:tr h="520694">
                <a:tc gridSpan="2">
                  <a:txBody>
                    <a:bodyPr/>
                    <a:lstStyle/>
                    <a:p>
                      <a:pPr algn="ctr"/>
                      <a:r>
                        <a:rPr lang="en-US"/>
                        <a:t>Legend</a:t>
                      </a:r>
                    </a:p>
                  </a:txBody>
                  <a:tcPr anchor="ctr"/>
                </a:tc>
                <a:tc hMerge="1">
                  <a:txBody>
                    <a:bodyPr/>
                    <a:lstStyle/>
                    <a:p>
                      <a:endParaRPr lang="en-US"/>
                    </a:p>
                  </a:txBody>
                  <a:tcPr/>
                </a:tc>
                <a:extLst>
                  <a:ext uri="{0D108BD9-81ED-4DB2-BD59-A6C34878D82A}">
                    <a16:rowId xmlns:a16="http://schemas.microsoft.com/office/drawing/2014/main" val="1258207588"/>
                  </a:ext>
                </a:extLst>
              </a:tr>
              <a:tr h="520694">
                <a:tc>
                  <a:txBody>
                    <a:bodyPr/>
                    <a:lstStyle/>
                    <a:p>
                      <a:pPr algn="ctr"/>
                      <a:r>
                        <a:rPr lang="en-US"/>
                        <a:t>#</a:t>
                      </a:r>
                    </a:p>
                  </a:txBody>
                  <a:tcPr/>
                </a:tc>
                <a:tc>
                  <a:txBody>
                    <a:bodyPr/>
                    <a:lstStyle/>
                    <a:p>
                      <a:r>
                        <a:rPr lang="en-US"/>
                        <a:t>Concept</a:t>
                      </a:r>
                    </a:p>
                  </a:txBody>
                  <a:tcPr/>
                </a:tc>
                <a:extLst>
                  <a:ext uri="{0D108BD9-81ED-4DB2-BD59-A6C34878D82A}">
                    <a16:rowId xmlns:a16="http://schemas.microsoft.com/office/drawing/2014/main" val="398916832"/>
                  </a:ext>
                </a:extLst>
              </a:tr>
              <a:tr h="520694">
                <a:tc>
                  <a:txBody>
                    <a:bodyPr/>
                    <a:lstStyle/>
                    <a:p>
                      <a:r>
                        <a:rPr lang="en-US"/>
                        <a:t>3</a:t>
                      </a:r>
                    </a:p>
                  </a:txBody>
                  <a:tcPr/>
                </a:tc>
                <a:tc>
                  <a:txBody>
                    <a:bodyPr/>
                    <a:lstStyle/>
                    <a:p>
                      <a:r>
                        <a:rPr lang="en-US"/>
                        <a:t>Vacuum Gripper</a:t>
                      </a:r>
                    </a:p>
                  </a:txBody>
                  <a:tcPr/>
                </a:tc>
                <a:extLst>
                  <a:ext uri="{0D108BD9-81ED-4DB2-BD59-A6C34878D82A}">
                    <a16:rowId xmlns:a16="http://schemas.microsoft.com/office/drawing/2014/main" val="4169194448"/>
                  </a:ext>
                </a:extLst>
              </a:tr>
              <a:tr h="520694">
                <a:tc>
                  <a:txBody>
                    <a:bodyPr/>
                    <a:lstStyle/>
                    <a:p>
                      <a:r>
                        <a:rPr lang="en-US"/>
                        <a:t>5</a:t>
                      </a:r>
                    </a:p>
                  </a:txBody>
                  <a:tcPr/>
                </a:tc>
                <a:tc>
                  <a:txBody>
                    <a:bodyPr/>
                    <a:lstStyle/>
                    <a:p>
                      <a:r>
                        <a:rPr lang="en-US"/>
                        <a:t>Parallel Sensing Gripper</a:t>
                      </a:r>
                    </a:p>
                  </a:txBody>
                  <a:tcPr/>
                </a:tc>
                <a:extLst>
                  <a:ext uri="{0D108BD9-81ED-4DB2-BD59-A6C34878D82A}">
                    <a16:rowId xmlns:a16="http://schemas.microsoft.com/office/drawing/2014/main" val="3900352942"/>
                  </a:ext>
                </a:extLst>
              </a:tr>
              <a:tr h="520694">
                <a:tc>
                  <a:txBody>
                    <a:bodyPr/>
                    <a:lstStyle/>
                    <a:p>
                      <a:r>
                        <a:rPr lang="en-US"/>
                        <a:t>6</a:t>
                      </a:r>
                    </a:p>
                  </a:txBody>
                  <a:tcPr/>
                </a:tc>
                <a:tc>
                  <a:txBody>
                    <a:bodyPr/>
                    <a:lstStyle/>
                    <a:p>
                      <a:r>
                        <a:rPr lang="en-US"/>
                        <a:t>Three Point Sensing Gripper</a:t>
                      </a:r>
                    </a:p>
                  </a:txBody>
                  <a:tcPr/>
                </a:tc>
                <a:extLst>
                  <a:ext uri="{0D108BD9-81ED-4DB2-BD59-A6C34878D82A}">
                    <a16:rowId xmlns:a16="http://schemas.microsoft.com/office/drawing/2014/main" val="4189573131"/>
                  </a:ext>
                </a:extLst>
              </a:tr>
            </a:tbl>
          </a:graphicData>
        </a:graphic>
      </p:graphicFrame>
      <p:sp>
        <p:nvSpPr>
          <p:cNvPr id="5" name="Oval 4">
            <a:extLst>
              <a:ext uri="{FF2B5EF4-FFF2-40B4-BE49-F238E27FC236}">
                <a16:creationId xmlns:a16="http://schemas.microsoft.com/office/drawing/2014/main" id="{A7056FC1-9E03-477A-B6D7-18385BCBA060}"/>
              </a:ext>
            </a:extLst>
          </p:cNvPr>
          <p:cNvSpPr/>
          <p:nvPr/>
        </p:nvSpPr>
        <p:spPr>
          <a:xfrm>
            <a:off x="6648450" y="4305300"/>
            <a:ext cx="342900" cy="342900"/>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EDE302-ED97-4600-ADAB-BF54038BF800}"/>
              </a:ext>
            </a:extLst>
          </p:cNvPr>
          <p:cNvSpPr/>
          <p:nvPr/>
        </p:nvSpPr>
        <p:spPr>
          <a:xfrm>
            <a:off x="6648450" y="3781425"/>
            <a:ext cx="342900" cy="342900"/>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24F93D0-8183-41A0-ADD9-C18609E014F8}"/>
              </a:ext>
            </a:extLst>
          </p:cNvPr>
          <p:cNvSpPr/>
          <p:nvPr/>
        </p:nvSpPr>
        <p:spPr>
          <a:xfrm>
            <a:off x="6648450" y="3257550"/>
            <a:ext cx="342900" cy="342900"/>
          </a:xfrm>
          <a:prstGeom prst="ellipse">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8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43" name="Google Shape;634;p52">
            <a:extLst>
              <a:ext uri="{FF2B5EF4-FFF2-40B4-BE49-F238E27FC236}">
                <a16:creationId xmlns:a16="http://schemas.microsoft.com/office/drawing/2014/main" id="{273E5E02-D025-49AD-B0B7-486407EBB815}"/>
              </a:ext>
            </a:extLst>
          </p:cNvPr>
          <p:cNvSpPr/>
          <p:nvPr/>
        </p:nvSpPr>
        <p:spPr>
          <a:xfrm>
            <a:off x="1101695" y="2890321"/>
            <a:ext cx="3205032"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4" name="Google Shape;634;p52"/>
          <p:cNvSpPr/>
          <p:nvPr/>
        </p:nvSpPr>
        <p:spPr>
          <a:xfrm>
            <a:off x="714473" y="324333"/>
            <a:ext cx="424253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Final Selection</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31</a:t>
            </a:r>
            <a:endParaRPr kern="0">
              <a:solidFill>
                <a:srgbClr val="000000"/>
              </a:solidFill>
            </a:endParaRPr>
          </a:p>
        </p:txBody>
      </p:sp>
      <p:sp>
        <p:nvSpPr>
          <p:cNvPr id="10" name="Google Shape;292;p31">
            <a:extLst>
              <a:ext uri="{FF2B5EF4-FFF2-40B4-BE49-F238E27FC236}">
                <a16:creationId xmlns:a16="http://schemas.microsoft.com/office/drawing/2014/main" id="{D947F70C-4121-4437-93A9-004BF7F59D1F}"/>
              </a:ext>
            </a:extLst>
          </p:cNvPr>
          <p:cNvSpPr txBox="1"/>
          <p:nvPr/>
        </p:nvSpPr>
        <p:spPr>
          <a:xfrm>
            <a:off x="10368000" y="552827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Charles Stubbs</a:t>
            </a:r>
            <a:endParaRPr sz="1867" kern="0">
              <a:solidFill>
                <a:srgbClr val="000000"/>
              </a:solidFill>
              <a:latin typeface="Arial"/>
              <a:ea typeface="Arial"/>
              <a:cs typeface="Arial"/>
              <a:sym typeface="Arial"/>
            </a:endParaRPr>
          </a:p>
        </p:txBody>
      </p:sp>
      <p:sp>
        <p:nvSpPr>
          <p:cNvPr id="6" name="Rectangle: Rounded Corners 5">
            <a:extLst>
              <a:ext uri="{FF2B5EF4-FFF2-40B4-BE49-F238E27FC236}">
                <a16:creationId xmlns:a16="http://schemas.microsoft.com/office/drawing/2014/main" id="{C4808A6E-4560-49CC-A241-72826EE81058}"/>
              </a:ext>
            </a:extLst>
          </p:cNvPr>
          <p:cNvSpPr/>
          <p:nvPr/>
        </p:nvSpPr>
        <p:spPr>
          <a:xfrm>
            <a:off x="4914900" y="1321133"/>
            <a:ext cx="7142900" cy="41144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BC1BB3-4639-4656-8A09-462EED450019}"/>
              </a:ext>
            </a:extLst>
          </p:cNvPr>
          <p:cNvSpPr/>
          <p:nvPr/>
        </p:nvSpPr>
        <p:spPr>
          <a:xfrm rot="9000000">
            <a:off x="5380111" y="2022498"/>
            <a:ext cx="2449649" cy="19768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D4C2C990-EC36-46CE-825A-9CD6331919BA}"/>
              </a:ext>
            </a:extLst>
          </p:cNvPr>
          <p:cNvSpPr/>
          <p:nvPr/>
        </p:nvSpPr>
        <p:spPr>
          <a:xfrm>
            <a:off x="7170299" y="2569089"/>
            <a:ext cx="2159986" cy="210006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D1DA22C-AA30-4D98-817C-C01D1ED2D25D}"/>
              </a:ext>
            </a:extLst>
          </p:cNvPr>
          <p:cNvSpPr/>
          <p:nvPr/>
        </p:nvSpPr>
        <p:spPr>
          <a:xfrm rot="1800000">
            <a:off x="8824796" y="1992066"/>
            <a:ext cx="2614632" cy="187324"/>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54A9AEB2-A685-4D56-BF04-7400615DBEF0}"/>
              </a:ext>
            </a:extLst>
          </p:cNvPr>
          <p:cNvGrpSpPr/>
          <p:nvPr/>
        </p:nvGrpSpPr>
        <p:grpSpPr>
          <a:xfrm rot="18000000" flipV="1">
            <a:off x="8660292" y="3116272"/>
            <a:ext cx="2681873" cy="537388"/>
            <a:chOff x="2930480" y="1035767"/>
            <a:chExt cx="4605298" cy="949130"/>
          </a:xfrm>
        </p:grpSpPr>
        <p:sp>
          <p:nvSpPr>
            <p:cNvPr id="12" name="Freeform: Shape 11">
              <a:extLst>
                <a:ext uri="{FF2B5EF4-FFF2-40B4-BE49-F238E27FC236}">
                  <a16:creationId xmlns:a16="http://schemas.microsoft.com/office/drawing/2014/main" id="{42CAD1FB-6A12-446A-B03D-52E08B4AFD43}"/>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A354588E-1F20-42A9-8D32-70BFE20DE957}"/>
                </a:ext>
              </a:extLst>
            </p:cNvPr>
            <p:cNvGrpSpPr/>
            <p:nvPr/>
          </p:nvGrpSpPr>
          <p:grpSpPr>
            <a:xfrm>
              <a:off x="2930480" y="1355213"/>
              <a:ext cx="1326524" cy="629684"/>
              <a:chOff x="5132427" y="1081212"/>
              <a:chExt cx="1326524" cy="629684"/>
            </a:xfrm>
          </p:grpSpPr>
          <p:sp>
            <p:nvSpPr>
              <p:cNvPr id="14" name="Rectangle: Rounded Corners 13">
                <a:extLst>
                  <a:ext uri="{FF2B5EF4-FFF2-40B4-BE49-F238E27FC236}">
                    <a16:creationId xmlns:a16="http://schemas.microsoft.com/office/drawing/2014/main" id="{8D53ED71-7F00-44E3-AB05-9B73C75BDA1F}"/>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a:extLst>
                  <a:ext uri="{FF2B5EF4-FFF2-40B4-BE49-F238E27FC236}">
                    <a16:creationId xmlns:a16="http://schemas.microsoft.com/office/drawing/2014/main" id="{FABA6714-2AF8-4956-BC63-424B4E1A7999}"/>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1E3EFE31-3CDB-4565-AABC-E6C9FD79B23F}"/>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5AF54A6F-A856-4992-A768-9731C0D6416E}"/>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6495F-9015-49CE-A02F-FA883217D4A8}"/>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75494E-DBB4-4D0B-9550-6ECE9E79D208}"/>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20" name="Rectangle 19">
            <a:extLst>
              <a:ext uri="{FF2B5EF4-FFF2-40B4-BE49-F238E27FC236}">
                <a16:creationId xmlns:a16="http://schemas.microsoft.com/office/drawing/2014/main" id="{82BF0341-6505-4922-9BCE-3DF2844401D9}"/>
              </a:ext>
            </a:extLst>
          </p:cNvPr>
          <p:cNvSpPr/>
          <p:nvPr/>
        </p:nvSpPr>
        <p:spPr>
          <a:xfrm rot="1800000">
            <a:off x="8705819" y="2196279"/>
            <a:ext cx="2229803"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E5C4DEE9-F860-4029-998F-384AE5AECD83}"/>
              </a:ext>
            </a:extLst>
          </p:cNvPr>
          <p:cNvSpPr/>
          <p:nvPr/>
        </p:nvSpPr>
        <p:spPr>
          <a:xfrm rot="16200000">
            <a:off x="9949192" y="1852418"/>
            <a:ext cx="875416"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2B1DFD66-3898-4226-BAD8-482FAFA2CD4C}"/>
              </a:ext>
            </a:extLst>
          </p:cNvPr>
          <p:cNvGrpSpPr/>
          <p:nvPr/>
        </p:nvGrpSpPr>
        <p:grpSpPr>
          <a:xfrm>
            <a:off x="7864045" y="1962795"/>
            <a:ext cx="2681873" cy="537388"/>
            <a:chOff x="2930480" y="1035767"/>
            <a:chExt cx="4605298" cy="949130"/>
          </a:xfrm>
        </p:grpSpPr>
        <p:sp>
          <p:nvSpPr>
            <p:cNvPr id="23" name="Freeform: Shape 22">
              <a:extLst>
                <a:ext uri="{FF2B5EF4-FFF2-40B4-BE49-F238E27FC236}">
                  <a16:creationId xmlns:a16="http://schemas.microsoft.com/office/drawing/2014/main" id="{875C0CD6-D5E0-4039-AC0E-0752EF8073BE}"/>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94A72EF5-F30C-46F2-B039-68B3F881781B}"/>
                </a:ext>
              </a:extLst>
            </p:cNvPr>
            <p:cNvGrpSpPr/>
            <p:nvPr/>
          </p:nvGrpSpPr>
          <p:grpSpPr>
            <a:xfrm>
              <a:off x="2930480" y="1355213"/>
              <a:ext cx="1326524" cy="629684"/>
              <a:chOff x="5132427" y="1081212"/>
              <a:chExt cx="1326524" cy="629684"/>
            </a:xfrm>
          </p:grpSpPr>
          <p:sp>
            <p:nvSpPr>
              <p:cNvPr id="25" name="Rectangle: Rounded Corners 24">
                <a:extLst>
                  <a:ext uri="{FF2B5EF4-FFF2-40B4-BE49-F238E27FC236}">
                    <a16:creationId xmlns:a16="http://schemas.microsoft.com/office/drawing/2014/main" id="{729F2C52-03DA-4F9C-9A81-403EB7A8970C}"/>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tored Data 25">
                <a:extLst>
                  <a:ext uri="{FF2B5EF4-FFF2-40B4-BE49-F238E27FC236}">
                    <a16:creationId xmlns:a16="http://schemas.microsoft.com/office/drawing/2014/main" id="{6A75F37C-3AE0-41C5-921E-8E5430F3051F}"/>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518077AD-56B3-4810-983C-12408D2915D1}"/>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F8EECF5D-0722-4C59-A67D-3CE913DF0D19}"/>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CE0D80-8986-423F-A6DC-AEDF6C0CC7E6}"/>
                  </a:ext>
                </a:extLst>
              </p:cNvPr>
              <p:cNvSpPr/>
              <p:nvPr/>
            </p:nvSpPr>
            <p:spPr>
              <a:xfrm>
                <a:off x="5756054"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363AE09-E008-4A6E-882A-D6DA1CD01B09}"/>
                  </a:ext>
                </a:extLst>
              </p:cNvPr>
              <p:cNvSpPr/>
              <p:nvPr/>
            </p:nvSpPr>
            <p:spPr>
              <a:xfrm>
                <a:off x="5784889" y="1374454"/>
                <a:ext cx="31404"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31" name="Rectangle 30">
            <a:extLst>
              <a:ext uri="{FF2B5EF4-FFF2-40B4-BE49-F238E27FC236}">
                <a16:creationId xmlns:a16="http://schemas.microsoft.com/office/drawing/2014/main" id="{96618193-D9BB-47A3-88EC-01E23B352245}"/>
              </a:ext>
            </a:extLst>
          </p:cNvPr>
          <p:cNvSpPr/>
          <p:nvPr/>
        </p:nvSpPr>
        <p:spPr>
          <a:xfrm rot="16200000">
            <a:off x="9677825" y="1762272"/>
            <a:ext cx="681434"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2" name="Group 31">
            <a:extLst>
              <a:ext uri="{FF2B5EF4-FFF2-40B4-BE49-F238E27FC236}">
                <a16:creationId xmlns:a16="http://schemas.microsoft.com/office/drawing/2014/main" id="{4673FFC8-CCB4-405F-B390-17B712026009}"/>
              </a:ext>
            </a:extLst>
          </p:cNvPr>
          <p:cNvGrpSpPr/>
          <p:nvPr/>
        </p:nvGrpSpPr>
        <p:grpSpPr>
          <a:xfrm rot="14400000">
            <a:off x="5189215" y="3142487"/>
            <a:ext cx="2681873" cy="537388"/>
            <a:chOff x="2930480" y="1035767"/>
            <a:chExt cx="4605298" cy="949130"/>
          </a:xfrm>
        </p:grpSpPr>
        <p:sp>
          <p:nvSpPr>
            <p:cNvPr id="33" name="Freeform: Shape 32">
              <a:extLst>
                <a:ext uri="{FF2B5EF4-FFF2-40B4-BE49-F238E27FC236}">
                  <a16:creationId xmlns:a16="http://schemas.microsoft.com/office/drawing/2014/main" id="{938FE0B0-E9F8-48A2-9B50-1E8DE080E585}"/>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34" name="Group 33">
              <a:extLst>
                <a:ext uri="{FF2B5EF4-FFF2-40B4-BE49-F238E27FC236}">
                  <a16:creationId xmlns:a16="http://schemas.microsoft.com/office/drawing/2014/main" id="{20D561CB-6A64-4F86-B6F2-9DF2B31CF062}"/>
                </a:ext>
              </a:extLst>
            </p:cNvPr>
            <p:cNvGrpSpPr/>
            <p:nvPr/>
          </p:nvGrpSpPr>
          <p:grpSpPr>
            <a:xfrm>
              <a:off x="2930480" y="1355213"/>
              <a:ext cx="1326524" cy="629684"/>
              <a:chOff x="5132427" y="1081212"/>
              <a:chExt cx="1326524" cy="629684"/>
            </a:xfrm>
          </p:grpSpPr>
          <p:sp>
            <p:nvSpPr>
              <p:cNvPr id="35" name="Rectangle: Rounded Corners 34">
                <a:extLst>
                  <a:ext uri="{FF2B5EF4-FFF2-40B4-BE49-F238E27FC236}">
                    <a16:creationId xmlns:a16="http://schemas.microsoft.com/office/drawing/2014/main" id="{7455693A-F28A-4297-B823-3D286AC54E7A}"/>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a:extLst>
                  <a:ext uri="{FF2B5EF4-FFF2-40B4-BE49-F238E27FC236}">
                    <a16:creationId xmlns:a16="http://schemas.microsoft.com/office/drawing/2014/main" id="{EBB808C5-B24A-42DC-8EE1-2BFB83F4AC69}"/>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3CF58762-0A3E-44D2-BB64-9F7442930037}"/>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1907E2C5-A534-4AAD-8AF3-1D82FD98A000}"/>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B49879-7982-44F4-A74E-EE20737809C3}"/>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DB29B8A-FCA2-46B4-9354-39DF781DBFEC}"/>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41" name="Rectangle 40">
            <a:extLst>
              <a:ext uri="{FF2B5EF4-FFF2-40B4-BE49-F238E27FC236}">
                <a16:creationId xmlns:a16="http://schemas.microsoft.com/office/drawing/2014/main" id="{F11970F0-1A1C-4BBB-852B-764583F2F426}"/>
              </a:ext>
            </a:extLst>
          </p:cNvPr>
          <p:cNvSpPr/>
          <p:nvPr/>
        </p:nvSpPr>
        <p:spPr>
          <a:xfrm rot="9000000">
            <a:off x="5663605" y="2242600"/>
            <a:ext cx="2311238"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Box 41">
            <a:extLst>
              <a:ext uri="{FF2B5EF4-FFF2-40B4-BE49-F238E27FC236}">
                <a16:creationId xmlns:a16="http://schemas.microsoft.com/office/drawing/2014/main" id="{2BBD510F-8DA1-459B-A9BD-6A7BCCB93B94}"/>
              </a:ext>
            </a:extLst>
          </p:cNvPr>
          <p:cNvSpPr txBox="1"/>
          <p:nvPr/>
        </p:nvSpPr>
        <p:spPr>
          <a:xfrm>
            <a:off x="1148115" y="2839222"/>
            <a:ext cx="3239651" cy="830997"/>
          </a:xfrm>
          <a:prstGeom prst="rect">
            <a:avLst/>
          </a:prstGeom>
          <a:noFill/>
        </p:spPr>
        <p:txBody>
          <a:bodyPr wrap="square" rtlCol="0">
            <a:spAutoFit/>
          </a:bodyPr>
          <a:lstStyle/>
          <a:p>
            <a:r>
              <a:rPr lang="en-US" sz="2400" b="1"/>
              <a:t>Three Point Sensing Grippers</a:t>
            </a:r>
          </a:p>
        </p:txBody>
      </p:sp>
      <p:sp>
        <p:nvSpPr>
          <p:cNvPr id="44" name="Freeform: Shape 43">
            <a:extLst>
              <a:ext uri="{FF2B5EF4-FFF2-40B4-BE49-F238E27FC236}">
                <a16:creationId xmlns:a16="http://schemas.microsoft.com/office/drawing/2014/main" id="{585968F4-E450-4CF2-B425-E65A62A2F8BE}"/>
              </a:ext>
            </a:extLst>
          </p:cNvPr>
          <p:cNvSpPr/>
          <p:nvPr/>
        </p:nvSpPr>
        <p:spPr>
          <a:xfrm rot="7200000">
            <a:off x="7968937" y="83495"/>
            <a:ext cx="1924297" cy="2956976"/>
          </a:xfrm>
          <a:custGeom>
            <a:avLst/>
            <a:gdLst>
              <a:gd name="connsiteX0" fmla="*/ 2748013 w 3398676"/>
              <a:gd name="connsiteY0" fmla="*/ 5077704 h 5077704"/>
              <a:gd name="connsiteX1" fmla="*/ 0 w 3398676"/>
              <a:gd name="connsiteY1" fmla="*/ 318005 h 5077704"/>
              <a:gd name="connsiteX2" fmla="*/ 550800 w 3398676"/>
              <a:gd name="connsiteY2" fmla="*/ 0 h 5077704"/>
              <a:gd name="connsiteX3" fmla="*/ 1926137 w 3398676"/>
              <a:gd name="connsiteY3" fmla="*/ 2382153 h 5077704"/>
              <a:gd name="connsiteX4" fmla="*/ 2307637 w 3398676"/>
              <a:gd name="connsiteY4" fmla="*/ 2382153 h 5077704"/>
              <a:gd name="connsiteX5" fmla="*/ 2307637 w 3398676"/>
              <a:gd name="connsiteY5" fmla="*/ 3042931 h 5077704"/>
              <a:gd name="connsiteX6" fmla="*/ 2560662 w 3398676"/>
              <a:gd name="connsiteY6" fmla="*/ 3481182 h 5077704"/>
              <a:gd name="connsiteX7" fmla="*/ 2566849 w 3398676"/>
              <a:gd name="connsiteY7" fmla="*/ 3470466 h 5077704"/>
              <a:gd name="connsiteX8" fmla="*/ 3398676 w 3398676"/>
              <a:gd name="connsiteY8" fmla="*/ 3950721 h 50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8676" h="5077704">
                <a:moveTo>
                  <a:pt x="2748013" y="5077704"/>
                </a:moveTo>
                <a:lnTo>
                  <a:pt x="0" y="318005"/>
                </a:lnTo>
                <a:lnTo>
                  <a:pt x="550800" y="0"/>
                </a:lnTo>
                <a:lnTo>
                  <a:pt x="1926137" y="2382153"/>
                </a:lnTo>
                <a:lnTo>
                  <a:pt x="2307637" y="2382153"/>
                </a:lnTo>
                <a:lnTo>
                  <a:pt x="2307637" y="3042931"/>
                </a:lnTo>
                <a:lnTo>
                  <a:pt x="2560662" y="3481182"/>
                </a:lnTo>
                <a:lnTo>
                  <a:pt x="2566849" y="3470466"/>
                </a:lnTo>
                <a:lnTo>
                  <a:pt x="3398676" y="3950721"/>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cxnSp>
        <p:nvCxnSpPr>
          <p:cNvPr id="3" name="Straight Arrow Connector 2">
            <a:extLst>
              <a:ext uri="{FF2B5EF4-FFF2-40B4-BE49-F238E27FC236}">
                <a16:creationId xmlns:a16="http://schemas.microsoft.com/office/drawing/2014/main" id="{056531FF-EFB0-4795-AF03-58636F7C0177}"/>
              </a:ext>
            </a:extLst>
          </p:cNvPr>
          <p:cNvCxnSpPr>
            <a:stCxn id="35" idx="2"/>
          </p:cNvCxnSpPr>
          <p:nvPr/>
        </p:nvCxnSpPr>
        <p:spPr>
          <a:xfrm flipV="1">
            <a:off x="7240191" y="3619121"/>
            <a:ext cx="984017" cy="484497"/>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50FB45F-9EA7-461D-B884-3D332F2FED6C}"/>
              </a:ext>
            </a:extLst>
          </p:cNvPr>
          <p:cNvCxnSpPr>
            <a:cxnSpLocks/>
            <a:endCxn id="8" idx="0"/>
          </p:cNvCxnSpPr>
          <p:nvPr/>
        </p:nvCxnSpPr>
        <p:spPr>
          <a:xfrm flipH="1" flipV="1">
            <a:off x="8250292" y="2569089"/>
            <a:ext cx="2855" cy="1032006"/>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076B69B7-1E55-42F8-A38D-84FA1C5C44D1}"/>
              </a:ext>
            </a:extLst>
          </p:cNvPr>
          <p:cNvCxnSpPr>
            <a:cxnSpLocks/>
          </p:cNvCxnSpPr>
          <p:nvPr/>
        </p:nvCxnSpPr>
        <p:spPr>
          <a:xfrm flipH="1" flipV="1">
            <a:off x="8317969" y="3601095"/>
            <a:ext cx="881341" cy="446777"/>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635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2" y="315625"/>
            <a:ext cx="3560456"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Future Work</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32</a:t>
            </a:r>
            <a:endParaRPr kern="0">
              <a:solidFill>
                <a:srgbClr val="000000"/>
              </a:solidFill>
            </a:endParaRPr>
          </a:p>
        </p:txBody>
      </p:sp>
      <p:grpSp>
        <p:nvGrpSpPr>
          <p:cNvPr id="7" name="Group 6">
            <a:extLst>
              <a:ext uri="{FF2B5EF4-FFF2-40B4-BE49-F238E27FC236}">
                <a16:creationId xmlns:a16="http://schemas.microsoft.com/office/drawing/2014/main" id="{AAD69471-138C-4EC7-A12E-272BF988501A}"/>
              </a:ext>
            </a:extLst>
          </p:cNvPr>
          <p:cNvGrpSpPr/>
          <p:nvPr/>
        </p:nvGrpSpPr>
        <p:grpSpPr>
          <a:xfrm>
            <a:off x="-708282" y="1290162"/>
            <a:ext cx="5294031" cy="4667795"/>
            <a:chOff x="-169253" y="1281846"/>
            <a:chExt cx="5196709" cy="4667795"/>
          </a:xfrm>
        </p:grpSpPr>
        <p:sp>
          <p:nvSpPr>
            <p:cNvPr id="25" name="Arrow: Chevron 24">
              <a:extLst>
                <a:ext uri="{FF2B5EF4-FFF2-40B4-BE49-F238E27FC236}">
                  <a16:creationId xmlns:a16="http://schemas.microsoft.com/office/drawing/2014/main" id="{E25051F3-1CD1-46DF-B170-A9E55F2708A5}"/>
                </a:ext>
              </a:extLst>
            </p:cNvPr>
            <p:cNvSpPr/>
            <p:nvPr/>
          </p:nvSpPr>
          <p:spPr>
            <a:xfrm>
              <a:off x="-169253" y="1281846"/>
              <a:ext cx="5196709" cy="466779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6" name="TextBox 5">
              <a:extLst>
                <a:ext uri="{FF2B5EF4-FFF2-40B4-BE49-F238E27FC236}">
                  <a16:creationId xmlns:a16="http://schemas.microsoft.com/office/drawing/2014/main" id="{85B39232-0337-48C2-B35D-51D3FFE78FCE}"/>
                </a:ext>
              </a:extLst>
            </p:cNvPr>
            <p:cNvSpPr txBox="1"/>
            <p:nvPr/>
          </p:nvSpPr>
          <p:spPr>
            <a:xfrm>
              <a:off x="804851" y="1737299"/>
              <a:ext cx="3029279" cy="461665"/>
            </a:xfrm>
            <a:prstGeom prst="rect">
              <a:avLst/>
            </a:prstGeom>
            <a:solidFill>
              <a:schemeClr val="accent1">
                <a:lumMod val="60000"/>
                <a:lumOff val="40000"/>
              </a:schemeClr>
            </a:solidFill>
            <a:ln w="57150">
              <a:solidFill>
                <a:schemeClr val="accent1">
                  <a:lumMod val="60000"/>
                  <a:lumOff val="40000"/>
                </a:schemeClr>
              </a:solidFill>
            </a:ln>
          </p:spPr>
          <p:txBody>
            <a:bodyPr wrap="square" rtlCol="0">
              <a:spAutoFit/>
            </a:bodyPr>
            <a:lstStyle/>
            <a:p>
              <a:r>
                <a:rPr lang="en-US" sz="2400">
                  <a:latin typeface="Arial Black" panose="020B0A04020102020204" pitchFamily="34" charset="0"/>
                </a:rPr>
                <a:t>Risk Assessment</a:t>
              </a:r>
            </a:p>
          </p:txBody>
        </p:sp>
      </p:grpSp>
      <p:grpSp>
        <p:nvGrpSpPr>
          <p:cNvPr id="11" name="Group 10">
            <a:extLst>
              <a:ext uri="{FF2B5EF4-FFF2-40B4-BE49-F238E27FC236}">
                <a16:creationId xmlns:a16="http://schemas.microsoft.com/office/drawing/2014/main" id="{0391DEB7-0BE2-4DA5-9616-EFA52A8F5B86}"/>
              </a:ext>
            </a:extLst>
          </p:cNvPr>
          <p:cNvGrpSpPr/>
          <p:nvPr/>
        </p:nvGrpSpPr>
        <p:grpSpPr>
          <a:xfrm>
            <a:off x="3143819" y="1287801"/>
            <a:ext cx="5294031" cy="4667795"/>
            <a:chOff x="3170215" y="1273138"/>
            <a:chExt cx="5196709" cy="4667795"/>
          </a:xfrm>
        </p:grpSpPr>
        <p:sp>
          <p:nvSpPr>
            <p:cNvPr id="8" name="Arrow: Chevron 7">
              <a:extLst>
                <a:ext uri="{FF2B5EF4-FFF2-40B4-BE49-F238E27FC236}">
                  <a16:creationId xmlns:a16="http://schemas.microsoft.com/office/drawing/2014/main" id="{1ED3298A-1815-4601-85CC-3DAFAD13CF71}"/>
                </a:ext>
              </a:extLst>
            </p:cNvPr>
            <p:cNvSpPr/>
            <p:nvPr/>
          </p:nvSpPr>
          <p:spPr>
            <a:xfrm>
              <a:off x="3170215" y="1273138"/>
              <a:ext cx="5196709" cy="4667795"/>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17" name="TextBox 16">
              <a:extLst>
                <a:ext uri="{FF2B5EF4-FFF2-40B4-BE49-F238E27FC236}">
                  <a16:creationId xmlns:a16="http://schemas.microsoft.com/office/drawing/2014/main" id="{3134B87E-E0E0-41D3-8F7A-9F73DF2A47C7}"/>
                </a:ext>
              </a:extLst>
            </p:cNvPr>
            <p:cNvSpPr txBox="1"/>
            <p:nvPr/>
          </p:nvSpPr>
          <p:spPr>
            <a:xfrm>
              <a:off x="4316712" y="1684410"/>
              <a:ext cx="2806474" cy="461665"/>
            </a:xfrm>
            <a:prstGeom prst="rect">
              <a:avLst/>
            </a:prstGeom>
            <a:solidFill>
              <a:schemeClr val="bg1">
                <a:lumMod val="75000"/>
              </a:schemeClr>
            </a:solidFill>
            <a:ln w="57150">
              <a:solidFill>
                <a:schemeClr val="bg1">
                  <a:lumMod val="75000"/>
                </a:schemeClr>
              </a:solidFill>
            </a:ln>
          </p:spPr>
          <p:txBody>
            <a:bodyPr wrap="square" rtlCol="0">
              <a:spAutoFit/>
            </a:bodyPr>
            <a:lstStyle/>
            <a:p>
              <a:r>
                <a:rPr lang="en-US" sz="2400">
                  <a:latin typeface="Arial Black" panose="020B0A04020102020204" pitchFamily="34" charset="0"/>
                </a:rPr>
                <a:t>Bill of Materials</a:t>
              </a:r>
            </a:p>
          </p:txBody>
        </p:sp>
      </p:grpSp>
      <p:grpSp>
        <p:nvGrpSpPr>
          <p:cNvPr id="12" name="Group 11">
            <a:extLst>
              <a:ext uri="{FF2B5EF4-FFF2-40B4-BE49-F238E27FC236}">
                <a16:creationId xmlns:a16="http://schemas.microsoft.com/office/drawing/2014/main" id="{C0F00F44-925C-40FD-B8D0-5F0A72E19363}"/>
              </a:ext>
            </a:extLst>
          </p:cNvPr>
          <p:cNvGrpSpPr/>
          <p:nvPr/>
        </p:nvGrpSpPr>
        <p:grpSpPr>
          <a:xfrm>
            <a:off x="6908484" y="1283649"/>
            <a:ext cx="5294031" cy="4667795"/>
            <a:chOff x="6509091" y="1273139"/>
            <a:chExt cx="5196709" cy="4667795"/>
          </a:xfrm>
        </p:grpSpPr>
        <p:sp>
          <p:nvSpPr>
            <p:cNvPr id="26" name="Arrow: Chevron 25">
              <a:extLst>
                <a:ext uri="{FF2B5EF4-FFF2-40B4-BE49-F238E27FC236}">
                  <a16:creationId xmlns:a16="http://schemas.microsoft.com/office/drawing/2014/main" id="{C4E2B25A-A7A4-4DC7-9180-BB3131FB955F}"/>
                </a:ext>
              </a:extLst>
            </p:cNvPr>
            <p:cNvSpPr/>
            <p:nvPr/>
          </p:nvSpPr>
          <p:spPr>
            <a:xfrm>
              <a:off x="6509091" y="1273139"/>
              <a:ext cx="5196709" cy="4667795"/>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18" name="TextBox 17">
              <a:extLst>
                <a:ext uri="{FF2B5EF4-FFF2-40B4-BE49-F238E27FC236}">
                  <a16:creationId xmlns:a16="http://schemas.microsoft.com/office/drawing/2014/main" id="{ACFEABFB-A466-4944-A85D-1A0FC7726551}"/>
                </a:ext>
              </a:extLst>
            </p:cNvPr>
            <p:cNvSpPr txBox="1"/>
            <p:nvPr/>
          </p:nvSpPr>
          <p:spPr>
            <a:xfrm>
              <a:off x="7903847" y="1666430"/>
              <a:ext cx="3386141" cy="461665"/>
            </a:xfrm>
            <a:prstGeom prst="rect">
              <a:avLst/>
            </a:prstGeom>
            <a:solidFill>
              <a:schemeClr val="accent6">
                <a:lumMod val="75000"/>
              </a:schemeClr>
            </a:solidFill>
            <a:ln w="57150">
              <a:solidFill>
                <a:schemeClr val="accent6">
                  <a:lumMod val="75000"/>
                </a:schemeClr>
              </a:solidFill>
            </a:ln>
          </p:spPr>
          <p:txBody>
            <a:bodyPr wrap="square" rtlCol="0">
              <a:spAutoFit/>
            </a:bodyPr>
            <a:lstStyle/>
            <a:p>
              <a:r>
                <a:rPr lang="en-US" sz="2400">
                  <a:latin typeface="Arial Black" panose="020B0A04020102020204" pitchFamily="34" charset="0"/>
                </a:rPr>
                <a:t>Spring Project Plan</a:t>
              </a:r>
            </a:p>
          </p:txBody>
        </p:sp>
      </p:grpSp>
      <p:sp>
        <p:nvSpPr>
          <p:cNvPr id="24" name="TextBox 23">
            <a:extLst>
              <a:ext uri="{FF2B5EF4-FFF2-40B4-BE49-F238E27FC236}">
                <a16:creationId xmlns:a16="http://schemas.microsoft.com/office/drawing/2014/main" id="{53D15B0F-08D9-4B4F-84D7-0886123DFFE4}"/>
              </a:ext>
            </a:extLst>
          </p:cNvPr>
          <p:cNvSpPr txBox="1"/>
          <p:nvPr/>
        </p:nvSpPr>
        <p:spPr>
          <a:xfrm>
            <a:off x="3046879" y="4697263"/>
            <a:ext cx="5210204" cy="733663"/>
          </a:xfrm>
          <a:prstGeom prst="rightArrow">
            <a:avLst/>
          </a:prstGeom>
          <a:solidFill>
            <a:schemeClr val="bg1">
              <a:lumMod val="75000"/>
            </a:schemeClr>
          </a:solidFill>
          <a:ln w="57150">
            <a:noFill/>
          </a:ln>
        </p:spPr>
        <p:txBody>
          <a:bodyPr wrap="square" rtlCol="0">
            <a:spAutoFit/>
          </a:bodyPr>
          <a:lstStyle/>
          <a:p>
            <a:pPr algn="ctr"/>
            <a:r>
              <a:rPr lang="en-US" b="1">
                <a:latin typeface="Arial" panose="020B0604020202020204" pitchFamily="34" charset="0"/>
                <a:cs typeface="Arial" panose="020B0604020202020204" pitchFamily="34" charset="0"/>
              </a:rPr>
              <a:t>Meet with Sponsor</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grpSp>
        <p:nvGrpSpPr>
          <p:cNvPr id="611" name="Group 610">
            <a:extLst>
              <a:ext uri="{FF2B5EF4-FFF2-40B4-BE49-F238E27FC236}">
                <a16:creationId xmlns:a16="http://schemas.microsoft.com/office/drawing/2014/main" id="{C28CF164-3530-414B-9B17-24E7C47C8EDC}"/>
              </a:ext>
            </a:extLst>
          </p:cNvPr>
          <p:cNvGrpSpPr/>
          <p:nvPr/>
        </p:nvGrpSpPr>
        <p:grpSpPr>
          <a:xfrm>
            <a:off x="2013910" y="2817407"/>
            <a:ext cx="1553509" cy="1265211"/>
            <a:chOff x="2013910" y="2817407"/>
            <a:chExt cx="1553509" cy="1265211"/>
          </a:xfrm>
        </p:grpSpPr>
        <p:grpSp>
          <p:nvGrpSpPr>
            <p:cNvPr id="23" name="Group 22">
              <a:extLst>
                <a:ext uri="{FF2B5EF4-FFF2-40B4-BE49-F238E27FC236}">
                  <a16:creationId xmlns:a16="http://schemas.microsoft.com/office/drawing/2014/main" id="{A9539C36-0837-4820-93FF-3FE6B84B409B}"/>
                </a:ext>
              </a:extLst>
            </p:cNvPr>
            <p:cNvGrpSpPr/>
            <p:nvPr/>
          </p:nvGrpSpPr>
          <p:grpSpPr>
            <a:xfrm>
              <a:off x="2013910" y="2817407"/>
              <a:ext cx="1553509" cy="1265211"/>
              <a:chOff x="8314953" y="3635572"/>
              <a:chExt cx="1553509" cy="1265211"/>
            </a:xfrm>
          </p:grpSpPr>
          <p:sp>
            <p:nvSpPr>
              <p:cNvPr id="27" name="Parallelogram 26">
                <a:extLst>
                  <a:ext uri="{FF2B5EF4-FFF2-40B4-BE49-F238E27FC236}">
                    <a16:creationId xmlns:a16="http://schemas.microsoft.com/office/drawing/2014/main" id="{061458F3-A0DE-4F82-9A8E-AB8470B6544C}"/>
                  </a:ext>
                </a:extLst>
              </p:cNvPr>
              <p:cNvSpPr/>
              <p:nvPr/>
            </p:nvSpPr>
            <p:spPr>
              <a:xfrm rot="912639">
                <a:off x="8410562" y="3690197"/>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60988F4C-9679-44CF-812D-5BD0026DD2F2}"/>
                  </a:ext>
                </a:extLst>
              </p:cNvPr>
              <p:cNvSpPr/>
              <p:nvPr/>
            </p:nvSpPr>
            <p:spPr>
              <a:xfrm rot="912639">
                <a:off x="8357475" y="3667090"/>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94B05ED5-DBA6-4177-8EBE-77724BA77750}"/>
                  </a:ext>
                </a:extLst>
              </p:cNvPr>
              <p:cNvSpPr/>
              <p:nvPr/>
            </p:nvSpPr>
            <p:spPr>
              <a:xfrm rot="912639">
                <a:off x="8314953" y="3635572"/>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F509C9D-A4FA-4CCE-B6D5-B26D8EC4A516}"/>
                  </a:ext>
                </a:extLst>
              </p:cNvPr>
              <p:cNvGrpSpPr/>
              <p:nvPr/>
            </p:nvGrpSpPr>
            <p:grpSpPr>
              <a:xfrm>
                <a:off x="8556171" y="3801406"/>
                <a:ext cx="836708" cy="937602"/>
                <a:chOff x="8556171" y="3801406"/>
                <a:chExt cx="836708" cy="937602"/>
              </a:xfrm>
            </p:grpSpPr>
            <p:grpSp>
              <p:nvGrpSpPr>
                <p:cNvPr id="31" name="Group 30">
                  <a:extLst>
                    <a:ext uri="{FF2B5EF4-FFF2-40B4-BE49-F238E27FC236}">
                      <a16:creationId xmlns:a16="http://schemas.microsoft.com/office/drawing/2014/main" id="{62076BEE-4CB6-46E1-B9A4-A6978D96DA4F}"/>
                    </a:ext>
                  </a:extLst>
                </p:cNvPr>
                <p:cNvGrpSpPr/>
                <p:nvPr/>
              </p:nvGrpSpPr>
              <p:grpSpPr>
                <a:xfrm rot="1290597">
                  <a:off x="8894538" y="3801406"/>
                  <a:ext cx="498341" cy="460490"/>
                  <a:chOff x="5932799" y="2547380"/>
                  <a:chExt cx="1631950" cy="1663612"/>
                </a:xfrm>
              </p:grpSpPr>
              <p:sp>
                <p:nvSpPr>
                  <p:cNvPr id="36" name="Oval 35">
                    <a:extLst>
                      <a:ext uri="{FF2B5EF4-FFF2-40B4-BE49-F238E27FC236}">
                        <a16:creationId xmlns:a16="http://schemas.microsoft.com/office/drawing/2014/main" id="{CD1F22A0-C72B-4020-81B0-D7127F22A1EC}"/>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7" name="Rectangle 36">
                    <a:extLst>
                      <a:ext uri="{FF2B5EF4-FFF2-40B4-BE49-F238E27FC236}">
                        <a16:creationId xmlns:a16="http://schemas.microsoft.com/office/drawing/2014/main" id="{716BB391-5FFA-4DA5-9082-AB7325D1F982}"/>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8" name="Oval 37">
                    <a:extLst>
                      <a:ext uri="{FF2B5EF4-FFF2-40B4-BE49-F238E27FC236}">
                        <a16:creationId xmlns:a16="http://schemas.microsoft.com/office/drawing/2014/main" id="{1FB14C30-9B2A-4D32-BA50-DC57010AB27D}"/>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39" name="Straight Connector 38">
                    <a:extLst>
                      <a:ext uri="{FF2B5EF4-FFF2-40B4-BE49-F238E27FC236}">
                        <a16:creationId xmlns:a16="http://schemas.microsoft.com/office/drawing/2014/main" id="{1B3360D1-2623-448D-AF6C-C928B7EF9654}"/>
                      </a:ext>
                    </a:extLst>
                  </p:cNvPr>
                  <p:cNvCxnSpPr>
                    <a:stCxn id="38" idx="2"/>
                    <a:endCxn id="38"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9539FD16-FAB6-4E18-A794-33742AC676B4}"/>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2425AFD5-3850-48BF-8A6D-99EF31F196AA}"/>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69CC3B92-DE26-407E-AC1A-62170B2D47E6}"/>
                      </a:ext>
                    </a:extLst>
                  </p:cNvPr>
                  <p:cNvCxnSpPr>
                    <a:cxnSpLocks/>
                    <a:stCxn id="38"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5AECE03C-4864-4F13-8675-090ECC29AD76}"/>
                      </a:ext>
                    </a:extLst>
                  </p:cNvPr>
                  <p:cNvCxnSpPr>
                    <a:cxnSpLocks/>
                    <a:stCxn id="38" idx="1"/>
                    <a:endCxn id="38"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32BCAFB9-6030-4E27-AF11-79B3BC87C762}"/>
                      </a:ext>
                    </a:extLst>
                  </p:cNvPr>
                  <p:cNvCxnSpPr>
                    <a:stCxn id="38" idx="1"/>
                    <a:endCxn id="38"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8D2286-9FDB-455A-8B91-2D2697D26FBE}"/>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8F88AF-3AE2-4AB2-A4BF-B78DBCEA5389}"/>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F2D725A-32D6-4B3D-82F1-AC34C05009B5}"/>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F8D951-7245-4092-8D5B-226BC127FFD9}"/>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4B5F4F2-6A7C-4409-A6F6-EB6C63343DD0}"/>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BA7781-BF02-4790-A6CC-1E6C9F422831}"/>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D4B122-A237-47E8-8F7D-0DC04A0650BE}"/>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905A9E-FEC0-41C5-A4D4-D7E167EE35DE}"/>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68748F-DD74-45B8-A073-63C802BDA681}"/>
                      </a:ext>
                    </a:extLst>
                  </p:cNvPr>
                  <p:cNvCxnSpPr>
                    <a:cxnSpLocks/>
                    <a:endCxn id="38"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7723AA-468D-4830-9F67-183BFD10DCEB}"/>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38740A-AE84-4C96-9969-65BB3C2D904E}"/>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08F6DC67-A3C3-4C05-9DD3-8BAE8BA6A2CD}"/>
                    </a:ext>
                  </a:extLst>
                </p:cNvPr>
                <p:cNvCxnSpPr/>
                <p:nvPr/>
              </p:nvCxnSpPr>
              <p:spPr>
                <a:xfrm>
                  <a:off x="8556171" y="4556084"/>
                  <a:ext cx="637925" cy="182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ADACDA-98AC-4FD0-B65C-9D4D19623964}"/>
                    </a:ext>
                  </a:extLst>
                </p:cNvPr>
                <p:cNvCxnSpPr/>
                <p:nvPr/>
              </p:nvCxnSpPr>
              <p:spPr>
                <a:xfrm flipV="1">
                  <a:off x="8840532" y="4392528"/>
                  <a:ext cx="93918" cy="2453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CC564D-8A7E-4536-9CC7-135F4BEBC391}"/>
                    </a:ext>
                  </a:extLst>
                </p:cNvPr>
                <p:cNvCxnSpPr>
                  <a:cxnSpLocks/>
                </p:cNvCxnSpPr>
                <p:nvPr/>
              </p:nvCxnSpPr>
              <p:spPr>
                <a:xfrm flipV="1">
                  <a:off x="8962502" y="4330728"/>
                  <a:ext cx="124768" cy="3423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16651C-0762-40BA-83B0-606D89484533}"/>
                    </a:ext>
                  </a:extLst>
                </p:cNvPr>
                <p:cNvCxnSpPr>
                  <a:cxnSpLocks/>
                </p:cNvCxnSpPr>
                <p:nvPr/>
              </p:nvCxnSpPr>
              <p:spPr>
                <a:xfrm flipV="1">
                  <a:off x="9097437" y="4434736"/>
                  <a:ext cx="96659" cy="275624"/>
                </a:xfrm>
                <a:prstGeom prst="line">
                  <a:avLst/>
                </a:prstGeom>
                <a:ln w="57150"/>
              </p:spPr>
              <p:style>
                <a:lnRef idx="1">
                  <a:schemeClr val="accent1"/>
                </a:lnRef>
                <a:fillRef idx="0">
                  <a:schemeClr val="accent1"/>
                </a:fillRef>
                <a:effectRef idx="0">
                  <a:schemeClr val="accent1"/>
                </a:effectRef>
                <a:fontRef idx="minor">
                  <a:schemeClr val="tx1"/>
                </a:fontRef>
              </p:style>
            </p:cxnSp>
          </p:grpSp>
        </p:grpSp>
        <p:pic>
          <p:nvPicPr>
            <p:cNvPr id="10" name="Graphic 9" descr="Exclamation mark with solid fill">
              <a:extLst>
                <a:ext uri="{FF2B5EF4-FFF2-40B4-BE49-F238E27FC236}">
                  <a16:creationId xmlns:a16="http://schemas.microsoft.com/office/drawing/2014/main" id="{E193457E-0890-4167-AC2A-29D8418DAE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58840">
              <a:off x="2321352" y="2960429"/>
              <a:ext cx="914400" cy="914400"/>
            </a:xfrm>
            <a:prstGeom prst="rect">
              <a:avLst/>
            </a:prstGeom>
          </p:spPr>
        </p:pic>
      </p:grpSp>
      <p:grpSp>
        <p:nvGrpSpPr>
          <p:cNvPr id="19" name="Group 18">
            <a:extLst>
              <a:ext uri="{FF2B5EF4-FFF2-40B4-BE49-F238E27FC236}">
                <a16:creationId xmlns:a16="http://schemas.microsoft.com/office/drawing/2014/main" id="{26ACF852-AE4F-4475-8734-B4A3FE7AD455}"/>
              </a:ext>
            </a:extLst>
          </p:cNvPr>
          <p:cNvGrpSpPr/>
          <p:nvPr/>
        </p:nvGrpSpPr>
        <p:grpSpPr>
          <a:xfrm>
            <a:off x="5927819" y="2869600"/>
            <a:ext cx="1553509" cy="1282062"/>
            <a:chOff x="5927819" y="2869600"/>
            <a:chExt cx="1553509" cy="1282062"/>
          </a:xfrm>
        </p:grpSpPr>
        <p:sp>
          <p:nvSpPr>
            <p:cNvPr id="149" name="Parallelogram 148">
              <a:extLst>
                <a:ext uri="{FF2B5EF4-FFF2-40B4-BE49-F238E27FC236}">
                  <a16:creationId xmlns:a16="http://schemas.microsoft.com/office/drawing/2014/main" id="{43F037CD-87BB-453C-AC21-6DE96A025DFC}"/>
                </a:ext>
              </a:extLst>
            </p:cNvPr>
            <p:cNvSpPr/>
            <p:nvPr/>
          </p:nvSpPr>
          <p:spPr>
            <a:xfrm rot="912639">
              <a:off x="6023428" y="2941076"/>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arallelogram 149">
              <a:extLst>
                <a:ext uri="{FF2B5EF4-FFF2-40B4-BE49-F238E27FC236}">
                  <a16:creationId xmlns:a16="http://schemas.microsoft.com/office/drawing/2014/main" id="{1E5F9847-8934-464D-A3F1-A84841792D22}"/>
                </a:ext>
              </a:extLst>
            </p:cNvPr>
            <p:cNvSpPr/>
            <p:nvPr/>
          </p:nvSpPr>
          <p:spPr>
            <a:xfrm rot="912639">
              <a:off x="5970341" y="2917969"/>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arallelogram 150">
              <a:extLst>
                <a:ext uri="{FF2B5EF4-FFF2-40B4-BE49-F238E27FC236}">
                  <a16:creationId xmlns:a16="http://schemas.microsoft.com/office/drawing/2014/main" id="{006FB089-2510-41A8-8161-ABC6397080F6}"/>
                </a:ext>
              </a:extLst>
            </p:cNvPr>
            <p:cNvSpPr/>
            <p:nvPr/>
          </p:nvSpPr>
          <p:spPr>
            <a:xfrm rot="912639">
              <a:off x="5927819" y="2886451"/>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ollar with solid fill">
              <a:extLst>
                <a:ext uri="{FF2B5EF4-FFF2-40B4-BE49-F238E27FC236}">
                  <a16:creationId xmlns:a16="http://schemas.microsoft.com/office/drawing/2014/main" id="{F231C9EB-D7F5-4427-8529-15803F05FD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70309">
              <a:off x="6231528" y="3426846"/>
              <a:ext cx="619062" cy="619062"/>
            </a:xfrm>
            <a:prstGeom prst="rect">
              <a:avLst/>
            </a:prstGeom>
          </p:spPr>
        </p:pic>
        <p:pic>
          <p:nvPicPr>
            <p:cNvPr id="16" name="Graphic 15" descr="Table with solid fill">
              <a:extLst>
                <a:ext uri="{FF2B5EF4-FFF2-40B4-BE49-F238E27FC236}">
                  <a16:creationId xmlns:a16="http://schemas.microsoft.com/office/drawing/2014/main" id="{5E759EC7-E769-4B2B-9142-FB8C7CBC1F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62618">
              <a:off x="6414542" y="2869600"/>
              <a:ext cx="761600" cy="761600"/>
            </a:xfrm>
            <a:prstGeom prst="rect">
              <a:avLst/>
            </a:prstGeom>
          </p:spPr>
        </p:pic>
      </p:grpSp>
      <p:grpSp>
        <p:nvGrpSpPr>
          <p:cNvPr id="612" name="Group 611">
            <a:extLst>
              <a:ext uri="{FF2B5EF4-FFF2-40B4-BE49-F238E27FC236}">
                <a16:creationId xmlns:a16="http://schemas.microsoft.com/office/drawing/2014/main" id="{0C25DCD3-9E22-4CA5-8B27-8837169D5232}"/>
              </a:ext>
            </a:extLst>
          </p:cNvPr>
          <p:cNvGrpSpPr/>
          <p:nvPr/>
        </p:nvGrpSpPr>
        <p:grpSpPr>
          <a:xfrm>
            <a:off x="9643061" y="2906894"/>
            <a:ext cx="1553509" cy="1356843"/>
            <a:chOff x="9643061" y="2906894"/>
            <a:chExt cx="1553509" cy="1356843"/>
          </a:xfrm>
        </p:grpSpPr>
        <p:grpSp>
          <p:nvGrpSpPr>
            <p:cNvPr id="181" name="Group 180">
              <a:extLst>
                <a:ext uri="{FF2B5EF4-FFF2-40B4-BE49-F238E27FC236}">
                  <a16:creationId xmlns:a16="http://schemas.microsoft.com/office/drawing/2014/main" id="{4F0DB78F-EE99-42E3-8D91-7756E2A3F130}"/>
                </a:ext>
              </a:extLst>
            </p:cNvPr>
            <p:cNvGrpSpPr/>
            <p:nvPr/>
          </p:nvGrpSpPr>
          <p:grpSpPr>
            <a:xfrm>
              <a:off x="9643061" y="2987456"/>
              <a:ext cx="1553509" cy="1265211"/>
              <a:chOff x="5927819" y="2886451"/>
              <a:chExt cx="1553509" cy="1265211"/>
            </a:xfrm>
          </p:grpSpPr>
          <p:sp>
            <p:nvSpPr>
              <p:cNvPr id="182" name="Parallelogram 181">
                <a:extLst>
                  <a:ext uri="{FF2B5EF4-FFF2-40B4-BE49-F238E27FC236}">
                    <a16:creationId xmlns:a16="http://schemas.microsoft.com/office/drawing/2014/main" id="{E91132FD-C20E-4C42-8880-8BF119D80C8F}"/>
                  </a:ext>
                </a:extLst>
              </p:cNvPr>
              <p:cNvSpPr/>
              <p:nvPr/>
            </p:nvSpPr>
            <p:spPr>
              <a:xfrm rot="912639">
                <a:off x="6023428" y="2941076"/>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arallelogram 182">
                <a:extLst>
                  <a:ext uri="{FF2B5EF4-FFF2-40B4-BE49-F238E27FC236}">
                    <a16:creationId xmlns:a16="http://schemas.microsoft.com/office/drawing/2014/main" id="{CF9BAFCC-003C-46A6-9680-006C9811544F}"/>
                  </a:ext>
                </a:extLst>
              </p:cNvPr>
              <p:cNvSpPr/>
              <p:nvPr/>
            </p:nvSpPr>
            <p:spPr>
              <a:xfrm rot="912639">
                <a:off x="5970341" y="2917969"/>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arallelogram 183">
                <a:extLst>
                  <a:ext uri="{FF2B5EF4-FFF2-40B4-BE49-F238E27FC236}">
                    <a16:creationId xmlns:a16="http://schemas.microsoft.com/office/drawing/2014/main" id="{A41EA580-D86B-46CB-AC37-2BFEBCD65ABA}"/>
                  </a:ext>
                </a:extLst>
              </p:cNvPr>
              <p:cNvSpPr/>
              <p:nvPr/>
            </p:nvSpPr>
            <p:spPr>
              <a:xfrm rot="912639">
                <a:off x="5927819" y="2886451"/>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9" name="Graphic 608" descr="Flip calendar with solid fill">
              <a:extLst>
                <a:ext uri="{FF2B5EF4-FFF2-40B4-BE49-F238E27FC236}">
                  <a16:creationId xmlns:a16="http://schemas.microsoft.com/office/drawing/2014/main" id="{246BA482-6B8E-48EF-9894-20D7902537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111897">
              <a:off x="9812353" y="2906894"/>
              <a:ext cx="1200387" cy="1356843"/>
            </a:xfrm>
            <a:prstGeom prst="rect">
              <a:avLst/>
            </a:prstGeom>
          </p:spPr>
        </p:pic>
        <p:grpSp>
          <p:nvGrpSpPr>
            <p:cNvPr id="610" name="Group 609">
              <a:extLst>
                <a:ext uri="{FF2B5EF4-FFF2-40B4-BE49-F238E27FC236}">
                  <a16:creationId xmlns:a16="http://schemas.microsoft.com/office/drawing/2014/main" id="{FE5C9921-8C9D-4468-98EA-A69F9F2E675A}"/>
                </a:ext>
              </a:extLst>
            </p:cNvPr>
            <p:cNvGrpSpPr/>
            <p:nvPr/>
          </p:nvGrpSpPr>
          <p:grpSpPr>
            <a:xfrm rot="1468839">
              <a:off x="9958968" y="3496527"/>
              <a:ext cx="625661" cy="553344"/>
              <a:chOff x="5448136" y="4216754"/>
              <a:chExt cx="1296380" cy="1499310"/>
            </a:xfrm>
          </p:grpSpPr>
          <p:grpSp>
            <p:nvGrpSpPr>
              <p:cNvPr id="189" name="Group 188">
                <a:extLst>
                  <a:ext uri="{FF2B5EF4-FFF2-40B4-BE49-F238E27FC236}">
                    <a16:creationId xmlns:a16="http://schemas.microsoft.com/office/drawing/2014/main" id="{BC459AC6-4911-4F0B-8B2D-90B02C65F35B}"/>
                  </a:ext>
                </a:extLst>
              </p:cNvPr>
              <p:cNvGrpSpPr/>
              <p:nvPr/>
            </p:nvGrpSpPr>
            <p:grpSpPr>
              <a:xfrm>
                <a:off x="5867148" y="4216754"/>
                <a:ext cx="877368" cy="865971"/>
                <a:chOff x="5932799" y="2547380"/>
                <a:chExt cx="1631950" cy="1663612"/>
              </a:xfrm>
            </p:grpSpPr>
            <p:sp>
              <p:nvSpPr>
                <p:cNvPr id="190" name="Oval 189">
                  <a:extLst>
                    <a:ext uri="{FF2B5EF4-FFF2-40B4-BE49-F238E27FC236}">
                      <a16:creationId xmlns:a16="http://schemas.microsoft.com/office/drawing/2014/main" id="{0DEB0702-2E9A-44C2-979A-690B8FE0FEFF}"/>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1" name="Rectangle 190">
                  <a:extLst>
                    <a:ext uri="{FF2B5EF4-FFF2-40B4-BE49-F238E27FC236}">
                      <a16:creationId xmlns:a16="http://schemas.microsoft.com/office/drawing/2014/main" id="{AC4EB952-F650-468B-878E-FA546872815C}"/>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2" name="Oval 191">
                  <a:extLst>
                    <a:ext uri="{FF2B5EF4-FFF2-40B4-BE49-F238E27FC236}">
                      <a16:creationId xmlns:a16="http://schemas.microsoft.com/office/drawing/2014/main" id="{9AC36E4C-14AD-4CE4-9493-795BDDC4E507}"/>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93" name="Straight Connector 192">
                  <a:extLst>
                    <a:ext uri="{FF2B5EF4-FFF2-40B4-BE49-F238E27FC236}">
                      <a16:creationId xmlns:a16="http://schemas.microsoft.com/office/drawing/2014/main" id="{BF20A3FC-242D-48F6-AEDB-D3C8DC1A7B1E}"/>
                    </a:ext>
                  </a:extLst>
                </p:cNvPr>
                <p:cNvCxnSpPr>
                  <a:stCxn id="192" idx="2"/>
                  <a:endCxn id="192"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4" name="Straight Connector 193">
                  <a:extLst>
                    <a:ext uri="{FF2B5EF4-FFF2-40B4-BE49-F238E27FC236}">
                      <a16:creationId xmlns:a16="http://schemas.microsoft.com/office/drawing/2014/main" id="{D6A4DA28-578F-42EB-B76C-A0D210643DC7}"/>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5" name="Straight Connector 194">
                  <a:extLst>
                    <a:ext uri="{FF2B5EF4-FFF2-40B4-BE49-F238E27FC236}">
                      <a16:creationId xmlns:a16="http://schemas.microsoft.com/office/drawing/2014/main" id="{9FE635BE-0748-46A4-9196-8F797621003F}"/>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6" name="Straight Connector 195">
                  <a:extLst>
                    <a:ext uri="{FF2B5EF4-FFF2-40B4-BE49-F238E27FC236}">
                      <a16:creationId xmlns:a16="http://schemas.microsoft.com/office/drawing/2014/main" id="{B9EB2B2A-E6C0-4C2F-87DC-84828CC6A598}"/>
                    </a:ext>
                  </a:extLst>
                </p:cNvPr>
                <p:cNvCxnSpPr>
                  <a:cxnSpLocks/>
                  <a:stCxn id="192"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7" name="Straight Connector 196">
                  <a:extLst>
                    <a:ext uri="{FF2B5EF4-FFF2-40B4-BE49-F238E27FC236}">
                      <a16:creationId xmlns:a16="http://schemas.microsoft.com/office/drawing/2014/main" id="{ED390084-AD68-4D45-AFE4-2AB788B3F3F1}"/>
                    </a:ext>
                  </a:extLst>
                </p:cNvPr>
                <p:cNvCxnSpPr>
                  <a:cxnSpLocks/>
                  <a:stCxn id="192" idx="1"/>
                  <a:endCxn id="192"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8" name="Straight Connector 197">
                  <a:extLst>
                    <a:ext uri="{FF2B5EF4-FFF2-40B4-BE49-F238E27FC236}">
                      <a16:creationId xmlns:a16="http://schemas.microsoft.com/office/drawing/2014/main" id="{73BBEA75-C89A-4DB4-B9CA-750A74C046FF}"/>
                    </a:ext>
                  </a:extLst>
                </p:cNvPr>
                <p:cNvCxnSpPr>
                  <a:stCxn id="192" idx="1"/>
                  <a:endCxn id="192"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710C04A-1220-4D5B-9EC6-FF2A5A99B25B}"/>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D83BD82-FADD-436B-AEF1-BB78BA78E618}"/>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BCA54C03-E57A-491E-B4BC-E70081C6A836}"/>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107355A-3EF2-48F1-964E-DDF5DFAA8BF4}"/>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4CF6AEE-6E6E-48F2-A978-7D24787FC0E5}"/>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178FD07-BB43-41AC-8F85-E1421D0A3CF4}"/>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E13A4BD-AE3A-4681-A206-469D3DEBD13A}"/>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F61135F-B709-441F-8759-683160F6AE2B}"/>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C2C0213-128E-448C-AF3C-92B1116865BC}"/>
                    </a:ext>
                  </a:extLst>
                </p:cNvPr>
                <p:cNvCxnSpPr>
                  <a:cxnSpLocks/>
                  <a:endCxn id="192"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37A1C09-FA56-475E-9414-7D381AA175C7}"/>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AC917F8-EEC8-48CC-8418-15A07F219E3F}"/>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210" name="Graphic 209" descr="Checkbox Checked with solid fill">
                <a:extLst>
                  <a:ext uri="{FF2B5EF4-FFF2-40B4-BE49-F238E27FC236}">
                    <a16:creationId xmlns:a16="http://schemas.microsoft.com/office/drawing/2014/main" id="{8C9D8AC5-F872-4BAC-8731-CD32305D1B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48136" y="4496864"/>
                <a:ext cx="1219200" cy="1219200"/>
              </a:xfrm>
              <a:prstGeom prst="rect">
                <a:avLst/>
              </a:prstGeom>
            </p:spPr>
          </p:pic>
        </p:grpSp>
      </p:grpSp>
    </p:spTree>
    <p:extLst>
      <p:ext uri="{BB962C8B-B14F-4D97-AF65-F5344CB8AC3E}">
        <p14:creationId xmlns:p14="http://schemas.microsoft.com/office/powerpoint/2010/main" val="7526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611"/>
                                        </p:tgtEl>
                                        <p:attrNameLst>
                                          <p:attrName>style.visibility</p:attrName>
                                        </p:attrNameLst>
                                      </p:cBhvr>
                                      <p:to>
                                        <p:strVal val="visible"/>
                                      </p:to>
                                    </p:set>
                                    <p:animEffect transition="in" filter="wipe(left)">
                                      <p:cBhvr>
                                        <p:cTn id="18" dur="500"/>
                                        <p:tgtEl>
                                          <p:spTgt spid="6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612"/>
                                        </p:tgtEl>
                                        <p:attrNameLst>
                                          <p:attrName>style.visibility</p:attrName>
                                        </p:attrNameLst>
                                      </p:cBhvr>
                                      <p:to>
                                        <p:strVal val="visible"/>
                                      </p:to>
                                    </p:set>
                                    <p:animEffect transition="in" filter="wipe(down)">
                                      <p:cBhvr>
                                        <p:cTn id="34" dur="500"/>
                                        <p:tgtEl>
                                          <p:spTgt spid="6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1315966" y="235921"/>
            <a:ext cx="9636268" cy="165074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1657801" y="-469900"/>
            <a:ext cx="8927198" cy="2257764"/>
          </a:xfrm>
          <a:prstGeom prst="rect">
            <a:avLst/>
          </a:prstGeom>
          <a:noFill/>
          <a:ln>
            <a:noFill/>
          </a:ln>
        </p:spPr>
        <p:txBody>
          <a:bodyPr spcFirstLastPara="1" wrap="square" lIns="91433" tIns="45700" rIns="91433" bIns="45700" anchor="b" anchorCtr="0">
            <a:normAutofit/>
          </a:bodyPr>
          <a:lstStyle/>
          <a:p>
            <a:pPr algn="ctr"/>
            <a:r>
              <a:rPr lang="en" sz="8000">
                <a:solidFill>
                  <a:srgbClr val="000000"/>
                </a:solidFill>
              </a:rPr>
              <a:t>Thank You</a:t>
            </a:r>
            <a:endParaRPr sz="7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33</a:t>
            </a:r>
            <a:endParaRPr kern="0">
              <a:solidFill>
                <a:srgbClr val="000000"/>
              </a:solidFill>
            </a:endParaRPr>
          </a:p>
        </p:txBody>
      </p:sp>
      <p:sp>
        <p:nvSpPr>
          <p:cNvPr id="28" name="Google Shape;279;p31">
            <a:extLst>
              <a:ext uri="{FF2B5EF4-FFF2-40B4-BE49-F238E27FC236}">
                <a16:creationId xmlns:a16="http://schemas.microsoft.com/office/drawing/2014/main" id="{C11ABD06-F7E6-4BDD-B502-CA254FD7F92A}"/>
              </a:ext>
            </a:extLst>
          </p:cNvPr>
          <p:cNvSpPr/>
          <p:nvPr/>
        </p:nvSpPr>
        <p:spPr>
          <a:xfrm>
            <a:off x="935670" y="19902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9" name="Google Shape;279;p31">
            <a:extLst>
              <a:ext uri="{FF2B5EF4-FFF2-40B4-BE49-F238E27FC236}">
                <a16:creationId xmlns:a16="http://schemas.microsoft.com/office/drawing/2014/main" id="{BB4E00C1-1333-4DD5-916E-7ED0F3F5D72A}"/>
              </a:ext>
            </a:extLst>
          </p:cNvPr>
          <p:cNvSpPr/>
          <p:nvPr/>
        </p:nvSpPr>
        <p:spPr>
          <a:xfrm>
            <a:off x="3607196" y="20030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0" name="Google Shape;279;p31">
            <a:extLst>
              <a:ext uri="{FF2B5EF4-FFF2-40B4-BE49-F238E27FC236}">
                <a16:creationId xmlns:a16="http://schemas.microsoft.com/office/drawing/2014/main" id="{D94E2097-B3B5-4D8F-A286-7F6EB4D13BF1}"/>
              </a:ext>
            </a:extLst>
          </p:cNvPr>
          <p:cNvSpPr/>
          <p:nvPr/>
        </p:nvSpPr>
        <p:spPr>
          <a:xfrm>
            <a:off x="6266306" y="20030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1" name="Google Shape;279;p31">
            <a:extLst>
              <a:ext uri="{FF2B5EF4-FFF2-40B4-BE49-F238E27FC236}">
                <a16:creationId xmlns:a16="http://schemas.microsoft.com/office/drawing/2014/main" id="{1F9A973F-DA28-4B01-9F84-CB212BB14EA2}"/>
              </a:ext>
            </a:extLst>
          </p:cNvPr>
          <p:cNvSpPr/>
          <p:nvPr/>
        </p:nvSpPr>
        <p:spPr>
          <a:xfrm>
            <a:off x="8920103" y="20029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 name="Text Placeholder 12">
            <a:extLst>
              <a:ext uri="{FF2B5EF4-FFF2-40B4-BE49-F238E27FC236}">
                <a16:creationId xmlns:a16="http://schemas.microsoft.com/office/drawing/2014/main" id="{CEE0858C-8CCD-4021-889F-A77C467143B2}"/>
              </a:ext>
            </a:extLst>
          </p:cNvPr>
          <p:cNvSpPr txBox="1">
            <a:spLocks/>
          </p:cNvSpPr>
          <p:nvPr/>
        </p:nvSpPr>
        <p:spPr>
          <a:xfrm>
            <a:off x="3485728"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Erich Noack</a:t>
            </a:r>
          </a:p>
        </p:txBody>
      </p:sp>
      <p:sp>
        <p:nvSpPr>
          <p:cNvPr id="34" name="Text Placeholder 12">
            <a:extLst>
              <a:ext uri="{FF2B5EF4-FFF2-40B4-BE49-F238E27FC236}">
                <a16:creationId xmlns:a16="http://schemas.microsoft.com/office/drawing/2014/main" id="{5A8313E7-6ADF-4EF7-AFB8-271E8069EA5C}"/>
              </a:ext>
            </a:extLst>
          </p:cNvPr>
          <p:cNvSpPr txBox="1">
            <a:spLocks/>
          </p:cNvSpPr>
          <p:nvPr/>
        </p:nvSpPr>
        <p:spPr>
          <a:xfrm>
            <a:off x="6167815"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Charles Stubbs</a:t>
            </a:r>
          </a:p>
        </p:txBody>
      </p:sp>
      <p:sp>
        <p:nvSpPr>
          <p:cNvPr id="35" name="Text Placeholder 12">
            <a:extLst>
              <a:ext uri="{FF2B5EF4-FFF2-40B4-BE49-F238E27FC236}">
                <a16:creationId xmlns:a16="http://schemas.microsoft.com/office/drawing/2014/main" id="{3755D716-CBC6-4E3A-B54A-96E9F6EFA54A}"/>
              </a:ext>
            </a:extLst>
          </p:cNvPr>
          <p:cNvSpPr txBox="1">
            <a:spLocks/>
          </p:cNvSpPr>
          <p:nvPr/>
        </p:nvSpPr>
        <p:spPr>
          <a:xfrm>
            <a:off x="8826924"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Amelia </a:t>
            </a:r>
            <a:r>
              <a:rPr lang="en-US" sz="2133" kern="0" err="1">
                <a:solidFill>
                  <a:srgbClr val="000000"/>
                </a:solidFill>
              </a:rPr>
              <a:t>Veith</a:t>
            </a:r>
            <a:endParaRPr lang="en-US" sz="2133" kern="0">
              <a:solidFill>
                <a:srgbClr val="000000"/>
              </a:solidFill>
            </a:endParaRPr>
          </a:p>
        </p:txBody>
      </p:sp>
      <p:sp>
        <p:nvSpPr>
          <p:cNvPr id="36" name="TextBox 35">
            <a:extLst>
              <a:ext uri="{FF2B5EF4-FFF2-40B4-BE49-F238E27FC236}">
                <a16:creationId xmlns:a16="http://schemas.microsoft.com/office/drawing/2014/main" id="{74DCD4B4-0A95-482A-9D2A-A82134755AD2}"/>
              </a:ext>
            </a:extLst>
          </p:cNvPr>
          <p:cNvSpPr txBox="1"/>
          <p:nvPr/>
        </p:nvSpPr>
        <p:spPr>
          <a:xfrm>
            <a:off x="928900" y="2642662"/>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msb16f@my.fsu.edu</a:t>
            </a:r>
          </a:p>
          <a:p>
            <a:pPr algn="ctr" defTabSz="1219170">
              <a:buClr>
                <a:srgbClr val="000000"/>
              </a:buClr>
            </a:pPr>
            <a:endParaRPr lang="en-US" sz="1867" kern="0">
              <a:solidFill>
                <a:srgbClr val="000000"/>
              </a:solidFill>
              <a:latin typeface="Arial"/>
              <a:cs typeface="Arial"/>
              <a:sym typeface="Arial"/>
            </a:endParaRPr>
          </a:p>
        </p:txBody>
      </p:sp>
      <p:sp>
        <p:nvSpPr>
          <p:cNvPr id="37" name="TextBox 36">
            <a:extLst>
              <a:ext uri="{FF2B5EF4-FFF2-40B4-BE49-F238E27FC236}">
                <a16:creationId xmlns:a16="http://schemas.microsoft.com/office/drawing/2014/main" id="{9ECABF30-E275-4875-9C0D-DCC7031689EB}"/>
              </a:ext>
            </a:extLst>
          </p:cNvPr>
          <p:cNvSpPr txBox="1"/>
          <p:nvPr/>
        </p:nvSpPr>
        <p:spPr>
          <a:xfrm>
            <a:off x="3629847" y="2642662"/>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ean18f@my.fsu.edu</a:t>
            </a:r>
          </a:p>
        </p:txBody>
      </p:sp>
      <p:sp>
        <p:nvSpPr>
          <p:cNvPr id="38" name="TextBox 37">
            <a:extLst>
              <a:ext uri="{FF2B5EF4-FFF2-40B4-BE49-F238E27FC236}">
                <a16:creationId xmlns:a16="http://schemas.microsoft.com/office/drawing/2014/main" id="{C227E2D9-1379-4D1F-BFE7-1FDA118A7F36}"/>
              </a:ext>
            </a:extLst>
          </p:cNvPr>
          <p:cNvSpPr txBox="1"/>
          <p:nvPr/>
        </p:nvSpPr>
        <p:spPr>
          <a:xfrm>
            <a:off x="6278723" y="2644599"/>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ces17f@my.fsu.edu</a:t>
            </a:r>
          </a:p>
        </p:txBody>
      </p:sp>
      <p:sp>
        <p:nvSpPr>
          <p:cNvPr id="39" name="TextBox 38">
            <a:extLst>
              <a:ext uri="{FF2B5EF4-FFF2-40B4-BE49-F238E27FC236}">
                <a16:creationId xmlns:a16="http://schemas.microsoft.com/office/drawing/2014/main" id="{07F124AC-0C2B-41C7-B45D-9EC74CD53561}"/>
              </a:ext>
            </a:extLst>
          </p:cNvPr>
          <p:cNvSpPr txBox="1"/>
          <p:nvPr/>
        </p:nvSpPr>
        <p:spPr>
          <a:xfrm>
            <a:off x="8940473" y="2615531"/>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afv17@my.fsu.edu</a:t>
            </a:r>
          </a:p>
        </p:txBody>
      </p:sp>
      <p:pic>
        <p:nvPicPr>
          <p:cNvPr id="40" name="Picture 39" descr="A person smiling for the camera&#10;&#10;Description automatically generated with low confidence">
            <a:extLst>
              <a:ext uri="{FF2B5EF4-FFF2-40B4-BE49-F238E27FC236}">
                <a16:creationId xmlns:a16="http://schemas.microsoft.com/office/drawing/2014/main" id="{B6E14A55-3FD2-4A5C-99A5-A5ED9AB1A08F}"/>
              </a:ext>
            </a:extLst>
          </p:cNvPr>
          <p:cNvPicPr>
            <a:picLocks noChangeAspect="1"/>
          </p:cNvPicPr>
          <p:nvPr/>
        </p:nvPicPr>
        <p:blipFill rotWithShape="1">
          <a:blip r:embed="rId3">
            <a:extLst>
              <a:ext uri="{28A0092B-C50C-407E-A947-70E740481C1C}">
                <a14:useLocalDpi xmlns:a14="http://schemas.microsoft.com/office/drawing/2010/main" val="0"/>
              </a:ext>
            </a:extLst>
          </a:blip>
          <a:srcRect l="11482" t="36543" r="14279" b="2904"/>
          <a:stretch/>
        </p:blipFill>
        <p:spPr>
          <a:xfrm>
            <a:off x="1107762" y="3267305"/>
            <a:ext cx="2110546" cy="2295299"/>
          </a:xfrm>
          <a:prstGeom prst="roundRect">
            <a:avLst/>
          </a:prstGeom>
        </p:spPr>
      </p:pic>
      <p:pic>
        <p:nvPicPr>
          <p:cNvPr id="41" name="Picture 40" descr="A picture containing outdoor, ground, person, sidewalk&#10;&#10;Description automatically generated">
            <a:extLst>
              <a:ext uri="{FF2B5EF4-FFF2-40B4-BE49-F238E27FC236}">
                <a16:creationId xmlns:a16="http://schemas.microsoft.com/office/drawing/2014/main" id="{98313B22-3363-4C79-BBD5-E46F3FB44387}"/>
              </a:ext>
            </a:extLst>
          </p:cNvPr>
          <p:cNvPicPr>
            <a:picLocks noChangeAspect="1"/>
          </p:cNvPicPr>
          <p:nvPr/>
        </p:nvPicPr>
        <p:blipFill rotWithShape="1">
          <a:blip r:embed="rId4">
            <a:extLst>
              <a:ext uri="{28A0092B-C50C-407E-A947-70E740481C1C}">
                <a14:useLocalDpi xmlns:a14="http://schemas.microsoft.com/office/drawing/2010/main" val="0"/>
              </a:ext>
            </a:extLst>
          </a:blip>
          <a:srcRect l="24361" t="28431" r="15805" b="22351"/>
          <a:stretch/>
        </p:blipFill>
        <p:spPr>
          <a:xfrm>
            <a:off x="9106035" y="3311145"/>
            <a:ext cx="2086588" cy="2288560"/>
          </a:xfrm>
          <a:prstGeom prst="roundRect">
            <a:avLst/>
          </a:prstGeom>
        </p:spPr>
      </p:pic>
      <p:pic>
        <p:nvPicPr>
          <p:cNvPr id="42" name="Picture 41" descr="A person wearing glasses&#10;&#10;Description automatically generated with medium confidence">
            <a:extLst>
              <a:ext uri="{FF2B5EF4-FFF2-40B4-BE49-F238E27FC236}">
                <a16:creationId xmlns:a16="http://schemas.microsoft.com/office/drawing/2014/main" id="{B6A259D7-9CD8-4F25-8C9A-FBEC09D244A0}"/>
              </a:ext>
            </a:extLst>
          </p:cNvPr>
          <p:cNvPicPr>
            <a:picLocks noChangeAspect="1"/>
          </p:cNvPicPr>
          <p:nvPr/>
        </p:nvPicPr>
        <p:blipFill rotWithShape="1">
          <a:blip r:embed="rId5">
            <a:extLst>
              <a:ext uri="{28A0092B-C50C-407E-A947-70E740481C1C}">
                <a14:useLocalDpi xmlns:a14="http://schemas.microsoft.com/office/drawing/2010/main" val="0"/>
              </a:ext>
            </a:extLst>
          </a:blip>
          <a:srcRect t="10389" b="4371"/>
          <a:stretch/>
        </p:blipFill>
        <p:spPr>
          <a:xfrm>
            <a:off x="6460224" y="3255614"/>
            <a:ext cx="2089841" cy="2338847"/>
          </a:xfrm>
          <a:prstGeom prst="roundRect">
            <a:avLst/>
          </a:prstGeom>
        </p:spPr>
      </p:pic>
      <p:pic>
        <p:nvPicPr>
          <p:cNvPr id="43" name="Picture 42" descr="A picture containing ground, outdoor, person, standing&#10;&#10;Description automatically generated">
            <a:extLst>
              <a:ext uri="{FF2B5EF4-FFF2-40B4-BE49-F238E27FC236}">
                <a16:creationId xmlns:a16="http://schemas.microsoft.com/office/drawing/2014/main" id="{EA3C71E3-EEFE-45D3-97AF-2EAA3D515950}"/>
              </a:ext>
            </a:extLst>
          </p:cNvPr>
          <p:cNvPicPr>
            <a:picLocks noChangeAspect="1"/>
          </p:cNvPicPr>
          <p:nvPr/>
        </p:nvPicPr>
        <p:blipFill rotWithShape="1">
          <a:blip r:embed="rId6">
            <a:extLst>
              <a:ext uri="{28A0092B-C50C-407E-A947-70E740481C1C}">
                <a14:useLocalDpi xmlns:a14="http://schemas.microsoft.com/office/drawing/2010/main" val="0"/>
              </a:ext>
            </a:extLst>
          </a:blip>
          <a:srcRect l="18544" t="17590" r="17644" b="30039"/>
          <a:stretch/>
        </p:blipFill>
        <p:spPr>
          <a:xfrm>
            <a:off x="3772725" y="3255614"/>
            <a:ext cx="2132708" cy="2333810"/>
          </a:xfrm>
          <a:prstGeom prst="roundRect">
            <a:avLst/>
          </a:prstGeom>
        </p:spPr>
      </p:pic>
      <p:sp>
        <p:nvSpPr>
          <p:cNvPr id="62" name="Text Placeholder 12">
            <a:extLst>
              <a:ext uri="{FF2B5EF4-FFF2-40B4-BE49-F238E27FC236}">
                <a16:creationId xmlns:a16="http://schemas.microsoft.com/office/drawing/2014/main" id="{E7C19414-E2C4-4C67-B2C8-44A2C6F21A65}"/>
              </a:ext>
            </a:extLst>
          </p:cNvPr>
          <p:cNvSpPr txBox="1">
            <a:spLocks/>
          </p:cNvSpPr>
          <p:nvPr/>
        </p:nvSpPr>
        <p:spPr>
          <a:xfrm>
            <a:off x="768690"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err="1">
                <a:solidFill>
                  <a:srgbClr val="000000"/>
                </a:solidFill>
              </a:rPr>
              <a:t>Makada</a:t>
            </a:r>
            <a:r>
              <a:rPr lang="en-US" sz="2133" kern="0">
                <a:solidFill>
                  <a:srgbClr val="000000"/>
                </a:solidFill>
              </a:rPr>
              <a:t> Browne</a:t>
            </a:r>
          </a:p>
        </p:txBody>
      </p:sp>
    </p:spTree>
    <p:extLst>
      <p:ext uri="{BB962C8B-B14F-4D97-AF65-F5344CB8AC3E}">
        <p14:creationId xmlns:p14="http://schemas.microsoft.com/office/powerpoint/2010/main" val="27992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Google Shape;634;p52"/>
          <p:cNvSpPr/>
          <p:nvPr/>
        </p:nvSpPr>
        <p:spPr>
          <a:xfrm>
            <a:off x="1277866" y="2603630"/>
            <a:ext cx="9636268" cy="165074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1692036" y="1801340"/>
            <a:ext cx="8927198" cy="2257764"/>
          </a:xfrm>
          <a:prstGeom prst="rect">
            <a:avLst/>
          </a:prstGeom>
          <a:noFill/>
          <a:ln>
            <a:noFill/>
          </a:ln>
        </p:spPr>
        <p:txBody>
          <a:bodyPr spcFirstLastPara="1" wrap="square" lIns="91433" tIns="45700" rIns="91433" bIns="45700" anchor="b" anchorCtr="0">
            <a:normAutofit/>
          </a:bodyPr>
          <a:lstStyle/>
          <a:p>
            <a:pPr algn="ctr"/>
            <a:r>
              <a:rPr lang="en" sz="8000">
                <a:solidFill>
                  <a:srgbClr val="000000"/>
                </a:solidFill>
              </a:rPr>
              <a:t>Backup Slides</a:t>
            </a:r>
            <a:endParaRPr sz="7200">
              <a:solidFill>
                <a:srgbClr val="000000"/>
              </a:solidFill>
            </a:endParaRPr>
          </a:p>
        </p:txBody>
      </p:sp>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35</a:t>
            </a:fld>
            <a:endParaRPr kern="0">
              <a:solidFill>
                <a:srgbClr val="000000"/>
              </a:solidFill>
            </a:endParaRPr>
          </a:p>
        </p:txBody>
      </p:sp>
    </p:spTree>
    <p:extLst>
      <p:ext uri="{BB962C8B-B14F-4D97-AF65-F5344CB8AC3E}">
        <p14:creationId xmlns:p14="http://schemas.microsoft.com/office/powerpoint/2010/main" val="28248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36</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38;p52">
            <a:extLst>
              <a:ext uri="{FF2B5EF4-FFF2-40B4-BE49-F238E27FC236}">
                <a16:creationId xmlns:a16="http://schemas.microsoft.com/office/drawing/2014/main" id="{C21C5734-3229-408A-A82B-465DAF94E937}"/>
              </a:ext>
            </a:extLst>
          </p:cNvPr>
          <p:cNvSpPr txBox="1"/>
          <p:nvPr/>
        </p:nvSpPr>
        <p:spPr>
          <a:xfrm>
            <a:off x="10414220" y="5392667"/>
            <a:ext cx="2044700" cy="64584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90000"/>
              </a:lnSpc>
              <a:spcBef>
                <a:spcPts val="1067"/>
              </a:spcBef>
              <a:spcAft>
                <a:spcPts val="0"/>
              </a:spcAft>
              <a:buClr>
                <a:srgbClr val="000000"/>
              </a:buClr>
              <a:buSzPts val="1100"/>
              <a:buFontTx/>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Amelia Veith</a:t>
            </a:r>
            <a:endParaRPr kumimoji="0" sz="1333"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279;p31">
            <a:extLst>
              <a:ext uri="{FF2B5EF4-FFF2-40B4-BE49-F238E27FC236}">
                <a16:creationId xmlns:a16="http://schemas.microsoft.com/office/drawing/2014/main" id="{E17AA930-B416-4B30-B2CE-465879C9F6F8}"/>
              </a:ext>
            </a:extLst>
          </p:cNvPr>
          <p:cNvSpPr/>
          <p:nvPr/>
        </p:nvSpPr>
        <p:spPr>
          <a:xfrm>
            <a:off x="723900" y="1542136"/>
            <a:ext cx="10817071"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Oval 69">
            <a:extLst>
              <a:ext uri="{FF2B5EF4-FFF2-40B4-BE49-F238E27FC236}">
                <a16:creationId xmlns:a16="http://schemas.microsoft.com/office/drawing/2014/main" id="{22D4AE28-8940-4DC9-8162-8A355356D493}"/>
              </a:ext>
            </a:extLst>
          </p:cNvPr>
          <p:cNvSpPr/>
          <p:nvPr/>
        </p:nvSpPr>
        <p:spPr>
          <a:xfrm>
            <a:off x="5591877" y="4735750"/>
            <a:ext cx="671396" cy="138672"/>
          </a:xfrm>
          <a:prstGeom prst="ellips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0EF0689A-F985-46BA-8E44-9A17C2363ADA}"/>
              </a:ext>
            </a:extLst>
          </p:cNvPr>
          <p:cNvGrpSpPr/>
          <p:nvPr/>
        </p:nvGrpSpPr>
        <p:grpSpPr>
          <a:xfrm>
            <a:off x="5642439" y="4289796"/>
            <a:ext cx="571548" cy="1627237"/>
            <a:chOff x="5642439" y="4289796"/>
            <a:chExt cx="571548" cy="1627237"/>
          </a:xfrm>
        </p:grpSpPr>
        <p:sp>
          <p:nvSpPr>
            <p:cNvPr id="21" name="Rectangle 20">
              <a:extLst>
                <a:ext uri="{FF2B5EF4-FFF2-40B4-BE49-F238E27FC236}">
                  <a16:creationId xmlns:a16="http://schemas.microsoft.com/office/drawing/2014/main" id="{9D04910C-3801-4463-BB55-BDBA28DEDB99}"/>
                </a:ext>
              </a:extLst>
            </p:cNvPr>
            <p:cNvSpPr/>
            <p:nvPr/>
          </p:nvSpPr>
          <p:spPr>
            <a:xfrm>
              <a:off x="5642439" y="4289796"/>
              <a:ext cx="571548" cy="1627237"/>
            </a:xfrm>
            <a:prstGeom prst="rect">
              <a:avLst/>
            </a:prstGeom>
            <a:solidFill>
              <a:srgbClr val="B7B09C"/>
            </a:solidFill>
            <a:ln>
              <a:solidFill>
                <a:srgbClr val="B7B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1C01D469-D951-46DA-8E9C-FEE20A6002DF}"/>
                </a:ext>
              </a:extLst>
            </p:cNvPr>
            <p:cNvCxnSpPr>
              <a:cxnSpLocks/>
            </p:cNvCxnSpPr>
            <p:nvPr/>
          </p:nvCxnSpPr>
          <p:spPr>
            <a:xfrm>
              <a:off x="5742039" y="4975123"/>
              <a:ext cx="0" cy="941910"/>
            </a:xfrm>
            <a:prstGeom prst="line">
              <a:avLst/>
            </a:prstGeom>
            <a:ln>
              <a:solidFill>
                <a:srgbClr val="D8CCC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0B34C4D-038D-4584-A8DF-DFEFAD9EF253}"/>
                </a:ext>
              </a:extLst>
            </p:cNvPr>
            <p:cNvCxnSpPr>
              <a:cxnSpLocks/>
            </p:cNvCxnSpPr>
            <p:nvPr/>
          </p:nvCxnSpPr>
          <p:spPr>
            <a:xfrm>
              <a:off x="5894439" y="5338916"/>
              <a:ext cx="0" cy="578117"/>
            </a:xfrm>
            <a:prstGeom prst="line">
              <a:avLst/>
            </a:prstGeom>
            <a:ln>
              <a:solidFill>
                <a:srgbClr val="D8CC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06FA151-B0B3-49D2-834F-531B1BDDA917}"/>
                </a:ext>
              </a:extLst>
            </p:cNvPr>
            <p:cNvCxnSpPr>
              <a:cxnSpLocks/>
            </p:cNvCxnSpPr>
            <p:nvPr/>
          </p:nvCxnSpPr>
          <p:spPr>
            <a:xfrm>
              <a:off x="6096000" y="4289796"/>
              <a:ext cx="0" cy="1206436"/>
            </a:xfrm>
            <a:prstGeom prst="line">
              <a:avLst/>
            </a:prstGeom>
            <a:ln>
              <a:solidFill>
                <a:srgbClr val="D8CCC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C589CA0-6FAC-46A0-BB5D-A47D4F694075}"/>
              </a:ext>
            </a:extLst>
          </p:cNvPr>
          <p:cNvGrpSpPr>
            <a:grpSpLocks noMove="1"/>
          </p:cNvGrpSpPr>
          <p:nvPr>
            <p:custDataLst>
              <p:tags r:id="rId1"/>
            </p:custDataLst>
          </p:nvPr>
        </p:nvGrpSpPr>
        <p:grpSpPr>
          <a:xfrm>
            <a:off x="3727054" y="2226894"/>
            <a:ext cx="4402318" cy="2578192"/>
            <a:chOff x="3282097" y="2179342"/>
            <a:chExt cx="4883086" cy="3136522"/>
          </a:xfrm>
        </p:grpSpPr>
        <p:sp>
          <p:nvSpPr>
            <p:cNvPr id="3" name="Isosceles Triangle 2">
              <a:extLst>
                <a:ext uri="{FF2B5EF4-FFF2-40B4-BE49-F238E27FC236}">
                  <a16:creationId xmlns:a16="http://schemas.microsoft.com/office/drawing/2014/main" id="{D4B286BC-0C8C-4807-AD60-3EAB43C08C3F}"/>
                </a:ext>
              </a:extLst>
            </p:cNvPr>
            <p:cNvSpPr/>
            <p:nvPr/>
          </p:nvSpPr>
          <p:spPr>
            <a:xfrm rot="10800000">
              <a:off x="3282098" y="2485714"/>
              <a:ext cx="4883085" cy="16591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FE7BDAC7-3BF5-4516-8C68-9A0CE7365A4A}"/>
                </a:ext>
              </a:extLst>
            </p:cNvPr>
            <p:cNvSpPr/>
            <p:nvPr/>
          </p:nvSpPr>
          <p:spPr>
            <a:xfrm>
              <a:off x="5351282" y="3336235"/>
              <a:ext cx="744718" cy="19796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565D702A-EB6F-4CC0-BD57-03B4DF97051F}"/>
                </a:ext>
              </a:extLst>
            </p:cNvPr>
            <p:cNvSpPr/>
            <p:nvPr/>
          </p:nvSpPr>
          <p:spPr>
            <a:xfrm>
              <a:off x="3282097" y="2179342"/>
              <a:ext cx="4883086" cy="612742"/>
            </a:xfrm>
            <a:prstGeom prst="ellips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a:t>
              </a:r>
            </a:p>
          </p:txBody>
        </p:sp>
      </p:grpSp>
      <p:grpSp>
        <p:nvGrpSpPr>
          <p:cNvPr id="14" name="Group 13">
            <a:extLst>
              <a:ext uri="{FF2B5EF4-FFF2-40B4-BE49-F238E27FC236}">
                <a16:creationId xmlns:a16="http://schemas.microsoft.com/office/drawing/2014/main" id="{40DD9E31-28B0-4A8C-9925-86E137742C87}"/>
              </a:ext>
            </a:extLst>
          </p:cNvPr>
          <p:cNvGrpSpPr/>
          <p:nvPr/>
        </p:nvGrpSpPr>
        <p:grpSpPr>
          <a:xfrm>
            <a:off x="2309567" y="1044426"/>
            <a:ext cx="2483585" cy="1626808"/>
            <a:chOff x="2309567" y="1044426"/>
            <a:chExt cx="2483585" cy="1626808"/>
          </a:xfrm>
        </p:grpSpPr>
        <p:grpSp>
          <p:nvGrpSpPr>
            <p:cNvPr id="12" name="Group 11">
              <a:extLst>
                <a:ext uri="{FF2B5EF4-FFF2-40B4-BE49-F238E27FC236}">
                  <a16:creationId xmlns:a16="http://schemas.microsoft.com/office/drawing/2014/main" id="{37157629-B5BA-4F1A-9296-017E923C2064}"/>
                </a:ext>
              </a:extLst>
            </p:cNvPr>
            <p:cNvGrpSpPr/>
            <p:nvPr/>
          </p:nvGrpSpPr>
          <p:grpSpPr>
            <a:xfrm rot="21167462">
              <a:off x="2592557" y="1560091"/>
              <a:ext cx="2200595" cy="1111143"/>
              <a:chOff x="1050109" y="2474665"/>
              <a:chExt cx="2200595" cy="1111143"/>
            </a:xfrm>
          </p:grpSpPr>
          <p:sp>
            <p:nvSpPr>
              <p:cNvPr id="10" name="Rectangle 9">
                <a:extLst>
                  <a:ext uri="{FF2B5EF4-FFF2-40B4-BE49-F238E27FC236}">
                    <a16:creationId xmlns:a16="http://schemas.microsoft.com/office/drawing/2014/main" id="{E0232F33-4CC5-4D0A-8E2E-73D65664226F}"/>
                  </a:ext>
                </a:extLst>
              </p:cNvPr>
              <p:cNvSpPr/>
              <p:nvPr/>
            </p:nvSpPr>
            <p:spPr>
              <a:xfrm rot="2126561">
                <a:off x="1050109" y="2474665"/>
                <a:ext cx="2200595" cy="4819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57B31DC4-02B9-45B5-A5BE-BB4E3E915740}"/>
                  </a:ext>
                </a:extLst>
              </p:cNvPr>
              <p:cNvSpPr/>
              <p:nvPr/>
            </p:nvSpPr>
            <p:spPr>
              <a:xfrm rot="18148447">
                <a:off x="2788356" y="3231511"/>
                <a:ext cx="489809" cy="218785"/>
              </a:xfrm>
              <a:prstGeom prst="ellips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Rectangle 12">
              <a:extLst>
                <a:ext uri="{FF2B5EF4-FFF2-40B4-BE49-F238E27FC236}">
                  <a16:creationId xmlns:a16="http://schemas.microsoft.com/office/drawing/2014/main" id="{E12969F7-6BDE-4C33-82B3-184ADBB085F5}"/>
                </a:ext>
              </a:extLst>
            </p:cNvPr>
            <p:cNvSpPr/>
            <p:nvPr/>
          </p:nvSpPr>
          <p:spPr>
            <a:xfrm>
              <a:off x="2309567" y="1044426"/>
              <a:ext cx="1630837" cy="451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5" name="Group 64">
            <a:extLst>
              <a:ext uri="{FF2B5EF4-FFF2-40B4-BE49-F238E27FC236}">
                <a16:creationId xmlns:a16="http://schemas.microsoft.com/office/drawing/2014/main" id="{F95E7F84-80A4-4C32-94B7-87E39EE51B87}"/>
              </a:ext>
            </a:extLst>
          </p:cNvPr>
          <p:cNvGrpSpPr/>
          <p:nvPr/>
        </p:nvGrpSpPr>
        <p:grpSpPr>
          <a:xfrm flipH="1">
            <a:off x="6859879" y="1053311"/>
            <a:ext cx="2483585" cy="1626808"/>
            <a:chOff x="2309567" y="1044426"/>
            <a:chExt cx="2483585" cy="1626808"/>
          </a:xfrm>
        </p:grpSpPr>
        <p:grpSp>
          <p:nvGrpSpPr>
            <p:cNvPr id="66" name="Group 65">
              <a:extLst>
                <a:ext uri="{FF2B5EF4-FFF2-40B4-BE49-F238E27FC236}">
                  <a16:creationId xmlns:a16="http://schemas.microsoft.com/office/drawing/2014/main" id="{86A6496B-3E79-402A-9FBF-F386D6A61F99}"/>
                </a:ext>
              </a:extLst>
            </p:cNvPr>
            <p:cNvGrpSpPr/>
            <p:nvPr/>
          </p:nvGrpSpPr>
          <p:grpSpPr>
            <a:xfrm rot="21167462">
              <a:off x="2592557" y="1560091"/>
              <a:ext cx="2200595" cy="1111143"/>
              <a:chOff x="1050109" y="2474665"/>
              <a:chExt cx="2200595" cy="1111143"/>
            </a:xfrm>
          </p:grpSpPr>
          <p:sp>
            <p:nvSpPr>
              <p:cNvPr id="68" name="Rectangle 67">
                <a:extLst>
                  <a:ext uri="{FF2B5EF4-FFF2-40B4-BE49-F238E27FC236}">
                    <a16:creationId xmlns:a16="http://schemas.microsoft.com/office/drawing/2014/main" id="{7415F3DC-9970-43EB-998B-80E3F68BBCA2}"/>
                  </a:ext>
                </a:extLst>
              </p:cNvPr>
              <p:cNvSpPr/>
              <p:nvPr/>
            </p:nvSpPr>
            <p:spPr>
              <a:xfrm rot="2126561">
                <a:off x="1050109" y="2474665"/>
                <a:ext cx="2200595" cy="4819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7FD158C6-893F-4DE5-8453-9E51A40EFF24}"/>
                  </a:ext>
                </a:extLst>
              </p:cNvPr>
              <p:cNvSpPr/>
              <p:nvPr/>
            </p:nvSpPr>
            <p:spPr>
              <a:xfrm rot="18148447">
                <a:off x="2788356" y="3231511"/>
                <a:ext cx="489809" cy="218785"/>
              </a:xfrm>
              <a:prstGeom prst="ellips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7" name="Rectangle 66">
              <a:extLst>
                <a:ext uri="{FF2B5EF4-FFF2-40B4-BE49-F238E27FC236}">
                  <a16:creationId xmlns:a16="http://schemas.microsoft.com/office/drawing/2014/main" id="{5CC88488-70E1-42AF-9CDC-B68772AC7969}"/>
                </a:ext>
              </a:extLst>
            </p:cNvPr>
            <p:cNvSpPr/>
            <p:nvPr/>
          </p:nvSpPr>
          <p:spPr>
            <a:xfrm>
              <a:off x="2309567" y="1044426"/>
              <a:ext cx="1630837" cy="451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 name="Group 6">
            <a:extLst>
              <a:ext uri="{FF2B5EF4-FFF2-40B4-BE49-F238E27FC236}">
                <a16:creationId xmlns:a16="http://schemas.microsoft.com/office/drawing/2014/main" id="{0BAB8DCF-2BAF-4C18-BEB7-492EBB029E8D}"/>
              </a:ext>
            </a:extLst>
          </p:cNvPr>
          <p:cNvGrpSpPr/>
          <p:nvPr/>
        </p:nvGrpSpPr>
        <p:grpSpPr>
          <a:xfrm rot="10574326">
            <a:off x="4512018" y="2167180"/>
            <a:ext cx="598302" cy="511944"/>
            <a:chOff x="3124985" y="3427267"/>
            <a:chExt cx="505732" cy="430793"/>
          </a:xfrm>
          <a:solidFill>
            <a:srgbClr val="D8CCC0"/>
          </a:solidFill>
        </p:grpSpPr>
        <p:grpSp>
          <p:nvGrpSpPr>
            <p:cNvPr id="4" name="Group 3">
              <a:extLst>
                <a:ext uri="{FF2B5EF4-FFF2-40B4-BE49-F238E27FC236}">
                  <a16:creationId xmlns:a16="http://schemas.microsoft.com/office/drawing/2014/main" id="{045B45FB-B7E6-4F90-90C9-3D7BCEB7F238}"/>
                </a:ext>
              </a:extLst>
            </p:cNvPr>
            <p:cNvGrpSpPr/>
            <p:nvPr/>
          </p:nvGrpSpPr>
          <p:grpSpPr>
            <a:xfrm>
              <a:off x="3124985" y="3429000"/>
              <a:ext cx="342419" cy="301301"/>
              <a:chOff x="2722714" y="3026948"/>
              <a:chExt cx="418881" cy="400861"/>
            </a:xfrm>
            <a:grpFill/>
          </p:grpSpPr>
          <p:grpSp>
            <p:nvGrpSpPr>
              <p:cNvPr id="16" name="Group 15">
                <a:extLst>
                  <a:ext uri="{FF2B5EF4-FFF2-40B4-BE49-F238E27FC236}">
                    <a16:creationId xmlns:a16="http://schemas.microsoft.com/office/drawing/2014/main" id="{FBE046A3-A1BC-416C-930C-6282232101C8}"/>
                  </a:ext>
                </a:extLst>
              </p:cNvPr>
              <p:cNvGrpSpPr/>
              <p:nvPr/>
            </p:nvGrpSpPr>
            <p:grpSpPr>
              <a:xfrm rot="20853950">
                <a:off x="2722714" y="3026948"/>
                <a:ext cx="389641" cy="400861"/>
                <a:chOff x="1291472" y="2440336"/>
                <a:chExt cx="389641" cy="400861"/>
              </a:xfrm>
              <a:grpFill/>
            </p:grpSpPr>
            <p:sp>
              <p:nvSpPr>
                <p:cNvPr id="15" name="Flowchart: Connector 14">
                  <a:extLst>
                    <a:ext uri="{FF2B5EF4-FFF2-40B4-BE49-F238E27FC236}">
                      <a16:creationId xmlns:a16="http://schemas.microsoft.com/office/drawing/2014/main" id="{677686B1-ACB1-4DCC-9BAC-A3BD902045C7}"/>
                    </a:ext>
                  </a:extLst>
                </p:cNvPr>
                <p:cNvSpPr/>
                <p:nvPr/>
              </p:nvSpPr>
              <p:spPr>
                <a:xfrm>
                  <a:off x="1291472" y="24403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Flowchart: Connector 71">
                  <a:extLst>
                    <a:ext uri="{FF2B5EF4-FFF2-40B4-BE49-F238E27FC236}">
                      <a16:creationId xmlns:a16="http://schemas.microsoft.com/office/drawing/2014/main" id="{DD0D640D-4868-4F3F-AD90-97B2A60AA609}"/>
                    </a:ext>
                  </a:extLst>
                </p:cNvPr>
                <p:cNvSpPr/>
                <p:nvPr/>
              </p:nvSpPr>
              <p:spPr>
                <a:xfrm>
                  <a:off x="1443872" y="25927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Flowchart: Connector 72">
                  <a:extLst>
                    <a:ext uri="{FF2B5EF4-FFF2-40B4-BE49-F238E27FC236}">
                      <a16:creationId xmlns:a16="http://schemas.microsoft.com/office/drawing/2014/main" id="{13DBFE1C-D079-47D4-89AB-43552F024D68}"/>
                    </a:ext>
                  </a:extLst>
                </p:cNvPr>
                <p:cNvSpPr/>
                <p:nvPr/>
              </p:nvSpPr>
              <p:spPr>
                <a:xfrm>
                  <a:off x="1596272" y="27451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82" name="Flowchart: Connector 81">
                <a:extLst>
                  <a:ext uri="{FF2B5EF4-FFF2-40B4-BE49-F238E27FC236}">
                    <a16:creationId xmlns:a16="http://schemas.microsoft.com/office/drawing/2014/main" id="{1B487DF6-3AE4-40F7-90E6-541F5B443B45}"/>
                  </a:ext>
                </a:extLst>
              </p:cNvPr>
              <p:cNvSpPr/>
              <p:nvPr/>
            </p:nvSpPr>
            <p:spPr>
              <a:xfrm rot="20853950">
                <a:off x="2875114" y="3179347"/>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Flowchart: Connector 82">
                <a:extLst>
                  <a:ext uri="{FF2B5EF4-FFF2-40B4-BE49-F238E27FC236}">
                    <a16:creationId xmlns:a16="http://schemas.microsoft.com/office/drawing/2014/main" id="{CE09751E-E98E-480E-B366-E18E2BF47F90}"/>
                  </a:ext>
                </a:extLst>
              </p:cNvPr>
              <p:cNvSpPr/>
              <p:nvPr/>
            </p:nvSpPr>
            <p:spPr>
              <a:xfrm rot="20853950">
                <a:off x="3056754" y="3295358"/>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 name="Group 50">
              <a:extLst>
                <a:ext uri="{FF2B5EF4-FFF2-40B4-BE49-F238E27FC236}">
                  <a16:creationId xmlns:a16="http://schemas.microsoft.com/office/drawing/2014/main" id="{A908B7FF-EC11-412A-BE7D-4AD8FDA437F5}"/>
                </a:ext>
              </a:extLst>
            </p:cNvPr>
            <p:cNvGrpSpPr/>
            <p:nvPr/>
          </p:nvGrpSpPr>
          <p:grpSpPr>
            <a:xfrm>
              <a:off x="3177728" y="3556759"/>
              <a:ext cx="342419" cy="301301"/>
              <a:chOff x="2722714" y="3026948"/>
              <a:chExt cx="418881" cy="400861"/>
            </a:xfrm>
            <a:grpFill/>
          </p:grpSpPr>
          <p:grpSp>
            <p:nvGrpSpPr>
              <p:cNvPr id="52" name="Group 51">
                <a:extLst>
                  <a:ext uri="{FF2B5EF4-FFF2-40B4-BE49-F238E27FC236}">
                    <a16:creationId xmlns:a16="http://schemas.microsoft.com/office/drawing/2014/main" id="{2A9603F7-FEE2-441E-B6AB-B1B2E5AC1463}"/>
                  </a:ext>
                </a:extLst>
              </p:cNvPr>
              <p:cNvGrpSpPr/>
              <p:nvPr/>
            </p:nvGrpSpPr>
            <p:grpSpPr>
              <a:xfrm rot="20853950">
                <a:off x="2722714" y="3026948"/>
                <a:ext cx="389641" cy="400861"/>
                <a:chOff x="1291472" y="2440336"/>
                <a:chExt cx="389641" cy="400861"/>
              </a:xfrm>
              <a:grpFill/>
            </p:grpSpPr>
            <p:sp>
              <p:nvSpPr>
                <p:cNvPr id="55" name="Flowchart: Connector 54">
                  <a:extLst>
                    <a:ext uri="{FF2B5EF4-FFF2-40B4-BE49-F238E27FC236}">
                      <a16:creationId xmlns:a16="http://schemas.microsoft.com/office/drawing/2014/main" id="{8E203231-37B1-4015-94A0-05C82C3F9A49}"/>
                    </a:ext>
                  </a:extLst>
                </p:cNvPr>
                <p:cNvSpPr/>
                <p:nvPr/>
              </p:nvSpPr>
              <p:spPr>
                <a:xfrm>
                  <a:off x="1291472" y="24403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Flowchart: Connector 55">
                  <a:extLst>
                    <a:ext uri="{FF2B5EF4-FFF2-40B4-BE49-F238E27FC236}">
                      <a16:creationId xmlns:a16="http://schemas.microsoft.com/office/drawing/2014/main" id="{CB9FA84C-9460-473C-8B8E-BF876C636751}"/>
                    </a:ext>
                  </a:extLst>
                </p:cNvPr>
                <p:cNvSpPr/>
                <p:nvPr/>
              </p:nvSpPr>
              <p:spPr>
                <a:xfrm>
                  <a:off x="1443872" y="25927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Flowchart: Connector 56">
                  <a:extLst>
                    <a:ext uri="{FF2B5EF4-FFF2-40B4-BE49-F238E27FC236}">
                      <a16:creationId xmlns:a16="http://schemas.microsoft.com/office/drawing/2014/main" id="{A83B310A-114E-4582-A293-AA9944140DA2}"/>
                    </a:ext>
                  </a:extLst>
                </p:cNvPr>
                <p:cNvSpPr/>
                <p:nvPr/>
              </p:nvSpPr>
              <p:spPr>
                <a:xfrm>
                  <a:off x="1596272" y="27451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3" name="Flowchart: Connector 52">
                <a:extLst>
                  <a:ext uri="{FF2B5EF4-FFF2-40B4-BE49-F238E27FC236}">
                    <a16:creationId xmlns:a16="http://schemas.microsoft.com/office/drawing/2014/main" id="{F7456FDF-D05F-46F7-BE78-5375E8C369D0}"/>
                  </a:ext>
                </a:extLst>
              </p:cNvPr>
              <p:cNvSpPr/>
              <p:nvPr/>
            </p:nvSpPr>
            <p:spPr>
              <a:xfrm rot="20853950">
                <a:off x="2875114" y="3179347"/>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Flowchart: Connector 53">
                <a:extLst>
                  <a:ext uri="{FF2B5EF4-FFF2-40B4-BE49-F238E27FC236}">
                    <a16:creationId xmlns:a16="http://schemas.microsoft.com/office/drawing/2014/main" id="{0BD75E55-92DF-4717-BE68-228DC89616E4}"/>
                  </a:ext>
                </a:extLst>
              </p:cNvPr>
              <p:cNvSpPr/>
              <p:nvPr/>
            </p:nvSpPr>
            <p:spPr>
              <a:xfrm rot="20853950">
                <a:off x="3056754" y="3295358"/>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E713FAF7-9538-426D-935E-1CE890F06C70}"/>
                </a:ext>
              </a:extLst>
            </p:cNvPr>
            <p:cNvGrpSpPr/>
            <p:nvPr/>
          </p:nvGrpSpPr>
          <p:grpSpPr>
            <a:xfrm>
              <a:off x="3288298" y="3427267"/>
              <a:ext cx="342419" cy="301301"/>
              <a:chOff x="2722714" y="3026948"/>
              <a:chExt cx="418881" cy="400861"/>
            </a:xfrm>
            <a:grpFill/>
          </p:grpSpPr>
          <p:grpSp>
            <p:nvGrpSpPr>
              <p:cNvPr id="59" name="Group 58">
                <a:extLst>
                  <a:ext uri="{FF2B5EF4-FFF2-40B4-BE49-F238E27FC236}">
                    <a16:creationId xmlns:a16="http://schemas.microsoft.com/office/drawing/2014/main" id="{C8589F85-556D-4D33-9DC1-B990301A8873}"/>
                  </a:ext>
                </a:extLst>
              </p:cNvPr>
              <p:cNvGrpSpPr/>
              <p:nvPr/>
            </p:nvGrpSpPr>
            <p:grpSpPr>
              <a:xfrm rot="20853950">
                <a:off x="2722714" y="3026948"/>
                <a:ext cx="389641" cy="400861"/>
                <a:chOff x="1291472" y="2440336"/>
                <a:chExt cx="389641" cy="400861"/>
              </a:xfrm>
              <a:grpFill/>
            </p:grpSpPr>
            <p:sp>
              <p:nvSpPr>
                <p:cNvPr id="64" name="Flowchart: Connector 63">
                  <a:extLst>
                    <a:ext uri="{FF2B5EF4-FFF2-40B4-BE49-F238E27FC236}">
                      <a16:creationId xmlns:a16="http://schemas.microsoft.com/office/drawing/2014/main" id="{0AC3CFC3-6E2E-4E8E-8D30-06DFDADD4720}"/>
                    </a:ext>
                  </a:extLst>
                </p:cNvPr>
                <p:cNvSpPr/>
                <p:nvPr/>
              </p:nvSpPr>
              <p:spPr>
                <a:xfrm>
                  <a:off x="1291472" y="24403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Flowchart: Connector 70">
                  <a:extLst>
                    <a:ext uri="{FF2B5EF4-FFF2-40B4-BE49-F238E27FC236}">
                      <a16:creationId xmlns:a16="http://schemas.microsoft.com/office/drawing/2014/main" id="{2218D130-03AE-4B0E-91D1-BB8530790785}"/>
                    </a:ext>
                  </a:extLst>
                </p:cNvPr>
                <p:cNvSpPr/>
                <p:nvPr/>
              </p:nvSpPr>
              <p:spPr>
                <a:xfrm>
                  <a:off x="1443872" y="25927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Flowchart: Connector 74">
                  <a:extLst>
                    <a:ext uri="{FF2B5EF4-FFF2-40B4-BE49-F238E27FC236}">
                      <a16:creationId xmlns:a16="http://schemas.microsoft.com/office/drawing/2014/main" id="{03472749-399F-4E83-BD31-D8CC451E530A}"/>
                    </a:ext>
                  </a:extLst>
                </p:cNvPr>
                <p:cNvSpPr/>
                <p:nvPr/>
              </p:nvSpPr>
              <p:spPr>
                <a:xfrm>
                  <a:off x="1596272" y="27451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0" name="Flowchart: Connector 59">
                <a:extLst>
                  <a:ext uri="{FF2B5EF4-FFF2-40B4-BE49-F238E27FC236}">
                    <a16:creationId xmlns:a16="http://schemas.microsoft.com/office/drawing/2014/main" id="{CC786629-3318-436A-8BDC-86042E4069A5}"/>
                  </a:ext>
                </a:extLst>
              </p:cNvPr>
              <p:cNvSpPr/>
              <p:nvPr/>
            </p:nvSpPr>
            <p:spPr>
              <a:xfrm rot="20853950">
                <a:off x="2875114" y="3179347"/>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Flowchart: Connector 62">
                <a:extLst>
                  <a:ext uri="{FF2B5EF4-FFF2-40B4-BE49-F238E27FC236}">
                    <a16:creationId xmlns:a16="http://schemas.microsoft.com/office/drawing/2014/main" id="{2FEFCCD5-73C3-4968-B7C5-F3B3CED7BB41}"/>
                  </a:ext>
                </a:extLst>
              </p:cNvPr>
              <p:cNvSpPr/>
              <p:nvPr/>
            </p:nvSpPr>
            <p:spPr>
              <a:xfrm rot="20853950">
                <a:off x="3056754" y="3295358"/>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18" name="Group 17">
            <a:extLst>
              <a:ext uri="{FF2B5EF4-FFF2-40B4-BE49-F238E27FC236}">
                <a16:creationId xmlns:a16="http://schemas.microsoft.com/office/drawing/2014/main" id="{359750C4-51CF-474B-984E-C0DA5546DE90}"/>
              </a:ext>
            </a:extLst>
          </p:cNvPr>
          <p:cNvGrpSpPr/>
          <p:nvPr/>
        </p:nvGrpSpPr>
        <p:grpSpPr>
          <a:xfrm>
            <a:off x="6338937" y="2159490"/>
            <a:ext cx="786128" cy="529196"/>
            <a:chOff x="6364665" y="2177866"/>
            <a:chExt cx="786128" cy="529196"/>
          </a:xfrm>
        </p:grpSpPr>
        <p:grpSp>
          <p:nvGrpSpPr>
            <p:cNvPr id="17" name="Group 16">
              <a:extLst>
                <a:ext uri="{FF2B5EF4-FFF2-40B4-BE49-F238E27FC236}">
                  <a16:creationId xmlns:a16="http://schemas.microsoft.com/office/drawing/2014/main" id="{7C34A76B-4397-4644-9BB8-BBD7D4C26115}"/>
                </a:ext>
              </a:extLst>
            </p:cNvPr>
            <p:cNvGrpSpPr/>
            <p:nvPr/>
          </p:nvGrpSpPr>
          <p:grpSpPr>
            <a:xfrm>
              <a:off x="6384131" y="2177866"/>
              <a:ext cx="766662" cy="529196"/>
              <a:chOff x="6353670" y="2177866"/>
              <a:chExt cx="766662" cy="529196"/>
            </a:xfrm>
          </p:grpSpPr>
          <p:grpSp>
            <p:nvGrpSpPr>
              <p:cNvPr id="80" name="Group 79">
                <a:extLst>
                  <a:ext uri="{FF2B5EF4-FFF2-40B4-BE49-F238E27FC236}">
                    <a16:creationId xmlns:a16="http://schemas.microsoft.com/office/drawing/2014/main" id="{BB520F19-9BD7-4F3B-A444-B448AF593ED4}"/>
                  </a:ext>
                </a:extLst>
              </p:cNvPr>
              <p:cNvGrpSpPr/>
              <p:nvPr/>
            </p:nvGrpSpPr>
            <p:grpSpPr>
              <a:xfrm rot="179948" flipV="1">
                <a:off x="6550805" y="2177866"/>
                <a:ext cx="569527" cy="452952"/>
                <a:chOff x="3124985" y="3427267"/>
                <a:chExt cx="505732" cy="430793"/>
              </a:xfrm>
              <a:solidFill>
                <a:schemeClr val="bg1"/>
              </a:solidFill>
            </p:grpSpPr>
            <p:grpSp>
              <p:nvGrpSpPr>
                <p:cNvPr id="99" name="Group 98">
                  <a:extLst>
                    <a:ext uri="{FF2B5EF4-FFF2-40B4-BE49-F238E27FC236}">
                      <a16:creationId xmlns:a16="http://schemas.microsoft.com/office/drawing/2014/main" id="{F3CDCA1B-7D0E-44ED-9A54-657275E218AA}"/>
                    </a:ext>
                  </a:extLst>
                </p:cNvPr>
                <p:cNvGrpSpPr/>
                <p:nvPr/>
              </p:nvGrpSpPr>
              <p:grpSpPr>
                <a:xfrm>
                  <a:off x="3124985" y="3429000"/>
                  <a:ext cx="342419" cy="301301"/>
                  <a:chOff x="2722714" y="3026948"/>
                  <a:chExt cx="418881" cy="400861"/>
                </a:xfrm>
                <a:grpFill/>
              </p:grpSpPr>
              <p:grpSp>
                <p:nvGrpSpPr>
                  <p:cNvPr id="114" name="Group 113">
                    <a:extLst>
                      <a:ext uri="{FF2B5EF4-FFF2-40B4-BE49-F238E27FC236}">
                        <a16:creationId xmlns:a16="http://schemas.microsoft.com/office/drawing/2014/main" id="{2DEED071-DA44-4DFB-A969-20C63EEA45B6}"/>
                      </a:ext>
                    </a:extLst>
                  </p:cNvPr>
                  <p:cNvGrpSpPr/>
                  <p:nvPr/>
                </p:nvGrpSpPr>
                <p:grpSpPr>
                  <a:xfrm rot="20853950">
                    <a:off x="2722714" y="3026948"/>
                    <a:ext cx="389641" cy="400861"/>
                    <a:chOff x="1291472" y="2440336"/>
                    <a:chExt cx="389641" cy="400861"/>
                  </a:xfrm>
                  <a:grpFill/>
                </p:grpSpPr>
                <p:sp>
                  <p:nvSpPr>
                    <p:cNvPr id="117" name="Flowchart: Connector 116">
                      <a:extLst>
                        <a:ext uri="{FF2B5EF4-FFF2-40B4-BE49-F238E27FC236}">
                          <a16:creationId xmlns:a16="http://schemas.microsoft.com/office/drawing/2014/main" id="{896DA821-AECC-4EF0-AF77-78D941B1EA74}"/>
                        </a:ext>
                      </a:extLst>
                    </p:cNvPr>
                    <p:cNvSpPr/>
                    <p:nvPr/>
                  </p:nvSpPr>
                  <p:spPr>
                    <a:xfrm>
                      <a:off x="1291472" y="24403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8" name="Flowchart: Connector 117">
                      <a:extLst>
                        <a:ext uri="{FF2B5EF4-FFF2-40B4-BE49-F238E27FC236}">
                          <a16:creationId xmlns:a16="http://schemas.microsoft.com/office/drawing/2014/main" id="{0E548AED-04FF-49C8-90CD-819CE322FBD9}"/>
                        </a:ext>
                      </a:extLst>
                    </p:cNvPr>
                    <p:cNvSpPr/>
                    <p:nvPr/>
                  </p:nvSpPr>
                  <p:spPr>
                    <a:xfrm>
                      <a:off x="1443872" y="25927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Flowchart: Connector 118">
                      <a:extLst>
                        <a:ext uri="{FF2B5EF4-FFF2-40B4-BE49-F238E27FC236}">
                          <a16:creationId xmlns:a16="http://schemas.microsoft.com/office/drawing/2014/main" id="{00C8EDCC-5E07-440F-8DD8-534B0D7F148B}"/>
                        </a:ext>
                      </a:extLst>
                    </p:cNvPr>
                    <p:cNvSpPr/>
                    <p:nvPr/>
                  </p:nvSpPr>
                  <p:spPr>
                    <a:xfrm>
                      <a:off x="1596272" y="27451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5" name="Flowchart: Connector 114">
                    <a:extLst>
                      <a:ext uri="{FF2B5EF4-FFF2-40B4-BE49-F238E27FC236}">
                        <a16:creationId xmlns:a16="http://schemas.microsoft.com/office/drawing/2014/main" id="{D15E6406-2FAB-4999-B4AB-338FFECC5340}"/>
                      </a:ext>
                    </a:extLst>
                  </p:cNvPr>
                  <p:cNvSpPr/>
                  <p:nvPr/>
                </p:nvSpPr>
                <p:spPr>
                  <a:xfrm rot="20853950">
                    <a:off x="2875114" y="3179347"/>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Flowchart: Connector 115">
                    <a:extLst>
                      <a:ext uri="{FF2B5EF4-FFF2-40B4-BE49-F238E27FC236}">
                        <a16:creationId xmlns:a16="http://schemas.microsoft.com/office/drawing/2014/main" id="{3E02375D-5A5B-45AC-91A3-C0B028617D39}"/>
                      </a:ext>
                    </a:extLst>
                  </p:cNvPr>
                  <p:cNvSpPr/>
                  <p:nvPr/>
                </p:nvSpPr>
                <p:spPr>
                  <a:xfrm rot="20853950">
                    <a:off x="3056754" y="3295358"/>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0" name="Group 99">
                  <a:extLst>
                    <a:ext uri="{FF2B5EF4-FFF2-40B4-BE49-F238E27FC236}">
                      <a16:creationId xmlns:a16="http://schemas.microsoft.com/office/drawing/2014/main" id="{704B6110-AE9A-40DB-91A4-27D45AF27C2F}"/>
                    </a:ext>
                  </a:extLst>
                </p:cNvPr>
                <p:cNvGrpSpPr/>
                <p:nvPr/>
              </p:nvGrpSpPr>
              <p:grpSpPr>
                <a:xfrm>
                  <a:off x="3177728" y="3556759"/>
                  <a:ext cx="342419" cy="301301"/>
                  <a:chOff x="2722714" y="3026948"/>
                  <a:chExt cx="418881" cy="400861"/>
                </a:xfrm>
                <a:grpFill/>
              </p:grpSpPr>
              <p:grpSp>
                <p:nvGrpSpPr>
                  <p:cNvPr id="108" name="Group 107">
                    <a:extLst>
                      <a:ext uri="{FF2B5EF4-FFF2-40B4-BE49-F238E27FC236}">
                        <a16:creationId xmlns:a16="http://schemas.microsoft.com/office/drawing/2014/main" id="{20F19E2A-E09B-4536-8E0E-A851FE58413D}"/>
                      </a:ext>
                    </a:extLst>
                  </p:cNvPr>
                  <p:cNvGrpSpPr/>
                  <p:nvPr/>
                </p:nvGrpSpPr>
                <p:grpSpPr>
                  <a:xfrm rot="20853950">
                    <a:off x="2722714" y="3026948"/>
                    <a:ext cx="389641" cy="400861"/>
                    <a:chOff x="1291472" y="2440336"/>
                    <a:chExt cx="389641" cy="400861"/>
                  </a:xfrm>
                  <a:grpFill/>
                </p:grpSpPr>
                <p:sp>
                  <p:nvSpPr>
                    <p:cNvPr id="111" name="Flowchart: Connector 110">
                      <a:extLst>
                        <a:ext uri="{FF2B5EF4-FFF2-40B4-BE49-F238E27FC236}">
                          <a16:creationId xmlns:a16="http://schemas.microsoft.com/office/drawing/2014/main" id="{BF073BD8-8B52-41C1-86FC-DEA8087F221E}"/>
                        </a:ext>
                      </a:extLst>
                    </p:cNvPr>
                    <p:cNvSpPr/>
                    <p:nvPr/>
                  </p:nvSpPr>
                  <p:spPr>
                    <a:xfrm>
                      <a:off x="1291472" y="24403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Flowchart: Connector 111">
                      <a:extLst>
                        <a:ext uri="{FF2B5EF4-FFF2-40B4-BE49-F238E27FC236}">
                          <a16:creationId xmlns:a16="http://schemas.microsoft.com/office/drawing/2014/main" id="{1B81CA58-6106-4C06-B2DF-5B33C6CB17FD}"/>
                        </a:ext>
                      </a:extLst>
                    </p:cNvPr>
                    <p:cNvSpPr/>
                    <p:nvPr/>
                  </p:nvSpPr>
                  <p:spPr>
                    <a:xfrm>
                      <a:off x="1443872" y="25927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Flowchart: Connector 112">
                      <a:extLst>
                        <a:ext uri="{FF2B5EF4-FFF2-40B4-BE49-F238E27FC236}">
                          <a16:creationId xmlns:a16="http://schemas.microsoft.com/office/drawing/2014/main" id="{C9FD2461-5084-4759-9348-042D1F2E1E88}"/>
                        </a:ext>
                      </a:extLst>
                    </p:cNvPr>
                    <p:cNvSpPr/>
                    <p:nvPr/>
                  </p:nvSpPr>
                  <p:spPr>
                    <a:xfrm>
                      <a:off x="1596272" y="27451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9" name="Flowchart: Connector 108">
                    <a:extLst>
                      <a:ext uri="{FF2B5EF4-FFF2-40B4-BE49-F238E27FC236}">
                        <a16:creationId xmlns:a16="http://schemas.microsoft.com/office/drawing/2014/main" id="{18A4F91E-8EA3-47DC-B193-55E3413C8C06}"/>
                      </a:ext>
                    </a:extLst>
                  </p:cNvPr>
                  <p:cNvSpPr/>
                  <p:nvPr/>
                </p:nvSpPr>
                <p:spPr>
                  <a:xfrm rot="20853950">
                    <a:off x="2875114" y="3179347"/>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Flowchart: Connector 109">
                    <a:extLst>
                      <a:ext uri="{FF2B5EF4-FFF2-40B4-BE49-F238E27FC236}">
                        <a16:creationId xmlns:a16="http://schemas.microsoft.com/office/drawing/2014/main" id="{A11620DC-B187-4933-8F23-2920D1289B1E}"/>
                      </a:ext>
                    </a:extLst>
                  </p:cNvPr>
                  <p:cNvSpPr/>
                  <p:nvPr/>
                </p:nvSpPr>
                <p:spPr>
                  <a:xfrm rot="20853950">
                    <a:off x="3056754" y="3295358"/>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1" name="Group 100">
                  <a:extLst>
                    <a:ext uri="{FF2B5EF4-FFF2-40B4-BE49-F238E27FC236}">
                      <a16:creationId xmlns:a16="http://schemas.microsoft.com/office/drawing/2014/main" id="{0B005255-74FA-4995-B590-FEE24A0C120D}"/>
                    </a:ext>
                  </a:extLst>
                </p:cNvPr>
                <p:cNvGrpSpPr/>
                <p:nvPr/>
              </p:nvGrpSpPr>
              <p:grpSpPr>
                <a:xfrm>
                  <a:off x="3288298" y="3427267"/>
                  <a:ext cx="342419" cy="301301"/>
                  <a:chOff x="2722714" y="3026948"/>
                  <a:chExt cx="418881" cy="400861"/>
                </a:xfrm>
                <a:grpFill/>
              </p:grpSpPr>
              <p:grpSp>
                <p:nvGrpSpPr>
                  <p:cNvPr id="102" name="Group 101">
                    <a:extLst>
                      <a:ext uri="{FF2B5EF4-FFF2-40B4-BE49-F238E27FC236}">
                        <a16:creationId xmlns:a16="http://schemas.microsoft.com/office/drawing/2014/main" id="{FB1EA7F2-1A4E-4283-A823-E58F29FC79A6}"/>
                      </a:ext>
                    </a:extLst>
                  </p:cNvPr>
                  <p:cNvGrpSpPr/>
                  <p:nvPr/>
                </p:nvGrpSpPr>
                <p:grpSpPr>
                  <a:xfrm rot="20853950">
                    <a:off x="2722714" y="3026948"/>
                    <a:ext cx="389641" cy="400861"/>
                    <a:chOff x="1291472" y="2440336"/>
                    <a:chExt cx="389641" cy="400861"/>
                  </a:xfrm>
                  <a:grpFill/>
                </p:grpSpPr>
                <p:sp>
                  <p:nvSpPr>
                    <p:cNvPr id="105" name="Flowchart: Connector 104">
                      <a:extLst>
                        <a:ext uri="{FF2B5EF4-FFF2-40B4-BE49-F238E27FC236}">
                          <a16:creationId xmlns:a16="http://schemas.microsoft.com/office/drawing/2014/main" id="{65999514-6137-4FEF-A91D-9824CAD17DCD}"/>
                        </a:ext>
                      </a:extLst>
                    </p:cNvPr>
                    <p:cNvSpPr/>
                    <p:nvPr/>
                  </p:nvSpPr>
                  <p:spPr>
                    <a:xfrm>
                      <a:off x="1291472" y="24403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Flowchart: Connector 105">
                      <a:extLst>
                        <a:ext uri="{FF2B5EF4-FFF2-40B4-BE49-F238E27FC236}">
                          <a16:creationId xmlns:a16="http://schemas.microsoft.com/office/drawing/2014/main" id="{DD789721-EDE8-4287-AC5E-D16F44452BCD}"/>
                        </a:ext>
                      </a:extLst>
                    </p:cNvPr>
                    <p:cNvSpPr/>
                    <p:nvPr/>
                  </p:nvSpPr>
                  <p:spPr>
                    <a:xfrm>
                      <a:off x="1443872" y="25927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Flowchart: Connector 106">
                      <a:extLst>
                        <a:ext uri="{FF2B5EF4-FFF2-40B4-BE49-F238E27FC236}">
                          <a16:creationId xmlns:a16="http://schemas.microsoft.com/office/drawing/2014/main" id="{F7601CF2-A857-4DD4-B2C6-6583955E5B6C}"/>
                        </a:ext>
                      </a:extLst>
                    </p:cNvPr>
                    <p:cNvSpPr/>
                    <p:nvPr/>
                  </p:nvSpPr>
                  <p:spPr>
                    <a:xfrm>
                      <a:off x="1596272" y="2745136"/>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3" name="Flowchart: Connector 102">
                    <a:extLst>
                      <a:ext uri="{FF2B5EF4-FFF2-40B4-BE49-F238E27FC236}">
                        <a16:creationId xmlns:a16="http://schemas.microsoft.com/office/drawing/2014/main" id="{489AFF73-367E-4A92-8016-EAD5FCD0B6F6}"/>
                      </a:ext>
                    </a:extLst>
                  </p:cNvPr>
                  <p:cNvSpPr/>
                  <p:nvPr/>
                </p:nvSpPr>
                <p:spPr>
                  <a:xfrm rot="20853950">
                    <a:off x="2875114" y="3179347"/>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Flowchart: Connector 103">
                    <a:extLst>
                      <a:ext uri="{FF2B5EF4-FFF2-40B4-BE49-F238E27FC236}">
                        <a16:creationId xmlns:a16="http://schemas.microsoft.com/office/drawing/2014/main" id="{DDFF5D7D-71B0-4118-8077-9451059AC5BE}"/>
                      </a:ext>
                    </a:extLst>
                  </p:cNvPr>
                  <p:cNvSpPr/>
                  <p:nvPr/>
                </p:nvSpPr>
                <p:spPr>
                  <a:xfrm rot="20853950">
                    <a:off x="3056754" y="3295358"/>
                    <a:ext cx="84841" cy="96061"/>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9" name="Oval 8">
                <a:extLst>
                  <a:ext uri="{FF2B5EF4-FFF2-40B4-BE49-F238E27FC236}">
                    <a16:creationId xmlns:a16="http://schemas.microsoft.com/office/drawing/2014/main" id="{C782E054-13CF-47AD-9ED3-0A8B549A5E3A}"/>
                  </a:ext>
                </a:extLst>
              </p:cNvPr>
              <p:cNvSpPr/>
              <p:nvPr/>
            </p:nvSpPr>
            <p:spPr>
              <a:xfrm>
                <a:off x="6353670" y="2526382"/>
                <a:ext cx="84841" cy="65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0BD8ABD5-9E1D-4AB8-A5BB-820AF1079BE4}"/>
                  </a:ext>
                </a:extLst>
              </p:cNvPr>
              <p:cNvSpPr/>
              <p:nvPr/>
            </p:nvSpPr>
            <p:spPr>
              <a:xfrm>
                <a:off x="6515497" y="2641074"/>
                <a:ext cx="84841" cy="65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1" name="Oval 120">
              <a:extLst>
                <a:ext uri="{FF2B5EF4-FFF2-40B4-BE49-F238E27FC236}">
                  <a16:creationId xmlns:a16="http://schemas.microsoft.com/office/drawing/2014/main" id="{2767A5A1-3386-4D49-AC8D-325E3EC945AF}"/>
                </a:ext>
              </a:extLst>
            </p:cNvPr>
            <p:cNvSpPr/>
            <p:nvPr/>
          </p:nvSpPr>
          <p:spPr>
            <a:xfrm>
              <a:off x="6364665" y="2641074"/>
              <a:ext cx="84841" cy="65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8" name="Oval 27">
            <a:extLst>
              <a:ext uri="{FF2B5EF4-FFF2-40B4-BE49-F238E27FC236}">
                <a16:creationId xmlns:a16="http://schemas.microsoft.com/office/drawing/2014/main" id="{C80A5323-B878-49AC-9FBE-AEB4B9CC52ED}"/>
              </a:ext>
            </a:extLst>
          </p:cNvPr>
          <p:cNvSpPr/>
          <p:nvPr/>
        </p:nvSpPr>
        <p:spPr>
          <a:xfrm>
            <a:off x="5591877" y="4769490"/>
            <a:ext cx="671396" cy="115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27889815-ABDB-45DA-A982-07798B155942}"/>
              </a:ext>
            </a:extLst>
          </p:cNvPr>
          <p:cNvGrpSpPr/>
          <p:nvPr/>
        </p:nvGrpSpPr>
        <p:grpSpPr>
          <a:xfrm>
            <a:off x="1841843" y="541382"/>
            <a:ext cx="8508313" cy="599946"/>
            <a:chOff x="932020" y="389467"/>
            <a:chExt cx="6316752" cy="690150"/>
          </a:xfrm>
        </p:grpSpPr>
        <p:cxnSp>
          <p:nvCxnSpPr>
            <p:cNvPr id="22" name="Straight Connector 21">
              <a:extLst>
                <a:ext uri="{FF2B5EF4-FFF2-40B4-BE49-F238E27FC236}">
                  <a16:creationId xmlns:a16="http://schemas.microsoft.com/office/drawing/2014/main" id="{6C589BC1-B433-464D-9136-02DE074CDD45}"/>
                </a:ext>
              </a:extLst>
            </p:cNvPr>
            <p:cNvCxnSpPr>
              <a:cxnSpLocks/>
            </p:cNvCxnSpPr>
            <p:nvPr/>
          </p:nvCxnSpPr>
          <p:spPr>
            <a:xfrm>
              <a:off x="932020" y="719565"/>
              <a:ext cx="6316752" cy="2995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700A2C-72B7-48DA-8214-F5CB429576B4}"/>
                </a:ext>
              </a:extLst>
            </p:cNvPr>
            <p:cNvCxnSpPr>
              <a:cxnSpLocks/>
            </p:cNvCxnSpPr>
            <p:nvPr/>
          </p:nvCxnSpPr>
          <p:spPr>
            <a:xfrm flipV="1">
              <a:off x="182880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FDD01EB-69B2-4D0F-8F2E-33FF067B7F64}"/>
                </a:ext>
              </a:extLst>
            </p:cNvPr>
            <p:cNvCxnSpPr>
              <a:cxnSpLocks/>
            </p:cNvCxnSpPr>
            <p:nvPr/>
          </p:nvCxnSpPr>
          <p:spPr>
            <a:xfrm flipV="1">
              <a:off x="283633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06B2B7-79CD-4273-84F2-7D7454685114}"/>
                </a:ext>
              </a:extLst>
            </p:cNvPr>
            <p:cNvCxnSpPr>
              <a:cxnSpLocks/>
            </p:cNvCxnSpPr>
            <p:nvPr/>
          </p:nvCxnSpPr>
          <p:spPr>
            <a:xfrm flipV="1">
              <a:off x="394040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8CC04BD-95F7-40C4-B314-928F63F507F6}"/>
                </a:ext>
              </a:extLst>
            </p:cNvPr>
            <p:cNvCxnSpPr>
              <a:cxnSpLocks/>
            </p:cNvCxnSpPr>
            <p:nvPr/>
          </p:nvCxnSpPr>
          <p:spPr>
            <a:xfrm flipV="1">
              <a:off x="535162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A82047-2BE9-4007-A9C0-B88DF1792E83}"/>
                </a:ext>
              </a:extLst>
            </p:cNvPr>
            <p:cNvCxnSpPr>
              <a:cxnSpLocks/>
            </p:cNvCxnSpPr>
            <p:nvPr/>
          </p:nvCxnSpPr>
          <p:spPr>
            <a:xfrm flipV="1">
              <a:off x="631407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5" name="Rectangle: Rounded Corners 124">
            <a:extLst>
              <a:ext uri="{FF2B5EF4-FFF2-40B4-BE49-F238E27FC236}">
                <a16:creationId xmlns:a16="http://schemas.microsoft.com/office/drawing/2014/main" id="{32DC190A-907B-4883-ACBA-C14B3B703E1F}"/>
              </a:ext>
            </a:extLst>
          </p:cNvPr>
          <p:cNvSpPr/>
          <p:nvPr/>
        </p:nvSpPr>
        <p:spPr>
          <a:xfrm>
            <a:off x="2058464" y="109796"/>
            <a:ext cx="1988253"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0B0D1DA9-DE34-4227-9823-610ACF1A1AA2}"/>
              </a:ext>
            </a:extLst>
          </p:cNvPr>
          <p:cNvSpPr txBox="1"/>
          <p:nvPr/>
        </p:nvSpPr>
        <p:spPr>
          <a:xfrm>
            <a:off x="1790402" y="117445"/>
            <a:ext cx="2504967" cy="584775"/>
          </a:xfrm>
          <a:prstGeom prst="rect">
            <a:avLst/>
          </a:prstGeom>
          <a:noFill/>
        </p:spPr>
        <p:txBody>
          <a:bodyPr wrap="square" rtlCol="0">
            <a:spAutoFit/>
          </a:bodyPr>
          <a:lstStyle/>
          <a:p>
            <a:pPr algn="ctr"/>
            <a:r>
              <a:rPr lang="en-US" sz="3200">
                <a:latin typeface="Arial Black" panose="020B0A04020102020204" pitchFamily="34" charset="0"/>
              </a:rPr>
              <a:t>Mixing</a:t>
            </a:r>
          </a:p>
        </p:txBody>
      </p:sp>
      <p:sp>
        <p:nvSpPr>
          <p:cNvPr id="127" name="Oval 126">
            <a:extLst>
              <a:ext uri="{FF2B5EF4-FFF2-40B4-BE49-F238E27FC236}">
                <a16:creationId xmlns:a16="http://schemas.microsoft.com/office/drawing/2014/main" id="{02A03F97-AEE8-494F-AEBD-3C80CA9B554F}"/>
              </a:ext>
            </a:extLst>
          </p:cNvPr>
          <p:cNvSpPr/>
          <p:nvPr/>
        </p:nvSpPr>
        <p:spPr>
          <a:xfrm>
            <a:off x="4273905" y="981029"/>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796BF22E-CD5B-4892-B237-9B5AB98088EC}"/>
              </a:ext>
            </a:extLst>
          </p:cNvPr>
          <p:cNvSpPr/>
          <p:nvPr/>
        </p:nvSpPr>
        <p:spPr>
          <a:xfrm>
            <a:off x="5776292" y="447556"/>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BBCAC6A1-FDEF-4B18-87FB-F57AF01B668F}"/>
              </a:ext>
            </a:extLst>
          </p:cNvPr>
          <p:cNvSpPr/>
          <p:nvPr/>
        </p:nvSpPr>
        <p:spPr>
          <a:xfrm>
            <a:off x="7677120" y="1016157"/>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8380FEA-0CD0-4D28-9AE8-46AF1EF38CD1}"/>
              </a:ext>
            </a:extLst>
          </p:cNvPr>
          <p:cNvSpPr/>
          <p:nvPr/>
        </p:nvSpPr>
        <p:spPr>
          <a:xfrm>
            <a:off x="8965023" y="464351"/>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6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7" name="Google Shape;337;p33"/>
          <p:cNvSpPr/>
          <p:nvPr/>
        </p:nvSpPr>
        <p:spPr>
          <a:xfrm>
            <a:off x="543748" y="506947"/>
            <a:ext cx="6177092"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838200" y="205456"/>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Functional Decomposition</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37</a:t>
            </a:fld>
            <a:endParaRPr kern="0">
              <a:solidFill>
                <a:srgbClr val="000000"/>
              </a:solidFill>
            </a:endParaRPr>
          </a:p>
        </p:txBody>
      </p:sp>
      <p:sp>
        <p:nvSpPr>
          <p:cNvPr id="37" name="Google Shape;292;p31">
            <a:extLst>
              <a:ext uri="{FF2B5EF4-FFF2-40B4-BE49-F238E27FC236}">
                <a16:creationId xmlns:a16="http://schemas.microsoft.com/office/drawing/2014/main" id="{527E1FC5-4D16-4901-8878-D60F3E7B3C0A}"/>
              </a:ext>
            </a:extLst>
          </p:cNvPr>
          <p:cNvSpPr txBox="1"/>
          <p:nvPr/>
        </p:nvSpPr>
        <p:spPr>
          <a:xfrm>
            <a:off x="10252649"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Makada Browne</a:t>
            </a:r>
            <a:endParaRPr sz="1867" kern="0">
              <a:solidFill>
                <a:srgbClr val="000000"/>
              </a:solidFill>
              <a:latin typeface="Arial"/>
              <a:ea typeface="Arial"/>
              <a:cs typeface="Arial"/>
              <a:sym typeface="Arial"/>
            </a:endParaRPr>
          </a:p>
        </p:txBody>
      </p:sp>
      <p:grpSp>
        <p:nvGrpSpPr>
          <p:cNvPr id="63" name="Group 62">
            <a:extLst>
              <a:ext uri="{FF2B5EF4-FFF2-40B4-BE49-F238E27FC236}">
                <a16:creationId xmlns:a16="http://schemas.microsoft.com/office/drawing/2014/main" id="{49C8D41B-5E54-4119-A08C-D2303A648751}"/>
              </a:ext>
            </a:extLst>
          </p:cNvPr>
          <p:cNvGrpSpPr/>
          <p:nvPr/>
        </p:nvGrpSpPr>
        <p:grpSpPr>
          <a:xfrm>
            <a:off x="326951" y="2680198"/>
            <a:ext cx="11489062" cy="1672684"/>
            <a:chOff x="1162974" y="-154442"/>
            <a:chExt cx="11489062" cy="1672684"/>
          </a:xfrm>
        </p:grpSpPr>
        <p:grpSp>
          <p:nvGrpSpPr>
            <p:cNvPr id="64" name="Group 63">
              <a:extLst>
                <a:ext uri="{FF2B5EF4-FFF2-40B4-BE49-F238E27FC236}">
                  <a16:creationId xmlns:a16="http://schemas.microsoft.com/office/drawing/2014/main" id="{66ABD466-C155-4ABC-9F33-36FD50BBE969}"/>
                </a:ext>
              </a:extLst>
            </p:cNvPr>
            <p:cNvGrpSpPr/>
            <p:nvPr/>
          </p:nvGrpSpPr>
          <p:grpSpPr>
            <a:xfrm>
              <a:off x="2141460" y="-154442"/>
              <a:ext cx="9813668" cy="1077465"/>
              <a:chOff x="1068075" y="313100"/>
              <a:chExt cx="10360910" cy="1106102"/>
            </a:xfrm>
          </p:grpSpPr>
          <p:cxnSp>
            <p:nvCxnSpPr>
              <p:cNvPr id="73" name="Straight Connector 72">
                <a:extLst>
                  <a:ext uri="{FF2B5EF4-FFF2-40B4-BE49-F238E27FC236}">
                    <a16:creationId xmlns:a16="http://schemas.microsoft.com/office/drawing/2014/main" id="{15B276C6-FAD4-42A0-8431-27AA5B7F02B1}"/>
                  </a:ext>
                </a:extLst>
              </p:cNvPr>
              <p:cNvCxnSpPr>
                <a:cxnSpLocks/>
              </p:cNvCxnSpPr>
              <p:nvPr/>
            </p:nvCxnSpPr>
            <p:spPr>
              <a:xfrm flipV="1">
                <a:off x="1068075" y="1250991"/>
                <a:ext cx="10360910" cy="6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A59360-FC31-44B3-A910-1DA2D02163AA}"/>
                  </a:ext>
                </a:extLst>
              </p:cNvPr>
              <p:cNvCxnSpPr>
                <a:cxnSpLocks/>
                <a:stCxn id="122" idx="2"/>
              </p:cNvCxnSpPr>
              <p:nvPr/>
            </p:nvCxnSpPr>
            <p:spPr>
              <a:xfrm>
                <a:off x="5823288" y="313100"/>
                <a:ext cx="0" cy="95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927DAB-6180-4A2F-B597-77992C657B5B}"/>
                  </a:ext>
                </a:extLst>
              </p:cNvPr>
              <p:cNvCxnSpPr>
                <a:cxnSpLocks/>
              </p:cNvCxnSpPr>
              <p:nvPr/>
            </p:nvCxnSpPr>
            <p:spPr>
              <a:xfrm flipV="1">
                <a:off x="1093397" y="1257616"/>
                <a:ext cx="0" cy="156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43CD7E3-93ED-4D2C-90A2-58EAB408C2E0}"/>
                  </a:ext>
                </a:extLst>
              </p:cNvPr>
              <p:cNvCxnSpPr>
                <a:cxnSpLocks/>
              </p:cNvCxnSpPr>
              <p:nvPr/>
            </p:nvCxnSpPr>
            <p:spPr>
              <a:xfrm flipV="1">
                <a:off x="7700868" y="1250991"/>
                <a:ext cx="0" cy="156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4292B6-8503-4765-AF5F-D471AD153ECB}"/>
                  </a:ext>
                </a:extLst>
              </p:cNvPr>
              <p:cNvCxnSpPr>
                <a:cxnSpLocks/>
              </p:cNvCxnSpPr>
              <p:nvPr/>
            </p:nvCxnSpPr>
            <p:spPr>
              <a:xfrm>
                <a:off x="11420185" y="1250991"/>
                <a:ext cx="0" cy="1518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696C02-5411-413C-B5E3-235A671AB2FC}"/>
                  </a:ext>
                </a:extLst>
              </p:cNvPr>
              <p:cNvCxnSpPr>
                <a:cxnSpLocks/>
              </p:cNvCxnSpPr>
              <p:nvPr/>
            </p:nvCxnSpPr>
            <p:spPr>
              <a:xfrm>
                <a:off x="4233775" y="1267366"/>
                <a:ext cx="0" cy="151836"/>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5" name="Isosceles Triangle 64">
              <a:extLst>
                <a:ext uri="{FF2B5EF4-FFF2-40B4-BE49-F238E27FC236}">
                  <a16:creationId xmlns:a16="http://schemas.microsoft.com/office/drawing/2014/main" id="{0540C5D6-D66A-404F-A9D2-E733F9760B18}"/>
                </a:ext>
              </a:extLst>
            </p:cNvPr>
            <p:cNvSpPr/>
            <p:nvPr/>
          </p:nvSpPr>
          <p:spPr>
            <a:xfrm rot="10800000">
              <a:off x="2048154" y="877841"/>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457716B9-622C-4893-8061-8C4DD4283DF7}"/>
                </a:ext>
              </a:extLst>
            </p:cNvPr>
            <p:cNvSpPr/>
            <p:nvPr/>
          </p:nvSpPr>
          <p:spPr>
            <a:xfrm rot="10800000">
              <a:off x="5030254" y="883217"/>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CEA6B9AA-509A-45B0-8FED-ED7562152803}"/>
                </a:ext>
              </a:extLst>
            </p:cNvPr>
            <p:cNvSpPr/>
            <p:nvPr/>
          </p:nvSpPr>
          <p:spPr>
            <a:xfrm rot="10800000">
              <a:off x="8320281" y="877841"/>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0F9B490E-2F8B-4A31-8E73-AA32B6F3DBEF}"/>
                </a:ext>
              </a:extLst>
            </p:cNvPr>
            <p:cNvSpPr/>
            <p:nvPr/>
          </p:nvSpPr>
          <p:spPr>
            <a:xfrm rot="10800000">
              <a:off x="11822693" y="875093"/>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255DE7AB-F296-420B-9022-FF4BAD90F574}"/>
                </a:ext>
              </a:extLst>
            </p:cNvPr>
            <p:cNvSpPr txBox="1"/>
            <p:nvPr/>
          </p:nvSpPr>
          <p:spPr>
            <a:xfrm>
              <a:off x="1162974" y="1035288"/>
              <a:ext cx="1515288"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Move</a:t>
              </a:r>
            </a:p>
          </p:txBody>
        </p:sp>
        <p:sp>
          <p:nvSpPr>
            <p:cNvPr id="70" name="TextBox 69">
              <a:extLst>
                <a:ext uri="{FF2B5EF4-FFF2-40B4-BE49-F238E27FC236}">
                  <a16:creationId xmlns:a16="http://schemas.microsoft.com/office/drawing/2014/main" id="{F6188512-BFB3-4A9E-AE47-7C95EC5A5245}"/>
                </a:ext>
              </a:extLst>
            </p:cNvPr>
            <p:cNvSpPr txBox="1"/>
            <p:nvPr/>
          </p:nvSpPr>
          <p:spPr>
            <a:xfrm>
              <a:off x="4376288" y="1049816"/>
              <a:ext cx="1515287"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Support</a:t>
              </a:r>
            </a:p>
          </p:txBody>
        </p:sp>
        <p:sp>
          <p:nvSpPr>
            <p:cNvPr id="71" name="TextBox 70">
              <a:extLst>
                <a:ext uri="{FF2B5EF4-FFF2-40B4-BE49-F238E27FC236}">
                  <a16:creationId xmlns:a16="http://schemas.microsoft.com/office/drawing/2014/main" id="{DC6EF0AC-BCE8-4A96-9EEE-93BAC4967D13}"/>
                </a:ext>
              </a:extLst>
            </p:cNvPr>
            <p:cNvSpPr txBox="1"/>
            <p:nvPr/>
          </p:nvSpPr>
          <p:spPr>
            <a:xfrm>
              <a:off x="7568249" y="1056577"/>
              <a:ext cx="1796513"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Navigate</a:t>
              </a:r>
            </a:p>
          </p:txBody>
        </p:sp>
        <p:sp>
          <p:nvSpPr>
            <p:cNvPr id="72" name="TextBox 71">
              <a:extLst>
                <a:ext uri="{FF2B5EF4-FFF2-40B4-BE49-F238E27FC236}">
                  <a16:creationId xmlns:a16="http://schemas.microsoft.com/office/drawing/2014/main" id="{3E87AD59-5EC4-4F7C-B1E0-6E8305289874}"/>
                </a:ext>
              </a:extLst>
            </p:cNvPr>
            <p:cNvSpPr txBox="1"/>
            <p:nvPr/>
          </p:nvSpPr>
          <p:spPr>
            <a:xfrm>
              <a:off x="10969969" y="1046749"/>
              <a:ext cx="1682067"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Power</a:t>
              </a:r>
            </a:p>
          </p:txBody>
        </p:sp>
      </p:grpSp>
      <p:sp>
        <p:nvSpPr>
          <p:cNvPr id="122" name="TextBox 121">
            <a:extLst>
              <a:ext uri="{FF2B5EF4-FFF2-40B4-BE49-F238E27FC236}">
                <a16:creationId xmlns:a16="http://schemas.microsoft.com/office/drawing/2014/main" id="{BBFD97EC-866C-4025-96B6-3A84901E3D37}"/>
              </a:ext>
            </a:extLst>
          </p:cNvPr>
          <p:cNvSpPr txBox="1"/>
          <p:nvPr/>
        </p:nvSpPr>
        <p:spPr>
          <a:xfrm>
            <a:off x="4248912" y="2033867"/>
            <a:ext cx="3121153" cy="646331"/>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3600">
                <a:latin typeface="Arial Black" panose="020B0A04020102020204" pitchFamily="34" charset="0"/>
              </a:rPr>
              <a:t>Handler</a:t>
            </a:r>
          </a:p>
        </p:txBody>
      </p:sp>
    </p:spTree>
    <p:extLst>
      <p:ext uri="{BB962C8B-B14F-4D97-AF65-F5344CB8AC3E}">
        <p14:creationId xmlns:p14="http://schemas.microsoft.com/office/powerpoint/2010/main" val="34762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up)">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7" name="Google Shape;337;p33"/>
          <p:cNvSpPr/>
          <p:nvPr/>
        </p:nvSpPr>
        <p:spPr>
          <a:xfrm>
            <a:off x="543748" y="506947"/>
            <a:ext cx="6177092"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838200" y="205456"/>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Functional Decomposition</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38</a:t>
            </a:fld>
            <a:endParaRPr kern="0">
              <a:solidFill>
                <a:srgbClr val="000000"/>
              </a:solidFill>
            </a:endParaRPr>
          </a:p>
        </p:txBody>
      </p:sp>
      <p:sp>
        <p:nvSpPr>
          <p:cNvPr id="37" name="Google Shape;292;p31">
            <a:extLst>
              <a:ext uri="{FF2B5EF4-FFF2-40B4-BE49-F238E27FC236}">
                <a16:creationId xmlns:a16="http://schemas.microsoft.com/office/drawing/2014/main" id="{527E1FC5-4D16-4901-8878-D60F3E7B3C0A}"/>
              </a:ext>
            </a:extLst>
          </p:cNvPr>
          <p:cNvSpPr txBox="1"/>
          <p:nvPr/>
        </p:nvSpPr>
        <p:spPr>
          <a:xfrm>
            <a:off x="10252649"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Makada Browne</a:t>
            </a:r>
            <a:endParaRPr sz="1867" kern="0">
              <a:solidFill>
                <a:srgbClr val="000000"/>
              </a:solidFill>
              <a:latin typeface="Arial"/>
              <a:ea typeface="Arial"/>
              <a:cs typeface="Arial"/>
              <a:sym typeface="Arial"/>
            </a:endParaRPr>
          </a:p>
        </p:txBody>
      </p:sp>
      <p:grpSp>
        <p:nvGrpSpPr>
          <p:cNvPr id="41" name="Group 40">
            <a:extLst>
              <a:ext uri="{FF2B5EF4-FFF2-40B4-BE49-F238E27FC236}">
                <a16:creationId xmlns:a16="http://schemas.microsoft.com/office/drawing/2014/main" id="{0358DE65-07F9-42E4-8100-D56873B9C9CF}"/>
              </a:ext>
            </a:extLst>
          </p:cNvPr>
          <p:cNvGrpSpPr/>
          <p:nvPr/>
        </p:nvGrpSpPr>
        <p:grpSpPr>
          <a:xfrm>
            <a:off x="1268191" y="2350315"/>
            <a:ext cx="8634727" cy="3124801"/>
            <a:chOff x="845663" y="1373520"/>
            <a:chExt cx="8634727" cy="3124801"/>
          </a:xfrm>
        </p:grpSpPr>
        <p:grpSp>
          <p:nvGrpSpPr>
            <p:cNvPr id="42" name="Group 41">
              <a:extLst>
                <a:ext uri="{FF2B5EF4-FFF2-40B4-BE49-F238E27FC236}">
                  <a16:creationId xmlns:a16="http://schemas.microsoft.com/office/drawing/2014/main" id="{F867A045-CE8B-4AB7-ACCC-866FE8E2A708}"/>
                </a:ext>
              </a:extLst>
            </p:cNvPr>
            <p:cNvGrpSpPr/>
            <p:nvPr/>
          </p:nvGrpSpPr>
          <p:grpSpPr>
            <a:xfrm>
              <a:off x="845663" y="1373520"/>
              <a:ext cx="8634727" cy="3124801"/>
              <a:chOff x="1312817" y="1334106"/>
              <a:chExt cx="8634727" cy="3124801"/>
            </a:xfrm>
          </p:grpSpPr>
          <p:cxnSp>
            <p:nvCxnSpPr>
              <p:cNvPr id="44" name="Straight Connector 43">
                <a:extLst>
                  <a:ext uri="{FF2B5EF4-FFF2-40B4-BE49-F238E27FC236}">
                    <a16:creationId xmlns:a16="http://schemas.microsoft.com/office/drawing/2014/main" id="{7C4AC7A8-BDDC-4E4D-B48B-1E1A7AF6527E}"/>
                  </a:ext>
                </a:extLst>
              </p:cNvPr>
              <p:cNvCxnSpPr>
                <a:cxnSpLocks/>
              </p:cNvCxnSpPr>
              <p:nvPr/>
            </p:nvCxnSpPr>
            <p:spPr>
              <a:xfrm>
                <a:off x="1312817" y="2409411"/>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Isosceles Triangle 44">
                <a:extLst>
                  <a:ext uri="{FF2B5EF4-FFF2-40B4-BE49-F238E27FC236}">
                    <a16:creationId xmlns:a16="http://schemas.microsoft.com/office/drawing/2014/main" id="{ABA2204F-6DE4-4F50-989C-7030E8AFC9A7}"/>
                  </a:ext>
                </a:extLst>
              </p:cNvPr>
              <p:cNvSpPr/>
              <p:nvPr/>
            </p:nvSpPr>
            <p:spPr>
              <a:xfrm rot="10800000">
                <a:off x="3232887" y="1870179"/>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BA14DD5E-D843-43AC-A1DF-812F1C969448}"/>
                  </a:ext>
                </a:extLst>
              </p:cNvPr>
              <p:cNvCxnSpPr>
                <a:cxnSpLocks/>
              </p:cNvCxnSpPr>
              <p:nvPr/>
            </p:nvCxnSpPr>
            <p:spPr>
              <a:xfrm>
                <a:off x="6093712" y="1334106"/>
                <a:ext cx="0" cy="3928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Isosceles Triangle 46">
                <a:extLst>
                  <a:ext uri="{FF2B5EF4-FFF2-40B4-BE49-F238E27FC236}">
                    <a16:creationId xmlns:a16="http://schemas.microsoft.com/office/drawing/2014/main" id="{D33FAF93-479E-4F74-BA9A-3999C5E7066A}"/>
                  </a:ext>
                </a:extLst>
              </p:cNvPr>
              <p:cNvSpPr/>
              <p:nvPr/>
            </p:nvSpPr>
            <p:spPr>
              <a:xfrm rot="5400000">
                <a:off x="2501359" y="4268729"/>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ADF446B-CE8C-4C88-A70F-63CAFD5E35AC}"/>
                  </a:ext>
                </a:extLst>
              </p:cNvPr>
              <p:cNvCxnSpPr>
                <a:cxnSpLocks/>
              </p:cNvCxnSpPr>
              <p:nvPr/>
            </p:nvCxnSpPr>
            <p:spPr>
              <a:xfrm>
                <a:off x="1324311" y="4322571"/>
                <a:ext cx="3307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237E826-2D3A-47E3-AB03-FC3A10B7AEFA}"/>
                  </a:ext>
                </a:extLst>
              </p:cNvPr>
              <p:cNvSpPr txBox="1"/>
              <p:nvPr/>
            </p:nvSpPr>
            <p:spPr>
              <a:xfrm>
                <a:off x="2284906" y="2048115"/>
                <a:ext cx="2157967" cy="523220"/>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800">
                    <a:latin typeface="Arial Black" panose="020B0A04020102020204" pitchFamily="34" charset="0"/>
                  </a:rPr>
                  <a:t>Rotate</a:t>
                </a:r>
                <a:endParaRPr lang="en-US" sz="3200">
                  <a:latin typeface="Arial Black" panose="020B0A04020102020204" pitchFamily="34" charset="0"/>
                </a:endParaRPr>
              </a:p>
            </p:txBody>
          </p:sp>
          <p:sp>
            <p:nvSpPr>
              <p:cNvPr id="51" name="TextBox 50">
                <a:extLst>
                  <a:ext uri="{FF2B5EF4-FFF2-40B4-BE49-F238E27FC236}">
                    <a16:creationId xmlns:a16="http://schemas.microsoft.com/office/drawing/2014/main" id="{0B1614D5-3962-4560-A3D2-4C940C6A6D6D}"/>
                  </a:ext>
                </a:extLst>
              </p:cNvPr>
              <p:cNvSpPr txBox="1"/>
              <p:nvPr/>
            </p:nvSpPr>
            <p:spPr>
              <a:xfrm>
                <a:off x="7500403" y="2067489"/>
                <a:ext cx="2447141" cy="523220"/>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800">
                    <a:latin typeface="Arial Black" panose="020B0A04020102020204" pitchFamily="34" charset="0"/>
                  </a:rPr>
                  <a:t>Translate</a:t>
                </a:r>
                <a:endParaRPr lang="en-US" sz="2400">
                  <a:latin typeface="Arial Black" panose="020B0A04020102020204" pitchFamily="34" charset="0"/>
                </a:endParaRPr>
              </a:p>
            </p:txBody>
          </p:sp>
        </p:grpSp>
        <p:sp>
          <p:nvSpPr>
            <p:cNvPr id="43" name="Isosceles Triangle 42">
              <a:extLst>
                <a:ext uri="{FF2B5EF4-FFF2-40B4-BE49-F238E27FC236}">
                  <a16:creationId xmlns:a16="http://schemas.microsoft.com/office/drawing/2014/main" id="{507F3E07-6B96-4994-83CC-84FC73E405C6}"/>
                </a:ext>
              </a:extLst>
            </p:cNvPr>
            <p:cNvSpPr/>
            <p:nvPr/>
          </p:nvSpPr>
          <p:spPr>
            <a:xfrm rot="5400000">
              <a:off x="1036621" y="4279680"/>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6CCA6CC3-052A-4A20-A7FF-AED5A8B4A440}"/>
              </a:ext>
            </a:extLst>
          </p:cNvPr>
          <p:cNvSpPr txBox="1"/>
          <p:nvPr/>
        </p:nvSpPr>
        <p:spPr>
          <a:xfrm>
            <a:off x="4936020" y="1672125"/>
            <a:ext cx="2319960" cy="646331"/>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3600">
                <a:latin typeface="Arial Black" panose="020B0A04020102020204" pitchFamily="34" charset="0"/>
              </a:rPr>
              <a:t>Move</a:t>
            </a:r>
          </a:p>
        </p:txBody>
      </p:sp>
      <p:sp>
        <p:nvSpPr>
          <p:cNvPr id="54" name="Isosceles Triangle 53">
            <a:extLst>
              <a:ext uri="{FF2B5EF4-FFF2-40B4-BE49-F238E27FC236}">
                <a16:creationId xmlns:a16="http://schemas.microsoft.com/office/drawing/2014/main" id="{282F3295-622F-495A-9E19-365BA1DFBEF5}"/>
              </a:ext>
            </a:extLst>
          </p:cNvPr>
          <p:cNvSpPr/>
          <p:nvPr/>
        </p:nvSpPr>
        <p:spPr>
          <a:xfrm rot="10800000">
            <a:off x="8571029" y="2919916"/>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9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75" name="Google Shape;279;p31">
            <a:extLst>
              <a:ext uri="{FF2B5EF4-FFF2-40B4-BE49-F238E27FC236}">
                <a16:creationId xmlns:a16="http://schemas.microsoft.com/office/drawing/2014/main" id="{85608B98-7D84-4CFA-A2E3-B980BB4216DD}"/>
              </a:ext>
            </a:extLst>
          </p:cNvPr>
          <p:cNvSpPr/>
          <p:nvPr/>
        </p:nvSpPr>
        <p:spPr>
          <a:xfrm>
            <a:off x="723900" y="1660669"/>
            <a:ext cx="10817071"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Rectangle 62">
            <a:extLst>
              <a:ext uri="{FF2B5EF4-FFF2-40B4-BE49-F238E27FC236}">
                <a16:creationId xmlns:a16="http://schemas.microsoft.com/office/drawing/2014/main" id="{E5598FBE-BEB8-4F49-B65A-48B6214238EA}"/>
              </a:ext>
            </a:extLst>
          </p:cNvPr>
          <p:cNvSpPr/>
          <p:nvPr/>
        </p:nvSpPr>
        <p:spPr>
          <a:xfrm>
            <a:off x="1407700" y="2056045"/>
            <a:ext cx="762474" cy="834602"/>
          </a:xfrm>
          <a:prstGeom prst="rect">
            <a:avLst/>
          </a:prstGeom>
          <a:solidFill>
            <a:srgbClr val="B7B09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06" name="Straight Connector 205">
            <a:extLst>
              <a:ext uri="{FF2B5EF4-FFF2-40B4-BE49-F238E27FC236}">
                <a16:creationId xmlns:a16="http://schemas.microsoft.com/office/drawing/2014/main" id="{B60D0983-F50A-4734-BBB4-777A1EB61768}"/>
              </a:ext>
            </a:extLst>
          </p:cNvPr>
          <p:cNvCxnSpPr/>
          <p:nvPr/>
        </p:nvCxnSpPr>
        <p:spPr>
          <a:xfrm>
            <a:off x="1378842" y="3283021"/>
            <a:ext cx="0" cy="946769"/>
          </a:xfrm>
          <a:prstGeom prst="line">
            <a:avLst/>
          </a:prstGeom>
        </p:spPr>
        <p:style>
          <a:lnRef idx="3">
            <a:schemeClr val="dk1"/>
          </a:lnRef>
          <a:fillRef idx="0">
            <a:schemeClr val="dk1"/>
          </a:fillRef>
          <a:effectRef idx="2">
            <a:schemeClr val="dk1"/>
          </a:effectRef>
          <a:fontRef idx="minor">
            <a:schemeClr val="tx1"/>
          </a:fontRef>
        </p:style>
      </p:cxn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39</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2" name="Parallelogram 1">
            <a:extLst>
              <a:ext uri="{FF2B5EF4-FFF2-40B4-BE49-F238E27FC236}">
                <a16:creationId xmlns:a16="http://schemas.microsoft.com/office/drawing/2014/main" id="{1128121B-5E18-41C4-92C5-CA7B011469F4}"/>
              </a:ext>
            </a:extLst>
          </p:cNvPr>
          <p:cNvSpPr/>
          <p:nvPr/>
        </p:nvSpPr>
        <p:spPr>
          <a:xfrm>
            <a:off x="1162975" y="2780472"/>
            <a:ext cx="9587881" cy="1043210"/>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08" name="Straight Connector 207">
            <a:extLst>
              <a:ext uri="{FF2B5EF4-FFF2-40B4-BE49-F238E27FC236}">
                <a16:creationId xmlns:a16="http://schemas.microsoft.com/office/drawing/2014/main" id="{0CA28D6C-7C85-4482-9787-EDB645F6E864}"/>
              </a:ext>
            </a:extLst>
          </p:cNvPr>
          <p:cNvCxnSpPr/>
          <p:nvPr/>
        </p:nvCxnSpPr>
        <p:spPr>
          <a:xfrm>
            <a:off x="10684161" y="2992304"/>
            <a:ext cx="0" cy="946769"/>
          </a:xfrm>
          <a:prstGeom prst="line">
            <a:avLst/>
          </a:prstGeom>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0C696D9F-5861-4611-8B4A-B117830E28CB}"/>
              </a:ext>
            </a:extLst>
          </p:cNvPr>
          <p:cNvGrpSpPr/>
          <p:nvPr/>
        </p:nvGrpSpPr>
        <p:grpSpPr>
          <a:xfrm>
            <a:off x="1378843" y="2432200"/>
            <a:ext cx="9372015" cy="996800"/>
            <a:chOff x="1374819" y="1871284"/>
            <a:chExt cx="6311812" cy="1631951"/>
          </a:xfrm>
        </p:grpSpPr>
        <p:sp>
          <p:nvSpPr>
            <p:cNvPr id="41" name="Oval 40">
              <a:extLst>
                <a:ext uri="{FF2B5EF4-FFF2-40B4-BE49-F238E27FC236}">
                  <a16:creationId xmlns:a16="http://schemas.microsoft.com/office/drawing/2014/main" id="{E8F43690-8260-437B-A824-7A3DBEBC4181}"/>
                </a:ext>
              </a:extLst>
            </p:cNvPr>
            <p:cNvSpPr/>
            <p:nvPr/>
          </p:nvSpPr>
          <p:spPr>
            <a:xfrm rot="5400000">
              <a:off x="758944"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A6FD7AF2-55F5-451B-9527-B4078D336EEC}"/>
                </a:ext>
              </a:extLst>
            </p:cNvPr>
            <p:cNvSpPr/>
            <p:nvPr/>
          </p:nvSpPr>
          <p:spPr>
            <a:xfrm rot="5400000">
              <a:off x="3715493" y="-267804"/>
              <a:ext cx="1631950" cy="59101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Oval 42">
              <a:extLst>
                <a:ext uri="{FF2B5EF4-FFF2-40B4-BE49-F238E27FC236}">
                  <a16:creationId xmlns:a16="http://schemas.microsoft.com/office/drawing/2014/main" id="{9C52F4E2-A850-4E4B-B306-B237978891CD}"/>
                </a:ext>
              </a:extLst>
            </p:cNvPr>
            <p:cNvSpPr/>
            <p:nvPr/>
          </p:nvSpPr>
          <p:spPr>
            <a:xfrm rot="5400000">
              <a:off x="6670556"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4" name="Straight Connector 43">
              <a:extLst>
                <a:ext uri="{FF2B5EF4-FFF2-40B4-BE49-F238E27FC236}">
                  <a16:creationId xmlns:a16="http://schemas.microsoft.com/office/drawing/2014/main" id="{DF58BF71-F62E-4245-BF99-D26E9F71DD94}"/>
                </a:ext>
              </a:extLst>
            </p:cNvPr>
            <p:cNvCxnSpPr>
              <a:stCxn id="43" idx="2"/>
              <a:endCxn id="43" idx="6"/>
            </p:cNvCxnSpPr>
            <p:nvPr/>
          </p:nvCxnSpPr>
          <p:spPr>
            <a:xfrm rot="5400000">
              <a:off x="6670556" y="2687259"/>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C338FEE0-27F0-4F60-9F9D-9755F7BEBE7C}"/>
                </a:ext>
              </a:extLst>
            </p:cNvPr>
            <p:cNvCxnSpPr>
              <a:cxnSpLocks/>
            </p:cNvCxnSpPr>
            <p:nvPr/>
          </p:nvCxnSpPr>
          <p:spPr>
            <a:xfrm rot="5400000">
              <a:off x="6824149" y="2687508"/>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647B9C0B-B8E6-4FB8-98F0-3DB4B8133A8E}"/>
                </a:ext>
              </a:extLst>
            </p:cNvPr>
            <p:cNvCxnSpPr>
              <a:cxnSpLocks/>
            </p:cNvCxnSpPr>
            <p:nvPr/>
          </p:nvCxnSpPr>
          <p:spPr>
            <a:xfrm rot="5400000">
              <a:off x="6675725" y="2687259"/>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 name="Straight Connector 46">
              <a:extLst>
                <a:ext uri="{FF2B5EF4-FFF2-40B4-BE49-F238E27FC236}">
                  <a16:creationId xmlns:a16="http://schemas.microsoft.com/office/drawing/2014/main" id="{BA7BB6BC-063D-47B1-8DF2-5A15EA900228}"/>
                </a:ext>
              </a:extLst>
            </p:cNvPr>
            <p:cNvCxnSpPr>
              <a:cxnSpLocks/>
              <a:stCxn id="43" idx="3"/>
            </p:cNvCxnSpPr>
            <p:nvPr/>
          </p:nvCxnSpPr>
          <p:spPr>
            <a:xfrm rot="5400000" flipV="1">
              <a:off x="6725659" y="2729658"/>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8" name="Straight Connector 47">
              <a:extLst>
                <a:ext uri="{FF2B5EF4-FFF2-40B4-BE49-F238E27FC236}">
                  <a16:creationId xmlns:a16="http://schemas.microsoft.com/office/drawing/2014/main" id="{C8988DCA-F35A-448A-9B2B-1167B1252C51}"/>
                </a:ext>
              </a:extLst>
            </p:cNvPr>
            <p:cNvCxnSpPr>
              <a:cxnSpLocks/>
              <a:stCxn id="43" idx="1"/>
              <a:endCxn id="43" idx="7"/>
            </p:cNvCxnSpPr>
            <p:nvPr/>
          </p:nvCxnSpPr>
          <p:spPr>
            <a:xfrm rot="5400000">
              <a:off x="7051042" y="2687259"/>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A6B15E52-973C-44CC-A75F-B545D2AA02E5}"/>
                </a:ext>
              </a:extLst>
            </p:cNvPr>
            <p:cNvCxnSpPr>
              <a:stCxn id="43" idx="1"/>
              <a:endCxn id="43" idx="3"/>
            </p:cNvCxnSpPr>
            <p:nvPr/>
          </p:nvCxnSpPr>
          <p:spPr>
            <a:xfrm rot="5400000">
              <a:off x="7486531" y="1968786"/>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F785E4-F28E-4936-8AF1-58E68516727C}"/>
                </a:ext>
              </a:extLst>
            </p:cNvPr>
            <p:cNvCxnSpPr>
              <a:cxnSpLocks/>
            </p:cNvCxnSpPr>
            <p:nvPr/>
          </p:nvCxnSpPr>
          <p:spPr>
            <a:xfrm rot="5400000">
              <a:off x="7486590" y="2087184"/>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79C057-426D-46FD-9447-7AAF58152E55}"/>
                </a:ext>
              </a:extLst>
            </p:cNvPr>
            <p:cNvCxnSpPr>
              <a:cxnSpLocks/>
            </p:cNvCxnSpPr>
            <p:nvPr/>
          </p:nvCxnSpPr>
          <p:spPr>
            <a:xfrm rot="5400000">
              <a:off x="7501134" y="220823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D4CF9-AB0E-4068-B768-C15E5703344C}"/>
                </a:ext>
              </a:extLst>
            </p:cNvPr>
            <p:cNvCxnSpPr>
              <a:cxnSpLocks/>
            </p:cNvCxnSpPr>
            <p:nvPr/>
          </p:nvCxnSpPr>
          <p:spPr>
            <a:xfrm rot="5400000">
              <a:off x="7486531" y="2318198"/>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B00E9FE-D395-47D5-B58F-15E83FC19791}"/>
                </a:ext>
              </a:extLst>
            </p:cNvPr>
            <p:cNvCxnSpPr>
              <a:cxnSpLocks/>
            </p:cNvCxnSpPr>
            <p:nvPr/>
          </p:nvCxnSpPr>
          <p:spPr>
            <a:xfrm rot="5400000">
              <a:off x="7479259" y="2448715"/>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8021B7-2512-4809-8378-BF690BF856B5}"/>
                </a:ext>
              </a:extLst>
            </p:cNvPr>
            <p:cNvCxnSpPr>
              <a:cxnSpLocks/>
            </p:cNvCxnSpPr>
            <p:nvPr/>
          </p:nvCxnSpPr>
          <p:spPr>
            <a:xfrm rot="5400000">
              <a:off x="7486531" y="258059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27F3E6-F0CC-4F11-97CC-D4A135ED7050}"/>
                </a:ext>
              </a:extLst>
            </p:cNvPr>
            <p:cNvCxnSpPr>
              <a:cxnSpLocks/>
            </p:cNvCxnSpPr>
            <p:nvPr/>
          </p:nvCxnSpPr>
          <p:spPr>
            <a:xfrm rot="5400000">
              <a:off x="7486531" y="270781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2FEF280-9F62-4170-9E88-70065CA744F8}"/>
                </a:ext>
              </a:extLst>
            </p:cNvPr>
            <p:cNvCxnSpPr>
              <a:cxnSpLocks/>
            </p:cNvCxnSpPr>
            <p:nvPr/>
          </p:nvCxnSpPr>
          <p:spPr>
            <a:xfrm rot="5400000">
              <a:off x="7486590" y="284168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5FB9DED-CC45-4486-A9E9-D5EA41D2112A}"/>
                </a:ext>
              </a:extLst>
            </p:cNvPr>
            <p:cNvCxnSpPr>
              <a:cxnSpLocks/>
            </p:cNvCxnSpPr>
            <p:nvPr/>
          </p:nvCxnSpPr>
          <p:spPr>
            <a:xfrm rot="5400000">
              <a:off x="7486531" y="29755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1912FD-A5B7-4165-BB97-43AE7F1C2791}"/>
                </a:ext>
              </a:extLst>
            </p:cNvPr>
            <p:cNvCxnSpPr>
              <a:cxnSpLocks/>
              <a:endCxn id="43" idx="5"/>
            </p:cNvCxnSpPr>
            <p:nvPr/>
          </p:nvCxnSpPr>
          <p:spPr>
            <a:xfrm rot="5400000" flipH="1">
              <a:off x="7491233" y="3118047"/>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EE135E-C5B6-473A-BF79-E6D2066AD185}"/>
                </a:ext>
              </a:extLst>
            </p:cNvPr>
            <p:cNvCxnSpPr>
              <a:cxnSpLocks/>
            </p:cNvCxnSpPr>
            <p:nvPr/>
          </p:nvCxnSpPr>
          <p:spPr>
            <a:xfrm rot="5400000">
              <a:off x="7495187" y="1901425"/>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E48D9B-B74F-4A8D-B88C-8DED139F1D9B}"/>
                </a:ext>
              </a:extLst>
            </p:cNvPr>
            <p:cNvCxnSpPr>
              <a:cxnSpLocks/>
            </p:cNvCxnSpPr>
            <p:nvPr/>
          </p:nvCxnSpPr>
          <p:spPr>
            <a:xfrm rot="5400000">
              <a:off x="7500472" y="3250926"/>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2171E423-D23D-4971-8F3C-4F448B9D53F9}"/>
              </a:ext>
            </a:extLst>
          </p:cNvPr>
          <p:cNvCxnSpPr/>
          <p:nvPr/>
        </p:nvCxnSpPr>
        <p:spPr>
          <a:xfrm>
            <a:off x="1171853" y="3823681"/>
            <a:ext cx="0" cy="946769"/>
          </a:xfrm>
          <a:prstGeom prst="line">
            <a:avLst/>
          </a:prstGeom>
        </p:spPr>
        <p:style>
          <a:lnRef idx="3">
            <a:schemeClr val="dk1"/>
          </a:lnRef>
          <a:fillRef idx="0">
            <a:schemeClr val="dk1"/>
          </a:fillRef>
          <a:effectRef idx="2">
            <a:schemeClr val="dk1"/>
          </a:effectRef>
          <a:fontRef idx="minor">
            <a:schemeClr val="tx1"/>
          </a:fontRef>
        </p:style>
      </p:cxnSp>
      <p:cxnSp>
        <p:nvCxnSpPr>
          <p:cNvPr id="207" name="Straight Connector 206">
            <a:extLst>
              <a:ext uri="{FF2B5EF4-FFF2-40B4-BE49-F238E27FC236}">
                <a16:creationId xmlns:a16="http://schemas.microsoft.com/office/drawing/2014/main" id="{0080D57D-3DB0-49BA-B815-37797BABD3A4}"/>
              </a:ext>
            </a:extLst>
          </p:cNvPr>
          <p:cNvCxnSpPr/>
          <p:nvPr/>
        </p:nvCxnSpPr>
        <p:spPr>
          <a:xfrm>
            <a:off x="10496676" y="3785581"/>
            <a:ext cx="0" cy="946769"/>
          </a:xfrm>
          <a:prstGeom prst="line">
            <a:avLst/>
          </a:prstGeom>
        </p:spPr>
        <p:style>
          <a:lnRef idx="3">
            <a:schemeClr val="dk1"/>
          </a:lnRef>
          <a:fillRef idx="0">
            <a:schemeClr val="dk1"/>
          </a:fillRef>
          <a:effectRef idx="2">
            <a:schemeClr val="dk1"/>
          </a:effectRef>
          <a:fontRef idx="minor">
            <a:schemeClr val="tx1"/>
          </a:fontRef>
        </p:style>
      </p:cxnSp>
      <p:grpSp>
        <p:nvGrpSpPr>
          <p:cNvPr id="209" name="Group 208">
            <a:extLst>
              <a:ext uri="{FF2B5EF4-FFF2-40B4-BE49-F238E27FC236}">
                <a16:creationId xmlns:a16="http://schemas.microsoft.com/office/drawing/2014/main" id="{30AD27DD-5856-4B29-B6E5-217BA688399D}"/>
              </a:ext>
            </a:extLst>
          </p:cNvPr>
          <p:cNvGrpSpPr/>
          <p:nvPr/>
        </p:nvGrpSpPr>
        <p:grpSpPr>
          <a:xfrm>
            <a:off x="1365194" y="2441939"/>
            <a:ext cx="9372015" cy="996800"/>
            <a:chOff x="1374819" y="1871284"/>
            <a:chExt cx="6311812" cy="1631951"/>
          </a:xfrm>
        </p:grpSpPr>
        <p:sp>
          <p:nvSpPr>
            <p:cNvPr id="210" name="Oval 209">
              <a:extLst>
                <a:ext uri="{FF2B5EF4-FFF2-40B4-BE49-F238E27FC236}">
                  <a16:creationId xmlns:a16="http://schemas.microsoft.com/office/drawing/2014/main" id="{DB7CF17A-7E1D-4980-ADAD-A3078AD34A62}"/>
                </a:ext>
              </a:extLst>
            </p:cNvPr>
            <p:cNvSpPr/>
            <p:nvPr/>
          </p:nvSpPr>
          <p:spPr>
            <a:xfrm rot="5400000">
              <a:off x="758944"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1" name="Rectangle 210">
              <a:extLst>
                <a:ext uri="{FF2B5EF4-FFF2-40B4-BE49-F238E27FC236}">
                  <a16:creationId xmlns:a16="http://schemas.microsoft.com/office/drawing/2014/main" id="{676618BC-0B2A-4706-A8A0-BC6953F906D1}"/>
                </a:ext>
              </a:extLst>
            </p:cNvPr>
            <p:cNvSpPr/>
            <p:nvPr/>
          </p:nvSpPr>
          <p:spPr>
            <a:xfrm rot="5400000">
              <a:off x="3715493" y="-267804"/>
              <a:ext cx="1631950" cy="59101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2" name="Oval 211">
              <a:extLst>
                <a:ext uri="{FF2B5EF4-FFF2-40B4-BE49-F238E27FC236}">
                  <a16:creationId xmlns:a16="http://schemas.microsoft.com/office/drawing/2014/main" id="{A5EC8E1A-ECA3-45DC-B288-B51B7B75F3C0}"/>
                </a:ext>
              </a:extLst>
            </p:cNvPr>
            <p:cNvSpPr/>
            <p:nvPr/>
          </p:nvSpPr>
          <p:spPr>
            <a:xfrm rot="5400000">
              <a:off x="6670556"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13" name="Straight Connector 212">
              <a:extLst>
                <a:ext uri="{FF2B5EF4-FFF2-40B4-BE49-F238E27FC236}">
                  <a16:creationId xmlns:a16="http://schemas.microsoft.com/office/drawing/2014/main" id="{D8CDAACA-3C4C-4CB7-BCA7-CB9E7E76EEEE}"/>
                </a:ext>
              </a:extLst>
            </p:cNvPr>
            <p:cNvCxnSpPr>
              <a:stCxn id="212" idx="2"/>
              <a:endCxn id="212" idx="6"/>
            </p:cNvCxnSpPr>
            <p:nvPr/>
          </p:nvCxnSpPr>
          <p:spPr>
            <a:xfrm rot="5400000">
              <a:off x="6670556" y="2687259"/>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4" name="Straight Connector 213">
              <a:extLst>
                <a:ext uri="{FF2B5EF4-FFF2-40B4-BE49-F238E27FC236}">
                  <a16:creationId xmlns:a16="http://schemas.microsoft.com/office/drawing/2014/main" id="{41DC8A41-9F0C-4485-8B68-C1AECB4AD707}"/>
                </a:ext>
              </a:extLst>
            </p:cNvPr>
            <p:cNvCxnSpPr>
              <a:cxnSpLocks/>
            </p:cNvCxnSpPr>
            <p:nvPr/>
          </p:nvCxnSpPr>
          <p:spPr>
            <a:xfrm rot="5400000">
              <a:off x="6824149" y="2687508"/>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5" name="Straight Connector 214">
              <a:extLst>
                <a:ext uri="{FF2B5EF4-FFF2-40B4-BE49-F238E27FC236}">
                  <a16:creationId xmlns:a16="http://schemas.microsoft.com/office/drawing/2014/main" id="{3D30E4EA-EEA9-4573-ACB4-2DEDAA866FB4}"/>
                </a:ext>
              </a:extLst>
            </p:cNvPr>
            <p:cNvCxnSpPr>
              <a:cxnSpLocks/>
            </p:cNvCxnSpPr>
            <p:nvPr/>
          </p:nvCxnSpPr>
          <p:spPr>
            <a:xfrm rot="5400000">
              <a:off x="6675725" y="2687259"/>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6" name="Straight Connector 215">
              <a:extLst>
                <a:ext uri="{FF2B5EF4-FFF2-40B4-BE49-F238E27FC236}">
                  <a16:creationId xmlns:a16="http://schemas.microsoft.com/office/drawing/2014/main" id="{50D3509E-EB72-43E4-8EE3-18AC483263CA}"/>
                </a:ext>
              </a:extLst>
            </p:cNvPr>
            <p:cNvCxnSpPr>
              <a:cxnSpLocks/>
              <a:stCxn id="212" idx="3"/>
            </p:cNvCxnSpPr>
            <p:nvPr/>
          </p:nvCxnSpPr>
          <p:spPr>
            <a:xfrm rot="5400000" flipV="1">
              <a:off x="6725659" y="2729658"/>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7" name="Straight Connector 216">
              <a:extLst>
                <a:ext uri="{FF2B5EF4-FFF2-40B4-BE49-F238E27FC236}">
                  <a16:creationId xmlns:a16="http://schemas.microsoft.com/office/drawing/2014/main" id="{2DECADF8-FAFF-4F28-9065-1A236F430CE6}"/>
                </a:ext>
              </a:extLst>
            </p:cNvPr>
            <p:cNvCxnSpPr>
              <a:cxnSpLocks/>
              <a:stCxn id="212" idx="1"/>
              <a:endCxn id="212" idx="7"/>
            </p:cNvCxnSpPr>
            <p:nvPr/>
          </p:nvCxnSpPr>
          <p:spPr>
            <a:xfrm rot="5400000">
              <a:off x="7051042" y="2687259"/>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8" name="Straight Connector 217">
              <a:extLst>
                <a:ext uri="{FF2B5EF4-FFF2-40B4-BE49-F238E27FC236}">
                  <a16:creationId xmlns:a16="http://schemas.microsoft.com/office/drawing/2014/main" id="{269EB47C-F3A4-482C-A3AE-3001426EFC0D}"/>
                </a:ext>
              </a:extLst>
            </p:cNvPr>
            <p:cNvCxnSpPr>
              <a:stCxn id="212" idx="1"/>
              <a:endCxn id="212" idx="3"/>
            </p:cNvCxnSpPr>
            <p:nvPr/>
          </p:nvCxnSpPr>
          <p:spPr>
            <a:xfrm rot="5400000">
              <a:off x="7486531" y="1968786"/>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F06667A-19E1-4F6A-8CBF-BB94FC372B39}"/>
                </a:ext>
              </a:extLst>
            </p:cNvPr>
            <p:cNvCxnSpPr>
              <a:cxnSpLocks/>
            </p:cNvCxnSpPr>
            <p:nvPr/>
          </p:nvCxnSpPr>
          <p:spPr>
            <a:xfrm rot="5400000">
              <a:off x="7486590" y="2087184"/>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06BBC11-21A4-4C06-A973-9E2141D47DA5}"/>
                </a:ext>
              </a:extLst>
            </p:cNvPr>
            <p:cNvCxnSpPr>
              <a:cxnSpLocks/>
            </p:cNvCxnSpPr>
            <p:nvPr/>
          </p:nvCxnSpPr>
          <p:spPr>
            <a:xfrm rot="5400000">
              <a:off x="7501134" y="220823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714B30F-CBD4-43F8-979B-D03654E34F3E}"/>
                </a:ext>
              </a:extLst>
            </p:cNvPr>
            <p:cNvCxnSpPr>
              <a:cxnSpLocks/>
            </p:cNvCxnSpPr>
            <p:nvPr/>
          </p:nvCxnSpPr>
          <p:spPr>
            <a:xfrm rot="5400000">
              <a:off x="7486531" y="2318198"/>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9EFDF12-0268-4BFF-BF9B-F0ECD9D357E6}"/>
                </a:ext>
              </a:extLst>
            </p:cNvPr>
            <p:cNvCxnSpPr>
              <a:cxnSpLocks/>
            </p:cNvCxnSpPr>
            <p:nvPr/>
          </p:nvCxnSpPr>
          <p:spPr>
            <a:xfrm rot="5400000">
              <a:off x="7479259" y="2448715"/>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7C9BC1D-FCA6-41CB-B108-0808D748322D}"/>
                </a:ext>
              </a:extLst>
            </p:cNvPr>
            <p:cNvCxnSpPr>
              <a:cxnSpLocks/>
            </p:cNvCxnSpPr>
            <p:nvPr/>
          </p:nvCxnSpPr>
          <p:spPr>
            <a:xfrm rot="5400000">
              <a:off x="7486531" y="258059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F1A013E-545E-4452-92D3-70029E67871B}"/>
                </a:ext>
              </a:extLst>
            </p:cNvPr>
            <p:cNvCxnSpPr>
              <a:cxnSpLocks/>
            </p:cNvCxnSpPr>
            <p:nvPr/>
          </p:nvCxnSpPr>
          <p:spPr>
            <a:xfrm rot="5400000">
              <a:off x="7486531" y="270781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B010F66-D99F-4371-894E-9950B8602A46}"/>
                </a:ext>
              </a:extLst>
            </p:cNvPr>
            <p:cNvCxnSpPr>
              <a:cxnSpLocks/>
            </p:cNvCxnSpPr>
            <p:nvPr/>
          </p:nvCxnSpPr>
          <p:spPr>
            <a:xfrm rot="5400000">
              <a:off x="7486590" y="284168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02EA197-AA19-4F68-815A-CEC5851EBE6F}"/>
                </a:ext>
              </a:extLst>
            </p:cNvPr>
            <p:cNvCxnSpPr>
              <a:cxnSpLocks/>
            </p:cNvCxnSpPr>
            <p:nvPr/>
          </p:nvCxnSpPr>
          <p:spPr>
            <a:xfrm rot="5400000">
              <a:off x="7486531" y="29755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30B60C0-A62C-435B-94C8-11F667F698B6}"/>
                </a:ext>
              </a:extLst>
            </p:cNvPr>
            <p:cNvCxnSpPr>
              <a:cxnSpLocks/>
              <a:endCxn id="212" idx="5"/>
            </p:cNvCxnSpPr>
            <p:nvPr/>
          </p:nvCxnSpPr>
          <p:spPr>
            <a:xfrm rot="5400000" flipH="1">
              <a:off x="7491233" y="3118047"/>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D0256B4-3C6F-4CF6-BBAA-C197D518415E}"/>
                </a:ext>
              </a:extLst>
            </p:cNvPr>
            <p:cNvCxnSpPr>
              <a:cxnSpLocks/>
            </p:cNvCxnSpPr>
            <p:nvPr/>
          </p:nvCxnSpPr>
          <p:spPr>
            <a:xfrm rot="5400000">
              <a:off x="7495187" y="1901425"/>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5C060E2-E6EC-47BB-8BAE-C7C26F41723C}"/>
                </a:ext>
              </a:extLst>
            </p:cNvPr>
            <p:cNvCxnSpPr>
              <a:cxnSpLocks/>
            </p:cNvCxnSpPr>
            <p:nvPr/>
          </p:nvCxnSpPr>
          <p:spPr>
            <a:xfrm rot="5400000">
              <a:off x="7500472" y="3250926"/>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 name="Parallelogram 4">
            <a:extLst>
              <a:ext uri="{FF2B5EF4-FFF2-40B4-BE49-F238E27FC236}">
                <a16:creationId xmlns:a16="http://schemas.microsoft.com/office/drawing/2014/main" id="{C0FACF03-2655-427F-AD28-B0C66E7B07D6}"/>
              </a:ext>
            </a:extLst>
          </p:cNvPr>
          <p:cNvSpPr/>
          <p:nvPr/>
        </p:nvSpPr>
        <p:spPr>
          <a:xfrm>
            <a:off x="1236743" y="2056998"/>
            <a:ext cx="926351" cy="679173"/>
          </a:xfrm>
          <a:prstGeom prst="parallelogram">
            <a:avLst/>
          </a:prstGeom>
          <a:solidFill>
            <a:srgbClr val="B7B0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9379952E-055E-40A2-8C68-4E870A62C191}"/>
              </a:ext>
            </a:extLst>
          </p:cNvPr>
          <p:cNvSpPr/>
          <p:nvPr/>
        </p:nvSpPr>
        <p:spPr>
          <a:xfrm>
            <a:off x="1236743" y="2736171"/>
            <a:ext cx="762474" cy="834602"/>
          </a:xfrm>
          <a:prstGeom prst="rect">
            <a:avLst/>
          </a:prstGeom>
          <a:solidFill>
            <a:srgbClr val="B7B09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9" name="Group 88">
            <a:extLst>
              <a:ext uri="{FF2B5EF4-FFF2-40B4-BE49-F238E27FC236}">
                <a16:creationId xmlns:a16="http://schemas.microsoft.com/office/drawing/2014/main" id="{1E4BA066-26BA-4D55-A4B0-E27E31BA252A}"/>
              </a:ext>
            </a:extLst>
          </p:cNvPr>
          <p:cNvGrpSpPr/>
          <p:nvPr/>
        </p:nvGrpSpPr>
        <p:grpSpPr>
          <a:xfrm>
            <a:off x="1841843" y="530750"/>
            <a:ext cx="8508313" cy="599946"/>
            <a:chOff x="932020" y="389467"/>
            <a:chExt cx="6316752" cy="690150"/>
          </a:xfrm>
        </p:grpSpPr>
        <p:cxnSp>
          <p:nvCxnSpPr>
            <p:cNvPr id="90" name="Straight Connector 89">
              <a:extLst>
                <a:ext uri="{FF2B5EF4-FFF2-40B4-BE49-F238E27FC236}">
                  <a16:creationId xmlns:a16="http://schemas.microsoft.com/office/drawing/2014/main" id="{465EAF30-7E4A-4E7A-8C78-A55BEAA97DD4}"/>
                </a:ext>
              </a:extLst>
            </p:cNvPr>
            <p:cNvCxnSpPr>
              <a:cxnSpLocks/>
            </p:cNvCxnSpPr>
            <p:nvPr/>
          </p:nvCxnSpPr>
          <p:spPr>
            <a:xfrm>
              <a:off x="932020" y="719565"/>
              <a:ext cx="6316752" cy="2995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85B6B4F-28CB-4329-910F-8BECBC3C0537}"/>
                </a:ext>
              </a:extLst>
            </p:cNvPr>
            <p:cNvCxnSpPr>
              <a:cxnSpLocks/>
            </p:cNvCxnSpPr>
            <p:nvPr/>
          </p:nvCxnSpPr>
          <p:spPr>
            <a:xfrm flipV="1">
              <a:off x="182880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6A6D0F-0369-4B57-BB5C-EDAA99478DBE}"/>
                </a:ext>
              </a:extLst>
            </p:cNvPr>
            <p:cNvCxnSpPr>
              <a:cxnSpLocks/>
            </p:cNvCxnSpPr>
            <p:nvPr/>
          </p:nvCxnSpPr>
          <p:spPr>
            <a:xfrm flipV="1">
              <a:off x="283633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9CF59FB-7ACF-424C-B73D-7B62BC7C8719}"/>
                </a:ext>
              </a:extLst>
            </p:cNvPr>
            <p:cNvCxnSpPr>
              <a:cxnSpLocks/>
            </p:cNvCxnSpPr>
            <p:nvPr/>
          </p:nvCxnSpPr>
          <p:spPr>
            <a:xfrm flipV="1">
              <a:off x="394040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15DAFD7-8AB4-4394-8A33-F6F4C548E414}"/>
                </a:ext>
              </a:extLst>
            </p:cNvPr>
            <p:cNvCxnSpPr>
              <a:cxnSpLocks/>
            </p:cNvCxnSpPr>
            <p:nvPr/>
          </p:nvCxnSpPr>
          <p:spPr>
            <a:xfrm flipV="1">
              <a:off x="535162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5238B59-1286-4EA9-969E-BC2043624947}"/>
                </a:ext>
              </a:extLst>
            </p:cNvPr>
            <p:cNvCxnSpPr>
              <a:cxnSpLocks/>
            </p:cNvCxnSpPr>
            <p:nvPr/>
          </p:nvCxnSpPr>
          <p:spPr>
            <a:xfrm flipV="1">
              <a:off x="631407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13D688B-A7BC-42E9-A107-7880762AE846}"/>
              </a:ext>
            </a:extLst>
          </p:cNvPr>
          <p:cNvGrpSpPr/>
          <p:nvPr/>
        </p:nvGrpSpPr>
        <p:grpSpPr>
          <a:xfrm>
            <a:off x="3225799" y="998646"/>
            <a:ext cx="2565400" cy="599294"/>
            <a:chOff x="3225799" y="998646"/>
            <a:chExt cx="2565400" cy="599294"/>
          </a:xfrm>
        </p:grpSpPr>
        <p:sp>
          <p:nvSpPr>
            <p:cNvPr id="105" name="Rectangle: Rounded Corners 104">
              <a:extLst>
                <a:ext uri="{FF2B5EF4-FFF2-40B4-BE49-F238E27FC236}">
                  <a16:creationId xmlns:a16="http://schemas.microsoft.com/office/drawing/2014/main" id="{018D1567-AD93-4E70-B361-8804DDB71E8F}"/>
                </a:ext>
              </a:extLst>
            </p:cNvPr>
            <p:cNvSpPr/>
            <p:nvPr/>
          </p:nvSpPr>
          <p:spPr>
            <a:xfrm>
              <a:off x="3225799" y="998646"/>
              <a:ext cx="2565399"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1973973-3620-43CF-BC9A-99FD3E796F53}"/>
                </a:ext>
              </a:extLst>
            </p:cNvPr>
            <p:cNvSpPr txBox="1"/>
            <p:nvPr/>
          </p:nvSpPr>
          <p:spPr>
            <a:xfrm>
              <a:off x="3286232" y="1013165"/>
              <a:ext cx="2504967" cy="584775"/>
            </a:xfrm>
            <a:prstGeom prst="rect">
              <a:avLst/>
            </a:prstGeom>
            <a:noFill/>
          </p:spPr>
          <p:txBody>
            <a:bodyPr wrap="square" rtlCol="0">
              <a:spAutoFit/>
            </a:bodyPr>
            <a:lstStyle/>
            <a:p>
              <a:pPr algn="ctr"/>
              <a:r>
                <a:rPr lang="en-US" sz="3200">
                  <a:latin typeface="Arial Black" panose="020B0A04020102020204" pitchFamily="34" charset="0"/>
                </a:rPr>
                <a:t>Extruding</a:t>
              </a:r>
            </a:p>
          </p:txBody>
        </p:sp>
      </p:grpSp>
      <p:sp>
        <p:nvSpPr>
          <p:cNvPr id="10" name="Oval 9">
            <a:extLst>
              <a:ext uri="{FF2B5EF4-FFF2-40B4-BE49-F238E27FC236}">
                <a16:creationId xmlns:a16="http://schemas.microsoft.com/office/drawing/2014/main" id="{AD444A6A-63F7-4134-904C-4B00916A7E8D}"/>
              </a:ext>
            </a:extLst>
          </p:cNvPr>
          <p:cNvSpPr/>
          <p:nvPr/>
        </p:nvSpPr>
        <p:spPr>
          <a:xfrm>
            <a:off x="2919236" y="422228"/>
            <a:ext cx="252292" cy="240390"/>
          </a:xfrm>
          <a:prstGeom prst="ellipse">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5B23DE8-3532-43B7-A612-E7E0E3AA9A05}"/>
              </a:ext>
            </a:extLst>
          </p:cNvPr>
          <p:cNvSpPr/>
          <p:nvPr/>
        </p:nvSpPr>
        <p:spPr>
          <a:xfrm>
            <a:off x="5767823" y="439087"/>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FE0A042-B374-47B9-95BD-C02DC504D45F}"/>
              </a:ext>
            </a:extLst>
          </p:cNvPr>
          <p:cNvSpPr/>
          <p:nvPr/>
        </p:nvSpPr>
        <p:spPr>
          <a:xfrm>
            <a:off x="7668652" y="1041563"/>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C7BF318E-6918-45BB-BD4C-4CE22DE7FAB5}"/>
              </a:ext>
            </a:extLst>
          </p:cNvPr>
          <p:cNvSpPr/>
          <p:nvPr/>
        </p:nvSpPr>
        <p:spPr>
          <a:xfrm>
            <a:off x="8965023" y="463292"/>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Google Shape;292;p31">
            <a:extLst>
              <a:ext uri="{FF2B5EF4-FFF2-40B4-BE49-F238E27FC236}">
                <a16:creationId xmlns:a16="http://schemas.microsoft.com/office/drawing/2014/main" id="{6A28E87A-CA12-4A7A-B84A-B597E0417D2D}"/>
              </a:ext>
            </a:extLst>
          </p:cNvPr>
          <p:cNvSpPr txBox="1"/>
          <p:nvPr/>
        </p:nvSpPr>
        <p:spPr>
          <a:xfrm>
            <a:off x="10599490"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Amelia Veith</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8225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9"/>
                                        </p:tgtEl>
                                        <p:attrNameLst>
                                          <p:attrName>style.visibility</p:attrName>
                                        </p:attrNameLst>
                                      </p:cBhvr>
                                      <p:to>
                                        <p:strVal val="visible"/>
                                      </p:to>
                                    </p:set>
                                    <p:anim calcmode="lin" valueType="num">
                                      <p:cBhvr additive="base">
                                        <p:cTn id="13" dur="500" fill="hold"/>
                                        <p:tgtEl>
                                          <p:spTgt spid="209"/>
                                        </p:tgtEl>
                                        <p:attrNameLst>
                                          <p:attrName>ppt_x</p:attrName>
                                        </p:attrNameLst>
                                      </p:cBhvr>
                                      <p:tavLst>
                                        <p:tav tm="0">
                                          <p:val>
                                            <p:strVal val="0-#ppt_w/2"/>
                                          </p:val>
                                        </p:tav>
                                        <p:tav tm="100000">
                                          <p:val>
                                            <p:strVal val="#ppt_x"/>
                                          </p:val>
                                        </p:tav>
                                      </p:tavLst>
                                    </p:anim>
                                    <p:anim calcmode="lin" valueType="num">
                                      <p:cBhvr additive="base">
                                        <p:cTn id="14" dur="500" fill="hold"/>
                                        <p:tgtEl>
                                          <p:spTgt spid="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167771" y="1651469"/>
            <a:ext cx="5885697" cy="3547853"/>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928900" y="654669"/>
            <a:ext cx="2071989"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1008246" y="377861"/>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Sponsor</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a:t>
            </a:fld>
            <a:endParaRPr kern="0">
              <a:solidFill>
                <a:srgbClr val="000000"/>
              </a:solidFill>
            </a:endParaRPr>
          </a:p>
        </p:txBody>
      </p:sp>
      <p:pic>
        <p:nvPicPr>
          <p:cNvPr id="5" name="Graphic 4">
            <a:extLst>
              <a:ext uri="{FF2B5EF4-FFF2-40B4-BE49-F238E27FC236}">
                <a16:creationId xmlns:a16="http://schemas.microsoft.com/office/drawing/2014/main" id="{A200ABCF-1EE8-4004-A086-06AC768C670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321" t="52772" r="842" b="17639"/>
          <a:stretch/>
        </p:blipFill>
        <p:spPr>
          <a:xfrm>
            <a:off x="8633461" y="579425"/>
            <a:ext cx="2941319" cy="1013952"/>
          </a:xfrm>
          <a:prstGeom prst="rect">
            <a:avLst/>
          </a:prstGeom>
        </p:spPr>
      </p:pic>
      <p:pic>
        <p:nvPicPr>
          <p:cNvPr id="4" name="Picture 3" descr="A person wearing glasses and a suit&#10;&#10;Description automatically generated with medium confidence">
            <a:extLst>
              <a:ext uri="{FF2B5EF4-FFF2-40B4-BE49-F238E27FC236}">
                <a16:creationId xmlns:a16="http://schemas.microsoft.com/office/drawing/2014/main" id="{0F97B34A-A66A-44F6-9EFF-2563580C3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337" y="2111101"/>
            <a:ext cx="1944949" cy="2593266"/>
          </a:xfrm>
          <a:prstGeom prst="roundRect">
            <a:avLst/>
          </a:prstGeom>
        </p:spPr>
      </p:pic>
      <p:sp>
        <p:nvSpPr>
          <p:cNvPr id="11" name="Text Placeholder 12">
            <a:extLst>
              <a:ext uri="{FF2B5EF4-FFF2-40B4-BE49-F238E27FC236}">
                <a16:creationId xmlns:a16="http://schemas.microsoft.com/office/drawing/2014/main" id="{1371F0BD-011F-4DAD-AD28-94ACBFF39526}"/>
              </a:ext>
            </a:extLst>
          </p:cNvPr>
          <p:cNvSpPr txBox="1">
            <a:spLocks/>
          </p:cNvSpPr>
          <p:nvPr/>
        </p:nvSpPr>
        <p:spPr>
          <a:xfrm>
            <a:off x="2434199" y="1776624"/>
            <a:ext cx="3817739" cy="2862282"/>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Tevin Smith</a:t>
            </a:r>
          </a:p>
          <a:p>
            <a:pPr marL="609585" indent="-304792" defTabSz="1219170">
              <a:buClr>
                <a:srgbClr val="000000"/>
              </a:buClr>
            </a:pPr>
            <a:endParaRPr lang="en-US" sz="2800" b="1" kern="0">
              <a:solidFill>
                <a:srgbClr val="000000"/>
              </a:solidFill>
              <a:latin typeface="Arial Black" panose="020B0A04020102020204" pitchFamily="34" charset="0"/>
            </a:endParaRPr>
          </a:p>
          <a:p>
            <a:pPr marL="609585" indent="-304792" defTabSz="1219170">
              <a:buClr>
                <a:srgbClr val="000000"/>
              </a:buClr>
            </a:pPr>
            <a:r>
              <a:rPr lang="en-US" sz="1800"/>
              <a:t>-Process Engineer at Corning</a:t>
            </a:r>
          </a:p>
          <a:p>
            <a:pPr marL="609585" indent="-304792" defTabSz="1219170">
              <a:buClr>
                <a:srgbClr val="000000"/>
              </a:buClr>
            </a:pPr>
            <a:r>
              <a:rPr lang="en-US" sz="1800"/>
              <a:t> </a:t>
            </a:r>
          </a:p>
          <a:p>
            <a:pPr marL="609585" indent="-304792" defTabSz="1219170">
              <a:buClr>
                <a:srgbClr val="000000"/>
              </a:buClr>
            </a:pPr>
            <a:r>
              <a:rPr lang="en-US" sz="1800"/>
              <a:t>-B.S., Material Engineering, Rensselaer Polytechnic Institute (RPI)</a:t>
            </a:r>
          </a:p>
          <a:p>
            <a:pPr marL="609585" indent="-304792" defTabSz="1219170">
              <a:buClr>
                <a:srgbClr val="000000"/>
              </a:buClr>
            </a:pPr>
            <a:endParaRPr lang="en-US" sz="1800"/>
          </a:p>
          <a:p>
            <a:pPr marL="609585" indent="-304792" defTabSz="1219170">
              <a:buClr>
                <a:srgbClr val="000000"/>
              </a:buClr>
            </a:pPr>
            <a:r>
              <a:rPr lang="en-US" sz="1800"/>
              <a:t>-Point of Contact for Team 502</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sp>
        <p:nvSpPr>
          <p:cNvPr id="19" name="Google Shape;279;p31">
            <a:extLst>
              <a:ext uri="{FF2B5EF4-FFF2-40B4-BE49-F238E27FC236}">
                <a16:creationId xmlns:a16="http://schemas.microsoft.com/office/drawing/2014/main" id="{9B161DAE-9857-4F75-8BC5-E31AD3E24821}"/>
              </a:ext>
            </a:extLst>
          </p:cNvPr>
          <p:cNvSpPr/>
          <p:nvPr/>
        </p:nvSpPr>
        <p:spPr>
          <a:xfrm>
            <a:off x="6168102" y="1655007"/>
            <a:ext cx="5885697" cy="3547853"/>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1" name="Text Placeholder 12">
            <a:extLst>
              <a:ext uri="{FF2B5EF4-FFF2-40B4-BE49-F238E27FC236}">
                <a16:creationId xmlns:a16="http://schemas.microsoft.com/office/drawing/2014/main" id="{A4F4A4DA-E418-49F8-B0FB-6E75C3E27DC6}"/>
              </a:ext>
            </a:extLst>
          </p:cNvPr>
          <p:cNvSpPr txBox="1">
            <a:spLocks/>
          </p:cNvSpPr>
          <p:nvPr/>
        </p:nvSpPr>
        <p:spPr>
          <a:xfrm>
            <a:off x="8413264" y="1737630"/>
            <a:ext cx="3733903" cy="3111581"/>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Alexander Richter</a:t>
            </a:r>
          </a:p>
          <a:p>
            <a:pPr marL="609585" indent="-304792" defTabSz="1219170">
              <a:buClr>
                <a:srgbClr val="000000"/>
              </a:buClr>
            </a:pPr>
            <a:endParaRPr lang="en-US" sz="2800" b="1" kern="0">
              <a:solidFill>
                <a:srgbClr val="000000"/>
              </a:solidFill>
              <a:latin typeface="Arial Black" panose="020B0A04020102020204" pitchFamily="34" charset="0"/>
            </a:endParaRPr>
          </a:p>
          <a:p>
            <a:pPr marL="609585" indent="-304792" defTabSz="1219170">
              <a:buClr>
                <a:srgbClr val="000000"/>
              </a:buClr>
            </a:pPr>
            <a:r>
              <a:rPr lang="en-US" sz="1800"/>
              <a:t>-Sr. Process Engineer at Corning</a:t>
            </a:r>
          </a:p>
          <a:p>
            <a:pPr marL="609585" indent="-304792" defTabSz="1219170">
              <a:buClr>
                <a:srgbClr val="000000"/>
              </a:buClr>
            </a:pPr>
            <a:r>
              <a:rPr lang="en-US" sz="1800"/>
              <a:t> </a:t>
            </a:r>
          </a:p>
          <a:p>
            <a:pPr marL="609585" indent="-304792" defTabSz="1219170">
              <a:buClr>
                <a:srgbClr val="000000"/>
              </a:buClr>
            </a:pPr>
            <a:r>
              <a:rPr lang="en-US" sz="1800"/>
              <a:t>-PhD. Chemical Engineering NC State</a:t>
            </a:r>
          </a:p>
          <a:p>
            <a:pPr marL="609585" indent="-304792" defTabSz="1219170">
              <a:buClr>
                <a:srgbClr val="000000"/>
              </a:buClr>
            </a:pPr>
            <a:endParaRPr lang="en-US" sz="1800"/>
          </a:p>
          <a:p>
            <a:pPr marL="609585" indent="-304792" defTabSz="1219170">
              <a:buClr>
                <a:srgbClr val="000000"/>
              </a:buClr>
            </a:pPr>
            <a:endParaRPr lang="en-US" sz="1800"/>
          </a:p>
          <a:p>
            <a:pPr marL="609585" indent="-304792" defTabSz="1219170">
              <a:buClr>
                <a:srgbClr val="000000"/>
              </a:buClr>
            </a:pPr>
            <a:r>
              <a:rPr lang="en-US" sz="1800"/>
              <a:t>-Point of Contact for Team 502</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pic>
        <p:nvPicPr>
          <p:cNvPr id="2050" name="Picture 2" descr="Profile photo of Alexander Richter">
            <a:extLst>
              <a:ext uri="{FF2B5EF4-FFF2-40B4-BE49-F238E27FC236}">
                <a16:creationId xmlns:a16="http://schemas.microsoft.com/office/drawing/2014/main" id="{D780029E-5CD5-47EA-AC61-0711BF8D3C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95" t="1908" r="17525" b="7822"/>
          <a:stretch/>
        </p:blipFill>
        <p:spPr bwMode="auto">
          <a:xfrm>
            <a:off x="6556121" y="2082696"/>
            <a:ext cx="2077340" cy="2608828"/>
          </a:xfrm>
          <a:prstGeom prst="roundRect">
            <a:avLst/>
          </a:prstGeom>
          <a:noFill/>
          <a:extLst>
            <a:ext uri="{909E8E84-426E-40DD-AFC4-6F175D3DCCD1}">
              <a14:hiddenFill xmlns:a14="http://schemas.microsoft.com/office/drawing/2010/main">
                <a:solidFill>
                  <a:srgbClr val="FFFFFF"/>
                </a:solidFill>
              </a14:hiddenFill>
            </a:ext>
          </a:extLst>
        </p:spPr>
      </p:pic>
      <p:sp>
        <p:nvSpPr>
          <p:cNvPr id="13" name="Google Shape;292;p31">
            <a:extLst>
              <a:ext uri="{FF2B5EF4-FFF2-40B4-BE49-F238E27FC236}">
                <a16:creationId xmlns:a16="http://schemas.microsoft.com/office/drawing/2014/main" id="{DBA05321-6AA5-434C-82AE-E9DFC9DC1439}"/>
              </a:ext>
            </a:extLst>
          </p:cNvPr>
          <p:cNvSpPr txBox="1"/>
          <p:nvPr/>
        </p:nvSpPr>
        <p:spPr>
          <a:xfrm>
            <a:off x="10675087" y="5475116"/>
            <a:ext cx="1549161"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extLst>
      <p:ext uri="{BB962C8B-B14F-4D97-AF65-F5344CB8AC3E}">
        <p14:creationId xmlns:p14="http://schemas.microsoft.com/office/powerpoint/2010/main" val="34676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82"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876559" y="711532"/>
            <a:ext cx="333722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3540798"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Assumptions</a:t>
            </a:r>
            <a:endParaRPr lang="en-US"/>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40</a:t>
            </a:fld>
            <a:endParaRPr kern="0">
              <a:solidFill>
                <a:srgbClr val="000000"/>
              </a:solidFill>
            </a:endParaRPr>
          </a:p>
        </p:txBody>
      </p:sp>
      <p:grpSp>
        <p:nvGrpSpPr>
          <p:cNvPr id="2" name="Group 1">
            <a:extLst>
              <a:ext uri="{FF2B5EF4-FFF2-40B4-BE49-F238E27FC236}">
                <a16:creationId xmlns:a16="http://schemas.microsoft.com/office/drawing/2014/main" id="{7C3BC33A-77F4-4977-B61D-116CFDD59111}"/>
              </a:ext>
            </a:extLst>
          </p:cNvPr>
          <p:cNvGrpSpPr/>
          <p:nvPr/>
        </p:nvGrpSpPr>
        <p:grpSpPr>
          <a:xfrm>
            <a:off x="897079" y="2040743"/>
            <a:ext cx="5102151" cy="1483329"/>
            <a:chOff x="909779" y="1761344"/>
            <a:chExt cx="4830621" cy="1093822"/>
          </a:xfrm>
        </p:grpSpPr>
        <p:sp>
          <p:nvSpPr>
            <p:cNvPr id="32" name="Google Shape;279;p31">
              <a:extLst>
                <a:ext uri="{FF2B5EF4-FFF2-40B4-BE49-F238E27FC236}">
                  <a16:creationId xmlns:a16="http://schemas.microsoft.com/office/drawing/2014/main" id="{E9F3CC07-8ABE-458E-A5FA-D258A7088A29}"/>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 name="TextBox 32">
              <a:extLst>
                <a:ext uri="{FF2B5EF4-FFF2-40B4-BE49-F238E27FC236}">
                  <a16:creationId xmlns:a16="http://schemas.microsoft.com/office/drawing/2014/main" id="{D3DC9790-0CFE-4FD7-938B-F26DD714778E}"/>
                </a:ext>
              </a:extLst>
            </p:cNvPr>
            <p:cNvSpPr txBox="1"/>
            <p:nvPr/>
          </p:nvSpPr>
          <p:spPr>
            <a:xfrm>
              <a:off x="1192441" y="1951935"/>
              <a:ext cx="4318000" cy="703568"/>
            </a:xfrm>
            <a:prstGeom prst="rect">
              <a:avLst/>
            </a:prstGeom>
            <a:noFill/>
          </p:spPr>
          <p:txBody>
            <a:bodyPr wrap="square" rtlCol="0">
              <a:spAutoFit/>
            </a:bodyPr>
            <a:lstStyle/>
            <a:p>
              <a:pPr algn="ctr"/>
              <a:r>
                <a:rPr lang="en-US" sz="2800">
                  <a:latin typeface="Arial Black" panose="020B0A04020102020204" pitchFamily="34" charset="0"/>
                </a:rPr>
                <a:t>Physical Properties of Solid Ceramics</a:t>
              </a:r>
            </a:p>
          </p:txBody>
        </p:sp>
      </p:grpSp>
      <p:grpSp>
        <p:nvGrpSpPr>
          <p:cNvPr id="3" name="Group 2">
            <a:extLst>
              <a:ext uri="{FF2B5EF4-FFF2-40B4-BE49-F238E27FC236}">
                <a16:creationId xmlns:a16="http://schemas.microsoft.com/office/drawing/2014/main" id="{3D1178F0-2D9D-4C48-B001-80FE20A8C47E}"/>
              </a:ext>
            </a:extLst>
          </p:cNvPr>
          <p:cNvGrpSpPr/>
          <p:nvPr/>
        </p:nvGrpSpPr>
        <p:grpSpPr>
          <a:xfrm>
            <a:off x="897078" y="3845220"/>
            <a:ext cx="5102153" cy="1483329"/>
            <a:chOff x="909779" y="1761344"/>
            <a:chExt cx="4830621" cy="1093822"/>
          </a:xfrm>
        </p:grpSpPr>
        <p:sp>
          <p:nvSpPr>
            <p:cNvPr id="39" name="Google Shape;279;p31">
              <a:extLst>
                <a:ext uri="{FF2B5EF4-FFF2-40B4-BE49-F238E27FC236}">
                  <a16:creationId xmlns:a16="http://schemas.microsoft.com/office/drawing/2014/main" id="{24DE441B-EC88-4EB6-9EBF-B9AD3E6C054A}"/>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0" name="TextBox 39">
              <a:extLst>
                <a:ext uri="{FF2B5EF4-FFF2-40B4-BE49-F238E27FC236}">
                  <a16:creationId xmlns:a16="http://schemas.microsoft.com/office/drawing/2014/main" id="{1B3DAF59-4138-4560-94E4-66386E785204}"/>
                </a:ext>
              </a:extLst>
            </p:cNvPr>
            <p:cNvSpPr txBox="1"/>
            <p:nvPr/>
          </p:nvSpPr>
          <p:spPr>
            <a:xfrm>
              <a:off x="1147832" y="2127285"/>
              <a:ext cx="4318000" cy="385828"/>
            </a:xfrm>
            <a:prstGeom prst="rect">
              <a:avLst/>
            </a:prstGeom>
            <a:noFill/>
          </p:spPr>
          <p:txBody>
            <a:bodyPr wrap="square" rtlCol="0">
              <a:spAutoFit/>
            </a:bodyPr>
            <a:lstStyle/>
            <a:p>
              <a:pPr algn="ctr"/>
              <a:r>
                <a:rPr lang="en-US" sz="2800">
                  <a:latin typeface="Arial Black" panose="020B0A04020102020204" pitchFamily="34" charset="0"/>
                </a:rPr>
                <a:t>Automated Process</a:t>
              </a:r>
            </a:p>
          </p:txBody>
        </p:sp>
      </p:grpSp>
      <p:grpSp>
        <p:nvGrpSpPr>
          <p:cNvPr id="4" name="Group 3">
            <a:extLst>
              <a:ext uri="{FF2B5EF4-FFF2-40B4-BE49-F238E27FC236}">
                <a16:creationId xmlns:a16="http://schemas.microsoft.com/office/drawing/2014/main" id="{4AE24878-B598-48D6-A4A4-B6ED662B95DA}"/>
              </a:ext>
            </a:extLst>
          </p:cNvPr>
          <p:cNvGrpSpPr/>
          <p:nvPr/>
        </p:nvGrpSpPr>
        <p:grpSpPr>
          <a:xfrm>
            <a:off x="6175447" y="2034593"/>
            <a:ext cx="5102153" cy="1483329"/>
            <a:chOff x="909779" y="1774044"/>
            <a:chExt cx="4830621" cy="1093822"/>
          </a:xfrm>
        </p:grpSpPr>
        <p:sp>
          <p:nvSpPr>
            <p:cNvPr id="42" name="Google Shape;279;p31">
              <a:extLst>
                <a:ext uri="{FF2B5EF4-FFF2-40B4-BE49-F238E27FC236}">
                  <a16:creationId xmlns:a16="http://schemas.microsoft.com/office/drawing/2014/main" id="{8799E09D-3435-4F32-8CD3-8E2068BF400C}"/>
                </a:ext>
              </a:extLst>
            </p:cNvPr>
            <p:cNvSpPr/>
            <p:nvPr/>
          </p:nvSpPr>
          <p:spPr>
            <a:xfrm>
              <a:off x="909779" y="17740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3" name="TextBox 42">
              <a:extLst>
                <a:ext uri="{FF2B5EF4-FFF2-40B4-BE49-F238E27FC236}">
                  <a16:creationId xmlns:a16="http://schemas.microsoft.com/office/drawing/2014/main" id="{F6A45518-94F6-4B37-94C8-C6D97B1978AC}"/>
                </a:ext>
              </a:extLst>
            </p:cNvPr>
            <p:cNvSpPr txBox="1"/>
            <p:nvPr/>
          </p:nvSpPr>
          <p:spPr>
            <a:xfrm>
              <a:off x="1278110" y="2108356"/>
              <a:ext cx="4318000" cy="385828"/>
            </a:xfrm>
            <a:prstGeom prst="rect">
              <a:avLst/>
            </a:prstGeom>
            <a:noFill/>
          </p:spPr>
          <p:txBody>
            <a:bodyPr wrap="square" rtlCol="0">
              <a:spAutoFit/>
            </a:bodyPr>
            <a:lstStyle/>
            <a:p>
              <a:r>
                <a:rPr lang="en-US" sz="2800">
                  <a:latin typeface="Arial Black" panose="020B0A04020102020204" pitchFamily="34" charset="0"/>
                </a:rPr>
                <a:t>Cylindrical Extrusions</a:t>
              </a:r>
            </a:p>
          </p:txBody>
        </p:sp>
      </p:grpSp>
      <p:grpSp>
        <p:nvGrpSpPr>
          <p:cNvPr id="5" name="Group 4">
            <a:extLst>
              <a:ext uri="{FF2B5EF4-FFF2-40B4-BE49-F238E27FC236}">
                <a16:creationId xmlns:a16="http://schemas.microsoft.com/office/drawing/2014/main" id="{CF8883CE-E01B-4D10-821D-2C2B76284ADF}"/>
              </a:ext>
            </a:extLst>
          </p:cNvPr>
          <p:cNvGrpSpPr/>
          <p:nvPr/>
        </p:nvGrpSpPr>
        <p:grpSpPr>
          <a:xfrm>
            <a:off x="6162747" y="3845220"/>
            <a:ext cx="5102153" cy="1483329"/>
            <a:chOff x="909779" y="1761344"/>
            <a:chExt cx="4830621" cy="1093822"/>
          </a:xfrm>
        </p:grpSpPr>
        <p:sp>
          <p:nvSpPr>
            <p:cNvPr id="45" name="Google Shape;279;p31">
              <a:extLst>
                <a:ext uri="{FF2B5EF4-FFF2-40B4-BE49-F238E27FC236}">
                  <a16:creationId xmlns:a16="http://schemas.microsoft.com/office/drawing/2014/main" id="{4FFC394A-EA92-44D3-A4D1-4B550BDE91EB}"/>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6" name="TextBox 45">
              <a:extLst>
                <a:ext uri="{FF2B5EF4-FFF2-40B4-BE49-F238E27FC236}">
                  <a16:creationId xmlns:a16="http://schemas.microsoft.com/office/drawing/2014/main" id="{A6A5103F-2423-42D3-8876-CFD8A1236314}"/>
                </a:ext>
              </a:extLst>
            </p:cNvPr>
            <p:cNvSpPr txBox="1"/>
            <p:nvPr/>
          </p:nvSpPr>
          <p:spPr>
            <a:xfrm>
              <a:off x="1160532" y="1831201"/>
              <a:ext cx="4318000" cy="1021310"/>
            </a:xfrm>
            <a:prstGeom prst="rect">
              <a:avLst/>
            </a:prstGeom>
            <a:noFill/>
          </p:spPr>
          <p:txBody>
            <a:bodyPr wrap="square" rtlCol="0">
              <a:spAutoFit/>
            </a:bodyPr>
            <a:lstStyle/>
            <a:p>
              <a:pPr algn="ctr"/>
              <a:r>
                <a:rPr lang="en-US" sz="2800">
                  <a:latin typeface="Arial Black" panose="020B0A04020102020204" pitchFamily="34" charset="0"/>
                </a:rPr>
                <a:t>Solution will not Leverage Existing Process</a:t>
              </a:r>
            </a:p>
          </p:txBody>
        </p:sp>
      </p:grpSp>
      <p:sp>
        <p:nvSpPr>
          <p:cNvPr id="23" name="Google Shape;292;p31">
            <a:extLst>
              <a:ext uri="{FF2B5EF4-FFF2-40B4-BE49-F238E27FC236}">
                <a16:creationId xmlns:a16="http://schemas.microsoft.com/office/drawing/2014/main" id="{CF931320-AB7D-4F0C-A4E1-0A2BEEECCD62}"/>
              </a:ext>
            </a:extLst>
          </p:cNvPr>
          <p:cNvSpPr txBox="1"/>
          <p:nvPr/>
        </p:nvSpPr>
        <p:spPr>
          <a:xfrm>
            <a:off x="10252649"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Makada Browne</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2529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684647" y="711532"/>
            <a:ext cx="2924535"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2887521"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 Key Goals</a:t>
            </a:r>
            <a:endParaRPr>
              <a:solidFill>
                <a:srgbClr val="000000"/>
              </a:solidFil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algn="ctr" defTabSz="1219170">
              <a:buClr>
                <a:srgbClr val="000000"/>
              </a:buClr>
            </a:pPr>
            <a:fld id="{00000000-1234-1234-1234-123412341234}" type="slidenum">
              <a:rPr lang="en" kern="0">
                <a:solidFill>
                  <a:srgbClr val="000000"/>
                </a:solidFill>
              </a:rPr>
              <a:pPr algn="ctr" defTabSz="1219170">
                <a:buClr>
                  <a:srgbClr val="000000"/>
                </a:buClr>
              </a:pPr>
              <a:t>41</a:t>
            </a:fld>
            <a:endParaRPr kern="0">
              <a:solidFill>
                <a:srgbClr val="000000"/>
              </a:solidFill>
            </a:endParaRPr>
          </a:p>
        </p:txBody>
      </p:sp>
      <p:grpSp>
        <p:nvGrpSpPr>
          <p:cNvPr id="24" name="Group 23">
            <a:extLst>
              <a:ext uri="{FF2B5EF4-FFF2-40B4-BE49-F238E27FC236}">
                <a16:creationId xmlns:a16="http://schemas.microsoft.com/office/drawing/2014/main" id="{B520585D-19C8-4249-B188-082974FB691B}"/>
              </a:ext>
            </a:extLst>
          </p:cNvPr>
          <p:cNvGrpSpPr/>
          <p:nvPr/>
        </p:nvGrpSpPr>
        <p:grpSpPr>
          <a:xfrm>
            <a:off x="6378647" y="2009194"/>
            <a:ext cx="4830621" cy="1093822"/>
            <a:chOff x="909779" y="1774044"/>
            <a:chExt cx="4830621" cy="1093822"/>
          </a:xfrm>
        </p:grpSpPr>
        <p:sp>
          <p:nvSpPr>
            <p:cNvPr id="27" name="Google Shape;279;p31">
              <a:extLst>
                <a:ext uri="{FF2B5EF4-FFF2-40B4-BE49-F238E27FC236}">
                  <a16:creationId xmlns:a16="http://schemas.microsoft.com/office/drawing/2014/main" id="{F625BE90-41DA-404B-BED6-D418470E2AA2}"/>
                </a:ext>
              </a:extLst>
            </p:cNvPr>
            <p:cNvSpPr/>
            <p:nvPr/>
          </p:nvSpPr>
          <p:spPr>
            <a:xfrm>
              <a:off x="909779" y="17740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defTabSz="1219170">
                <a:buClr>
                  <a:srgbClr val="000000"/>
                </a:buClr>
                <a:buSzPts val="1400"/>
              </a:pPr>
              <a:endParaRPr sz="1867" kern="0">
                <a:solidFill>
                  <a:srgbClr val="000000"/>
                </a:solidFill>
                <a:latin typeface="Arial"/>
                <a:ea typeface="Arial"/>
                <a:cs typeface="Arial"/>
                <a:sym typeface="Arial"/>
              </a:endParaRPr>
            </a:p>
          </p:txBody>
        </p:sp>
        <p:sp>
          <p:nvSpPr>
            <p:cNvPr id="28" name="TextBox 27">
              <a:extLst>
                <a:ext uri="{FF2B5EF4-FFF2-40B4-BE49-F238E27FC236}">
                  <a16:creationId xmlns:a16="http://schemas.microsoft.com/office/drawing/2014/main" id="{84784F20-3DB1-427F-953F-5A39036BD046}"/>
                </a:ext>
              </a:extLst>
            </p:cNvPr>
            <p:cNvSpPr txBox="1"/>
            <p:nvPr/>
          </p:nvSpPr>
          <p:spPr>
            <a:xfrm>
              <a:off x="1277372" y="1843453"/>
              <a:ext cx="4318000" cy="954107"/>
            </a:xfrm>
            <a:prstGeom prst="rect">
              <a:avLst/>
            </a:prstGeom>
            <a:noFill/>
          </p:spPr>
          <p:txBody>
            <a:bodyPr wrap="square" lIns="91440" tIns="45720" rIns="91440" bIns="45720" rtlCol="0" anchor="t">
              <a:spAutoFit/>
            </a:bodyPr>
            <a:lstStyle/>
            <a:p>
              <a:pPr algn="ctr"/>
              <a:r>
                <a:rPr lang="en-US" sz="2800">
                  <a:latin typeface="Arial Black"/>
                </a:rPr>
                <a:t>Eliminate Part Damage</a:t>
              </a:r>
            </a:p>
          </p:txBody>
        </p:sp>
      </p:grpSp>
      <p:grpSp>
        <p:nvGrpSpPr>
          <p:cNvPr id="29" name="Group 28">
            <a:extLst>
              <a:ext uri="{FF2B5EF4-FFF2-40B4-BE49-F238E27FC236}">
                <a16:creationId xmlns:a16="http://schemas.microsoft.com/office/drawing/2014/main" id="{E82589A7-4AA2-4F4D-A23B-6C41E89B4DC2}"/>
              </a:ext>
            </a:extLst>
          </p:cNvPr>
          <p:cNvGrpSpPr/>
          <p:nvPr/>
        </p:nvGrpSpPr>
        <p:grpSpPr>
          <a:xfrm>
            <a:off x="1008132" y="2008746"/>
            <a:ext cx="4830621" cy="1093822"/>
            <a:chOff x="909779" y="1761344"/>
            <a:chExt cx="4830621" cy="1093822"/>
          </a:xfrm>
        </p:grpSpPr>
        <p:sp>
          <p:nvSpPr>
            <p:cNvPr id="30" name="Google Shape;279;p31">
              <a:extLst>
                <a:ext uri="{FF2B5EF4-FFF2-40B4-BE49-F238E27FC236}">
                  <a16:creationId xmlns:a16="http://schemas.microsoft.com/office/drawing/2014/main" id="{AECC3A76-0A29-4CEB-B93B-CF20CF8069A3}"/>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defTabSz="1219170">
                <a:buClr>
                  <a:srgbClr val="000000"/>
                </a:buClr>
                <a:buSzPts val="1400"/>
              </a:pPr>
              <a:endParaRPr sz="1867" kern="0">
                <a:solidFill>
                  <a:srgbClr val="000000"/>
                </a:solidFill>
                <a:latin typeface="Arial"/>
                <a:ea typeface="Arial"/>
                <a:cs typeface="Arial"/>
                <a:sym typeface="Arial"/>
              </a:endParaRPr>
            </a:p>
          </p:txBody>
        </p:sp>
        <p:sp>
          <p:nvSpPr>
            <p:cNvPr id="31" name="TextBox 30">
              <a:extLst>
                <a:ext uri="{FF2B5EF4-FFF2-40B4-BE49-F238E27FC236}">
                  <a16:creationId xmlns:a16="http://schemas.microsoft.com/office/drawing/2014/main" id="{09C8C340-06B2-44E0-B2D6-7DE329A86E35}"/>
                </a:ext>
              </a:extLst>
            </p:cNvPr>
            <p:cNvSpPr txBox="1"/>
            <p:nvPr/>
          </p:nvSpPr>
          <p:spPr>
            <a:xfrm>
              <a:off x="1160532" y="1831201"/>
              <a:ext cx="4318000" cy="954107"/>
            </a:xfrm>
            <a:prstGeom prst="rect">
              <a:avLst/>
            </a:prstGeom>
            <a:noFill/>
          </p:spPr>
          <p:txBody>
            <a:bodyPr wrap="square" lIns="91440" tIns="45720" rIns="91440" bIns="45720" rtlCol="0" anchor="t">
              <a:spAutoFit/>
            </a:bodyPr>
            <a:lstStyle/>
            <a:p>
              <a:pPr algn="ctr"/>
              <a:r>
                <a:rPr lang="en-US" sz="2800">
                  <a:latin typeface="Arial Black"/>
                </a:rPr>
                <a:t>Implementable in Manufacturing</a:t>
              </a:r>
              <a:endParaRPr lang="en-US" sz="2800" err="1">
                <a:latin typeface="Arial Black" panose="020B0A04020102020204" pitchFamily="34" charset="0"/>
              </a:endParaRPr>
            </a:p>
          </p:txBody>
        </p:sp>
      </p:grpSp>
      <p:grpSp>
        <p:nvGrpSpPr>
          <p:cNvPr id="20" name="Group 19">
            <a:extLst>
              <a:ext uri="{FF2B5EF4-FFF2-40B4-BE49-F238E27FC236}">
                <a16:creationId xmlns:a16="http://schemas.microsoft.com/office/drawing/2014/main" id="{0320642F-E6B4-4A09-A557-89370141CD59}"/>
              </a:ext>
            </a:extLst>
          </p:cNvPr>
          <p:cNvGrpSpPr/>
          <p:nvPr/>
        </p:nvGrpSpPr>
        <p:grpSpPr>
          <a:xfrm>
            <a:off x="3680689" y="3628182"/>
            <a:ext cx="4830621" cy="1093822"/>
            <a:chOff x="909779" y="1761344"/>
            <a:chExt cx="4830621" cy="1093822"/>
          </a:xfrm>
        </p:grpSpPr>
        <p:sp>
          <p:nvSpPr>
            <p:cNvPr id="25" name="Google Shape;279;p31">
              <a:extLst>
                <a:ext uri="{FF2B5EF4-FFF2-40B4-BE49-F238E27FC236}">
                  <a16:creationId xmlns:a16="http://schemas.microsoft.com/office/drawing/2014/main" id="{337D3C30-D203-4F55-9C26-1BBF8F59A80E}"/>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defTabSz="1219170">
                <a:buClr>
                  <a:srgbClr val="000000"/>
                </a:buClr>
                <a:buSzPts val="1400"/>
              </a:pPr>
              <a:endParaRPr sz="1867" kern="0">
                <a:solidFill>
                  <a:srgbClr val="000000"/>
                </a:solidFill>
                <a:latin typeface="Arial"/>
                <a:ea typeface="Arial"/>
                <a:cs typeface="Arial"/>
                <a:sym typeface="Arial"/>
              </a:endParaRPr>
            </a:p>
          </p:txBody>
        </p:sp>
        <p:sp>
          <p:nvSpPr>
            <p:cNvPr id="26" name="TextBox 25">
              <a:extLst>
                <a:ext uri="{FF2B5EF4-FFF2-40B4-BE49-F238E27FC236}">
                  <a16:creationId xmlns:a16="http://schemas.microsoft.com/office/drawing/2014/main" id="{F34204A2-A7BA-49BA-82ED-8F5972A1BE02}"/>
                </a:ext>
              </a:extLst>
            </p:cNvPr>
            <p:cNvSpPr txBox="1"/>
            <p:nvPr/>
          </p:nvSpPr>
          <p:spPr>
            <a:xfrm>
              <a:off x="1135926" y="2046197"/>
              <a:ext cx="4318000" cy="523220"/>
            </a:xfrm>
            <a:prstGeom prst="rect">
              <a:avLst/>
            </a:prstGeom>
            <a:noFill/>
          </p:spPr>
          <p:txBody>
            <a:bodyPr wrap="square" lIns="91440" tIns="45720" rIns="91440" bIns="45720" rtlCol="0" anchor="t">
              <a:spAutoFit/>
            </a:bodyPr>
            <a:lstStyle/>
            <a:p>
              <a:pPr algn="ctr"/>
              <a:r>
                <a:rPr lang="en-US" sz="2800">
                  <a:latin typeface="Arial Black"/>
                </a:rPr>
                <a:t>Test with Samples</a:t>
              </a:r>
              <a:endParaRPr lang="en-US"/>
            </a:p>
          </p:txBody>
        </p:sp>
      </p:grpSp>
      <p:sp>
        <p:nvSpPr>
          <p:cNvPr id="19" name="Google Shape;292;p31">
            <a:extLst>
              <a:ext uri="{FF2B5EF4-FFF2-40B4-BE49-F238E27FC236}">
                <a16:creationId xmlns:a16="http://schemas.microsoft.com/office/drawing/2014/main" id="{0FA9D774-9EEB-42BB-B586-2ADF295343E7}"/>
              </a:ext>
            </a:extLst>
          </p:cNvPr>
          <p:cNvSpPr txBox="1"/>
          <p:nvPr/>
        </p:nvSpPr>
        <p:spPr>
          <a:xfrm>
            <a:off x="10252649"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Makada Browne</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3565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859168" y="711531"/>
            <a:ext cx="333722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3540798"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Customer Needs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42</a:t>
            </a:fld>
            <a:endParaRPr kern="0">
              <a:solidFill>
                <a:srgbClr val="000000"/>
              </a:solidFill>
            </a:endParaRPr>
          </a:p>
        </p:txBody>
      </p:sp>
      <p:sp>
        <p:nvSpPr>
          <p:cNvPr id="11" name="Google Shape;279;p31">
            <a:extLst>
              <a:ext uri="{FF2B5EF4-FFF2-40B4-BE49-F238E27FC236}">
                <a16:creationId xmlns:a16="http://schemas.microsoft.com/office/drawing/2014/main" id="{D0829EC1-11D6-4B8C-9498-2CA2FDD422BF}"/>
              </a:ext>
            </a:extLst>
          </p:cNvPr>
          <p:cNvSpPr/>
          <p:nvPr/>
        </p:nvSpPr>
        <p:spPr>
          <a:xfrm>
            <a:off x="882968" y="1639733"/>
            <a:ext cx="10357838"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pic>
        <p:nvPicPr>
          <p:cNvPr id="4" name="Graphic 3" descr="Customer review with solid fill">
            <a:extLst>
              <a:ext uri="{FF2B5EF4-FFF2-40B4-BE49-F238E27FC236}">
                <a16:creationId xmlns:a16="http://schemas.microsoft.com/office/drawing/2014/main" id="{A2722473-E429-4E87-B96E-640F6551D6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315" y="2477984"/>
            <a:ext cx="1902031" cy="1902031"/>
          </a:xfrm>
          <a:prstGeom prst="rect">
            <a:avLst/>
          </a:prstGeom>
        </p:spPr>
      </p:pic>
      <p:grpSp>
        <p:nvGrpSpPr>
          <p:cNvPr id="2" name="Group 1">
            <a:extLst>
              <a:ext uri="{FF2B5EF4-FFF2-40B4-BE49-F238E27FC236}">
                <a16:creationId xmlns:a16="http://schemas.microsoft.com/office/drawing/2014/main" id="{8857EA09-DAF1-4E5B-869E-1AD8231036B5}"/>
              </a:ext>
            </a:extLst>
          </p:cNvPr>
          <p:cNvGrpSpPr/>
          <p:nvPr/>
        </p:nvGrpSpPr>
        <p:grpSpPr>
          <a:xfrm>
            <a:off x="8329317" y="2477984"/>
            <a:ext cx="2503716" cy="1985429"/>
            <a:chOff x="4715420" y="3035661"/>
            <a:chExt cx="2415759" cy="1891663"/>
          </a:xfrm>
        </p:grpSpPr>
        <p:pic>
          <p:nvPicPr>
            <p:cNvPr id="8" name="Graphic 7" descr="Presentation with checklist with solid fill">
              <a:extLst>
                <a:ext uri="{FF2B5EF4-FFF2-40B4-BE49-F238E27FC236}">
                  <a16:creationId xmlns:a16="http://schemas.microsoft.com/office/drawing/2014/main" id="{E39D3A01-3EA2-4A7C-9DE6-D45FC8E367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5420" y="3035661"/>
              <a:ext cx="1668329" cy="1668329"/>
            </a:xfrm>
            <a:prstGeom prst="rect">
              <a:avLst/>
            </a:prstGeom>
          </p:spPr>
        </p:pic>
        <p:pic>
          <p:nvPicPr>
            <p:cNvPr id="9" name="Graphic 8" descr="User with solid fill">
              <a:extLst>
                <a:ext uri="{FF2B5EF4-FFF2-40B4-BE49-F238E27FC236}">
                  <a16:creationId xmlns:a16="http://schemas.microsoft.com/office/drawing/2014/main" id="{19FB8C15-839C-42EC-9DB8-BDC2D65133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1979" y="3708124"/>
              <a:ext cx="1219200" cy="1219200"/>
            </a:xfrm>
            <a:prstGeom prst="rect">
              <a:avLst/>
            </a:prstGeom>
          </p:spPr>
        </p:pic>
      </p:grpSp>
      <p:grpSp>
        <p:nvGrpSpPr>
          <p:cNvPr id="30" name="Group 29">
            <a:extLst>
              <a:ext uri="{FF2B5EF4-FFF2-40B4-BE49-F238E27FC236}">
                <a16:creationId xmlns:a16="http://schemas.microsoft.com/office/drawing/2014/main" id="{B56A13BE-F22B-469B-A724-B7EED0F91E91}"/>
              </a:ext>
            </a:extLst>
          </p:cNvPr>
          <p:cNvGrpSpPr/>
          <p:nvPr/>
        </p:nvGrpSpPr>
        <p:grpSpPr>
          <a:xfrm>
            <a:off x="4810900" y="2127661"/>
            <a:ext cx="2602675" cy="2602675"/>
            <a:chOff x="4810900" y="2127661"/>
            <a:chExt cx="2602675" cy="2602675"/>
          </a:xfrm>
        </p:grpSpPr>
        <p:pic>
          <p:nvPicPr>
            <p:cNvPr id="7" name="Graphic 6" descr="Table with solid fill">
              <a:extLst>
                <a:ext uri="{FF2B5EF4-FFF2-40B4-BE49-F238E27FC236}">
                  <a16:creationId xmlns:a16="http://schemas.microsoft.com/office/drawing/2014/main" id="{5FD62B55-804F-4597-A87B-70FA99EC8F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10900" y="2127661"/>
              <a:ext cx="2602675" cy="2602675"/>
            </a:xfrm>
            <a:prstGeom prst="rect">
              <a:avLst/>
            </a:prstGeom>
          </p:spPr>
        </p:pic>
        <p:pic>
          <p:nvPicPr>
            <p:cNvPr id="12" name="Graphic 11" descr="Question Mark with solid fill">
              <a:extLst>
                <a:ext uri="{FF2B5EF4-FFF2-40B4-BE49-F238E27FC236}">
                  <a16:creationId xmlns:a16="http://schemas.microsoft.com/office/drawing/2014/main" id="{DE708400-938D-45AE-A829-C5FF662C71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6267" y="2823634"/>
              <a:ext cx="338666" cy="338666"/>
            </a:xfrm>
            <a:prstGeom prst="rect">
              <a:avLst/>
            </a:prstGeom>
          </p:spPr>
        </p:pic>
        <p:pic>
          <p:nvPicPr>
            <p:cNvPr id="18" name="Graphic 17" descr="Question Mark with solid fill">
              <a:extLst>
                <a:ext uri="{FF2B5EF4-FFF2-40B4-BE49-F238E27FC236}">
                  <a16:creationId xmlns:a16="http://schemas.microsoft.com/office/drawing/2014/main" id="{8821419A-4BB3-476A-9F9D-3657C3130E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6267" y="3259665"/>
              <a:ext cx="338666" cy="338666"/>
            </a:xfrm>
            <a:prstGeom prst="rect">
              <a:avLst/>
            </a:prstGeom>
          </p:spPr>
        </p:pic>
        <p:pic>
          <p:nvPicPr>
            <p:cNvPr id="19" name="Graphic 18" descr="Question Mark with solid fill">
              <a:extLst>
                <a:ext uri="{FF2B5EF4-FFF2-40B4-BE49-F238E27FC236}">
                  <a16:creationId xmlns:a16="http://schemas.microsoft.com/office/drawing/2014/main" id="{EFB6E470-F32D-43A1-9EF7-101957EE07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6267" y="3695696"/>
              <a:ext cx="338666" cy="338666"/>
            </a:xfrm>
            <a:prstGeom prst="rect">
              <a:avLst/>
            </a:prstGeom>
          </p:spPr>
        </p:pic>
        <p:pic>
          <p:nvPicPr>
            <p:cNvPr id="14" name="Graphic 13" descr="Checkmark with solid fill">
              <a:extLst>
                <a:ext uri="{FF2B5EF4-FFF2-40B4-BE49-F238E27FC236}">
                  <a16:creationId xmlns:a16="http://schemas.microsoft.com/office/drawing/2014/main" id="{A4220D9A-9527-43B9-A254-02C7E694DC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57434" y="2785533"/>
              <a:ext cx="410633" cy="410633"/>
            </a:xfrm>
            <a:prstGeom prst="rect">
              <a:avLst/>
            </a:prstGeom>
          </p:spPr>
        </p:pic>
        <p:pic>
          <p:nvPicPr>
            <p:cNvPr id="23" name="Graphic 22" descr="Checkmark with solid fill">
              <a:extLst>
                <a:ext uri="{FF2B5EF4-FFF2-40B4-BE49-F238E27FC236}">
                  <a16:creationId xmlns:a16="http://schemas.microsoft.com/office/drawing/2014/main" id="{1FB3BB6C-DC6E-4F31-B403-1DCB4FA9E9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62171" y="3223681"/>
              <a:ext cx="410633" cy="410633"/>
            </a:xfrm>
            <a:prstGeom prst="rect">
              <a:avLst/>
            </a:prstGeom>
          </p:spPr>
        </p:pic>
        <p:pic>
          <p:nvPicPr>
            <p:cNvPr id="24" name="Graphic 23" descr="Checkmark with solid fill">
              <a:extLst>
                <a:ext uri="{FF2B5EF4-FFF2-40B4-BE49-F238E27FC236}">
                  <a16:creationId xmlns:a16="http://schemas.microsoft.com/office/drawing/2014/main" id="{7B716038-7C7E-4305-929B-271831D793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64037" y="3661829"/>
              <a:ext cx="410633" cy="410633"/>
            </a:xfrm>
            <a:prstGeom prst="rect">
              <a:avLst/>
            </a:prstGeom>
          </p:spPr>
        </p:pic>
        <p:pic>
          <p:nvPicPr>
            <p:cNvPr id="16" name="Graphic 15" descr="Line arrow: Slight curve with solid fill">
              <a:extLst>
                <a:ext uri="{FF2B5EF4-FFF2-40B4-BE49-F238E27FC236}">
                  <a16:creationId xmlns:a16="http://schemas.microsoft.com/office/drawing/2014/main" id="{F6CE8B9A-0CA0-41F4-8A6D-302C9F1BF91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69131" y="2785533"/>
              <a:ext cx="446617" cy="446617"/>
            </a:xfrm>
            <a:prstGeom prst="rect">
              <a:avLst/>
            </a:prstGeom>
          </p:spPr>
        </p:pic>
        <p:pic>
          <p:nvPicPr>
            <p:cNvPr id="27" name="Graphic 26" descr="Line arrow: Slight curve with solid fill">
              <a:extLst>
                <a:ext uri="{FF2B5EF4-FFF2-40B4-BE49-F238E27FC236}">
                  <a16:creationId xmlns:a16="http://schemas.microsoft.com/office/drawing/2014/main" id="{8A645065-191E-4A55-A380-449B593E41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83133" y="3205688"/>
              <a:ext cx="446617" cy="446617"/>
            </a:xfrm>
            <a:prstGeom prst="rect">
              <a:avLst/>
            </a:prstGeom>
          </p:spPr>
        </p:pic>
        <p:pic>
          <p:nvPicPr>
            <p:cNvPr id="28" name="Graphic 27" descr="Line arrow: Slight curve with solid fill">
              <a:extLst>
                <a:ext uri="{FF2B5EF4-FFF2-40B4-BE49-F238E27FC236}">
                  <a16:creationId xmlns:a16="http://schemas.microsoft.com/office/drawing/2014/main" id="{7461A996-C87F-4E27-9E59-A5C7371284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83133" y="3647013"/>
              <a:ext cx="446617" cy="446617"/>
            </a:xfrm>
            <a:prstGeom prst="rect">
              <a:avLst/>
            </a:prstGeom>
          </p:spPr>
        </p:pic>
      </p:grpSp>
      <p:pic>
        <p:nvPicPr>
          <p:cNvPr id="20" name="Graphic 19" descr="Add with solid fill">
            <a:extLst>
              <a:ext uri="{FF2B5EF4-FFF2-40B4-BE49-F238E27FC236}">
                <a16:creationId xmlns:a16="http://schemas.microsoft.com/office/drawing/2014/main" id="{807579FD-0AAE-494E-9C49-F6155CA419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15597" y="2990849"/>
            <a:ext cx="914400" cy="914400"/>
          </a:xfrm>
          <a:prstGeom prst="rect">
            <a:avLst/>
          </a:prstGeom>
        </p:spPr>
      </p:pic>
      <p:grpSp>
        <p:nvGrpSpPr>
          <p:cNvPr id="29" name="Group 28">
            <a:extLst>
              <a:ext uri="{FF2B5EF4-FFF2-40B4-BE49-F238E27FC236}">
                <a16:creationId xmlns:a16="http://schemas.microsoft.com/office/drawing/2014/main" id="{180E652A-C65E-4895-A9D8-6946A33B982C}"/>
              </a:ext>
            </a:extLst>
          </p:cNvPr>
          <p:cNvGrpSpPr/>
          <p:nvPr/>
        </p:nvGrpSpPr>
        <p:grpSpPr>
          <a:xfrm>
            <a:off x="7552155" y="3320333"/>
            <a:ext cx="633574" cy="255431"/>
            <a:chOff x="3955730" y="4643252"/>
            <a:chExt cx="585270" cy="211777"/>
          </a:xfrm>
        </p:grpSpPr>
        <p:cxnSp>
          <p:nvCxnSpPr>
            <p:cNvPr id="25" name="Straight Connector 24">
              <a:extLst>
                <a:ext uri="{FF2B5EF4-FFF2-40B4-BE49-F238E27FC236}">
                  <a16:creationId xmlns:a16="http://schemas.microsoft.com/office/drawing/2014/main" id="{05B3BB8E-AB00-43AA-819C-F5812AA283A4}"/>
                </a:ext>
              </a:extLst>
            </p:cNvPr>
            <p:cNvCxnSpPr>
              <a:cxnSpLocks/>
            </p:cNvCxnSpPr>
            <p:nvPr/>
          </p:nvCxnSpPr>
          <p:spPr>
            <a:xfrm>
              <a:off x="3955730" y="4643252"/>
              <a:ext cx="58064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B3B11EC-9B27-49BA-B287-D7D0A0AA0832}"/>
                </a:ext>
              </a:extLst>
            </p:cNvPr>
            <p:cNvCxnSpPr>
              <a:cxnSpLocks/>
            </p:cNvCxnSpPr>
            <p:nvPr/>
          </p:nvCxnSpPr>
          <p:spPr>
            <a:xfrm>
              <a:off x="3960356" y="4855029"/>
              <a:ext cx="580644" cy="0"/>
            </a:xfrm>
            <a:prstGeom prst="line">
              <a:avLst/>
            </a:prstGeom>
            <a:ln w="76200"/>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6CFD166D-DB2E-4B83-9582-9A802B429950}"/>
              </a:ext>
            </a:extLst>
          </p:cNvPr>
          <p:cNvSpPr txBox="1"/>
          <p:nvPr/>
        </p:nvSpPr>
        <p:spPr>
          <a:xfrm>
            <a:off x="1684315" y="4284503"/>
            <a:ext cx="2242485" cy="461665"/>
          </a:xfrm>
          <a:prstGeom prst="rect">
            <a:avLst/>
          </a:prstGeom>
          <a:noFill/>
        </p:spPr>
        <p:txBody>
          <a:bodyPr wrap="square" rtlCol="0">
            <a:spAutoFit/>
          </a:bodyPr>
          <a:lstStyle/>
          <a:p>
            <a:r>
              <a:rPr lang="en-US" sz="2400"/>
              <a:t>Ask Questions</a:t>
            </a:r>
          </a:p>
        </p:txBody>
      </p:sp>
      <p:sp>
        <p:nvSpPr>
          <p:cNvPr id="38" name="TextBox 37">
            <a:extLst>
              <a:ext uri="{FF2B5EF4-FFF2-40B4-BE49-F238E27FC236}">
                <a16:creationId xmlns:a16="http://schemas.microsoft.com/office/drawing/2014/main" id="{8C6C9043-83D3-4C0E-A00E-CF9D0DC72908}"/>
              </a:ext>
            </a:extLst>
          </p:cNvPr>
          <p:cNvSpPr txBox="1"/>
          <p:nvPr/>
        </p:nvSpPr>
        <p:spPr>
          <a:xfrm>
            <a:off x="4728147" y="4328460"/>
            <a:ext cx="3038732" cy="461665"/>
          </a:xfrm>
          <a:prstGeom prst="rect">
            <a:avLst/>
          </a:prstGeom>
          <a:noFill/>
        </p:spPr>
        <p:txBody>
          <a:bodyPr wrap="square" rtlCol="0">
            <a:spAutoFit/>
          </a:bodyPr>
          <a:lstStyle/>
          <a:p>
            <a:r>
              <a:rPr lang="en-US" sz="2400"/>
              <a:t>Tabulate &amp; Interpret</a:t>
            </a:r>
          </a:p>
        </p:txBody>
      </p:sp>
      <p:sp>
        <p:nvSpPr>
          <p:cNvPr id="39" name="TextBox 38">
            <a:extLst>
              <a:ext uri="{FF2B5EF4-FFF2-40B4-BE49-F238E27FC236}">
                <a16:creationId xmlns:a16="http://schemas.microsoft.com/office/drawing/2014/main" id="{6C653340-AFE3-4E98-92F9-1F4078A09CBA}"/>
              </a:ext>
            </a:extLst>
          </p:cNvPr>
          <p:cNvSpPr txBox="1"/>
          <p:nvPr/>
        </p:nvSpPr>
        <p:spPr>
          <a:xfrm>
            <a:off x="8320372" y="4389182"/>
            <a:ext cx="2739055" cy="830997"/>
          </a:xfrm>
          <a:prstGeom prst="rect">
            <a:avLst/>
          </a:prstGeom>
          <a:noFill/>
        </p:spPr>
        <p:txBody>
          <a:bodyPr wrap="square" rtlCol="0">
            <a:spAutoFit/>
          </a:bodyPr>
          <a:lstStyle/>
          <a:p>
            <a:pPr algn="ctr"/>
            <a:r>
              <a:rPr lang="en-US" sz="2400"/>
              <a:t>Develop Customer Needs</a:t>
            </a:r>
          </a:p>
        </p:txBody>
      </p:sp>
      <p:sp>
        <p:nvSpPr>
          <p:cNvPr id="32" name="Google Shape;292;p31">
            <a:extLst>
              <a:ext uri="{FF2B5EF4-FFF2-40B4-BE49-F238E27FC236}">
                <a16:creationId xmlns:a16="http://schemas.microsoft.com/office/drawing/2014/main" id="{3E164A2F-1D86-466E-B478-764439DD1B99}"/>
              </a:ext>
            </a:extLst>
          </p:cNvPr>
          <p:cNvSpPr txBox="1"/>
          <p:nvPr/>
        </p:nvSpPr>
        <p:spPr>
          <a:xfrm>
            <a:off x="10252649"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Makada Browne</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5960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859168" y="711531"/>
            <a:ext cx="333722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3540798"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Customer Needs</a:t>
            </a:r>
            <a:endParaRPr>
              <a:solidFill>
                <a:srgbClr val="000000"/>
              </a:solidFil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43</a:t>
            </a:fld>
            <a:endParaRPr kern="0">
              <a:solidFill>
                <a:srgbClr val="000000"/>
              </a:solidFill>
            </a:endParaRPr>
          </a:p>
        </p:txBody>
      </p:sp>
      <p:sp>
        <p:nvSpPr>
          <p:cNvPr id="11" name="Google Shape;279;p31">
            <a:extLst>
              <a:ext uri="{FF2B5EF4-FFF2-40B4-BE49-F238E27FC236}">
                <a16:creationId xmlns:a16="http://schemas.microsoft.com/office/drawing/2014/main" id="{D0829EC1-11D6-4B8C-9498-2CA2FDD422BF}"/>
              </a:ext>
            </a:extLst>
          </p:cNvPr>
          <p:cNvSpPr/>
          <p:nvPr/>
        </p:nvSpPr>
        <p:spPr>
          <a:xfrm>
            <a:off x="859168" y="1569925"/>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2800" b="1" kern="0">
              <a:solidFill>
                <a:srgbClr val="000000"/>
              </a:solidFill>
              <a:latin typeface="Arial"/>
              <a:ea typeface="Arial"/>
              <a:cs typeface="Arial"/>
              <a:sym typeface="Arial"/>
            </a:endParaRPr>
          </a:p>
        </p:txBody>
      </p:sp>
      <p:grpSp>
        <p:nvGrpSpPr>
          <p:cNvPr id="16" name="Group 15">
            <a:extLst>
              <a:ext uri="{FF2B5EF4-FFF2-40B4-BE49-F238E27FC236}">
                <a16:creationId xmlns:a16="http://schemas.microsoft.com/office/drawing/2014/main" id="{D0F697F6-0906-4429-A168-C03C1015E73D}"/>
              </a:ext>
            </a:extLst>
          </p:cNvPr>
          <p:cNvGrpSpPr/>
          <p:nvPr/>
        </p:nvGrpSpPr>
        <p:grpSpPr>
          <a:xfrm>
            <a:off x="2937111" y="1799205"/>
            <a:ext cx="1259278" cy="1197399"/>
            <a:chOff x="5932799" y="2547380"/>
            <a:chExt cx="1631950" cy="1663612"/>
          </a:xfrm>
        </p:grpSpPr>
        <p:sp>
          <p:nvSpPr>
            <p:cNvPr id="17" name="Oval 16">
              <a:extLst>
                <a:ext uri="{FF2B5EF4-FFF2-40B4-BE49-F238E27FC236}">
                  <a16:creationId xmlns:a16="http://schemas.microsoft.com/office/drawing/2014/main" id="{2199DA97-DA0B-4586-A624-70994736F153}"/>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a:extLst>
                <a:ext uri="{FF2B5EF4-FFF2-40B4-BE49-F238E27FC236}">
                  <a16:creationId xmlns:a16="http://schemas.microsoft.com/office/drawing/2014/main" id="{DE9E844D-58CE-436C-8F97-18BD5261C4CD}"/>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 name="Oval 18">
              <a:extLst>
                <a:ext uri="{FF2B5EF4-FFF2-40B4-BE49-F238E27FC236}">
                  <a16:creationId xmlns:a16="http://schemas.microsoft.com/office/drawing/2014/main" id="{D0836531-C67A-49F7-B971-7B88F03EDD26}"/>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20" name="Straight Connector 19">
              <a:extLst>
                <a:ext uri="{FF2B5EF4-FFF2-40B4-BE49-F238E27FC236}">
                  <a16:creationId xmlns:a16="http://schemas.microsoft.com/office/drawing/2014/main" id="{653F5AE1-1B95-485E-9806-9C1F40BD97C7}"/>
                </a:ext>
              </a:extLst>
            </p:cNvPr>
            <p:cNvCxnSpPr>
              <a:stCxn id="19" idx="2"/>
              <a:endCxn id="19"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BEDF7BCE-FD0A-42E7-A0BA-94D67AD1FD57}"/>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9C12D385-6DA6-4C00-B4D4-2DE146B74FD9}"/>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16C7559A-440D-4E14-88C8-7EA4BD820C04}"/>
                </a:ext>
              </a:extLst>
            </p:cNvPr>
            <p:cNvCxnSpPr>
              <a:cxnSpLocks/>
              <a:stCxn id="19"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B2A6E8FC-8944-4CB0-9AEC-CDE1C5161B48}"/>
                </a:ext>
              </a:extLst>
            </p:cNvPr>
            <p:cNvCxnSpPr>
              <a:cxnSpLocks/>
              <a:stCxn id="19" idx="1"/>
              <a:endCxn id="19"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409845AB-8C93-4943-8CAE-59B29B0A20C0}"/>
                </a:ext>
              </a:extLst>
            </p:cNvPr>
            <p:cNvCxnSpPr>
              <a:stCxn id="19" idx="1"/>
              <a:endCxn id="19"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BCE342-51BB-42B4-A816-5E6C353C6E7C}"/>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DB2096-E007-472F-A3B0-631398349A97}"/>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0658680-7CA0-4E69-A64D-E18B71AA6194}"/>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E04FE7-7B6A-4E6D-943F-B67C119D58C6}"/>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A199CEA-DD02-430D-B43E-122399A23739}"/>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EC937F-A1CE-47A8-8AE2-4DDB2F0142BC}"/>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AA020B-659F-4481-8339-439F0D9BEDE6}"/>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1A3625-CBF0-48E5-8231-CD9CAA71DAF8}"/>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B93DFC-D87D-45FE-A973-A3499F791EEA}"/>
                </a:ext>
              </a:extLst>
            </p:cNvPr>
            <p:cNvCxnSpPr>
              <a:cxnSpLocks/>
              <a:endCxn id="19"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E77B64-7710-4CCF-97E7-002239C401EF}"/>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4864791-D2F3-4DB3-8A36-F16B32C4AB71}"/>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37" name="Graphic 36" descr="Checkbox Checked with solid fill">
            <a:extLst>
              <a:ext uri="{FF2B5EF4-FFF2-40B4-BE49-F238E27FC236}">
                <a16:creationId xmlns:a16="http://schemas.microsoft.com/office/drawing/2014/main" id="{70453031-F889-4FB0-9B9F-AF3406A194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0249" y="2107054"/>
            <a:ext cx="1219200" cy="1219200"/>
          </a:xfrm>
          <a:prstGeom prst="rect">
            <a:avLst/>
          </a:prstGeom>
        </p:spPr>
      </p:pic>
      <p:grpSp>
        <p:nvGrpSpPr>
          <p:cNvPr id="330" name="Group 329">
            <a:extLst>
              <a:ext uri="{FF2B5EF4-FFF2-40B4-BE49-F238E27FC236}">
                <a16:creationId xmlns:a16="http://schemas.microsoft.com/office/drawing/2014/main" id="{474BA235-C750-4D1E-B64D-3EAC3DFE8946}"/>
              </a:ext>
            </a:extLst>
          </p:cNvPr>
          <p:cNvGrpSpPr/>
          <p:nvPr/>
        </p:nvGrpSpPr>
        <p:grpSpPr>
          <a:xfrm>
            <a:off x="6303334" y="1576680"/>
            <a:ext cx="5236832" cy="1655960"/>
            <a:chOff x="6303334" y="1576680"/>
            <a:chExt cx="5236832" cy="1655960"/>
          </a:xfrm>
        </p:grpSpPr>
        <p:sp>
          <p:nvSpPr>
            <p:cNvPr id="10" name="Google Shape;279;p31">
              <a:extLst>
                <a:ext uri="{FF2B5EF4-FFF2-40B4-BE49-F238E27FC236}">
                  <a16:creationId xmlns:a16="http://schemas.microsoft.com/office/drawing/2014/main" id="{F2FDC61A-6385-409E-B4C4-BF99816C8659}"/>
                </a:ext>
              </a:extLst>
            </p:cNvPr>
            <p:cNvSpPr/>
            <p:nvPr/>
          </p:nvSpPr>
          <p:spPr>
            <a:xfrm>
              <a:off x="6303334" y="1576680"/>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2800" b="1" kern="0">
                <a:solidFill>
                  <a:srgbClr val="000000"/>
                </a:solidFill>
                <a:latin typeface="Arial"/>
                <a:ea typeface="Arial"/>
                <a:cs typeface="Arial"/>
                <a:sym typeface="Arial"/>
              </a:endParaRPr>
            </a:p>
          </p:txBody>
        </p:sp>
        <p:sp>
          <p:nvSpPr>
            <p:cNvPr id="47" name="Rectangle 46">
              <a:extLst>
                <a:ext uri="{FF2B5EF4-FFF2-40B4-BE49-F238E27FC236}">
                  <a16:creationId xmlns:a16="http://schemas.microsoft.com/office/drawing/2014/main" id="{F19DDB7B-AD6D-4904-8C98-09FE492116F1}"/>
                </a:ext>
              </a:extLst>
            </p:cNvPr>
            <p:cNvSpPr/>
            <p:nvPr/>
          </p:nvSpPr>
          <p:spPr>
            <a:xfrm rot="19145873">
              <a:off x="8707885" y="2101590"/>
              <a:ext cx="722112" cy="15586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8C016714-9B04-45D7-8130-892309125FD6}"/>
                </a:ext>
              </a:extLst>
            </p:cNvPr>
            <p:cNvGrpSpPr/>
            <p:nvPr/>
          </p:nvGrpSpPr>
          <p:grpSpPr>
            <a:xfrm>
              <a:off x="6773446" y="1765554"/>
              <a:ext cx="3357862" cy="1335457"/>
              <a:chOff x="1992139" y="2856756"/>
              <a:chExt cx="3357862" cy="1335457"/>
            </a:xfrm>
          </p:grpSpPr>
          <p:grpSp>
            <p:nvGrpSpPr>
              <p:cNvPr id="48" name="Group 47">
                <a:extLst>
                  <a:ext uri="{FF2B5EF4-FFF2-40B4-BE49-F238E27FC236}">
                    <a16:creationId xmlns:a16="http://schemas.microsoft.com/office/drawing/2014/main" id="{5C266898-86D6-4E60-A27A-EC3E484213FE}"/>
                  </a:ext>
                </a:extLst>
              </p:cNvPr>
              <p:cNvGrpSpPr/>
              <p:nvPr/>
            </p:nvGrpSpPr>
            <p:grpSpPr>
              <a:xfrm>
                <a:off x="4126834" y="2856756"/>
                <a:ext cx="1223167" cy="1335457"/>
                <a:chOff x="6642100" y="356550"/>
                <a:chExt cx="1631950" cy="1663612"/>
              </a:xfrm>
            </p:grpSpPr>
            <p:sp>
              <p:nvSpPr>
                <p:cNvPr id="57" name="Oval 56">
                  <a:extLst>
                    <a:ext uri="{FF2B5EF4-FFF2-40B4-BE49-F238E27FC236}">
                      <a16:creationId xmlns:a16="http://schemas.microsoft.com/office/drawing/2014/main" id="{78A069EB-3709-421D-9FA7-8B7C9654E6E7}"/>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8" name="Rectangle 57">
                  <a:extLst>
                    <a:ext uri="{FF2B5EF4-FFF2-40B4-BE49-F238E27FC236}">
                      <a16:creationId xmlns:a16="http://schemas.microsoft.com/office/drawing/2014/main" id="{913DA96A-B041-40D9-B8C2-379FD0254C8E}"/>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9" name="Oval 58">
                  <a:extLst>
                    <a:ext uri="{FF2B5EF4-FFF2-40B4-BE49-F238E27FC236}">
                      <a16:creationId xmlns:a16="http://schemas.microsoft.com/office/drawing/2014/main" id="{AD2529AF-42CA-48FA-8340-4523BAC94FB5}"/>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60" name="Straight Connector 59">
                  <a:extLst>
                    <a:ext uri="{FF2B5EF4-FFF2-40B4-BE49-F238E27FC236}">
                      <a16:creationId xmlns:a16="http://schemas.microsoft.com/office/drawing/2014/main" id="{89707594-5103-4AF0-9DE6-4173B192E868}"/>
                    </a:ext>
                  </a:extLst>
                </p:cNvPr>
                <p:cNvCxnSpPr>
                  <a:stCxn id="59" idx="2"/>
                  <a:endCxn id="59"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 name="Straight Connector 60">
                  <a:extLst>
                    <a:ext uri="{FF2B5EF4-FFF2-40B4-BE49-F238E27FC236}">
                      <a16:creationId xmlns:a16="http://schemas.microsoft.com/office/drawing/2014/main" id="{F7C76C86-E2C5-40E3-A2BE-8BF797FB8CB0}"/>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2" name="Straight Connector 61">
                  <a:extLst>
                    <a:ext uri="{FF2B5EF4-FFF2-40B4-BE49-F238E27FC236}">
                      <a16:creationId xmlns:a16="http://schemas.microsoft.com/office/drawing/2014/main" id="{04B7C119-CDF7-4169-BD28-6FB2389FF77B}"/>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3" name="Straight Connector 62">
                  <a:extLst>
                    <a:ext uri="{FF2B5EF4-FFF2-40B4-BE49-F238E27FC236}">
                      <a16:creationId xmlns:a16="http://schemas.microsoft.com/office/drawing/2014/main" id="{09EE29CD-EF3D-4A29-80AB-D267333DE6FA}"/>
                    </a:ext>
                  </a:extLst>
                </p:cNvPr>
                <p:cNvCxnSpPr>
                  <a:cxnSpLocks/>
                  <a:stCxn id="59"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4" name="Straight Connector 63">
                  <a:extLst>
                    <a:ext uri="{FF2B5EF4-FFF2-40B4-BE49-F238E27FC236}">
                      <a16:creationId xmlns:a16="http://schemas.microsoft.com/office/drawing/2014/main" id="{7C128727-4D81-48FC-B703-9FE196ED9328}"/>
                    </a:ext>
                  </a:extLst>
                </p:cNvPr>
                <p:cNvCxnSpPr>
                  <a:cxnSpLocks/>
                  <a:stCxn id="59" idx="1"/>
                  <a:endCxn id="59"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5" name="Straight Connector 64">
                  <a:extLst>
                    <a:ext uri="{FF2B5EF4-FFF2-40B4-BE49-F238E27FC236}">
                      <a16:creationId xmlns:a16="http://schemas.microsoft.com/office/drawing/2014/main" id="{B5EC4B7E-70DA-492D-B425-348988C5E228}"/>
                    </a:ext>
                  </a:extLst>
                </p:cNvPr>
                <p:cNvCxnSpPr>
                  <a:stCxn id="59" idx="1"/>
                  <a:endCxn id="59"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0A9B168-B072-4700-9703-D520D630B6BB}"/>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013CDD7-0E1B-4D79-AD9B-B7D86A1BB337}"/>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624765-4EF5-4913-91D3-1E2D82763B07}"/>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EEF5E20-F910-4148-81C7-F49F87DB360C}"/>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FD91D38-C206-4C71-9455-3A10621401EF}"/>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6116F11-23D9-406A-8BDA-392F485E2D45}"/>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584728-8263-48E6-88F0-01366B94E63A}"/>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6A7F470-F84D-458B-90C3-870365FB3798}"/>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6C34B5-D878-46A9-A329-765A7395548D}"/>
                    </a:ext>
                  </a:extLst>
                </p:cNvPr>
                <p:cNvCxnSpPr>
                  <a:cxnSpLocks/>
                  <a:endCxn id="59"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7B068C-B0B6-4440-B0AE-79683C3B771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62CD667-3D54-47D9-B8E4-C5101DB852B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5C555907-C6AD-4268-9612-ED3AD5D8753D}"/>
                  </a:ext>
                </a:extLst>
              </p:cNvPr>
              <p:cNvSpPr/>
              <p:nvPr/>
            </p:nvSpPr>
            <p:spPr>
              <a:xfrm flipH="1">
                <a:off x="1992139" y="3379826"/>
                <a:ext cx="2088161" cy="14777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0" name="Group 49">
              <a:extLst>
                <a:ext uri="{FF2B5EF4-FFF2-40B4-BE49-F238E27FC236}">
                  <a16:creationId xmlns:a16="http://schemas.microsoft.com/office/drawing/2014/main" id="{7DE16BF5-E3D0-4060-B9D4-D696CD4E3BA0}"/>
                </a:ext>
              </a:extLst>
            </p:cNvPr>
            <p:cNvGrpSpPr/>
            <p:nvPr/>
          </p:nvGrpSpPr>
          <p:grpSpPr>
            <a:xfrm>
              <a:off x="9076940" y="2424396"/>
              <a:ext cx="900584" cy="78284"/>
              <a:chOff x="3697172" y="3053927"/>
              <a:chExt cx="1864961" cy="221375"/>
            </a:xfrm>
            <a:solidFill>
              <a:schemeClr val="tx1">
                <a:lumMod val="95000"/>
                <a:lumOff val="5000"/>
              </a:schemeClr>
            </a:solidFill>
          </p:grpSpPr>
          <p:sp>
            <p:nvSpPr>
              <p:cNvPr id="53" name="Rectangle 52">
                <a:extLst>
                  <a:ext uri="{FF2B5EF4-FFF2-40B4-BE49-F238E27FC236}">
                    <a16:creationId xmlns:a16="http://schemas.microsoft.com/office/drawing/2014/main" id="{6ABEC06A-0A54-4EDA-8DF1-AD278F1FACF5}"/>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0CF1F569-A367-4E03-8832-BF249FC3DB03}"/>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1" name="Rectangle 50">
              <a:extLst>
                <a:ext uri="{FF2B5EF4-FFF2-40B4-BE49-F238E27FC236}">
                  <a16:creationId xmlns:a16="http://schemas.microsoft.com/office/drawing/2014/main" id="{BD6ECFA5-8E65-4C45-824A-713F62A2208E}"/>
                </a:ext>
              </a:extLst>
            </p:cNvPr>
            <p:cNvSpPr/>
            <p:nvPr/>
          </p:nvSpPr>
          <p:spPr>
            <a:xfrm rot="1219723">
              <a:off x="8752465" y="2438215"/>
              <a:ext cx="855760" cy="14744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6255E40A-9116-4E74-AB80-41FCAA5C39E1}"/>
                </a:ext>
              </a:extLst>
            </p:cNvPr>
            <p:cNvSpPr/>
            <p:nvPr/>
          </p:nvSpPr>
          <p:spPr>
            <a:xfrm rot="20109413">
              <a:off x="9505380" y="2443246"/>
              <a:ext cx="713706" cy="1557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1" name="Group 330">
            <a:extLst>
              <a:ext uri="{FF2B5EF4-FFF2-40B4-BE49-F238E27FC236}">
                <a16:creationId xmlns:a16="http://schemas.microsoft.com/office/drawing/2014/main" id="{84852AA6-D953-4283-9D06-AD87E6D8BA6D}"/>
              </a:ext>
            </a:extLst>
          </p:cNvPr>
          <p:cNvGrpSpPr/>
          <p:nvPr/>
        </p:nvGrpSpPr>
        <p:grpSpPr>
          <a:xfrm>
            <a:off x="859168" y="3429000"/>
            <a:ext cx="5236832" cy="1655960"/>
            <a:chOff x="859168" y="3429000"/>
            <a:chExt cx="5236832" cy="1655960"/>
          </a:xfrm>
        </p:grpSpPr>
        <p:sp>
          <p:nvSpPr>
            <p:cNvPr id="12" name="Google Shape;279;p31">
              <a:extLst>
                <a:ext uri="{FF2B5EF4-FFF2-40B4-BE49-F238E27FC236}">
                  <a16:creationId xmlns:a16="http://schemas.microsoft.com/office/drawing/2014/main" id="{A795BE5F-6F9C-4D0E-AB44-342469CE03FE}"/>
                </a:ext>
              </a:extLst>
            </p:cNvPr>
            <p:cNvSpPr/>
            <p:nvPr/>
          </p:nvSpPr>
          <p:spPr>
            <a:xfrm>
              <a:off x="859168" y="3429000"/>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800" b="1" kern="0">
                  <a:solidFill>
                    <a:srgbClr val="000000"/>
                  </a:solidFill>
                  <a:latin typeface="Arial"/>
                  <a:ea typeface="Arial"/>
                  <a:cs typeface="Arial"/>
                  <a:sym typeface="Arial"/>
                </a:rPr>
                <a:t>                       &amp;</a:t>
              </a:r>
              <a:endParaRPr sz="2800" b="1" kern="0">
                <a:solidFill>
                  <a:srgbClr val="000000"/>
                </a:solidFill>
                <a:latin typeface="Arial"/>
                <a:ea typeface="Arial"/>
                <a:cs typeface="Arial"/>
                <a:sym typeface="Arial"/>
              </a:endParaRPr>
            </a:p>
          </p:txBody>
        </p:sp>
        <p:grpSp>
          <p:nvGrpSpPr>
            <p:cNvPr id="77" name="Group 76">
              <a:extLst>
                <a:ext uri="{FF2B5EF4-FFF2-40B4-BE49-F238E27FC236}">
                  <a16:creationId xmlns:a16="http://schemas.microsoft.com/office/drawing/2014/main" id="{CCC54AE4-286A-49CF-AF91-C274C7628DC1}"/>
                </a:ext>
              </a:extLst>
            </p:cNvPr>
            <p:cNvGrpSpPr/>
            <p:nvPr/>
          </p:nvGrpSpPr>
          <p:grpSpPr>
            <a:xfrm>
              <a:off x="1677833" y="3667260"/>
              <a:ext cx="1259278" cy="1197399"/>
              <a:chOff x="5932799" y="2547380"/>
              <a:chExt cx="1631950" cy="1663612"/>
            </a:xfrm>
          </p:grpSpPr>
          <p:sp>
            <p:nvSpPr>
              <p:cNvPr id="78" name="Oval 77">
                <a:extLst>
                  <a:ext uri="{FF2B5EF4-FFF2-40B4-BE49-F238E27FC236}">
                    <a16:creationId xmlns:a16="http://schemas.microsoft.com/office/drawing/2014/main" id="{55175C0C-0FBD-40AA-81C9-97213F667D90}"/>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9" name="Rectangle 78">
                <a:extLst>
                  <a:ext uri="{FF2B5EF4-FFF2-40B4-BE49-F238E27FC236}">
                    <a16:creationId xmlns:a16="http://schemas.microsoft.com/office/drawing/2014/main" id="{A155E6B1-8755-4C99-8AAA-061A029B7BA3}"/>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0" name="Oval 79">
                <a:extLst>
                  <a:ext uri="{FF2B5EF4-FFF2-40B4-BE49-F238E27FC236}">
                    <a16:creationId xmlns:a16="http://schemas.microsoft.com/office/drawing/2014/main" id="{547484D2-CBE2-4351-B696-86F76B24356F}"/>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81" name="Straight Connector 80">
                <a:extLst>
                  <a:ext uri="{FF2B5EF4-FFF2-40B4-BE49-F238E27FC236}">
                    <a16:creationId xmlns:a16="http://schemas.microsoft.com/office/drawing/2014/main" id="{418C9FC0-71DA-4022-9E0B-147E287D64B7}"/>
                  </a:ext>
                </a:extLst>
              </p:cNvPr>
              <p:cNvCxnSpPr>
                <a:stCxn id="80" idx="2"/>
                <a:endCxn id="80"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2" name="Straight Connector 81">
                <a:extLst>
                  <a:ext uri="{FF2B5EF4-FFF2-40B4-BE49-F238E27FC236}">
                    <a16:creationId xmlns:a16="http://schemas.microsoft.com/office/drawing/2014/main" id="{AFD2BFF3-B68F-4A13-A7D5-63646246BC30}"/>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E22D4EA2-1EFE-44B5-B15B-04F7C718E4BB}"/>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4" name="Straight Connector 83">
                <a:extLst>
                  <a:ext uri="{FF2B5EF4-FFF2-40B4-BE49-F238E27FC236}">
                    <a16:creationId xmlns:a16="http://schemas.microsoft.com/office/drawing/2014/main" id="{A320FBDD-C0BA-438D-B6A1-38973EB808EC}"/>
                  </a:ext>
                </a:extLst>
              </p:cNvPr>
              <p:cNvCxnSpPr>
                <a:cxnSpLocks/>
                <a:stCxn id="80"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0CF7107C-DF81-4ADD-8BFC-D6D74DD688AD}"/>
                  </a:ext>
                </a:extLst>
              </p:cNvPr>
              <p:cNvCxnSpPr>
                <a:cxnSpLocks/>
                <a:stCxn id="80" idx="1"/>
                <a:endCxn id="80"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FD678C05-4BFF-4DCA-88A1-68A7524A9F72}"/>
                  </a:ext>
                </a:extLst>
              </p:cNvPr>
              <p:cNvCxnSpPr>
                <a:stCxn id="80" idx="1"/>
                <a:endCxn id="80"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9F9521A-3B27-4386-8CC5-6392150DEAAD}"/>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C33177-C1A3-4919-B6E2-177DC2893AC7}"/>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D1B9D8F-7859-4F59-9DC4-F512796B59A3}"/>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20B38EE-6288-4908-91DF-E14706C92134}"/>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8071769-A820-496D-AE11-CCE9DC08B4D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76BC5E4-E094-4546-8DFE-2FD6EE0389C4}"/>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B9061B2-52A3-4CF1-9A1E-722904BFFC45}"/>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68D55A-1EFB-4549-890C-97FC041BA287}"/>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9DF593-600C-4218-A422-7F85F373D1C5}"/>
                  </a:ext>
                </a:extLst>
              </p:cNvPr>
              <p:cNvCxnSpPr>
                <a:cxnSpLocks/>
                <a:endCxn id="80"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253431-1868-47DA-A9AE-26DC91C14AC7}"/>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D8F4589-F8B0-4555-9CBC-4521ED630B08}"/>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5E62E70-2B31-4B84-A890-A15D93AE5838}"/>
                </a:ext>
              </a:extLst>
            </p:cNvPr>
            <p:cNvGrpSpPr/>
            <p:nvPr/>
          </p:nvGrpSpPr>
          <p:grpSpPr>
            <a:xfrm rot="5400000">
              <a:off x="4035569" y="3523287"/>
              <a:ext cx="1259278" cy="1408919"/>
              <a:chOff x="5932799" y="2547380"/>
              <a:chExt cx="1631950" cy="1663612"/>
            </a:xfrm>
          </p:grpSpPr>
          <p:sp>
            <p:nvSpPr>
              <p:cNvPr id="99" name="Oval 98">
                <a:extLst>
                  <a:ext uri="{FF2B5EF4-FFF2-40B4-BE49-F238E27FC236}">
                    <a16:creationId xmlns:a16="http://schemas.microsoft.com/office/drawing/2014/main" id="{E81B25CD-6D37-4081-8C09-99B9C255AA68}"/>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0" name="Rectangle 99">
                <a:extLst>
                  <a:ext uri="{FF2B5EF4-FFF2-40B4-BE49-F238E27FC236}">
                    <a16:creationId xmlns:a16="http://schemas.microsoft.com/office/drawing/2014/main" id="{932D6926-AEA7-4227-A55E-370E65B95881}"/>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1" name="Oval 100">
                <a:extLst>
                  <a:ext uri="{FF2B5EF4-FFF2-40B4-BE49-F238E27FC236}">
                    <a16:creationId xmlns:a16="http://schemas.microsoft.com/office/drawing/2014/main" id="{FD07B630-9778-4F83-A56F-E8EEF405E65E}"/>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02" name="Straight Connector 101">
                <a:extLst>
                  <a:ext uri="{FF2B5EF4-FFF2-40B4-BE49-F238E27FC236}">
                    <a16:creationId xmlns:a16="http://schemas.microsoft.com/office/drawing/2014/main" id="{2E9B41F7-BE57-4FA9-B983-965974CD2DAE}"/>
                  </a:ext>
                </a:extLst>
              </p:cNvPr>
              <p:cNvCxnSpPr>
                <a:stCxn id="101" idx="2"/>
                <a:endCxn id="101"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3" name="Straight Connector 102">
                <a:extLst>
                  <a:ext uri="{FF2B5EF4-FFF2-40B4-BE49-F238E27FC236}">
                    <a16:creationId xmlns:a16="http://schemas.microsoft.com/office/drawing/2014/main" id="{CF4B101E-C86D-466D-AD6A-F52D5645BBA0}"/>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4" name="Straight Connector 103">
                <a:extLst>
                  <a:ext uri="{FF2B5EF4-FFF2-40B4-BE49-F238E27FC236}">
                    <a16:creationId xmlns:a16="http://schemas.microsoft.com/office/drawing/2014/main" id="{35C4E686-CBA8-4AB5-9593-650BDFB7DD9E}"/>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5" name="Straight Connector 104">
                <a:extLst>
                  <a:ext uri="{FF2B5EF4-FFF2-40B4-BE49-F238E27FC236}">
                    <a16:creationId xmlns:a16="http://schemas.microsoft.com/office/drawing/2014/main" id="{3C807685-1DFD-4C2A-A10D-2D4D285558AC}"/>
                  </a:ext>
                </a:extLst>
              </p:cNvPr>
              <p:cNvCxnSpPr>
                <a:cxnSpLocks/>
                <a:stCxn id="101"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6" name="Straight Connector 105">
                <a:extLst>
                  <a:ext uri="{FF2B5EF4-FFF2-40B4-BE49-F238E27FC236}">
                    <a16:creationId xmlns:a16="http://schemas.microsoft.com/office/drawing/2014/main" id="{19F17D4A-8455-40C2-9AAB-CBCED0A1605D}"/>
                  </a:ext>
                </a:extLst>
              </p:cNvPr>
              <p:cNvCxnSpPr>
                <a:cxnSpLocks/>
                <a:stCxn id="101" idx="1"/>
                <a:endCxn id="101"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7" name="Straight Connector 106">
                <a:extLst>
                  <a:ext uri="{FF2B5EF4-FFF2-40B4-BE49-F238E27FC236}">
                    <a16:creationId xmlns:a16="http://schemas.microsoft.com/office/drawing/2014/main" id="{F460F235-733D-4259-B80D-D71567154423}"/>
                  </a:ext>
                </a:extLst>
              </p:cNvPr>
              <p:cNvCxnSpPr>
                <a:stCxn id="101" idx="1"/>
                <a:endCxn id="101"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07E452D-0B9D-40DE-8B05-5A1B869E0F34}"/>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8EFE52F-DDD9-4EFD-987F-2E00B1AFF032}"/>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DA34687-82AE-4360-8AAB-46BE317C5AD0}"/>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C89F449-A159-408F-9DB3-8D15A68E6973}"/>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C3632E2-EF72-4A53-95C4-8263E5786E0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768A36-1090-4F2A-A27A-2617A47AFFAE}"/>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8923E17-175C-48E7-A42E-1B9EAB9F725D}"/>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DC125F0-7DDF-4DE1-BFE5-E496B5E9CC44}"/>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089CF29-71E4-46A4-8A63-3EA3735ACD1E}"/>
                  </a:ext>
                </a:extLst>
              </p:cNvPr>
              <p:cNvCxnSpPr>
                <a:cxnSpLocks/>
                <a:endCxn id="101"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9D1971D-9FB6-4DD8-980D-2893D56FAF32}"/>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192DE89-ADE9-40AB-8E96-BCC115A09394}"/>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grpSp>
        <p:nvGrpSpPr>
          <p:cNvPr id="332" name="Group 331">
            <a:extLst>
              <a:ext uri="{FF2B5EF4-FFF2-40B4-BE49-F238E27FC236}">
                <a16:creationId xmlns:a16="http://schemas.microsoft.com/office/drawing/2014/main" id="{07F3BB1E-B93A-48CC-8977-CADC44B24813}"/>
              </a:ext>
            </a:extLst>
          </p:cNvPr>
          <p:cNvGrpSpPr/>
          <p:nvPr/>
        </p:nvGrpSpPr>
        <p:grpSpPr>
          <a:xfrm>
            <a:off x="6303983" y="3428641"/>
            <a:ext cx="5236832" cy="1655960"/>
            <a:chOff x="6303983" y="3428641"/>
            <a:chExt cx="5236832" cy="1655960"/>
          </a:xfrm>
        </p:grpSpPr>
        <p:sp>
          <p:nvSpPr>
            <p:cNvPr id="13" name="Google Shape;279;p31">
              <a:extLst>
                <a:ext uri="{FF2B5EF4-FFF2-40B4-BE49-F238E27FC236}">
                  <a16:creationId xmlns:a16="http://schemas.microsoft.com/office/drawing/2014/main" id="{8DA52C6C-E1D5-4A89-A50F-3FAF6634EBA6}"/>
                </a:ext>
              </a:extLst>
            </p:cNvPr>
            <p:cNvSpPr/>
            <p:nvPr/>
          </p:nvSpPr>
          <p:spPr>
            <a:xfrm>
              <a:off x="6303983" y="3428641"/>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2800" b="1" kern="0">
                <a:solidFill>
                  <a:srgbClr val="000000"/>
                </a:solidFill>
                <a:latin typeface="Arial"/>
                <a:ea typeface="Arial"/>
                <a:cs typeface="Arial"/>
                <a:sym typeface="Arial"/>
              </a:endParaRPr>
            </a:p>
          </p:txBody>
        </p:sp>
        <p:grpSp>
          <p:nvGrpSpPr>
            <p:cNvPr id="329" name="Group 328">
              <a:extLst>
                <a:ext uri="{FF2B5EF4-FFF2-40B4-BE49-F238E27FC236}">
                  <a16:creationId xmlns:a16="http://schemas.microsoft.com/office/drawing/2014/main" id="{7C0F7063-4722-4A64-976D-EA46DAE3F231}"/>
                </a:ext>
              </a:extLst>
            </p:cNvPr>
            <p:cNvGrpSpPr/>
            <p:nvPr/>
          </p:nvGrpSpPr>
          <p:grpSpPr>
            <a:xfrm>
              <a:off x="8314953" y="3635572"/>
              <a:ext cx="1553509" cy="1265211"/>
              <a:chOff x="8314953" y="3635572"/>
              <a:chExt cx="1553509" cy="1265211"/>
            </a:xfrm>
          </p:grpSpPr>
          <p:sp>
            <p:nvSpPr>
              <p:cNvPr id="157" name="Parallelogram 156">
                <a:extLst>
                  <a:ext uri="{FF2B5EF4-FFF2-40B4-BE49-F238E27FC236}">
                    <a16:creationId xmlns:a16="http://schemas.microsoft.com/office/drawing/2014/main" id="{2EBC27AD-46D1-431E-A679-6A2D21F94E2F}"/>
                  </a:ext>
                </a:extLst>
              </p:cNvPr>
              <p:cNvSpPr/>
              <p:nvPr/>
            </p:nvSpPr>
            <p:spPr>
              <a:xfrm rot="912639">
                <a:off x="8410562" y="3690197"/>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arallelogram 155">
                <a:extLst>
                  <a:ext uri="{FF2B5EF4-FFF2-40B4-BE49-F238E27FC236}">
                    <a16:creationId xmlns:a16="http://schemas.microsoft.com/office/drawing/2014/main" id="{6B5DC41A-7E53-4C55-924E-17320D34FD51}"/>
                  </a:ext>
                </a:extLst>
              </p:cNvPr>
              <p:cNvSpPr/>
              <p:nvPr/>
            </p:nvSpPr>
            <p:spPr>
              <a:xfrm rot="912639">
                <a:off x="8357475" y="3667090"/>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F5F0F189-0A89-4A69-9C47-E7727B6DFE9E}"/>
                  </a:ext>
                </a:extLst>
              </p:cNvPr>
              <p:cNvSpPr/>
              <p:nvPr/>
            </p:nvSpPr>
            <p:spPr>
              <a:xfrm rot="912639">
                <a:off x="8314953" y="3635572"/>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a:extLst>
                  <a:ext uri="{FF2B5EF4-FFF2-40B4-BE49-F238E27FC236}">
                    <a16:creationId xmlns:a16="http://schemas.microsoft.com/office/drawing/2014/main" id="{15D76C82-2AB2-47CF-A06E-90F5340CCE83}"/>
                  </a:ext>
                </a:extLst>
              </p:cNvPr>
              <p:cNvGrpSpPr/>
              <p:nvPr/>
            </p:nvGrpSpPr>
            <p:grpSpPr>
              <a:xfrm>
                <a:off x="8556171" y="3801406"/>
                <a:ext cx="836708" cy="937602"/>
                <a:chOff x="8556171" y="3801406"/>
                <a:chExt cx="836708" cy="937602"/>
              </a:xfrm>
            </p:grpSpPr>
            <p:grpSp>
              <p:nvGrpSpPr>
                <p:cNvPr id="119" name="Group 118">
                  <a:extLst>
                    <a:ext uri="{FF2B5EF4-FFF2-40B4-BE49-F238E27FC236}">
                      <a16:creationId xmlns:a16="http://schemas.microsoft.com/office/drawing/2014/main" id="{090528A3-9F77-4727-9A67-E1CFE7248E75}"/>
                    </a:ext>
                  </a:extLst>
                </p:cNvPr>
                <p:cNvGrpSpPr/>
                <p:nvPr/>
              </p:nvGrpSpPr>
              <p:grpSpPr>
                <a:xfrm rot="1290597">
                  <a:off x="8894538" y="3801406"/>
                  <a:ext cx="498341" cy="460490"/>
                  <a:chOff x="5932799" y="2547380"/>
                  <a:chExt cx="1631950" cy="1663612"/>
                </a:xfrm>
              </p:grpSpPr>
              <p:sp>
                <p:nvSpPr>
                  <p:cNvPr id="120" name="Oval 119">
                    <a:extLst>
                      <a:ext uri="{FF2B5EF4-FFF2-40B4-BE49-F238E27FC236}">
                        <a16:creationId xmlns:a16="http://schemas.microsoft.com/office/drawing/2014/main" id="{7CFDCA0F-DADD-4474-9F0F-FA95F34160D4}"/>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1" name="Rectangle 120">
                    <a:extLst>
                      <a:ext uri="{FF2B5EF4-FFF2-40B4-BE49-F238E27FC236}">
                        <a16:creationId xmlns:a16="http://schemas.microsoft.com/office/drawing/2014/main" id="{EB4DE8BA-75BF-4DFE-B410-1060D23D81E9}"/>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2" name="Oval 121">
                    <a:extLst>
                      <a:ext uri="{FF2B5EF4-FFF2-40B4-BE49-F238E27FC236}">
                        <a16:creationId xmlns:a16="http://schemas.microsoft.com/office/drawing/2014/main" id="{728A2979-849E-4E82-9F13-5E7E4E55BB9E}"/>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23" name="Straight Connector 122">
                    <a:extLst>
                      <a:ext uri="{FF2B5EF4-FFF2-40B4-BE49-F238E27FC236}">
                        <a16:creationId xmlns:a16="http://schemas.microsoft.com/office/drawing/2014/main" id="{B0C34365-116A-4849-B31F-F52AFB0037AE}"/>
                      </a:ext>
                    </a:extLst>
                  </p:cNvPr>
                  <p:cNvCxnSpPr>
                    <a:stCxn id="122" idx="2"/>
                    <a:endCxn id="122"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4" name="Straight Connector 123">
                    <a:extLst>
                      <a:ext uri="{FF2B5EF4-FFF2-40B4-BE49-F238E27FC236}">
                        <a16:creationId xmlns:a16="http://schemas.microsoft.com/office/drawing/2014/main" id="{23535953-A068-439E-94B3-025251E40CB1}"/>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5" name="Straight Connector 124">
                    <a:extLst>
                      <a:ext uri="{FF2B5EF4-FFF2-40B4-BE49-F238E27FC236}">
                        <a16:creationId xmlns:a16="http://schemas.microsoft.com/office/drawing/2014/main" id="{D592CB03-91B1-4340-A22F-00049D5AC218}"/>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6" name="Straight Connector 125">
                    <a:extLst>
                      <a:ext uri="{FF2B5EF4-FFF2-40B4-BE49-F238E27FC236}">
                        <a16:creationId xmlns:a16="http://schemas.microsoft.com/office/drawing/2014/main" id="{87A3BB63-6740-4DF7-96E7-0E38FAE18810}"/>
                      </a:ext>
                    </a:extLst>
                  </p:cNvPr>
                  <p:cNvCxnSpPr>
                    <a:cxnSpLocks/>
                    <a:stCxn id="122"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7" name="Straight Connector 126">
                    <a:extLst>
                      <a:ext uri="{FF2B5EF4-FFF2-40B4-BE49-F238E27FC236}">
                        <a16:creationId xmlns:a16="http://schemas.microsoft.com/office/drawing/2014/main" id="{E40D006F-2E57-4C93-8D34-223AFC4E2221}"/>
                      </a:ext>
                    </a:extLst>
                  </p:cNvPr>
                  <p:cNvCxnSpPr>
                    <a:cxnSpLocks/>
                    <a:stCxn id="122" idx="1"/>
                    <a:endCxn id="122"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8" name="Straight Connector 127">
                    <a:extLst>
                      <a:ext uri="{FF2B5EF4-FFF2-40B4-BE49-F238E27FC236}">
                        <a16:creationId xmlns:a16="http://schemas.microsoft.com/office/drawing/2014/main" id="{169D933B-5D60-4E8D-A369-9AA3218EBE7B}"/>
                      </a:ext>
                    </a:extLst>
                  </p:cNvPr>
                  <p:cNvCxnSpPr>
                    <a:stCxn id="122" idx="1"/>
                    <a:endCxn id="122"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5F2E1BB-4FAA-488E-859D-229DAB1FAC69}"/>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55680F9-70CF-4BDC-87B2-186549756F33}"/>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B2B9E25-21EC-4B30-8477-908451155E5E}"/>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6E9DD1D-9DAA-45C2-800D-C149B568A164}"/>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8A08A6A-509A-42AC-BF47-6C7C83A51609}"/>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74FC1CD-A5A8-42C1-84B5-614F11EA7FB2}"/>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D36CE60-0731-43AD-B7D9-655564BE374C}"/>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A1FEDC6-1F3E-4E1B-9761-DDAF11F0448D}"/>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EDBDD54-195C-4D31-94E9-32AFDFB01829}"/>
                      </a:ext>
                    </a:extLst>
                  </p:cNvPr>
                  <p:cNvCxnSpPr>
                    <a:cxnSpLocks/>
                    <a:endCxn id="122"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9E96935-AD91-42A8-B2C0-F4AA565D6585}"/>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EBCD8FC-0699-492F-BA53-88A3BA446689}"/>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2B32F04A-B92F-410D-AEB5-135330E03A82}"/>
                    </a:ext>
                  </a:extLst>
                </p:cNvPr>
                <p:cNvCxnSpPr/>
                <p:nvPr/>
              </p:nvCxnSpPr>
              <p:spPr>
                <a:xfrm>
                  <a:off x="8556171" y="4556084"/>
                  <a:ext cx="637925" cy="182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C20E0F-1B10-40F6-9441-1841954F9D0E}"/>
                    </a:ext>
                  </a:extLst>
                </p:cNvPr>
                <p:cNvCxnSpPr/>
                <p:nvPr/>
              </p:nvCxnSpPr>
              <p:spPr>
                <a:xfrm flipV="1">
                  <a:off x="8840532" y="4392528"/>
                  <a:ext cx="93918" cy="2453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4937CED-DB86-4B48-B92E-9428FAEEBC3D}"/>
                    </a:ext>
                  </a:extLst>
                </p:cNvPr>
                <p:cNvCxnSpPr>
                  <a:cxnSpLocks/>
                </p:cNvCxnSpPr>
                <p:nvPr/>
              </p:nvCxnSpPr>
              <p:spPr>
                <a:xfrm flipV="1">
                  <a:off x="8962502" y="4330728"/>
                  <a:ext cx="124768" cy="3423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DBC3EBD-4B17-4528-A045-415360652F46}"/>
                    </a:ext>
                  </a:extLst>
                </p:cNvPr>
                <p:cNvCxnSpPr>
                  <a:cxnSpLocks/>
                </p:cNvCxnSpPr>
                <p:nvPr/>
              </p:nvCxnSpPr>
              <p:spPr>
                <a:xfrm flipV="1">
                  <a:off x="9097437" y="4434736"/>
                  <a:ext cx="96659" cy="275624"/>
                </a:xfrm>
                <a:prstGeom prst="line">
                  <a:avLst/>
                </a:prstGeom>
                <a:ln w="57150"/>
              </p:spPr>
              <p:style>
                <a:lnRef idx="1">
                  <a:schemeClr val="accent1"/>
                </a:lnRef>
                <a:fillRef idx="0">
                  <a:schemeClr val="accent1"/>
                </a:fillRef>
                <a:effectRef idx="0">
                  <a:schemeClr val="accent1"/>
                </a:effectRef>
                <a:fontRef idx="minor">
                  <a:schemeClr val="tx1"/>
                </a:fontRef>
              </p:style>
            </p:cxnSp>
          </p:grpSp>
        </p:grpSp>
      </p:grpSp>
      <p:sp>
        <p:nvSpPr>
          <p:cNvPr id="163" name="Google Shape;279;p31">
            <a:extLst>
              <a:ext uri="{FF2B5EF4-FFF2-40B4-BE49-F238E27FC236}">
                <a16:creationId xmlns:a16="http://schemas.microsoft.com/office/drawing/2014/main" id="{5270B7DB-CA28-4450-A388-93B618E27DC2}"/>
              </a:ext>
            </a:extLst>
          </p:cNvPr>
          <p:cNvSpPr/>
          <p:nvPr/>
        </p:nvSpPr>
        <p:spPr>
          <a:xfrm>
            <a:off x="878427" y="1551925"/>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800" b="1" kern="0">
                <a:solidFill>
                  <a:srgbClr val="000000"/>
                </a:solidFill>
                <a:latin typeface="Arial"/>
                <a:ea typeface="Arial"/>
                <a:cs typeface="Arial"/>
                <a:sym typeface="Arial"/>
              </a:rPr>
              <a:t>1. Eliminates ceramic part damage</a:t>
            </a:r>
            <a:endParaRPr sz="2800" b="1" kern="0">
              <a:solidFill>
                <a:srgbClr val="000000"/>
              </a:solidFill>
              <a:latin typeface="Arial"/>
              <a:ea typeface="Arial"/>
              <a:cs typeface="Arial"/>
              <a:sym typeface="Arial"/>
            </a:endParaRPr>
          </a:p>
        </p:txBody>
      </p:sp>
      <p:sp>
        <p:nvSpPr>
          <p:cNvPr id="164" name="Google Shape;279;p31">
            <a:extLst>
              <a:ext uri="{FF2B5EF4-FFF2-40B4-BE49-F238E27FC236}">
                <a16:creationId xmlns:a16="http://schemas.microsoft.com/office/drawing/2014/main" id="{43E3CDB4-9C8F-4A11-A082-09277CA9583D}"/>
              </a:ext>
            </a:extLst>
          </p:cNvPr>
          <p:cNvSpPr/>
          <p:nvPr/>
        </p:nvSpPr>
        <p:spPr>
          <a:xfrm>
            <a:off x="6313844" y="1536677"/>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800" b="1" kern="0">
                <a:solidFill>
                  <a:srgbClr val="000000"/>
                </a:solidFill>
                <a:latin typeface="Arial"/>
                <a:ea typeface="Arial"/>
                <a:cs typeface="Arial"/>
                <a:sym typeface="Arial"/>
              </a:rPr>
              <a:t>2. Pick and Place Capability</a:t>
            </a:r>
            <a:endParaRPr sz="2800" b="1" kern="0">
              <a:solidFill>
                <a:srgbClr val="000000"/>
              </a:solidFill>
              <a:latin typeface="Arial"/>
              <a:ea typeface="Arial"/>
              <a:cs typeface="Arial"/>
              <a:sym typeface="Arial"/>
            </a:endParaRPr>
          </a:p>
        </p:txBody>
      </p:sp>
      <p:sp>
        <p:nvSpPr>
          <p:cNvPr id="166" name="Google Shape;279;p31">
            <a:extLst>
              <a:ext uri="{FF2B5EF4-FFF2-40B4-BE49-F238E27FC236}">
                <a16:creationId xmlns:a16="http://schemas.microsoft.com/office/drawing/2014/main" id="{2C0BC95F-F423-4F04-A58E-2A11CFDFB080}"/>
              </a:ext>
            </a:extLst>
          </p:cNvPr>
          <p:cNvSpPr/>
          <p:nvPr/>
        </p:nvSpPr>
        <p:spPr>
          <a:xfrm>
            <a:off x="859168" y="3499054"/>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800" b="1" kern="0">
                <a:solidFill>
                  <a:srgbClr val="000000"/>
                </a:solidFill>
                <a:latin typeface="Arial"/>
                <a:ea typeface="Arial"/>
                <a:cs typeface="Arial"/>
                <a:sym typeface="Arial"/>
              </a:rPr>
              <a:t>3. Can manipulate part from horizontal and vertical orientations</a:t>
            </a:r>
            <a:endParaRPr sz="2800" b="1" kern="0">
              <a:solidFill>
                <a:srgbClr val="000000"/>
              </a:solidFill>
              <a:latin typeface="Arial"/>
              <a:ea typeface="Arial"/>
              <a:cs typeface="Arial"/>
              <a:sym typeface="Arial"/>
            </a:endParaRPr>
          </a:p>
        </p:txBody>
      </p:sp>
      <p:sp>
        <p:nvSpPr>
          <p:cNvPr id="167" name="Google Shape;279;p31">
            <a:extLst>
              <a:ext uri="{FF2B5EF4-FFF2-40B4-BE49-F238E27FC236}">
                <a16:creationId xmlns:a16="http://schemas.microsoft.com/office/drawing/2014/main" id="{CCC5DFDD-D457-4FE0-8853-D863EE188FCD}"/>
              </a:ext>
            </a:extLst>
          </p:cNvPr>
          <p:cNvSpPr/>
          <p:nvPr/>
        </p:nvSpPr>
        <p:spPr>
          <a:xfrm>
            <a:off x="6355648" y="3454246"/>
            <a:ext cx="5236832" cy="165596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800" b="1" kern="0">
                <a:solidFill>
                  <a:srgbClr val="000000"/>
                </a:solidFill>
                <a:latin typeface="Arial"/>
                <a:ea typeface="Arial"/>
                <a:cs typeface="Arial"/>
                <a:sym typeface="Arial"/>
              </a:rPr>
              <a:t>4. Produce and qualify results</a:t>
            </a:r>
            <a:endParaRPr sz="2800" b="1" kern="0">
              <a:solidFill>
                <a:srgbClr val="000000"/>
              </a:solidFill>
              <a:latin typeface="Arial"/>
              <a:ea typeface="Arial"/>
              <a:cs typeface="Arial"/>
              <a:sym typeface="Arial"/>
            </a:endParaRPr>
          </a:p>
        </p:txBody>
      </p:sp>
      <p:sp>
        <p:nvSpPr>
          <p:cNvPr id="140" name="Google Shape;292;p31">
            <a:extLst>
              <a:ext uri="{FF2B5EF4-FFF2-40B4-BE49-F238E27FC236}">
                <a16:creationId xmlns:a16="http://schemas.microsoft.com/office/drawing/2014/main" id="{E4694823-2AA0-42E8-9B4C-4D557716D036}"/>
              </a:ext>
            </a:extLst>
          </p:cNvPr>
          <p:cNvSpPr txBox="1"/>
          <p:nvPr/>
        </p:nvSpPr>
        <p:spPr>
          <a:xfrm>
            <a:off x="10252649"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Makada Browne</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2998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6" grpId="0" animBg="1"/>
      <p:bldP spid="16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grpSp>
        <p:nvGrpSpPr>
          <p:cNvPr id="338" name="Group 337">
            <a:extLst>
              <a:ext uri="{FF2B5EF4-FFF2-40B4-BE49-F238E27FC236}">
                <a16:creationId xmlns:a16="http://schemas.microsoft.com/office/drawing/2014/main" id="{88881569-E5EF-494B-8289-1E98AAF937DC}"/>
              </a:ext>
            </a:extLst>
          </p:cNvPr>
          <p:cNvGrpSpPr/>
          <p:nvPr/>
        </p:nvGrpSpPr>
        <p:grpSpPr>
          <a:xfrm>
            <a:off x="4441972" y="1527195"/>
            <a:ext cx="2115999" cy="3764507"/>
            <a:chOff x="5714302" y="1526032"/>
            <a:chExt cx="2115999" cy="3764507"/>
          </a:xfrm>
        </p:grpSpPr>
        <p:grpSp>
          <p:nvGrpSpPr>
            <p:cNvPr id="219" name="Group 218">
              <a:extLst>
                <a:ext uri="{FF2B5EF4-FFF2-40B4-BE49-F238E27FC236}">
                  <a16:creationId xmlns:a16="http://schemas.microsoft.com/office/drawing/2014/main" id="{4BF6AD04-48FD-4F60-8F42-C76E78FBEF92}"/>
                </a:ext>
              </a:extLst>
            </p:cNvPr>
            <p:cNvGrpSpPr/>
            <p:nvPr/>
          </p:nvGrpSpPr>
          <p:grpSpPr>
            <a:xfrm>
              <a:off x="5714302" y="1526032"/>
              <a:ext cx="2115999" cy="3302217"/>
              <a:chOff x="2165444" y="1524696"/>
              <a:chExt cx="2115999" cy="3302217"/>
            </a:xfrm>
          </p:grpSpPr>
          <p:cxnSp>
            <p:nvCxnSpPr>
              <p:cNvPr id="225" name="Straight Connector 224">
                <a:extLst>
                  <a:ext uri="{FF2B5EF4-FFF2-40B4-BE49-F238E27FC236}">
                    <a16:creationId xmlns:a16="http://schemas.microsoft.com/office/drawing/2014/main" id="{128D4B99-444C-4CC2-B057-DC19C5D1D444}"/>
                  </a:ext>
                </a:extLst>
              </p:cNvPr>
              <p:cNvCxnSpPr>
                <a:cxnSpLocks/>
              </p:cNvCxnSpPr>
              <p:nvPr/>
            </p:nvCxnSpPr>
            <p:spPr>
              <a:xfrm>
                <a:off x="2165444" y="4709622"/>
                <a:ext cx="39340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0" name="Isosceles Triangle 219">
                <a:extLst>
                  <a:ext uri="{FF2B5EF4-FFF2-40B4-BE49-F238E27FC236}">
                    <a16:creationId xmlns:a16="http://schemas.microsoft.com/office/drawing/2014/main" id="{279D7B5A-ED05-4BDF-8159-6DE560C55BAD}"/>
                  </a:ext>
                </a:extLst>
              </p:cNvPr>
              <p:cNvSpPr/>
              <p:nvPr/>
            </p:nvSpPr>
            <p:spPr>
              <a:xfrm rot="5400000">
                <a:off x="2489791" y="2088327"/>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FCD03ED4-196F-471D-9E1A-0353A6ACF1EB}"/>
                  </a:ext>
                </a:extLst>
              </p:cNvPr>
              <p:cNvCxnSpPr/>
              <p:nvPr/>
            </p:nvCxnSpPr>
            <p:spPr>
              <a:xfrm>
                <a:off x="2165444" y="1524696"/>
                <a:ext cx="0" cy="884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D0FC7BC-A7B5-43AA-82E0-54F580213DD6}"/>
                  </a:ext>
                </a:extLst>
              </p:cNvPr>
              <p:cNvCxnSpPr>
                <a:cxnSpLocks/>
              </p:cNvCxnSpPr>
              <p:nvPr/>
            </p:nvCxnSpPr>
            <p:spPr>
              <a:xfrm>
                <a:off x="2165444" y="2148152"/>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3" name="Isosceles Triangle 222">
                <a:extLst>
                  <a:ext uri="{FF2B5EF4-FFF2-40B4-BE49-F238E27FC236}">
                    <a16:creationId xmlns:a16="http://schemas.microsoft.com/office/drawing/2014/main" id="{4AAC5568-4F38-40CE-9091-C9345934A3EE}"/>
                  </a:ext>
                </a:extLst>
              </p:cNvPr>
              <p:cNvSpPr/>
              <p:nvPr/>
            </p:nvSpPr>
            <p:spPr>
              <a:xfrm rot="5400000">
                <a:off x="2501359" y="4636735"/>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a:extLst>
                  <a:ext uri="{FF2B5EF4-FFF2-40B4-BE49-F238E27FC236}">
                    <a16:creationId xmlns:a16="http://schemas.microsoft.com/office/drawing/2014/main" id="{A0B20307-FF60-4687-BDBA-CDCD182115BC}"/>
                  </a:ext>
                </a:extLst>
              </p:cNvPr>
              <p:cNvCxnSpPr>
                <a:cxnSpLocks/>
              </p:cNvCxnSpPr>
              <p:nvPr/>
            </p:nvCxnSpPr>
            <p:spPr>
              <a:xfrm>
                <a:off x="2165445" y="2196870"/>
                <a:ext cx="7209" cy="253479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045E3955-D3E5-47C6-A9E4-C2C496E34CA8}"/>
                  </a:ext>
                </a:extLst>
              </p:cNvPr>
              <p:cNvSpPr txBox="1"/>
              <p:nvPr/>
            </p:nvSpPr>
            <p:spPr>
              <a:xfrm>
                <a:off x="2695891" y="1784823"/>
                <a:ext cx="1585327"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Secure Part</a:t>
                </a:r>
                <a:endParaRPr lang="en-US" sz="2400">
                  <a:latin typeface="Arial Black" panose="020B0A04020102020204" pitchFamily="34" charset="0"/>
                </a:endParaRPr>
              </a:p>
            </p:txBody>
          </p:sp>
          <p:sp>
            <p:nvSpPr>
              <p:cNvPr id="227" name="TextBox 226">
                <a:extLst>
                  <a:ext uri="{FF2B5EF4-FFF2-40B4-BE49-F238E27FC236}">
                    <a16:creationId xmlns:a16="http://schemas.microsoft.com/office/drawing/2014/main" id="{F3E3787D-0372-4AF5-A9E1-7D0847B925DA}"/>
                  </a:ext>
                </a:extLst>
              </p:cNvPr>
              <p:cNvSpPr txBox="1"/>
              <p:nvPr/>
            </p:nvSpPr>
            <p:spPr>
              <a:xfrm>
                <a:off x="2695891" y="2586535"/>
                <a:ext cx="1585552"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Release Part</a:t>
                </a:r>
              </a:p>
            </p:txBody>
          </p:sp>
        </p:grpSp>
        <p:sp>
          <p:nvSpPr>
            <p:cNvPr id="228" name="Isosceles Triangle 227">
              <a:extLst>
                <a:ext uri="{FF2B5EF4-FFF2-40B4-BE49-F238E27FC236}">
                  <a16:creationId xmlns:a16="http://schemas.microsoft.com/office/drawing/2014/main" id="{29F3C04C-2F83-4E3D-BF17-C86C3A52BE09}"/>
                </a:ext>
              </a:extLst>
            </p:cNvPr>
            <p:cNvSpPr/>
            <p:nvPr/>
          </p:nvSpPr>
          <p:spPr>
            <a:xfrm rot="5400000">
              <a:off x="6045863" y="2831185"/>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9" name="Straight Connector 228">
              <a:extLst>
                <a:ext uri="{FF2B5EF4-FFF2-40B4-BE49-F238E27FC236}">
                  <a16:creationId xmlns:a16="http://schemas.microsoft.com/office/drawing/2014/main" id="{9B6C07EE-5387-4A12-919E-ED5E3A6018F3}"/>
                </a:ext>
              </a:extLst>
            </p:cNvPr>
            <p:cNvCxnSpPr>
              <a:cxnSpLocks/>
            </p:cNvCxnSpPr>
            <p:nvPr/>
          </p:nvCxnSpPr>
          <p:spPr>
            <a:xfrm>
              <a:off x="5721516" y="2877952"/>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0" name="Isosceles Triangle 229">
              <a:extLst>
                <a:ext uri="{FF2B5EF4-FFF2-40B4-BE49-F238E27FC236}">
                  <a16:creationId xmlns:a16="http://schemas.microsoft.com/office/drawing/2014/main" id="{B9616366-EC25-4858-B42F-165E7FF886C9}"/>
                </a:ext>
              </a:extLst>
            </p:cNvPr>
            <p:cNvSpPr/>
            <p:nvPr/>
          </p:nvSpPr>
          <p:spPr>
            <a:xfrm rot="5400000">
              <a:off x="6041506" y="3663982"/>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D9351585-06E2-456E-9670-A36BD7C0C5F2}"/>
                </a:ext>
              </a:extLst>
            </p:cNvPr>
            <p:cNvCxnSpPr>
              <a:cxnSpLocks/>
            </p:cNvCxnSpPr>
            <p:nvPr/>
          </p:nvCxnSpPr>
          <p:spPr>
            <a:xfrm>
              <a:off x="5714302" y="3723793"/>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97DAC3C1-5262-4AA6-99BE-FE66487DA2CC}"/>
                </a:ext>
              </a:extLst>
            </p:cNvPr>
            <p:cNvSpPr txBox="1"/>
            <p:nvPr/>
          </p:nvSpPr>
          <p:spPr>
            <a:xfrm>
              <a:off x="6256340" y="3415937"/>
              <a:ext cx="1569727"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Carry Part Load</a:t>
              </a:r>
            </a:p>
          </p:txBody>
        </p:sp>
        <p:sp>
          <p:nvSpPr>
            <p:cNvPr id="243" name="TextBox 242">
              <a:extLst>
                <a:ext uri="{FF2B5EF4-FFF2-40B4-BE49-F238E27FC236}">
                  <a16:creationId xmlns:a16="http://schemas.microsoft.com/office/drawing/2014/main" id="{69F3F10C-AFC5-4842-AE1F-CF8B0CCF5245}"/>
                </a:ext>
              </a:extLst>
            </p:cNvPr>
            <p:cNvSpPr txBox="1"/>
            <p:nvPr/>
          </p:nvSpPr>
          <p:spPr>
            <a:xfrm>
              <a:off x="6240395" y="4274876"/>
              <a:ext cx="1581319" cy="1015663"/>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Regulate</a:t>
              </a:r>
            </a:p>
            <a:p>
              <a:pPr algn="ctr"/>
              <a:r>
                <a:rPr lang="en-US" sz="2000">
                  <a:latin typeface="Arial Black" panose="020B0A04020102020204" pitchFamily="34" charset="0"/>
                </a:rPr>
                <a:t>Applied Forces</a:t>
              </a:r>
            </a:p>
          </p:txBody>
        </p:sp>
      </p:grpSp>
      <p:grpSp>
        <p:nvGrpSpPr>
          <p:cNvPr id="245" name="Group 244">
            <a:extLst>
              <a:ext uri="{FF2B5EF4-FFF2-40B4-BE49-F238E27FC236}">
                <a16:creationId xmlns:a16="http://schemas.microsoft.com/office/drawing/2014/main" id="{794B3273-BD8C-4582-876A-D909779D1F39}"/>
              </a:ext>
            </a:extLst>
          </p:cNvPr>
          <p:cNvGrpSpPr/>
          <p:nvPr/>
        </p:nvGrpSpPr>
        <p:grpSpPr>
          <a:xfrm>
            <a:off x="6868162" y="1508617"/>
            <a:ext cx="2308628" cy="1769725"/>
            <a:chOff x="5714302" y="1526032"/>
            <a:chExt cx="2308628" cy="1769725"/>
          </a:xfrm>
        </p:grpSpPr>
        <p:grpSp>
          <p:nvGrpSpPr>
            <p:cNvPr id="246" name="Group 245">
              <a:extLst>
                <a:ext uri="{FF2B5EF4-FFF2-40B4-BE49-F238E27FC236}">
                  <a16:creationId xmlns:a16="http://schemas.microsoft.com/office/drawing/2014/main" id="{D78DEBE8-3881-4772-B1B3-28799C147C8A}"/>
                </a:ext>
              </a:extLst>
            </p:cNvPr>
            <p:cNvGrpSpPr/>
            <p:nvPr/>
          </p:nvGrpSpPr>
          <p:grpSpPr>
            <a:xfrm>
              <a:off x="5714302" y="1526032"/>
              <a:ext cx="2308628" cy="1769725"/>
              <a:chOff x="2165444" y="1524696"/>
              <a:chExt cx="2308628" cy="1769725"/>
            </a:xfrm>
          </p:grpSpPr>
          <p:sp>
            <p:nvSpPr>
              <p:cNvPr id="253" name="Isosceles Triangle 252">
                <a:extLst>
                  <a:ext uri="{FF2B5EF4-FFF2-40B4-BE49-F238E27FC236}">
                    <a16:creationId xmlns:a16="http://schemas.microsoft.com/office/drawing/2014/main" id="{C723DE83-D83E-4032-A195-48917A00D5E9}"/>
                  </a:ext>
                </a:extLst>
              </p:cNvPr>
              <p:cNvSpPr/>
              <p:nvPr/>
            </p:nvSpPr>
            <p:spPr>
              <a:xfrm rot="5400000">
                <a:off x="2489791" y="2088327"/>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79779810-DF87-40D6-A3E8-6326986D8574}"/>
                  </a:ext>
                </a:extLst>
              </p:cNvPr>
              <p:cNvCxnSpPr/>
              <p:nvPr/>
            </p:nvCxnSpPr>
            <p:spPr>
              <a:xfrm>
                <a:off x="2165444" y="1524696"/>
                <a:ext cx="0" cy="884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F814B01-C827-42A0-A560-F4DC55322993}"/>
                  </a:ext>
                </a:extLst>
              </p:cNvPr>
              <p:cNvCxnSpPr>
                <a:cxnSpLocks/>
              </p:cNvCxnSpPr>
              <p:nvPr/>
            </p:nvCxnSpPr>
            <p:spPr>
              <a:xfrm>
                <a:off x="2165444" y="2148152"/>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67F5A16-6F46-463A-8B49-7FC527C0671A}"/>
                  </a:ext>
                </a:extLst>
              </p:cNvPr>
              <p:cNvCxnSpPr>
                <a:cxnSpLocks/>
              </p:cNvCxnSpPr>
              <p:nvPr/>
            </p:nvCxnSpPr>
            <p:spPr>
              <a:xfrm>
                <a:off x="2165445" y="2292120"/>
                <a:ext cx="15320" cy="6003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3AADD416-22C3-40BE-A71F-47BCFC0B58D9}"/>
                  </a:ext>
                </a:extLst>
              </p:cNvPr>
              <p:cNvSpPr txBox="1"/>
              <p:nvPr/>
            </p:nvSpPr>
            <p:spPr>
              <a:xfrm>
                <a:off x="2695891" y="1784823"/>
                <a:ext cx="1227483"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Locate Part</a:t>
                </a:r>
                <a:endParaRPr lang="en-US" sz="2400">
                  <a:latin typeface="Arial Black" panose="020B0A04020102020204" pitchFamily="34" charset="0"/>
                </a:endParaRPr>
              </a:p>
            </p:txBody>
          </p:sp>
          <p:sp>
            <p:nvSpPr>
              <p:cNvPr id="260" name="TextBox 259">
                <a:extLst>
                  <a:ext uri="{FF2B5EF4-FFF2-40B4-BE49-F238E27FC236}">
                    <a16:creationId xmlns:a16="http://schemas.microsoft.com/office/drawing/2014/main" id="{BBE29A9B-81F3-494F-B128-AEE299CDF097}"/>
                  </a:ext>
                </a:extLst>
              </p:cNvPr>
              <p:cNvSpPr txBox="1"/>
              <p:nvPr/>
            </p:nvSpPr>
            <p:spPr>
              <a:xfrm>
                <a:off x="2695891" y="2586535"/>
                <a:ext cx="1778181"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Locate Destination</a:t>
                </a:r>
              </a:p>
            </p:txBody>
          </p:sp>
        </p:grpSp>
        <p:sp>
          <p:nvSpPr>
            <p:cNvPr id="247" name="Isosceles Triangle 246">
              <a:extLst>
                <a:ext uri="{FF2B5EF4-FFF2-40B4-BE49-F238E27FC236}">
                  <a16:creationId xmlns:a16="http://schemas.microsoft.com/office/drawing/2014/main" id="{BE8E7A76-9C65-4083-B434-5627578786BD}"/>
                </a:ext>
              </a:extLst>
            </p:cNvPr>
            <p:cNvSpPr/>
            <p:nvPr/>
          </p:nvSpPr>
          <p:spPr>
            <a:xfrm rot="5400000">
              <a:off x="6045863" y="2831185"/>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a:extLst>
                <a:ext uri="{FF2B5EF4-FFF2-40B4-BE49-F238E27FC236}">
                  <a16:creationId xmlns:a16="http://schemas.microsoft.com/office/drawing/2014/main" id="{D735D4D8-D4B3-46C8-9188-75DDCC4E855C}"/>
                </a:ext>
              </a:extLst>
            </p:cNvPr>
            <p:cNvCxnSpPr>
              <a:cxnSpLocks/>
            </p:cNvCxnSpPr>
            <p:nvPr/>
          </p:nvCxnSpPr>
          <p:spPr>
            <a:xfrm>
              <a:off x="5721516" y="2877952"/>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9228C20-51A1-41EF-A6E2-D2E894434366}"/>
              </a:ext>
            </a:extLst>
          </p:cNvPr>
          <p:cNvGrpSpPr/>
          <p:nvPr/>
        </p:nvGrpSpPr>
        <p:grpSpPr>
          <a:xfrm>
            <a:off x="326951" y="590008"/>
            <a:ext cx="10428358" cy="928234"/>
            <a:chOff x="1162974" y="590008"/>
            <a:chExt cx="10428358" cy="928234"/>
          </a:xfrm>
        </p:grpSpPr>
        <p:grpSp>
          <p:nvGrpSpPr>
            <p:cNvPr id="8" name="Group 7">
              <a:extLst>
                <a:ext uri="{FF2B5EF4-FFF2-40B4-BE49-F238E27FC236}">
                  <a16:creationId xmlns:a16="http://schemas.microsoft.com/office/drawing/2014/main" id="{E1A07A3E-CA72-4DD3-AE40-2AB408CB0B9E}"/>
                </a:ext>
              </a:extLst>
            </p:cNvPr>
            <p:cNvGrpSpPr/>
            <p:nvPr/>
          </p:nvGrpSpPr>
          <p:grpSpPr>
            <a:xfrm>
              <a:off x="2165444" y="590008"/>
              <a:ext cx="8457803" cy="333014"/>
              <a:chOff x="1093397" y="1077337"/>
              <a:chExt cx="8929438" cy="341865"/>
            </a:xfrm>
          </p:grpSpPr>
          <p:cxnSp>
            <p:nvCxnSpPr>
              <p:cNvPr id="157" name="Straight Connector 156">
                <a:extLst>
                  <a:ext uri="{FF2B5EF4-FFF2-40B4-BE49-F238E27FC236}">
                    <a16:creationId xmlns:a16="http://schemas.microsoft.com/office/drawing/2014/main" id="{9769F10C-3AD9-416F-8CAA-5F988DF03696}"/>
                  </a:ext>
                </a:extLst>
              </p:cNvPr>
              <p:cNvCxnSpPr>
                <a:cxnSpLocks/>
              </p:cNvCxnSpPr>
              <p:nvPr/>
            </p:nvCxnSpPr>
            <p:spPr>
              <a:xfrm flipV="1">
                <a:off x="1097037" y="1240936"/>
                <a:ext cx="8925798" cy="166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CFBE1FA-50BD-4F1E-94CF-57ABA64910E2}"/>
                  </a:ext>
                </a:extLst>
              </p:cNvPr>
              <p:cNvCxnSpPr>
                <a:cxnSpLocks/>
              </p:cNvCxnSpPr>
              <p:nvPr/>
            </p:nvCxnSpPr>
            <p:spPr>
              <a:xfrm>
                <a:off x="5081675" y="1077337"/>
                <a:ext cx="0" cy="1900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661DA9F-E7BA-4420-AFAD-074DAAE12553}"/>
                  </a:ext>
                </a:extLst>
              </p:cNvPr>
              <p:cNvCxnSpPr>
                <a:cxnSpLocks/>
              </p:cNvCxnSpPr>
              <p:nvPr/>
            </p:nvCxnSpPr>
            <p:spPr>
              <a:xfrm flipV="1">
                <a:off x="1093397" y="1257616"/>
                <a:ext cx="0" cy="156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A01967B-9F59-42B9-8630-0699D01A6C3A}"/>
                  </a:ext>
                </a:extLst>
              </p:cNvPr>
              <p:cNvCxnSpPr>
                <a:cxnSpLocks/>
              </p:cNvCxnSpPr>
              <p:nvPr/>
            </p:nvCxnSpPr>
            <p:spPr>
              <a:xfrm flipV="1">
                <a:off x="7700868" y="1250991"/>
                <a:ext cx="0" cy="156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EAD959B-769A-4D59-A298-9E239E418C4D}"/>
                  </a:ext>
                </a:extLst>
              </p:cNvPr>
              <p:cNvCxnSpPr>
                <a:cxnSpLocks/>
              </p:cNvCxnSpPr>
              <p:nvPr/>
            </p:nvCxnSpPr>
            <p:spPr>
              <a:xfrm>
                <a:off x="10001063" y="1250991"/>
                <a:ext cx="0" cy="1518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FB566A6-16DC-4AE0-91D7-E5AD23E34499}"/>
                  </a:ext>
                </a:extLst>
              </p:cNvPr>
              <p:cNvCxnSpPr>
                <a:cxnSpLocks/>
              </p:cNvCxnSpPr>
              <p:nvPr/>
            </p:nvCxnSpPr>
            <p:spPr>
              <a:xfrm>
                <a:off x="5083318" y="1267366"/>
                <a:ext cx="0" cy="151836"/>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Isosceles Triangle 11">
              <a:extLst>
                <a:ext uri="{FF2B5EF4-FFF2-40B4-BE49-F238E27FC236}">
                  <a16:creationId xmlns:a16="http://schemas.microsoft.com/office/drawing/2014/main" id="{8BCD5CE8-E270-4724-8A40-50B9525D6F33}"/>
                </a:ext>
              </a:extLst>
            </p:cNvPr>
            <p:cNvSpPr/>
            <p:nvPr/>
          </p:nvSpPr>
          <p:spPr>
            <a:xfrm rot="10800000">
              <a:off x="2048154" y="877841"/>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a:extLst>
                <a:ext uri="{FF2B5EF4-FFF2-40B4-BE49-F238E27FC236}">
                  <a16:creationId xmlns:a16="http://schemas.microsoft.com/office/drawing/2014/main" id="{0B0AB541-701B-468F-A917-048D67F313AA}"/>
                </a:ext>
              </a:extLst>
            </p:cNvPr>
            <p:cNvSpPr/>
            <p:nvPr/>
          </p:nvSpPr>
          <p:spPr>
            <a:xfrm rot="10800000">
              <a:off x="5825782" y="883217"/>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a:extLst>
                <a:ext uri="{FF2B5EF4-FFF2-40B4-BE49-F238E27FC236}">
                  <a16:creationId xmlns:a16="http://schemas.microsoft.com/office/drawing/2014/main" id="{388AAE13-44AE-4509-9B58-F84AAB353EE5}"/>
                </a:ext>
              </a:extLst>
            </p:cNvPr>
            <p:cNvSpPr/>
            <p:nvPr/>
          </p:nvSpPr>
          <p:spPr>
            <a:xfrm rot="10800000">
              <a:off x="8320281" y="877841"/>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a:extLst>
                <a:ext uri="{FF2B5EF4-FFF2-40B4-BE49-F238E27FC236}">
                  <a16:creationId xmlns:a16="http://schemas.microsoft.com/office/drawing/2014/main" id="{B281F9A8-4BD5-4C23-9868-336896F4C580}"/>
                </a:ext>
              </a:extLst>
            </p:cNvPr>
            <p:cNvSpPr/>
            <p:nvPr/>
          </p:nvSpPr>
          <p:spPr>
            <a:xfrm rot="10800000">
              <a:off x="10505957" y="875093"/>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AA3D6F07-4FFA-4A8F-AFE0-0CEDF43C92BA}"/>
                </a:ext>
              </a:extLst>
            </p:cNvPr>
            <p:cNvSpPr txBox="1"/>
            <p:nvPr/>
          </p:nvSpPr>
          <p:spPr>
            <a:xfrm>
              <a:off x="1162974" y="1035288"/>
              <a:ext cx="1515288"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Move</a:t>
              </a:r>
            </a:p>
          </p:txBody>
        </p:sp>
        <p:sp>
          <p:nvSpPr>
            <p:cNvPr id="162" name="TextBox 161">
              <a:extLst>
                <a:ext uri="{FF2B5EF4-FFF2-40B4-BE49-F238E27FC236}">
                  <a16:creationId xmlns:a16="http://schemas.microsoft.com/office/drawing/2014/main" id="{0CC476DE-4B22-4CFE-92D5-42594A81E57E}"/>
                </a:ext>
              </a:extLst>
            </p:cNvPr>
            <p:cNvSpPr txBox="1"/>
            <p:nvPr/>
          </p:nvSpPr>
          <p:spPr>
            <a:xfrm>
              <a:off x="5162672" y="1049816"/>
              <a:ext cx="1515287"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Support</a:t>
              </a:r>
            </a:p>
          </p:txBody>
        </p:sp>
        <p:sp>
          <p:nvSpPr>
            <p:cNvPr id="163" name="TextBox 162">
              <a:extLst>
                <a:ext uri="{FF2B5EF4-FFF2-40B4-BE49-F238E27FC236}">
                  <a16:creationId xmlns:a16="http://schemas.microsoft.com/office/drawing/2014/main" id="{4B8A25B8-CDE3-422A-977E-33654DB842C6}"/>
                </a:ext>
              </a:extLst>
            </p:cNvPr>
            <p:cNvSpPr txBox="1"/>
            <p:nvPr/>
          </p:nvSpPr>
          <p:spPr>
            <a:xfrm>
              <a:off x="7504241" y="1056577"/>
              <a:ext cx="1796513"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Navigate</a:t>
              </a:r>
            </a:p>
          </p:txBody>
        </p:sp>
        <p:sp>
          <p:nvSpPr>
            <p:cNvPr id="164" name="TextBox 163">
              <a:extLst>
                <a:ext uri="{FF2B5EF4-FFF2-40B4-BE49-F238E27FC236}">
                  <a16:creationId xmlns:a16="http://schemas.microsoft.com/office/drawing/2014/main" id="{587367F4-8616-4AE7-8BC9-731A8C893901}"/>
                </a:ext>
              </a:extLst>
            </p:cNvPr>
            <p:cNvSpPr txBox="1"/>
            <p:nvPr/>
          </p:nvSpPr>
          <p:spPr>
            <a:xfrm>
              <a:off x="9909265" y="1046749"/>
              <a:ext cx="1682067" cy="46166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400">
                  <a:latin typeface="Arial Black" panose="020B0A04020102020204" pitchFamily="34" charset="0"/>
                </a:rPr>
                <a:t>Power</a:t>
              </a:r>
            </a:p>
          </p:txBody>
        </p:sp>
      </p:grpSp>
      <p:grpSp>
        <p:nvGrpSpPr>
          <p:cNvPr id="333" name="Group 332">
            <a:extLst>
              <a:ext uri="{FF2B5EF4-FFF2-40B4-BE49-F238E27FC236}">
                <a16:creationId xmlns:a16="http://schemas.microsoft.com/office/drawing/2014/main" id="{516E2DFB-FE23-490A-B9EF-49828EF2B34C}"/>
              </a:ext>
            </a:extLst>
          </p:cNvPr>
          <p:cNvGrpSpPr/>
          <p:nvPr/>
        </p:nvGrpSpPr>
        <p:grpSpPr>
          <a:xfrm>
            <a:off x="1952227" y="1851723"/>
            <a:ext cx="2050765" cy="3855915"/>
            <a:chOff x="3170394" y="1851723"/>
            <a:chExt cx="2050765" cy="3855915"/>
          </a:xfrm>
        </p:grpSpPr>
        <p:cxnSp>
          <p:nvCxnSpPr>
            <p:cNvPr id="176" name="Straight Connector 175">
              <a:extLst>
                <a:ext uri="{FF2B5EF4-FFF2-40B4-BE49-F238E27FC236}">
                  <a16:creationId xmlns:a16="http://schemas.microsoft.com/office/drawing/2014/main" id="{7A7E2433-06FB-4B99-BF27-F08A6561C05B}"/>
                </a:ext>
              </a:extLst>
            </p:cNvPr>
            <p:cNvCxnSpPr>
              <a:cxnSpLocks/>
              <a:stCxn id="169" idx="3"/>
            </p:cNvCxnSpPr>
            <p:nvPr/>
          </p:nvCxnSpPr>
          <p:spPr>
            <a:xfrm flipH="1" flipV="1">
              <a:off x="3170394" y="2405454"/>
              <a:ext cx="489204" cy="469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E2A1D365-AD6E-41BD-8253-467EAD7B463B}"/>
                </a:ext>
              </a:extLst>
            </p:cNvPr>
            <p:cNvGrpSpPr/>
            <p:nvPr/>
          </p:nvGrpSpPr>
          <p:grpSpPr>
            <a:xfrm>
              <a:off x="3802812" y="2144111"/>
              <a:ext cx="393000" cy="716426"/>
              <a:chOff x="5798120" y="3166871"/>
              <a:chExt cx="780341" cy="1889889"/>
            </a:xfrm>
          </p:grpSpPr>
          <p:cxnSp>
            <p:nvCxnSpPr>
              <p:cNvPr id="180" name="Straight Connector 179">
                <a:extLst>
                  <a:ext uri="{FF2B5EF4-FFF2-40B4-BE49-F238E27FC236}">
                    <a16:creationId xmlns:a16="http://schemas.microsoft.com/office/drawing/2014/main" id="{876F4DEB-17D2-448B-9A85-8B14DD9129B9}"/>
                  </a:ext>
                </a:extLst>
              </p:cNvPr>
              <p:cNvCxnSpPr>
                <a:cxnSpLocks/>
              </p:cNvCxnSpPr>
              <p:nvPr/>
            </p:nvCxnSpPr>
            <p:spPr>
              <a:xfrm>
                <a:off x="5812442" y="3171118"/>
                <a:ext cx="2413" cy="1885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16920B3-EF9F-484C-B7DF-B24D92A9214F}"/>
                  </a:ext>
                </a:extLst>
              </p:cNvPr>
              <p:cNvCxnSpPr>
                <a:cxnSpLocks/>
                <a:endCxn id="194" idx="1"/>
              </p:cNvCxnSpPr>
              <p:nvPr/>
            </p:nvCxnSpPr>
            <p:spPr>
              <a:xfrm flipV="1">
                <a:off x="5798120" y="3166871"/>
                <a:ext cx="680840" cy="109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6187644-4E73-463F-A99A-058925C331C4}"/>
                  </a:ext>
                </a:extLst>
              </p:cNvPr>
              <p:cNvCxnSpPr>
                <a:cxnSpLocks/>
              </p:cNvCxnSpPr>
              <p:nvPr/>
            </p:nvCxnSpPr>
            <p:spPr>
              <a:xfrm>
                <a:off x="5814855" y="4999245"/>
                <a:ext cx="763606" cy="1280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4" name="TextBox 193">
              <a:extLst>
                <a:ext uri="{FF2B5EF4-FFF2-40B4-BE49-F238E27FC236}">
                  <a16:creationId xmlns:a16="http://schemas.microsoft.com/office/drawing/2014/main" id="{94F9DDEE-0F63-430E-ABB0-9A18CB8ED740}"/>
                </a:ext>
              </a:extLst>
            </p:cNvPr>
            <p:cNvSpPr txBox="1"/>
            <p:nvPr/>
          </p:nvSpPr>
          <p:spPr>
            <a:xfrm>
              <a:off x="4145703" y="1851723"/>
              <a:ext cx="1075454" cy="58477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1600">
                  <a:latin typeface="Arial Black" panose="020B0A04020102020204" pitchFamily="34" charset="0"/>
                </a:rPr>
                <a:t>Orient Part</a:t>
              </a:r>
              <a:endParaRPr lang="en-US">
                <a:latin typeface="Arial Black" panose="020B0A04020102020204" pitchFamily="34" charset="0"/>
              </a:endParaRPr>
            </a:p>
          </p:txBody>
        </p:sp>
        <p:sp>
          <p:nvSpPr>
            <p:cNvPr id="195" name="TextBox 194">
              <a:extLst>
                <a:ext uri="{FF2B5EF4-FFF2-40B4-BE49-F238E27FC236}">
                  <a16:creationId xmlns:a16="http://schemas.microsoft.com/office/drawing/2014/main" id="{DB57DEEB-E008-4C5B-AF8B-45805298D72A}"/>
                </a:ext>
              </a:extLst>
            </p:cNvPr>
            <p:cNvSpPr txBox="1"/>
            <p:nvPr/>
          </p:nvSpPr>
          <p:spPr>
            <a:xfrm>
              <a:off x="4141223" y="2551199"/>
              <a:ext cx="1079936" cy="58477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1600">
                  <a:latin typeface="Arial Black" panose="020B0A04020102020204" pitchFamily="34" charset="0"/>
                </a:rPr>
                <a:t>Orient to Part</a:t>
              </a:r>
              <a:endParaRPr lang="en-US">
                <a:latin typeface="Arial Black" panose="020B0A04020102020204" pitchFamily="34" charset="0"/>
              </a:endParaRPr>
            </a:p>
          </p:txBody>
        </p:sp>
        <p:grpSp>
          <p:nvGrpSpPr>
            <p:cNvPr id="196" name="Group 195">
              <a:extLst>
                <a:ext uri="{FF2B5EF4-FFF2-40B4-BE49-F238E27FC236}">
                  <a16:creationId xmlns:a16="http://schemas.microsoft.com/office/drawing/2014/main" id="{EB2ADA2D-6D27-46C3-A451-5E7FDC91E5EB}"/>
                </a:ext>
              </a:extLst>
            </p:cNvPr>
            <p:cNvGrpSpPr/>
            <p:nvPr/>
          </p:nvGrpSpPr>
          <p:grpSpPr>
            <a:xfrm>
              <a:off x="3936120" y="3657792"/>
              <a:ext cx="185712" cy="524072"/>
              <a:chOff x="5503868" y="3161211"/>
              <a:chExt cx="368750" cy="1382472"/>
            </a:xfrm>
          </p:grpSpPr>
          <p:cxnSp>
            <p:nvCxnSpPr>
              <p:cNvPr id="197" name="Straight Connector 196">
                <a:extLst>
                  <a:ext uri="{FF2B5EF4-FFF2-40B4-BE49-F238E27FC236}">
                    <a16:creationId xmlns:a16="http://schemas.microsoft.com/office/drawing/2014/main" id="{B450966E-90D6-459D-BBFC-2783D4C61EE1}"/>
                  </a:ext>
                </a:extLst>
              </p:cNvPr>
              <p:cNvCxnSpPr>
                <a:cxnSpLocks/>
              </p:cNvCxnSpPr>
              <p:nvPr/>
            </p:nvCxnSpPr>
            <p:spPr>
              <a:xfrm>
                <a:off x="5503868" y="3161211"/>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88456D9-E30D-4CF5-8A3E-AE82A224AAB9}"/>
                  </a:ext>
                </a:extLst>
              </p:cNvPr>
              <p:cNvCxnSpPr>
                <a:cxnSpLocks/>
              </p:cNvCxnSpPr>
              <p:nvPr/>
            </p:nvCxnSpPr>
            <p:spPr>
              <a:xfrm>
                <a:off x="5515436" y="3161211"/>
                <a:ext cx="0" cy="138247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A48EE245-F689-435A-87E1-2609E6806812}"/>
                </a:ext>
              </a:extLst>
            </p:cNvPr>
            <p:cNvGrpSpPr/>
            <p:nvPr/>
          </p:nvGrpSpPr>
          <p:grpSpPr>
            <a:xfrm>
              <a:off x="3330371" y="4181863"/>
              <a:ext cx="936626" cy="991495"/>
              <a:chOff x="4812186" y="3161211"/>
              <a:chExt cx="1072000" cy="1382472"/>
            </a:xfrm>
          </p:grpSpPr>
          <p:cxnSp>
            <p:nvCxnSpPr>
              <p:cNvPr id="201" name="Straight Connector 200">
                <a:extLst>
                  <a:ext uri="{FF2B5EF4-FFF2-40B4-BE49-F238E27FC236}">
                    <a16:creationId xmlns:a16="http://schemas.microsoft.com/office/drawing/2014/main" id="{B51A4BB6-9059-404E-B99E-8239BCB3D836}"/>
                  </a:ext>
                </a:extLst>
              </p:cNvPr>
              <p:cNvCxnSpPr>
                <a:cxnSpLocks/>
              </p:cNvCxnSpPr>
              <p:nvPr/>
            </p:nvCxnSpPr>
            <p:spPr>
              <a:xfrm>
                <a:off x="4812186" y="3383745"/>
                <a:ext cx="1062048" cy="20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489447D-B0EA-4C9E-80FD-343B1205ECF9}"/>
                  </a:ext>
                </a:extLst>
              </p:cNvPr>
              <p:cNvCxnSpPr>
                <a:cxnSpLocks/>
              </p:cNvCxnSpPr>
              <p:nvPr/>
            </p:nvCxnSpPr>
            <p:spPr>
              <a:xfrm>
                <a:off x="5515436" y="3161211"/>
                <a:ext cx="0" cy="1382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DDC2A16-2446-4242-BB25-606C2FFDBED3}"/>
                  </a:ext>
                </a:extLst>
              </p:cNvPr>
              <p:cNvCxnSpPr>
                <a:cxnSpLocks/>
              </p:cNvCxnSpPr>
              <p:nvPr/>
            </p:nvCxnSpPr>
            <p:spPr>
              <a:xfrm>
                <a:off x="5515436" y="4543683"/>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4B5359C8-906A-4108-81E8-DAC7D1CC6F46}"/>
                </a:ext>
              </a:extLst>
            </p:cNvPr>
            <p:cNvCxnSpPr>
              <a:cxnSpLocks/>
            </p:cNvCxnSpPr>
            <p:nvPr/>
          </p:nvCxnSpPr>
          <p:spPr>
            <a:xfrm>
              <a:off x="3649939" y="2445652"/>
              <a:ext cx="163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B38A8846-444C-4C01-A1C6-0645D7763A94}"/>
                </a:ext>
              </a:extLst>
            </p:cNvPr>
            <p:cNvSpPr txBox="1"/>
            <p:nvPr/>
          </p:nvSpPr>
          <p:spPr>
            <a:xfrm>
              <a:off x="4140110" y="3431406"/>
              <a:ext cx="1079936" cy="58477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1600">
                  <a:latin typeface="Arial Black" panose="020B0A04020102020204" pitchFamily="34" charset="0"/>
                </a:rPr>
                <a:t>Lift Part</a:t>
              </a:r>
              <a:endParaRPr lang="en-US">
                <a:latin typeface="Arial Black" panose="020B0A04020102020204" pitchFamily="34" charset="0"/>
              </a:endParaRPr>
            </a:p>
          </p:txBody>
        </p:sp>
        <p:sp>
          <p:nvSpPr>
            <p:cNvPr id="210" name="TextBox 209">
              <a:extLst>
                <a:ext uri="{FF2B5EF4-FFF2-40B4-BE49-F238E27FC236}">
                  <a16:creationId xmlns:a16="http://schemas.microsoft.com/office/drawing/2014/main" id="{849A5C99-B2F5-4B84-A690-44202B8BA410}"/>
                </a:ext>
              </a:extLst>
            </p:cNvPr>
            <p:cNvSpPr txBox="1"/>
            <p:nvPr/>
          </p:nvSpPr>
          <p:spPr>
            <a:xfrm>
              <a:off x="4140110" y="4126184"/>
              <a:ext cx="1079936" cy="58477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1600">
                  <a:latin typeface="Arial Black" panose="020B0A04020102020204" pitchFamily="34" charset="0"/>
                </a:rPr>
                <a:t>Place Part</a:t>
              </a:r>
              <a:endParaRPr lang="en-US">
                <a:latin typeface="Arial Black" panose="020B0A04020102020204" pitchFamily="34" charset="0"/>
              </a:endParaRPr>
            </a:p>
          </p:txBody>
        </p:sp>
        <p:sp>
          <p:nvSpPr>
            <p:cNvPr id="211" name="TextBox 210">
              <a:extLst>
                <a:ext uri="{FF2B5EF4-FFF2-40B4-BE49-F238E27FC236}">
                  <a16:creationId xmlns:a16="http://schemas.microsoft.com/office/drawing/2014/main" id="{B5708EAD-F11B-4C32-846D-B51BF32453C6}"/>
                </a:ext>
              </a:extLst>
            </p:cNvPr>
            <p:cNvSpPr txBox="1"/>
            <p:nvPr/>
          </p:nvSpPr>
          <p:spPr>
            <a:xfrm>
              <a:off x="4140110" y="4876641"/>
              <a:ext cx="1079936" cy="830997"/>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1600">
                  <a:latin typeface="Arial Black" panose="020B0A04020102020204" pitchFamily="34" charset="0"/>
                </a:rPr>
                <a:t>Travel with Part</a:t>
              </a:r>
              <a:endParaRPr lang="en-US">
                <a:latin typeface="Arial Black" panose="020B0A04020102020204" pitchFamily="34" charset="0"/>
              </a:endParaRPr>
            </a:p>
          </p:txBody>
        </p:sp>
      </p:grpSp>
      <p:grpSp>
        <p:nvGrpSpPr>
          <p:cNvPr id="262" name="Group 261">
            <a:extLst>
              <a:ext uri="{FF2B5EF4-FFF2-40B4-BE49-F238E27FC236}">
                <a16:creationId xmlns:a16="http://schemas.microsoft.com/office/drawing/2014/main" id="{7F3F5C33-2ABB-4FC8-9E22-BBE536C63310}"/>
              </a:ext>
            </a:extLst>
          </p:cNvPr>
          <p:cNvGrpSpPr/>
          <p:nvPr/>
        </p:nvGrpSpPr>
        <p:grpSpPr>
          <a:xfrm>
            <a:off x="9291116" y="1526032"/>
            <a:ext cx="2111765" cy="2597791"/>
            <a:chOff x="5714302" y="1526032"/>
            <a:chExt cx="2111765" cy="2597791"/>
          </a:xfrm>
        </p:grpSpPr>
        <p:grpSp>
          <p:nvGrpSpPr>
            <p:cNvPr id="263" name="Group 262">
              <a:extLst>
                <a:ext uri="{FF2B5EF4-FFF2-40B4-BE49-F238E27FC236}">
                  <a16:creationId xmlns:a16="http://schemas.microsoft.com/office/drawing/2014/main" id="{C21A3D0F-BA6B-4FA1-B874-ADC92A23A28C}"/>
                </a:ext>
              </a:extLst>
            </p:cNvPr>
            <p:cNvGrpSpPr/>
            <p:nvPr/>
          </p:nvGrpSpPr>
          <p:grpSpPr>
            <a:xfrm>
              <a:off x="5714302" y="1526032"/>
              <a:ext cx="2111764" cy="1992002"/>
              <a:chOff x="2165444" y="1524696"/>
              <a:chExt cx="2111764" cy="1992002"/>
            </a:xfrm>
          </p:grpSpPr>
          <p:sp>
            <p:nvSpPr>
              <p:cNvPr id="269" name="Isosceles Triangle 268">
                <a:extLst>
                  <a:ext uri="{FF2B5EF4-FFF2-40B4-BE49-F238E27FC236}">
                    <a16:creationId xmlns:a16="http://schemas.microsoft.com/office/drawing/2014/main" id="{C6DDC653-9F39-4FE9-B679-1FB71CE2E009}"/>
                  </a:ext>
                </a:extLst>
              </p:cNvPr>
              <p:cNvSpPr/>
              <p:nvPr/>
            </p:nvSpPr>
            <p:spPr>
              <a:xfrm rot="5400000">
                <a:off x="2489791" y="2088327"/>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a:extLst>
                  <a:ext uri="{FF2B5EF4-FFF2-40B4-BE49-F238E27FC236}">
                    <a16:creationId xmlns:a16="http://schemas.microsoft.com/office/drawing/2014/main" id="{35ECEDF0-7312-4113-B884-E8AF83F4DAAC}"/>
                  </a:ext>
                </a:extLst>
              </p:cNvPr>
              <p:cNvCxnSpPr/>
              <p:nvPr/>
            </p:nvCxnSpPr>
            <p:spPr>
              <a:xfrm>
                <a:off x="2165444" y="1524696"/>
                <a:ext cx="0" cy="884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B42F5A-9495-44F5-9ABA-C66AD16FE86A}"/>
                  </a:ext>
                </a:extLst>
              </p:cNvPr>
              <p:cNvCxnSpPr>
                <a:cxnSpLocks/>
              </p:cNvCxnSpPr>
              <p:nvPr/>
            </p:nvCxnSpPr>
            <p:spPr>
              <a:xfrm>
                <a:off x="2165444" y="2148152"/>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E02C624-D162-44A2-8F78-FAA8E6B425F7}"/>
                  </a:ext>
                </a:extLst>
              </p:cNvPr>
              <p:cNvCxnSpPr>
                <a:cxnSpLocks/>
              </p:cNvCxnSpPr>
              <p:nvPr/>
            </p:nvCxnSpPr>
            <p:spPr>
              <a:xfrm>
                <a:off x="2165445" y="2292120"/>
                <a:ext cx="7213" cy="122457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90C5E9A7-2886-4D1E-AF3D-284EA23AE3D0}"/>
                  </a:ext>
                </a:extLst>
              </p:cNvPr>
              <p:cNvSpPr txBox="1"/>
              <p:nvPr/>
            </p:nvSpPr>
            <p:spPr>
              <a:xfrm>
                <a:off x="2695891" y="1784823"/>
                <a:ext cx="1581317"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Receive Power</a:t>
                </a:r>
                <a:endParaRPr lang="en-US" sz="2400">
                  <a:latin typeface="Arial Black" panose="020B0A04020102020204" pitchFamily="34" charset="0"/>
                </a:endParaRPr>
              </a:p>
            </p:txBody>
          </p:sp>
          <p:sp>
            <p:nvSpPr>
              <p:cNvPr id="274" name="TextBox 273">
                <a:extLst>
                  <a:ext uri="{FF2B5EF4-FFF2-40B4-BE49-F238E27FC236}">
                    <a16:creationId xmlns:a16="http://schemas.microsoft.com/office/drawing/2014/main" id="{C15F5675-7C2D-4CCA-86A5-D0FF533E1FE4}"/>
                  </a:ext>
                </a:extLst>
              </p:cNvPr>
              <p:cNvSpPr txBox="1"/>
              <p:nvPr/>
            </p:nvSpPr>
            <p:spPr>
              <a:xfrm>
                <a:off x="2679969" y="2586535"/>
                <a:ext cx="1597239"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Convert Power </a:t>
                </a:r>
              </a:p>
            </p:txBody>
          </p:sp>
        </p:grpSp>
        <p:sp>
          <p:nvSpPr>
            <p:cNvPr id="264" name="Isosceles Triangle 263">
              <a:extLst>
                <a:ext uri="{FF2B5EF4-FFF2-40B4-BE49-F238E27FC236}">
                  <a16:creationId xmlns:a16="http://schemas.microsoft.com/office/drawing/2014/main" id="{6D57AD60-F929-4501-93A4-F9DB4AEA381F}"/>
                </a:ext>
              </a:extLst>
            </p:cNvPr>
            <p:cNvSpPr/>
            <p:nvPr/>
          </p:nvSpPr>
          <p:spPr>
            <a:xfrm rot="5400000">
              <a:off x="6045863" y="2831185"/>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F0B73EF3-2F87-4BC1-BD19-87938315E0CC}"/>
                </a:ext>
              </a:extLst>
            </p:cNvPr>
            <p:cNvCxnSpPr>
              <a:cxnSpLocks/>
            </p:cNvCxnSpPr>
            <p:nvPr/>
          </p:nvCxnSpPr>
          <p:spPr>
            <a:xfrm>
              <a:off x="5721516" y="2877952"/>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6" name="Isosceles Triangle 265">
              <a:extLst>
                <a:ext uri="{FF2B5EF4-FFF2-40B4-BE49-F238E27FC236}">
                  <a16:creationId xmlns:a16="http://schemas.microsoft.com/office/drawing/2014/main" id="{F8B65EEE-50C6-45B6-B1BC-69DF864AD048}"/>
                </a:ext>
              </a:extLst>
            </p:cNvPr>
            <p:cNvSpPr/>
            <p:nvPr/>
          </p:nvSpPr>
          <p:spPr>
            <a:xfrm rot="5400000">
              <a:off x="6041507" y="3453852"/>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662C4EE9-038A-438C-8125-11C0D2AA858C}"/>
                </a:ext>
              </a:extLst>
            </p:cNvPr>
            <p:cNvCxnSpPr>
              <a:cxnSpLocks/>
            </p:cNvCxnSpPr>
            <p:nvPr/>
          </p:nvCxnSpPr>
          <p:spPr>
            <a:xfrm>
              <a:off x="5717160" y="3500619"/>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E0A69135-299C-4B03-A696-4F41854C23FA}"/>
                </a:ext>
              </a:extLst>
            </p:cNvPr>
            <p:cNvSpPr txBox="1"/>
            <p:nvPr/>
          </p:nvSpPr>
          <p:spPr>
            <a:xfrm>
              <a:off x="6231685" y="3415937"/>
              <a:ext cx="1594382" cy="707886"/>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Process Signals</a:t>
              </a:r>
            </a:p>
          </p:txBody>
        </p:sp>
      </p:grpSp>
      <p:grpSp>
        <p:nvGrpSpPr>
          <p:cNvPr id="9" name="Group 8">
            <a:extLst>
              <a:ext uri="{FF2B5EF4-FFF2-40B4-BE49-F238E27FC236}">
                <a16:creationId xmlns:a16="http://schemas.microsoft.com/office/drawing/2014/main" id="{5E051072-F476-49C2-8F9D-49C16E1019E4}"/>
              </a:ext>
            </a:extLst>
          </p:cNvPr>
          <p:cNvGrpSpPr/>
          <p:nvPr/>
        </p:nvGrpSpPr>
        <p:grpSpPr>
          <a:xfrm>
            <a:off x="463519" y="1518242"/>
            <a:ext cx="2073448" cy="3011047"/>
            <a:chOff x="845663" y="1518242"/>
            <a:chExt cx="2073448" cy="3011047"/>
          </a:xfrm>
        </p:grpSpPr>
        <p:grpSp>
          <p:nvGrpSpPr>
            <p:cNvPr id="25" name="Group 24">
              <a:extLst>
                <a:ext uri="{FF2B5EF4-FFF2-40B4-BE49-F238E27FC236}">
                  <a16:creationId xmlns:a16="http://schemas.microsoft.com/office/drawing/2014/main" id="{35E87C81-59B2-4AE9-8C0A-7ABEE18CE188}"/>
                </a:ext>
              </a:extLst>
            </p:cNvPr>
            <p:cNvGrpSpPr/>
            <p:nvPr/>
          </p:nvGrpSpPr>
          <p:grpSpPr>
            <a:xfrm>
              <a:off x="845663" y="1518242"/>
              <a:ext cx="2073448" cy="3011047"/>
              <a:chOff x="1312817" y="1478828"/>
              <a:chExt cx="2073448" cy="3011047"/>
            </a:xfrm>
          </p:grpSpPr>
          <p:cxnSp>
            <p:nvCxnSpPr>
              <p:cNvPr id="20" name="Straight Connector 19">
                <a:extLst>
                  <a:ext uri="{FF2B5EF4-FFF2-40B4-BE49-F238E27FC236}">
                    <a16:creationId xmlns:a16="http://schemas.microsoft.com/office/drawing/2014/main" id="{20337B78-1C2C-46DD-AE8D-9649FD589C49}"/>
                  </a:ext>
                </a:extLst>
              </p:cNvPr>
              <p:cNvCxnSpPr>
                <a:cxnSpLocks/>
              </p:cNvCxnSpPr>
              <p:nvPr/>
            </p:nvCxnSpPr>
            <p:spPr>
              <a:xfrm>
                <a:off x="1312817" y="2409411"/>
                <a:ext cx="368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5" name="Isosceles Triangle 164">
                <a:extLst>
                  <a:ext uri="{FF2B5EF4-FFF2-40B4-BE49-F238E27FC236}">
                    <a16:creationId xmlns:a16="http://schemas.microsoft.com/office/drawing/2014/main" id="{F1FC4B7E-1CA4-4DE8-9FD7-A3416FCE8C31}"/>
                  </a:ext>
                </a:extLst>
              </p:cNvPr>
              <p:cNvSpPr/>
              <p:nvPr/>
            </p:nvSpPr>
            <p:spPr>
              <a:xfrm rot="5400000">
                <a:off x="1532103" y="2336523"/>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97A6A66-14B0-48DD-A3B5-E569C396735A}"/>
                  </a:ext>
                </a:extLst>
              </p:cNvPr>
              <p:cNvCxnSpPr>
                <a:cxnSpLocks/>
              </p:cNvCxnSpPr>
              <p:nvPr/>
            </p:nvCxnSpPr>
            <p:spPr>
              <a:xfrm>
                <a:off x="1322984" y="1478828"/>
                <a:ext cx="1194" cy="28627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6" name="Isosceles Triangle 165">
                <a:extLst>
                  <a:ext uri="{FF2B5EF4-FFF2-40B4-BE49-F238E27FC236}">
                    <a16:creationId xmlns:a16="http://schemas.microsoft.com/office/drawing/2014/main" id="{3918E7DE-1F66-4E81-A09A-F4284C160167}"/>
                  </a:ext>
                </a:extLst>
              </p:cNvPr>
              <p:cNvSpPr/>
              <p:nvPr/>
            </p:nvSpPr>
            <p:spPr>
              <a:xfrm rot="5400000">
                <a:off x="2501359" y="4268729"/>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C9D15DAA-C88F-4564-A4B7-560B2A960396}"/>
                  </a:ext>
                </a:extLst>
              </p:cNvPr>
              <p:cNvCxnSpPr>
                <a:cxnSpLocks/>
              </p:cNvCxnSpPr>
              <p:nvPr/>
            </p:nvCxnSpPr>
            <p:spPr>
              <a:xfrm>
                <a:off x="1318909" y="2292120"/>
                <a:ext cx="7213" cy="2049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A96B95A-2DE1-49A5-9315-0806137A424C}"/>
                  </a:ext>
                </a:extLst>
              </p:cNvPr>
              <p:cNvCxnSpPr>
                <a:cxnSpLocks/>
              </p:cNvCxnSpPr>
              <p:nvPr/>
            </p:nvCxnSpPr>
            <p:spPr>
              <a:xfrm>
                <a:off x="1324311" y="4322571"/>
                <a:ext cx="3307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960F3956-BE8F-4043-9F5E-51715929137B}"/>
                  </a:ext>
                </a:extLst>
              </p:cNvPr>
              <p:cNvSpPr txBox="1"/>
              <p:nvPr/>
            </p:nvSpPr>
            <p:spPr>
              <a:xfrm>
                <a:off x="1738203" y="2163650"/>
                <a:ext cx="1552526" cy="41417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Rotate</a:t>
                </a:r>
                <a:endParaRPr lang="en-US" sz="2400">
                  <a:latin typeface="Arial Black" panose="020B0A04020102020204" pitchFamily="34" charset="0"/>
                </a:endParaRPr>
              </a:p>
            </p:txBody>
          </p:sp>
          <p:sp>
            <p:nvSpPr>
              <p:cNvPr id="170" name="TextBox 169">
                <a:extLst>
                  <a:ext uri="{FF2B5EF4-FFF2-40B4-BE49-F238E27FC236}">
                    <a16:creationId xmlns:a16="http://schemas.microsoft.com/office/drawing/2014/main" id="{EB85546F-E854-4B6F-836E-4DB52ED68931}"/>
                  </a:ext>
                </a:extLst>
              </p:cNvPr>
              <p:cNvSpPr txBox="1"/>
              <p:nvPr/>
            </p:nvSpPr>
            <p:spPr>
              <a:xfrm>
                <a:off x="1703109" y="4075700"/>
                <a:ext cx="1683156" cy="414175"/>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000">
                    <a:latin typeface="Arial Black" panose="020B0A04020102020204" pitchFamily="34" charset="0"/>
                  </a:rPr>
                  <a:t>Translate</a:t>
                </a:r>
              </a:p>
            </p:txBody>
          </p:sp>
        </p:grpSp>
        <p:sp>
          <p:nvSpPr>
            <p:cNvPr id="91" name="Isosceles Triangle 90">
              <a:extLst>
                <a:ext uri="{FF2B5EF4-FFF2-40B4-BE49-F238E27FC236}">
                  <a16:creationId xmlns:a16="http://schemas.microsoft.com/office/drawing/2014/main" id="{38B02342-364D-4FA8-AE74-A0E66D788759}"/>
                </a:ext>
              </a:extLst>
            </p:cNvPr>
            <p:cNvSpPr/>
            <p:nvPr/>
          </p:nvSpPr>
          <p:spPr>
            <a:xfrm rot="5400000">
              <a:off x="1036621" y="4279680"/>
              <a:ext cx="234581" cy="145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C9B70C1-C8CE-46FC-97F7-9DA2D5E2E76B}"/>
              </a:ext>
            </a:extLst>
          </p:cNvPr>
          <p:cNvSpPr txBox="1"/>
          <p:nvPr/>
        </p:nvSpPr>
        <p:spPr>
          <a:xfrm>
            <a:off x="4130039" y="105051"/>
            <a:ext cx="2259875" cy="523220"/>
          </a:xfrm>
          <a:prstGeom prst="rect">
            <a:avLst/>
          </a:prstGeom>
          <a:solidFill>
            <a:schemeClr val="accent1">
              <a:lumMod val="20000"/>
              <a:lumOff val="80000"/>
            </a:schemeClr>
          </a:solidFill>
          <a:ln w="57150">
            <a:solidFill>
              <a:schemeClr val="accent1">
                <a:lumMod val="75000"/>
              </a:schemeClr>
            </a:solidFill>
          </a:ln>
        </p:spPr>
        <p:txBody>
          <a:bodyPr wrap="square" rtlCol="0">
            <a:spAutoFit/>
          </a:bodyPr>
          <a:lstStyle/>
          <a:p>
            <a:pPr algn="ctr"/>
            <a:r>
              <a:rPr lang="en-US" sz="2800">
                <a:latin typeface="Arial Black" panose="020B0A04020102020204" pitchFamily="34" charset="0"/>
              </a:rPr>
              <a:t>Handler</a:t>
            </a:r>
          </a:p>
        </p:txBody>
      </p:sp>
    </p:spTree>
    <p:extLst>
      <p:ext uri="{BB962C8B-B14F-4D97-AF65-F5344CB8AC3E}">
        <p14:creationId xmlns:p14="http://schemas.microsoft.com/office/powerpoint/2010/main" val="1515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3"/>
                                        </p:tgtEl>
                                        <p:attrNameLst>
                                          <p:attrName>style.visibility</p:attrName>
                                        </p:attrNameLst>
                                      </p:cBhvr>
                                      <p:to>
                                        <p:strVal val="visible"/>
                                      </p:to>
                                    </p:set>
                                    <p:animEffect transition="in" filter="wipe(left)">
                                      <p:cBhvr>
                                        <p:cTn id="17" dur="500"/>
                                        <p:tgtEl>
                                          <p:spTgt spid="3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8"/>
                                        </p:tgtEl>
                                        <p:attrNameLst>
                                          <p:attrName>style.visibility</p:attrName>
                                        </p:attrNameLst>
                                      </p:cBhvr>
                                      <p:to>
                                        <p:strVal val="visible"/>
                                      </p:to>
                                    </p:set>
                                    <p:animEffect transition="in" filter="wipe(left)">
                                      <p:cBhvr>
                                        <p:cTn id="22" dur="500"/>
                                        <p:tgtEl>
                                          <p:spTgt spid="3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75" name="Google Shape;279;p31">
            <a:extLst>
              <a:ext uri="{FF2B5EF4-FFF2-40B4-BE49-F238E27FC236}">
                <a16:creationId xmlns:a16="http://schemas.microsoft.com/office/drawing/2014/main" id="{85608B98-7D84-4CFA-A2E3-B980BB4216DD}"/>
              </a:ext>
            </a:extLst>
          </p:cNvPr>
          <p:cNvSpPr/>
          <p:nvPr/>
        </p:nvSpPr>
        <p:spPr>
          <a:xfrm>
            <a:off x="107253" y="1737799"/>
            <a:ext cx="5318160"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45</a:t>
            </a:fld>
            <a:endParaRPr kern="0">
              <a:solidFill>
                <a:srgbClr val="000000"/>
              </a:solidFill>
            </a:endParaRPr>
          </a:p>
        </p:txBody>
      </p:sp>
      <p:grpSp>
        <p:nvGrpSpPr>
          <p:cNvPr id="7" name="Group 6">
            <a:extLst>
              <a:ext uri="{FF2B5EF4-FFF2-40B4-BE49-F238E27FC236}">
                <a16:creationId xmlns:a16="http://schemas.microsoft.com/office/drawing/2014/main" id="{0C696D9F-5861-4611-8B4A-B117830E28CB}"/>
              </a:ext>
            </a:extLst>
          </p:cNvPr>
          <p:cNvGrpSpPr/>
          <p:nvPr/>
        </p:nvGrpSpPr>
        <p:grpSpPr>
          <a:xfrm>
            <a:off x="171480" y="2930600"/>
            <a:ext cx="4635441" cy="996800"/>
            <a:chOff x="1374819" y="1871284"/>
            <a:chExt cx="6311812" cy="1631951"/>
          </a:xfrm>
        </p:grpSpPr>
        <p:sp>
          <p:nvSpPr>
            <p:cNvPr id="41" name="Oval 40">
              <a:extLst>
                <a:ext uri="{FF2B5EF4-FFF2-40B4-BE49-F238E27FC236}">
                  <a16:creationId xmlns:a16="http://schemas.microsoft.com/office/drawing/2014/main" id="{E8F43690-8260-437B-A824-7A3DBEBC4181}"/>
                </a:ext>
              </a:extLst>
            </p:cNvPr>
            <p:cNvSpPr/>
            <p:nvPr/>
          </p:nvSpPr>
          <p:spPr>
            <a:xfrm rot="5400000">
              <a:off x="758944"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2" name="Rectangle 41">
              <a:extLst>
                <a:ext uri="{FF2B5EF4-FFF2-40B4-BE49-F238E27FC236}">
                  <a16:creationId xmlns:a16="http://schemas.microsoft.com/office/drawing/2014/main" id="{A6FD7AF2-55F5-451B-9527-B4078D336EEC}"/>
                </a:ext>
              </a:extLst>
            </p:cNvPr>
            <p:cNvSpPr/>
            <p:nvPr/>
          </p:nvSpPr>
          <p:spPr>
            <a:xfrm rot="5400000">
              <a:off x="3715493" y="-267804"/>
              <a:ext cx="1631950" cy="59101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3" name="Oval 42">
              <a:extLst>
                <a:ext uri="{FF2B5EF4-FFF2-40B4-BE49-F238E27FC236}">
                  <a16:creationId xmlns:a16="http://schemas.microsoft.com/office/drawing/2014/main" id="{9C52F4E2-A850-4E4B-B306-B237978891CD}"/>
                </a:ext>
              </a:extLst>
            </p:cNvPr>
            <p:cNvSpPr/>
            <p:nvPr/>
          </p:nvSpPr>
          <p:spPr>
            <a:xfrm rot="5400000">
              <a:off x="6670556"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44" name="Straight Connector 43">
              <a:extLst>
                <a:ext uri="{FF2B5EF4-FFF2-40B4-BE49-F238E27FC236}">
                  <a16:creationId xmlns:a16="http://schemas.microsoft.com/office/drawing/2014/main" id="{DF58BF71-F62E-4245-BF99-D26E9F71DD94}"/>
                </a:ext>
              </a:extLst>
            </p:cNvPr>
            <p:cNvCxnSpPr>
              <a:stCxn id="43" idx="2"/>
              <a:endCxn id="43" idx="6"/>
            </p:cNvCxnSpPr>
            <p:nvPr/>
          </p:nvCxnSpPr>
          <p:spPr>
            <a:xfrm rot="5400000">
              <a:off x="6670556" y="2687259"/>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C338FEE0-27F0-4F60-9F9D-9755F7BEBE7C}"/>
                </a:ext>
              </a:extLst>
            </p:cNvPr>
            <p:cNvCxnSpPr>
              <a:cxnSpLocks/>
            </p:cNvCxnSpPr>
            <p:nvPr/>
          </p:nvCxnSpPr>
          <p:spPr>
            <a:xfrm rot="5400000">
              <a:off x="6824149" y="2687508"/>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647B9C0B-B8E6-4FB8-98F0-3DB4B8133A8E}"/>
                </a:ext>
              </a:extLst>
            </p:cNvPr>
            <p:cNvCxnSpPr>
              <a:cxnSpLocks/>
            </p:cNvCxnSpPr>
            <p:nvPr/>
          </p:nvCxnSpPr>
          <p:spPr>
            <a:xfrm rot="5400000">
              <a:off x="6675725" y="2687259"/>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 name="Straight Connector 46">
              <a:extLst>
                <a:ext uri="{FF2B5EF4-FFF2-40B4-BE49-F238E27FC236}">
                  <a16:creationId xmlns:a16="http://schemas.microsoft.com/office/drawing/2014/main" id="{BA7BB6BC-063D-47B1-8DF2-5A15EA900228}"/>
                </a:ext>
              </a:extLst>
            </p:cNvPr>
            <p:cNvCxnSpPr>
              <a:cxnSpLocks/>
              <a:stCxn id="43" idx="3"/>
            </p:cNvCxnSpPr>
            <p:nvPr/>
          </p:nvCxnSpPr>
          <p:spPr>
            <a:xfrm rot="5400000" flipV="1">
              <a:off x="6725659" y="2729658"/>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8" name="Straight Connector 47">
              <a:extLst>
                <a:ext uri="{FF2B5EF4-FFF2-40B4-BE49-F238E27FC236}">
                  <a16:creationId xmlns:a16="http://schemas.microsoft.com/office/drawing/2014/main" id="{C8988DCA-F35A-448A-9B2B-1167B1252C51}"/>
                </a:ext>
              </a:extLst>
            </p:cNvPr>
            <p:cNvCxnSpPr>
              <a:cxnSpLocks/>
              <a:stCxn id="43" idx="1"/>
              <a:endCxn id="43" idx="7"/>
            </p:cNvCxnSpPr>
            <p:nvPr/>
          </p:nvCxnSpPr>
          <p:spPr>
            <a:xfrm rot="5400000">
              <a:off x="7051042" y="2687259"/>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A6B15E52-973C-44CC-A75F-B545D2AA02E5}"/>
                </a:ext>
              </a:extLst>
            </p:cNvPr>
            <p:cNvCxnSpPr>
              <a:stCxn id="43" idx="1"/>
              <a:endCxn id="43" idx="3"/>
            </p:cNvCxnSpPr>
            <p:nvPr/>
          </p:nvCxnSpPr>
          <p:spPr>
            <a:xfrm rot="5400000">
              <a:off x="7486531" y="1968786"/>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F785E4-F28E-4936-8AF1-58E68516727C}"/>
                </a:ext>
              </a:extLst>
            </p:cNvPr>
            <p:cNvCxnSpPr>
              <a:cxnSpLocks/>
            </p:cNvCxnSpPr>
            <p:nvPr/>
          </p:nvCxnSpPr>
          <p:spPr>
            <a:xfrm rot="5400000">
              <a:off x="7486590" y="2087184"/>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79C057-426D-46FD-9447-7AAF58152E55}"/>
                </a:ext>
              </a:extLst>
            </p:cNvPr>
            <p:cNvCxnSpPr>
              <a:cxnSpLocks/>
            </p:cNvCxnSpPr>
            <p:nvPr/>
          </p:nvCxnSpPr>
          <p:spPr>
            <a:xfrm rot="5400000">
              <a:off x="7501134" y="220823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D4CF9-AB0E-4068-B768-C15E5703344C}"/>
                </a:ext>
              </a:extLst>
            </p:cNvPr>
            <p:cNvCxnSpPr>
              <a:cxnSpLocks/>
            </p:cNvCxnSpPr>
            <p:nvPr/>
          </p:nvCxnSpPr>
          <p:spPr>
            <a:xfrm rot="5400000">
              <a:off x="7486531" y="2318198"/>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B00E9FE-D395-47D5-B58F-15E83FC19791}"/>
                </a:ext>
              </a:extLst>
            </p:cNvPr>
            <p:cNvCxnSpPr>
              <a:cxnSpLocks/>
            </p:cNvCxnSpPr>
            <p:nvPr/>
          </p:nvCxnSpPr>
          <p:spPr>
            <a:xfrm rot="5400000">
              <a:off x="7479259" y="2448715"/>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8021B7-2512-4809-8378-BF690BF856B5}"/>
                </a:ext>
              </a:extLst>
            </p:cNvPr>
            <p:cNvCxnSpPr>
              <a:cxnSpLocks/>
            </p:cNvCxnSpPr>
            <p:nvPr/>
          </p:nvCxnSpPr>
          <p:spPr>
            <a:xfrm rot="5400000">
              <a:off x="7486531" y="258059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27F3E6-F0CC-4F11-97CC-D4A135ED7050}"/>
                </a:ext>
              </a:extLst>
            </p:cNvPr>
            <p:cNvCxnSpPr>
              <a:cxnSpLocks/>
            </p:cNvCxnSpPr>
            <p:nvPr/>
          </p:nvCxnSpPr>
          <p:spPr>
            <a:xfrm rot="5400000">
              <a:off x="7486531" y="270781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2FEF280-9F62-4170-9E88-70065CA744F8}"/>
                </a:ext>
              </a:extLst>
            </p:cNvPr>
            <p:cNvCxnSpPr>
              <a:cxnSpLocks/>
            </p:cNvCxnSpPr>
            <p:nvPr/>
          </p:nvCxnSpPr>
          <p:spPr>
            <a:xfrm rot="5400000">
              <a:off x="7486590" y="284168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5FB9DED-CC45-4486-A9E9-D5EA41D2112A}"/>
                </a:ext>
              </a:extLst>
            </p:cNvPr>
            <p:cNvCxnSpPr>
              <a:cxnSpLocks/>
            </p:cNvCxnSpPr>
            <p:nvPr/>
          </p:nvCxnSpPr>
          <p:spPr>
            <a:xfrm rot="5400000">
              <a:off x="7486531" y="29755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1912FD-A5B7-4165-BB97-43AE7F1C2791}"/>
                </a:ext>
              </a:extLst>
            </p:cNvPr>
            <p:cNvCxnSpPr>
              <a:cxnSpLocks/>
              <a:endCxn id="43" idx="5"/>
            </p:cNvCxnSpPr>
            <p:nvPr/>
          </p:nvCxnSpPr>
          <p:spPr>
            <a:xfrm rot="5400000" flipH="1">
              <a:off x="7491233" y="3118047"/>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EE135E-C5B6-473A-BF79-E6D2066AD185}"/>
                </a:ext>
              </a:extLst>
            </p:cNvPr>
            <p:cNvCxnSpPr>
              <a:cxnSpLocks/>
            </p:cNvCxnSpPr>
            <p:nvPr/>
          </p:nvCxnSpPr>
          <p:spPr>
            <a:xfrm rot="5400000">
              <a:off x="7495187" y="1901425"/>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E48D9B-B74F-4A8D-B88C-8DED139F1D9B}"/>
                </a:ext>
              </a:extLst>
            </p:cNvPr>
            <p:cNvCxnSpPr>
              <a:cxnSpLocks/>
            </p:cNvCxnSpPr>
            <p:nvPr/>
          </p:nvCxnSpPr>
          <p:spPr>
            <a:xfrm rot="5400000">
              <a:off x="7500472" y="3250926"/>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81" name="Arrow: Right 580">
            <a:extLst>
              <a:ext uri="{FF2B5EF4-FFF2-40B4-BE49-F238E27FC236}">
                <a16:creationId xmlns:a16="http://schemas.microsoft.com/office/drawing/2014/main" id="{13ECE385-DB26-42BF-A427-77DA2194107B}"/>
              </a:ext>
            </a:extLst>
          </p:cNvPr>
          <p:cNvSpPr/>
          <p:nvPr/>
        </p:nvSpPr>
        <p:spPr>
          <a:xfrm>
            <a:off x="5539094" y="3111786"/>
            <a:ext cx="1113813" cy="9968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9" name="Google Shape;279;p31">
            <a:extLst>
              <a:ext uri="{FF2B5EF4-FFF2-40B4-BE49-F238E27FC236}">
                <a16:creationId xmlns:a16="http://schemas.microsoft.com/office/drawing/2014/main" id="{146CDC88-8998-478D-87DE-C113F326263B}"/>
              </a:ext>
            </a:extLst>
          </p:cNvPr>
          <p:cNvSpPr/>
          <p:nvPr/>
        </p:nvSpPr>
        <p:spPr>
          <a:xfrm>
            <a:off x="6678680" y="1689518"/>
            <a:ext cx="5318160"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80" name="Group 79">
            <a:extLst>
              <a:ext uri="{FF2B5EF4-FFF2-40B4-BE49-F238E27FC236}">
                <a16:creationId xmlns:a16="http://schemas.microsoft.com/office/drawing/2014/main" id="{F3B7869C-230B-4488-81A4-E390FA3FFD44}"/>
              </a:ext>
            </a:extLst>
          </p:cNvPr>
          <p:cNvGrpSpPr/>
          <p:nvPr/>
        </p:nvGrpSpPr>
        <p:grpSpPr>
          <a:xfrm>
            <a:off x="6930257" y="1899577"/>
            <a:ext cx="1562100" cy="1864808"/>
            <a:chOff x="6642100" y="356550"/>
            <a:chExt cx="1631950" cy="1663612"/>
          </a:xfrm>
        </p:grpSpPr>
        <p:sp>
          <p:nvSpPr>
            <p:cNvPr id="81" name="Oval 80">
              <a:extLst>
                <a:ext uri="{FF2B5EF4-FFF2-40B4-BE49-F238E27FC236}">
                  <a16:creationId xmlns:a16="http://schemas.microsoft.com/office/drawing/2014/main" id="{5B63F511-8282-4C14-8EAD-68F0A996B3D3}"/>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2" name="Rectangle 81">
              <a:extLst>
                <a:ext uri="{FF2B5EF4-FFF2-40B4-BE49-F238E27FC236}">
                  <a16:creationId xmlns:a16="http://schemas.microsoft.com/office/drawing/2014/main" id="{B7E216F1-F560-4BC1-8AAB-1DCA86D39F16}"/>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3" name="Oval 82">
              <a:extLst>
                <a:ext uri="{FF2B5EF4-FFF2-40B4-BE49-F238E27FC236}">
                  <a16:creationId xmlns:a16="http://schemas.microsoft.com/office/drawing/2014/main" id="{F9C4F535-2F9F-45B4-ADE6-77914D0DD2D0}"/>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84" name="Straight Connector 83">
              <a:extLst>
                <a:ext uri="{FF2B5EF4-FFF2-40B4-BE49-F238E27FC236}">
                  <a16:creationId xmlns:a16="http://schemas.microsoft.com/office/drawing/2014/main" id="{1282D2ED-223E-45DC-A143-CF750D49FB48}"/>
                </a:ext>
              </a:extLst>
            </p:cNvPr>
            <p:cNvCxnSpPr>
              <a:stCxn id="83" idx="2"/>
              <a:endCxn id="8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D80DE0FC-8769-4622-965F-D05F046F86FD}"/>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1AD73F89-B127-4A3B-B983-080FB2E6510E}"/>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F8491ED5-5D6F-4BB1-874A-6ED47F890CD6}"/>
                </a:ext>
              </a:extLst>
            </p:cNvPr>
            <p:cNvCxnSpPr>
              <a:cxnSpLocks/>
              <a:stCxn id="8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8" name="Straight Connector 87">
              <a:extLst>
                <a:ext uri="{FF2B5EF4-FFF2-40B4-BE49-F238E27FC236}">
                  <a16:creationId xmlns:a16="http://schemas.microsoft.com/office/drawing/2014/main" id="{263F914B-AFA9-45B7-A06C-A47BDBEFEC5E}"/>
                </a:ext>
              </a:extLst>
            </p:cNvPr>
            <p:cNvCxnSpPr>
              <a:cxnSpLocks/>
              <a:stCxn id="83" idx="1"/>
              <a:endCxn id="8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25B3A8E7-2372-430B-BEAA-B976C0221EDF}"/>
                </a:ext>
              </a:extLst>
            </p:cNvPr>
            <p:cNvCxnSpPr>
              <a:stCxn id="83" idx="1"/>
              <a:endCxn id="8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9A7A10-ED8B-4BE4-A1EB-A0352A9ED20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32CCCB2-54A1-4D7A-8F95-C00EA956EA5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DC8911-F2FC-4F47-8102-BFDCBA55197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34A89C0-F77E-4BDF-A825-A96464B0028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5AAD1E-7B86-46BA-B4CA-9080DE74C79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837F4-5733-4E8E-8E4A-CEB76BC9AEFA}"/>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412B16-6579-4C99-B9DE-A2D16D9D7F4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87865F9-F8FD-420E-94C8-BFD35CBA77A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CC0B4E6-0A3D-418F-A57B-721224C736DF}"/>
                </a:ext>
              </a:extLst>
            </p:cNvPr>
            <p:cNvCxnSpPr>
              <a:cxnSpLocks/>
              <a:endCxn id="8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FB4FE6-21BA-4D44-B63F-255BC1E70A0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BABF6F-1F49-4882-BBE4-762DFFC4BC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77DDA2E5-66B6-4213-B98A-6522D71659C2}"/>
              </a:ext>
            </a:extLst>
          </p:cNvPr>
          <p:cNvGrpSpPr/>
          <p:nvPr/>
        </p:nvGrpSpPr>
        <p:grpSpPr>
          <a:xfrm>
            <a:off x="10347786" y="1937818"/>
            <a:ext cx="1562100" cy="1864808"/>
            <a:chOff x="6642100" y="356550"/>
            <a:chExt cx="1631950" cy="1663612"/>
          </a:xfrm>
        </p:grpSpPr>
        <p:sp>
          <p:nvSpPr>
            <p:cNvPr id="144" name="Oval 143">
              <a:extLst>
                <a:ext uri="{FF2B5EF4-FFF2-40B4-BE49-F238E27FC236}">
                  <a16:creationId xmlns:a16="http://schemas.microsoft.com/office/drawing/2014/main" id="{FA092E0B-9C60-4BCC-9E34-2BE58D631249}"/>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5" name="Rectangle 144">
              <a:extLst>
                <a:ext uri="{FF2B5EF4-FFF2-40B4-BE49-F238E27FC236}">
                  <a16:creationId xmlns:a16="http://schemas.microsoft.com/office/drawing/2014/main" id="{9E6D181A-1A04-4C5E-B769-2D5AE7EBEACC}"/>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6" name="Oval 145">
              <a:extLst>
                <a:ext uri="{FF2B5EF4-FFF2-40B4-BE49-F238E27FC236}">
                  <a16:creationId xmlns:a16="http://schemas.microsoft.com/office/drawing/2014/main" id="{161F3149-86EE-49CE-B5F2-F99895413ECD}"/>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47" name="Straight Connector 146">
              <a:extLst>
                <a:ext uri="{FF2B5EF4-FFF2-40B4-BE49-F238E27FC236}">
                  <a16:creationId xmlns:a16="http://schemas.microsoft.com/office/drawing/2014/main" id="{10A856C1-3D0D-4764-8374-C4259620E1E2}"/>
                </a:ext>
              </a:extLst>
            </p:cNvPr>
            <p:cNvCxnSpPr>
              <a:stCxn id="146" idx="2"/>
              <a:endCxn id="14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8" name="Straight Connector 147">
              <a:extLst>
                <a:ext uri="{FF2B5EF4-FFF2-40B4-BE49-F238E27FC236}">
                  <a16:creationId xmlns:a16="http://schemas.microsoft.com/office/drawing/2014/main" id="{B499D744-3D84-4844-AABF-283783F5DFD1}"/>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9" name="Straight Connector 148">
              <a:extLst>
                <a:ext uri="{FF2B5EF4-FFF2-40B4-BE49-F238E27FC236}">
                  <a16:creationId xmlns:a16="http://schemas.microsoft.com/office/drawing/2014/main" id="{8CBE8139-A33A-44F7-8D07-9947496EA198}"/>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0" name="Straight Connector 149">
              <a:extLst>
                <a:ext uri="{FF2B5EF4-FFF2-40B4-BE49-F238E27FC236}">
                  <a16:creationId xmlns:a16="http://schemas.microsoft.com/office/drawing/2014/main" id="{014677C7-4C22-4363-8929-73A2BAA53A62}"/>
                </a:ext>
              </a:extLst>
            </p:cNvPr>
            <p:cNvCxnSpPr>
              <a:cxnSpLocks/>
              <a:stCxn id="14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1" name="Straight Connector 150">
              <a:extLst>
                <a:ext uri="{FF2B5EF4-FFF2-40B4-BE49-F238E27FC236}">
                  <a16:creationId xmlns:a16="http://schemas.microsoft.com/office/drawing/2014/main" id="{90ADE000-D5CF-4968-9BFF-5E2660A1C36B}"/>
                </a:ext>
              </a:extLst>
            </p:cNvPr>
            <p:cNvCxnSpPr>
              <a:cxnSpLocks/>
              <a:stCxn id="146" idx="1"/>
              <a:endCxn id="14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2" name="Straight Connector 151">
              <a:extLst>
                <a:ext uri="{FF2B5EF4-FFF2-40B4-BE49-F238E27FC236}">
                  <a16:creationId xmlns:a16="http://schemas.microsoft.com/office/drawing/2014/main" id="{EDCDDC2E-BA45-43D0-9B53-789C70260493}"/>
                </a:ext>
              </a:extLst>
            </p:cNvPr>
            <p:cNvCxnSpPr>
              <a:stCxn id="146" idx="1"/>
              <a:endCxn id="14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C8C08A-28E8-4597-B127-0B1D77E7B057}"/>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588324B-071F-42ED-8A65-69238876AD76}"/>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CB51200-04B8-4F7B-A48A-D68CE2129055}"/>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2C15BB-B022-4535-A0EE-BAFB116F5D29}"/>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12D6D2B-1964-4891-944B-AA6B97995AE6}"/>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DD3CEC6-3484-44F1-8DE1-1A2B33C3C72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CFF562F-DC3F-484C-BCFD-E650B1658B7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4CCF2EE-8AF5-43AA-A2DB-7339162992DB}"/>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741112D-E191-4B25-BE5C-E12CB2D5C589}"/>
                </a:ext>
              </a:extLst>
            </p:cNvPr>
            <p:cNvCxnSpPr>
              <a:cxnSpLocks/>
              <a:endCxn id="14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4979C5-263D-4F49-AAF3-170A3B9E083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F609988-127D-4071-805E-A8CB61BCBF73}"/>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88405113-E28E-4DB2-AED9-6F3AFB076E29}"/>
              </a:ext>
            </a:extLst>
          </p:cNvPr>
          <p:cNvGrpSpPr/>
          <p:nvPr/>
        </p:nvGrpSpPr>
        <p:grpSpPr>
          <a:xfrm>
            <a:off x="8645537" y="1938375"/>
            <a:ext cx="1562100" cy="1864808"/>
            <a:chOff x="6642100" y="356550"/>
            <a:chExt cx="1631950" cy="1663612"/>
          </a:xfrm>
        </p:grpSpPr>
        <p:sp>
          <p:nvSpPr>
            <p:cNvPr id="165" name="Oval 164">
              <a:extLst>
                <a:ext uri="{FF2B5EF4-FFF2-40B4-BE49-F238E27FC236}">
                  <a16:creationId xmlns:a16="http://schemas.microsoft.com/office/drawing/2014/main" id="{F9FD8CD7-89B4-4996-A089-C093CDA311F1}"/>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66" name="Rectangle 165">
              <a:extLst>
                <a:ext uri="{FF2B5EF4-FFF2-40B4-BE49-F238E27FC236}">
                  <a16:creationId xmlns:a16="http://schemas.microsoft.com/office/drawing/2014/main" id="{2E90E289-FE6A-47D0-B8D7-D8B301F6A68E}"/>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67" name="Oval 166">
              <a:extLst>
                <a:ext uri="{FF2B5EF4-FFF2-40B4-BE49-F238E27FC236}">
                  <a16:creationId xmlns:a16="http://schemas.microsoft.com/office/drawing/2014/main" id="{CA71D4DD-55FC-4B1E-BDD6-94AB319A9F41}"/>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68" name="Straight Connector 167">
              <a:extLst>
                <a:ext uri="{FF2B5EF4-FFF2-40B4-BE49-F238E27FC236}">
                  <a16:creationId xmlns:a16="http://schemas.microsoft.com/office/drawing/2014/main" id="{75855235-3985-458D-AA66-8A76F8F52606}"/>
                </a:ext>
              </a:extLst>
            </p:cNvPr>
            <p:cNvCxnSpPr>
              <a:stCxn id="167" idx="2"/>
              <a:endCxn id="167"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9" name="Straight Connector 168">
              <a:extLst>
                <a:ext uri="{FF2B5EF4-FFF2-40B4-BE49-F238E27FC236}">
                  <a16:creationId xmlns:a16="http://schemas.microsoft.com/office/drawing/2014/main" id="{87D97253-5AF1-4153-BD1A-610E3D37BD46}"/>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0" name="Straight Connector 169">
              <a:extLst>
                <a:ext uri="{FF2B5EF4-FFF2-40B4-BE49-F238E27FC236}">
                  <a16:creationId xmlns:a16="http://schemas.microsoft.com/office/drawing/2014/main" id="{AD2AB53D-CCAE-4A1C-8285-1A558288529A}"/>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1" name="Straight Connector 170">
              <a:extLst>
                <a:ext uri="{FF2B5EF4-FFF2-40B4-BE49-F238E27FC236}">
                  <a16:creationId xmlns:a16="http://schemas.microsoft.com/office/drawing/2014/main" id="{870695B9-6F43-4471-97CF-5F07CE3F3181}"/>
                </a:ext>
              </a:extLst>
            </p:cNvPr>
            <p:cNvCxnSpPr>
              <a:cxnSpLocks/>
              <a:stCxn id="167"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2" name="Straight Connector 171">
              <a:extLst>
                <a:ext uri="{FF2B5EF4-FFF2-40B4-BE49-F238E27FC236}">
                  <a16:creationId xmlns:a16="http://schemas.microsoft.com/office/drawing/2014/main" id="{81BF48DF-402B-439B-BBAF-58F4305C3E4D}"/>
                </a:ext>
              </a:extLst>
            </p:cNvPr>
            <p:cNvCxnSpPr>
              <a:cxnSpLocks/>
              <a:stCxn id="167" idx="1"/>
              <a:endCxn id="167"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3" name="Straight Connector 172">
              <a:extLst>
                <a:ext uri="{FF2B5EF4-FFF2-40B4-BE49-F238E27FC236}">
                  <a16:creationId xmlns:a16="http://schemas.microsoft.com/office/drawing/2014/main" id="{6AD93F00-FCA6-43AA-A38A-7B5A05766AA3}"/>
                </a:ext>
              </a:extLst>
            </p:cNvPr>
            <p:cNvCxnSpPr>
              <a:stCxn id="167" idx="1"/>
              <a:endCxn id="167"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6769211-F2F7-4BCB-B9AD-B761FE1F5CF5}"/>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D0B405B-8617-492B-8664-8386382088BE}"/>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22E9047-ED58-4D97-9462-61ECD1B2B99C}"/>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2C39457-9B6C-45BD-AEF2-CE6238E76248}"/>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6C8EFFF-2781-48B7-96E1-B2542678B778}"/>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1EC2F5E-6F21-4F1B-97E2-2ECCF4E422C2}"/>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D9A16BA-ACA4-4326-97C2-3D64105B27F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9FAF4AE-AE5C-4E79-B7E0-EC7D5B187AD9}"/>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0113E28-5740-4925-BCF8-3EDC191476E6}"/>
                </a:ext>
              </a:extLst>
            </p:cNvPr>
            <p:cNvCxnSpPr>
              <a:cxnSpLocks/>
              <a:endCxn id="167"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EE5440B-3F71-4DBE-984E-FACC1C72AB29}"/>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B3FF968-E8EB-4802-8838-D1651379A12E}"/>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6226080E-7736-40BA-89CB-AB5701C2219E}"/>
              </a:ext>
            </a:extLst>
          </p:cNvPr>
          <p:cNvGrpSpPr/>
          <p:nvPr/>
        </p:nvGrpSpPr>
        <p:grpSpPr>
          <a:xfrm>
            <a:off x="9709099" y="3401817"/>
            <a:ext cx="1562100" cy="1864808"/>
            <a:chOff x="6642100" y="356550"/>
            <a:chExt cx="1631950" cy="1663612"/>
          </a:xfrm>
        </p:grpSpPr>
        <p:sp>
          <p:nvSpPr>
            <p:cNvPr id="186" name="Oval 185">
              <a:extLst>
                <a:ext uri="{FF2B5EF4-FFF2-40B4-BE49-F238E27FC236}">
                  <a16:creationId xmlns:a16="http://schemas.microsoft.com/office/drawing/2014/main" id="{E43CEF5F-5A67-4DEB-BFF7-0B141FE1973D}"/>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7" name="Rectangle 186">
              <a:extLst>
                <a:ext uri="{FF2B5EF4-FFF2-40B4-BE49-F238E27FC236}">
                  <a16:creationId xmlns:a16="http://schemas.microsoft.com/office/drawing/2014/main" id="{136F3095-D1C3-4FDA-8A16-7C92E523AEF9}"/>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8" name="Oval 187">
              <a:extLst>
                <a:ext uri="{FF2B5EF4-FFF2-40B4-BE49-F238E27FC236}">
                  <a16:creationId xmlns:a16="http://schemas.microsoft.com/office/drawing/2014/main" id="{8A190D2E-B476-40F4-A14D-CE29705D132E}"/>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89" name="Straight Connector 188">
              <a:extLst>
                <a:ext uri="{FF2B5EF4-FFF2-40B4-BE49-F238E27FC236}">
                  <a16:creationId xmlns:a16="http://schemas.microsoft.com/office/drawing/2014/main" id="{5669E772-327A-4DBA-A8EA-CD6C9AE4032C}"/>
                </a:ext>
              </a:extLst>
            </p:cNvPr>
            <p:cNvCxnSpPr>
              <a:stCxn id="188" idx="2"/>
              <a:endCxn id="188"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0" name="Straight Connector 189">
              <a:extLst>
                <a:ext uri="{FF2B5EF4-FFF2-40B4-BE49-F238E27FC236}">
                  <a16:creationId xmlns:a16="http://schemas.microsoft.com/office/drawing/2014/main" id="{9DA05869-4FFA-4CB0-929C-FADCC52F8DDE}"/>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1" name="Straight Connector 190">
              <a:extLst>
                <a:ext uri="{FF2B5EF4-FFF2-40B4-BE49-F238E27FC236}">
                  <a16:creationId xmlns:a16="http://schemas.microsoft.com/office/drawing/2014/main" id="{E90EE1D2-4A0E-4F0B-B50D-8E1914E3F23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2" name="Straight Connector 191">
              <a:extLst>
                <a:ext uri="{FF2B5EF4-FFF2-40B4-BE49-F238E27FC236}">
                  <a16:creationId xmlns:a16="http://schemas.microsoft.com/office/drawing/2014/main" id="{6ED1894B-D201-432D-AF9A-D70B0F5E1178}"/>
                </a:ext>
              </a:extLst>
            </p:cNvPr>
            <p:cNvCxnSpPr>
              <a:cxnSpLocks/>
              <a:stCxn id="188"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3" name="Straight Connector 192">
              <a:extLst>
                <a:ext uri="{FF2B5EF4-FFF2-40B4-BE49-F238E27FC236}">
                  <a16:creationId xmlns:a16="http://schemas.microsoft.com/office/drawing/2014/main" id="{45FD97F2-9B31-4179-AA83-8B4DCEAB8227}"/>
                </a:ext>
              </a:extLst>
            </p:cNvPr>
            <p:cNvCxnSpPr>
              <a:cxnSpLocks/>
              <a:stCxn id="188" idx="1"/>
              <a:endCxn id="188"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4" name="Straight Connector 193">
              <a:extLst>
                <a:ext uri="{FF2B5EF4-FFF2-40B4-BE49-F238E27FC236}">
                  <a16:creationId xmlns:a16="http://schemas.microsoft.com/office/drawing/2014/main" id="{5BBB5A49-90AE-42C6-B8E2-B2A1DA970F70}"/>
                </a:ext>
              </a:extLst>
            </p:cNvPr>
            <p:cNvCxnSpPr>
              <a:stCxn id="188" idx="1"/>
              <a:endCxn id="188"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CBBBB21-64A3-45D3-B1AB-90D5132040D3}"/>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07563EC-388D-4A3A-9FE4-67D0075C114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EB986C9-D26F-465B-B694-72DD86334A4C}"/>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EDDB5AE-81CB-4229-9519-839C31C064DA}"/>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D58BAAFA-61B2-4677-80D7-3B5146D8031A}"/>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6D12271-EDB0-48C0-9E01-93F4A30606A8}"/>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856B8F4-A965-4A91-8DF6-31E1EB18FE3C}"/>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E678520-3884-41BA-921B-D8D77292A6AE}"/>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A7E784C-061B-4AB4-AE74-946ADC2E0889}"/>
                </a:ext>
              </a:extLst>
            </p:cNvPr>
            <p:cNvCxnSpPr>
              <a:cxnSpLocks/>
              <a:endCxn id="188"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5BA5C44-DBF5-43D0-895C-7836E6258D3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AA0DDE7-525C-42C9-A9ED-CC5716C9609F}"/>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A0D745DA-FB9F-4BBA-B33A-EF878BEFDFDE}"/>
              </a:ext>
            </a:extLst>
          </p:cNvPr>
          <p:cNvGrpSpPr/>
          <p:nvPr/>
        </p:nvGrpSpPr>
        <p:grpSpPr>
          <a:xfrm>
            <a:off x="7718026" y="3354583"/>
            <a:ext cx="1562100" cy="1864808"/>
            <a:chOff x="6642100" y="356550"/>
            <a:chExt cx="1631950" cy="1663612"/>
          </a:xfrm>
        </p:grpSpPr>
        <p:sp>
          <p:nvSpPr>
            <p:cNvPr id="123" name="Oval 122">
              <a:extLst>
                <a:ext uri="{FF2B5EF4-FFF2-40B4-BE49-F238E27FC236}">
                  <a16:creationId xmlns:a16="http://schemas.microsoft.com/office/drawing/2014/main" id="{67B9FB89-0C67-44C5-9C03-9D025339497F}"/>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4" name="Rectangle 123">
              <a:extLst>
                <a:ext uri="{FF2B5EF4-FFF2-40B4-BE49-F238E27FC236}">
                  <a16:creationId xmlns:a16="http://schemas.microsoft.com/office/drawing/2014/main" id="{07680478-41B9-48F8-B75D-6EC4111B54FF}"/>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5" name="Oval 124">
              <a:extLst>
                <a:ext uri="{FF2B5EF4-FFF2-40B4-BE49-F238E27FC236}">
                  <a16:creationId xmlns:a16="http://schemas.microsoft.com/office/drawing/2014/main" id="{B84D4039-BC74-4506-9430-905B140ADD4B}"/>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26" name="Straight Connector 125">
              <a:extLst>
                <a:ext uri="{FF2B5EF4-FFF2-40B4-BE49-F238E27FC236}">
                  <a16:creationId xmlns:a16="http://schemas.microsoft.com/office/drawing/2014/main" id="{B9868641-AE14-4634-AF0B-36EBA752F55D}"/>
                </a:ext>
              </a:extLst>
            </p:cNvPr>
            <p:cNvCxnSpPr>
              <a:stCxn id="125" idx="2"/>
              <a:endCxn id="12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7" name="Straight Connector 126">
              <a:extLst>
                <a:ext uri="{FF2B5EF4-FFF2-40B4-BE49-F238E27FC236}">
                  <a16:creationId xmlns:a16="http://schemas.microsoft.com/office/drawing/2014/main" id="{D5BC2C12-81C0-409C-89FD-0615664F44A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8" name="Straight Connector 127">
              <a:extLst>
                <a:ext uri="{FF2B5EF4-FFF2-40B4-BE49-F238E27FC236}">
                  <a16:creationId xmlns:a16="http://schemas.microsoft.com/office/drawing/2014/main" id="{B9D63242-7C35-4CC8-9C79-FD4B1CECD8C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9" name="Straight Connector 128">
              <a:extLst>
                <a:ext uri="{FF2B5EF4-FFF2-40B4-BE49-F238E27FC236}">
                  <a16:creationId xmlns:a16="http://schemas.microsoft.com/office/drawing/2014/main" id="{24FB5B98-7596-404B-8124-1C02ACA9334C}"/>
                </a:ext>
              </a:extLst>
            </p:cNvPr>
            <p:cNvCxnSpPr>
              <a:cxnSpLocks/>
              <a:stCxn id="12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0" name="Straight Connector 129">
              <a:extLst>
                <a:ext uri="{FF2B5EF4-FFF2-40B4-BE49-F238E27FC236}">
                  <a16:creationId xmlns:a16="http://schemas.microsoft.com/office/drawing/2014/main" id="{EAD6AC00-2301-47D8-8E87-8EC699195F28}"/>
                </a:ext>
              </a:extLst>
            </p:cNvPr>
            <p:cNvCxnSpPr>
              <a:cxnSpLocks/>
              <a:stCxn id="125" idx="1"/>
              <a:endCxn id="12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1" name="Straight Connector 130">
              <a:extLst>
                <a:ext uri="{FF2B5EF4-FFF2-40B4-BE49-F238E27FC236}">
                  <a16:creationId xmlns:a16="http://schemas.microsoft.com/office/drawing/2014/main" id="{92A3D5DB-EA6E-4AC9-ADB6-94963C8460E6}"/>
                </a:ext>
              </a:extLst>
            </p:cNvPr>
            <p:cNvCxnSpPr>
              <a:stCxn id="125" idx="1"/>
              <a:endCxn id="12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7A15290-A02C-434B-9513-65C811EBC681}"/>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18CF70A-8C34-4F4F-9F42-CAB51D907D99}"/>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BC466BC-C893-4D6F-BE50-393B025DCB7F}"/>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DE397BD-5AB2-4499-86C1-741F15E2FD72}"/>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ADE3BB1-F1B2-4B41-9DA4-13BBAD016CA9}"/>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AB51F72-140B-49F4-B268-E5FDB5DA8CE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BD18C5E-E1F3-48FC-A50F-3470B44CB1D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1F256C-56B0-4C8F-BB07-8C89E838530D}"/>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FE8B595-1C8C-4355-ACAF-5AF984D40DE7}"/>
                </a:ext>
              </a:extLst>
            </p:cNvPr>
            <p:cNvCxnSpPr>
              <a:cxnSpLocks/>
              <a:endCxn id="12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C0A7D9-1817-4E2A-BD14-8FD2E21B143E}"/>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C2C2DC-7A2E-44A9-A8A7-D4AD6A0067E7}"/>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590" name="Group 589">
            <a:extLst>
              <a:ext uri="{FF2B5EF4-FFF2-40B4-BE49-F238E27FC236}">
                <a16:creationId xmlns:a16="http://schemas.microsoft.com/office/drawing/2014/main" id="{BD4F4431-8C33-4033-B2CC-8A1F1C9F300D}"/>
              </a:ext>
            </a:extLst>
          </p:cNvPr>
          <p:cNvGrpSpPr/>
          <p:nvPr/>
        </p:nvGrpSpPr>
        <p:grpSpPr>
          <a:xfrm>
            <a:off x="1698083" y="1926089"/>
            <a:ext cx="1167164" cy="2822843"/>
            <a:chOff x="1273562" y="1330262"/>
            <a:chExt cx="875373" cy="2117132"/>
          </a:xfrm>
        </p:grpSpPr>
        <p:cxnSp>
          <p:nvCxnSpPr>
            <p:cNvPr id="13" name="Straight Connector 12">
              <a:extLst>
                <a:ext uri="{FF2B5EF4-FFF2-40B4-BE49-F238E27FC236}">
                  <a16:creationId xmlns:a16="http://schemas.microsoft.com/office/drawing/2014/main" id="{286E9BB4-792D-4A60-84D9-96CDC5457419}"/>
                </a:ext>
              </a:extLst>
            </p:cNvPr>
            <p:cNvCxnSpPr/>
            <p:nvPr/>
          </p:nvCxnSpPr>
          <p:spPr>
            <a:xfrm flipV="1">
              <a:off x="1418740" y="1685269"/>
              <a:ext cx="0" cy="176212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87" name="Parallelogram 586">
              <a:extLst>
                <a:ext uri="{FF2B5EF4-FFF2-40B4-BE49-F238E27FC236}">
                  <a16:creationId xmlns:a16="http://schemas.microsoft.com/office/drawing/2014/main" id="{946B30A2-A3AA-4468-B7C6-41FE6908264E}"/>
                </a:ext>
              </a:extLst>
            </p:cNvPr>
            <p:cNvSpPr/>
            <p:nvPr/>
          </p:nvSpPr>
          <p:spPr>
            <a:xfrm rot="19243923">
              <a:off x="1273562" y="1470761"/>
              <a:ext cx="875373" cy="179400"/>
            </a:xfrm>
            <a:prstGeom prst="parallelogram">
              <a:avLst>
                <a:gd name="adj" fmla="val 824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589" name="Straight Connector 588">
              <a:extLst>
                <a:ext uri="{FF2B5EF4-FFF2-40B4-BE49-F238E27FC236}">
                  <a16:creationId xmlns:a16="http://schemas.microsoft.com/office/drawing/2014/main" id="{D46FC223-CE05-4EF3-82F2-774544D7E56E}"/>
                </a:ext>
              </a:extLst>
            </p:cNvPr>
            <p:cNvCxnSpPr>
              <a:stCxn id="587" idx="2"/>
            </p:cNvCxnSpPr>
            <p:nvPr/>
          </p:nvCxnSpPr>
          <p:spPr>
            <a:xfrm>
              <a:off x="1992818" y="1330262"/>
              <a:ext cx="9300" cy="867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 name="Group 236">
            <a:extLst>
              <a:ext uri="{FF2B5EF4-FFF2-40B4-BE49-F238E27FC236}">
                <a16:creationId xmlns:a16="http://schemas.microsoft.com/office/drawing/2014/main" id="{123F7E4E-A439-4E86-89F0-EC49C3E0FD07}"/>
              </a:ext>
            </a:extLst>
          </p:cNvPr>
          <p:cNvGrpSpPr/>
          <p:nvPr/>
        </p:nvGrpSpPr>
        <p:grpSpPr>
          <a:xfrm>
            <a:off x="1841843" y="541383"/>
            <a:ext cx="8508313" cy="599947"/>
            <a:chOff x="932020" y="389467"/>
            <a:chExt cx="6316752" cy="690150"/>
          </a:xfrm>
        </p:grpSpPr>
        <p:cxnSp>
          <p:nvCxnSpPr>
            <p:cNvPr id="238" name="Straight Connector 237">
              <a:extLst>
                <a:ext uri="{FF2B5EF4-FFF2-40B4-BE49-F238E27FC236}">
                  <a16:creationId xmlns:a16="http://schemas.microsoft.com/office/drawing/2014/main" id="{EC82C848-B978-4204-B857-C18B50A7977C}"/>
                </a:ext>
              </a:extLst>
            </p:cNvPr>
            <p:cNvCxnSpPr>
              <a:cxnSpLocks/>
            </p:cNvCxnSpPr>
            <p:nvPr/>
          </p:nvCxnSpPr>
          <p:spPr>
            <a:xfrm>
              <a:off x="932020" y="719565"/>
              <a:ext cx="6316752" cy="2995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1134E00-4021-449B-B82F-8960F61AF38E}"/>
                </a:ext>
              </a:extLst>
            </p:cNvPr>
            <p:cNvCxnSpPr>
              <a:cxnSpLocks/>
            </p:cNvCxnSpPr>
            <p:nvPr/>
          </p:nvCxnSpPr>
          <p:spPr>
            <a:xfrm flipV="1">
              <a:off x="182880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BAC8166-071C-40FC-BFAF-32BE8E8CDF9C}"/>
                </a:ext>
              </a:extLst>
            </p:cNvPr>
            <p:cNvCxnSpPr>
              <a:cxnSpLocks/>
            </p:cNvCxnSpPr>
            <p:nvPr/>
          </p:nvCxnSpPr>
          <p:spPr>
            <a:xfrm flipV="1">
              <a:off x="283633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40BD219-CD07-4688-9894-5F1CA74828AC}"/>
                </a:ext>
              </a:extLst>
            </p:cNvPr>
            <p:cNvCxnSpPr>
              <a:cxnSpLocks/>
            </p:cNvCxnSpPr>
            <p:nvPr/>
          </p:nvCxnSpPr>
          <p:spPr>
            <a:xfrm flipV="1">
              <a:off x="394040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FFCD84-0FD9-4422-8C29-ED70C8FF236C}"/>
                </a:ext>
              </a:extLst>
            </p:cNvPr>
            <p:cNvCxnSpPr>
              <a:cxnSpLocks/>
            </p:cNvCxnSpPr>
            <p:nvPr/>
          </p:nvCxnSpPr>
          <p:spPr>
            <a:xfrm flipV="1">
              <a:off x="535162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AD9B2FA-6C13-4824-9AE5-A15481B903E2}"/>
                </a:ext>
              </a:extLst>
            </p:cNvPr>
            <p:cNvCxnSpPr>
              <a:cxnSpLocks/>
            </p:cNvCxnSpPr>
            <p:nvPr/>
          </p:nvCxnSpPr>
          <p:spPr>
            <a:xfrm flipV="1">
              <a:off x="631407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6C1A4B2-C1B8-4D1C-84DE-DE7FE6CB6C31}"/>
              </a:ext>
            </a:extLst>
          </p:cNvPr>
          <p:cNvGrpSpPr/>
          <p:nvPr/>
        </p:nvGrpSpPr>
        <p:grpSpPr>
          <a:xfrm>
            <a:off x="4645133" y="133101"/>
            <a:ext cx="2565400" cy="599294"/>
            <a:chOff x="3225799" y="998646"/>
            <a:chExt cx="2565400" cy="599294"/>
          </a:xfrm>
        </p:grpSpPr>
        <p:sp>
          <p:nvSpPr>
            <p:cNvPr id="244" name="Rectangle: Rounded Corners 243">
              <a:extLst>
                <a:ext uri="{FF2B5EF4-FFF2-40B4-BE49-F238E27FC236}">
                  <a16:creationId xmlns:a16="http://schemas.microsoft.com/office/drawing/2014/main" id="{8DD68FA1-0370-4E49-826C-F193717F7701}"/>
                </a:ext>
              </a:extLst>
            </p:cNvPr>
            <p:cNvSpPr/>
            <p:nvPr/>
          </p:nvSpPr>
          <p:spPr>
            <a:xfrm>
              <a:off x="3225799" y="998646"/>
              <a:ext cx="2565399"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C52F727F-80C0-4830-BD68-D67749E060C3}"/>
                </a:ext>
              </a:extLst>
            </p:cNvPr>
            <p:cNvSpPr txBox="1"/>
            <p:nvPr/>
          </p:nvSpPr>
          <p:spPr>
            <a:xfrm>
              <a:off x="3286232" y="1013165"/>
              <a:ext cx="2504967" cy="584775"/>
            </a:xfrm>
            <a:prstGeom prst="rect">
              <a:avLst/>
            </a:prstGeom>
            <a:noFill/>
          </p:spPr>
          <p:txBody>
            <a:bodyPr wrap="square" rtlCol="0">
              <a:spAutoFit/>
            </a:bodyPr>
            <a:lstStyle/>
            <a:p>
              <a:pPr algn="ctr"/>
              <a:r>
                <a:rPr lang="en-US" sz="3200">
                  <a:latin typeface="Arial Black" panose="020B0A04020102020204" pitchFamily="34" charset="0"/>
                </a:rPr>
                <a:t>Cutting</a:t>
              </a:r>
            </a:p>
          </p:txBody>
        </p:sp>
      </p:grpSp>
      <p:sp>
        <p:nvSpPr>
          <p:cNvPr id="246" name="Oval 245">
            <a:extLst>
              <a:ext uri="{FF2B5EF4-FFF2-40B4-BE49-F238E27FC236}">
                <a16:creationId xmlns:a16="http://schemas.microsoft.com/office/drawing/2014/main" id="{6E1876D7-F535-420A-9CD4-D9FA0C0A0A0C}"/>
              </a:ext>
            </a:extLst>
          </p:cNvPr>
          <p:cNvSpPr/>
          <p:nvPr/>
        </p:nvSpPr>
        <p:spPr>
          <a:xfrm>
            <a:off x="2919236" y="422228"/>
            <a:ext cx="252292" cy="240390"/>
          </a:xfrm>
          <a:prstGeom prst="ellipse">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7A11EAEE-D99A-4129-B674-4BCA4896CE19}"/>
              </a:ext>
            </a:extLst>
          </p:cNvPr>
          <p:cNvSpPr/>
          <p:nvPr/>
        </p:nvSpPr>
        <p:spPr>
          <a:xfrm>
            <a:off x="4282168" y="1023604"/>
            <a:ext cx="252292" cy="240390"/>
          </a:xfrm>
          <a:prstGeom prst="ellipse">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81524D38-8C89-45FE-9E69-3B1D0F60FBE5}"/>
              </a:ext>
            </a:extLst>
          </p:cNvPr>
          <p:cNvSpPr/>
          <p:nvPr/>
        </p:nvSpPr>
        <p:spPr>
          <a:xfrm>
            <a:off x="7668652" y="1041563"/>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200E1DAC-24DB-4372-9FD6-98CA139F03EA}"/>
              </a:ext>
            </a:extLst>
          </p:cNvPr>
          <p:cNvSpPr/>
          <p:nvPr/>
        </p:nvSpPr>
        <p:spPr>
          <a:xfrm>
            <a:off x="8965023" y="463292"/>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E18B6598-E185-4738-A4D9-435BCD92C41D}"/>
              </a:ext>
            </a:extLst>
          </p:cNvPr>
          <p:cNvPicPr>
            <a:picLocks noChangeAspect="1"/>
          </p:cNvPicPr>
          <p:nvPr/>
        </p:nvPicPr>
        <p:blipFill rotWithShape="1">
          <a:blip r:embed="rId3"/>
          <a:srcRect t="-153" r="82970" b="621"/>
          <a:stretch/>
        </p:blipFill>
        <p:spPr>
          <a:xfrm>
            <a:off x="2337420" y="2930992"/>
            <a:ext cx="794253" cy="1013357"/>
          </a:xfrm>
          <a:prstGeom prst="rect">
            <a:avLst/>
          </a:prstGeom>
        </p:spPr>
      </p:pic>
      <p:sp>
        <p:nvSpPr>
          <p:cNvPr id="206" name="Google Shape;292;p31">
            <a:extLst>
              <a:ext uri="{FF2B5EF4-FFF2-40B4-BE49-F238E27FC236}">
                <a16:creationId xmlns:a16="http://schemas.microsoft.com/office/drawing/2014/main" id="{5ED151AF-B609-4CFC-87F5-CABF2DBB25A4}"/>
              </a:ext>
            </a:extLst>
          </p:cNvPr>
          <p:cNvSpPr txBox="1"/>
          <p:nvPr/>
        </p:nvSpPr>
        <p:spPr>
          <a:xfrm>
            <a:off x="10599490"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Amelia Veith</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8274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6.25E-7 -4.07407E-6 L -0.00156 0.30857 " pathEditMode="relative" rAng="0" ptsTypes="AA">
                                      <p:cBhvr>
                                        <p:cTn id="6" dur="2000" fill="hold"/>
                                        <p:tgtEl>
                                          <p:spTgt spid="590"/>
                                        </p:tgtEl>
                                        <p:attrNameLst>
                                          <p:attrName>ppt_x</p:attrName>
                                          <p:attrName>ppt_y</p:attrName>
                                        </p:attrNameLst>
                                      </p:cBhvr>
                                      <p:rCtr x="-78" y="15417"/>
                                    </p:animMotion>
                                  </p:childTnLst>
                                </p:cTn>
                              </p:par>
                            </p:childTnLst>
                          </p:cTn>
                        </p:par>
                        <p:par>
                          <p:cTn id="7" fill="hold">
                            <p:stCondLst>
                              <p:cond delay="2000"/>
                            </p:stCondLst>
                            <p:childTnLst>
                              <p:par>
                                <p:cTn id="8" presetID="22" presetClass="entr" presetSubtype="1"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2500"/>
                            </p:stCondLst>
                            <p:childTnLst>
                              <p:par>
                                <p:cTn id="12" presetID="22" presetClass="entr" presetSubtype="8" fill="hold" grpId="0" nodeType="afterEffect">
                                  <p:stCondLst>
                                    <p:cond delay="0"/>
                                  </p:stCondLst>
                                  <p:childTnLst>
                                    <p:set>
                                      <p:cBhvr>
                                        <p:cTn id="13" dur="1" fill="hold">
                                          <p:stCondLst>
                                            <p:cond delay="0"/>
                                          </p:stCondLst>
                                        </p:cTn>
                                        <p:tgtEl>
                                          <p:spTgt spid="581"/>
                                        </p:tgtEl>
                                        <p:attrNameLst>
                                          <p:attrName>style.visibility</p:attrName>
                                        </p:attrNameLst>
                                      </p:cBhvr>
                                      <p:to>
                                        <p:strVal val="visible"/>
                                      </p:to>
                                    </p:set>
                                    <p:animEffect transition="in" filter="wipe(left)">
                                      <p:cBhvr>
                                        <p:cTn id="14" dur="500"/>
                                        <p:tgtEl>
                                          <p:spTgt spid="581"/>
                                        </p:tgtEl>
                                      </p:cBhvr>
                                    </p:animEffect>
                                  </p:childTnLst>
                                </p:cTn>
                              </p:par>
                            </p:childTnLst>
                          </p:cTn>
                        </p:par>
                        <p:par>
                          <p:cTn id="15" fill="hold">
                            <p:stCondLst>
                              <p:cond delay="3000"/>
                            </p:stCondLst>
                            <p:childTnLst>
                              <p:par>
                                <p:cTn id="16" presetID="2" presetClass="entr" presetSubtype="1"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250" fill="hold"/>
                                        <p:tgtEl>
                                          <p:spTgt spid="80"/>
                                        </p:tgtEl>
                                        <p:attrNameLst>
                                          <p:attrName>ppt_x</p:attrName>
                                        </p:attrNameLst>
                                      </p:cBhvr>
                                      <p:tavLst>
                                        <p:tav tm="0">
                                          <p:val>
                                            <p:strVal val="#ppt_x"/>
                                          </p:val>
                                        </p:tav>
                                        <p:tav tm="100000">
                                          <p:val>
                                            <p:strVal val="#ppt_x"/>
                                          </p:val>
                                        </p:tav>
                                      </p:tavLst>
                                    </p:anim>
                                    <p:anim calcmode="lin" valueType="num">
                                      <p:cBhvr additive="base">
                                        <p:cTn id="19" dur="250" fill="hold"/>
                                        <p:tgtEl>
                                          <p:spTgt spid="80"/>
                                        </p:tgtEl>
                                        <p:attrNameLst>
                                          <p:attrName>ppt_y</p:attrName>
                                        </p:attrNameLst>
                                      </p:cBhvr>
                                      <p:tavLst>
                                        <p:tav tm="0">
                                          <p:val>
                                            <p:strVal val="0-#ppt_h/2"/>
                                          </p:val>
                                        </p:tav>
                                        <p:tav tm="100000">
                                          <p:val>
                                            <p:strVal val="#ppt_y"/>
                                          </p:val>
                                        </p:tav>
                                      </p:tavLst>
                                    </p:anim>
                                  </p:childTnLst>
                                </p:cTn>
                              </p:par>
                            </p:childTnLst>
                          </p:cTn>
                        </p:par>
                        <p:par>
                          <p:cTn id="20" fill="hold">
                            <p:stCondLst>
                              <p:cond delay="3250"/>
                            </p:stCondLst>
                            <p:childTnLst>
                              <p:par>
                                <p:cTn id="21" presetID="2" presetClass="entr" presetSubtype="1"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 calcmode="lin" valueType="num">
                                      <p:cBhvr additive="base">
                                        <p:cTn id="23" dur="250" fill="hold"/>
                                        <p:tgtEl>
                                          <p:spTgt spid="122"/>
                                        </p:tgtEl>
                                        <p:attrNameLst>
                                          <p:attrName>ppt_x</p:attrName>
                                        </p:attrNameLst>
                                      </p:cBhvr>
                                      <p:tavLst>
                                        <p:tav tm="0">
                                          <p:val>
                                            <p:strVal val="#ppt_x"/>
                                          </p:val>
                                        </p:tav>
                                        <p:tav tm="100000">
                                          <p:val>
                                            <p:strVal val="#ppt_x"/>
                                          </p:val>
                                        </p:tav>
                                      </p:tavLst>
                                    </p:anim>
                                    <p:anim calcmode="lin" valueType="num">
                                      <p:cBhvr additive="base">
                                        <p:cTn id="24" dur="250" fill="hold"/>
                                        <p:tgtEl>
                                          <p:spTgt spid="122"/>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 presetClass="entr" presetSubtype="1" fill="hold" nodeType="afterEffect">
                                  <p:stCondLst>
                                    <p:cond delay="0"/>
                                  </p:stCondLst>
                                  <p:childTnLst>
                                    <p:set>
                                      <p:cBhvr>
                                        <p:cTn id="27" dur="1" fill="hold">
                                          <p:stCondLst>
                                            <p:cond delay="0"/>
                                          </p:stCondLst>
                                        </p:cTn>
                                        <p:tgtEl>
                                          <p:spTgt spid="143"/>
                                        </p:tgtEl>
                                        <p:attrNameLst>
                                          <p:attrName>style.visibility</p:attrName>
                                        </p:attrNameLst>
                                      </p:cBhvr>
                                      <p:to>
                                        <p:strVal val="visible"/>
                                      </p:to>
                                    </p:set>
                                    <p:anim calcmode="lin" valueType="num">
                                      <p:cBhvr additive="base">
                                        <p:cTn id="28" dur="250" fill="hold"/>
                                        <p:tgtEl>
                                          <p:spTgt spid="143"/>
                                        </p:tgtEl>
                                        <p:attrNameLst>
                                          <p:attrName>ppt_x</p:attrName>
                                        </p:attrNameLst>
                                      </p:cBhvr>
                                      <p:tavLst>
                                        <p:tav tm="0">
                                          <p:val>
                                            <p:strVal val="#ppt_x"/>
                                          </p:val>
                                        </p:tav>
                                        <p:tav tm="100000">
                                          <p:val>
                                            <p:strVal val="#ppt_x"/>
                                          </p:val>
                                        </p:tav>
                                      </p:tavLst>
                                    </p:anim>
                                    <p:anim calcmode="lin" valueType="num">
                                      <p:cBhvr additive="base">
                                        <p:cTn id="29" dur="250" fill="hold"/>
                                        <p:tgtEl>
                                          <p:spTgt spid="143"/>
                                        </p:tgtEl>
                                        <p:attrNameLst>
                                          <p:attrName>ppt_y</p:attrName>
                                        </p:attrNameLst>
                                      </p:cBhvr>
                                      <p:tavLst>
                                        <p:tav tm="0">
                                          <p:val>
                                            <p:strVal val="0-#ppt_h/2"/>
                                          </p:val>
                                        </p:tav>
                                        <p:tav tm="100000">
                                          <p:val>
                                            <p:strVal val="#ppt_y"/>
                                          </p:val>
                                        </p:tav>
                                      </p:tavLst>
                                    </p:anim>
                                  </p:childTnLst>
                                </p:cTn>
                              </p:par>
                            </p:childTnLst>
                          </p:cTn>
                        </p:par>
                        <p:par>
                          <p:cTn id="30" fill="hold">
                            <p:stCondLst>
                              <p:cond delay="3750"/>
                            </p:stCondLst>
                            <p:childTnLst>
                              <p:par>
                                <p:cTn id="31" presetID="2" presetClass="entr" presetSubtype="1" fill="hold" nodeType="afterEffect">
                                  <p:stCondLst>
                                    <p:cond delay="0"/>
                                  </p:stCondLst>
                                  <p:childTnLst>
                                    <p:set>
                                      <p:cBhvr>
                                        <p:cTn id="32" dur="1" fill="hold">
                                          <p:stCondLst>
                                            <p:cond delay="0"/>
                                          </p:stCondLst>
                                        </p:cTn>
                                        <p:tgtEl>
                                          <p:spTgt spid="164"/>
                                        </p:tgtEl>
                                        <p:attrNameLst>
                                          <p:attrName>style.visibility</p:attrName>
                                        </p:attrNameLst>
                                      </p:cBhvr>
                                      <p:to>
                                        <p:strVal val="visible"/>
                                      </p:to>
                                    </p:set>
                                    <p:anim calcmode="lin" valueType="num">
                                      <p:cBhvr additive="base">
                                        <p:cTn id="33" dur="250" fill="hold"/>
                                        <p:tgtEl>
                                          <p:spTgt spid="164"/>
                                        </p:tgtEl>
                                        <p:attrNameLst>
                                          <p:attrName>ppt_x</p:attrName>
                                        </p:attrNameLst>
                                      </p:cBhvr>
                                      <p:tavLst>
                                        <p:tav tm="0">
                                          <p:val>
                                            <p:strVal val="#ppt_x"/>
                                          </p:val>
                                        </p:tav>
                                        <p:tav tm="100000">
                                          <p:val>
                                            <p:strVal val="#ppt_x"/>
                                          </p:val>
                                        </p:tav>
                                      </p:tavLst>
                                    </p:anim>
                                    <p:anim calcmode="lin" valueType="num">
                                      <p:cBhvr additive="base">
                                        <p:cTn id="34" dur="250" fill="hold"/>
                                        <p:tgtEl>
                                          <p:spTgt spid="164"/>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 presetClass="entr" presetSubtype="1" fill="hold" nodeType="afterEffect">
                                  <p:stCondLst>
                                    <p:cond delay="0"/>
                                  </p:stCondLst>
                                  <p:childTnLst>
                                    <p:set>
                                      <p:cBhvr>
                                        <p:cTn id="37" dur="1" fill="hold">
                                          <p:stCondLst>
                                            <p:cond delay="0"/>
                                          </p:stCondLst>
                                        </p:cTn>
                                        <p:tgtEl>
                                          <p:spTgt spid="185"/>
                                        </p:tgtEl>
                                        <p:attrNameLst>
                                          <p:attrName>style.visibility</p:attrName>
                                        </p:attrNameLst>
                                      </p:cBhvr>
                                      <p:to>
                                        <p:strVal val="visible"/>
                                      </p:to>
                                    </p:set>
                                    <p:anim calcmode="lin" valueType="num">
                                      <p:cBhvr additive="base">
                                        <p:cTn id="38" dur="250" fill="hold"/>
                                        <p:tgtEl>
                                          <p:spTgt spid="185"/>
                                        </p:tgtEl>
                                        <p:attrNameLst>
                                          <p:attrName>ppt_x</p:attrName>
                                        </p:attrNameLst>
                                      </p:cBhvr>
                                      <p:tavLst>
                                        <p:tav tm="0">
                                          <p:val>
                                            <p:strVal val="#ppt_x"/>
                                          </p:val>
                                        </p:tav>
                                        <p:tav tm="100000">
                                          <p:val>
                                            <p:strVal val="#ppt_x"/>
                                          </p:val>
                                        </p:tav>
                                      </p:tavLst>
                                    </p:anim>
                                    <p:anim calcmode="lin" valueType="num">
                                      <p:cBhvr additive="base">
                                        <p:cTn id="39" dur="250" fill="hold"/>
                                        <p:tgtEl>
                                          <p:spTgt spid="1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46</a:t>
            </a:fld>
            <a:endParaRPr kern="0">
              <a:solidFill>
                <a:srgbClr val="000000"/>
              </a:solidFill>
            </a:endParaRPr>
          </a:p>
        </p:txBody>
      </p:sp>
      <p:sp>
        <p:nvSpPr>
          <p:cNvPr id="79" name="Google Shape;279;p31">
            <a:extLst>
              <a:ext uri="{FF2B5EF4-FFF2-40B4-BE49-F238E27FC236}">
                <a16:creationId xmlns:a16="http://schemas.microsoft.com/office/drawing/2014/main" id="{146CDC88-8998-478D-87DE-C113F326263B}"/>
              </a:ext>
            </a:extLst>
          </p:cNvPr>
          <p:cNvSpPr/>
          <p:nvPr/>
        </p:nvSpPr>
        <p:spPr>
          <a:xfrm>
            <a:off x="373800" y="1339382"/>
            <a:ext cx="11684000" cy="4309045"/>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80" name="Group 79">
            <a:extLst>
              <a:ext uri="{FF2B5EF4-FFF2-40B4-BE49-F238E27FC236}">
                <a16:creationId xmlns:a16="http://schemas.microsoft.com/office/drawing/2014/main" id="{F3B7869C-230B-4488-81A4-E390FA3FFD44}"/>
              </a:ext>
            </a:extLst>
          </p:cNvPr>
          <p:cNvGrpSpPr/>
          <p:nvPr/>
        </p:nvGrpSpPr>
        <p:grpSpPr>
          <a:xfrm>
            <a:off x="529456" y="1937670"/>
            <a:ext cx="2797943" cy="2875629"/>
            <a:chOff x="6642100" y="356550"/>
            <a:chExt cx="1631950" cy="1663612"/>
          </a:xfrm>
        </p:grpSpPr>
        <p:sp>
          <p:nvSpPr>
            <p:cNvPr id="81" name="Oval 80">
              <a:extLst>
                <a:ext uri="{FF2B5EF4-FFF2-40B4-BE49-F238E27FC236}">
                  <a16:creationId xmlns:a16="http://schemas.microsoft.com/office/drawing/2014/main" id="{5B63F511-8282-4C14-8EAD-68F0A996B3D3}"/>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2" name="Rectangle 81">
              <a:extLst>
                <a:ext uri="{FF2B5EF4-FFF2-40B4-BE49-F238E27FC236}">
                  <a16:creationId xmlns:a16="http://schemas.microsoft.com/office/drawing/2014/main" id="{B7E216F1-F560-4BC1-8AAB-1DCA86D39F16}"/>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3" name="Oval 82">
              <a:extLst>
                <a:ext uri="{FF2B5EF4-FFF2-40B4-BE49-F238E27FC236}">
                  <a16:creationId xmlns:a16="http://schemas.microsoft.com/office/drawing/2014/main" id="{F9C4F535-2F9F-45B4-ADE6-77914D0DD2D0}"/>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84" name="Straight Connector 83">
              <a:extLst>
                <a:ext uri="{FF2B5EF4-FFF2-40B4-BE49-F238E27FC236}">
                  <a16:creationId xmlns:a16="http://schemas.microsoft.com/office/drawing/2014/main" id="{1282D2ED-223E-45DC-A143-CF750D49FB48}"/>
                </a:ext>
              </a:extLst>
            </p:cNvPr>
            <p:cNvCxnSpPr>
              <a:stCxn id="83" idx="2"/>
              <a:endCxn id="8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D80DE0FC-8769-4622-965F-D05F046F86FD}"/>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1AD73F89-B127-4A3B-B983-080FB2E6510E}"/>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F8491ED5-5D6F-4BB1-874A-6ED47F890CD6}"/>
                </a:ext>
              </a:extLst>
            </p:cNvPr>
            <p:cNvCxnSpPr>
              <a:cxnSpLocks/>
              <a:stCxn id="8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8" name="Straight Connector 87">
              <a:extLst>
                <a:ext uri="{FF2B5EF4-FFF2-40B4-BE49-F238E27FC236}">
                  <a16:creationId xmlns:a16="http://schemas.microsoft.com/office/drawing/2014/main" id="{263F914B-AFA9-45B7-A06C-A47BDBEFEC5E}"/>
                </a:ext>
              </a:extLst>
            </p:cNvPr>
            <p:cNvCxnSpPr>
              <a:cxnSpLocks/>
              <a:stCxn id="83" idx="1"/>
              <a:endCxn id="8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25B3A8E7-2372-430B-BEAA-B976C0221EDF}"/>
                </a:ext>
              </a:extLst>
            </p:cNvPr>
            <p:cNvCxnSpPr>
              <a:stCxn id="83" idx="1"/>
              <a:endCxn id="8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9A7A10-ED8B-4BE4-A1EB-A0352A9ED20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32CCCB2-54A1-4D7A-8F95-C00EA956EA5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DC8911-F2FC-4F47-8102-BFDCBA55197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34A89C0-F77E-4BDF-A825-A96464B0028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5AAD1E-7B86-46BA-B4CA-9080DE74C79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837F4-5733-4E8E-8E4A-CEB76BC9AEFA}"/>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412B16-6579-4C99-B9DE-A2D16D9D7F4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87865F9-F8FD-420E-94C8-BFD35CBA77A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CC0B4E6-0A3D-418F-A57B-721224C736DF}"/>
                </a:ext>
              </a:extLst>
            </p:cNvPr>
            <p:cNvCxnSpPr>
              <a:cxnSpLocks/>
              <a:endCxn id="8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FB4FE6-21BA-4D44-B63F-255BC1E70A0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BABF6F-1F49-4882-BBE4-762DFFC4BC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01FD1949-A08C-4500-A286-BF6EB8EF74BE}"/>
              </a:ext>
            </a:extLst>
          </p:cNvPr>
          <p:cNvGrpSpPr/>
          <p:nvPr/>
        </p:nvGrpSpPr>
        <p:grpSpPr>
          <a:xfrm rot="5400000">
            <a:off x="3901350" y="4924422"/>
            <a:ext cx="6824569" cy="418828"/>
            <a:chOff x="3259231" y="4813299"/>
            <a:chExt cx="6824569" cy="418828"/>
          </a:xfrm>
        </p:grpSpPr>
        <p:sp>
          <p:nvSpPr>
            <p:cNvPr id="211" name="Rectangle: Rounded Corners 210">
              <a:extLst>
                <a:ext uri="{FF2B5EF4-FFF2-40B4-BE49-F238E27FC236}">
                  <a16:creationId xmlns:a16="http://schemas.microsoft.com/office/drawing/2014/main" id="{19FE7052-9792-4234-8A5B-AF812EE47AE2}"/>
                </a:ext>
              </a:extLst>
            </p:cNvPr>
            <p:cNvSpPr/>
            <p:nvPr/>
          </p:nvSpPr>
          <p:spPr>
            <a:xfrm>
              <a:off x="3463717" y="4912002"/>
              <a:ext cx="3191083" cy="2218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C64C363E-7DC1-41CB-A272-BF7224504596}"/>
                </a:ext>
              </a:extLst>
            </p:cNvPr>
            <p:cNvSpPr/>
            <p:nvPr/>
          </p:nvSpPr>
          <p:spPr>
            <a:xfrm>
              <a:off x="3259231" y="4813299"/>
              <a:ext cx="6824569" cy="418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3C2FDC1D-25C5-4F5D-9858-D2432A52C40D}"/>
              </a:ext>
            </a:extLst>
          </p:cNvPr>
          <p:cNvGrpSpPr/>
          <p:nvPr/>
        </p:nvGrpSpPr>
        <p:grpSpPr>
          <a:xfrm>
            <a:off x="728921" y="4913921"/>
            <a:ext cx="6824569" cy="418828"/>
            <a:chOff x="3259231" y="4813299"/>
            <a:chExt cx="6824569" cy="418828"/>
          </a:xfrm>
        </p:grpSpPr>
        <p:sp>
          <p:nvSpPr>
            <p:cNvPr id="3" name="Rectangle: Rounded Corners 2">
              <a:extLst>
                <a:ext uri="{FF2B5EF4-FFF2-40B4-BE49-F238E27FC236}">
                  <a16:creationId xmlns:a16="http://schemas.microsoft.com/office/drawing/2014/main" id="{72F47EE8-3A79-4FBC-B65D-17E1F7F04EF8}"/>
                </a:ext>
              </a:extLst>
            </p:cNvPr>
            <p:cNvSpPr/>
            <p:nvPr/>
          </p:nvSpPr>
          <p:spPr>
            <a:xfrm>
              <a:off x="3463717" y="4912002"/>
              <a:ext cx="3191083" cy="2218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774243-0117-41CD-9B27-F8E29CE1CEAE}"/>
                </a:ext>
              </a:extLst>
            </p:cNvPr>
            <p:cNvSpPr/>
            <p:nvPr/>
          </p:nvSpPr>
          <p:spPr>
            <a:xfrm>
              <a:off x="3259231" y="4813299"/>
              <a:ext cx="6824569" cy="418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a:extLst>
              <a:ext uri="{FF2B5EF4-FFF2-40B4-BE49-F238E27FC236}">
                <a16:creationId xmlns:a16="http://schemas.microsoft.com/office/drawing/2014/main" id="{8591AADA-46F7-4CF2-B506-B72FFA3C49FA}"/>
              </a:ext>
            </a:extLst>
          </p:cNvPr>
          <p:cNvGrpSpPr/>
          <p:nvPr/>
        </p:nvGrpSpPr>
        <p:grpSpPr>
          <a:xfrm>
            <a:off x="4511188" y="2024014"/>
            <a:ext cx="2797943" cy="2875629"/>
            <a:chOff x="6642100" y="356550"/>
            <a:chExt cx="1631950" cy="1663612"/>
          </a:xfrm>
          <a:solidFill>
            <a:schemeClr val="accent5">
              <a:lumMod val="60000"/>
              <a:lumOff val="40000"/>
            </a:schemeClr>
          </a:solidFill>
        </p:grpSpPr>
        <p:sp>
          <p:nvSpPr>
            <p:cNvPr id="214" name="Oval 213">
              <a:extLst>
                <a:ext uri="{FF2B5EF4-FFF2-40B4-BE49-F238E27FC236}">
                  <a16:creationId xmlns:a16="http://schemas.microsoft.com/office/drawing/2014/main" id="{57FCA856-1C70-420A-AB5F-8142D2E32C4A}"/>
                </a:ext>
              </a:extLst>
            </p:cNvPr>
            <p:cNvSpPr/>
            <p:nvPr/>
          </p:nvSpPr>
          <p:spPr>
            <a:xfrm>
              <a:off x="6642100" y="1619962"/>
              <a:ext cx="1631950" cy="400200"/>
            </a:xfrm>
            <a:prstGeom prst="ellipse">
              <a:avLst/>
            </a:prstGeom>
            <a:grp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5" name="Rectangle 214">
              <a:extLst>
                <a:ext uri="{FF2B5EF4-FFF2-40B4-BE49-F238E27FC236}">
                  <a16:creationId xmlns:a16="http://schemas.microsoft.com/office/drawing/2014/main" id="{F340C717-1143-4AEE-A3F4-BE7CBF2C6CFB}"/>
                </a:ext>
              </a:extLst>
            </p:cNvPr>
            <p:cNvSpPr/>
            <p:nvPr/>
          </p:nvSpPr>
          <p:spPr>
            <a:xfrm>
              <a:off x="6642100" y="556650"/>
              <a:ext cx="1631950" cy="1241701"/>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6" name="Oval 215">
              <a:extLst>
                <a:ext uri="{FF2B5EF4-FFF2-40B4-BE49-F238E27FC236}">
                  <a16:creationId xmlns:a16="http://schemas.microsoft.com/office/drawing/2014/main" id="{2A69F486-0727-446E-8275-0151E30B4EBA}"/>
                </a:ext>
              </a:extLst>
            </p:cNvPr>
            <p:cNvSpPr/>
            <p:nvPr/>
          </p:nvSpPr>
          <p:spPr>
            <a:xfrm>
              <a:off x="6642100" y="356550"/>
              <a:ext cx="1631950" cy="400200"/>
            </a:xfrm>
            <a:prstGeom prst="ellipse">
              <a:avLst/>
            </a:prstGeom>
            <a:grp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217" name="Straight Connector 216">
              <a:extLst>
                <a:ext uri="{FF2B5EF4-FFF2-40B4-BE49-F238E27FC236}">
                  <a16:creationId xmlns:a16="http://schemas.microsoft.com/office/drawing/2014/main" id="{2E7D0B6D-2F0A-42DD-8C7D-70FEDDECABB6}"/>
                </a:ext>
              </a:extLst>
            </p:cNvPr>
            <p:cNvCxnSpPr>
              <a:stCxn id="216" idx="2"/>
              <a:endCxn id="216" idx="6"/>
            </p:cNvCxnSpPr>
            <p:nvPr/>
          </p:nvCxnSpPr>
          <p:spPr>
            <a:xfrm>
              <a:off x="6642100" y="556650"/>
              <a:ext cx="1631950"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8" name="Straight Connector 217">
              <a:extLst>
                <a:ext uri="{FF2B5EF4-FFF2-40B4-BE49-F238E27FC236}">
                  <a16:creationId xmlns:a16="http://schemas.microsoft.com/office/drawing/2014/main" id="{D99D2DF8-6C62-438F-B62E-A54A0CC34448}"/>
                </a:ext>
              </a:extLst>
            </p:cNvPr>
            <p:cNvCxnSpPr>
              <a:cxnSpLocks/>
            </p:cNvCxnSpPr>
            <p:nvPr/>
          </p:nvCxnSpPr>
          <p:spPr>
            <a:xfrm>
              <a:off x="6714877" y="475586"/>
              <a:ext cx="1486893"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9" name="Straight Connector 218">
              <a:extLst>
                <a:ext uri="{FF2B5EF4-FFF2-40B4-BE49-F238E27FC236}">
                  <a16:creationId xmlns:a16="http://schemas.microsoft.com/office/drawing/2014/main" id="{56BF9702-0760-4621-AF51-E4CF857AD901}"/>
                </a:ext>
              </a:extLst>
            </p:cNvPr>
            <p:cNvCxnSpPr>
              <a:cxnSpLocks/>
            </p:cNvCxnSpPr>
            <p:nvPr/>
          </p:nvCxnSpPr>
          <p:spPr>
            <a:xfrm>
              <a:off x="6714628" y="624010"/>
              <a:ext cx="1486893"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0" name="Straight Connector 219">
              <a:extLst>
                <a:ext uri="{FF2B5EF4-FFF2-40B4-BE49-F238E27FC236}">
                  <a16:creationId xmlns:a16="http://schemas.microsoft.com/office/drawing/2014/main" id="{FD3C36F2-FDB0-4C84-BEC5-16C7BD4893BC}"/>
                </a:ext>
              </a:extLst>
            </p:cNvPr>
            <p:cNvCxnSpPr>
              <a:cxnSpLocks/>
              <a:stCxn id="216" idx="3"/>
            </p:cNvCxnSpPr>
            <p:nvPr/>
          </p:nvCxnSpPr>
          <p:spPr>
            <a:xfrm flipV="1">
              <a:off x="6881094" y="688700"/>
              <a:ext cx="1248202" cy="9442"/>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1" name="Straight Connector 220">
              <a:extLst>
                <a:ext uri="{FF2B5EF4-FFF2-40B4-BE49-F238E27FC236}">
                  <a16:creationId xmlns:a16="http://schemas.microsoft.com/office/drawing/2014/main" id="{9880A4C2-446F-45FA-ACAC-79D18FE40A22}"/>
                </a:ext>
              </a:extLst>
            </p:cNvPr>
            <p:cNvCxnSpPr>
              <a:cxnSpLocks/>
              <a:stCxn id="216" idx="1"/>
              <a:endCxn id="216" idx="7"/>
            </p:cNvCxnSpPr>
            <p:nvPr/>
          </p:nvCxnSpPr>
          <p:spPr>
            <a:xfrm>
              <a:off x="6881094" y="415158"/>
              <a:ext cx="1153962"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2" name="Straight Connector 221">
              <a:extLst>
                <a:ext uri="{FF2B5EF4-FFF2-40B4-BE49-F238E27FC236}">
                  <a16:creationId xmlns:a16="http://schemas.microsoft.com/office/drawing/2014/main" id="{97335AA8-A772-455F-955E-CF54E8AD5B99}"/>
                </a:ext>
              </a:extLst>
            </p:cNvPr>
            <p:cNvCxnSpPr>
              <a:stCxn id="216" idx="1"/>
              <a:endCxn id="216" idx="3"/>
            </p:cNvCxnSpPr>
            <p:nvPr/>
          </p:nvCxnSpPr>
          <p:spPr>
            <a:xfrm>
              <a:off x="6881094" y="415158"/>
              <a:ext cx="0" cy="28298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02655B3-6B1E-46DC-B816-689496DD4E9F}"/>
                </a:ext>
              </a:extLst>
            </p:cNvPr>
            <p:cNvCxnSpPr>
              <a:cxnSpLocks/>
            </p:cNvCxnSpPr>
            <p:nvPr/>
          </p:nvCxnSpPr>
          <p:spPr>
            <a:xfrm>
              <a:off x="7028953" y="385638"/>
              <a:ext cx="0" cy="34190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14C7676-0E22-4EA0-8D6A-3516A18ADA36}"/>
                </a:ext>
              </a:extLst>
            </p:cNvPr>
            <p:cNvCxnSpPr>
              <a:cxnSpLocks/>
            </p:cNvCxnSpPr>
            <p:nvPr/>
          </p:nvCxnSpPr>
          <p:spPr>
            <a:xfrm>
              <a:off x="7164543" y="356550"/>
              <a:ext cx="0" cy="37099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DB814D1-676D-4971-AB4F-1DB9AD371E28}"/>
                </a:ext>
              </a:extLst>
            </p:cNvPr>
            <p:cNvCxnSpPr>
              <a:cxnSpLocks/>
            </p:cNvCxnSpPr>
            <p:nvPr/>
          </p:nvCxnSpPr>
          <p:spPr>
            <a:xfrm>
              <a:off x="7289114" y="35655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C7D194B-5B56-448D-8D1A-F81873F7DCF7}"/>
                </a:ext>
              </a:extLst>
            </p:cNvPr>
            <p:cNvCxnSpPr>
              <a:cxnSpLocks/>
            </p:cNvCxnSpPr>
            <p:nvPr/>
          </p:nvCxnSpPr>
          <p:spPr>
            <a:xfrm>
              <a:off x="7412359" y="371094"/>
              <a:ext cx="0" cy="38565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A028CF1-2751-409E-93A5-8812071F035B}"/>
                </a:ext>
              </a:extLst>
            </p:cNvPr>
            <p:cNvCxnSpPr>
              <a:cxnSpLocks/>
            </p:cNvCxnSpPr>
            <p:nvPr/>
          </p:nvCxnSpPr>
          <p:spPr>
            <a:xfrm>
              <a:off x="7551507" y="35655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B177066-E097-451A-9677-9F273A4775CB}"/>
                </a:ext>
              </a:extLst>
            </p:cNvPr>
            <p:cNvCxnSpPr>
              <a:cxnSpLocks/>
            </p:cNvCxnSpPr>
            <p:nvPr/>
          </p:nvCxnSpPr>
          <p:spPr>
            <a:xfrm>
              <a:off x="7678727" y="35655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BC7D585-682A-474E-8B95-19CB84A351F3}"/>
                </a:ext>
              </a:extLst>
            </p:cNvPr>
            <p:cNvCxnSpPr>
              <a:cxnSpLocks/>
            </p:cNvCxnSpPr>
            <p:nvPr/>
          </p:nvCxnSpPr>
          <p:spPr>
            <a:xfrm>
              <a:off x="7797997" y="371094"/>
              <a:ext cx="0" cy="37099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DACABC3-A062-4887-8F96-F91BF1AF6D28}"/>
                </a:ext>
              </a:extLst>
            </p:cNvPr>
            <p:cNvCxnSpPr>
              <a:cxnSpLocks/>
            </p:cNvCxnSpPr>
            <p:nvPr/>
          </p:nvCxnSpPr>
          <p:spPr>
            <a:xfrm>
              <a:off x="7917266" y="385756"/>
              <a:ext cx="0" cy="341788"/>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E266AF9-EB84-43CA-B8D8-E7B8150B16DD}"/>
                </a:ext>
              </a:extLst>
            </p:cNvPr>
            <p:cNvCxnSpPr>
              <a:cxnSpLocks/>
              <a:endCxn id="216" idx="5"/>
            </p:cNvCxnSpPr>
            <p:nvPr/>
          </p:nvCxnSpPr>
          <p:spPr>
            <a:xfrm flipH="1">
              <a:off x="8035056" y="400035"/>
              <a:ext cx="5720" cy="298107"/>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6615B3B-BE85-4139-9EB9-D20097A1FB38}"/>
                </a:ext>
              </a:extLst>
            </p:cNvPr>
            <p:cNvCxnSpPr>
              <a:cxnSpLocks/>
            </p:cNvCxnSpPr>
            <p:nvPr/>
          </p:nvCxnSpPr>
          <p:spPr>
            <a:xfrm>
              <a:off x="6776254" y="443981"/>
              <a:ext cx="0" cy="20802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DEA0FB5-C14A-41A8-9ED5-EC51BA8E33E0}"/>
                </a:ext>
              </a:extLst>
            </p:cNvPr>
            <p:cNvCxnSpPr>
              <a:cxnSpLocks/>
            </p:cNvCxnSpPr>
            <p:nvPr/>
          </p:nvCxnSpPr>
          <p:spPr>
            <a:xfrm>
              <a:off x="8131039" y="433412"/>
              <a:ext cx="0" cy="218595"/>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590449FE-D976-4146-B869-70601DAD1E43}"/>
              </a:ext>
            </a:extLst>
          </p:cNvPr>
          <p:cNvSpPr/>
          <p:nvPr/>
        </p:nvSpPr>
        <p:spPr>
          <a:xfrm>
            <a:off x="3620509" y="1677486"/>
            <a:ext cx="4159067" cy="3568687"/>
          </a:xfrm>
          <a:prstGeom prst="roundRect">
            <a:avLst/>
          </a:prstGeom>
          <a:solidFill>
            <a:schemeClr val="tx2">
              <a:lumMod val="75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8469F8-F974-41BB-A5B4-9FFA6596AF10}"/>
              </a:ext>
            </a:extLst>
          </p:cNvPr>
          <p:cNvSpPr/>
          <p:nvPr/>
        </p:nvSpPr>
        <p:spPr>
          <a:xfrm>
            <a:off x="5503220" y="2038977"/>
            <a:ext cx="319652" cy="25703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82C0C3-8347-4A11-8246-A994259746CB}"/>
              </a:ext>
            </a:extLst>
          </p:cNvPr>
          <p:cNvSpPr/>
          <p:nvPr/>
        </p:nvSpPr>
        <p:spPr>
          <a:xfrm>
            <a:off x="5415932" y="1987950"/>
            <a:ext cx="494228" cy="34776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E770E6E-56FA-43BD-96ED-B9152FCFA982}"/>
              </a:ext>
            </a:extLst>
          </p:cNvPr>
          <p:cNvGrpSpPr/>
          <p:nvPr/>
        </p:nvGrpSpPr>
        <p:grpSpPr>
          <a:xfrm>
            <a:off x="1926513" y="372050"/>
            <a:ext cx="8508313" cy="1046350"/>
            <a:chOff x="1841843" y="541383"/>
            <a:chExt cx="8508313" cy="1046350"/>
          </a:xfrm>
        </p:grpSpPr>
        <p:grpSp>
          <p:nvGrpSpPr>
            <p:cNvPr id="118" name="Group 117">
              <a:extLst>
                <a:ext uri="{FF2B5EF4-FFF2-40B4-BE49-F238E27FC236}">
                  <a16:creationId xmlns:a16="http://schemas.microsoft.com/office/drawing/2014/main" id="{9630D1AE-B3BE-44D9-8A19-CDB6B297AA82}"/>
                </a:ext>
              </a:extLst>
            </p:cNvPr>
            <p:cNvGrpSpPr/>
            <p:nvPr/>
          </p:nvGrpSpPr>
          <p:grpSpPr>
            <a:xfrm>
              <a:off x="1841843" y="541383"/>
              <a:ext cx="8508313" cy="599947"/>
              <a:chOff x="932020" y="389467"/>
              <a:chExt cx="6316752" cy="690150"/>
            </a:xfrm>
          </p:grpSpPr>
          <p:cxnSp>
            <p:nvCxnSpPr>
              <p:cNvPr id="119" name="Straight Connector 118">
                <a:extLst>
                  <a:ext uri="{FF2B5EF4-FFF2-40B4-BE49-F238E27FC236}">
                    <a16:creationId xmlns:a16="http://schemas.microsoft.com/office/drawing/2014/main" id="{77B7AA9B-048E-4B0E-BAA2-4F299DC8FE62}"/>
                  </a:ext>
                </a:extLst>
              </p:cNvPr>
              <p:cNvCxnSpPr>
                <a:cxnSpLocks/>
              </p:cNvCxnSpPr>
              <p:nvPr/>
            </p:nvCxnSpPr>
            <p:spPr>
              <a:xfrm>
                <a:off x="932020" y="719565"/>
                <a:ext cx="6316752" cy="2995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4A7D386-F9E5-40FE-AC89-ADECC5872D15}"/>
                  </a:ext>
                </a:extLst>
              </p:cNvPr>
              <p:cNvCxnSpPr>
                <a:cxnSpLocks/>
              </p:cNvCxnSpPr>
              <p:nvPr/>
            </p:nvCxnSpPr>
            <p:spPr>
              <a:xfrm flipV="1">
                <a:off x="182880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81A1907-AAAF-4DD8-AFC2-AA69511EC8BE}"/>
                  </a:ext>
                </a:extLst>
              </p:cNvPr>
              <p:cNvCxnSpPr>
                <a:cxnSpLocks/>
              </p:cNvCxnSpPr>
              <p:nvPr/>
            </p:nvCxnSpPr>
            <p:spPr>
              <a:xfrm flipV="1">
                <a:off x="283633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CC86C9C-F9D7-43BB-B561-A0AFE96859D0}"/>
                  </a:ext>
                </a:extLst>
              </p:cNvPr>
              <p:cNvCxnSpPr>
                <a:cxnSpLocks/>
              </p:cNvCxnSpPr>
              <p:nvPr/>
            </p:nvCxnSpPr>
            <p:spPr>
              <a:xfrm flipV="1">
                <a:off x="394040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D985269-6090-475B-B10B-0AA6EA980225}"/>
                  </a:ext>
                </a:extLst>
              </p:cNvPr>
              <p:cNvCxnSpPr>
                <a:cxnSpLocks/>
              </p:cNvCxnSpPr>
              <p:nvPr/>
            </p:nvCxnSpPr>
            <p:spPr>
              <a:xfrm flipV="1">
                <a:off x="535162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C2F8993-A80D-4E6E-88E2-5858A4F92298}"/>
                  </a:ext>
                </a:extLst>
              </p:cNvPr>
              <p:cNvCxnSpPr>
                <a:cxnSpLocks/>
              </p:cNvCxnSpPr>
              <p:nvPr/>
            </p:nvCxnSpPr>
            <p:spPr>
              <a:xfrm flipV="1">
                <a:off x="631407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EEAC3090-FF1F-4659-B408-3E802952C1C3}"/>
                </a:ext>
              </a:extLst>
            </p:cNvPr>
            <p:cNvGrpSpPr/>
            <p:nvPr/>
          </p:nvGrpSpPr>
          <p:grpSpPr>
            <a:xfrm>
              <a:off x="6525769" y="988439"/>
              <a:ext cx="2565400" cy="599294"/>
              <a:chOff x="3225799" y="998646"/>
              <a:chExt cx="2565400" cy="599294"/>
            </a:xfrm>
          </p:grpSpPr>
          <p:sp>
            <p:nvSpPr>
              <p:cNvPr id="126" name="Rectangle: Rounded Corners 125">
                <a:extLst>
                  <a:ext uri="{FF2B5EF4-FFF2-40B4-BE49-F238E27FC236}">
                    <a16:creationId xmlns:a16="http://schemas.microsoft.com/office/drawing/2014/main" id="{C3B4BBF4-4059-43A5-9DEC-76D741DC5D1C}"/>
                  </a:ext>
                </a:extLst>
              </p:cNvPr>
              <p:cNvSpPr/>
              <p:nvPr/>
            </p:nvSpPr>
            <p:spPr>
              <a:xfrm>
                <a:off x="3225799" y="998646"/>
                <a:ext cx="2565399"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E0FB3C0-3DCD-4BC7-AB66-71244693A59F}"/>
                  </a:ext>
                </a:extLst>
              </p:cNvPr>
              <p:cNvSpPr txBox="1"/>
              <p:nvPr/>
            </p:nvSpPr>
            <p:spPr>
              <a:xfrm>
                <a:off x="3286232" y="1013165"/>
                <a:ext cx="2504967" cy="584775"/>
              </a:xfrm>
              <a:prstGeom prst="rect">
                <a:avLst/>
              </a:prstGeom>
              <a:noFill/>
            </p:spPr>
            <p:txBody>
              <a:bodyPr wrap="square" rtlCol="0">
                <a:spAutoFit/>
              </a:bodyPr>
              <a:lstStyle/>
              <a:p>
                <a:pPr algn="ctr"/>
                <a:r>
                  <a:rPr lang="en-US" sz="3200">
                    <a:latin typeface="Arial Black" panose="020B0A04020102020204" pitchFamily="34" charset="0"/>
                  </a:rPr>
                  <a:t>Firing</a:t>
                </a:r>
              </a:p>
            </p:txBody>
          </p:sp>
        </p:grpSp>
      </p:grpSp>
      <p:sp>
        <p:nvSpPr>
          <p:cNvPr id="128" name="Oval 127">
            <a:extLst>
              <a:ext uri="{FF2B5EF4-FFF2-40B4-BE49-F238E27FC236}">
                <a16:creationId xmlns:a16="http://schemas.microsoft.com/office/drawing/2014/main" id="{4F6BBA13-D605-461A-AA2A-EF509EFFEAAE}"/>
              </a:ext>
            </a:extLst>
          </p:cNvPr>
          <p:cNvSpPr/>
          <p:nvPr/>
        </p:nvSpPr>
        <p:spPr>
          <a:xfrm>
            <a:off x="3003906" y="252895"/>
            <a:ext cx="252292" cy="240390"/>
          </a:xfrm>
          <a:prstGeom prst="ellipse">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764627B-43A9-4F97-B0A7-AB8BBD2B9AB4}"/>
              </a:ext>
            </a:extLst>
          </p:cNvPr>
          <p:cNvSpPr/>
          <p:nvPr/>
        </p:nvSpPr>
        <p:spPr>
          <a:xfrm>
            <a:off x="4366838" y="854271"/>
            <a:ext cx="252292" cy="240390"/>
          </a:xfrm>
          <a:prstGeom prst="ellipse">
            <a:avLst/>
          </a:prstGeom>
          <a:solidFill>
            <a:srgbClr val="1A496D"/>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DDD1F72-20E6-4563-AF77-40C36EBB40DB}"/>
              </a:ext>
            </a:extLst>
          </p:cNvPr>
          <p:cNvSpPr/>
          <p:nvPr/>
        </p:nvSpPr>
        <p:spPr>
          <a:xfrm>
            <a:off x="5860960" y="271532"/>
            <a:ext cx="252292" cy="240390"/>
          </a:xfrm>
          <a:prstGeom prst="ellipse">
            <a:avLst/>
          </a:prstGeom>
          <a:solidFill>
            <a:schemeClr val="accent1">
              <a:lumMod val="75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A09D22CC-71AA-4DC5-9160-25A45BE5131A}"/>
              </a:ext>
            </a:extLst>
          </p:cNvPr>
          <p:cNvSpPr/>
          <p:nvPr/>
        </p:nvSpPr>
        <p:spPr>
          <a:xfrm>
            <a:off x="9049693" y="293959"/>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Google Shape;292;p31">
            <a:extLst>
              <a:ext uri="{FF2B5EF4-FFF2-40B4-BE49-F238E27FC236}">
                <a16:creationId xmlns:a16="http://schemas.microsoft.com/office/drawing/2014/main" id="{D0C319BD-7971-41FD-8169-566EACC003BD}"/>
              </a:ext>
            </a:extLst>
          </p:cNvPr>
          <p:cNvSpPr txBox="1"/>
          <p:nvPr/>
        </p:nvSpPr>
        <p:spPr>
          <a:xfrm>
            <a:off x="10599490" y="547511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Amelia Veith</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7363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91667E-6 4.81481E-6 L 0.3392 0.01319 " pathEditMode="relative" rAng="0" ptsTypes="AA">
                                      <p:cBhvr>
                                        <p:cTn id="6" dur="2000" fill="hold"/>
                                        <p:tgtEl>
                                          <p:spTgt spid="80"/>
                                        </p:tgtEl>
                                        <p:attrNameLst>
                                          <p:attrName>ppt_x</p:attrName>
                                          <p:attrName>ppt_y</p:attrName>
                                        </p:attrNameLst>
                                      </p:cBhvr>
                                      <p:rCtr x="16966" y="694"/>
                                    </p:animMotion>
                                  </p:childTnLst>
                                </p:cTn>
                              </p:par>
                            </p:childTnLst>
                          </p:cTn>
                        </p:par>
                        <p:par>
                          <p:cTn id="7" fill="hold">
                            <p:stCondLst>
                              <p:cond delay="2000"/>
                            </p:stCondLst>
                            <p:childTnLst>
                              <p:par>
                                <p:cTn id="8" presetID="8" presetClass="emph" presetSubtype="0" fill="hold" nodeType="afterEffect">
                                  <p:stCondLst>
                                    <p:cond delay="0"/>
                                  </p:stCondLst>
                                  <p:childTnLst>
                                    <p:animRot by="5400000">
                                      <p:cBhvr>
                                        <p:cTn id="9" dur="1250" fill="hold"/>
                                        <p:tgtEl>
                                          <p:spTgt spid="5"/>
                                        </p:tgtEl>
                                        <p:attrNameLst>
                                          <p:attrName>r</p:attrName>
                                        </p:attrNameLst>
                                      </p:cBhvr>
                                    </p:animRot>
                                  </p:childTnLst>
                                </p:cTn>
                              </p:par>
                            </p:childTnLst>
                          </p:cTn>
                        </p:par>
                        <p:par>
                          <p:cTn id="10" fill="hold">
                            <p:stCondLst>
                              <p:cond delay="3250"/>
                            </p:stCondLst>
                            <p:childTnLst>
                              <p:par>
                                <p:cTn id="11" presetID="32" presetClass="emph" presetSubtype="0" fill="hold" grpId="0"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425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4250"/>
                            </p:stCondLst>
                            <p:childTnLst>
                              <p:par>
                                <p:cTn id="21" presetID="8" presetClass="emph" presetSubtype="0" fill="hold" nodeType="afterEffect">
                                  <p:stCondLst>
                                    <p:cond delay="0"/>
                                  </p:stCondLst>
                                  <p:childTnLst>
                                    <p:animRot by="5400000">
                                      <p:cBhvr>
                                        <p:cTn id="22" dur="1500" fill="hold"/>
                                        <p:tgtEl>
                                          <p:spTgt spid="210"/>
                                        </p:tgtEl>
                                        <p:attrNameLst>
                                          <p:attrName>r</p:attrName>
                                        </p:attrNameLst>
                                      </p:cBhvr>
                                    </p:animRot>
                                  </p:childTnLst>
                                </p:cTn>
                              </p:par>
                            </p:childTnLst>
                          </p:cTn>
                        </p:par>
                        <p:par>
                          <p:cTn id="23" fill="hold">
                            <p:stCondLst>
                              <p:cond delay="5750"/>
                            </p:stCondLst>
                            <p:childTnLst>
                              <p:par>
                                <p:cTn id="24" presetID="63" presetClass="path" presetSubtype="0" accel="50000" decel="50000" fill="hold" nodeType="afterEffect">
                                  <p:stCondLst>
                                    <p:cond delay="0"/>
                                  </p:stCondLst>
                                  <p:childTnLst>
                                    <p:animMotion origin="layout" path="M 4.375E-6 3.7037E-7 L 0.33919 0.01319 " pathEditMode="relative" rAng="0" ptsTypes="AA">
                                      <p:cBhvr>
                                        <p:cTn id="25" dur="2000" fill="hold"/>
                                        <p:tgtEl>
                                          <p:spTgt spid="213"/>
                                        </p:tgtEl>
                                        <p:attrNameLst>
                                          <p:attrName>ppt_x</p:attrName>
                                          <p:attrName>ppt_y</p:attrName>
                                        </p:attrNameLst>
                                      </p:cBhvr>
                                      <p:rCtr x="16953"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876559" y="711532"/>
            <a:ext cx="549884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Project Description</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47</a:t>
            </a:fld>
            <a:endParaRPr kern="0">
              <a:solidFill>
                <a:srgbClr val="000000"/>
              </a:solidFill>
            </a:endParaRPr>
          </a:p>
        </p:txBody>
      </p:sp>
      <p:sp>
        <p:nvSpPr>
          <p:cNvPr id="17" name="Google Shape;279;p31">
            <a:extLst>
              <a:ext uri="{FF2B5EF4-FFF2-40B4-BE49-F238E27FC236}">
                <a16:creationId xmlns:a16="http://schemas.microsoft.com/office/drawing/2014/main" id="{5A2CF919-5BB8-40CE-B5C5-D1F1B2968F03}"/>
              </a:ext>
            </a:extLst>
          </p:cNvPr>
          <p:cNvSpPr/>
          <p:nvPr/>
        </p:nvSpPr>
        <p:spPr>
          <a:xfrm>
            <a:off x="882968" y="1639733"/>
            <a:ext cx="10357838" cy="39056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26" name="Group 25">
            <a:extLst>
              <a:ext uri="{FF2B5EF4-FFF2-40B4-BE49-F238E27FC236}">
                <a16:creationId xmlns:a16="http://schemas.microsoft.com/office/drawing/2014/main" id="{F29BFA1B-38C5-4A23-B25F-1A1E2148A1F5}"/>
              </a:ext>
            </a:extLst>
          </p:cNvPr>
          <p:cNvGrpSpPr/>
          <p:nvPr/>
        </p:nvGrpSpPr>
        <p:grpSpPr>
          <a:xfrm>
            <a:off x="1197181" y="75755"/>
            <a:ext cx="10080422" cy="4301608"/>
            <a:chOff x="1197181" y="-43017"/>
            <a:chExt cx="10080422" cy="4301608"/>
          </a:xfrm>
        </p:grpSpPr>
        <p:grpSp>
          <p:nvGrpSpPr>
            <p:cNvPr id="10" name="Group 9">
              <a:extLst>
                <a:ext uri="{FF2B5EF4-FFF2-40B4-BE49-F238E27FC236}">
                  <a16:creationId xmlns:a16="http://schemas.microsoft.com/office/drawing/2014/main" id="{671AD74A-D558-4114-8828-7EA23BCBCE2C}"/>
                </a:ext>
              </a:extLst>
            </p:cNvPr>
            <p:cNvGrpSpPr/>
            <p:nvPr/>
          </p:nvGrpSpPr>
          <p:grpSpPr>
            <a:xfrm>
              <a:off x="9558328" y="-43017"/>
              <a:ext cx="1719275" cy="1563978"/>
              <a:chOff x="8763446" y="-10003"/>
              <a:chExt cx="1409516" cy="1319720"/>
            </a:xfrm>
          </p:grpSpPr>
          <p:pic>
            <p:nvPicPr>
              <p:cNvPr id="7" name="Graphic 6" descr="Clipboard with solid fill">
                <a:extLst>
                  <a:ext uri="{FF2B5EF4-FFF2-40B4-BE49-F238E27FC236}">
                    <a16:creationId xmlns:a16="http://schemas.microsoft.com/office/drawing/2014/main" id="{58CA2E9B-9765-4D56-A17D-72235F0AC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446" y="-10003"/>
                <a:ext cx="1319720" cy="1319720"/>
              </a:xfrm>
              <a:prstGeom prst="rect">
                <a:avLst/>
              </a:prstGeom>
            </p:spPr>
          </p:pic>
          <p:pic>
            <p:nvPicPr>
              <p:cNvPr id="9" name="Graphic 8" descr="Pencil with solid fill">
                <a:extLst>
                  <a:ext uri="{FF2B5EF4-FFF2-40B4-BE49-F238E27FC236}">
                    <a16:creationId xmlns:a16="http://schemas.microsoft.com/office/drawing/2014/main" id="{D633E4DA-B408-466D-9502-8961E1E1E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80064" y="-10003"/>
                <a:ext cx="892898" cy="892898"/>
              </a:xfrm>
              <a:prstGeom prst="rect">
                <a:avLst/>
              </a:prstGeom>
            </p:spPr>
          </p:pic>
        </p:grpSp>
        <p:sp>
          <p:nvSpPr>
            <p:cNvPr id="25" name="TextBox 24">
              <a:extLst>
                <a:ext uri="{FF2B5EF4-FFF2-40B4-BE49-F238E27FC236}">
                  <a16:creationId xmlns:a16="http://schemas.microsoft.com/office/drawing/2014/main" id="{D7CF6255-3789-4A36-8BBB-A2649962040B}"/>
                </a:ext>
              </a:extLst>
            </p:cNvPr>
            <p:cNvSpPr txBox="1"/>
            <p:nvPr/>
          </p:nvSpPr>
          <p:spPr>
            <a:xfrm flipH="1">
              <a:off x="1197181" y="2319599"/>
              <a:ext cx="9970892" cy="1938992"/>
            </a:xfrm>
            <a:prstGeom prst="rect">
              <a:avLst/>
            </a:prstGeom>
            <a:noFill/>
          </p:spPr>
          <p:txBody>
            <a:bodyPr wrap="square" rtlCol="0">
              <a:spAutoFit/>
            </a:bodyPr>
            <a:lstStyle/>
            <a:p>
              <a:r>
                <a:rPr lang="en-US" sz="2400"/>
                <a:t>-Alternative systems for handling fragile ceramic substrates. </a:t>
              </a:r>
            </a:p>
            <a:p>
              <a:endParaRPr lang="en-US" sz="2400"/>
            </a:p>
            <a:p>
              <a:r>
                <a:rPr lang="en-US" sz="2400"/>
                <a:t>-Incorporate in the manufacturing process.</a:t>
              </a:r>
            </a:p>
            <a:p>
              <a:endParaRPr lang="en-US" sz="2400"/>
            </a:p>
            <a:p>
              <a:r>
                <a:rPr lang="en-US" sz="2400"/>
                <a:t>-Reduces damage to parts.</a:t>
              </a:r>
            </a:p>
          </p:txBody>
        </p:sp>
      </p:grpSp>
    </p:spTree>
    <p:extLst>
      <p:ext uri="{BB962C8B-B14F-4D97-AF65-F5344CB8AC3E}">
        <p14:creationId xmlns:p14="http://schemas.microsoft.com/office/powerpoint/2010/main" val="25793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Project Scope – Markets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48</a:t>
            </a:fld>
            <a:endParaRPr kern="0">
              <a:solidFill>
                <a:srgbClr val="000000"/>
              </a:solidFill>
            </a:endParaRPr>
          </a:p>
        </p:txBody>
      </p:sp>
      <p:grpSp>
        <p:nvGrpSpPr>
          <p:cNvPr id="3" name="Group 2">
            <a:extLst>
              <a:ext uri="{FF2B5EF4-FFF2-40B4-BE49-F238E27FC236}">
                <a16:creationId xmlns:a16="http://schemas.microsoft.com/office/drawing/2014/main" id="{A5D7FDE4-CC3E-4CDD-A200-C591B97C3B3D}"/>
              </a:ext>
            </a:extLst>
          </p:cNvPr>
          <p:cNvGrpSpPr/>
          <p:nvPr/>
        </p:nvGrpSpPr>
        <p:grpSpPr>
          <a:xfrm>
            <a:off x="909779" y="1670780"/>
            <a:ext cx="10376437" cy="1699618"/>
            <a:chOff x="909779" y="1761344"/>
            <a:chExt cx="4830621" cy="936119"/>
          </a:xfrm>
        </p:grpSpPr>
        <p:sp>
          <p:nvSpPr>
            <p:cNvPr id="17" name="Google Shape;279;p31">
              <a:extLst>
                <a:ext uri="{FF2B5EF4-FFF2-40B4-BE49-F238E27FC236}">
                  <a16:creationId xmlns:a16="http://schemas.microsoft.com/office/drawing/2014/main" id="{5A2CF919-5BB8-40CE-B5C5-D1F1B2968F03}"/>
                </a:ext>
              </a:extLst>
            </p:cNvPr>
            <p:cNvSpPr/>
            <p:nvPr/>
          </p:nvSpPr>
          <p:spPr>
            <a:xfrm>
              <a:off x="909779" y="1761344"/>
              <a:ext cx="4830621" cy="936119"/>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B3A2EA1-99AD-4FB6-AEE7-797CB43B0B1F}"/>
                </a:ext>
              </a:extLst>
            </p:cNvPr>
            <p:cNvSpPr txBox="1"/>
            <p:nvPr/>
          </p:nvSpPr>
          <p:spPr>
            <a:xfrm>
              <a:off x="1020601" y="1875342"/>
              <a:ext cx="4318000" cy="491601"/>
            </a:xfrm>
            <a:prstGeom prst="rect">
              <a:avLst/>
            </a:prstGeom>
            <a:noFill/>
          </p:spPr>
          <p:txBody>
            <a:bodyPr wrap="square" rtlCol="0">
              <a:spAutoFit/>
            </a:bodyPr>
            <a:lstStyle/>
            <a:p>
              <a:r>
                <a:rPr lang="en-US" sz="2800">
                  <a:latin typeface="Arial Black" panose="020B0A04020102020204" pitchFamily="34" charset="0"/>
                </a:rPr>
                <a:t>Primary Markets</a:t>
              </a:r>
            </a:p>
            <a:p>
              <a:r>
                <a:rPr lang="en-US" sz="2400">
                  <a:latin typeface="+mj-lt"/>
                </a:rPr>
                <a:t>Ceramic Substrate Manufacturers – specifically Corning</a:t>
              </a:r>
            </a:p>
          </p:txBody>
        </p:sp>
      </p:grpSp>
      <p:pic>
        <p:nvPicPr>
          <p:cNvPr id="25" name="Graphic 24" descr="Store with solid fill">
            <a:extLst>
              <a:ext uri="{FF2B5EF4-FFF2-40B4-BE49-F238E27FC236}">
                <a16:creationId xmlns:a16="http://schemas.microsoft.com/office/drawing/2014/main" id="{F22FADB1-2C5B-4E79-A4BD-71CE24D84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3601" y="40534"/>
            <a:ext cx="1752199" cy="1752199"/>
          </a:xfrm>
          <a:prstGeom prst="rect">
            <a:avLst/>
          </a:prstGeom>
        </p:spPr>
      </p:pic>
      <p:grpSp>
        <p:nvGrpSpPr>
          <p:cNvPr id="35" name="Group 34">
            <a:extLst>
              <a:ext uri="{FF2B5EF4-FFF2-40B4-BE49-F238E27FC236}">
                <a16:creationId xmlns:a16="http://schemas.microsoft.com/office/drawing/2014/main" id="{7F04C4A8-4063-42B8-A5B9-B25CA747C615}"/>
              </a:ext>
            </a:extLst>
          </p:cNvPr>
          <p:cNvGrpSpPr/>
          <p:nvPr/>
        </p:nvGrpSpPr>
        <p:grpSpPr>
          <a:xfrm>
            <a:off x="909779" y="3641089"/>
            <a:ext cx="10376437" cy="1699618"/>
            <a:chOff x="909779" y="1761344"/>
            <a:chExt cx="4830621" cy="936119"/>
          </a:xfrm>
        </p:grpSpPr>
        <p:sp>
          <p:nvSpPr>
            <p:cNvPr id="36" name="Google Shape;279;p31">
              <a:extLst>
                <a:ext uri="{FF2B5EF4-FFF2-40B4-BE49-F238E27FC236}">
                  <a16:creationId xmlns:a16="http://schemas.microsoft.com/office/drawing/2014/main" id="{6D2DE4C5-D078-4D52-9635-1A42A5865978}"/>
                </a:ext>
              </a:extLst>
            </p:cNvPr>
            <p:cNvSpPr/>
            <p:nvPr/>
          </p:nvSpPr>
          <p:spPr>
            <a:xfrm>
              <a:off x="909779" y="1761344"/>
              <a:ext cx="4830621" cy="936119"/>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7" name="TextBox 36">
              <a:extLst>
                <a:ext uri="{FF2B5EF4-FFF2-40B4-BE49-F238E27FC236}">
                  <a16:creationId xmlns:a16="http://schemas.microsoft.com/office/drawing/2014/main" id="{46831C6A-7A45-47A9-8F49-8A8BE61D5D70}"/>
                </a:ext>
              </a:extLst>
            </p:cNvPr>
            <p:cNvSpPr txBox="1"/>
            <p:nvPr/>
          </p:nvSpPr>
          <p:spPr>
            <a:xfrm>
              <a:off x="1020601" y="1875342"/>
              <a:ext cx="4318000" cy="695023"/>
            </a:xfrm>
            <a:prstGeom prst="rect">
              <a:avLst/>
            </a:prstGeom>
            <a:noFill/>
          </p:spPr>
          <p:txBody>
            <a:bodyPr wrap="square" rtlCol="0">
              <a:spAutoFit/>
            </a:bodyPr>
            <a:lstStyle/>
            <a:p>
              <a:r>
                <a:rPr lang="en-US" sz="2800">
                  <a:latin typeface="Arial Black" panose="020B0A04020102020204" pitchFamily="34" charset="0"/>
                </a:rPr>
                <a:t>Secondary Markets</a:t>
              </a:r>
            </a:p>
            <a:p>
              <a:r>
                <a:rPr lang="en-US" sz="2400">
                  <a:latin typeface="+mj-lt"/>
                </a:rPr>
                <a:t>Other manufacturing markets</a:t>
              </a:r>
            </a:p>
            <a:p>
              <a:r>
                <a:rPr lang="en-US" sz="2400">
                  <a:latin typeface="+mj-lt"/>
                </a:rPr>
                <a:t>Ex. Computer chips, satellite components, glassware, etc.</a:t>
              </a:r>
            </a:p>
          </p:txBody>
        </p:sp>
      </p:grpSp>
    </p:spTree>
    <p:extLst>
      <p:ext uri="{BB962C8B-B14F-4D97-AF65-F5344CB8AC3E}">
        <p14:creationId xmlns:p14="http://schemas.microsoft.com/office/powerpoint/2010/main" val="1813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Project Scope – Stakeholders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49</a:t>
            </a:fld>
            <a:endParaRPr kern="0">
              <a:solidFill>
                <a:srgbClr val="000000"/>
              </a:solidFill>
            </a:endParaRPr>
          </a:p>
        </p:txBody>
      </p:sp>
      <p:grpSp>
        <p:nvGrpSpPr>
          <p:cNvPr id="18" name="Group 17">
            <a:extLst>
              <a:ext uri="{FF2B5EF4-FFF2-40B4-BE49-F238E27FC236}">
                <a16:creationId xmlns:a16="http://schemas.microsoft.com/office/drawing/2014/main" id="{B2BE609C-DF7B-456B-B319-3DB39B252B02}"/>
              </a:ext>
            </a:extLst>
          </p:cNvPr>
          <p:cNvGrpSpPr/>
          <p:nvPr/>
        </p:nvGrpSpPr>
        <p:grpSpPr>
          <a:xfrm>
            <a:off x="757380" y="1885798"/>
            <a:ext cx="9847120" cy="3725601"/>
            <a:chOff x="909779" y="1761344"/>
            <a:chExt cx="4830621" cy="1093822"/>
          </a:xfrm>
        </p:grpSpPr>
        <p:sp>
          <p:nvSpPr>
            <p:cNvPr id="19" name="Google Shape;279;p31">
              <a:extLst>
                <a:ext uri="{FF2B5EF4-FFF2-40B4-BE49-F238E27FC236}">
                  <a16:creationId xmlns:a16="http://schemas.microsoft.com/office/drawing/2014/main" id="{4DE27665-0420-47FB-8C6B-F453D9553457}"/>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 name="TextBox 19">
              <a:extLst>
                <a:ext uri="{FF2B5EF4-FFF2-40B4-BE49-F238E27FC236}">
                  <a16:creationId xmlns:a16="http://schemas.microsoft.com/office/drawing/2014/main" id="{2D24CCCF-3C47-4DBE-9BB4-0A4CEF7254B6}"/>
                </a:ext>
              </a:extLst>
            </p:cNvPr>
            <p:cNvSpPr txBox="1"/>
            <p:nvPr/>
          </p:nvSpPr>
          <p:spPr>
            <a:xfrm>
              <a:off x="1161291" y="1922108"/>
              <a:ext cx="4318000" cy="804222"/>
            </a:xfrm>
            <a:prstGeom prst="rect">
              <a:avLst/>
            </a:prstGeom>
            <a:noFill/>
          </p:spPr>
          <p:txBody>
            <a:bodyPr wrap="square" rtlCol="0">
              <a:spAutoFit/>
            </a:bodyPr>
            <a:lstStyle/>
            <a:p>
              <a:r>
                <a:rPr lang="en-US" sz="2400">
                  <a:latin typeface="Arial Black" panose="020B0A04020102020204" pitchFamily="34" charset="0"/>
                </a:rPr>
                <a:t>Corning Incorporated</a:t>
              </a:r>
            </a:p>
            <a:p>
              <a:r>
                <a:rPr lang="en-US" sz="2000">
                  <a:latin typeface="+mj-lt"/>
                </a:rPr>
                <a:t>-Tevin Smith, Alexander Richter</a:t>
              </a:r>
            </a:p>
            <a:p>
              <a:endParaRPr lang="en-US" sz="2000">
                <a:latin typeface="+mj-lt"/>
              </a:endParaRPr>
            </a:p>
            <a:p>
              <a:r>
                <a:rPr lang="en-US" sz="2400">
                  <a:latin typeface="Arial Black" panose="020B0A04020102020204" pitchFamily="34" charset="0"/>
                </a:rPr>
                <a:t>FAMU-FSU College of Engineering</a:t>
              </a:r>
            </a:p>
            <a:p>
              <a:r>
                <a:rPr lang="en-US" sz="2000">
                  <a:latin typeface="+mj-lt"/>
                </a:rPr>
                <a:t>-Dr. Shayne McConomy (Senior Design Professor)</a:t>
              </a:r>
            </a:p>
            <a:p>
              <a:r>
                <a:rPr lang="en-US" sz="2000">
                  <a:latin typeface="+mj-lt"/>
                </a:rPr>
                <a:t>-Dr. Simone Peterson </a:t>
              </a:r>
              <a:r>
                <a:rPr lang="en-US" sz="2000" err="1">
                  <a:latin typeface="+mj-lt"/>
                </a:rPr>
                <a:t>Hruda</a:t>
              </a:r>
              <a:r>
                <a:rPr lang="en-US" sz="2000">
                  <a:latin typeface="+mj-lt"/>
                </a:rPr>
                <a:t> (Ceramics Expert)</a:t>
              </a:r>
            </a:p>
            <a:p>
              <a:endParaRPr lang="en-US" sz="2000">
                <a:latin typeface="+mj-lt"/>
              </a:endParaRPr>
            </a:p>
            <a:p>
              <a:r>
                <a:rPr lang="en-US" sz="2400">
                  <a:latin typeface="Arial Black" panose="020B0A04020102020204" pitchFamily="34" charset="0"/>
                </a:rPr>
                <a:t>General Stakeholders</a:t>
              </a:r>
            </a:p>
          </p:txBody>
        </p:sp>
      </p:grpSp>
      <p:pic>
        <p:nvPicPr>
          <p:cNvPr id="31" name="Graphic 30" descr="Philanthropy with solid fill">
            <a:extLst>
              <a:ext uri="{FF2B5EF4-FFF2-40B4-BE49-F238E27FC236}">
                <a16:creationId xmlns:a16="http://schemas.microsoft.com/office/drawing/2014/main" id="{073C1A83-6DA5-4387-9086-466F6A3B8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1650" y="214286"/>
            <a:ext cx="1494150" cy="1494150"/>
          </a:xfrm>
          <a:prstGeom prst="rect">
            <a:avLst/>
          </a:prstGeom>
        </p:spPr>
      </p:pic>
    </p:spTree>
    <p:extLst>
      <p:ext uri="{BB962C8B-B14F-4D97-AF65-F5344CB8AC3E}">
        <p14:creationId xmlns:p14="http://schemas.microsoft.com/office/powerpoint/2010/main" val="42051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2" name="Google Shape;282;p31"/>
          <p:cNvSpPr/>
          <p:nvPr/>
        </p:nvSpPr>
        <p:spPr>
          <a:xfrm>
            <a:off x="882968" y="642933"/>
            <a:ext cx="3038584"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Project Brief</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a:t>
            </a:fld>
            <a:endParaRPr kern="0">
              <a:solidFill>
                <a:srgbClr val="000000"/>
              </a:solidFill>
            </a:endParaRPr>
          </a:p>
        </p:txBody>
      </p:sp>
      <p:sp>
        <p:nvSpPr>
          <p:cNvPr id="25" name="Google Shape;279;p31">
            <a:extLst>
              <a:ext uri="{FF2B5EF4-FFF2-40B4-BE49-F238E27FC236}">
                <a16:creationId xmlns:a16="http://schemas.microsoft.com/office/drawing/2014/main" id="{D133B8BC-5AF1-4D0C-B708-0E59B8E6CD75}"/>
              </a:ext>
            </a:extLst>
          </p:cNvPr>
          <p:cNvSpPr/>
          <p:nvPr/>
        </p:nvSpPr>
        <p:spPr>
          <a:xfrm>
            <a:off x="882968" y="1929383"/>
            <a:ext cx="7182040" cy="3615949"/>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800" b="1"/>
              <a:t>-The project team will propose and demonstrate alternative, advantaged material handling approaches.</a:t>
            </a:r>
          </a:p>
          <a:p>
            <a:pPr defTabSz="1219170">
              <a:buClr>
                <a:srgbClr val="000000"/>
              </a:buClr>
              <a:buSzPts val="1400"/>
            </a:pPr>
            <a:endParaRPr lang="en-US" sz="2800" b="1"/>
          </a:p>
          <a:p>
            <a:pPr defTabSz="1219170">
              <a:buClr>
                <a:srgbClr val="000000"/>
              </a:buClr>
              <a:buSzPts val="1400"/>
            </a:pPr>
            <a:r>
              <a:rPr lang="en-US" sz="2800" b="1"/>
              <a:t>-Corning has provided Team 502 with a variety of fired ceramic sample “blanks”.</a:t>
            </a:r>
            <a:endParaRPr sz="2800" b="1" kern="0">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6176FBF9-EA48-4C15-8176-1FA5F7A6E34C}"/>
              </a:ext>
            </a:extLst>
          </p:cNvPr>
          <p:cNvGrpSpPr/>
          <p:nvPr/>
        </p:nvGrpSpPr>
        <p:grpSpPr>
          <a:xfrm>
            <a:off x="8737055" y="2139696"/>
            <a:ext cx="2542321" cy="2796248"/>
            <a:chOff x="5932799" y="2547380"/>
            <a:chExt cx="1631950" cy="1663612"/>
          </a:xfrm>
        </p:grpSpPr>
        <p:sp>
          <p:nvSpPr>
            <p:cNvPr id="8" name="Oval 7">
              <a:extLst>
                <a:ext uri="{FF2B5EF4-FFF2-40B4-BE49-F238E27FC236}">
                  <a16:creationId xmlns:a16="http://schemas.microsoft.com/office/drawing/2014/main" id="{BFDAAADC-891C-4860-B610-2F1845107906}"/>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9" name="Rectangle 8">
              <a:extLst>
                <a:ext uri="{FF2B5EF4-FFF2-40B4-BE49-F238E27FC236}">
                  <a16:creationId xmlns:a16="http://schemas.microsoft.com/office/drawing/2014/main" id="{F74227E6-17C5-43BD-ACA2-26C47C52E3F7}"/>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 name="Oval 9">
              <a:extLst>
                <a:ext uri="{FF2B5EF4-FFF2-40B4-BE49-F238E27FC236}">
                  <a16:creationId xmlns:a16="http://schemas.microsoft.com/office/drawing/2014/main" id="{C7ECBA6F-F8DC-4E11-87F4-C7A582D96502}"/>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1" name="Straight Connector 10">
              <a:extLst>
                <a:ext uri="{FF2B5EF4-FFF2-40B4-BE49-F238E27FC236}">
                  <a16:creationId xmlns:a16="http://schemas.microsoft.com/office/drawing/2014/main" id="{9350905D-2E73-4555-9E6F-688A656676D0}"/>
                </a:ext>
              </a:extLst>
            </p:cNvPr>
            <p:cNvCxnSpPr>
              <a:cxnSpLocks/>
              <a:stCxn id="10" idx="2"/>
              <a:endCxn id="10"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D58A4454-A005-4952-9BF4-8D4DAAFD9A1C}"/>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1BD7A814-6C4A-460D-8B1E-F13B690F0F7F}"/>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BCB36F92-7763-467A-A785-D6E12A130345}"/>
                </a:ext>
              </a:extLst>
            </p:cNvPr>
            <p:cNvCxnSpPr>
              <a:cxnSpLocks/>
              <a:stCxn id="10"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71B4D6B8-DBF6-46EB-B850-0A57989E602F}"/>
                </a:ext>
              </a:extLst>
            </p:cNvPr>
            <p:cNvCxnSpPr>
              <a:cxnSpLocks/>
              <a:stCxn id="10" idx="1"/>
              <a:endCxn id="10"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FDBEBC2D-A1EC-4F7B-9BDB-7076B3A11789}"/>
                </a:ext>
              </a:extLst>
            </p:cNvPr>
            <p:cNvCxnSpPr>
              <a:cxnSpLocks/>
              <a:stCxn id="10" idx="1"/>
              <a:endCxn id="10"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E40553-F95C-4363-BFC2-B4F7325549A1}"/>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885016-0AF5-43B9-9517-DA0E26387345}"/>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F3B806-80DB-4D3C-B5A2-61DD054E0CDA}"/>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27EC98-EEDD-4F86-B0D1-94F237E05D23}"/>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40F0D9-6511-4604-B49F-4DEAB58E562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F93E71-ED62-45B0-B4B1-ABF2BF3FFC10}"/>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0A9FA7-DA97-4E83-A302-A7C263F3C98D}"/>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0109C9-8B7E-48A9-91F9-BAB93C1FBABA}"/>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AD9F2C-CA86-4B94-BA59-944AD1FEE9F6}"/>
                </a:ext>
              </a:extLst>
            </p:cNvPr>
            <p:cNvCxnSpPr>
              <a:cxnSpLocks/>
              <a:endCxn id="10"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BAA5B1-FD74-4F2C-9D35-18C518820F4B}"/>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377107-E986-427E-8761-4F55E3E83E32}"/>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D30647D2-1A8D-4B2C-B1BE-CF5AF5D29B9B}"/>
              </a:ext>
            </a:extLst>
          </p:cNvPr>
          <p:cNvCxnSpPr>
            <a:cxnSpLocks/>
            <a:stCxn id="10" idx="2"/>
            <a:endCxn id="10" idx="6"/>
          </p:cNvCxnSpPr>
          <p:nvPr/>
        </p:nvCxnSpPr>
        <p:spPr>
          <a:xfrm>
            <a:off x="8737055" y="2476030"/>
            <a:ext cx="254232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7D861A-8A25-4411-994C-CADD5051EF72}"/>
              </a:ext>
            </a:extLst>
          </p:cNvPr>
          <p:cNvSpPr txBox="1"/>
          <p:nvPr/>
        </p:nvSpPr>
        <p:spPr>
          <a:xfrm>
            <a:off x="9644209" y="2157984"/>
            <a:ext cx="1085453" cy="369332"/>
          </a:xfrm>
          <a:prstGeom prst="rect">
            <a:avLst/>
          </a:prstGeom>
          <a:noFill/>
        </p:spPr>
        <p:txBody>
          <a:bodyPr wrap="square" rtlCol="0">
            <a:spAutoFit/>
          </a:bodyPr>
          <a:lstStyle/>
          <a:p>
            <a:r>
              <a:rPr lang="en-US">
                <a:latin typeface="Arial Black" panose="020B0A04020102020204" pitchFamily="34" charset="0"/>
              </a:rPr>
              <a:t>15 in.</a:t>
            </a:r>
          </a:p>
        </p:txBody>
      </p:sp>
      <p:cxnSp>
        <p:nvCxnSpPr>
          <p:cNvPr id="30" name="Straight Arrow Connector 29">
            <a:extLst>
              <a:ext uri="{FF2B5EF4-FFF2-40B4-BE49-F238E27FC236}">
                <a16:creationId xmlns:a16="http://schemas.microsoft.com/office/drawing/2014/main" id="{422E1CAF-D846-4D12-AC7E-406037C5884C}"/>
              </a:ext>
            </a:extLst>
          </p:cNvPr>
          <p:cNvCxnSpPr>
            <a:cxnSpLocks/>
            <a:stCxn id="10" idx="6"/>
          </p:cNvCxnSpPr>
          <p:nvPr/>
        </p:nvCxnSpPr>
        <p:spPr>
          <a:xfrm>
            <a:off x="11279376" y="2476030"/>
            <a:ext cx="50334" cy="248005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3B8CFBA-FFAC-4A71-8C6E-5DD755A40912}"/>
              </a:ext>
            </a:extLst>
          </p:cNvPr>
          <p:cNvCxnSpPr/>
          <p:nvPr/>
        </p:nvCxnSpPr>
        <p:spPr>
          <a:xfrm>
            <a:off x="8737055" y="2268053"/>
            <a:ext cx="0" cy="44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F880A8-4BE5-4416-B69D-7BE0E030809F}"/>
              </a:ext>
            </a:extLst>
          </p:cNvPr>
          <p:cNvCxnSpPr/>
          <p:nvPr/>
        </p:nvCxnSpPr>
        <p:spPr>
          <a:xfrm>
            <a:off x="11279376" y="2252183"/>
            <a:ext cx="0" cy="44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0013423-B934-4D1C-8867-501AAE3124A2}"/>
              </a:ext>
            </a:extLst>
          </p:cNvPr>
          <p:cNvCxnSpPr>
            <a:cxnSpLocks/>
          </p:cNvCxnSpPr>
          <p:nvPr/>
        </p:nvCxnSpPr>
        <p:spPr>
          <a:xfrm>
            <a:off x="11094147" y="2479109"/>
            <a:ext cx="442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9B174EA-DD24-46D9-90A8-53D43CF7F362}"/>
              </a:ext>
            </a:extLst>
          </p:cNvPr>
          <p:cNvCxnSpPr>
            <a:cxnSpLocks/>
          </p:cNvCxnSpPr>
          <p:nvPr/>
        </p:nvCxnSpPr>
        <p:spPr>
          <a:xfrm>
            <a:off x="10044469" y="4935944"/>
            <a:ext cx="1428624"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463910E-EA02-4AEE-8060-9756D3C13F57}"/>
              </a:ext>
            </a:extLst>
          </p:cNvPr>
          <p:cNvSpPr txBox="1"/>
          <p:nvPr/>
        </p:nvSpPr>
        <p:spPr>
          <a:xfrm>
            <a:off x="11279376" y="3511262"/>
            <a:ext cx="1085453" cy="369332"/>
          </a:xfrm>
          <a:prstGeom prst="rect">
            <a:avLst/>
          </a:prstGeom>
          <a:noFill/>
        </p:spPr>
        <p:txBody>
          <a:bodyPr wrap="square" rtlCol="0">
            <a:spAutoFit/>
          </a:bodyPr>
          <a:lstStyle/>
          <a:p>
            <a:r>
              <a:rPr lang="en-US">
                <a:latin typeface="Arial Black" panose="020B0A04020102020204" pitchFamily="34" charset="0"/>
              </a:rPr>
              <a:t>17 in.</a:t>
            </a:r>
          </a:p>
        </p:txBody>
      </p:sp>
      <p:sp>
        <p:nvSpPr>
          <p:cNvPr id="36" name="Google Shape;292;p31">
            <a:extLst>
              <a:ext uri="{FF2B5EF4-FFF2-40B4-BE49-F238E27FC236}">
                <a16:creationId xmlns:a16="http://schemas.microsoft.com/office/drawing/2014/main" id="{35F37D25-BCA0-4885-AE4F-3901BC52C8D3}"/>
              </a:ext>
            </a:extLst>
          </p:cNvPr>
          <p:cNvSpPr txBox="1"/>
          <p:nvPr/>
        </p:nvSpPr>
        <p:spPr>
          <a:xfrm>
            <a:off x="10675087" y="5475116"/>
            <a:ext cx="1549161"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extLst>
      <p:ext uri="{BB962C8B-B14F-4D97-AF65-F5344CB8AC3E}">
        <p14:creationId xmlns:p14="http://schemas.microsoft.com/office/powerpoint/2010/main" val="35915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Project Scope – Assumptions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50</a:t>
            </a:fld>
            <a:endParaRPr kern="0">
              <a:solidFill>
                <a:srgbClr val="000000"/>
              </a:solidFill>
            </a:endParaRPr>
          </a:p>
        </p:txBody>
      </p:sp>
      <p:pic>
        <p:nvPicPr>
          <p:cNvPr id="15" name="Graphic 14" descr="Clipboard Mixed with solid fill">
            <a:extLst>
              <a:ext uri="{FF2B5EF4-FFF2-40B4-BE49-F238E27FC236}">
                <a16:creationId xmlns:a16="http://schemas.microsoft.com/office/drawing/2014/main" id="{9AD372C2-BCCE-4E41-97FF-58F7B7609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8907" y="3659"/>
            <a:ext cx="1646893" cy="1646893"/>
          </a:xfrm>
          <a:prstGeom prst="rect">
            <a:avLst/>
          </a:prstGeom>
        </p:spPr>
      </p:pic>
      <p:grpSp>
        <p:nvGrpSpPr>
          <p:cNvPr id="18" name="Group 17">
            <a:extLst>
              <a:ext uri="{FF2B5EF4-FFF2-40B4-BE49-F238E27FC236}">
                <a16:creationId xmlns:a16="http://schemas.microsoft.com/office/drawing/2014/main" id="{B2BE609C-DF7B-456B-B319-3DB39B252B02}"/>
              </a:ext>
            </a:extLst>
          </p:cNvPr>
          <p:cNvGrpSpPr/>
          <p:nvPr/>
        </p:nvGrpSpPr>
        <p:grpSpPr>
          <a:xfrm>
            <a:off x="897079" y="2040743"/>
            <a:ext cx="5102151" cy="1483329"/>
            <a:chOff x="909779" y="1761344"/>
            <a:chExt cx="4830621" cy="1093822"/>
          </a:xfrm>
        </p:grpSpPr>
        <p:sp>
          <p:nvSpPr>
            <p:cNvPr id="19" name="Google Shape;279;p31">
              <a:extLst>
                <a:ext uri="{FF2B5EF4-FFF2-40B4-BE49-F238E27FC236}">
                  <a16:creationId xmlns:a16="http://schemas.microsoft.com/office/drawing/2014/main" id="{4DE27665-0420-47FB-8C6B-F453D9553457}"/>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 name="TextBox 19">
              <a:extLst>
                <a:ext uri="{FF2B5EF4-FFF2-40B4-BE49-F238E27FC236}">
                  <a16:creationId xmlns:a16="http://schemas.microsoft.com/office/drawing/2014/main" id="{2D24CCCF-3C47-4DBE-9BB4-0A4CEF7254B6}"/>
                </a:ext>
              </a:extLst>
            </p:cNvPr>
            <p:cNvSpPr txBox="1"/>
            <p:nvPr/>
          </p:nvSpPr>
          <p:spPr>
            <a:xfrm>
              <a:off x="1192441" y="1951935"/>
              <a:ext cx="4318000" cy="703568"/>
            </a:xfrm>
            <a:prstGeom prst="rect">
              <a:avLst/>
            </a:prstGeom>
            <a:noFill/>
          </p:spPr>
          <p:txBody>
            <a:bodyPr wrap="square" rtlCol="0">
              <a:spAutoFit/>
            </a:bodyPr>
            <a:lstStyle/>
            <a:p>
              <a:pPr algn="ctr"/>
              <a:r>
                <a:rPr lang="en-US" sz="2800">
                  <a:latin typeface="Arial Black" panose="020B0A04020102020204" pitchFamily="34" charset="0"/>
                </a:rPr>
                <a:t>Characteristic of Solid Ceramics</a:t>
              </a:r>
            </a:p>
          </p:txBody>
        </p:sp>
      </p:grpSp>
      <p:grpSp>
        <p:nvGrpSpPr>
          <p:cNvPr id="21" name="Group 20">
            <a:extLst>
              <a:ext uri="{FF2B5EF4-FFF2-40B4-BE49-F238E27FC236}">
                <a16:creationId xmlns:a16="http://schemas.microsoft.com/office/drawing/2014/main" id="{4440C7F6-9580-4037-B08B-005111792F58}"/>
              </a:ext>
            </a:extLst>
          </p:cNvPr>
          <p:cNvGrpSpPr/>
          <p:nvPr/>
        </p:nvGrpSpPr>
        <p:grpSpPr>
          <a:xfrm>
            <a:off x="897078" y="3845220"/>
            <a:ext cx="5102153" cy="1483329"/>
            <a:chOff x="909779" y="1761344"/>
            <a:chExt cx="4830621" cy="1093822"/>
          </a:xfrm>
        </p:grpSpPr>
        <p:sp>
          <p:nvSpPr>
            <p:cNvPr id="22" name="Google Shape;279;p31">
              <a:extLst>
                <a:ext uri="{FF2B5EF4-FFF2-40B4-BE49-F238E27FC236}">
                  <a16:creationId xmlns:a16="http://schemas.microsoft.com/office/drawing/2014/main" id="{B2D6191B-919D-46C9-801E-B06F30CC5BFE}"/>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3" name="TextBox 22">
              <a:extLst>
                <a:ext uri="{FF2B5EF4-FFF2-40B4-BE49-F238E27FC236}">
                  <a16:creationId xmlns:a16="http://schemas.microsoft.com/office/drawing/2014/main" id="{194E85FA-AF35-4A4B-A2CB-147D8F995A5E}"/>
                </a:ext>
              </a:extLst>
            </p:cNvPr>
            <p:cNvSpPr txBox="1"/>
            <p:nvPr/>
          </p:nvSpPr>
          <p:spPr>
            <a:xfrm>
              <a:off x="1147832" y="2127285"/>
              <a:ext cx="4318000" cy="385828"/>
            </a:xfrm>
            <a:prstGeom prst="rect">
              <a:avLst/>
            </a:prstGeom>
            <a:noFill/>
          </p:spPr>
          <p:txBody>
            <a:bodyPr wrap="square" rtlCol="0">
              <a:spAutoFit/>
            </a:bodyPr>
            <a:lstStyle/>
            <a:p>
              <a:pPr algn="ctr"/>
              <a:r>
                <a:rPr lang="en-US" sz="2800">
                  <a:latin typeface="Arial Black" panose="020B0A04020102020204" pitchFamily="34" charset="0"/>
                </a:rPr>
                <a:t>Automated Process</a:t>
              </a:r>
            </a:p>
          </p:txBody>
        </p:sp>
      </p:grpSp>
      <p:grpSp>
        <p:nvGrpSpPr>
          <p:cNvPr id="24" name="Group 23">
            <a:extLst>
              <a:ext uri="{FF2B5EF4-FFF2-40B4-BE49-F238E27FC236}">
                <a16:creationId xmlns:a16="http://schemas.microsoft.com/office/drawing/2014/main" id="{774CD279-2DBC-4402-84E8-6DFB27F265B9}"/>
              </a:ext>
            </a:extLst>
          </p:cNvPr>
          <p:cNvGrpSpPr/>
          <p:nvPr/>
        </p:nvGrpSpPr>
        <p:grpSpPr>
          <a:xfrm>
            <a:off x="6175447" y="2034593"/>
            <a:ext cx="5102153" cy="1483329"/>
            <a:chOff x="909779" y="1774044"/>
            <a:chExt cx="4830621" cy="1093822"/>
          </a:xfrm>
        </p:grpSpPr>
        <p:sp>
          <p:nvSpPr>
            <p:cNvPr id="26" name="Google Shape;279;p31">
              <a:extLst>
                <a:ext uri="{FF2B5EF4-FFF2-40B4-BE49-F238E27FC236}">
                  <a16:creationId xmlns:a16="http://schemas.microsoft.com/office/drawing/2014/main" id="{13001452-3F5C-4802-894A-F45B505FA026}"/>
                </a:ext>
              </a:extLst>
            </p:cNvPr>
            <p:cNvSpPr/>
            <p:nvPr/>
          </p:nvSpPr>
          <p:spPr>
            <a:xfrm>
              <a:off x="909779" y="17740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7" name="TextBox 26">
              <a:extLst>
                <a:ext uri="{FF2B5EF4-FFF2-40B4-BE49-F238E27FC236}">
                  <a16:creationId xmlns:a16="http://schemas.microsoft.com/office/drawing/2014/main" id="{21D1C886-64AB-4E41-B595-7421A63A90A6}"/>
                </a:ext>
              </a:extLst>
            </p:cNvPr>
            <p:cNvSpPr txBox="1"/>
            <p:nvPr/>
          </p:nvSpPr>
          <p:spPr>
            <a:xfrm>
              <a:off x="1278110" y="2108356"/>
              <a:ext cx="4318000" cy="385828"/>
            </a:xfrm>
            <a:prstGeom prst="rect">
              <a:avLst/>
            </a:prstGeom>
            <a:noFill/>
          </p:spPr>
          <p:txBody>
            <a:bodyPr wrap="square" rtlCol="0">
              <a:spAutoFit/>
            </a:bodyPr>
            <a:lstStyle/>
            <a:p>
              <a:r>
                <a:rPr lang="en-US" sz="2800">
                  <a:latin typeface="Arial Black" panose="020B0A04020102020204" pitchFamily="34" charset="0"/>
                </a:rPr>
                <a:t>Cylindrical Extrusions</a:t>
              </a:r>
            </a:p>
          </p:txBody>
        </p:sp>
      </p:grpSp>
      <p:grpSp>
        <p:nvGrpSpPr>
          <p:cNvPr id="28" name="Group 27">
            <a:extLst>
              <a:ext uri="{FF2B5EF4-FFF2-40B4-BE49-F238E27FC236}">
                <a16:creationId xmlns:a16="http://schemas.microsoft.com/office/drawing/2014/main" id="{31A43C1D-D3F4-461A-9D81-127EB642C80C}"/>
              </a:ext>
            </a:extLst>
          </p:cNvPr>
          <p:cNvGrpSpPr/>
          <p:nvPr/>
        </p:nvGrpSpPr>
        <p:grpSpPr>
          <a:xfrm>
            <a:off x="6162747" y="3845220"/>
            <a:ext cx="5102153" cy="1483329"/>
            <a:chOff x="909779" y="1761344"/>
            <a:chExt cx="4830621" cy="1093822"/>
          </a:xfrm>
        </p:grpSpPr>
        <p:sp>
          <p:nvSpPr>
            <p:cNvPr id="29" name="Google Shape;279;p31">
              <a:extLst>
                <a:ext uri="{FF2B5EF4-FFF2-40B4-BE49-F238E27FC236}">
                  <a16:creationId xmlns:a16="http://schemas.microsoft.com/office/drawing/2014/main" id="{4DE83A79-8E2B-410E-9842-CF9F1D337791}"/>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8713AEE2-795B-45A6-AE96-1084D2A14CC2}"/>
                </a:ext>
              </a:extLst>
            </p:cNvPr>
            <p:cNvSpPr txBox="1"/>
            <p:nvPr/>
          </p:nvSpPr>
          <p:spPr>
            <a:xfrm>
              <a:off x="1160532" y="1831201"/>
              <a:ext cx="4318000" cy="1021310"/>
            </a:xfrm>
            <a:prstGeom prst="rect">
              <a:avLst/>
            </a:prstGeom>
            <a:noFill/>
          </p:spPr>
          <p:txBody>
            <a:bodyPr wrap="square" rtlCol="0">
              <a:spAutoFit/>
            </a:bodyPr>
            <a:lstStyle/>
            <a:p>
              <a:pPr algn="ctr"/>
              <a:r>
                <a:rPr lang="en-US" sz="2800">
                  <a:latin typeface="Arial Black" panose="020B0A04020102020204" pitchFamily="34" charset="0"/>
                </a:rPr>
                <a:t>Solution will not leverage existing process</a:t>
              </a:r>
            </a:p>
          </p:txBody>
        </p:sp>
      </p:grpSp>
    </p:spTree>
    <p:extLst>
      <p:ext uri="{BB962C8B-B14F-4D97-AF65-F5344CB8AC3E}">
        <p14:creationId xmlns:p14="http://schemas.microsoft.com/office/powerpoint/2010/main" val="119662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155" name="Google Shape;353;p34">
            <a:extLst>
              <a:ext uri="{FF2B5EF4-FFF2-40B4-BE49-F238E27FC236}">
                <a16:creationId xmlns:a16="http://schemas.microsoft.com/office/drawing/2014/main" id="{FF0DE8CE-7DBE-4EA6-B764-A49D54ACC119}"/>
              </a:ext>
            </a:extLst>
          </p:cNvPr>
          <p:cNvSpPr txBox="1">
            <a:spLocks noGrp="1"/>
          </p:cNvSpPr>
          <p:nvPr/>
        </p:nvSpPr>
        <p:spPr>
          <a:xfrm>
            <a:off x="11496675" y="6347923"/>
            <a:ext cx="704000" cy="365200"/>
          </a:xfrm>
          <a:prstGeom prst="rect">
            <a:avLst/>
          </a:prstGeom>
          <a:noFill/>
          <a:ln>
            <a:noFill/>
          </a:ln>
        </p:spPr>
        <p:txBody>
          <a:bodyPr spcFirstLastPara="1" wrap="square" lIns="91433" tIns="45700" rIns="91433" bIns="45700" anchor="t" anchorCtr="0">
            <a:noAutofit/>
          </a:bodyPr>
          <a:lstStyle>
            <a:defPPr>
              <a:defRPr lang="en-US"/>
            </a:defPPr>
            <a:lvl1pPr marL="0" marR="0" lvl="0" indent="0" algn="r" defTabSz="914400" rtl="0" eaLnBrk="1" latinLnBrk="0" hangingPunct="1">
              <a:spcBef>
                <a:spcPts val="0"/>
              </a:spcBef>
              <a:buNone/>
              <a:defRPr sz="1467" kern="1200">
                <a:solidFill>
                  <a:schemeClr val="dk1"/>
                </a:solidFill>
                <a:latin typeface="Arial"/>
                <a:ea typeface="Arial"/>
                <a:cs typeface="Arial"/>
                <a:sym typeface="Arial"/>
              </a:defRPr>
            </a:lvl1pPr>
            <a:lvl2pPr marL="0" marR="0" lvl="1" indent="0" algn="r" defTabSz="914400" rtl="0" eaLnBrk="1" latinLnBrk="0" hangingPunct="1">
              <a:spcBef>
                <a:spcPts val="0"/>
              </a:spcBef>
              <a:buNone/>
              <a:defRPr sz="1467" kern="1200">
                <a:solidFill>
                  <a:schemeClr val="dk1"/>
                </a:solidFill>
                <a:latin typeface="Arial"/>
                <a:ea typeface="Arial"/>
                <a:cs typeface="Arial"/>
                <a:sym typeface="Arial"/>
              </a:defRPr>
            </a:lvl2pPr>
            <a:lvl3pPr marL="0" marR="0" lvl="2" indent="0" algn="r" defTabSz="914400" rtl="0" eaLnBrk="1" latinLnBrk="0" hangingPunct="1">
              <a:spcBef>
                <a:spcPts val="0"/>
              </a:spcBef>
              <a:buNone/>
              <a:defRPr sz="1467" kern="1200">
                <a:solidFill>
                  <a:schemeClr val="dk1"/>
                </a:solidFill>
                <a:latin typeface="Arial"/>
                <a:ea typeface="Arial"/>
                <a:cs typeface="Arial"/>
                <a:sym typeface="Arial"/>
              </a:defRPr>
            </a:lvl3pPr>
            <a:lvl4pPr marL="0" marR="0" lvl="3" indent="0" algn="r" defTabSz="914400" rtl="0" eaLnBrk="1" latinLnBrk="0" hangingPunct="1">
              <a:spcBef>
                <a:spcPts val="0"/>
              </a:spcBef>
              <a:buNone/>
              <a:defRPr sz="1467" kern="1200">
                <a:solidFill>
                  <a:schemeClr val="dk1"/>
                </a:solidFill>
                <a:latin typeface="Arial"/>
                <a:ea typeface="Arial"/>
                <a:cs typeface="Arial"/>
                <a:sym typeface="Arial"/>
              </a:defRPr>
            </a:lvl4pPr>
            <a:lvl5pPr marL="0" marR="0" lvl="4" indent="0" algn="r" defTabSz="914400" rtl="0" eaLnBrk="1" latinLnBrk="0" hangingPunct="1">
              <a:spcBef>
                <a:spcPts val="0"/>
              </a:spcBef>
              <a:buNone/>
              <a:defRPr sz="1467" kern="1200">
                <a:solidFill>
                  <a:schemeClr val="dk1"/>
                </a:solidFill>
                <a:latin typeface="Arial"/>
                <a:ea typeface="Arial"/>
                <a:cs typeface="Arial"/>
                <a:sym typeface="Arial"/>
              </a:defRPr>
            </a:lvl5pPr>
            <a:lvl6pPr marL="0" marR="0" lvl="5" indent="0" algn="r" defTabSz="914400" rtl="0" eaLnBrk="1" latinLnBrk="0" hangingPunct="1">
              <a:spcBef>
                <a:spcPts val="0"/>
              </a:spcBef>
              <a:buNone/>
              <a:defRPr sz="1467" kern="1200">
                <a:solidFill>
                  <a:schemeClr val="dk1"/>
                </a:solidFill>
                <a:latin typeface="Arial"/>
                <a:ea typeface="Arial"/>
                <a:cs typeface="Arial"/>
                <a:sym typeface="Arial"/>
              </a:defRPr>
            </a:lvl6pPr>
            <a:lvl7pPr marL="0" marR="0" lvl="6" indent="0" algn="r" defTabSz="914400" rtl="0" eaLnBrk="1" latinLnBrk="0" hangingPunct="1">
              <a:spcBef>
                <a:spcPts val="0"/>
              </a:spcBef>
              <a:buNone/>
              <a:defRPr sz="1467" kern="1200">
                <a:solidFill>
                  <a:schemeClr val="dk1"/>
                </a:solidFill>
                <a:latin typeface="Arial"/>
                <a:ea typeface="Arial"/>
                <a:cs typeface="Arial"/>
                <a:sym typeface="Arial"/>
              </a:defRPr>
            </a:lvl7pPr>
            <a:lvl8pPr marL="0" marR="0" lvl="7" indent="0" algn="r" defTabSz="914400" rtl="0" eaLnBrk="1" latinLnBrk="0" hangingPunct="1">
              <a:spcBef>
                <a:spcPts val="0"/>
              </a:spcBef>
              <a:buNone/>
              <a:defRPr sz="1467" kern="1200">
                <a:solidFill>
                  <a:schemeClr val="dk1"/>
                </a:solidFill>
                <a:latin typeface="Arial"/>
                <a:ea typeface="Arial"/>
                <a:cs typeface="Arial"/>
                <a:sym typeface="Arial"/>
              </a:defRPr>
            </a:lvl8pPr>
            <a:lvl9pPr marL="0" marR="0" lvl="8" indent="0" algn="r" defTabSz="914400" rtl="0" eaLnBrk="1" latinLnBrk="0" hangingPunct="1">
              <a:spcBef>
                <a:spcPts val="0"/>
              </a:spcBef>
              <a:buNone/>
              <a:defRPr sz="1467" kern="1200">
                <a:solidFill>
                  <a:schemeClr val="dk1"/>
                </a:solidFill>
                <a:latin typeface="Arial"/>
                <a:ea typeface="Arial"/>
                <a:cs typeface="Arial"/>
                <a:sym typeface="Arial"/>
              </a:defRPr>
            </a:lvl9pPr>
          </a:lstStyle>
          <a:p>
            <a:pPr defTabSz="1219170">
              <a:buClr>
                <a:srgbClr val="000000"/>
              </a:buClr>
            </a:pPr>
            <a:fld id="{00000000-1234-1234-1234-123412341234}" type="slidenum">
              <a:rPr lang="en" kern="0">
                <a:solidFill>
                  <a:srgbClr val="000000"/>
                </a:solidFill>
              </a:rPr>
              <a:pPr defTabSz="1219170">
                <a:buClr>
                  <a:srgbClr val="000000"/>
                </a:buClr>
              </a:pPr>
              <a:t>51</a:t>
            </a:fld>
            <a:endParaRPr kern="0">
              <a:solidFill>
                <a:srgbClr val="000000"/>
              </a:solidFill>
            </a:endParaRPr>
          </a:p>
        </p:txBody>
      </p:sp>
      <p:sp>
        <p:nvSpPr>
          <p:cNvPr id="156" name="Rectangle 155">
            <a:extLst>
              <a:ext uri="{FF2B5EF4-FFF2-40B4-BE49-F238E27FC236}">
                <a16:creationId xmlns:a16="http://schemas.microsoft.com/office/drawing/2014/main" id="{BD2E6E82-7810-4EFE-951F-A1BA9F37CE00}"/>
              </a:ext>
            </a:extLst>
          </p:cNvPr>
          <p:cNvSpPr/>
          <p:nvPr/>
        </p:nvSpPr>
        <p:spPr>
          <a:xfrm>
            <a:off x="8412242" y="1409452"/>
            <a:ext cx="1874526"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Power</a:t>
            </a:r>
          </a:p>
        </p:txBody>
      </p:sp>
      <p:sp>
        <p:nvSpPr>
          <p:cNvPr id="157" name="Rectangle 156">
            <a:extLst>
              <a:ext uri="{FF2B5EF4-FFF2-40B4-BE49-F238E27FC236}">
                <a16:creationId xmlns:a16="http://schemas.microsoft.com/office/drawing/2014/main" id="{9A6BB863-1C7E-4948-AB6F-0C6A02398768}"/>
              </a:ext>
            </a:extLst>
          </p:cNvPr>
          <p:cNvSpPr/>
          <p:nvPr/>
        </p:nvSpPr>
        <p:spPr>
          <a:xfrm>
            <a:off x="6371405" y="1409452"/>
            <a:ext cx="1874526"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Navigate</a:t>
            </a:r>
          </a:p>
        </p:txBody>
      </p:sp>
      <p:cxnSp>
        <p:nvCxnSpPr>
          <p:cNvPr id="158" name="Straight Connector 157">
            <a:extLst>
              <a:ext uri="{FF2B5EF4-FFF2-40B4-BE49-F238E27FC236}">
                <a16:creationId xmlns:a16="http://schemas.microsoft.com/office/drawing/2014/main" id="{43FAE929-C4DA-43E2-B176-C9F180BA9CB7}"/>
              </a:ext>
            </a:extLst>
          </p:cNvPr>
          <p:cNvCxnSpPr>
            <a:cxnSpLocks/>
          </p:cNvCxnSpPr>
          <p:nvPr/>
        </p:nvCxnSpPr>
        <p:spPr>
          <a:xfrm>
            <a:off x="460934" y="2264781"/>
            <a:ext cx="0" cy="33298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FB423C6C-73E3-4E4F-A55E-CDA81DB00AD2}"/>
              </a:ext>
            </a:extLst>
          </p:cNvPr>
          <p:cNvSpPr/>
          <p:nvPr/>
        </p:nvSpPr>
        <p:spPr>
          <a:xfrm>
            <a:off x="2800308" y="3411238"/>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Orient to part</a:t>
            </a:r>
          </a:p>
        </p:txBody>
      </p:sp>
      <p:sp>
        <p:nvSpPr>
          <p:cNvPr id="160" name="Rectangle 159">
            <a:extLst>
              <a:ext uri="{FF2B5EF4-FFF2-40B4-BE49-F238E27FC236}">
                <a16:creationId xmlns:a16="http://schemas.microsoft.com/office/drawing/2014/main" id="{CA7B90DD-EAF1-4F59-8F08-5F0FD41CB392}"/>
              </a:ext>
            </a:extLst>
          </p:cNvPr>
          <p:cNvSpPr/>
          <p:nvPr/>
        </p:nvSpPr>
        <p:spPr>
          <a:xfrm>
            <a:off x="2800520" y="2591367"/>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Orient part</a:t>
            </a:r>
          </a:p>
        </p:txBody>
      </p:sp>
      <p:cxnSp>
        <p:nvCxnSpPr>
          <p:cNvPr id="161" name="Straight Connector 160">
            <a:extLst>
              <a:ext uri="{FF2B5EF4-FFF2-40B4-BE49-F238E27FC236}">
                <a16:creationId xmlns:a16="http://schemas.microsoft.com/office/drawing/2014/main" id="{9CC20C9C-D313-4259-8359-64F11E916B6E}"/>
              </a:ext>
            </a:extLst>
          </p:cNvPr>
          <p:cNvCxnSpPr>
            <a:cxnSpLocks/>
            <a:stCxn id="31" idx="1"/>
          </p:cNvCxnSpPr>
          <p:nvPr/>
        </p:nvCxnSpPr>
        <p:spPr>
          <a:xfrm flipH="1">
            <a:off x="2422254" y="3697504"/>
            <a:ext cx="3780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07317BC-2DB0-49BE-8EC4-94808FD19436}"/>
              </a:ext>
            </a:extLst>
          </p:cNvPr>
          <p:cNvCxnSpPr>
            <a:cxnSpLocks/>
            <a:endCxn id="52" idx="3"/>
          </p:cNvCxnSpPr>
          <p:nvPr/>
        </p:nvCxnSpPr>
        <p:spPr>
          <a:xfrm flipH="1">
            <a:off x="2198486" y="3281847"/>
            <a:ext cx="223768" cy="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AEFD220-F527-4B7A-AF95-961C8858DFA7}"/>
              </a:ext>
            </a:extLst>
          </p:cNvPr>
          <p:cNvCxnSpPr>
            <a:cxnSpLocks/>
          </p:cNvCxnSpPr>
          <p:nvPr/>
        </p:nvCxnSpPr>
        <p:spPr>
          <a:xfrm>
            <a:off x="6517183" y="2219964"/>
            <a:ext cx="0" cy="29855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C15AAB50-6E67-4846-B331-FA8B85A00DBD}"/>
              </a:ext>
            </a:extLst>
          </p:cNvPr>
          <p:cNvSpPr/>
          <p:nvPr/>
        </p:nvSpPr>
        <p:spPr>
          <a:xfrm>
            <a:off x="6709996" y="2521074"/>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Locate part</a:t>
            </a:r>
          </a:p>
        </p:txBody>
      </p:sp>
      <p:sp>
        <p:nvSpPr>
          <p:cNvPr id="165" name="Rectangle 164">
            <a:extLst>
              <a:ext uri="{FF2B5EF4-FFF2-40B4-BE49-F238E27FC236}">
                <a16:creationId xmlns:a16="http://schemas.microsoft.com/office/drawing/2014/main" id="{0B8AB84D-9F78-4A78-A079-F25AE91D4D60}"/>
              </a:ext>
            </a:extLst>
          </p:cNvPr>
          <p:cNvSpPr/>
          <p:nvPr/>
        </p:nvSpPr>
        <p:spPr>
          <a:xfrm>
            <a:off x="6709996" y="3634257"/>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Locate destination</a:t>
            </a:r>
          </a:p>
        </p:txBody>
      </p:sp>
      <p:sp>
        <p:nvSpPr>
          <p:cNvPr id="166" name="Rectangle 165">
            <a:extLst>
              <a:ext uri="{FF2B5EF4-FFF2-40B4-BE49-F238E27FC236}">
                <a16:creationId xmlns:a16="http://schemas.microsoft.com/office/drawing/2014/main" id="{91CA1DB9-FD72-40DD-B996-5C23563E4400}"/>
              </a:ext>
            </a:extLst>
          </p:cNvPr>
          <p:cNvSpPr/>
          <p:nvPr/>
        </p:nvSpPr>
        <p:spPr>
          <a:xfrm>
            <a:off x="6709996" y="4762256"/>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Avoid collisions</a:t>
            </a:r>
          </a:p>
        </p:txBody>
      </p:sp>
      <p:cxnSp>
        <p:nvCxnSpPr>
          <p:cNvPr id="167" name="Straight Connector 166">
            <a:extLst>
              <a:ext uri="{FF2B5EF4-FFF2-40B4-BE49-F238E27FC236}">
                <a16:creationId xmlns:a16="http://schemas.microsoft.com/office/drawing/2014/main" id="{C9BE6916-FA33-4505-8BC6-A4376920D5F2}"/>
              </a:ext>
            </a:extLst>
          </p:cNvPr>
          <p:cNvCxnSpPr>
            <a:cxnSpLocks/>
          </p:cNvCxnSpPr>
          <p:nvPr/>
        </p:nvCxnSpPr>
        <p:spPr>
          <a:xfrm flipH="1">
            <a:off x="6523808" y="2923018"/>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F564571-B81B-4C76-B6C9-FCF21816CE36}"/>
              </a:ext>
            </a:extLst>
          </p:cNvPr>
          <p:cNvCxnSpPr>
            <a:cxnSpLocks/>
          </p:cNvCxnSpPr>
          <p:nvPr/>
        </p:nvCxnSpPr>
        <p:spPr>
          <a:xfrm flipH="1">
            <a:off x="6523808" y="4069331"/>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63659D0-72AF-4EFD-A80E-83B5C93C4FB6}"/>
              </a:ext>
            </a:extLst>
          </p:cNvPr>
          <p:cNvCxnSpPr>
            <a:cxnSpLocks/>
          </p:cNvCxnSpPr>
          <p:nvPr/>
        </p:nvCxnSpPr>
        <p:spPr>
          <a:xfrm flipH="1">
            <a:off x="6517183" y="5183429"/>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65E0A34-C7D5-482D-8263-E340783B6D7D}"/>
              </a:ext>
            </a:extLst>
          </p:cNvPr>
          <p:cNvCxnSpPr>
            <a:cxnSpLocks/>
          </p:cNvCxnSpPr>
          <p:nvPr/>
        </p:nvCxnSpPr>
        <p:spPr>
          <a:xfrm>
            <a:off x="8558020" y="2254658"/>
            <a:ext cx="6625" cy="29508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CDCA4C1A-B30B-4F4B-8855-CD462DB31DC1}"/>
              </a:ext>
            </a:extLst>
          </p:cNvPr>
          <p:cNvSpPr/>
          <p:nvPr/>
        </p:nvSpPr>
        <p:spPr>
          <a:xfrm>
            <a:off x="8750833" y="2555768"/>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Receive power</a:t>
            </a:r>
          </a:p>
        </p:txBody>
      </p:sp>
      <p:cxnSp>
        <p:nvCxnSpPr>
          <p:cNvPr id="172" name="Straight Connector 171">
            <a:extLst>
              <a:ext uri="{FF2B5EF4-FFF2-40B4-BE49-F238E27FC236}">
                <a16:creationId xmlns:a16="http://schemas.microsoft.com/office/drawing/2014/main" id="{3B823D0C-F53F-4F96-88A8-BE2B0BD3FED8}"/>
              </a:ext>
            </a:extLst>
          </p:cNvPr>
          <p:cNvCxnSpPr>
            <a:cxnSpLocks/>
          </p:cNvCxnSpPr>
          <p:nvPr/>
        </p:nvCxnSpPr>
        <p:spPr>
          <a:xfrm flipH="1">
            <a:off x="8564645" y="2957712"/>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A103BDFC-593E-4859-93B6-DFD2D3FF0D78}"/>
              </a:ext>
            </a:extLst>
          </p:cNvPr>
          <p:cNvSpPr/>
          <p:nvPr/>
        </p:nvSpPr>
        <p:spPr>
          <a:xfrm>
            <a:off x="3581445" y="263140"/>
            <a:ext cx="3346278" cy="814197"/>
          </a:xfrm>
          <a:prstGeom prst="rect">
            <a:avLst/>
          </a:prstGeom>
          <a:ln w="3810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a:lnSpc>
                <a:spcPct val="100000"/>
              </a:lnSpc>
              <a:spcBef>
                <a:spcPts val="0"/>
              </a:spcBef>
              <a:spcAft>
                <a:spcPts val="0"/>
              </a:spcAft>
              <a:buNone/>
              <a:tabLst/>
              <a:defRPr/>
            </a:pPr>
            <a:r>
              <a:rPr lang="en-US" sz="4000" b="1">
                <a:latin typeface="Calibri" panose="020F0502020204030204"/>
              </a:rPr>
              <a:t>Handler</a:t>
            </a:r>
            <a:endParaRPr lang="en-US">
              <a:ea typeface="+mn-ea"/>
              <a:cs typeface="+mn-cs"/>
            </a:endParaRPr>
          </a:p>
        </p:txBody>
      </p:sp>
      <p:cxnSp>
        <p:nvCxnSpPr>
          <p:cNvPr id="174" name="Straight Connector 173">
            <a:extLst>
              <a:ext uri="{FF2B5EF4-FFF2-40B4-BE49-F238E27FC236}">
                <a16:creationId xmlns:a16="http://schemas.microsoft.com/office/drawing/2014/main" id="{142B1A61-C0DD-4B64-972A-51822D6CF94F}"/>
              </a:ext>
            </a:extLst>
          </p:cNvPr>
          <p:cNvCxnSpPr>
            <a:cxnSpLocks/>
          </p:cNvCxnSpPr>
          <p:nvPr/>
        </p:nvCxnSpPr>
        <p:spPr>
          <a:xfrm>
            <a:off x="1097037" y="1257616"/>
            <a:ext cx="8298856" cy="97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98D2367-47A9-4CE8-AEC6-3B77CD67709F}"/>
              </a:ext>
            </a:extLst>
          </p:cNvPr>
          <p:cNvCxnSpPr>
            <a:cxnSpLocks/>
            <a:stCxn id="45" idx="2"/>
          </p:cNvCxnSpPr>
          <p:nvPr/>
        </p:nvCxnSpPr>
        <p:spPr>
          <a:xfrm>
            <a:off x="5254584" y="1077337"/>
            <a:ext cx="0" cy="1900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86BA724-ADCE-4B4B-A54E-7606E0A363C8}"/>
              </a:ext>
            </a:extLst>
          </p:cNvPr>
          <p:cNvCxnSpPr>
            <a:cxnSpLocks/>
          </p:cNvCxnSpPr>
          <p:nvPr/>
        </p:nvCxnSpPr>
        <p:spPr>
          <a:xfrm flipV="1">
            <a:off x="1093397" y="1257616"/>
            <a:ext cx="0" cy="156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B86D157-3FD5-4289-BF48-022163941DDA}"/>
              </a:ext>
            </a:extLst>
          </p:cNvPr>
          <p:cNvCxnSpPr>
            <a:cxnSpLocks/>
          </p:cNvCxnSpPr>
          <p:nvPr/>
        </p:nvCxnSpPr>
        <p:spPr>
          <a:xfrm flipV="1">
            <a:off x="7355056" y="1250991"/>
            <a:ext cx="0" cy="156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D144EFD-7211-4CCB-8248-BB092DA22EF6}"/>
              </a:ext>
            </a:extLst>
          </p:cNvPr>
          <p:cNvCxnSpPr>
            <a:cxnSpLocks/>
          </p:cNvCxnSpPr>
          <p:nvPr/>
        </p:nvCxnSpPr>
        <p:spPr>
          <a:xfrm>
            <a:off x="9395893" y="1250991"/>
            <a:ext cx="0" cy="1518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86862B39-95CF-4B94-925D-C0F19D80787C}"/>
              </a:ext>
            </a:extLst>
          </p:cNvPr>
          <p:cNvSpPr/>
          <p:nvPr/>
        </p:nvSpPr>
        <p:spPr>
          <a:xfrm>
            <a:off x="301908" y="1447645"/>
            <a:ext cx="1874526"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Move</a:t>
            </a:r>
          </a:p>
        </p:txBody>
      </p:sp>
      <p:sp>
        <p:nvSpPr>
          <p:cNvPr id="180" name="Rectangle 179">
            <a:extLst>
              <a:ext uri="{FF2B5EF4-FFF2-40B4-BE49-F238E27FC236}">
                <a16:creationId xmlns:a16="http://schemas.microsoft.com/office/drawing/2014/main" id="{97D81CF8-A717-49E3-ACA5-CAF7E6D674CF}"/>
              </a:ext>
            </a:extLst>
          </p:cNvPr>
          <p:cNvSpPr/>
          <p:nvPr/>
        </p:nvSpPr>
        <p:spPr>
          <a:xfrm>
            <a:off x="662551" y="2880885"/>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Rotate</a:t>
            </a:r>
          </a:p>
        </p:txBody>
      </p:sp>
      <p:sp>
        <p:nvSpPr>
          <p:cNvPr id="181" name="Rectangle 180">
            <a:extLst>
              <a:ext uri="{FF2B5EF4-FFF2-40B4-BE49-F238E27FC236}">
                <a16:creationId xmlns:a16="http://schemas.microsoft.com/office/drawing/2014/main" id="{D007C2F3-5616-4EB6-835F-AD8EB14B5891}"/>
              </a:ext>
            </a:extLst>
          </p:cNvPr>
          <p:cNvSpPr/>
          <p:nvPr/>
        </p:nvSpPr>
        <p:spPr>
          <a:xfrm>
            <a:off x="2800308" y="5323928"/>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Place part</a:t>
            </a:r>
          </a:p>
        </p:txBody>
      </p:sp>
      <p:sp>
        <p:nvSpPr>
          <p:cNvPr id="182" name="Rectangle 181">
            <a:extLst>
              <a:ext uri="{FF2B5EF4-FFF2-40B4-BE49-F238E27FC236}">
                <a16:creationId xmlns:a16="http://schemas.microsoft.com/office/drawing/2014/main" id="{927A9E15-BE33-4682-A436-9D2AAC748279}"/>
              </a:ext>
            </a:extLst>
          </p:cNvPr>
          <p:cNvSpPr/>
          <p:nvPr/>
        </p:nvSpPr>
        <p:spPr>
          <a:xfrm>
            <a:off x="2800308" y="6059543"/>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Travel with part</a:t>
            </a:r>
          </a:p>
        </p:txBody>
      </p:sp>
      <p:cxnSp>
        <p:nvCxnSpPr>
          <p:cNvPr id="183" name="Straight Connector 182">
            <a:extLst>
              <a:ext uri="{FF2B5EF4-FFF2-40B4-BE49-F238E27FC236}">
                <a16:creationId xmlns:a16="http://schemas.microsoft.com/office/drawing/2014/main" id="{777DC9BA-D28F-472E-B0F7-F34B3796FB04}"/>
              </a:ext>
            </a:extLst>
          </p:cNvPr>
          <p:cNvCxnSpPr>
            <a:cxnSpLocks/>
          </p:cNvCxnSpPr>
          <p:nvPr/>
        </p:nvCxnSpPr>
        <p:spPr>
          <a:xfrm flipH="1">
            <a:off x="460934" y="5579392"/>
            <a:ext cx="1928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74C0698-0A62-483A-BA61-D7B554FDD52C}"/>
              </a:ext>
            </a:extLst>
          </p:cNvPr>
          <p:cNvCxnSpPr>
            <a:cxnSpLocks/>
            <a:stCxn id="32" idx="1"/>
          </p:cNvCxnSpPr>
          <p:nvPr/>
        </p:nvCxnSpPr>
        <p:spPr>
          <a:xfrm flipH="1" flipV="1">
            <a:off x="2422254" y="2873279"/>
            <a:ext cx="378266" cy="43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49F0252-5E83-4D94-9246-92D1E663BE43}"/>
              </a:ext>
            </a:extLst>
          </p:cNvPr>
          <p:cNvCxnSpPr>
            <a:cxnSpLocks/>
          </p:cNvCxnSpPr>
          <p:nvPr/>
        </p:nvCxnSpPr>
        <p:spPr>
          <a:xfrm flipV="1">
            <a:off x="2422254" y="2873279"/>
            <a:ext cx="0" cy="8242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262F8D6C-C112-47F8-9A73-EE9E8A0759CE}"/>
              </a:ext>
            </a:extLst>
          </p:cNvPr>
          <p:cNvSpPr/>
          <p:nvPr/>
        </p:nvSpPr>
        <p:spPr>
          <a:xfrm>
            <a:off x="2800308" y="4588313"/>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Lift part</a:t>
            </a:r>
          </a:p>
        </p:txBody>
      </p:sp>
      <p:sp>
        <p:nvSpPr>
          <p:cNvPr id="187" name="Rectangle 186">
            <a:extLst>
              <a:ext uri="{FF2B5EF4-FFF2-40B4-BE49-F238E27FC236}">
                <a16:creationId xmlns:a16="http://schemas.microsoft.com/office/drawing/2014/main" id="{CCFE938E-117D-4553-B7A2-356BACDACB98}"/>
              </a:ext>
            </a:extLst>
          </p:cNvPr>
          <p:cNvSpPr/>
          <p:nvPr/>
        </p:nvSpPr>
        <p:spPr>
          <a:xfrm>
            <a:off x="662551" y="5186072"/>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Translate</a:t>
            </a:r>
          </a:p>
        </p:txBody>
      </p:sp>
      <p:cxnSp>
        <p:nvCxnSpPr>
          <p:cNvPr id="188" name="Straight Connector 187">
            <a:extLst>
              <a:ext uri="{FF2B5EF4-FFF2-40B4-BE49-F238E27FC236}">
                <a16:creationId xmlns:a16="http://schemas.microsoft.com/office/drawing/2014/main" id="{2B15F302-14F7-41CC-A7FF-E29B25EE2245}"/>
              </a:ext>
            </a:extLst>
          </p:cNvPr>
          <p:cNvCxnSpPr>
            <a:cxnSpLocks/>
          </p:cNvCxnSpPr>
          <p:nvPr/>
        </p:nvCxnSpPr>
        <p:spPr>
          <a:xfrm flipH="1">
            <a:off x="2189384" y="5609098"/>
            <a:ext cx="223768" cy="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5AAA51D-1258-459F-884E-75A3DCAD4AE0}"/>
              </a:ext>
            </a:extLst>
          </p:cNvPr>
          <p:cNvCxnSpPr>
            <a:cxnSpLocks/>
          </p:cNvCxnSpPr>
          <p:nvPr/>
        </p:nvCxnSpPr>
        <p:spPr>
          <a:xfrm flipV="1">
            <a:off x="2422254" y="4856919"/>
            <a:ext cx="0" cy="14888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93D1711-2231-4EDA-BE60-B94CBBA6E19E}"/>
              </a:ext>
            </a:extLst>
          </p:cNvPr>
          <p:cNvCxnSpPr>
            <a:cxnSpLocks/>
          </p:cNvCxnSpPr>
          <p:nvPr/>
        </p:nvCxnSpPr>
        <p:spPr>
          <a:xfrm flipH="1">
            <a:off x="2404050" y="4859053"/>
            <a:ext cx="3780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48A2B49-4F71-426E-9B34-6306F9CA3744}"/>
              </a:ext>
            </a:extLst>
          </p:cNvPr>
          <p:cNvCxnSpPr>
            <a:cxnSpLocks/>
          </p:cNvCxnSpPr>
          <p:nvPr/>
        </p:nvCxnSpPr>
        <p:spPr>
          <a:xfrm flipH="1">
            <a:off x="2422254" y="5606147"/>
            <a:ext cx="3780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C4A7510-F025-435F-9334-D05BE5B2367C}"/>
              </a:ext>
            </a:extLst>
          </p:cNvPr>
          <p:cNvCxnSpPr>
            <a:cxnSpLocks/>
          </p:cNvCxnSpPr>
          <p:nvPr/>
        </p:nvCxnSpPr>
        <p:spPr>
          <a:xfrm flipH="1">
            <a:off x="2404050" y="6345809"/>
            <a:ext cx="40203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1E2CFE6-29BD-426A-B91E-7C5A88D4D059}"/>
              </a:ext>
            </a:extLst>
          </p:cNvPr>
          <p:cNvCxnSpPr>
            <a:cxnSpLocks/>
          </p:cNvCxnSpPr>
          <p:nvPr/>
        </p:nvCxnSpPr>
        <p:spPr>
          <a:xfrm flipH="1">
            <a:off x="469738" y="3276913"/>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861CEF1-156B-4E6B-A21C-10B463375AD9}"/>
              </a:ext>
            </a:extLst>
          </p:cNvPr>
          <p:cNvCxnSpPr>
            <a:cxnSpLocks/>
          </p:cNvCxnSpPr>
          <p:nvPr/>
        </p:nvCxnSpPr>
        <p:spPr>
          <a:xfrm>
            <a:off x="5256226" y="1267366"/>
            <a:ext cx="0" cy="1518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59FA70AF-B8DA-4D25-851D-BAFD96E85729}"/>
              </a:ext>
            </a:extLst>
          </p:cNvPr>
          <p:cNvSpPr/>
          <p:nvPr/>
        </p:nvSpPr>
        <p:spPr>
          <a:xfrm>
            <a:off x="4318963" y="1419202"/>
            <a:ext cx="1874526"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Support</a:t>
            </a:r>
          </a:p>
        </p:txBody>
      </p:sp>
      <p:cxnSp>
        <p:nvCxnSpPr>
          <p:cNvPr id="196" name="Straight Connector 195">
            <a:extLst>
              <a:ext uri="{FF2B5EF4-FFF2-40B4-BE49-F238E27FC236}">
                <a16:creationId xmlns:a16="http://schemas.microsoft.com/office/drawing/2014/main" id="{850101CF-96B6-49E8-8FC4-B6040F6D39A8}"/>
              </a:ext>
            </a:extLst>
          </p:cNvPr>
          <p:cNvCxnSpPr>
            <a:cxnSpLocks/>
          </p:cNvCxnSpPr>
          <p:nvPr/>
        </p:nvCxnSpPr>
        <p:spPr>
          <a:xfrm>
            <a:off x="4464741" y="2236338"/>
            <a:ext cx="0" cy="41448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1F7E5786-0AA9-4C6F-AA27-95C1444A83AF}"/>
              </a:ext>
            </a:extLst>
          </p:cNvPr>
          <p:cNvSpPr/>
          <p:nvPr/>
        </p:nvSpPr>
        <p:spPr>
          <a:xfrm>
            <a:off x="4657554" y="2537448"/>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Secure part</a:t>
            </a:r>
          </a:p>
        </p:txBody>
      </p:sp>
      <p:sp>
        <p:nvSpPr>
          <p:cNvPr id="198" name="Rectangle 197">
            <a:extLst>
              <a:ext uri="{FF2B5EF4-FFF2-40B4-BE49-F238E27FC236}">
                <a16:creationId xmlns:a16="http://schemas.microsoft.com/office/drawing/2014/main" id="{DD2533F6-7863-4230-93A0-F04E20741CD6}"/>
              </a:ext>
            </a:extLst>
          </p:cNvPr>
          <p:cNvSpPr/>
          <p:nvPr/>
        </p:nvSpPr>
        <p:spPr>
          <a:xfrm>
            <a:off x="4657554" y="3650631"/>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Release part</a:t>
            </a:r>
          </a:p>
        </p:txBody>
      </p:sp>
      <p:sp>
        <p:nvSpPr>
          <p:cNvPr id="199" name="Rectangle 198">
            <a:extLst>
              <a:ext uri="{FF2B5EF4-FFF2-40B4-BE49-F238E27FC236}">
                <a16:creationId xmlns:a16="http://schemas.microsoft.com/office/drawing/2014/main" id="{7F78A56F-D79B-44DA-A4C4-5B239D127CCF}"/>
              </a:ext>
            </a:extLst>
          </p:cNvPr>
          <p:cNvSpPr/>
          <p:nvPr/>
        </p:nvSpPr>
        <p:spPr>
          <a:xfrm>
            <a:off x="4657554" y="4778630"/>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Carry part load</a:t>
            </a:r>
          </a:p>
        </p:txBody>
      </p:sp>
      <p:sp>
        <p:nvSpPr>
          <p:cNvPr id="200" name="Rectangle 199">
            <a:extLst>
              <a:ext uri="{FF2B5EF4-FFF2-40B4-BE49-F238E27FC236}">
                <a16:creationId xmlns:a16="http://schemas.microsoft.com/office/drawing/2014/main" id="{D02DF4C9-30BF-42CF-AD73-07CE6051E687}"/>
              </a:ext>
            </a:extLst>
          </p:cNvPr>
          <p:cNvSpPr/>
          <p:nvPr/>
        </p:nvSpPr>
        <p:spPr>
          <a:xfrm>
            <a:off x="4657554" y="5891813"/>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Regulate applied pressure</a:t>
            </a:r>
          </a:p>
        </p:txBody>
      </p:sp>
      <p:cxnSp>
        <p:nvCxnSpPr>
          <p:cNvPr id="201" name="Straight Connector 200">
            <a:extLst>
              <a:ext uri="{FF2B5EF4-FFF2-40B4-BE49-F238E27FC236}">
                <a16:creationId xmlns:a16="http://schemas.microsoft.com/office/drawing/2014/main" id="{80527F51-D3B6-47D9-9990-FB6AC8D6307C}"/>
              </a:ext>
            </a:extLst>
          </p:cNvPr>
          <p:cNvCxnSpPr>
            <a:cxnSpLocks/>
          </p:cNvCxnSpPr>
          <p:nvPr/>
        </p:nvCxnSpPr>
        <p:spPr>
          <a:xfrm flipH="1">
            <a:off x="4458114" y="4085705"/>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FF79C17-48A0-4C56-A0D0-9597EE2CCC78}"/>
              </a:ext>
            </a:extLst>
          </p:cNvPr>
          <p:cNvCxnSpPr>
            <a:cxnSpLocks/>
          </p:cNvCxnSpPr>
          <p:nvPr/>
        </p:nvCxnSpPr>
        <p:spPr>
          <a:xfrm flipH="1">
            <a:off x="4484612" y="5205512"/>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B0B727D-71B5-4CCA-9E1D-8C349C13B805}"/>
              </a:ext>
            </a:extLst>
          </p:cNvPr>
          <p:cNvCxnSpPr>
            <a:cxnSpLocks/>
          </p:cNvCxnSpPr>
          <p:nvPr/>
        </p:nvCxnSpPr>
        <p:spPr>
          <a:xfrm flipH="1">
            <a:off x="4484612" y="6351825"/>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66D010-66C3-4308-AE6D-080CAA86B04C}"/>
              </a:ext>
            </a:extLst>
          </p:cNvPr>
          <p:cNvCxnSpPr>
            <a:cxnSpLocks/>
          </p:cNvCxnSpPr>
          <p:nvPr/>
        </p:nvCxnSpPr>
        <p:spPr>
          <a:xfrm flipH="1">
            <a:off x="4471366" y="2946016"/>
            <a:ext cx="1928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F7FA34FF-EEA4-4ED4-9867-97517A3E2100}"/>
              </a:ext>
            </a:extLst>
          </p:cNvPr>
          <p:cNvSpPr/>
          <p:nvPr/>
        </p:nvSpPr>
        <p:spPr>
          <a:xfrm>
            <a:off x="8750833" y="3634257"/>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Convert power into actuation</a:t>
            </a:r>
          </a:p>
        </p:txBody>
      </p:sp>
      <p:cxnSp>
        <p:nvCxnSpPr>
          <p:cNvPr id="206" name="Straight Connector 205">
            <a:extLst>
              <a:ext uri="{FF2B5EF4-FFF2-40B4-BE49-F238E27FC236}">
                <a16:creationId xmlns:a16="http://schemas.microsoft.com/office/drawing/2014/main" id="{28FE801C-AF0B-4EC2-9104-D5D89C7B48C4}"/>
              </a:ext>
            </a:extLst>
          </p:cNvPr>
          <p:cNvCxnSpPr>
            <a:cxnSpLocks/>
          </p:cNvCxnSpPr>
          <p:nvPr/>
        </p:nvCxnSpPr>
        <p:spPr>
          <a:xfrm flipH="1">
            <a:off x="8543499" y="4036201"/>
            <a:ext cx="20733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598D98F6-FC1D-481D-B318-89232899996F}"/>
              </a:ext>
            </a:extLst>
          </p:cNvPr>
          <p:cNvSpPr/>
          <p:nvPr/>
        </p:nvSpPr>
        <p:spPr>
          <a:xfrm>
            <a:off x="8771365" y="4712746"/>
            <a:ext cx="1535935" cy="81713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Process signals</a:t>
            </a:r>
          </a:p>
        </p:txBody>
      </p:sp>
      <p:cxnSp>
        <p:nvCxnSpPr>
          <p:cNvPr id="208" name="Straight Connector 207">
            <a:extLst>
              <a:ext uri="{FF2B5EF4-FFF2-40B4-BE49-F238E27FC236}">
                <a16:creationId xmlns:a16="http://schemas.microsoft.com/office/drawing/2014/main" id="{4480C206-2287-4A0A-A793-ECE8E03C095A}"/>
              </a:ext>
            </a:extLst>
          </p:cNvPr>
          <p:cNvCxnSpPr>
            <a:cxnSpLocks/>
          </p:cNvCxnSpPr>
          <p:nvPr/>
        </p:nvCxnSpPr>
        <p:spPr>
          <a:xfrm flipH="1">
            <a:off x="8558020" y="5187507"/>
            <a:ext cx="21396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9" name="Rectangle 208">
            <a:extLst>
              <a:ext uri="{FF2B5EF4-FFF2-40B4-BE49-F238E27FC236}">
                <a16:creationId xmlns:a16="http://schemas.microsoft.com/office/drawing/2014/main" id="{81701262-F2CB-4708-92A8-680A411DA93C}"/>
              </a:ext>
            </a:extLst>
          </p:cNvPr>
          <p:cNvSpPr/>
          <p:nvPr/>
        </p:nvSpPr>
        <p:spPr>
          <a:xfrm>
            <a:off x="10897025" y="4834572"/>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Transduce signals</a:t>
            </a:r>
          </a:p>
        </p:txBody>
      </p:sp>
      <p:sp>
        <p:nvSpPr>
          <p:cNvPr id="210" name="Rectangle 209">
            <a:extLst>
              <a:ext uri="{FF2B5EF4-FFF2-40B4-BE49-F238E27FC236}">
                <a16:creationId xmlns:a16="http://schemas.microsoft.com/office/drawing/2014/main" id="{C573F83B-00EB-4A2B-84F7-C0D16E59F04A}"/>
              </a:ext>
            </a:extLst>
          </p:cNvPr>
          <p:cNvSpPr/>
          <p:nvPr/>
        </p:nvSpPr>
        <p:spPr>
          <a:xfrm>
            <a:off x="10897025" y="5570187"/>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Receive Signals</a:t>
            </a:r>
          </a:p>
        </p:txBody>
      </p:sp>
      <p:sp>
        <p:nvSpPr>
          <p:cNvPr id="211" name="Rectangle 210">
            <a:extLst>
              <a:ext uri="{FF2B5EF4-FFF2-40B4-BE49-F238E27FC236}">
                <a16:creationId xmlns:a16="http://schemas.microsoft.com/office/drawing/2014/main" id="{96ECA1F3-67C9-493C-A4BA-A6FDC6219B96}"/>
              </a:ext>
            </a:extLst>
          </p:cNvPr>
          <p:cNvSpPr/>
          <p:nvPr/>
        </p:nvSpPr>
        <p:spPr>
          <a:xfrm>
            <a:off x="10897025" y="4098957"/>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Send signals</a:t>
            </a:r>
          </a:p>
        </p:txBody>
      </p:sp>
      <p:cxnSp>
        <p:nvCxnSpPr>
          <p:cNvPr id="212" name="Straight Connector 211">
            <a:extLst>
              <a:ext uri="{FF2B5EF4-FFF2-40B4-BE49-F238E27FC236}">
                <a16:creationId xmlns:a16="http://schemas.microsoft.com/office/drawing/2014/main" id="{0EFD513E-A7FC-410A-9D2A-2AA6857B2CC2}"/>
              </a:ext>
            </a:extLst>
          </p:cNvPr>
          <p:cNvCxnSpPr>
            <a:cxnSpLocks/>
          </p:cNvCxnSpPr>
          <p:nvPr/>
        </p:nvCxnSpPr>
        <p:spPr>
          <a:xfrm flipV="1">
            <a:off x="10518971" y="4367563"/>
            <a:ext cx="0" cy="22119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FCCCD51-ED85-4DD6-A7A8-3608E1E0B925}"/>
              </a:ext>
            </a:extLst>
          </p:cNvPr>
          <p:cNvCxnSpPr>
            <a:cxnSpLocks/>
          </p:cNvCxnSpPr>
          <p:nvPr/>
        </p:nvCxnSpPr>
        <p:spPr>
          <a:xfrm flipH="1">
            <a:off x="10500767" y="4369697"/>
            <a:ext cx="3780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632D2B2-4490-4BA9-874B-FB13DCC95E68}"/>
              </a:ext>
            </a:extLst>
          </p:cNvPr>
          <p:cNvCxnSpPr>
            <a:cxnSpLocks/>
            <a:stCxn id="81" idx="1"/>
            <a:endCxn id="79" idx="3"/>
          </p:cNvCxnSpPr>
          <p:nvPr/>
        </p:nvCxnSpPr>
        <p:spPr>
          <a:xfrm flipH="1">
            <a:off x="10307300" y="5120838"/>
            <a:ext cx="589725" cy="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3BD257AA-09DC-4483-9768-1BEB05A4A227}"/>
              </a:ext>
            </a:extLst>
          </p:cNvPr>
          <p:cNvCxnSpPr>
            <a:cxnSpLocks/>
          </p:cNvCxnSpPr>
          <p:nvPr/>
        </p:nvCxnSpPr>
        <p:spPr>
          <a:xfrm flipH="1">
            <a:off x="10500767" y="5856453"/>
            <a:ext cx="40203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CF6F2584-8B31-4270-9346-9AF00A5B6B39}"/>
              </a:ext>
            </a:extLst>
          </p:cNvPr>
          <p:cNvSpPr/>
          <p:nvPr/>
        </p:nvSpPr>
        <p:spPr>
          <a:xfrm>
            <a:off x="10909805" y="6293216"/>
            <a:ext cx="1314584" cy="57253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Compute signals</a:t>
            </a:r>
          </a:p>
        </p:txBody>
      </p:sp>
      <p:cxnSp>
        <p:nvCxnSpPr>
          <p:cNvPr id="217" name="Straight Connector 216">
            <a:extLst>
              <a:ext uri="{FF2B5EF4-FFF2-40B4-BE49-F238E27FC236}">
                <a16:creationId xmlns:a16="http://schemas.microsoft.com/office/drawing/2014/main" id="{6964222E-A03D-47AD-9EAA-6AD9F8C6C48C}"/>
              </a:ext>
            </a:extLst>
          </p:cNvPr>
          <p:cNvCxnSpPr>
            <a:cxnSpLocks/>
          </p:cNvCxnSpPr>
          <p:nvPr/>
        </p:nvCxnSpPr>
        <p:spPr>
          <a:xfrm flipH="1">
            <a:off x="10513547" y="6579482"/>
            <a:ext cx="40203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4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52</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Work Breakdown Structure – 3d level </a:t>
            </a:r>
          </a:p>
        </p:txBody>
      </p:sp>
      <p:pic>
        <p:nvPicPr>
          <p:cNvPr id="5" name="Picture 4">
            <a:extLst>
              <a:ext uri="{FF2B5EF4-FFF2-40B4-BE49-F238E27FC236}">
                <a16:creationId xmlns:a16="http://schemas.microsoft.com/office/drawing/2014/main" id="{9D2CDD97-1F10-41CC-95B8-F3E62F37A6F5}"/>
              </a:ext>
            </a:extLst>
          </p:cNvPr>
          <p:cNvPicPr>
            <a:picLocks noChangeAspect="1"/>
          </p:cNvPicPr>
          <p:nvPr/>
        </p:nvPicPr>
        <p:blipFill rotWithShape="1">
          <a:blip r:embed="rId3"/>
          <a:srcRect l="182" t="914" r="273" b="820"/>
          <a:stretch/>
        </p:blipFill>
        <p:spPr>
          <a:xfrm>
            <a:off x="498370" y="1558834"/>
            <a:ext cx="11185148" cy="3743952"/>
          </a:xfrm>
          <a:prstGeom prst="rect">
            <a:avLst/>
          </a:prstGeom>
          <a:ln>
            <a:solidFill>
              <a:schemeClr val="tx1"/>
            </a:solidFill>
          </a:ln>
        </p:spPr>
      </p:pic>
    </p:spTree>
    <p:extLst>
      <p:ext uri="{BB962C8B-B14F-4D97-AF65-F5344CB8AC3E}">
        <p14:creationId xmlns:p14="http://schemas.microsoft.com/office/powerpoint/2010/main" val="2438847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53</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1442489125"/>
              </p:ext>
            </p:extLst>
          </p:nvPr>
        </p:nvGraphicFramePr>
        <p:xfrm>
          <a:off x="838200" y="1368409"/>
          <a:ext cx="10515599" cy="4314535"/>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70956">
                <a:tc>
                  <a:txBody>
                    <a:bodyPr/>
                    <a:lstStyle/>
                    <a:p>
                      <a:pPr marL="0" marR="0" indent="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Where on the surfaces is damage consistently observed?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Damage caused by robot handling is specifically observed in the center location of the part, as robot EOAT grippers typically engage the skin near the center.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avoids damaging the center of the ceramic part skin.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274201669"/>
                  </a:ext>
                </a:extLst>
              </a:tr>
              <a:tr h="206363">
                <a:tc>
                  <a:txBody>
                    <a:bodyPr/>
                    <a:lstStyle/>
                    <a:p>
                      <a:pPr marL="0" marR="0" indent="0">
                        <a:lnSpc>
                          <a:spcPct val="150000"/>
                        </a:lnSpc>
                        <a:spcBef>
                          <a:spcPts val="0"/>
                        </a:spcBef>
                        <a:spcAft>
                          <a:spcPts val="0"/>
                        </a:spcAft>
                      </a:pPr>
                      <a:r>
                        <a:rPr lang="en-US" sz="1200">
                          <a:effectLst/>
                        </a:rPr>
                        <a:t>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At what point in the manufacturing process is damage occurring?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 damage is occurring when parts are handled by robots through the Finishing process steps (after parts are Fired).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capable of handling ceramics throughout the finishing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356352527"/>
                  </a:ext>
                </a:extLst>
              </a:tr>
              <a:tr h="77176">
                <a:tc>
                  <a:txBody>
                    <a:bodyPr/>
                    <a:lstStyle/>
                    <a:p>
                      <a:pPr marL="0" marR="0" indent="0">
                        <a:lnSpc>
                          <a:spcPct val="150000"/>
                        </a:lnSpc>
                        <a:spcBef>
                          <a:spcPts val="0"/>
                        </a:spcBef>
                        <a:spcAft>
                          <a:spcPts val="0"/>
                        </a:spcAft>
                      </a:pPr>
                      <a:r>
                        <a:rPr lang="en-US" sz="1200">
                          <a:effectLst/>
                        </a:rPr>
                        <a:t>3</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size constraints for the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There are no specific constraints for size.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of reasonable size.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68173679"/>
                  </a:ext>
                </a:extLst>
              </a:tr>
              <a:tr h="77176">
                <a:tc>
                  <a:txBody>
                    <a:bodyPr/>
                    <a:lstStyle/>
                    <a:p>
                      <a:pPr marL="0" marR="0" indent="0">
                        <a:lnSpc>
                          <a:spcPct val="150000"/>
                        </a:lnSpc>
                        <a:spcBef>
                          <a:spcPts val="0"/>
                        </a:spcBef>
                        <a:spcAft>
                          <a:spcPts val="0"/>
                        </a:spcAft>
                      </a:pPr>
                      <a:r>
                        <a:rPr lang="en-US" sz="1200">
                          <a:effectLst/>
                        </a:rPr>
                        <a:t>4</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weight constraints for the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There are no specific constraints for weight.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of reasonable weight.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500606346"/>
                  </a:ext>
                </a:extLst>
              </a:tr>
              <a:tr h="77176">
                <a:tc>
                  <a:txBody>
                    <a:bodyPr/>
                    <a:lstStyle/>
                    <a:p>
                      <a:pPr marL="0" marR="0" indent="0">
                        <a:lnSpc>
                          <a:spcPct val="150000"/>
                        </a:lnSpc>
                        <a:spcBef>
                          <a:spcPts val="0"/>
                        </a:spcBef>
                        <a:spcAft>
                          <a:spcPts val="0"/>
                        </a:spcAft>
                      </a:pPr>
                      <a:r>
                        <a:rPr lang="en-US" sz="1200">
                          <a:effectLst/>
                        </a:rPr>
                        <a:t>5</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power constraints for the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There are no specific constraints for power.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has reasonable power requirements.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635466295"/>
                  </a:ext>
                </a:extLst>
              </a:tr>
              <a:tr h="77176">
                <a:tc>
                  <a:txBody>
                    <a:bodyPr/>
                    <a:lstStyle/>
                    <a:p>
                      <a:pPr marL="0" marR="0" indent="0">
                        <a:lnSpc>
                          <a:spcPct val="150000"/>
                        </a:lnSpc>
                        <a:spcBef>
                          <a:spcPts val="0"/>
                        </a:spcBef>
                        <a:spcAft>
                          <a:spcPts val="0"/>
                        </a:spcAft>
                      </a:pPr>
                      <a:r>
                        <a:rPr lang="en-US" sz="1200">
                          <a:effectLst/>
                        </a:rPr>
                        <a:t>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publicly available specifications similar to the samples provided?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Yes, see document attached for mechanical properties specific to each product family of the samples provided.</a:t>
                      </a:r>
                    </a:p>
                    <a:p>
                      <a:pPr marL="0" marR="0" indent="457200">
                        <a:lnSpc>
                          <a:spcPct val="150000"/>
                        </a:lnSpc>
                        <a:spcBef>
                          <a:spcPts val="0"/>
                        </a:spcBef>
                        <a:spcAft>
                          <a:spcPts val="0"/>
                        </a:spcAft>
                      </a:pPr>
                      <a:r>
                        <a:rPr lang="en-US" sz="1200" kern="1200">
                          <a:effectLst/>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is intended for materials close to the specifications given.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712534912"/>
                  </a:ext>
                </a:extLst>
              </a:tr>
            </a:tbl>
          </a:graphicData>
        </a:graphic>
      </p:graphicFrame>
    </p:spTree>
    <p:extLst>
      <p:ext uri="{BB962C8B-B14F-4D97-AF65-F5344CB8AC3E}">
        <p14:creationId xmlns:p14="http://schemas.microsoft.com/office/powerpoint/2010/main" val="235289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54</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4238652173"/>
              </p:ext>
            </p:extLst>
          </p:nvPr>
        </p:nvGraphicFramePr>
        <p:xfrm>
          <a:off x="838200" y="1497012"/>
          <a:ext cx="10515599" cy="3780106"/>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70956">
                <a:tc>
                  <a:txBody>
                    <a:bodyPr/>
                    <a:lstStyle/>
                    <a:p>
                      <a:pPr marL="0" marR="0" indent="0">
                        <a:lnSpc>
                          <a:spcPct val="150000"/>
                        </a:lnSpc>
                        <a:spcBef>
                          <a:spcPts val="0"/>
                        </a:spcBef>
                        <a:spcAft>
                          <a:spcPts val="0"/>
                        </a:spcAft>
                      </a:pPr>
                      <a:r>
                        <a:rPr lang="en-US" sz="1200">
                          <a:effectLst/>
                        </a:rPr>
                        <a:t>7</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movement limitations for the prototype?</a:t>
                      </a:r>
                    </a:p>
                    <a:p>
                      <a:pPr marL="0" marR="0" indent="0">
                        <a:lnSpc>
                          <a:spcPct val="150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a:lnSpc>
                          <a:spcPct val="150000"/>
                        </a:lnSpc>
                        <a:spcBef>
                          <a:spcPts val="0"/>
                        </a:spcBef>
                        <a:spcAft>
                          <a:spcPts val="0"/>
                        </a:spcAft>
                      </a:pPr>
                      <a:r>
                        <a:rPr lang="en-US" sz="1200">
                          <a:effectLst/>
                        </a:rPr>
                        <a:t>Movement should be evaluated across at least 2 axes (horizontal, vertical movement) while part is being handled.</a:t>
                      </a:r>
                      <a:endParaRPr lang="en-US" sz="1200">
                        <a:effectLst/>
                        <a:latin typeface="Calibri" panose="020F0502020204030204" pitchFamily="34" charset="0"/>
                        <a:ea typeface="MS Mincho" panose="02020609040205080304" pitchFamily="49" charset="-128"/>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allows for movement along two perpendicular axes.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610092440"/>
                  </a:ext>
                </a:extLst>
              </a:tr>
              <a:tr h="206363">
                <a:tc>
                  <a:txBody>
                    <a:bodyPr/>
                    <a:lstStyle/>
                    <a:p>
                      <a:pPr marL="0" marR="0" indent="0">
                        <a:lnSpc>
                          <a:spcPct val="150000"/>
                        </a:lnSpc>
                        <a:spcBef>
                          <a:spcPts val="0"/>
                        </a:spcBef>
                        <a:spcAft>
                          <a:spcPts val="0"/>
                        </a:spcAft>
                      </a:pPr>
                      <a:r>
                        <a:rPr lang="en-US" sz="1200">
                          <a:effectLst/>
                        </a:rPr>
                        <a:t>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an audible noise level limit?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Corning follows the OSHA standard when it comes to audible noise level limit, which is no more than an average of 85 dB over 8 hours.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b="0" i="0" u="none" strike="noStrike" cap="none">
                          <a:solidFill>
                            <a:schemeClr val="dk1"/>
                          </a:solidFill>
                          <a:effectLst/>
                          <a:latin typeface="+mn-lt"/>
                          <a:ea typeface="+mn-ea"/>
                          <a:cs typeface="+mn-cs"/>
                          <a:sym typeface="Arial"/>
                        </a:rPr>
                        <a:t>The</a:t>
                      </a:r>
                      <a:r>
                        <a:rPr lang="en-US" sz="1200">
                          <a:effectLst/>
                        </a:rPr>
                        <a:t> project complies with OSHA standards.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46360763"/>
                  </a:ext>
                </a:extLst>
              </a:tr>
              <a:tr h="206363">
                <a:tc>
                  <a:txBody>
                    <a:bodyPr/>
                    <a:lstStyle/>
                    <a:p>
                      <a:pPr marL="0" marR="0" indent="0">
                        <a:lnSpc>
                          <a:spcPct val="150000"/>
                        </a:lnSpc>
                        <a:spcBef>
                          <a:spcPts val="0"/>
                        </a:spcBef>
                        <a:spcAft>
                          <a:spcPts val="0"/>
                        </a:spcAft>
                      </a:pPr>
                      <a:r>
                        <a:rPr lang="en-US" sz="1200">
                          <a:effectLst/>
                        </a:rPr>
                        <a:t>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should we consider the state of the part just prior to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Parts can be in either horizontal or vertical orientation prior to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handles parts from horizontal and vertical orientations.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036250818"/>
                  </a:ext>
                </a:extLst>
              </a:tr>
              <a:tr h="206363">
                <a:tc>
                  <a:txBody>
                    <a:bodyPr/>
                    <a:lstStyle/>
                    <a:p>
                      <a:pPr marL="0" marR="0" indent="0">
                        <a:lnSpc>
                          <a:spcPct val="150000"/>
                        </a:lnSpc>
                        <a:spcBef>
                          <a:spcPts val="0"/>
                        </a:spcBef>
                        <a:spcAft>
                          <a:spcPts val="0"/>
                        </a:spcAft>
                      </a:pPr>
                      <a:r>
                        <a:rPr lang="en-US" sz="1200">
                          <a:effectLst/>
                        </a:rPr>
                        <a:t>10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any induced motion, or is the part laying still?</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part is typically laying still on a part nest sitting on a conveyor prior to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maneuvers parts from a still position relative to the surface it is on.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209430489"/>
                  </a:ext>
                </a:extLst>
              </a:tr>
              <a:tr h="206363">
                <a:tc>
                  <a:txBody>
                    <a:bodyPr/>
                    <a:lstStyle/>
                    <a:p>
                      <a:pPr marL="0" marR="0" indent="0">
                        <a:lnSpc>
                          <a:spcPct val="150000"/>
                        </a:lnSpc>
                        <a:spcBef>
                          <a:spcPts val="0"/>
                        </a:spcBef>
                        <a:spcAft>
                          <a:spcPts val="0"/>
                        </a:spcAft>
                      </a:pPr>
                      <a:r>
                        <a:rPr lang="en-US" sz="1200">
                          <a:effectLst/>
                        </a:rPr>
                        <a:t>11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is the most important thing you want out of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At minimum, an option or path forward that reduces part handling or processing damage, based on research and data.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developed reduces part damage.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511671019"/>
                  </a:ext>
                </a:extLst>
              </a:tr>
            </a:tbl>
          </a:graphicData>
        </a:graphic>
      </p:graphicFrame>
    </p:spTree>
    <p:extLst>
      <p:ext uri="{BB962C8B-B14F-4D97-AF65-F5344CB8AC3E}">
        <p14:creationId xmlns:p14="http://schemas.microsoft.com/office/powerpoint/2010/main" val="460318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55</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3406724091"/>
              </p:ext>
            </p:extLst>
          </p:nvPr>
        </p:nvGraphicFramePr>
        <p:xfrm>
          <a:off x="838200" y="1497012"/>
          <a:ext cx="10515599" cy="3787205"/>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06363">
                <a:tc>
                  <a:txBody>
                    <a:bodyPr/>
                    <a:lstStyle/>
                    <a:p>
                      <a:pPr marL="0" marR="0" indent="0">
                        <a:lnSpc>
                          <a:spcPct val="150000"/>
                        </a:lnSpc>
                        <a:spcBef>
                          <a:spcPts val="0"/>
                        </a:spcBef>
                        <a:spcAft>
                          <a:spcPts val="0"/>
                        </a:spcAft>
                      </a:pPr>
                      <a:r>
                        <a:rPr lang="en-US" sz="1200">
                          <a:effectLst/>
                        </a:rPr>
                        <a:t>12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is the most important thing you want out of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At minimum, an option or path forward that reduces part handling or processing damage, based on research and data.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core concept selected for the project is supported by credible research and data.</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950117279"/>
                  </a:ext>
                </a:extLst>
              </a:tr>
              <a:tr h="206363">
                <a:tc>
                  <a:txBody>
                    <a:bodyPr/>
                    <a:lstStyle/>
                    <a:p>
                      <a:pPr marL="0" marR="0" indent="0">
                        <a:lnSpc>
                          <a:spcPct val="150000"/>
                        </a:lnSpc>
                        <a:spcBef>
                          <a:spcPts val="0"/>
                        </a:spcBef>
                        <a:spcAft>
                          <a:spcPts val="0"/>
                        </a:spcAft>
                      </a:pPr>
                      <a:r>
                        <a:rPr lang="en-US" sz="1200">
                          <a:effectLst/>
                        </a:rPr>
                        <a:t>13</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How would you define success for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Success would be a built prototype and zero part damage indicated in results of data with repeatable results and a reliable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final deliverable includes a functional prototype to eliminate part damage.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980042029"/>
                  </a:ext>
                </a:extLst>
              </a:tr>
              <a:tr h="206363">
                <a:tc>
                  <a:txBody>
                    <a:bodyPr/>
                    <a:lstStyle/>
                    <a:p>
                      <a:pPr marL="0" marR="0" indent="0">
                        <a:lnSpc>
                          <a:spcPct val="150000"/>
                        </a:lnSpc>
                        <a:spcBef>
                          <a:spcPts val="0"/>
                        </a:spcBef>
                        <a:spcAft>
                          <a:spcPts val="0"/>
                        </a:spcAft>
                      </a:pPr>
                      <a:r>
                        <a:rPr lang="en-US" sz="1200">
                          <a:effectLst/>
                        </a:rPr>
                        <a:t>14</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How would you define success for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Success would be a built prototype and zero part damage indicated in results of data with repeatable results and a reliable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test reports indicate repeatable results and a reliable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436745154"/>
                  </a:ext>
                </a:extLst>
              </a:tr>
              <a:tr h="206363">
                <a:tc>
                  <a:txBody>
                    <a:bodyPr/>
                    <a:lstStyle/>
                    <a:p>
                      <a:pPr marL="0" marR="0" indent="0">
                        <a:lnSpc>
                          <a:spcPct val="150000"/>
                        </a:lnSpc>
                        <a:spcBef>
                          <a:spcPts val="0"/>
                        </a:spcBef>
                        <a:spcAft>
                          <a:spcPts val="0"/>
                        </a:spcAft>
                      </a:pPr>
                      <a:r>
                        <a:rPr lang="en-US" sz="1200">
                          <a:effectLst/>
                        </a:rPr>
                        <a:t>15</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an induced vibrational frequency/amplitude to avoid?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Our processes are not impacted by vibrational frequency/amplitude, avoidance of induced vibrational frequency/amplitudes should not be required.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is reasonably unaffected by ordinary vibrations.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583263977"/>
                  </a:ext>
                </a:extLst>
              </a:tr>
            </a:tbl>
          </a:graphicData>
        </a:graphic>
      </p:graphicFrame>
    </p:spTree>
    <p:extLst>
      <p:ext uri="{BB962C8B-B14F-4D97-AF65-F5344CB8AC3E}">
        <p14:creationId xmlns:p14="http://schemas.microsoft.com/office/powerpoint/2010/main" val="349630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56</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1274372508"/>
              </p:ext>
            </p:extLst>
          </p:nvPr>
        </p:nvGraphicFramePr>
        <p:xfrm>
          <a:off x="838200" y="1497012"/>
          <a:ext cx="10515599" cy="3787205"/>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141769">
                <a:tc>
                  <a:txBody>
                    <a:bodyPr/>
                    <a:lstStyle/>
                    <a:p>
                      <a:pPr marL="0" marR="0" indent="0">
                        <a:lnSpc>
                          <a:spcPct val="150000"/>
                        </a:lnSpc>
                        <a:spcBef>
                          <a:spcPts val="0"/>
                        </a:spcBef>
                        <a:spcAft>
                          <a:spcPts val="0"/>
                        </a:spcAft>
                      </a:pPr>
                      <a:r>
                        <a:rPr lang="en-US" sz="1200">
                          <a:effectLst/>
                        </a:rPr>
                        <a:t>16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impact do you want the project to have on the manufacturing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product is not intended to go directly into the process but solely purpose as a proof of concept.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demonstrates proof of concept.</a:t>
                      </a:r>
                    </a:p>
                    <a:p>
                      <a:pPr marL="0" marR="0" indent="0">
                        <a:lnSpc>
                          <a:spcPct val="150000"/>
                        </a:lnSpc>
                        <a:spcBef>
                          <a:spcPts val="0"/>
                        </a:spcBef>
                        <a:spcAft>
                          <a:spcPts val="0"/>
                        </a:spcAft>
                      </a:pPr>
                      <a:r>
                        <a:rPr lang="en-US" sz="1200">
                          <a:effectLst/>
                          <a:highlight>
                            <a:srgbClr val="FFFF00"/>
                          </a:highlight>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906743344"/>
                  </a:ext>
                </a:extLst>
              </a:tr>
              <a:tr h="270956">
                <a:tc>
                  <a:txBody>
                    <a:bodyPr/>
                    <a:lstStyle/>
                    <a:p>
                      <a:pPr marL="0" marR="0" indent="0">
                        <a:lnSpc>
                          <a:spcPct val="150000"/>
                        </a:lnSpc>
                        <a:spcBef>
                          <a:spcPts val="0"/>
                        </a:spcBef>
                        <a:spcAft>
                          <a:spcPts val="0"/>
                        </a:spcAft>
                      </a:pPr>
                      <a:r>
                        <a:rPr lang="en-US" sz="1200">
                          <a:effectLst/>
                        </a:rPr>
                        <a:t>17</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Can you elaborate on the need for this solution?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As the porosity of the ceramic materials increases, the part strength will decrease. Future parts are expected to decrease in porosity for improving other properties.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accommodates reduced strength materials.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866174318"/>
                  </a:ext>
                </a:extLst>
              </a:tr>
              <a:tr h="270956">
                <a:tc>
                  <a:txBody>
                    <a:bodyPr/>
                    <a:lstStyle/>
                    <a:p>
                      <a:pPr marL="0" marR="0" indent="0">
                        <a:lnSpc>
                          <a:spcPct val="150000"/>
                        </a:lnSpc>
                        <a:spcBef>
                          <a:spcPts val="0"/>
                        </a:spcBef>
                        <a:spcAft>
                          <a:spcPts val="0"/>
                        </a:spcAft>
                      </a:pPr>
                      <a:r>
                        <a:rPr lang="en-US" sz="1200">
                          <a:effectLst/>
                        </a:rPr>
                        <a:t>18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How is the problem being handled currently?</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Several methods currently exist; roller grippers that contact the skin of the part, rubber and foam padding, vacuum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leverages success from existing methods.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3635958279"/>
                  </a:ext>
                </a:extLst>
              </a:tr>
              <a:tr h="270956">
                <a:tc>
                  <a:txBody>
                    <a:bodyPr/>
                    <a:lstStyle/>
                    <a:p>
                      <a:pPr marL="0" marR="0" indent="0">
                        <a:lnSpc>
                          <a:spcPct val="150000"/>
                        </a:lnSpc>
                        <a:spcBef>
                          <a:spcPts val="0"/>
                        </a:spcBef>
                        <a:spcAft>
                          <a:spcPts val="0"/>
                        </a:spcAft>
                      </a:pPr>
                      <a:r>
                        <a:rPr lang="en-US" sz="1200">
                          <a:effectLst/>
                        </a:rPr>
                        <a:t>19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we providing a mechanism or material?</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is very unique in the aspect that it is open to you all. The last thing we want to do is provide a prescription to the problem.</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imaginative.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336135222"/>
                  </a:ext>
                </a:extLst>
              </a:tr>
            </a:tbl>
          </a:graphicData>
        </a:graphic>
      </p:graphicFrame>
    </p:spTree>
    <p:extLst>
      <p:ext uri="{BB962C8B-B14F-4D97-AF65-F5344CB8AC3E}">
        <p14:creationId xmlns:p14="http://schemas.microsoft.com/office/powerpoint/2010/main" val="3589752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57</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3925456033"/>
              </p:ext>
            </p:extLst>
          </p:nvPr>
        </p:nvGraphicFramePr>
        <p:xfrm>
          <a:off x="838200" y="1497012"/>
          <a:ext cx="10515599" cy="2700580"/>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70956">
                <a:tc>
                  <a:txBody>
                    <a:bodyPr/>
                    <a:lstStyle/>
                    <a:p>
                      <a:pPr marL="0" marR="0" indent="0">
                        <a:lnSpc>
                          <a:spcPct val="150000"/>
                        </a:lnSpc>
                        <a:spcBef>
                          <a:spcPts val="0"/>
                        </a:spcBef>
                        <a:spcAft>
                          <a:spcPts val="0"/>
                        </a:spcAft>
                      </a:pPr>
                      <a:r>
                        <a:rPr lang="en-US" sz="1200">
                          <a:effectLst/>
                        </a:rPr>
                        <a:t>20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is the main issue you are trying to solve here?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main challenge is the isostatic strength measurement for how strong the part is prior to shipping out, damage observed for lower strength, fragile, and lower porosity parts.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evaluation of success for the project considers isostatic strength and porosity.</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614119036"/>
                  </a:ext>
                </a:extLst>
              </a:tr>
              <a:tr h="270956">
                <a:tc>
                  <a:txBody>
                    <a:bodyPr/>
                    <a:lstStyle/>
                    <a:p>
                      <a:pPr marL="0" marR="0" indent="0">
                        <a:lnSpc>
                          <a:spcPct val="150000"/>
                        </a:lnSpc>
                        <a:spcBef>
                          <a:spcPts val="0"/>
                        </a:spcBef>
                        <a:spcAft>
                          <a:spcPts val="0"/>
                        </a:spcAft>
                      </a:pPr>
                      <a:r>
                        <a:rPr lang="en-US" sz="1200">
                          <a:effectLst/>
                        </a:rPr>
                        <a:t>21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Does the solution need to be automated?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It does not have to be automated, looking for pick and place for one axis or two, linear servo to move around.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relocates parts across one or more axes.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3937674796"/>
                  </a:ext>
                </a:extLst>
              </a:tr>
              <a:tr h="270956">
                <a:tc>
                  <a:txBody>
                    <a:bodyPr/>
                    <a:lstStyle/>
                    <a:p>
                      <a:pPr marL="0" marR="0" indent="0">
                        <a:lnSpc>
                          <a:spcPct val="150000"/>
                        </a:lnSpc>
                        <a:spcBef>
                          <a:spcPts val="0"/>
                        </a:spcBef>
                        <a:spcAft>
                          <a:spcPts val="0"/>
                        </a:spcAft>
                      </a:pPr>
                      <a:r>
                        <a:rPr lang="en-US" sz="1200">
                          <a:effectLst/>
                        </a:rPr>
                        <a:t>22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 specific surface dedicated for handling the parts?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It does not matter what surfaces or edges to pick up.</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interfaces with the part on a part surface.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969812302"/>
                  </a:ext>
                </a:extLst>
              </a:tr>
            </a:tbl>
          </a:graphicData>
        </a:graphic>
      </p:graphicFrame>
    </p:spTree>
    <p:extLst>
      <p:ext uri="{BB962C8B-B14F-4D97-AF65-F5344CB8AC3E}">
        <p14:creationId xmlns:p14="http://schemas.microsoft.com/office/powerpoint/2010/main" val="1984878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34"/>
          <p:cNvSpPr/>
          <p:nvPr/>
        </p:nvSpPr>
        <p:spPr>
          <a:xfrm>
            <a:off x="738526" y="763571"/>
            <a:ext cx="5189028" cy="71956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08480"/>
            <a:ext cx="5087239"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Functional Decomposition</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58</a:t>
            </a:fld>
            <a:endParaRPr kern="0">
              <a:solidFill>
                <a:srgbClr val="000000"/>
              </a:solidFill>
            </a:endParaRPr>
          </a:p>
        </p:txBody>
      </p:sp>
      <p:sp>
        <p:nvSpPr>
          <p:cNvPr id="11" name="Google Shape;279;p31">
            <a:extLst>
              <a:ext uri="{FF2B5EF4-FFF2-40B4-BE49-F238E27FC236}">
                <a16:creationId xmlns:a16="http://schemas.microsoft.com/office/drawing/2014/main" id="{8FD9AAB5-4A6D-4DF5-8B95-B7B0AA70E1CF}"/>
              </a:ext>
            </a:extLst>
          </p:cNvPr>
          <p:cNvSpPr/>
          <p:nvPr/>
        </p:nvSpPr>
        <p:spPr>
          <a:xfrm>
            <a:off x="882968" y="1656031"/>
            <a:ext cx="10357838"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14" name="Group 13">
            <a:extLst>
              <a:ext uri="{FF2B5EF4-FFF2-40B4-BE49-F238E27FC236}">
                <a16:creationId xmlns:a16="http://schemas.microsoft.com/office/drawing/2014/main" id="{CFA106FF-4503-499B-947D-B11C3A7E03B5}"/>
              </a:ext>
            </a:extLst>
          </p:cNvPr>
          <p:cNvGrpSpPr/>
          <p:nvPr/>
        </p:nvGrpSpPr>
        <p:grpSpPr>
          <a:xfrm>
            <a:off x="1536700" y="2358300"/>
            <a:ext cx="1796340" cy="1854602"/>
            <a:chOff x="1536700" y="2358300"/>
            <a:chExt cx="1796340" cy="1854602"/>
          </a:xfrm>
        </p:grpSpPr>
        <p:pic>
          <p:nvPicPr>
            <p:cNvPr id="4" name="Graphic 3" descr="Chat bubble with solid fill">
              <a:extLst>
                <a:ext uri="{FF2B5EF4-FFF2-40B4-BE49-F238E27FC236}">
                  <a16:creationId xmlns:a16="http://schemas.microsoft.com/office/drawing/2014/main" id="{B955389D-9DE3-4ABE-A021-A4DBAAE35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6700" y="2358300"/>
              <a:ext cx="1739900" cy="1739900"/>
            </a:xfrm>
            <a:prstGeom prst="rect">
              <a:avLst/>
            </a:prstGeom>
          </p:spPr>
        </p:pic>
        <p:sp>
          <p:nvSpPr>
            <p:cNvPr id="13" name="TextBox 12">
              <a:extLst>
                <a:ext uri="{FF2B5EF4-FFF2-40B4-BE49-F238E27FC236}">
                  <a16:creationId xmlns:a16="http://schemas.microsoft.com/office/drawing/2014/main" id="{230DD2B6-B437-4E21-BC05-1C104B69C9AB}"/>
                </a:ext>
              </a:extLst>
            </p:cNvPr>
            <p:cNvSpPr txBox="1"/>
            <p:nvPr/>
          </p:nvSpPr>
          <p:spPr>
            <a:xfrm>
              <a:off x="1593140" y="3843570"/>
              <a:ext cx="1739900" cy="369332"/>
            </a:xfrm>
            <a:prstGeom prst="rect">
              <a:avLst/>
            </a:prstGeom>
            <a:noFill/>
          </p:spPr>
          <p:txBody>
            <a:bodyPr wrap="square" rtlCol="0">
              <a:spAutoFit/>
            </a:bodyPr>
            <a:lstStyle/>
            <a:p>
              <a:r>
                <a:rPr lang="en-US"/>
                <a:t>Identify Needs</a:t>
              </a:r>
            </a:p>
          </p:txBody>
        </p:sp>
      </p:grpSp>
      <p:grpSp>
        <p:nvGrpSpPr>
          <p:cNvPr id="15" name="Group 14">
            <a:extLst>
              <a:ext uri="{FF2B5EF4-FFF2-40B4-BE49-F238E27FC236}">
                <a16:creationId xmlns:a16="http://schemas.microsoft.com/office/drawing/2014/main" id="{4B1F2701-5148-4693-8CE2-637E17415B9D}"/>
              </a:ext>
            </a:extLst>
          </p:cNvPr>
          <p:cNvGrpSpPr/>
          <p:nvPr/>
        </p:nvGrpSpPr>
        <p:grpSpPr>
          <a:xfrm>
            <a:off x="3879176" y="2231300"/>
            <a:ext cx="2042554" cy="1981602"/>
            <a:chOff x="3879176" y="2231300"/>
            <a:chExt cx="2042554" cy="1981602"/>
          </a:xfrm>
        </p:grpSpPr>
        <p:pic>
          <p:nvPicPr>
            <p:cNvPr id="6" name="Graphic 5" descr="Work from home desk with solid fill">
              <a:extLst>
                <a:ext uri="{FF2B5EF4-FFF2-40B4-BE49-F238E27FC236}">
                  <a16:creationId xmlns:a16="http://schemas.microsoft.com/office/drawing/2014/main" id="{C8C04AEC-565F-46DE-B077-C37D9F92BD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5000" y="2231300"/>
              <a:ext cx="1866900" cy="1866900"/>
            </a:xfrm>
            <a:prstGeom prst="rect">
              <a:avLst/>
            </a:prstGeom>
          </p:spPr>
        </p:pic>
        <p:sp>
          <p:nvSpPr>
            <p:cNvPr id="19" name="TextBox 18">
              <a:extLst>
                <a:ext uri="{FF2B5EF4-FFF2-40B4-BE49-F238E27FC236}">
                  <a16:creationId xmlns:a16="http://schemas.microsoft.com/office/drawing/2014/main" id="{5757ACBD-E61F-4742-A4FC-2E292379500C}"/>
                </a:ext>
              </a:extLst>
            </p:cNvPr>
            <p:cNvSpPr txBox="1"/>
            <p:nvPr/>
          </p:nvSpPr>
          <p:spPr>
            <a:xfrm>
              <a:off x="3879176" y="3843570"/>
              <a:ext cx="2042554" cy="369332"/>
            </a:xfrm>
            <a:prstGeom prst="rect">
              <a:avLst/>
            </a:prstGeom>
            <a:noFill/>
          </p:spPr>
          <p:txBody>
            <a:bodyPr wrap="square" rtlCol="0">
              <a:spAutoFit/>
            </a:bodyPr>
            <a:lstStyle/>
            <a:p>
              <a:r>
                <a:rPr lang="en-US"/>
                <a:t>Identify Functions</a:t>
              </a:r>
            </a:p>
          </p:txBody>
        </p:sp>
      </p:grpSp>
      <p:grpSp>
        <p:nvGrpSpPr>
          <p:cNvPr id="16" name="Group 15">
            <a:extLst>
              <a:ext uri="{FF2B5EF4-FFF2-40B4-BE49-F238E27FC236}">
                <a16:creationId xmlns:a16="http://schemas.microsoft.com/office/drawing/2014/main" id="{B78DADE3-0FED-4E6F-8322-D95FF77FA718}"/>
              </a:ext>
            </a:extLst>
          </p:cNvPr>
          <p:cNvGrpSpPr/>
          <p:nvPr/>
        </p:nvGrpSpPr>
        <p:grpSpPr>
          <a:xfrm>
            <a:off x="6374236" y="2443250"/>
            <a:ext cx="1739900" cy="1782352"/>
            <a:chOff x="6374236" y="2443250"/>
            <a:chExt cx="1739900" cy="1782352"/>
          </a:xfrm>
        </p:grpSpPr>
        <p:pic>
          <p:nvPicPr>
            <p:cNvPr id="12" name="Graphic 11" descr="Transfer with solid fill">
              <a:extLst>
                <a:ext uri="{FF2B5EF4-FFF2-40B4-BE49-F238E27FC236}">
                  <a16:creationId xmlns:a16="http://schemas.microsoft.com/office/drawing/2014/main" id="{ABCC8045-EB66-4B99-AE94-FBB08D0FC8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4600" y="2443250"/>
              <a:ext cx="1443000" cy="1443000"/>
            </a:xfrm>
            <a:prstGeom prst="rect">
              <a:avLst/>
            </a:prstGeom>
          </p:spPr>
        </p:pic>
        <p:sp>
          <p:nvSpPr>
            <p:cNvPr id="20" name="TextBox 19">
              <a:extLst>
                <a:ext uri="{FF2B5EF4-FFF2-40B4-BE49-F238E27FC236}">
                  <a16:creationId xmlns:a16="http://schemas.microsoft.com/office/drawing/2014/main" id="{E1E0745D-C8DF-43A6-9281-9F185D95CF1D}"/>
                </a:ext>
              </a:extLst>
            </p:cNvPr>
            <p:cNvSpPr txBox="1"/>
            <p:nvPr/>
          </p:nvSpPr>
          <p:spPr>
            <a:xfrm>
              <a:off x="6374236" y="3856270"/>
              <a:ext cx="1739900" cy="369332"/>
            </a:xfrm>
            <a:prstGeom prst="rect">
              <a:avLst/>
            </a:prstGeom>
            <a:noFill/>
          </p:spPr>
          <p:txBody>
            <a:bodyPr wrap="square" rtlCol="0">
              <a:spAutoFit/>
            </a:bodyPr>
            <a:lstStyle/>
            <a:p>
              <a:pPr algn="ctr"/>
              <a:r>
                <a:rPr lang="en-US"/>
                <a:t>Relate </a:t>
              </a:r>
            </a:p>
          </p:txBody>
        </p:sp>
      </p:grpSp>
      <p:grpSp>
        <p:nvGrpSpPr>
          <p:cNvPr id="17" name="Group 16">
            <a:extLst>
              <a:ext uri="{FF2B5EF4-FFF2-40B4-BE49-F238E27FC236}">
                <a16:creationId xmlns:a16="http://schemas.microsoft.com/office/drawing/2014/main" id="{0FA16D51-9168-403D-A1FB-BC7E87EAF30B}"/>
              </a:ext>
            </a:extLst>
          </p:cNvPr>
          <p:cNvGrpSpPr/>
          <p:nvPr/>
        </p:nvGrpSpPr>
        <p:grpSpPr>
          <a:xfrm>
            <a:off x="8623300" y="2244000"/>
            <a:ext cx="1739900" cy="2582582"/>
            <a:chOff x="8623300" y="2244000"/>
            <a:chExt cx="1739900" cy="2582582"/>
          </a:xfrm>
        </p:grpSpPr>
        <p:pic>
          <p:nvPicPr>
            <p:cNvPr id="10" name="Graphic 9" descr="Decision chart with solid fill">
              <a:extLst>
                <a:ext uri="{FF2B5EF4-FFF2-40B4-BE49-F238E27FC236}">
                  <a16:creationId xmlns:a16="http://schemas.microsoft.com/office/drawing/2014/main" id="{F89B0222-AA9E-42CE-8392-077F386BBE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23300" y="2244000"/>
              <a:ext cx="1739900" cy="1739900"/>
            </a:xfrm>
            <a:prstGeom prst="rect">
              <a:avLst/>
            </a:prstGeom>
          </p:spPr>
        </p:pic>
        <p:sp>
          <p:nvSpPr>
            <p:cNvPr id="21" name="TextBox 20">
              <a:extLst>
                <a:ext uri="{FF2B5EF4-FFF2-40B4-BE49-F238E27FC236}">
                  <a16:creationId xmlns:a16="http://schemas.microsoft.com/office/drawing/2014/main" id="{F12E05B3-906D-472C-996D-A8FFD5F52C47}"/>
                </a:ext>
              </a:extLst>
            </p:cNvPr>
            <p:cNvSpPr txBox="1"/>
            <p:nvPr/>
          </p:nvSpPr>
          <p:spPr>
            <a:xfrm>
              <a:off x="8623300" y="3903252"/>
              <a:ext cx="1739900" cy="923330"/>
            </a:xfrm>
            <a:prstGeom prst="rect">
              <a:avLst/>
            </a:prstGeom>
            <a:noFill/>
          </p:spPr>
          <p:txBody>
            <a:bodyPr wrap="square" rtlCol="0">
              <a:spAutoFit/>
            </a:bodyPr>
            <a:lstStyle/>
            <a:p>
              <a:pPr algn="ctr"/>
              <a:r>
                <a:rPr lang="en-US"/>
                <a:t>Create Hierarchy Flow Chart</a:t>
              </a:r>
            </a:p>
          </p:txBody>
        </p:sp>
      </p:grpSp>
    </p:spTree>
    <p:extLst>
      <p:ext uri="{BB962C8B-B14F-4D97-AF65-F5344CB8AC3E}">
        <p14:creationId xmlns:p14="http://schemas.microsoft.com/office/powerpoint/2010/main" val="21326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695D-EA20-40C1-8AED-FFE4E9D7B94C}"/>
              </a:ext>
            </a:extLst>
          </p:cNvPr>
          <p:cNvSpPr>
            <a:spLocks noGrp="1"/>
          </p:cNvSpPr>
          <p:nvPr>
            <p:ph type="title"/>
          </p:nvPr>
        </p:nvSpPr>
        <p:spPr>
          <a:xfrm>
            <a:off x="838200" y="-269134"/>
            <a:ext cx="10515600" cy="996800"/>
          </a:xfrm>
        </p:spPr>
        <p:txBody>
          <a:bodyPr/>
          <a:lstStyle/>
          <a:p>
            <a:r>
              <a:rPr lang="en-US"/>
              <a:t>Functional Decomposition Cross Reference Table</a:t>
            </a:r>
          </a:p>
        </p:txBody>
      </p:sp>
      <p:sp>
        <p:nvSpPr>
          <p:cNvPr id="5" name="Slide Number Placeholder 4">
            <a:extLst>
              <a:ext uri="{FF2B5EF4-FFF2-40B4-BE49-F238E27FC236}">
                <a16:creationId xmlns:a16="http://schemas.microsoft.com/office/drawing/2014/main" id="{30E0F9F1-D33E-4CF9-A587-387D039D8166}"/>
              </a:ext>
            </a:extLst>
          </p:cNvPr>
          <p:cNvSpPr>
            <a:spLocks noGrp="1"/>
          </p:cNvSpPr>
          <p:nvPr>
            <p:ph type="sldNum" idx="12"/>
          </p:nvPr>
        </p:nvSpPr>
        <p:spPr/>
        <p:txBody>
          <a:bodyPr/>
          <a:lstStyle/>
          <a:p>
            <a:fld id="{00000000-1234-1234-1234-123412341234}" type="slidenum">
              <a:rPr lang="en" smtClean="0"/>
              <a:pPr/>
              <a:t>59</a:t>
            </a:fld>
            <a:endParaRPr lang="en"/>
          </a:p>
        </p:txBody>
      </p:sp>
      <p:sp>
        <p:nvSpPr>
          <p:cNvPr id="6" name="Text Placeholder 5">
            <a:extLst>
              <a:ext uri="{FF2B5EF4-FFF2-40B4-BE49-F238E27FC236}">
                <a16:creationId xmlns:a16="http://schemas.microsoft.com/office/drawing/2014/main" id="{E1722176-9C24-4478-A654-36E6A2A7971F}"/>
              </a:ext>
            </a:extLst>
          </p:cNvPr>
          <p:cNvSpPr>
            <a:spLocks noGrp="1"/>
          </p:cNvSpPr>
          <p:nvPr>
            <p:ph type="body" idx="3"/>
          </p:nvPr>
        </p:nvSpPr>
        <p:spPr/>
        <p:txBody>
          <a:bodyPr/>
          <a:lstStyle/>
          <a:p>
            <a:endParaRPr lang="en-US"/>
          </a:p>
        </p:txBody>
      </p:sp>
      <p:graphicFrame>
        <p:nvGraphicFramePr>
          <p:cNvPr id="7" name="Table 6">
            <a:extLst>
              <a:ext uri="{FF2B5EF4-FFF2-40B4-BE49-F238E27FC236}">
                <a16:creationId xmlns:a16="http://schemas.microsoft.com/office/drawing/2014/main" id="{FA610675-87AE-417E-B8B2-706B6180DC60}"/>
              </a:ext>
            </a:extLst>
          </p:cNvPr>
          <p:cNvGraphicFramePr>
            <a:graphicFrameLocks noGrp="1"/>
          </p:cNvGraphicFramePr>
          <p:nvPr>
            <p:extLst>
              <p:ext uri="{D42A27DB-BD31-4B8C-83A1-F6EECF244321}">
                <p14:modId xmlns:p14="http://schemas.microsoft.com/office/powerpoint/2010/main" val="3654438558"/>
              </p:ext>
            </p:extLst>
          </p:nvPr>
        </p:nvGraphicFramePr>
        <p:xfrm>
          <a:off x="3398520" y="1062946"/>
          <a:ext cx="5394960" cy="4420945"/>
        </p:xfrm>
        <a:graphic>
          <a:graphicData uri="http://schemas.openxmlformats.org/drawingml/2006/table">
            <a:tbl>
              <a:tblPr>
                <a:tableStyleId>{5C22544A-7EE6-4342-B048-85BDC9FD1C3A}</a:tableStyleId>
              </a:tblPr>
              <a:tblGrid>
                <a:gridCol w="2153498">
                  <a:extLst>
                    <a:ext uri="{9D8B030D-6E8A-4147-A177-3AD203B41FA5}">
                      <a16:colId xmlns:a16="http://schemas.microsoft.com/office/drawing/2014/main" val="689795016"/>
                    </a:ext>
                  </a:extLst>
                </a:gridCol>
                <a:gridCol w="818778">
                  <a:extLst>
                    <a:ext uri="{9D8B030D-6E8A-4147-A177-3AD203B41FA5}">
                      <a16:colId xmlns:a16="http://schemas.microsoft.com/office/drawing/2014/main" val="260758924"/>
                    </a:ext>
                  </a:extLst>
                </a:gridCol>
                <a:gridCol w="874858">
                  <a:extLst>
                    <a:ext uri="{9D8B030D-6E8A-4147-A177-3AD203B41FA5}">
                      <a16:colId xmlns:a16="http://schemas.microsoft.com/office/drawing/2014/main" val="3697230310"/>
                    </a:ext>
                  </a:extLst>
                </a:gridCol>
                <a:gridCol w="773913">
                  <a:extLst>
                    <a:ext uri="{9D8B030D-6E8A-4147-A177-3AD203B41FA5}">
                      <a16:colId xmlns:a16="http://schemas.microsoft.com/office/drawing/2014/main" val="1004020952"/>
                    </a:ext>
                  </a:extLst>
                </a:gridCol>
                <a:gridCol w="773913">
                  <a:extLst>
                    <a:ext uri="{9D8B030D-6E8A-4147-A177-3AD203B41FA5}">
                      <a16:colId xmlns:a16="http://schemas.microsoft.com/office/drawing/2014/main" val="4007683951"/>
                    </a:ext>
                  </a:extLst>
                </a:gridCol>
              </a:tblGrid>
              <a:tr h="186704">
                <a:tc rowSpan="2">
                  <a:txBody>
                    <a:bodyPr/>
                    <a:lstStyle/>
                    <a:p>
                      <a:pPr algn="ctr" fontAlgn="b"/>
                      <a:r>
                        <a:rPr lang="en-US" sz="1200" u="none" strike="noStrike">
                          <a:effectLst/>
                        </a:rPr>
                        <a:t>Functions</a:t>
                      </a:r>
                      <a:endParaRPr lang="en-US" sz="1200" b="0" i="0" u="none" strike="noStrike">
                        <a:solidFill>
                          <a:srgbClr val="000000"/>
                        </a:solidFill>
                        <a:effectLst/>
                        <a:latin typeface="Calibri" panose="020F0502020204030204" pitchFamily="34" charset="0"/>
                      </a:endParaRPr>
                    </a:p>
                  </a:txBody>
                  <a:tcPr marL="9335" marR="9335" marT="9335" marB="0" anchor="b"/>
                </a:tc>
                <a:tc gridSpan="4">
                  <a:txBody>
                    <a:bodyPr/>
                    <a:lstStyle/>
                    <a:p>
                      <a:pPr algn="ctr" fontAlgn="b"/>
                      <a:r>
                        <a:rPr lang="en-US" sz="1200" u="none" strike="noStrike">
                          <a:effectLst/>
                        </a:rPr>
                        <a:t>Systems</a:t>
                      </a:r>
                      <a:endParaRPr lang="en-US" sz="1200" b="0" i="0" u="none" strike="noStrike">
                        <a:solidFill>
                          <a:srgbClr val="000000"/>
                        </a:solidFill>
                        <a:effectLst/>
                        <a:latin typeface="Calibri" panose="020F0502020204030204" pitchFamily="34" charset="0"/>
                      </a:endParaRPr>
                    </a:p>
                  </a:txBody>
                  <a:tcPr marL="9335" marR="9335" marT="933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6491343"/>
                  </a:ext>
                </a:extLst>
              </a:tr>
              <a:tr h="186704">
                <a:tc vMerge="1">
                  <a:txBody>
                    <a:bodyPr/>
                    <a:lstStyle/>
                    <a:p>
                      <a:endParaRPr lang="en-US"/>
                    </a:p>
                  </a:txBody>
                  <a:tcPr/>
                </a:tc>
                <a:tc>
                  <a:txBody>
                    <a:bodyPr/>
                    <a:lstStyle/>
                    <a:p>
                      <a:pPr algn="ctr" fontAlgn="b"/>
                      <a:r>
                        <a:rPr lang="en-US" sz="1200" u="none" strike="noStrike">
                          <a:effectLst/>
                        </a:rPr>
                        <a:t>Move</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Support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Navigate</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Power</a:t>
                      </a:r>
                      <a:endParaRPr lang="en-US" sz="1200" b="0"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3383806823"/>
                  </a:ext>
                </a:extLst>
              </a:tr>
              <a:tr h="186704">
                <a:tc>
                  <a:txBody>
                    <a:bodyPr/>
                    <a:lstStyle/>
                    <a:p>
                      <a:pPr algn="l" fontAlgn="b"/>
                      <a:r>
                        <a:rPr lang="en-US" sz="1200" u="none" strike="noStrike">
                          <a:effectLst/>
                        </a:rPr>
                        <a:t>Rotate</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147126029"/>
                  </a:ext>
                </a:extLst>
              </a:tr>
              <a:tr h="186704">
                <a:tc>
                  <a:txBody>
                    <a:bodyPr/>
                    <a:lstStyle/>
                    <a:p>
                      <a:pPr algn="l" fontAlgn="b"/>
                      <a:r>
                        <a:rPr lang="en-US" sz="1200" u="none" strike="noStrike">
                          <a:effectLst/>
                        </a:rPr>
                        <a:t>Orient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4234912770"/>
                  </a:ext>
                </a:extLst>
              </a:tr>
              <a:tr h="186704">
                <a:tc>
                  <a:txBody>
                    <a:bodyPr/>
                    <a:lstStyle/>
                    <a:p>
                      <a:pPr algn="l" fontAlgn="b"/>
                      <a:r>
                        <a:rPr lang="en-US" sz="1200" u="none" strike="noStrike">
                          <a:effectLst/>
                        </a:rPr>
                        <a:t>Orient to part </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593293480"/>
                  </a:ext>
                </a:extLst>
              </a:tr>
              <a:tr h="186704">
                <a:tc>
                  <a:txBody>
                    <a:bodyPr/>
                    <a:lstStyle/>
                    <a:p>
                      <a:pPr algn="l" fontAlgn="b"/>
                      <a:r>
                        <a:rPr lang="en-US" sz="1200" u="none" strike="noStrike">
                          <a:effectLst/>
                        </a:rPr>
                        <a:t>Translate</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125722504"/>
                  </a:ext>
                </a:extLst>
              </a:tr>
              <a:tr h="186704">
                <a:tc>
                  <a:txBody>
                    <a:bodyPr/>
                    <a:lstStyle/>
                    <a:p>
                      <a:pPr algn="l" fontAlgn="b"/>
                      <a:r>
                        <a:rPr lang="en-US" sz="1200" u="none" strike="noStrike">
                          <a:effectLst/>
                        </a:rPr>
                        <a:t>Lift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986734249"/>
                  </a:ext>
                </a:extLst>
              </a:tr>
              <a:tr h="186704">
                <a:tc>
                  <a:txBody>
                    <a:bodyPr/>
                    <a:lstStyle/>
                    <a:p>
                      <a:pPr algn="l" fontAlgn="b"/>
                      <a:r>
                        <a:rPr lang="en-US" sz="1200" u="none" strike="noStrike">
                          <a:effectLst/>
                        </a:rPr>
                        <a:t>Place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3344339421"/>
                  </a:ext>
                </a:extLst>
              </a:tr>
              <a:tr h="186704">
                <a:tc>
                  <a:txBody>
                    <a:bodyPr/>
                    <a:lstStyle/>
                    <a:p>
                      <a:pPr algn="l" fontAlgn="b"/>
                      <a:r>
                        <a:rPr lang="en-US" sz="1200" u="none" strike="noStrike">
                          <a:effectLst/>
                        </a:rPr>
                        <a:t>Travel with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63925682"/>
                  </a:ext>
                </a:extLst>
              </a:tr>
              <a:tr h="186704">
                <a:tc>
                  <a:txBody>
                    <a:bodyPr/>
                    <a:lstStyle/>
                    <a:p>
                      <a:pPr algn="l" fontAlgn="b"/>
                      <a:r>
                        <a:rPr lang="en-US" sz="1200" u="none" strike="noStrike">
                          <a:effectLst/>
                        </a:rPr>
                        <a:t>Secure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3775609242"/>
                  </a:ext>
                </a:extLst>
              </a:tr>
              <a:tr h="186704">
                <a:tc>
                  <a:txBody>
                    <a:bodyPr/>
                    <a:lstStyle/>
                    <a:p>
                      <a:pPr algn="l" fontAlgn="b"/>
                      <a:r>
                        <a:rPr lang="en-US" sz="1200" u="none" strike="noStrike">
                          <a:effectLst/>
                        </a:rPr>
                        <a:t>Release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084373185"/>
                  </a:ext>
                </a:extLst>
              </a:tr>
              <a:tr h="186704">
                <a:tc>
                  <a:txBody>
                    <a:bodyPr/>
                    <a:lstStyle/>
                    <a:p>
                      <a:pPr algn="l" fontAlgn="b"/>
                      <a:r>
                        <a:rPr lang="en-US" sz="1200" u="none" strike="noStrike">
                          <a:effectLst/>
                        </a:rPr>
                        <a:t>Carry part load</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3490759864"/>
                  </a:ext>
                </a:extLst>
              </a:tr>
              <a:tr h="186704">
                <a:tc>
                  <a:txBody>
                    <a:bodyPr/>
                    <a:lstStyle/>
                    <a:p>
                      <a:pPr algn="l" fontAlgn="b"/>
                      <a:r>
                        <a:rPr lang="en-US" sz="1200" u="none" strike="noStrike">
                          <a:effectLst/>
                        </a:rPr>
                        <a:t>Regulate applied pressure</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3630999766"/>
                  </a:ext>
                </a:extLst>
              </a:tr>
              <a:tr h="186704">
                <a:tc>
                  <a:txBody>
                    <a:bodyPr/>
                    <a:lstStyle/>
                    <a:p>
                      <a:pPr algn="l" fontAlgn="b"/>
                      <a:r>
                        <a:rPr lang="en-US" sz="1200" u="none" strike="noStrike">
                          <a:effectLst/>
                        </a:rPr>
                        <a:t>Locate part</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782721097"/>
                  </a:ext>
                </a:extLst>
              </a:tr>
              <a:tr h="186704">
                <a:tc>
                  <a:txBody>
                    <a:bodyPr/>
                    <a:lstStyle/>
                    <a:p>
                      <a:pPr algn="l" fontAlgn="b"/>
                      <a:r>
                        <a:rPr lang="en-US" sz="1200" u="none" strike="noStrike">
                          <a:effectLst/>
                        </a:rPr>
                        <a:t>Locate destination</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267994814"/>
                  </a:ext>
                </a:extLst>
              </a:tr>
              <a:tr h="186704">
                <a:tc>
                  <a:txBody>
                    <a:bodyPr/>
                    <a:lstStyle/>
                    <a:p>
                      <a:pPr algn="l" fontAlgn="b"/>
                      <a:r>
                        <a:rPr lang="en-US" sz="1200" u="none" strike="noStrike">
                          <a:effectLst/>
                        </a:rPr>
                        <a:t>Avoid collisions</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194725307"/>
                  </a:ext>
                </a:extLst>
              </a:tr>
              <a:tr h="186704">
                <a:tc>
                  <a:txBody>
                    <a:bodyPr/>
                    <a:lstStyle/>
                    <a:p>
                      <a:pPr algn="l" fontAlgn="b"/>
                      <a:r>
                        <a:rPr lang="en-US" sz="1200" u="none" strike="noStrike">
                          <a:effectLst/>
                        </a:rPr>
                        <a:t>Receive power</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265081055"/>
                  </a:ext>
                </a:extLst>
              </a:tr>
              <a:tr h="186704">
                <a:tc>
                  <a:txBody>
                    <a:bodyPr/>
                    <a:lstStyle/>
                    <a:p>
                      <a:pPr algn="l" fontAlgn="b"/>
                      <a:r>
                        <a:rPr lang="en-US" sz="1200" u="none" strike="noStrike">
                          <a:effectLst/>
                        </a:rPr>
                        <a:t>Convert power into actuation</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1692084280"/>
                  </a:ext>
                </a:extLst>
              </a:tr>
              <a:tr h="186704">
                <a:tc>
                  <a:txBody>
                    <a:bodyPr/>
                    <a:lstStyle/>
                    <a:p>
                      <a:pPr algn="l" fontAlgn="b"/>
                      <a:r>
                        <a:rPr lang="en-US" sz="1200" u="none" strike="noStrike">
                          <a:effectLst/>
                        </a:rPr>
                        <a:t>Process signals</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2696523137"/>
                  </a:ext>
                </a:extLst>
              </a:tr>
              <a:tr h="186704">
                <a:tc>
                  <a:txBody>
                    <a:bodyPr/>
                    <a:lstStyle/>
                    <a:p>
                      <a:pPr algn="l" fontAlgn="b"/>
                      <a:r>
                        <a:rPr lang="en-US" sz="1200" u="none" strike="noStrike">
                          <a:effectLst/>
                        </a:rPr>
                        <a:t>Send signals</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263804551"/>
                  </a:ext>
                </a:extLst>
              </a:tr>
              <a:tr h="186704">
                <a:tc>
                  <a:txBody>
                    <a:bodyPr/>
                    <a:lstStyle/>
                    <a:p>
                      <a:pPr algn="l" fontAlgn="b"/>
                      <a:r>
                        <a:rPr lang="en-US" sz="1200" u="none" strike="noStrike">
                          <a:effectLst/>
                        </a:rPr>
                        <a:t>Transduce signals</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972293627"/>
                  </a:ext>
                </a:extLst>
              </a:tr>
              <a:tr h="186704">
                <a:tc>
                  <a:txBody>
                    <a:bodyPr/>
                    <a:lstStyle/>
                    <a:p>
                      <a:pPr algn="l" fontAlgn="b"/>
                      <a:r>
                        <a:rPr lang="en-US" sz="1200" u="none" strike="noStrike">
                          <a:effectLst/>
                        </a:rPr>
                        <a:t>Receive signals</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2814576442"/>
                  </a:ext>
                </a:extLst>
              </a:tr>
              <a:tr h="186704">
                <a:tc>
                  <a:txBody>
                    <a:bodyPr/>
                    <a:lstStyle/>
                    <a:p>
                      <a:pPr algn="l" fontAlgn="b"/>
                      <a:r>
                        <a:rPr lang="en-US" sz="1200" u="none" strike="noStrike">
                          <a:effectLst/>
                        </a:rPr>
                        <a:t>Compute signals</a:t>
                      </a:r>
                      <a:endParaRPr lang="en-US" sz="1200" b="0"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tc>
                  <a:txBody>
                    <a:bodyPr/>
                    <a:lstStyle/>
                    <a:p>
                      <a:pPr algn="ctr" fontAlgn="b"/>
                      <a:r>
                        <a:rPr lang="en-US" sz="1200" u="none" strike="noStrike">
                          <a:effectLst/>
                        </a:rPr>
                        <a:t>X</a:t>
                      </a:r>
                      <a:endParaRPr lang="en-US" sz="1200" b="1" i="0" u="none" strike="noStrike">
                        <a:solidFill>
                          <a:srgbClr val="000000"/>
                        </a:solidFill>
                        <a:effectLst/>
                        <a:latin typeface="Calibri" panose="020F0502020204030204" pitchFamily="34" charset="0"/>
                      </a:endParaRPr>
                    </a:p>
                  </a:txBody>
                  <a:tcPr marL="9335" marR="9335" marT="9335" marB="0" anchor="b"/>
                </a:tc>
                <a:extLst>
                  <a:ext uri="{0D108BD9-81ED-4DB2-BD59-A6C34878D82A}">
                    <a16:rowId xmlns:a16="http://schemas.microsoft.com/office/drawing/2014/main" val="2455086896"/>
                  </a:ext>
                </a:extLst>
              </a:tr>
            </a:tbl>
          </a:graphicData>
        </a:graphic>
      </p:graphicFrame>
    </p:spTree>
    <p:extLst>
      <p:ext uri="{BB962C8B-B14F-4D97-AF65-F5344CB8AC3E}">
        <p14:creationId xmlns:p14="http://schemas.microsoft.com/office/powerpoint/2010/main" val="122006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2" name="Google Shape;282;p31"/>
          <p:cNvSpPr/>
          <p:nvPr/>
        </p:nvSpPr>
        <p:spPr>
          <a:xfrm>
            <a:off x="882968" y="642933"/>
            <a:ext cx="5181708"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Manufacturing Process</a:t>
            </a: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6</a:t>
            </a:fld>
            <a:endParaRPr kern="0">
              <a:solidFill>
                <a:srgbClr val="000000"/>
              </a:solidFill>
            </a:endParaRPr>
          </a:p>
        </p:txBody>
      </p:sp>
      <p:grpSp>
        <p:nvGrpSpPr>
          <p:cNvPr id="271" name="Group 270">
            <a:extLst>
              <a:ext uri="{FF2B5EF4-FFF2-40B4-BE49-F238E27FC236}">
                <a16:creationId xmlns:a16="http://schemas.microsoft.com/office/drawing/2014/main" id="{C2EBAE4B-F3BD-43C6-BA31-6529C9339C24}"/>
              </a:ext>
            </a:extLst>
          </p:cNvPr>
          <p:cNvGrpSpPr/>
          <p:nvPr/>
        </p:nvGrpSpPr>
        <p:grpSpPr>
          <a:xfrm>
            <a:off x="289591" y="2749379"/>
            <a:ext cx="11514417" cy="1761771"/>
            <a:chOff x="447247" y="4071579"/>
            <a:chExt cx="11514417" cy="1761771"/>
          </a:xfrm>
        </p:grpSpPr>
        <p:grpSp>
          <p:nvGrpSpPr>
            <p:cNvPr id="56" name="Group 55">
              <a:extLst>
                <a:ext uri="{FF2B5EF4-FFF2-40B4-BE49-F238E27FC236}">
                  <a16:creationId xmlns:a16="http://schemas.microsoft.com/office/drawing/2014/main" id="{13501712-C81A-4B5B-9D73-70EF71DF487F}"/>
                </a:ext>
              </a:extLst>
            </p:cNvPr>
            <p:cNvGrpSpPr/>
            <p:nvPr/>
          </p:nvGrpSpPr>
          <p:grpSpPr>
            <a:xfrm>
              <a:off x="447247" y="4071579"/>
              <a:ext cx="11514417" cy="1761771"/>
              <a:chOff x="330792" y="2415274"/>
              <a:chExt cx="11514417" cy="1761771"/>
            </a:xfrm>
          </p:grpSpPr>
          <p:grpSp>
            <p:nvGrpSpPr>
              <p:cNvPr id="21" name="Group 20">
                <a:extLst>
                  <a:ext uri="{FF2B5EF4-FFF2-40B4-BE49-F238E27FC236}">
                    <a16:creationId xmlns:a16="http://schemas.microsoft.com/office/drawing/2014/main" id="{79362B78-7D51-4156-9ACF-5EA90FC0ABE5}"/>
                  </a:ext>
                </a:extLst>
              </p:cNvPr>
              <p:cNvGrpSpPr/>
              <p:nvPr/>
            </p:nvGrpSpPr>
            <p:grpSpPr>
              <a:xfrm>
                <a:off x="330792" y="2415274"/>
                <a:ext cx="11245988" cy="1761771"/>
                <a:chOff x="1745236" y="2480298"/>
                <a:chExt cx="9088625" cy="1446716"/>
              </a:xfrm>
            </p:grpSpPr>
            <p:grpSp>
              <p:nvGrpSpPr>
                <p:cNvPr id="2" name="Group 1">
                  <a:extLst>
                    <a:ext uri="{FF2B5EF4-FFF2-40B4-BE49-F238E27FC236}">
                      <a16:creationId xmlns:a16="http://schemas.microsoft.com/office/drawing/2014/main" id="{CBE58554-10D2-4B2B-988D-3AC47C563F41}"/>
                    </a:ext>
                  </a:extLst>
                </p:cNvPr>
                <p:cNvGrpSpPr/>
                <p:nvPr/>
              </p:nvGrpSpPr>
              <p:grpSpPr>
                <a:xfrm>
                  <a:off x="1940369" y="2922719"/>
                  <a:ext cx="8893492" cy="600100"/>
                  <a:chOff x="1137760" y="389467"/>
                  <a:chExt cx="6602717" cy="690150"/>
                </a:xfrm>
              </p:grpSpPr>
              <p:cxnSp>
                <p:nvCxnSpPr>
                  <p:cNvPr id="8" name="Straight Connector 7">
                    <a:extLst>
                      <a:ext uri="{FF2B5EF4-FFF2-40B4-BE49-F238E27FC236}">
                        <a16:creationId xmlns:a16="http://schemas.microsoft.com/office/drawing/2014/main" id="{C730248F-8CEE-48A1-A325-D89214B6521A}"/>
                      </a:ext>
                    </a:extLst>
                  </p:cNvPr>
                  <p:cNvCxnSpPr>
                    <a:cxnSpLocks/>
                  </p:cNvCxnSpPr>
                  <p:nvPr/>
                </p:nvCxnSpPr>
                <p:spPr>
                  <a:xfrm>
                    <a:off x="1137760" y="719565"/>
                    <a:ext cx="6602717" cy="98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E90C2B-7A88-4D7B-85F8-F5895E666D8C}"/>
                      </a:ext>
                    </a:extLst>
                  </p:cNvPr>
                  <p:cNvCxnSpPr>
                    <a:cxnSpLocks/>
                  </p:cNvCxnSpPr>
                  <p:nvPr/>
                </p:nvCxnSpPr>
                <p:spPr>
                  <a:xfrm flipV="1">
                    <a:off x="164592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CBF606-B396-43B1-AE0F-EDD9AE950E2B}"/>
                      </a:ext>
                    </a:extLst>
                  </p:cNvPr>
                  <p:cNvCxnSpPr>
                    <a:cxnSpLocks/>
                  </p:cNvCxnSpPr>
                  <p:nvPr/>
                </p:nvCxnSpPr>
                <p:spPr>
                  <a:xfrm flipV="1">
                    <a:off x="269155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217967-5A5B-45B6-B0AD-9CD1095A2CD3}"/>
                      </a:ext>
                    </a:extLst>
                  </p:cNvPr>
                  <p:cNvCxnSpPr>
                    <a:cxnSpLocks/>
                  </p:cNvCxnSpPr>
                  <p:nvPr/>
                </p:nvCxnSpPr>
                <p:spPr>
                  <a:xfrm flipV="1">
                    <a:off x="381848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C01BE5-4C13-4518-9ABB-C1549148DA18}"/>
                      </a:ext>
                    </a:extLst>
                  </p:cNvPr>
                  <p:cNvCxnSpPr>
                    <a:cxnSpLocks/>
                  </p:cNvCxnSpPr>
                  <p:nvPr/>
                </p:nvCxnSpPr>
                <p:spPr>
                  <a:xfrm flipV="1">
                    <a:off x="509254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83C264-5A93-4AD2-9608-41CCA0372183}"/>
                      </a:ext>
                    </a:extLst>
                  </p:cNvPr>
                  <p:cNvCxnSpPr>
                    <a:cxnSpLocks/>
                  </p:cNvCxnSpPr>
                  <p:nvPr/>
                </p:nvCxnSpPr>
                <p:spPr>
                  <a:xfrm flipV="1">
                    <a:off x="622263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D22BD12-5928-4CA4-947B-8BC84CD29275}"/>
                    </a:ext>
                  </a:extLst>
                </p:cNvPr>
                <p:cNvGrpSpPr/>
                <p:nvPr/>
              </p:nvGrpSpPr>
              <p:grpSpPr>
                <a:xfrm>
                  <a:off x="1745236" y="2491046"/>
                  <a:ext cx="1960990" cy="565390"/>
                  <a:chOff x="1745236" y="2491046"/>
                  <a:chExt cx="1960990" cy="565390"/>
                </a:xfrm>
              </p:grpSpPr>
              <p:sp>
                <p:nvSpPr>
                  <p:cNvPr id="3" name="Rectangle: Rounded Corners 2">
                    <a:extLst>
                      <a:ext uri="{FF2B5EF4-FFF2-40B4-BE49-F238E27FC236}">
                        <a16:creationId xmlns:a16="http://schemas.microsoft.com/office/drawing/2014/main" id="{A73589B8-78F3-4036-B433-11D4E50F5B2F}"/>
                      </a:ext>
                    </a:extLst>
                  </p:cNvPr>
                  <p:cNvSpPr/>
                  <p:nvPr/>
                </p:nvSpPr>
                <p:spPr>
                  <a:xfrm>
                    <a:off x="1879870" y="2491046"/>
                    <a:ext cx="1608496"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1C684F-25B2-46E9-84E4-C851597E28E8}"/>
                      </a:ext>
                    </a:extLst>
                  </p:cNvPr>
                  <p:cNvSpPr txBox="1"/>
                  <p:nvPr/>
                </p:nvSpPr>
                <p:spPr>
                  <a:xfrm>
                    <a:off x="1745236" y="2542108"/>
                    <a:ext cx="1960990" cy="480201"/>
                  </a:xfrm>
                  <a:prstGeom prst="rect">
                    <a:avLst/>
                  </a:prstGeom>
                  <a:noFill/>
                </p:spPr>
                <p:txBody>
                  <a:bodyPr wrap="square" rtlCol="0">
                    <a:spAutoFit/>
                  </a:bodyPr>
                  <a:lstStyle/>
                  <a:p>
                    <a:pPr algn="ctr"/>
                    <a:r>
                      <a:rPr lang="en-US" sz="3200">
                        <a:latin typeface="Arial Black" panose="020B0A04020102020204" pitchFamily="34" charset="0"/>
                      </a:rPr>
                      <a:t>Mixing</a:t>
                    </a:r>
                  </a:p>
                </p:txBody>
              </p:sp>
            </p:grpSp>
            <p:sp>
              <p:nvSpPr>
                <p:cNvPr id="5" name="Oval 4">
                  <a:extLst>
                    <a:ext uri="{FF2B5EF4-FFF2-40B4-BE49-F238E27FC236}">
                      <a16:creationId xmlns:a16="http://schemas.microsoft.com/office/drawing/2014/main" id="{9D422FCD-0863-451C-A03F-B8960030185B}"/>
                    </a:ext>
                  </a:extLst>
                </p:cNvPr>
                <p:cNvSpPr/>
                <p:nvPr/>
              </p:nvSpPr>
              <p:spPr>
                <a:xfrm>
                  <a:off x="4095311" y="3362279"/>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647B03-B92D-452A-AB99-DF5DAA7240C7}"/>
                    </a:ext>
                  </a:extLst>
                </p:cNvPr>
                <p:cNvSpPr/>
                <p:nvPr/>
              </p:nvSpPr>
              <p:spPr>
                <a:xfrm>
                  <a:off x="7498526" y="3397407"/>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88BE9D2-2878-4DF8-AD22-A29DC78D5EC4}"/>
                    </a:ext>
                  </a:extLst>
                </p:cNvPr>
                <p:cNvGrpSpPr/>
                <p:nvPr/>
              </p:nvGrpSpPr>
              <p:grpSpPr>
                <a:xfrm>
                  <a:off x="4470133" y="2480298"/>
                  <a:ext cx="2072741" cy="565390"/>
                  <a:chOff x="3210915" y="953426"/>
                  <a:chExt cx="2072741" cy="565390"/>
                </a:xfrm>
              </p:grpSpPr>
              <p:sp>
                <p:nvSpPr>
                  <p:cNvPr id="42" name="Rectangle: Rounded Corners 41">
                    <a:extLst>
                      <a:ext uri="{FF2B5EF4-FFF2-40B4-BE49-F238E27FC236}">
                        <a16:creationId xmlns:a16="http://schemas.microsoft.com/office/drawing/2014/main" id="{863AE146-8672-4EAF-BD3D-06E31DA2565A}"/>
                      </a:ext>
                    </a:extLst>
                  </p:cNvPr>
                  <p:cNvSpPr/>
                  <p:nvPr/>
                </p:nvSpPr>
                <p:spPr>
                  <a:xfrm>
                    <a:off x="3210915" y="953426"/>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CD2CFA2-287E-481B-99D7-3DADCEBF1943}"/>
                      </a:ext>
                    </a:extLst>
                  </p:cNvPr>
                  <p:cNvSpPr txBox="1"/>
                  <p:nvPr/>
                </p:nvSpPr>
                <p:spPr>
                  <a:xfrm>
                    <a:off x="3278081" y="996646"/>
                    <a:ext cx="1971254" cy="480201"/>
                  </a:xfrm>
                  <a:prstGeom prst="rect">
                    <a:avLst/>
                  </a:prstGeom>
                  <a:noFill/>
                </p:spPr>
                <p:txBody>
                  <a:bodyPr wrap="square" rtlCol="0">
                    <a:spAutoFit/>
                  </a:bodyPr>
                  <a:lstStyle/>
                  <a:p>
                    <a:pPr algn="ctr"/>
                    <a:r>
                      <a:rPr lang="en-US" sz="3200">
                        <a:latin typeface="Arial Black" panose="020B0A04020102020204" pitchFamily="34" charset="0"/>
                      </a:rPr>
                      <a:t>Cutting</a:t>
                    </a:r>
                  </a:p>
                </p:txBody>
              </p:sp>
            </p:grpSp>
            <p:sp>
              <p:nvSpPr>
                <p:cNvPr id="44" name="Rectangle: Rounded Corners 43">
                  <a:extLst>
                    <a:ext uri="{FF2B5EF4-FFF2-40B4-BE49-F238E27FC236}">
                      <a16:creationId xmlns:a16="http://schemas.microsoft.com/office/drawing/2014/main" id="{EFD852C7-044C-4C45-864E-66AA536CB59B}"/>
                    </a:ext>
                  </a:extLst>
                </p:cNvPr>
                <p:cNvSpPr/>
                <p:nvPr/>
              </p:nvSpPr>
              <p:spPr>
                <a:xfrm>
                  <a:off x="6203500" y="3361624"/>
                  <a:ext cx="2072740"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BDB18C9-ED61-4770-BB70-FC2D21D17EBB}"/>
                    </a:ext>
                  </a:extLst>
                </p:cNvPr>
                <p:cNvGrpSpPr/>
                <p:nvPr/>
              </p:nvGrpSpPr>
              <p:grpSpPr>
                <a:xfrm>
                  <a:off x="2949390" y="3349857"/>
                  <a:ext cx="2072741" cy="565390"/>
                  <a:chOff x="3225799" y="998646"/>
                  <a:chExt cx="2072741" cy="565390"/>
                </a:xfrm>
              </p:grpSpPr>
              <p:sp>
                <p:nvSpPr>
                  <p:cNvPr id="47" name="Rectangle: Rounded Corners 46">
                    <a:extLst>
                      <a:ext uri="{FF2B5EF4-FFF2-40B4-BE49-F238E27FC236}">
                        <a16:creationId xmlns:a16="http://schemas.microsoft.com/office/drawing/2014/main" id="{6F8B379E-E755-45FC-B971-808B25D12F53}"/>
                      </a:ext>
                    </a:extLst>
                  </p:cNvPr>
                  <p:cNvSpPr/>
                  <p:nvPr/>
                </p:nvSpPr>
                <p:spPr>
                  <a:xfrm>
                    <a:off x="3225799" y="998646"/>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938529F-81A9-4CDA-94AC-BA2E9501E749}"/>
                      </a:ext>
                    </a:extLst>
                  </p:cNvPr>
                  <p:cNvSpPr txBox="1"/>
                  <p:nvPr/>
                </p:nvSpPr>
                <p:spPr>
                  <a:xfrm>
                    <a:off x="3286232" y="1030628"/>
                    <a:ext cx="1971254" cy="480201"/>
                  </a:xfrm>
                  <a:prstGeom prst="rect">
                    <a:avLst/>
                  </a:prstGeom>
                  <a:noFill/>
                </p:spPr>
                <p:txBody>
                  <a:bodyPr wrap="square" rtlCol="0">
                    <a:spAutoFit/>
                  </a:bodyPr>
                  <a:lstStyle/>
                  <a:p>
                    <a:pPr algn="ctr"/>
                    <a:r>
                      <a:rPr lang="en-US" sz="3200">
                        <a:latin typeface="Arial Black" panose="020B0A04020102020204" pitchFamily="34" charset="0"/>
                      </a:rPr>
                      <a:t>Extruding</a:t>
                    </a:r>
                  </a:p>
                </p:txBody>
              </p:sp>
            </p:grpSp>
            <p:sp>
              <p:nvSpPr>
                <p:cNvPr id="49" name="Rectangle: Rounded Corners 48">
                  <a:extLst>
                    <a:ext uri="{FF2B5EF4-FFF2-40B4-BE49-F238E27FC236}">
                      <a16:creationId xmlns:a16="http://schemas.microsoft.com/office/drawing/2014/main" id="{BEBE42AB-2B7A-469F-8BF5-7FCF10DDE0E3}"/>
                    </a:ext>
                  </a:extLst>
                </p:cNvPr>
                <p:cNvSpPr/>
                <p:nvPr/>
              </p:nvSpPr>
              <p:spPr>
                <a:xfrm>
                  <a:off x="7742396" y="2485950"/>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B520CCB-1ACF-43A0-A25F-C4C1AF7C7A96}"/>
                    </a:ext>
                  </a:extLst>
                </p:cNvPr>
                <p:cNvSpPr txBox="1"/>
                <p:nvPr/>
              </p:nvSpPr>
              <p:spPr>
                <a:xfrm>
                  <a:off x="7817029" y="2548344"/>
                  <a:ext cx="1971254" cy="480201"/>
                </a:xfrm>
                <a:prstGeom prst="rect">
                  <a:avLst/>
                </a:prstGeom>
                <a:noFill/>
              </p:spPr>
              <p:txBody>
                <a:bodyPr wrap="square" rtlCol="0">
                  <a:spAutoFit/>
                </a:bodyPr>
                <a:lstStyle/>
                <a:p>
                  <a:pPr algn="ctr"/>
                  <a:r>
                    <a:rPr lang="en-US" sz="3200">
                      <a:latin typeface="Arial Black" panose="020B0A04020102020204" pitchFamily="34" charset="0"/>
                    </a:rPr>
                    <a:t>Handling</a:t>
                  </a:r>
                </a:p>
              </p:txBody>
            </p:sp>
          </p:grpSp>
          <p:sp>
            <p:nvSpPr>
              <p:cNvPr id="54" name="Rectangle: Rounded Corners 53">
                <a:extLst>
                  <a:ext uri="{FF2B5EF4-FFF2-40B4-BE49-F238E27FC236}">
                    <a16:creationId xmlns:a16="http://schemas.microsoft.com/office/drawing/2014/main" id="{77CC3AB0-190C-4D9E-86A9-8CC0FB3DDE41}"/>
                  </a:ext>
                </a:extLst>
              </p:cNvPr>
              <p:cNvSpPr/>
              <p:nvPr/>
            </p:nvSpPr>
            <p:spPr>
              <a:xfrm>
                <a:off x="9280463" y="3475984"/>
                <a:ext cx="2564746" cy="6885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471C2F3-A856-4D45-BEEA-09BAF4CA78E5}"/>
                  </a:ext>
                </a:extLst>
              </p:cNvPr>
              <p:cNvSpPr txBox="1"/>
              <p:nvPr/>
            </p:nvSpPr>
            <p:spPr>
              <a:xfrm>
                <a:off x="9342541" y="3529698"/>
                <a:ext cx="2439170" cy="584775"/>
              </a:xfrm>
              <a:prstGeom prst="rect">
                <a:avLst/>
              </a:prstGeom>
              <a:noFill/>
            </p:spPr>
            <p:txBody>
              <a:bodyPr wrap="square" lIns="91440" tIns="45720" rIns="91440" bIns="45720" rtlCol="0" anchor="t">
                <a:spAutoFit/>
              </a:bodyPr>
              <a:lstStyle/>
              <a:p>
                <a:pPr algn="ctr"/>
                <a:r>
                  <a:rPr lang="en-US" sz="3200">
                    <a:latin typeface="Arial Black"/>
                  </a:rPr>
                  <a:t>Finishing</a:t>
                </a:r>
                <a:endParaRPr lang="en-US" sz="3200">
                  <a:latin typeface="Arial Black" panose="020B0A04020102020204" pitchFamily="34" charset="0"/>
                </a:endParaRPr>
              </a:p>
            </p:txBody>
          </p:sp>
        </p:grpSp>
        <p:sp>
          <p:nvSpPr>
            <p:cNvPr id="80" name="TextBox 79">
              <a:extLst>
                <a:ext uri="{FF2B5EF4-FFF2-40B4-BE49-F238E27FC236}">
                  <a16:creationId xmlns:a16="http://schemas.microsoft.com/office/drawing/2014/main" id="{9D1D617A-1F5D-4E73-9EF5-DDBC3E763F90}"/>
                </a:ext>
              </a:extLst>
            </p:cNvPr>
            <p:cNvSpPr txBox="1"/>
            <p:nvPr/>
          </p:nvSpPr>
          <p:spPr>
            <a:xfrm>
              <a:off x="6011712" y="5196704"/>
              <a:ext cx="2439170" cy="584775"/>
            </a:xfrm>
            <a:prstGeom prst="rect">
              <a:avLst/>
            </a:prstGeom>
            <a:noFill/>
          </p:spPr>
          <p:txBody>
            <a:bodyPr wrap="square" rtlCol="0">
              <a:spAutoFit/>
            </a:bodyPr>
            <a:lstStyle/>
            <a:p>
              <a:pPr algn="ctr"/>
              <a:r>
                <a:rPr lang="en-US" sz="3200">
                  <a:latin typeface="Arial Black" panose="020B0A04020102020204" pitchFamily="34" charset="0"/>
                </a:rPr>
                <a:t>Firing</a:t>
              </a:r>
            </a:p>
          </p:txBody>
        </p:sp>
      </p:grpSp>
      <p:sp>
        <p:nvSpPr>
          <p:cNvPr id="33" name="Google Shape;292;p31">
            <a:extLst>
              <a:ext uri="{FF2B5EF4-FFF2-40B4-BE49-F238E27FC236}">
                <a16:creationId xmlns:a16="http://schemas.microsoft.com/office/drawing/2014/main" id="{AB275E75-CDA6-46CD-B167-5B4434CF3010}"/>
              </a:ext>
            </a:extLst>
          </p:cNvPr>
          <p:cNvSpPr txBox="1"/>
          <p:nvPr/>
        </p:nvSpPr>
        <p:spPr>
          <a:xfrm>
            <a:off x="10675087" y="5475116"/>
            <a:ext cx="1549161"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extLst>
      <p:ext uri="{BB962C8B-B14F-4D97-AF65-F5344CB8AC3E}">
        <p14:creationId xmlns:p14="http://schemas.microsoft.com/office/powerpoint/2010/main" val="40353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757-9A9F-4118-BBE2-B62D186966E9}"/>
              </a:ext>
            </a:extLst>
          </p:cNvPr>
          <p:cNvSpPr>
            <a:spLocks noGrp="1"/>
          </p:cNvSpPr>
          <p:nvPr>
            <p:ph type="title"/>
          </p:nvPr>
        </p:nvSpPr>
        <p:spPr/>
        <p:txBody>
          <a:bodyPr/>
          <a:lstStyle/>
          <a:p>
            <a:r>
              <a:rPr lang="en-US" err="1"/>
              <a:t>Hoq</a:t>
            </a:r>
            <a:r>
              <a:rPr lang="en-US"/>
              <a:t> – full table</a:t>
            </a:r>
          </a:p>
        </p:txBody>
      </p:sp>
      <p:sp>
        <p:nvSpPr>
          <p:cNvPr id="3" name="Text Placeholder 2">
            <a:extLst>
              <a:ext uri="{FF2B5EF4-FFF2-40B4-BE49-F238E27FC236}">
                <a16:creationId xmlns:a16="http://schemas.microsoft.com/office/drawing/2014/main" id="{A7067766-E9E1-4221-9A10-AB4492B012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A1D851C-5DC8-4BE5-A7E0-B552D34E9F24}"/>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6DE5CA20-4468-4766-9D2F-E961D556BAA9}"/>
              </a:ext>
            </a:extLst>
          </p:cNvPr>
          <p:cNvSpPr>
            <a:spLocks noGrp="1"/>
          </p:cNvSpPr>
          <p:nvPr>
            <p:ph type="sldNum" idx="12"/>
          </p:nvPr>
        </p:nvSpPr>
        <p:spPr/>
        <p:txBody>
          <a:bodyPr/>
          <a:lstStyle/>
          <a:p>
            <a:fld id="{00000000-1234-1234-1234-123412341234}" type="slidenum">
              <a:rPr lang="en" smtClean="0"/>
              <a:pPr/>
              <a:t>60</a:t>
            </a:fld>
            <a:endParaRPr lang="en"/>
          </a:p>
        </p:txBody>
      </p:sp>
      <p:sp>
        <p:nvSpPr>
          <p:cNvPr id="6" name="Text Placeholder 5">
            <a:extLst>
              <a:ext uri="{FF2B5EF4-FFF2-40B4-BE49-F238E27FC236}">
                <a16:creationId xmlns:a16="http://schemas.microsoft.com/office/drawing/2014/main" id="{A603363D-B995-41E7-BB73-C7BBD55E8917}"/>
              </a:ext>
            </a:extLst>
          </p:cNvPr>
          <p:cNvSpPr>
            <a:spLocks noGrp="1"/>
          </p:cNvSpPr>
          <p:nvPr>
            <p:ph type="body" idx="3"/>
          </p:nvPr>
        </p:nvSpPr>
        <p:spPr/>
        <p:txBody>
          <a:bodyPr/>
          <a:lstStyle/>
          <a:p>
            <a:endParaRPr lang="en-US"/>
          </a:p>
        </p:txBody>
      </p:sp>
      <p:pic>
        <p:nvPicPr>
          <p:cNvPr id="8" name="Picture 7">
            <a:extLst>
              <a:ext uri="{FF2B5EF4-FFF2-40B4-BE49-F238E27FC236}">
                <a16:creationId xmlns:a16="http://schemas.microsoft.com/office/drawing/2014/main" id="{9C670E2D-1ABF-45C4-A22B-4B329525A625}"/>
              </a:ext>
            </a:extLst>
          </p:cNvPr>
          <p:cNvPicPr>
            <a:picLocks noChangeAspect="1"/>
          </p:cNvPicPr>
          <p:nvPr/>
        </p:nvPicPr>
        <p:blipFill>
          <a:blip r:embed="rId2"/>
          <a:stretch>
            <a:fillRect/>
          </a:stretch>
        </p:blipFill>
        <p:spPr>
          <a:xfrm>
            <a:off x="989463" y="1409318"/>
            <a:ext cx="9612572" cy="4275966"/>
          </a:xfrm>
          <a:prstGeom prst="rect">
            <a:avLst/>
          </a:prstGeom>
        </p:spPr>
      </p:pic>
    </p:spTree>
    <p:extLst>
      <p:ext uri="{BB962C8B-B14F-4D97-AF65-F5344CB8AC3E}">
        <p14:creationId xmlns:p14="http://schemas.microsoft.com/office/powerpoint/2010/main" val="2223713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757-9A9F-4118-BBE2-B62D186966E9}"/>
              </a:ext>
            </a:extLst>
          </p:cNvPr>
          <p:cNvSpPr>
            <a:spLocks noGrp="1"/>
          </p:cNvSpPr>
          <p:nvPr>
            <p:ph type="title"/>
          </p:nvPr>
        </p:nvSpPr>
        <p:spPr/>
        <p:txBody>
          <a:bodyPr/>
          <a:lstStyle/>
          <a:p>
            <a:r>
              <a:rPr lang="en-US"/>
              <a:t>Bitwise comparison – full table</a:t>
            </a:r>
          </a:p>
        </p:txBody>
      </p:sp>
      <p:sp>
        <p:nvSpPr>
          <p:cNvPr id="3" name="Text Placeholder 2">
            <a:extLst>
              <a:ext uri="{FF2B5EF4-FFF2-40B4-BE49-F238E27FC236}">
                <a16:creationId xmlns:a16="http://schemas.microsoft.com/office/drawing/2014/main" id="{A7067766-E9E1-4221-9A10-AB4492B012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A1D851C-5DC8-4BE5-A7E0-B552D34E9F24}"/>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6DE5CA20-4468-4766-9D2F-E961D556BAA9}"/>
              </a:ext>
            </a:extLst>
          </p:cNvPr>
          <p:cNvSpPr>
            <a:spLocks noGrp="1"/>
          </p:cNvSpPr>
          <p:nvPr>
            <p:ph type="sldNum" idx="12"/>
          </p:nvPr>
        </p:nvSpPr>
        <p:spPr/>
        <p:txBody>
          <a:bodyPr/>
          <a:lstStyle/>
          <a:p>
            <a:fld id="{00000000-1234-1234-1234-123412341234}" type="slidenum">
              <a:rPr lang="en" smtClean="0"/>
              <a:pPr/>
              <a:t>61</a:t>
            </a:fld>
            <a:endParaRPr lang="en"/>
          </a:p>
        </p:txBody>
      </p:sp>
      <p:sp>
        <p:nvSpPr>
          <p:cNvPr id="6" name="Text Placeholder 5">
            <a:extLst>
              <a:ext uri="{FF2B5EF4-FFF2-40B4-BE49-F238E27FC236}">
                <a16:creationId xmlns:a16="http://schemas.microsoft.com/office/drawing/2014/main" id="{A603363D-B995-41E7-BB73-C7BBD55E8917}"/>
              </a:ext>
            </a:extLst>
          </p:cNvPr>
          <p:cNvSpPr>
            <a:spLocks noGrp="1"/>
          </p:cNvSpPr>
          <p:nvPr>
            <p:ph type="body" idx="3"/>
          </p:nvPr>
        </p:nvSpPr>
        <p:spPr/>
        <p:txBody>
          <a:bodyPr/>
          <a:lstStyle/>
          <a:p>
            <a:endParaRPr lang="en-US"/>
          </a:p>
        </p:txBody>
      </p:sp>
      <p:pic>
        <p:nvPicPr>
          <p:cNvPr id="9" name="Picture 8">
            <a:extLst>
              <a:ext uri="{FF2B5EF4-FFF2-40B4-BE49-F238E27FC236}">
                <a16:creationId xmlns:a16="http://schemas.microsoft.com/office/drawing/2014/main" id="{E6CA87E5-687E-4603-A307-93DABAD7F7E8}"/>
              </a:ext>
            </a:extLst>
          </p:cNvPr>
          <p:cNvPicPr>
            <a:picLocks noChangeAspect="1"/>
          </p:cNvPicPr>
          <p:nvPr/>
        </p:nvPicPr>
        <p:blipFill>
          <a:blip r:embed="rId2"/>
          <a:stretch>
            <a:fillRect/>
          </a:stretch>
        </p:blipFill>
        <p:spPr>
          <a:xfrm>
            <a:off x="1428098" y="1971471"/>
            <a:ext cx="9335803" cy="2915057"/>
          </a:xfrm>
          <a:prstGeom prst="rect">
            <a:avLst/>
          </a:prstGeom>
        </p:spPr>
      </p:pic>
    </p:spTree>
    <p:extLst>
      <p:ext uri="{BB962C8B-B14F-4D97-AF65-F5344CB8AC3E}">
        <p14:creationId xmlns:p14="http://schemas.microsoft.com/office/powerpoint/2010/main" val="1628817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757-9A9F-4118-BBE2-B62D186966E9}"/>
              </a:ext>
            </a:extLst>
          </p:cNvPr>
          <p:cNvSpPr>
            <a:spLocks noGrp="1"/>
          </p:cNvSpPr>
          <p:nvPr>
            <p:ph type="title"/>
          </p:nvPr>
        </p:nvSpPr>
        <p:spPr/>
        <p:txBody>
          <a:bodyPr/>
          <a:lstStyle/>
          <a:p>
            <a:r>
              <a:rPr lang="en-US"/>
              <a:t>Pugh Chart 1– full table</a:t>
            </a:r>
          </a:p>
        </p:txBody>
      </p:sp>
      <p:sp>
        <p:nvSpPr>
          <p:cNvPr id="3" name="Text Placeholder 2">
            <a:extLst>
              <a:ext uri="{FF2B5EF4-FFF2-40B4-BE49-F238E27FC236}">
                <a16:creationId xmlns:a16="http://schemas.microsoft.com/office/drawing/2014/main" id="{A7067766-E9E1-4221-9A10-AB4492B012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A1D851C-5DC8-4BE5-A7E0-B552D34E9F24}"/>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6DE5CA20-4468-4766-9D2F-E961D556BAA9}"/>
              </a:ext>
            </a:extLst>
          </p:cNvPr>
          <p:cNvSpPr>
            <a:spLocks noGrp="1"/>
          </p:cNvSpPr>
          <p:nvPr>
            <p:ph type="sldNum" idx="12"/>
          </p:nvPr>
        </p:nvSpPr>
        <p:spPr/>
        <p:txBody>
          <a:bodyPr/>
          <a:lstStyle/>
          <a:p>
            <a:fld id="{00000000-1234-1234-1234-123412341234}" type="slidenum">
              <a:rPr lang="en" smtClean="0"/>
              <a:pPr/>
              <a:t>62</a:t>
            </a:fld>
            <a:endParaRPr lang="en"/>
          </a:p>
        </p:txBody>
      </p:sp>
      <p:sp>
        <p:nvSpPr>
          <p:cNvPr id="6" name="Text Placeholder 5">
            <a:extLst>
              <a:ext uri="{FF2B5EF4-FFF2-40B4-BE49-F238E27FC236}">
                <a16:creationId xmlns:a16="http://schemas.microsoft.com/office/drawing/2014/main" id="{A603363D-B995-41E7-BB73-C7BBD55E8917}"/>
              </a:ext>
            </a:extLst>
          </p:cNvPr>
          <p:cNvSpPr>
            <a:spLocks noGrp="1"/>
          </p:cNvSpPr>
          <p:nvPr>
            <p:ph type="body" idx="3"/>
          </p:nvPr>
        </p:nvSpPr>
        <p:spPr/>
        <p:txBody>
          <a:bodyPr/>
          <a:lstStyle/>
          <a:p>
            <a:endParaRPr lang="en-US"/>
          </a:p>
        </p:txBody>
      </p:sp>
      <p:pic>
        <p:nvPicPr>
          <p:cNvPr id="8" name="Picture 7">
            <a:extLst>
              <a:ext uri="{FF2B5EF4-FFF2-40B4-BE49-F238E27FC236}">
                <a16:creationId xmlns:a16="http://schemas.microsoft.com/office/drawing/2014/main" id="{28FBC420-278E-4D4D-B9B0-A40B245679EE}"/>
              </a:ext>
            </a:extLst>
          </p:cNvPr>
          <p:cNvPicPr>
            <a:picLocks noChangeAspect="1"/>
          </p:cNvPicPr>
          <p:nvPr/>
        </p:nvPicPr>
        <p:blipFill>
          <a:blip r:embed="rId2"/>
          <a:stretch>
            <a:fillRect/>
          </a:stretch>
        </p:blipFill>
        <p:spPr>
          <a:xfrm>
            <a:off x="1761520" y="1928603"/>
            <a:ext cx="8668960" cy="3000794"/>
          </a:xfrm>
          <a:prstGeom prst="rect">
            <a:avLst/>
          </a:prstGeom>
        </p:spPr>
      </p:pic>
    </p:spTree>
    <p:extLst>
      <p:ext uri="{BB962C8B-B14F-4D97-AF65-F5344CB8AC3E}">
        <p14:creationId xmlns:p14="http://schemas.microsoft.com/office/powerpoint/2010/main" val="1650295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757-9A9F-4118-BBE2-B62D186966E9}"/>
              </a:ext>
            </a:extLst>
          </p:cNvPr>
          <p:cNvSpPr>
            <a:spLocks noGrp="1"/>
          </p:cNvSpPr>
          <p:nvPr>
            <p:ph type="title"/>
          </p:nvPr>
        </p:nvSpPr>
        <p:spPr/>
        <p:txBody>
          <a:bodyPr/>
          <a:lstStyle/>
          <a:p>
            <a:r>
              <a:rPr lang="en-US"/>
              <a:t>Pugh Chart 2– full table</a:t>
            </a:r>
          </a:p>
        </p:txBody>
      </p:sp>
      <p:sp>
        <p:nvSpPr>
          <p:cNvPr id="3" name="Text Placeholder 2">
            <a:extLst>
              <a:ext uri="{FF2B5EF4-FFF2-40B4-BE49-F238E27FC236}">
                <a16:creationId xmlns:a16="http://schemas.microsoft.com/office/drawing/2014/main" id="{A7067766-E9E1-4221-9A10-AB4492B012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A1D851C-5DC8-4BE5-A7E0-B552D34E9F24}"/>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6DE5CA20-4468-4766-9D2F-E961D556BAA9}"/>
              </a:ext>
            </a:extLst>
          </p:cNvPr>
          <p:cNvSpPr>
            <a:spLocks noGrp="1"/>
          </p:cNvSpPr>
          <p:nvPr>
            <p:ph type="sldNum" idx="12"/>
          </p:nvPr>
        </p:nvSpPr>
        <p:spPr/>
        <p:txBody>
          <a:bodyPr/>
          <a:lstStyle/>
          <a:p>
            <a:fld id="{00000000-1234-1234-1234-123412341234}" type="slidenum">
              <a:rPr lang="en" smtClean="0"/>
              <a:pPr/>
              <a:t>63</a:t>
            </a:fld>
            <a:endParaRPr lang="en"/>
          </a:p>
        </p:txBody>
      </p:sp>
      <p:sp>
        <p:nvSpPr>
          <p:cNvPr id="6" name="Text Placeholder 5">
            <a:extLst>
              <a:ext uri="{FF2B5EF4-FFF2-40B4-BE49-F238E27FC236}">
                <a16:creationId xmlns:a16="http://schemas.microsoft.com/office/drawing/2014/main" id="{A603363D-B995-41E7-BB73-C7BBD55E8917}"/>
              </a:ext>
            </a:extLst>
          </p:cNvPr>
          <p:cNvSpPr>
            <a:spLocks noGrp="1"/>
          </p:cNvSpPr>
          <p:nvPr>
            <p:ph type="body" idx="3"/>
          </p:nvPr>
        </p:nvSpPr>
        <p:spPr/>
        <p:txBody>
          <a:bodyPr/>
          <a:lstStyle/>
          <a:p>
            <a:endParaRPr lang="en-US"/>
          </a:p>
        </p:txBody>
      </p:sp>
      <p:pic>
        <p:nvPicPr>
          <p:cNvPr id="9" name="Picture 8">
            <a:extLst>
              <a:ext uri="{FF2B5EF4-FFF2-40B4-BE49-F238E27FC236}">
                <a16:creationId xmlns:a16="http://schemas.microsoft.com/office/drawing/2014/main" id="{1EF2BDC3-3E1B-4CED-84B7-DA128939B78F}"/>
              </a:ext>
            </a:extLst>
          </p:cNvPr>
          <p:cNvPicPr>
            <a:picLocks noChangeAspect="1"/>
          </p:cNvPicPr>
          <p:nvPr/>
        </p:nvPicPr>
        <p:blipFill>
          <a:blip r:embed="rId2"/>
          <a:stretch>
            <a:fillRect/>
          </a:stretch>
        </p:blipFill>
        <p:spPr>
          <a:xfrm>
            <a:off x="670755" y="1914313"/>
            <a:ext cx="10850489" cy="3029373"/>
          </a:xfrm>
          <a:prstGeom prst="rect">
            <a:avLst/>
          </a:prstGeom>
        </p:spPr>
      </p:pic>
    </p:spTree>
    <p:extLst>
      <p:ext uri="{BB962C8B-B14F-4D97-AF65-F5344CB8AC3E}">
        <p14:creationId xmlns:p14="http://schemas.microsoft.com/office/powerpoint/2010/main" val="4167523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757-9A9F-4118-BBE2-B62D186966E9}"/>
              </a:ext>
            </a:extLst>
          </p:cNvPr>
          <p:cNvSpPr>
            <a:spLocks noGrp="1"/>
          </p:cNvSpPr>
          <p:nvPr>
            <p:ph type="title"/>
          </p:nvPr>
        </p:nvSpPr>
        <p:spPr/>
        <p:txBody>
          <a:bodyPr/>
          <a:lstStyle/>
          <a:p>
            <a:r>
              <a:rPr lang="en-US"/>
              <a:t>Pugh Chart 3– full table</a:t>
            </a:r>
          </a:p>
        </p:txBody>
      </p:sp>
      <p:sp>
        <p:nvSpPr>
          <p:cNvPr id="3" name="Text Placeholder 2">
            <a:extLst>
              <a:ext uri="{FF2B5EF4-FFF2-40B4-BE49-F238E27FC236}">
                <a16:creationId xmlns:a16="http://schemas.microsoft.com/office/drawing/2014/main" id="{A7067766-E9E1-4221-9A10-AB4492B012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A1D851C-5DC8-4BE5-A7E0-B552D34E9F24}"/>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6DE5CA20-4468-4766-9D2F-E961D556BAA9}"/>
              </a:ext>
            </a:extLst>
          </p:cNvPr>
          <p:cNvSpPr>
            <a:spLocks noGrp="1"/>
          </p:cNvSpPr>
          <p:nvPr>
            <p:ph type="sldNum" idx="12"/>
          </p:nvPr>
        </p:nvSpPr>
        <p:spPr/>
        <p:txBody>
          <a:bodyPr/>
          <a:lstStyle/>
          <a:p>
            <a:fld id="{00000000-1234-1234-1234-123412341234}" type="slidenum">
              <a:rPr lang="en" smtClean="0"/>
              <a:pPr/>
              <a:t>64</a:t>
            </a:fld>
            <a:endParaRPr lang="en"/>
          </a:p>
        </p:txBody>
      </p:sp>
      <p:sp>
        <p:nvSpPr>
          <p:cNvPr id="6" name="Text Placeholder 5">
            <a:extLst>
              <a:ext uri="{FF2B5EF4-FFF2-40B4-BE49-F238E27FC236}">
                <a16:creationId xmlns:a16="http://schemas.microsoft.com/office/drawing/2014/main" id="{A603363D-B995-41E7-BB73-C7BBD55E8917}"/>
              </a:ext>
            </a:extLst>
          </p:cNvPr>
          <p:cNvSpPr>
            <a:spLocks noGrp="1"/>
          </p:cNvSpPr>
          <p:nvPr>
            <p:ph type="body" idx="3"/>
          </p:nvPr>
        </p:nvSpPr>
        <p:spPr/>
        <p:txBody>
          <a:bodyPr/>
          <a:lstStyle/>
          <a:p>
            <a:endParaRPr lang="en-US"/>
          </a:p>
        </p:txBody>
      </p:sp>
      <p:pic>
        <p:nvPicPr>
          <p:cNvPr id="9" name="Picture 8">
            <a:extLst>
              <a:ext uri="{FF2B5EF4-FFF2-40B4-BE49-F238E27FC236}">
                <a16:creationId xmlns:a16="http://schemas.microsoft.com/office/drawing/2014/main" id="{1299B1C2-FF26-4F7F-875C-01433F99D3A2}"/>
              </a:ext>
            </a:extLst>
          </p:cNvPr>
          <p:cNvPicPr>
            <a:picLocks noChangeAspect="1"/>
          </p:cNvPicPr>
          <p:nvPr/>
        </p:nvPicPr>
        <p:blipFill>
          <a:blip r:embed="rId2"/>
          <a:stretch>
            <a:fillRect/>
          </a:stretch>
        </p:blipFill>
        <p:spPr>
          <a:xfrm>
            <a:off x="1051808" y="1733313"/>
            <a:ext cx="10088383" cy="3391373"/>
          </a:xfrm>
          <a:prstGeom prst="rect">
            <a:avLst/>
          </a:prstGeom>
        </p:spPr>
      </p:pic>
    </p:spTree>
    <p:extLst>
      <p:ext uri="{BB962C8B-B14F-4D97-AF65-F5344CB8AC3E}">
        <p14:creationId xmlns:p14="http://schemas.microsoft.com/office/powerpoint/2010/main" val="1851913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757-9A9F-4118-BBE2-B62D186966E9}"/>
              </a:ext>
            </a:extLst>
          </p:cNvPr>
          <p:cNvSpPr>
            <a:spLocks noGrp="1"/>
          </p:cNvSpPr>
          <p:nvPr>
            <p:ph type="title"/>
          </p:nvPr>
        </p:nvSpPr>
        <p:spPr/>
        <p:txBody>
          <a:bodyPr/>
          <a:lstStyle/>
          <a:p>
            <a:r>
              <a:rPr lang="en-US"/>
              <a:t>AHP Criteria Comparison– full table</a:t>
            </a:r>
          </a:p>
        </p:txBody>
      </p:sp>
      <p:sp>
        <p:nvSpPr>
          <p:cNvPr id="3" name="Text Placeholder 2">
            <a:extLst>
              <a:ext uri="{FF2B5EF4-FFF2-40B4-BE49-F238E27FC236}">
                <a16:creationId xmlns:a16="http://schemas.microsoft.com/office/drawing/2014/main" id="{A7067766-E9E1-4221-9A10-AB4492B012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A1D851C-5DC8-4BE5-A7E0-B552D34E9F24}"/>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6DE5CA20-4468-4766-9D2F-E961D556BAA9}"/>
              </a:ext>
            </a:extLst>
          </p:cNvPr>
          <p:cNvSpPr>
            <a:spLocks noGrp="1"/>
          </p:cNvSpPr>
          <p:nvPr>
            <p:ph type="sldNum" idx="12"/>
          </p:nvPr>
        </p:nvSpPr>
        <p:spPr/>
        <p:txBody>
          <a:bodyPr/>
          <a:lstStyle/>
          <a:p>
            <a:fld id="{00000000-1234-1234-1234-123412341234}" type="slidenum">
              <a:rPr lang="en" smtClean="0"/>
              <a:pPr/>
              <a:t>65</a:t>
            </a:fld>
            <a:endParaRPr lang="en"/>
          </a:p>
        </p:txBody>
      </p:sp>
      <p:sp>
        <p:nvSpPr>
          <p:cNvPr id="6" name="Text Placeholder 5">
            <a:extLst>
              <a:ext uri="{FF2B5EF4-FFF2-40B4-BE49-F238E27FC236}">
                <a16:creationId xmlns:a16="http://schemas.microsoft.com/office/drawing/2014/main" id="{A603363D-B995-41E7-BB73-C7BBD55E8917}"/>
              </a:ext>
            </a:extLst>
          </p:cNvPr>
          <p:cNvSpPr>
            <a:spLocks noGrp="1"/>
          </p:cNvSpPr>
          <p:nvPr>
            <p:ph type="body" idx="3"/>
          </p:nvPr>
        </p:nvSpPr>
        <p:spPr/>
        <p:txBody>
          <a:bodyPr/>
          <a:lstStyle/>
          <a:p>
            <a:endParaRPr lang="en-US"/>
          </a:p>
        </p:txBody>
      </p:sp>
      <p:pic>
        <p:nvPicPr>
          <p:cNvPr id="8" name="Picture 7">
            <a:extLst>
              <a:ext uri="{FF2B5EF4-FFF2-40B4-BE49-F238E27FC236}">
                <a16:creationId xmlns:a16="http://schemas.microsoft.com/office/drawing/2014/main" id="{CE2652DC-0347-43B3-B4ED-D511AB88CA30}"/>
              </a:ext>
            </a:extLst>
          </p:cNvPr>
          <p:cNvPicPr>
            <a:picLocks noChangeAspect="1"/>
          </p:cNvPicPr>
          <p:nvPr/>
        </p:nvPicPr>
        <p:blipFill>
          <a:blip r:embed="rId2"/>
          <a:stretch>
            <a:fillRect/>
          </a:stretch>
        </p:blipFill>
        <p:spPr>
          <a:xfrm>
            <a:off x="2723679" y="2314419"/>
            <a:ext cx="6744641" cy="2229161"/>
          </a:xfrm>
          <a:prstGeom prst="rect">
            <a:avLst/>
          </a:prstGeom>
        </p:spPr>
      </p:pic>
    </p:spTree>
    <p:extLst>
      <p:ext uri="{BB962C8B-B14F-4D97-AF65-F5344CB8AC3E}">
        <p14:creationId xmlns:p14="http://schemas.microsoft.com/office/powerpoint/2010/main" val="1273333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9AA7E-CB20-4C77-8F4A-3C06B8F34AAF}"/>
              </a:ext>
            </a:extLst>
          </p:cNvPr>
          <p:cNvSpPr>
            <a:spLocks noGrp="1"/>
          </p:cNvSpPr>
          <p:nvPr>
            <p:ph type="title"/>
          </p:nvPr>
        </p:nvSpPr>
        <p:spPr/>
        <p:txBody>
          <a:bodyPr/>
          <a:lstStyle/>
          <a:p>
            <a:r>
              <a:rPr lang="en-US"/>
              <a:t>Standard Shapes</a:t>
            </a:r>
          </a:p>
        </p:txBody>
      </p:sp>
      <p:sp>
        <p:nvSpPr>
          <p:cNvPr id="4" name="Slide Number Placeholder 3">
            <a:extLst>
              <a:ext uri="{FF2B5EF4-FFF2-40B4-BE49-F238E27FC236}">
                <a16:creationId xmlns:a16="http://schemas.microsoft.com/office/drawing/2014/main" id="{CCBB4462-2FC3-4B5F-BABF-B2E83FA17067}"/>
              </a:ext>
            </a:extLst>
          </p:cNvPr>
          <p:cNvSpPr>
            <a:spLocks noGrp="1"/>
          </p:cNvSpPr>
          <p:nvPr>
            <p:ph type="sldNum" sz="quarter" idx="4"/>
          </p:nvPr>
        </p:nvSpPr>
        <p:spPr/>
        <p:txBody>
          <a:bodyPr/>
          <a:lstStyle/>
          <a:p>
            <a:fld id="{6F1FABC0-072B-4F22-8F9B-95A9D10B0206}" type="slidenum">
              <a:rPr lang="en-US" smtClean="0"/>
              <a:pPr/>
              <a:t>66</a:t>
            </a:fld>
            <a:endParaRPr lang="en-US"/>
          </a:p>
        </p:txBody>
      </p:sp>
      <p:grpSp>
        <p:nvGrpSpPr>
          <p:cNvPr id="25" name="Group 24">
            <a:extLst>
              <a:ext uri="{FF2B5EF4-FFF2-40B4-BE49-F238E27FC236}">
                <a16:creationId xmlns:a16="http://schemas.microsoft.com/office/drawing/2014/main" id="{9AE4777B-26F0-48A5-A1D1-691D803CB8B3}"/>
              </a:ext>
            </a:extLst>
          </p:cNvPr>
          <p:cNvGrpSpPr/>
          <p:nvPr/>
        </p:nvGrpSpPr>
        <p:grpSpPr>
          <a:xfrm>
            <a:off x="602984" y="1449866"/>
            <a:ext cx="10156422" cy="4338886"/>
            <a:chOff x="602984" y="1670586"/>
            <a:chExt cx="10156422" cy="4338886"/>
          </a:xfrm>
        </p:grpSpPr>
        <p:sp>
          <p:nvSpPr>
            <p:cNvPr id="6" name="Rectangle 5">
              <a:extLst>
                <a:ext uri="{FF2B5EF4-FFF2-40B4-BE49-F238E27FC236}">
                  <a16:creationId xmlns:a16="http://schemas.microsoft.com/office/drawing/2014/main" id="{626D4948-37C8-41FB-AAE7-E8E593D15E17}"/>
                </a:ext>
              </a:extLst>
            </p:cNvPr>
            <p:cNvSpPr/>
            <p:nvPr/>
          </p:nvSpPr>
          <p:spPr>
            <a:xfrm>
              <a:off x="606669" y="2606943"/>
              <a:ext cx="1676400" cy="457200"/>
            </a:xfrm>
            <a:prstGeom prst="rect">
              <a:avLst/>
            </a:prstGeom>
            <a:solidFill>
              <a:srgbClr val="FFFF00">
                <a:alpha val="2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ysClr val="windowText" lastClr="000000"/>
                  </a:solidFill>
                </a:rPr>
                <a:t>Summary Box</a:t>
              </a:r>
            </a:p>
          </p:txBody>
        </p:sp>
        <p:cxnSp>
          <p:nvCxnSpPr>
            <p:cNvPr id="7" name="Straight Arrow Connector 6">
              <a:extLst>
                <a:ext uri="{FF2B5EF4-FFF2-40B4-BE49-F238E27FC236}">
                  <a16:creationId xmlns:a16="http://schemas.microsoft.com/office/drawing/2014/main" id="{2B19C75B-F5BA-42A5-98FC-8098B5F0509D}"/>
                </a:ext>
              </a:extLst>
            </p:cNvPr>
            <p:cNvCxnSpPr/>
            <p:nvPr/>
          </p:nvCxnSpPr>
          <p:spPr>
            <a:xfrm>
              <a:off x="602984" y="3657600"/>
              <a:ext cx="91440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772325E-A2DD-4B3D-9EA2-ACF3869B2980}"/>
                </a:ext>
              </a:extLst>
            </p:cNvPr>
            <p:cNvSpPr/>
            <p:nvPr/>
          </p:nvSpPr>
          <p:spPr>
            <a:xfrm>
              <a:off x="602984" y="4438651"/>
              <a:ext cx="7620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9" name="Straight Arrow Connector 8">
              <a:extLst>
                <a:ext uri="{FF2B5EF4-FFF2-40B4-BE49-F238E27FC236}">
                  <a16:creationId xmlns:a16="http://schemas.microsoft.com/office/drawing/2014/main" id="{739255DE-7C1F-4F3B-BD5A-D83AAACC2730}"/>
                </a:ext>
              </a:extLst>
            </p:cNvPr>
            <p:cNvCxnSpPr/>
            <p:nvPr/>
          </p:nvCxnSpPr>
          <p:spPr>
            <a:xfrm>
              <a:off x="602984" y="4114800"/>
              <a:ext cx="914400" cy="0"/>
            </a:xfrm>
            <a:prstGeom prst="straightConnector1">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3A3EAAC-E19B-4C87-83A2-2A1D2E6ACB20}"/>
                </a:ext>
              </a:extLst>
            </p:cNvPr>
            <p:cNvSpPr/>
            <p:nvPr/>
          </p:nvSpPr>
          <p:spPr>
            <a:xfrm>
              <a:off x="602984" y="1670586"/>
              <a:ext cx="685800" cy="6858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9F974E-80EE-4D7D-822C-C6B3DB671DD0}"/>
                </a:ext>
              </a:extLst>
            </p:cNvPr>
            <p:cNvSpPr/>
            <p:nvPr/>
          </p:nvSpPr>
          <p:spPr>
            <a:xfrm>
              <a:off x="602984" y="5323672"/>
              <a:ext cx="685800" cy="68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F75824-1E9F-4AE7-BE90-3E777C4DE59D}"/>
                </a:ext>
              </a:extLst>
            </p:cNvPr>
            <p:cNvSpPr/>
            <p:nvPr/>
          </p:nvSpPr>
          <p:spPr>
            <a:xfrm>
              <a:off x="5257800" y="5258151"/>
              <a:ext cx="685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D7ACD1-261F-46E2-AD7C-B55443653F5A}"/>
                </a:ext>
              </a:extLst>
            </p:cNvPr>
            <p:cNvSpPr txBox="1"/>
            <p:nvPr/>
          </p:nvSpPr>
          <p:spPr>
            <a:xfrm>
              <a:off x="5257800" y="2606943"/>
              <a:ext cx="1229376" cy="400110"/>
            </a:xfrm>
            <a:prstGeom prst="rect">
              <a:avLst/>
            </a:prstGeom>
            <a:noFill/>
          </p:spPr>
          <p:txBody>
            <a:bodyPr wrap="none" rtlCol="0">
              <a:spAutoFit/>
            </a:bodyPr>
            <a:lstStyle/>
            <a:p>
              <a:r>
                <a:rPr lang="en-US" sz="2000"/>
                <a:t>Text box 1</a:t>
              </a:r>
            </a:p>
          </p:txBody>
        </p:sp>
        <p:sp>
          <p:nvSpPr>
            <p:cNvPr id="14" name="TextBox 13">
              <a:extLst>
                <a:ext uri="{FF2B5EF4-FFF2-40B4-BE49-F238E27FC236}">
                  <a16:creationId xmlns:a16="http://schemas.microsoft.com/office/drawing/2014/main" id="{C6BFD611-8B84-49E9-9AF7-600638FE30AE}"/>
                </a:ext>
              </a:extLst>
            </p:cNvPr>
            <p:cNvSpPr txBox="1"/>
            <p:nvPr/>
          </p:nvSpPr>
          <p:spPr>
            <a:xfrm>
              <a:off x="8839200" y="2606943"/>
              <a:ext cx="192020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a:t>Outlined</a:t>
              </a:r>
              <a:r>
                <a:rPr lang="en-US"/>
                <a:t> Text Box</a:t>
              </a:r>
            </a:p>
          </p:txBody>
        </p:sp>
        <p:cxnSp>
          <p:nvCxnSpPr>
            <p:cNvPr id="15" name="Straight Connector 14">
              <a:extLst>
                <a:ext uri="{FF2B5EF4-FFF2-40B4-BE49-F238E27FC236}">
                  <a16:creationId xmlns:a16="http://schemas.microsoft.com/office/drawing/2014/main" id="{EEC82D91-488E-4E1A-82B0-10ABA4B9E597}"/>
                </a:ext>
              </a:extLst>
            </p:cNvPr>
            <p:cNvCxnSpPr/>
            <p:nvPr/>
          </p:nvCxnSpPr>
          <p:spPr>
            <a:xfrm flipV="1">
              <a:off x="602984" y="3276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CE5654-6189-40ED-BD8C-C61235EAA5D9}"/>
                </a:ext>
              </a:extLst>
            </p:cNvPr>
            <p:cNvCxnSpPr/>
            <p:nvPr/>
          </p:nvCxnSpPr>
          <p:spPr>
            <a:xfrm>
              <a:off x="5257800" y="3610829"/>
              <a:ext cx="91440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9EFD6CF-E437-44EE-A616-A028A876DCC4}"/>
                </a:ext>
              </a:extLst>
            </p:cNvPr>
            <p:cNvSpPr/>
            <p:nvPr/>
          </p:nvSpPr>
          <p:spPr>
            <a:xfrm>
              <a:off x="5257800" y="439188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18" name="Straight Arrow Connector 17">
              <a:extLst>
                <a:ext uri="{FF2B5EF4-FFF2-40B4-BE49-F238E27FC236}">
                  <a16:creationId xmlns:a16="http://schemas.microsoft.com/office/drawing/2014/main" id="{00CF3755-3CA6-4320-BE01-4069C77CA0C5}"/>
                </a:ext>
              </a:extLst>
            </p:cNvPr>
            <p:cNvCxnSpPr/>
            <p:nvPr/>
          </p:nvCxnSpPr>
          <p:spPr>
            <a:xfrm>
              <a:off x="5257800" y="4068029"/>
              <a:ext cx="914400" cy="0"/>
            </a:xfrm>
            <a:prstGeom prst="straightConnector1">
              <a:avLst/>
            </a:prstGeom>
            <a:ln w="381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D64251-44F2-4F31-BBFE-D35D792AC405}"/>
                </a:ext>
              </a:extLst>
            </p:cNvPr>
            <p:cNvCxnSpPr/>
            <p:nvPr/>
          </p:nvCxnSpPr>
          <p:spPr>
            <a:xfrm flipV="1">
              <a:off x="5257800" y="3229829"/>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8F8E697-72CF-49D4-B59F-9B815737F65C}"/>
                </a:ext>
              </a:extLst>
            </p:cNvPr>
            <p:cNvSpPr/>
            <p:nvPr/>
          </p:nvSpPr>
          <p:spPr>
            <a:xfrm>
              <a:off x="8839200" y="5279738"/>
              <a:ext cx="685800" cy="68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20CD504C-28ED-488B-8C7A-A21B82370428}"/>
                </a:ext>
              </a:extLst>
            </p:cNvPr>
            <p:cNvCxnSpPr/>
            <p:nvPr/>
          </p:nvCxnSpPr>
          <p:spPr>
            <a:xfrm>
              <a:off x="8839200" y="3632416"/>
              <a:ext cx="914400" cy="0"/>
            </a:xfrm>
            <a:prstGeom prst="straightConnector1">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F16AAAD-A5C6-4366-A860-DF326E7AC0A9}"/>
                </a:ext>
              </a:extLst>
            </p:cNvPr>
            <p:cNvSpPr/>
            <p:nvPr/>
          </p:nvSpPr>
          <p:spPr>
            <a:xfrm>
              <a:off x="8839200" y="4413467"/>
              <a:ext cx="7620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23" name="Straight Arrow Connector 22">
              <a:extLst>
                <a:ext uri="{FF2B5EF4-FFF2-40B4-BE49-F238E27FC236}">
                  <a16:creationId xmlns:a16="http://schemas.microsoft.com/office/drawing/2014/main" id="{164BBFEC-5450-477C-AEA9-B16DFD4BF4AD}"/>
                </a:ext>
              </a:extLst>
            </p:cNvPr>
            <p:cNvCxnSpPr/>
            <p:nvPr/>
          </p:nvCxnSpPr>
          <p:spPr>
            <a:xfrm>
              <a:off x="8839200" y="4089616"/>
              <a:ext cx="914400" cy="0"/>
            </a:xfrm>
            <a:prstGeom prst="straightConnector1">
              <a:avLst/>
            </a:prstGeom>
            <a:ln w="38100">
              <a:solidFill>
                <a:srgbClr val="FFFF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4FE2FB0-EA66-474C-9B1F-3C03B1587AE3}"/>
                </a:ext>
              </a:extLst>
            </p:cNvPr>
            <p:cNvCxnSpPr/>
            <p:nvPr/>
          </p:nvCxnSpPr>
          <p:spPr>
            <a:xfrm flipV="1">
              <a:off x="8839200" y="3251416"/>
              <a:ext cx="91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7024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ADFE8-C13D-40A5-BD5F-0F1A16CFF31B}"/>
              </a:ext>
            </a:extLst>
          </p:cNvPr>
          <p:cNvSpPr>
            <a:spLocks noGrp="1"/>
          </p:cNvSpPr>
          <p:nvPr>
            <p:ph type="title"/>
          </p:nvPr>
        </p:nvSpPr>
        <p:spPr/>
        <p:txBody>
          <a:bodyPr/>
          <a:lstStyle/>
          <a:p>
            <a:r>
              <a:rPr lang="en-US"/>
              <a:t>Approved Logos</a:t>
            </a:r>
          </a:p>
        </p:txBody>
      </p:sp>
      <p:sp>
        <p:nvSpPr>
          <p:cNvPr id="4" name="Slide Number Placeholder 3">
            <a:extLst>
              <a:ext uri="{FF2B5EF4-FFF2-40B4-BE49-F238E27FC236}">
                <a16:creationId xmlns:a16="http://schemas.microsoft.com/office/drawing/2014/main" id="{8B78E16D-4AD1-44B8-9681-5418B40F73A1}"/>
              </a:ext>
            </a:extLst>
          </p:cNvPr>
          <p:cNvSpPr>
            <a:spLocks noGrp="1"/>
          </p:cNvSpPr>
          <p:nvPr>
            <p:ph type="sldNum" sz="quarter" idx="4"/>
          </p:nvPr>
        </p:nvSpPr>
        <p:spPr/>
        <p:txBody>
          <a:bodyPr/>
          <a:lstStyle/>
          <a:p>
            <a:fld id="{6F1FABC0-072B-4F22-8F9B-95A9D10B0206}" type="slidenum">
              <a:rPr lang="en-US" smtClean="0"/>
              <a:pPr/>
              <a:t>67</a:t>
            </a:fld>
            <a:endParaRPr lang="en-US"/>
          </a:p>
        </p:txBody>
      </p:sp>
      <p:sp>
        <p:nvSpPr>
          <p:cNvPr id="2" name="Content Placeholder 1">
            <a:extLst>
              <a:ext uri="{FF2B5EF4-FFF2-40B4-BE49-F238E27FC236}">
                <a16:creationId xmlns:a16="http://schemas.microsoft.com/office/drawing/2014/main" id="{66EA222A-970D-49DE-8905-5690FCFEDCF9}"/>
              </a:ext>
            </a:extLst>
          </p:cNvPr>
          <p:cNvSpPr>
            <a:spLocks noGrp="1"/>
          </p:cNvSpPr>
          <p:nvPr>
            <p:ph sz="quarter" idx="11"/>
          </p:nvPr>
        </p:nvSpPr>
        <p:spPr/>
        <p:txBody>
          <a:bodyPr/>
          <a:lstStyle/>
          <a:p>
            <a:endParaRPr lang="en-US"/>
          </a:p>
        </p:txBody>
      </p:sp>
      <p:pic>
        <p:nvPicPr>
          <p:cNvPr id="7" name="Picture 6">
            <a:extLst>
              <a:ext uri="{FF2B5EF4-FFF2-40B4-BE49-F238E27FC236}">
                <a16:creationId xmlns:a16="http://schemas.microsoft.com/office/drawing/2014/main" id="{267DFDB3-07A6-49E5-A2D7-E0C64FD48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89" y="1513727"/>
            <a:ext cx="2636515" cy="2952658"/>
          </a:xfrm>
          <a:prstGeom prst="rect">
            <a:avLst/>
          </a:prstGeom>
        </p:spPr>
      </p:pic>
      <p:pic>
        <p:nvPicPr>
          <p:cNvPr id="9" name="Picture 8">
            <a:extLst>
              <a:ext uri="{FF2B5EF4-FFF2-40B4-BE49-F238E27FC236}">
                <a16:creationId xmlns:a16="http://schemas.microsoft.com/office/drawing/2014/main" id="{C93885E9-F710-4001-8722-B7BF26FD7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533" y="3529950"/>
            <a:ext cx="4936265" cy="766668"/>
          </a:xfrm>
          <a:prstGeom prst="rect">
            <a:avLst/>
          </a:prstGeom>
        </p:spPr>
      </p:pic>
      <p:pic>
        <p:nvPicPr>
          <p:cNvPr id="11" name="Picture 10">
            <a:extLst>
              <a:ext uri="{FF2B5EF4-FFF2-40B4-BE49-F238E27FC236}">
                <a16:creationId xmlns:a16="http://schemas.microsoft.com/office/drawing/2014/main" id="{F0D2C108-FE91-4B99-9B3D-DD29356F34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638" y="1725622"/>
            <a:ext cx="2912061" cy="2740763"/>
          </a:xfrm>
          <a:prstGeom prst="rect">
            <a:avLst/>
          </a:prstGeom>
        </p:spPr>
      </p:pic>
      <p:pic>
        <p:nvPicPr>
          <p:cNvPr id="13" name="Picture 12">
            <a:extLst>
              <a:ext uri="{FF2B5EF4-FFF2-40B4-BE49-F238E27FC236}">
                <a16:creationId xmlns:a16="http://schemas.microsoft.com/office/drawing/2014/main" id="{B2ADF13B-8848-4F5B-9848-140569C78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0661" y="1621520"/>
            <a:ext cx="4909101" cy="1137059"/>
          </a:xfrm>
          <a:prstGeom prst="rect">
            <a:avLst/>
          </a:prstGeom>
        </p:spPr>
      </p:pic>
    </p:spTree>
    <p:extLst>
      <p:ext uri="{BB962C8B-B14F-4D97-AF65-F5344CB8AC3E}">
        <p14:creationId xmlns:p14="http://schemas.microsoft.com/office/powerpoint/2010/main" val="3725737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9BABA-22D3-40B8-B5AA-93F5EED38BAF}"/>
              </a:ext>
            </a:extLst>
          </p:cNvPr>
          <p:cNvSpPr>
            <a:spLocks noGrp="1"/>
          </p:cNvSpPr>
          <p:nvPr>
            <p:ph type="title"/>
          </p:nvPr>
        </p:nvSpPr>
        <p:spPr/>
        <p:txBody>
          <a:bodyPr/>
          <a:lstStyle/>
          <a:p>
            <a:r>
              <a:rPr lang="en-US"/>
              <a:t>Color Palette</a:t>
            </a:r>
          </a:p>
        </p:txBody>
      </p:sp>
      <p:sp>
        <p:nvSpPr>
          <p:cNvPr id="4" name="Slide Number Placeholder 3">
            <a:extLst>
              <a:ext uri="{FF2B5EF4-FFF2-40B4-BE49-F238E27FC236}">
                <a16:creationId xmlns:a16="http://schemas.microsoft.com/office/drawing/2014/main" id="{58BB47A7-9FB4-428F-A628-134CFC1D2960}"/>
              </a:ext>
            </a:extLst>
          </p:cNvPr>
          <p:cNvSpPr>
            <a:spLocks noGrp="1"/>
          </p:cNvSpPr>
          <p:nvPr>
            <p:ph type="sldNum" sz="quarter" idx="4"/>
          </p:nvPr>
        </p:nvSpPr>
        <p:spPr/>
        <p:txBody>
          <a:bodyPr/>
          <a:lstStyle/>
          <a:p>
            <a:fld id="{6F1FABC0-072B-4F22-8F9B-95A9D10B0206}" type="slidenum">
              <a:rPr lang="en-US" smtClean="0"/>
              <a:pPr/>
              <a:t>68</a:t>
            </a:fld>
            <a:endParaRPr lang="en-US"/>
          </a:p>
        </p:txBody>
      </p:sp>
      <p:sp>
        <p:nvSpPr>
          <p:cNvPr id="2" name="Content Placeholder 1">
            <a:extLst>
              <a:ext uri="{FF2B5EF4-FFF2-40B4-BE49-F238E27FC236}">
                <a16:creationId xmlns:a16="http://schemas.microsoft.com/office/drawing/2014/main" id="{E5F80B4F-176C-446D-A354-8FB91821F7BF}"/>
              </a:ext>
            </a:extLst>
          </p:cNvPr>
          <p:cNvSpPr>
            <a:spLocks noGrp="1"/>
          </p:cNvSpPr>
          <p:nvPr>
            <p:ph sz="quarter" idx="11"/>
          </p:nvPr>
        </p:nvSpPr>
        <p:spPr/>
        <p:txBody>
          <a:bodyPr/>
          <a:lstStyle/>
          <a:p>
            <a:endParaRPr lang="en-US"/>
          </a:p>
        </p:txBody>
      </p:sp>
      <p:pic>
        <p:nvPicPr>
          <p:cNvPr id="6" name="Content Placeholder 5">
            <a:extLst>
              <a:ext uri="{FF2B5EF4-FFF2-40B4-BE49-F238E27FC236}">
                <a16:creationId xmlns:a16="http://schemas.microsoft.com/office/drawing/2014/main" id="{7C64D978-25AB-44BB-AA81-5FCAF9B3A551}"/>
              </a:ext>
            </a:extLst>
          </p:cNvPr>
          <p:cNvPicPr>
            <a:picLocks noChangeAspect="1"/>
          </p:cNvPicPr>
          <p:nvPr/>
        </p:nvPicPr>
        <p:blipFill>
          <a:blip r:embed="rId3"/>
          <a:stretch>
            <a:fillRect/>
          </a:stretch>
        </p:blipFill>
        <p:spPr>
          <a:xfrm>
            <a:off x="2815119" y="1825625"/>
            <a:ext cx="7290682" cy="3955834"/>
          </a:xfrm>
          <a:prstGeom prst="rect">
            <a:avLst/>
          </a:prstGeom>
        </p:spPr>
      </p:pic>
    </p:spTree>
    <p:extLst>
      <p:ext uri="{BB962C8B-B14F-4D97-AF65-F5344CB8AC3E}">
        <p14:creationId xmlns:p14="http://schemas.microsoft.com/office/powerpoint/2010/main" val="4153918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AD84F-C227-4BAD-99CF-6B91C8F96DF2}"/>
              </a:ext>
            </a:extLst>
          </p:cNvPr>
          <p:cNvSpPr>
            <a:spLocks noGrp="1"/>
          </p:cNvSpPr>
          <p:nvPr>
            <p:ph type="title"/>
          </p:nvPr>
        </p:nvSpPr>
        <p:spPr/>
        <p:txBody>
          <a:bodyPr/>
          <a:lstStyle/>
          <a:p>
            <a:r>
              <a:rPr lang="en-US"/>
              <a:t>APA Tables</a:t>
            </a:r>
          </a:p>
        </p:txBody>
      </p:sp>
      <p:sp>
        <p:nvSpPr>
          <p:cNvPr id="4" name="Slide Number Placeholder 3">
            <a:extLst>
              <a:ext uri="{FF2B5EF4-FFF2-40B4-BE49-F238E27FC236}">
                <a16:creationId xmlns:a16="http://schemas.microsoft.com/office/drawing/2014/main" id="{CA8FC5C1-88B4-416E-82E6-BF8E9A369D21}"/>
              </a:ext>
            </a:extLst>
          </p:cNvPr>
          <p:cNvSpPr>
            <a:spLocks noGrp="1"/>
          </p:cNvSpPr>
          <p:nvPr>
            <p:ph type="sldNum" sz="quarter" idx="4"/>
          </p:nvPr>
        </p:nvSpPr>
        <p:spPr/>
        <p:txBody>
          <a:bodyPr/>
          <a:lstStyle/>
          <a:p>
            <a:fld id="{6F1FABC0-072B-4F22-8F9B-95A9D10B0206}" type="slidenum">
              <a:rPr lang="en-US" smtClean="0"/>
              <a:pPr/>
              <a:t>69</a:t>
            </a:fld>
            <a:endParaRPr lang="en-US"/>
          </a:p>
        </p:txBody>
      </p:sp>
      <p:sp>
        <p:nvSpPr>
          <p:cNvPr id="2" name="Content Placeholder 1">
            <a:extLst>
              <a:ext uri="{FF2B5EF4-FFF2-40B4-BE49-F238E27FC236}">
                <a16:creationId xmlns:a16="http://schemas.microsoft.com/office/drawing/2014/main" id="{75737BA5-843B-4E23-AB3E-0B215BC9A91F}"/>
              </a:ext>
            </a:extLst>
          </p:cNvPr>
          <p:cNvSpPr>
            <a:spLocks noGrp="1"/>
          </p:cNvSpPr>
          <p:nvPr>
            <p:ph sz="quarter" idx="11"/>
          </p:nvPr>
        </p:nvSpPr>
        <p:spPr/>
        <p:txBody>
          <a:bodyPr/>
          <a:lstStyle/>
          <a:p>
            <a:endParaRPr lang="en-US"/>
          </a:p>
        </p:txBody>
      </p:sp>
      <p:graphicFrame>
        <p:nvGraphicFramePr>
          <p:cNvPr id="6" name="Content Placeholder 4">
            <a:extLst>
              <a:ext uri="{FF2B5EF4-FFF2-40B4-BE49-F238E27FC236}">
                <a16:creationId xmlns:a16="http://schemas.microsoft.com/office/drawing/2014/main" id="{4CD382D0-1E0E-46FD-91E7-CF1B379B6F67}"/>
              </a:ext>
            </a:extLst>
          </p:cNvPr>
          <p:cNvGraphicFramePr>
            <a:graphicFrameLocks/>
          </p:cNvGraphicFramePr>
          <p:nvPr>
            <p:extLst>
              <p:ext uri="{D42A27DB-BD31-4B8C-83A1-F6EECF244321}">
                <p14:modId xmlns:p14="http://schemas.microsoft.com/office/powerpoint/2010/main" val="2615766426"/>
              </p:ext>
            </p:extLst>
          </p:nvPr>
        </p:nvGraphicFramePr>
        <p:xfrm>
          <a:off x="802574" y="1324510"/>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90333102"/>
                    </a:ext>
                  </a:extLst>
                </a:gridCol>
                <a:gridCol w="2103120">
                  <a:extLst>
                    <a:ext uri="{9D8B030D-6E8A-4147-A177-3AD203B41FA5}">
                      <a16:colId xmlns:a16="http://schemas.microsoft.com/office/drawing/2014/main" val="2059716867"/>
                    </a:ext>
                  </a:extLst>
                </a:gridCol>
                <a:gridCol w="2103120">
                  <a:extLst>
                    <a:ext uri="{9D8B030D-6E8A-4147-A177-3AD203B41FA5}">
                      <a16:colId xmlns:a16="http://schemas.microsoft.com/office/drawing/2014/main" val="1424010595"/>
                    </a:ext>
                  </a:extLst>
                </a:gridCol>
                <a:gridCol w="2103120">
                  <a:extLst>
                    <a:ext uri="{9D8B030D-6E8A-4147-A177-3AD203B41FA5}">
                      <a16:colId xmlns:a16="http://schemas.microsoft.com/office/drawing/2014/main" val="3704246457"/>
                    </a:ext>
                  </a:extLst>
                </a:gridCol>
                <a:gridCol w="2103120">
                  <a:extLst>
                    <a:ext uri="{9D8B030D-6E8A-4147-A177-3AD203B41FA5}">
                      <a16:colId xmlns:a16="http://schemas.microsoft.com/office/drawing/2014/main" val="619201331"/>
                    </a:ext>
                  </a:extLst>
                </a:gridCol>
              </a:tblGrid>
              <a:tr h="370840">
                <a:tc>
                  <a:txBody>
                    <a:bodyPr/>
                    <a:lstStyle/>
                    <a:p>
                      <a:r>
                        <a:rPr lang="en-US" b="0">
                          <a:solidFill>
                            <a:schemeClr val="tx1"/>
                          </a:solidFill>
                        </a:rPr>
                        <a:t>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362100"/>
                  </a:ext>
                </a:extLst>
              </a:tr>
              <a:tr h="370840">
                <a:tc>
                  <a:txBody>
                    <a:bodyPr/>
                    <a:lstStyle/>
                    <a:p>
                      <a:r>
                        <a:rPr lang="en-US">
                          <a:solidFill>
                            <a:schemeClr val="tx1"/>
                          </a:solidFill>
                        </a:rPr>
                        <a:t>Item</a:t>
                      </a:r>
                      <a:r>
                        <a:rPr lang="en-US" baseline="0">
                          <a:solidFill>
                            <a:schemeClr val="tx1"/>
                          </a:solidFill>
                        </a:rPr>
                        <a:t> 1</a:t>
                      </a: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64693538"/>
                  </a:ext>
                </a:extLst>
              </a:tr>
              <a:tr h="370840">
                <a:tc>
                  <a:txBody>
                    <a:bodyPr/>
                    <a:lstStyle/>
                    <a:p>
                      <a:r>
                        <a:rPr lang="en-US">
                          <a:solidFill>
                            <a:schemeClr val="tx1"/>
                          </a:solidFill>
                        </a:rPr>
                        <a:t>Item 2</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20248588"/>
                  </a:ext>
                </a:extLst>
              </a:tr>
              <a:tr h="370840">
                <a:tc>
                  <a:txBody>
                    <a:bodyPr/>
                    <a:lstStyle/>
                    <a:p>
                      <a:r>
                        <a:rPr lang="en-US">
                          <a:solidFill>
                            <a:schemeClr val="tx1"/>
                          </a:solidFill>
                        </a:rPr>
                        <a:t>Item 3</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1687095140"/>
                  </a:ext>
                </a:extLst>
              </a:tr>
              <a:tr h="370840">
                <a:tc>
                  <a:txBody>
                    <a:bodyPr/>
                    <a:lstStyle/>
                    <a:p>
                      <a:r>
                        <a:rPr lang="en-US">
                          <a:solidFill>
                            <a:schemeClr val="tx1"/>
                          </a:solidFill>
                        </a:rPr>
                        <a:t>Item 4</a:t>
                      </a: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463576"/>
                  </a:ext>
                </a:extLst>
              </a:tr>
            </a:tbl>
          </a:graphicData>
        </a:graphic>
      </p:graphicFrame>
      <p:graphicFrame>
        <p:nvGraphicFramePr>
          <p:cNvPr id="7" name="Content Placeholder 4">
            <a:extLst>
              <a:ext uri="{FF2B5EF4-FFF2-40B4-BE49-F238E27FC236}">
                <a16:creationId xmlns:a16="http://schemas.microsoft.com/office/drawing/2014/main" id="{79DDD356-6059-40C6-8BEF-CB17C06086B3}"/>
              </a:ext>
            </a:extLst>
          </p:cNvPr>
          <p:cNvGraphicFramePr>
            <a:graphicFrameLocks/>
          </p:cNvGraphicFramePr>
          <p:nvPr>
            <p:extLst>
              <p:ext uri="{D42A27DB-BD31-4B8C-83A1-F6EECF244321}">
                <p14:modId xmlns:p14="http://schemas.microsoft.com/office/powerpoint/2010/main" val="1226147144"/>
              </p:ext>
            </p:extLst>
          </p:nvPr>
        </p:nvGraphicFramePr>
        <p:xfrm>
          <a:off x="838200" y="3632004"/>
          <a:ext cx="10515600" cy="2250440"/>
        </p:xfrm>
        <a:graphic>
          <a:graphicData uri="http://schemas.openxmlformats.org/drawingml/2006/table">
            <a:tbl>
              <a:tblPr firstRow="1" bandRow="1">
                <a:tableStyleId>{5C22544A-7EE6-4342-B048-85BDC9FD1C3A}</a:tableStyleId>
              </a:tblPr>
              <a:tblGrid>
                <a:gridCol w="2048132">
                  <a:extLst>
                    <a:ext uri="{9D8B030D-6E8A-4147-A177-3AD203B41FA5}">
                      <a16:colId xmlns:a16="http://schemas.microsoft.com/office/drawing/2014/main" val="690333102"/>
                    </a:ext>
                  </a:extLst>
                </a:gridCol>
                <a:gridCol w="2048132">
                  <a:extLst>
                    <a:ext uri="{9D8B030D-6E8A-4147-A177-3AD203B41FA5}">
                      <a16:colId xmlns:a16="http://schemas.microsoft.com/office/drawing/2014/main" val="2059716867"/>
                    </a:ext>
                  </a:extLst>
                </a:gridCol>
                <a:gridCol w="2048132">
                  <a:extLst>
                    <a:ext uri="{9D8B030D-6E8A-4147-A177-3AD203B41FA5}">
                      <a16:colId xmlns:a16="http://schemas.microsoft.com/office/drawing/2014/main" val="1424010595"/>
                    </a:ext>
                  </a:extLst>
                </a:gridCol>
                <a:gridCol w="274940">
                  <a:extLst>
                    <a:ext uri="{9D8B030D-6E8A-4147-A177-3AD203B41FA5}">
                      <a16:colId xmlns:a16="http://schemas.microsoft.com/office/drawing/2014/main" val="3163210236"/>
                    </a:ext>
                  </a:extLst>
                </a:gridCol>
                <a:gridCol w="2048132">
                  <a:extLst>
                    <a:ext uri="{9D8B030D-6E8A-4147-A177-3AD203B41FA5}">
                      <a16:colId xmlns:a16="http://schemas.microsoft.com/office/drawing/2014/main" val="3704246457"/>
                    </a:ext>
                  </a:extLst>
                </a:gridCol>
                <a:gridCol w="2048132">
                  <a:extLst>
                    <a:ext uri="{9D8B030D-6E8A-4147-A177-3AD203B41FA5}">
                      <a16:colId xmlns:a16="http://schemas.microsoft.com/office/drawing/2014/main" val="619201331"/>
                    </a:ext>
                  </a:extLst>
                </a:gridCol>
              </a:tblGrid>
              <a:tr h="213360">
                <a:tc>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0">
                          <a:solidFill>
                            <a:schemeClr val="tx1"/>
                          </a:solidFill>
                        </a:rPr>
                        <a:t>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0">
                          <a:solidFill>
                            <a:schemeClr val="tx1"/>
                          </a:solidFill>
                        </a:rPr>
                        <a:t>Category 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998338"/>
                  </a:ext>
                </a:extLst>
              </a:tr>
              <a:tr h="213360">
                <a:tc>
                  <a:txBody>
                    <a:bodyPr/>
                    <a:lstStyle/>
                    <a:p>
                      <a:r>
                        <a:rPr lang="en-US" b="0">
                          <a:solidFill>
                            <a:schemeClr val="tx1"/>
                          </a:solidFill>
                        </a:rPr>
                        <a:t>Category 1</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362100"/>
                  </a:ext>
                </a:extLst>
              </a:tr>
              <a:tr h="411480">
                <a:tc>
                  <a:txBody>
                    <a:bodyPr/>
                    <a:lstStyle/>
                    <a:p>
                      <a:r>
                        <a:rPr lang="en-US">
                          <a:solidFill>
                            <a:schemeClr val="tx1"/>
                          </a:solidFill>
                        </a:rPr>
                        <a:t>Item</a:t>
                      </a:r>
                      <a:r>
                        <a:rPr lang="en-US" baseline="0">
                          <a:solidFill>
                            <a:schemeClr val="tx1"/>
                          </a:solidFill>
                        </a:rPr>
                        <a:t> 1</a:t>
                      </a: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64693538"/>
                  </a:ext>
                </a:extLst>
              </a:tr>
              <a:tr h="370840">
                <a:tc>
                  <a:txBody>
                    <a:bodyPr/>
                    <a:lstStyle/>
                    <a:p>
                      <a:r>
                        <a:rPr lang="en-US">
                          <a:solidFill>
                            <a:schemeClr val="tx1"/>
                          </a:solidFill>
                        </a:rPr>
                        <a:t>Item 2</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20248588"/>
                  </a:ext>
                </a:extLst>
              </a:tr>
              <a:tr h="187961">
                <a:tc>
                  <a:txBody>
                    <a:bodyPr/>
                    <a:lstStyle/>
                    <a:p>
                      <a:r>
                        <a:rPr lang="en-US">
                          <a:solidFill>
                            <a:schemeClr val="tx1"/>
                          </a:solidFill>
                        </a:rPr>
                        <a:t>Item 3</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1687095140"/>
                  </a:ext>
                </a:extLst>
              </a:tr>
              <a:tr h="370840">
                <a:tc>
                  <a:txBody>
                    <a:bodyPr/>
                    <a:lstStyle/>
                    <a:p>
                      <a:r>
                        <a:rPr lang="en-US">
                          <a:solidFill>
                            <a:schemeClr val="tx1"/>
                          </a:solidFill>
                        </a:rPr>
                        <a:t>Item 4</a:t>
                      </a: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463576"/>
                  </a:ext>
                </a:extLst>
              </a:tr>
            </a:tbl>
          </a:graphicData>
        </a:graphic>
      </p:graphicFrame>
    </p:spTree>
    <p:extLst>
      <p:ext uri="{BB962C8B-B14F-4D97-AF65-F5344CB8AC3E}">
        <p14:creationId xmlns:p14="http://schemas.microsoft.com/office/powerpoint/2010/main" val="406988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10" name="Parallelogram 9">
            <a:extLst>
              <a:ext uri="{FF2B5EF4-FFF2-40B4-BE49-F238E27FC236}">
                <a16:creationId xmlns:a16="http://schemas.microsoft.com/office/drawing/2014/main" id="{6BC94F88-91B4-4BF8-99A0-0F93FA5DCD25}"/>
              </a:ext>
            </a:extLst>
          </p:cNvPr>
          <p:cNvSpPr/>
          <p:nvPr/>
        </p:nvSpPr>
        <p:spPr>
          <a:xfrm>
            <a:off x="-75847" y="3985314"/>
            <a:ext cx="3657526" cy="1957877"/>
          </a:xfrm>
          <a:prstGeom prst="parallelogram">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0" name="Parallelogram 319">
            <a:extLst>
              <a:ext uri="{FF2B5EF4-FFF2-40B4-BE49-F238E27FC236}">
                <a16:creationId xmlns:a16="http://schemas.microsoft.com/office/drawing/2014/main" id="{D8B855E8-70E7-4668-A9D9-32497A092431}"/>
              </a:ext>
            </a:extLst>
          </p:cNvPr>
          <p:cNvSpPr/>
          <p:nvPr/>
        </p:nvSpPr>
        <p:spPr>
          <a:xfrm rot="10800000">
            <a:off x="8070659" y="2300764"/>
            <a:ext cx="3395828" cy="3663739"/>
          </a:xfrm>
          <a:prstGeom prst="parallelogram">
            <a:avLst>
              <a:gd name="adj" fmla="val 19764"/>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4" name="Group 283">
            <a:extLst>
              <a:ext uri="{FF2B5EF4-FFF2-40B4-BE49-F238E27FC236}">
                <a16:creationId xmlns:a16="http://schemas.microsoft.com/office/drawing/2014/main" id="{E687A89C-D668-424F-907A-FCBEABD7C25A}"/>
              </a:ext>
            </a:extLst>
          </p:cNvPr>
          <p:cNvGrpSpPr/>
          <p:nvPr/>
        </p:nvGrpSpPr>
        <p:grpSpPr>
          <a:xfrm>
            <a:off x="-5351366" y="3014911"/>
            <a:ext cx="8099621" cy="2312345"/>
            <a:chOff x="335849" y="2098083"/>
            <a:chExt cx="8099621" cy="2312345"/>
          </a:xfrm>
        </p:grpSpPr>
        <p:sp>
          <p:nvSpPr>
            <p:cNvPr id="285" name="Rectangle 284">
              <a:extLst>
                <a:ext uri="{FF2B5EF4-FFF2-40B4-BE49-F238E27FC236}">
                  <a16:creationId xmlns:a16="http://schemas.microsoft.com/office/drawing/2014/main" id="{ADB74F9F-F08D-49A1-817C-93EF11514E75}"/>
                </a:ext>
              </a:extLst>
            </p:cNvPr>
            <p:cNvSpPr/>
            <p:nvPr/>
          </p:nvSpPr>
          <p:spPr>
            <a:xfrm rot="19145873">
              <a:off x="6530640" y="2537500"/>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6" name="Group 285">
              <a:extLst>
                <a:ext uri="{FF2B5EF4-FFF2-40B4-BE49-F238E27FC236}">
                  <a16:creationId xmlns:a16="http://schemas.microsoft.com/office/drawing/2014/main" id="{95FBC093-B8CA-47C9-970D-A5A6E2EFAE71}"/>
                </a:ext>
              </a:extLst>
            </p:cNvPr>
            <p:cNvGrpSpPr/>
            <p:nvPr/>
          </p:nvGrpSpPr>
          <p:grpSpPr>
            <a:xfrm>
              <a:off x="6873370" y="2098083"/>
              <a:ext cx="1562100" cy="1864808"/>
              <a:chOff x="6642100" y="356550"/>
              <a:chExt cx="1631950" cy="1663612"/>
            </a:xfrm>
          </p:grpSpPr>
          <p:sp>
            <p:nvSpPr>
              <p:cNvPr id="290" name="Oval 289">
                <a:extLst>
                  <a:ext uri="{FF2B5EF4-FFF2-40B4-BE49-F238E27FC236}">
                    <a16:creationId xmlns:a16="http://schemas.microsoft.com/office/drawing/2014/main" id="{A687CA73-F428-416B-9371-F372752D6181}"/>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1" name="Rectangle 290">
                <a:extLst>
                  <a:ext uri="{FF2B5EF4-FFF2-40B4-BE49-F238E27FC236}">
                    <a16:creationId xmlns:a16="http://schemas.microsoft.com/office/drawing/2014/main" id="{EE7BB181-3BD3-4EE3-9CC7-960590FCE7A0}"/>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2" name="Oval 291">
                <a:extLst>
                  <a:ext uri="{FF2B5EF4-FFF2-40B4-BE49-F238E27FC236}">
                    <a16:creationId xmlns:a16="http://schemas.microsoft.com/office/drawing/2014/main" id="{65D2F03B-A755-48E7-BB77-23677D426A19}"/>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93" name="Straight Connector 292">
                <a:extLst>
                  <a:ext uri="{FF2B5EF4-FFF2-40B4-BE49-F238E27FC236}">
                    <a16:creationId xmlns:a16="http://schemas.microsoft.com/office/drawing/2014/main" id="{4622ABB3-3DB0-45A6-8A37-F1D4648BA449}"/>
                  </a:ext>
                </a:extLst>
              </p:cNvPr>
              <p:cNvCxnSpPr>
                <a:stCxn id="292" idx="2"/>
                <a:endCxn id="29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94" name="Straight Connector 293">
                <a:extLst>
                  <a:ext uri="{FF2B5EF4-FFF2-40B4-BE49-F238E27FC236}">
                    <a16:creationId xmlns:a16="http://schemas.microsoft.com/office/drawing/2014/main" id="{7BC5B0DE-3BFC-4FA7-96F4-FE576B45B50F}"/>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95" name="Straight Connector 294">
                <a:extLst>
                  <a:ext uri="{FF2B5EF4-FFF2-40B4-BE49-F238E27FC236}">
                    <a16:creationId xmlns:a16="http://schemas.microsoft.com/office/drawing/2014/main" id="{B6199F12-29EC-4089-B13A-FAE390DC6658}"/>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96" name="Straight Connector 295">
                <a:extLst>
                  <a:ext uri="{FF2B5EF4-FFF2-40B4-BE49-F238E27FC236}">
                    <a16:creationId xmlns:a16="http://schemas.microsoft.com/office/drawing/2014/main" id="{223F3E2E-3B9F-405A-9590-8169FCBC03C1}"/>
                  </a:ext>
                </a:extLst>
              </p:cNvPr>
              <p:cNvCxnSpPr>
                <a:cxnSpLocks/>
                <a:stCxn id="29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97" name="Straight Connector 296">
                <a:extLst>
                  <a:ext uri="{FF2B5EF4-FFF2-40B4-BE49-F238E27FC236}">
                    <a16:creationId xmlns:a16="http://schemas.microsoft.com/office/drawing/2014/main" id="{18703081-5D2D-4549-801D-B3FEE0853C5C}"/>
                  </a:ext>
                </a:extLst>
              </p:cNvPr>
              <p:cNvCxnSpPr>
                <a:cxnSpLocks/>
                <a:stCxn id="292" idx="1"/>
                <a:endCxn id="29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98" name="Straight Connector 297">
                <a:extLst>
                  <a:ext uri="{FF2B5EF4-FFF2-40B4-BE49-F238E27FC236}">
                    <a16:creationId xmlns:a16="http://schemas.microsoft.com/office/drawing/2014/main" id="{766D873B-D498-4916-BDF6-B6D8FE7E8F66}"/>
                  </a:ext>
                </a:extLst>
              </p:cNvPr>
              <p:cNvCxnSpPr>
                <a:stCxn id="292" idx="1"/>
                <a:endCxn id="29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805E164-15C8-4AD5-8237-E5082FDD7BE6}"/>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F0093BE-1708-4D4A-A371-9F1B8CD4578A}"/>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B7A2E167-575E-47D6-962F-79B36F87C8A4}"/>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D04761D0-BAEB-4D81-A1C1-63270D820A6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34939D53-6223-4EEC-961A-AEC2385BADC9}"/>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8D49146B-6966-4E02-8D25-390193B738D2}"/>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5A9D32B-F4C8-47B2-91BB-C1918294666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32312FB5-77BC-405E-A32A-E5858E6CC77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EF58782-77CB-43FF-882A-4914A103838A}"/>
                  </a:ext>
                </a:extLst>
              </p:cNvPr>
              <p:cNvCxnSpPr>
                <a:cxnSpLocks/>
                <a:endCxn id="29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D053E2D6-85F4-436D-BA91-CBE13689EDC1}"/>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6C5AB2F-6482-4A50-87EC-168830B61DBF}"/>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87" name="Group 286">
              <a:extLst>
                <a:ext uri="{FF2B5EF4-FFF2-40B4-BE49-F238E27FC236}">
                  <a16:creationId xmlns:a16="http://schemas.microsoft.com/office/drawing/2014/main" id="{F1C8A8DA-77AF-4700-9816-895383579A5E}"/>
                </a:ext>
              </a:extLst>
            </p:cNvPr>
            <p:cNvGrpSpPr/>
            <p:nvPr/>
          </p:nvGrpSpPr>
          <p:grpSpPr>
            <a:xfrm flipH="1">
              <a:off x="335849" y="2824131"/>
              <a:ext cx="6346314" cy="1586297"/>
              <a:chOff x="2841721" y="3064289"/>
              <a:chExt cx="6433684" cy="1586297"/>
            </a:xfrm>
          </p:grpSpPr>
          <p:sp>
            <p:nvSpPr>
              <p:cNvPr id="288" name="Rectangle 287">
                <a:extLst>
                  <a:ext uri="{FF2B5EF4-FFF2-40B4-BE49-F238E27FC236}">
                    <a16:creationId xmlns:a16="http://schemas.microsoft.com/office/drawing/2014/main" id="{06098815-9AEF-4CE8-A1D6-E4A1D2969773}"/>
                  </a:ext>
                </a:extLst>
              </p:cNvPr>
              <p:cNvSpPr/>
              <p:nvPr/>
            </p:nvSpPr>
            <p:spPr>
              <a:xfrm>
                <a:off x="2841721" y="3064289"/>
                <a:ext cx="2703494" cy="2063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9" name="Rectangle 288">
                <a:extLst>
                  <a:ext uri="{FF2B5EF4-FFF2-40B4-BE49-F238E27FC236}">
                    <a16:creationId xmlns:a16="http://schemas.microsoft.com/office/drawing/2014/main" id="{2E6E7218-5571-4E83-800D-5DD02175BA04}"/>
                  </a:ext>
                </a:extLst>
              </p:cNvPr>
              <p:cNvSpPr/>
              <p:nvPr/>
            </p:nvSpPr>
            <p:spPr>
              <a:xfrm rot="2409894">
                <a:off x="4968482" y="4419252"/>
                <a:ext cx="4306923" cy="2313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310" name="Group 309">
            <a:extLst>
              <a:ext uri="{FF2B5EF4-FFF2-40B4-BE49-F238E27FC236}">
                <a16:creationId xmlns:a16="http://schemas.microsoft.com/office/drawing/2014/main" id="{17E199FC-071E-4D9B-9CAD-2280C5DBABE9}"/>
              </a:ext>
            </a:extLst>
          </p:cNvPr>
          <p:cNvGrpSpPr/>
          <p:nvPr/>
        </p:nvGrpSpPr>
        <p:grpSpPr>
          <a:xfrm>
            <a:off x="700244" y="1896909"/>
            <a:ext cx="559369" cy="3822838"/>
            <a:chOff x="6434741" y="878393"/>
            <a:chExt cx="559369" cy="3822838"/>
          </a:xfrm>
        </p:grpSpPr>
        <p:grpSp>
          <p:nvGrpSpPr>
            <p:cNvPr id="311" name="Group 310">
              <a:extLst>
                <a:ext uri="{FF2B5EF4-FFF2-40B4-BE49-F238E27FC236}">
                  <a16:creationId xmlns:a16="http://schemas.microsoft.com/office/drawing/2014/main" id="{348ADD36-980A-4847-9BF3-3D4DEF323D16}"/>
                </a:ext>
              </a:extLst>
            </p:cNvPr>
            <p:cNvGrpSpPr/>
            <p:nvPr/>
          </p:nvGrpSpPr>
          <p:grpSpPr>
            <a:xfrm rot="5400000">
              <a:off x="5608547" y="3662464"/>
              <a:ext cx="1864961" cy="212574"/>
              <a:chOff x="1922222" y="7583030"/>
              <a:chExt cx="1864961" cy="212574"/>
            </a:xfrm>
          </p:grpSpPr>
          <p:sp>
            <p:nvSpPr>
              <p:cNvPr id="314" name="Rectangle 313">
                <a:extLst>
                  <a:ext uri="{FF2B5EF4-FFF2-40B4-BE49-F238E27FC236}">
                    <a16:creationId xmlns:a16="http://schemas.microsoft.com/office/drawing/2014/main" id="{6B3E0CCF-F53E-4EB6-8A67-F3C3200D35F3}"/>
                  </a:ext>
                </a:extLst>
              </p:cNvPr>
              <p:cNvSpPr/>
              <p:nvPr/>
            </p:nvSpPr>
            <p:spPr>
              <a:xfrm rot="1219723">
                <a:off x="2318207" y="7592997"/>
                <a:ext cx="673989" cy="101670"/>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79138EC3-A2A0-47D6-ADAA-9303A2FD787F}"/>
                  </a:ext>
                </a:extLst>
              </p:cNvPr>
              <p:cNvSpPr/>
              <p:nvPr/>
            </p:nvSpPr>
            <p:spPr>
              <a:xfrm rot="20109413">
                <a:off x="2910777" y="7586710"/>
                <a:ext cx="557561" cy="104969"/>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6" name="Rectangle 315">
                <a:extLst>
                  <a:ext uri="{FF2B5EF4-FFF2-40B4-BE49-F238E27FC236}">
                    <a16:creationId xmlns:a16="http://schemas.microsoft.com/office/drawing/2014/main" id="{29BFA2BA-0068-49F0-BBB9-EDB424E192A9}"/>
                  </a:ext>
                </a:extLst>
              </p:cNvPr>
              <p:cNvSpPr/>
              <p:nvPr/>
            </p:nvSpPr>
            <p:spPr>
              <a:xfrm rot="1219723">
                <a:off x="1922222" y="7584862"/>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Rectangle 316">
                <a:extLst>
                  <a:ext uri="{FF2B5EF4-FFF2-40B4-BE49-F238E27FC236}">
                    <a16:creationId xmlns:a16="http://schemas.microsoft.com/office/drawing/2014/main" id="{91264B41-EA88-4BB7-A5FD-F4B1FFD4206F}"/>
                  </a:ext>
                </a:extLst>
              </p:cNvPr>
              <p:cNvSpPr/>
              <p:nvPr/>
            </p:nvSpPr>
            <p:spPr>
              <a:xfrm rot="20109413">
                <a:off x="2883087" y="758303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12" name="Rectangle 311">
              <a:extLst>
                <a:ext uri="{FF2B5EF4-FFF2-40B4-BE49-F238E27FC236}">
                  <a16:creationId xmlns:a16="http://schemas.microsoft.com/office/drawing/2014/main" id="{3E536696-3AB5-4164-8049-9C8236F94E86}"/>
                </a:ext>
              </a:extLst>
            </p:cNvPr>
            <p:cNvSpPr/>
            <p:nvPr/>
          </p:nvSpPr>
          <p:spPr>
            <a:xfrm rot="14980277" flipV="1">
              <a:off x="6342887" y="1321890"/>
              <a:ext cx="1092887" cy="20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Rectangle 312">
              <a:extLst>
                <a:ext uri="{FF2B5EF4-FFF2-40B4-BE49-F238E27FC236}">
                  <a16:creationId xmlns:a16="http://schemas.microsoft.com/office/drawing/2014/main" id="{D78B7993-5505-4F40-8565-820B61B7A378}"/>
                </a:ext>
              </a:extLst>
            </p:cNvPr>
            <p:cNvSpPr/>
            <p:nvPr/>
          </p:nvSpPr>
          <p:spPr>
            <a:xfrm rot="17690587" flipV="1">
              <a:off x="6435775" y="2185020"/>
              <a:ext cx="904096" cy="212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5703C4F6-77E4-424A-8EB2-9F69C001770C}"/>
              </a:ext>
            </a:extLst>
          </p:cNvPr>
          <p:cNvGrpSpPr/>
          <p:nvPr/>
        </p:nvGrpSpPr>
        <p:grpSpPr>
          <a:xfrm>
            <a:off x="-5342306" y="3014911"/>
            <a:ext cx="8124738" cy="2312345"/>
            <a:chOff x="-5360846" y="2336485"/>
            <a:chExt cx="8124738" cy="2312345"/>
          </a:xfrm>
        </p:grpSpPr>
        <p:sp>
          <p:nvSpPr>
            <p:cNvPr id="12" name="Rectangle 11">
              <a:extLst>
                <a:ext uri="{FF2B5EF4-FFF2-40B4-BE49-F238E27FC236}">
                  <a16:creationId xmlns:a16="http://schemas.microsoft.com/office/drawing/2014/main" id="{2E9F337D-F41B-45B0-B176-BAA71471B0A0}"/>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0" name="Group 79">
              <a:extLst>
                <a:ext uri="{FF2B5EF4-FFF2-40B4-BE49-F238E27FC236}">
                  <a16:creationId xmlns:a16="http://schemas.microsoft.com/office/drawing/2014/main" id="{F3B7869C-230B-4488-81A4-E390FA3FFD44}"/>
                </a:ext>
              </a:extLst>
            </p:cNvPr>
            <p:cNvGrpSpPr/>
            <p:nvPr/>
          </p:nvGrpSpPr>
          <p:grpSpPr>
            <a:xfrm>
              <a:off x="1176675" y="2336485"/>
              <a:ext cx="1562100" cy="1864808"/>
              <a:chOff x="6642100" y="356550"/>
              <a:chExt cx="1631950" cy="1663612"/>
            </a:xfrm>
          </p:grpSpPr>
          <p:sp>
            <p:nvSpPr>
              <p:cNvPr id="81" name="Oval 80">
                <a:extLst>
                  <a:ext uri="{FF2B5EF4-FFF2-40B4-BE49-F238E27FC236}">
                    <a16:creationId xmlns:a16="http://schemas.microsoft.com/office/drawing/2014/main" id="{5B63F511-8282-4C14-8EAD-68F0A996B3D3}"/>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2" name="Rectangle 81">
                <a:extLst>
                  <a:ext uri="{FF2B5EF4-FFF2-40B4-BE49-F238E27FC236}">
                    <a16:creationId xmlns:a16="http://schemas.microsoft.com/office/drawing/2014/main" id="{B7E216F1-F560-4BC1-8AAB-1DCA86D39F16}"/>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3" name="Oval 82">
                <a:extLst>
                  <a:ext uri="{FF2B5EF4-FFF2-40B4-BE49-F238E27FC236}">
                    <a16:creationId xmlns:a16="http://schemas.microsoft.com/office/drawing/2014/main" id="{F9C4F535-2F9F-45B4-ADE6-77914D0DD2D0}"/>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84" name="Straight Connector 83">
                <a:extLst>
                  <a:ext uri="{FF2B5EF4-FFF2-40B4-BE49-F238E27FC236}">
                    <a16:creationId xmlns:a16="http://schemas.microsoft.com/office/drawing/2014/main" id="{1282D2ED-223E-45DC-A143-CF750D49FB48}"/>
                  </a:ext>
                </a:extLst>
              </p:cNvPr>
              <p:cNvCxnSpPr>
                <a:stCxn id="83" idx="2"/>
                <a:endCxn id="8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D80DE0FC-8769-4622-965F-D05F046F86FD}"/>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1AD73F89-B127-4A3B-B983-080FB2E6510E}"/>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F8491ED5-5D6F-4BB1-874A-6ED47F890CD6}"/>
                  </a:ext>
                </a:extLst>
              </p:cNvPr>
              <p:cNvCxnSpPr>
                <a:cxnSpLocks/>
                <a:stCxn id="8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8" name="Straight Connector 87">
                <a:extLst>
                  <a:ext uri="{FF2B5EF4-FFF2-40B4-BE49-F238E27FC236}">
                    <a16:creationId xmlns:a16="http://schemas.microsoft.com/office/drawing/2014/main" id="{263F914B-AFA9-45B7-A06C-A47BDBEFEC5E}"/>
                  </a:ext>
                </a:extLst>
              </p:cNvPr>
              <p:cNvCxnSpPr>
                <a:cxnSpLocks/>
                <a:stCxn id="83" idx="1"/>
                <a:endCxn id="8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25B3A8E7-2372-430B-BEAA-B976C0221EDF}"/>
                  </a:ext>
                </a:extLst>
              </p:cNvPr>
              <p:cNvCxnSpPr>
                <a:stCxn id="83" idx="1"/>
                <a:endCxn id="8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9A7A10-ED8B-4BE4-A1EB-A0352A9ED20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32CCCB2-54A1-4D7A-8F95-C00EA956EA5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DC8911-F2FC-4F47-8102-BFDCBA55197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34A89C0-F77E-4BDF-A825-A96464B0028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5AAD1E-7B86-46BA-B4CA-9080DE74C79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837F4-5733-4E8E-8E4A-CEB76BC9AEFA}"/>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412B16-6579-4C99-B9DE-A2D16D9D7F4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87865F9-F8FD-420E-94C8-BFD35CBA77A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CC0B4E6-0A3D-418F-A57B-721224C736DF}"/>
                  </a:ext>
                </a:extLst>
              </p:cNvPr>
              <p:cNvCxnSpPr>
                <a:cxnSpLocks/>
                <a:endCxn id="8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FB4FE6-21BA-4D44-B63F-255BC1E70A0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BABF6F-1F49-4882-BBE4-762DFFC4BC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0AE7A4D-847C-43FD-AF97-C6324E767A8E}"/>
                </a:ext>
              </a:extLst>
            </p:cNvPr>
            <p:cNvGrpSpPr/>
            <p:nvPr/>
          </p:nvGrpSpPr>
          <p:grpSpPr>
            <a:xfrm flipH="1">
              <a:off x="-5360846" y="3062533"/>
              <a:ext cx="6346314" cy="1586297"/>
              <a:chOff x="2841721" y="3064289"/>
              <a:chExt cx="6433684" cy="1586297"/>
            </a:xfrm>
          </p:grpSpPr>
          <p:sp>
            <p:nvSpPr>
              <p:cNvPr id="212" name="Rectangle 211">
                <a:extLst>
                  <a:ext uri="{FF2B5EF4-FFF2-40B4-BE49-F238E27FC236}">
                    <a16:creationId xmlns:a16="http://schemas.microsoft.com/office/drawing/2014/main" id="{66A2366E-D7D9-4C43-8E66-ECBFD6E91474}"/>
                  </a:ext>
                </a:extLst>
              </p:cNvPr>
              <p:cNvSpPr/>
              <p:nvPr/>
            </p:nvSpPr>
            <p:spPr>
              <a:xfrm rot="2409894">
                <a:off x="4968482" y="4419252"/>
                <a:ext cx="4306923" cy="2313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BADD38CC-4C80-449A-9FA1-E474811643C9}"/>
                  </a:ext>
                </a:extLst>
              </p:cNvPr>
              <p:cNvSpPr/>
              <p:nvPr/>
            </p:nvSpPr>
            <p:spPr>
              <a:xfrm>
                <a:off x="2841721" y="3064289"/>
                <a:ext cx="2703494" cy="2063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F29734CC-F52B-460B-B1B5-3F4B5E3AFCD8}"/>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218" name="Rectangle 217">
                <a:extLst>
                  <a:ext uri="{FF2B5EF4-FFF2-40B4-BE49-F238E27FC236}">
                    <a16:creationId xmlns:a16="http://schemas.microsoft.com/office/drawing/2014/main" id="{5683C40D-C60B-46EE-B108-FC15DA904721}"/>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6B206E12-9C75-474D-A4BD-D27521195BBC}"/>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 name="Rectangle 13">
              <a:extLst>
                <a:ext uri="{FF2B5EF4-FFF2-40B4-BE49-F238E27FC236}">
                  <a16:creationId xmlns:a16="http://schemas.microsoft.com/office/drawing/2014/main" id="{83BFBD37-B2CB-4D54-8A5D-CD4A7C57B173}"/>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ACAC0D29-8E5A-4C4F-9C0D-6EF1377E31B3}"/>
                </a:ext>
              </a:extLst>
            </p:cNvPr>
            <p:cNvSpPr/>
            <p:nvPr/>
          </p:nvSpPr>
          <p:spPr>
            <a:xfrm rot="20109413">
              <a:off x="1852422" y="3252985"/>
              <a:ext cx="911470" cy="21743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C882EEA9-2E25-4199-B8CA-BBEEB481E8D7}"/>
              </a:ext>
            </a:extLst>
          </p:cNvPr>
          <p:cNvGrpSpPr/>
          <p:nvPr/>
        </p:nvGrpSpPr>
        <p:grpSpPr>
          <a:xfrm>
            <a:off x="2560696" y="2284462"/>
            <a:ext cx="8059761" cy="2289075"/>
            <a:chOff x="2521101" y="2445232"/>
            <a:chExt cx="8059761" cy="2289075"/>
          </a:xfrm>
        </p:grpSpPr>
        <p:sp>
          <p:nvSpPr>
            <p:cNvPr id="123" name="Rectangle 122">
              <a:extLst>
                <a:ext uri="{FF2B5EF4-FFF2-40B4-BE49-F238E27FC236}">
                  <a16:creationId xmlns:a16="http://schemas.microsoft.com/office/drawing/2014/main" id="{5AD45F9A-0BD7-4829-A14C-F3EA7EBF0416}"/>
                </a:ext>
              </a:extLst>
            </p:cNvPr>
            <p:cNvSpPr/>
            <p:nvPr/>
          </p:nvSpPr>
          <p:spPr>
            <a:xfrm rot="19190106" flipH="1">
              <a:off x="2521101" y="4502973"/>
              <a:ext cx="4248435" cy="23133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EF219B18-F143-469A-86B2-794E2EA8E259}"/>
                </a:ext>
              </a:extLst>
            </p:cNvPr>
            <p:cNvGrpSpPr/>
            <p:nvPr/>
          </p:nvGrpSpPr>
          <p:grpSpPr>
            <a:xfrm>
              <a:off x="6143711" y="2445232"/>
              <a:ext cx="4437151" cy="1864808"/>
              <a:chOff x="-1681312" y="2336485"/>
              <a:chExt cx="4437151" cy="1864808"/>
            </a:xfrm>
          </p:grpSpPr>
          <p:sp>
            <p:nvSpPr>
              <p:cNvPr id="72" name="Rectangle 71">
                <a:extLst>
                  <a:ext uri="{FF2B5EF4-FFF2-40B4-BE49-F238E27FC236}">
                    <a16:creationId xmlns:a16="http://schemas.microsoft.com/office/drawing/2014/main" id="{36243040-F811-4B25-91E9-58D134E995F5}"/>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3" name="Group 72">
                <a:extLst>
                  <a:ext uri="{FF2B5EF4-FFF2-40B4-BE49-F238E27FC236}">
                    <a16:creationId xmlns:a16="http://schemas.microsoft.com/office/drawing/2014/main" id="{B5B7E411-6C07-416C-BDD6-A94E3A3E5897}"/>
                  </a:ext>
                </a:extLst>
              </p:cNvPr>
              <p:cNvGrpSpPr/>
              <p:nvPr/>
            </p:nvGrpSpPr>
            <p:grpSpPr>
              <a:xfrm>
                <a:off x="1176675" y="2336485"/>
                <a:ext cx="1562100" cy="1864808"/>
                <a:chOff x="6642100" y="356550"/>
                <a:chExt cx="1631950" cy="1663612"/>
              </a:xfrm>
            </p:grpSpPr>
            <p:sp>
              <p:nvSpPr>
                <p:cNvPr id="103" name="Oval 102">
                  <a:extLst>
                    <a:ext uri="{FF2B5EF4-FFF2-40B4-BE49-F238E27FC236}">
                      <a16:creationId xmlns:a16="http://schemas.microsoft.com/office/drawing/2014/main" id="{6BC1D90F-EC8E-4425-9EE7-F421AAF96060}"/>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4" name="Rectangle 103">
                  <a:extLst>
                    <a:ext uri="{FF2B5EF4-FFF2-40B4-BE49-F238E27FC236}">
                      <a16:creationId xmlns:a16="http://schemas.microsoft.com/office/drawing/2014/main" id="{12F65FC8-93A5-420F-9D09-1DF233E9F812}"/>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5" name="Oval 104">
                  <a:extLst>
                    <a:ext uri="{FF2B5EF4-FFF2-40B4-BE49-F238E27FC236}">
                      <a16:creationId xmlns:a16="http://schemas.microsoft.com/office/drawing/2014/main" id="{30A8EBC8-7EB7-43E2-89DD-3E3AE5214784}"/>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06" name="Straight Connector 105">
                  <a:extLst>
                    <a:ext uri="{FF2B5EF4-FFF2-40B4-BE49-F238E27FC236}">
                      <a16:creationId xmlns:a16="http://schemas.microsoft.com/office/drawing/2014/main" id="{06BA11FB-1487-4A46-BDB8-DA39EC7D0952}"/>
                    </a:ext>
                  </a:extLst>
                </p:cNvPr>
                <p:cNvCxnSpPr>
                  <a:stCxn id="105" idx="2"/>
                  <a:endCxn id="10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7" name="Straight Connector 106">
                  <a:extLst>
                    <a:ext uri="{FF2B5EF4-FFF2-40B4-BE49-F238E27FC236}">
                      <a16:creationId xmlns:a16="http://schemas.microsoft.com/office/drawing/2014/main" id="{05D60D77-4A96-43C6-8F57-E4F04859E80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8" name="Straight Connector 107">
                  <a:extLst>
                    <a:ext uri="{FF2B5EF4-FFF2-40B4-BE49-F238E27FC236}">
                      <a16:creationId xmlns:a16="http://schemas.microsoft.com/office/drawing/2014/main" id="{29846650-54D3-47FA-88C5-FD9BDC3EB92B}"/>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09" name="Straight Connector 108">
                  <a:extLst>
                    <a:ext uri="{FF2B5EF4-FFF2-40B4-BE49-F238E27FC236}">
                      <a16:creationId xmlns:a16="http://schemas.microsoft.com/office/drawing/2014/main" id="{C6484325-F691-4C9D-918F-53260442DDFC}"/>
                    </a:ext>
                  </a:extLst>
                </p:cNvPr>
                <p:cNvCxnSpPr>
                  <a:cxnSpLocks/>
                  <a:stCxn id="10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0" name="Straight Connector 109">
                  <a:extLst>
                    <a:ext uri="{FF2B5EF4-FFF2-40B4-BE49-F238E27FC236}">
                      <a16:creationId xmlns:a16="http://schemas.microsoft.com/office/drawing/2014/main" id="{F6272E1E-6B79-4A91-8242-DA670DE1E3F1}"/>
                    </a:ext>
                  </a:extLst>
                </p:cNvPr>
                <p:cNvCxnSpPr>
                  <a:cxnSpLocks/>
                  <a:stCxn id="105" idx="1"/>
                  <a:endCxn id="10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1" name="Straight Connector 110">
                  <a:extLst>
                    <a:ext uri="{FF2B5EF4-FFF2-40B4-BE49-F238E27FC236}">
                      <a16:creationId xmlns:a16="http://schemas.microsoft.com/office/drawing/2014/main" id="{4EC76E52-8A54-4B73-AD6B-48E3216FB3BC}"/>
                    </a:ext>
                  </a:extLst>
                </p:cNvPr>
                <p:cNvCxnSpPr>
                  <a:stCxn id="105" idx="1"/>
                  <a:endCxn id="10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6006B41-F7CE-4468-A86C-B44E51946AC3}"/>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66B65A9-81C8-45E7-9D2C-60EC0EFED281}"/>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9E9F469-0642-4853-9724-148EF5A3B037}"/>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E69A197-04C5-4DA3-A72F-594EDF48387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3E009ED-9D8E-4C6D-B6F8-5C2EFB2D0448}"/>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AA08B98-2655-454F-9C01-3329FFD711F0}"/>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93A02B5-A375-4627-B80E-C8EA26F6A35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2A4FB38-AE3D-464F-8F01-F172A2B89F8D}"/>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7885792-B054-493B-A306-A99A0A299E59}"/>
                    </a:ext>
                  </a:extLst>
                </p:cNvPr>
                <p:cNvCxnSpPr>
                  <a:cxnSpLocks/>
                  <a:endCxn id="10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7AE263C-9E77-4FA8-B9C8-498258E6518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4FDC886-36D2-4C70-8F49-E9CC9A257978}"/>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9CA0A109-DB34-4B6F-AC70-36CAE222689D}"/>
                  </a:ext>
                </a:extLst>
              </p:cNvPr>
              <p:cNvSpPr/>
              <p:nvPr/>
            </p:nvSpPr>
            <p:spPr>
              <a:xfrm flipH="1">
                <a:off x="-1681312" y="3062533"/>
                <a:ext cx="2666780" cy="2063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5" name="Group 74">
                <a:extLst>
                  <a:ext uri="{FF2B5EF4-FFF2-40B4-BE49-F238E27FC236}">
                    <a16:creationId xmlns:a16="http://schemas.microsoft.com/office/drawing/2014/main" id="{6E47378A-3C6A-44F4-83D2-46E42A3DB121}"/>
                  </a:ext>
                </a:extLst>
              </p:cNvPr>
              <p:cNvGrpSpPr/>
              <p:nvPr/>
            </p:nvGrpSpPr>
            <p:grpSpPr>
              <a:xfrm>
                <a:off x="1286863" y="3254094"/>
                <a:ext cx="1150131" cy="109315"/>
                <a:chOff x="3697172" y="3053927"/>
                <a:chExt cx="1864961" cy="221375"/>
              </a:xfrm>
              <a:solidFill>
                <a:schemeClr val="tx1">
                  <a:lumMod val="95000"/>
                  <a:lumOff val="5000"/>
                </a:schemeClr>
              </a:solidFill>
            </p:grpSpPr>
            <p:sp>
              <p:nvSpPr>
                <p:cNvPr id="78" name="Rectangle 77">
                  <a:extLst>
                    <a:ext uri="{FF2B5EF4-FFF2-40B4-BE49-F238E27FC236}">
                      <a16:creationId xmlns:a16="http://schemas.microsoft.com/office/drawing/2014/main" id="{5D6A5C3D-8D24-4D8D-A8B2-6BF3CC624E32}"/>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934009D3-FFD5-4743-A91E-D4828AE97CCA}"/>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6" name="Rectangle 75">
                <a:extLst>
                  <a:ext uri="{FF2B5EF4-FFF2-40B4-BE49-F238E27FC236}">
                    <a16:creationId xmlns:a16="http://schemas.microsoft.com/office/drawing/2014/main" id="{58A8743D-E86D-424A-A8D5-6A5477A21CBB}"/>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44165BAA-F82D-4B85-B0C3-E171E786EC31}"/>
                  </a:ext>
                </a:extLst>
              </p:cNvPr>
              <p:cNvSpPr/>
              <p:nvPr/>
            </p:nvSpPr>
            <p:spPr>
              <a:xfrm rot="20109413">
                <a:off x="1851743" y="325476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126" name="Group 125">
            <a:extLst>
              <a:ext uri="{FF2B5EF4-FFF2-40B4-BE49-F238E27FC236}">
                <a16:creationId xmlns:a16="http://schemas.microsoft.com/office/drawing/2014/main" id="{BB73D619-351B-4C73-B9FB-8176E29A0007}"/>
              </a:ext>
            </a:extLst>
          </p:cNvPr>
          <p:cNvGrpSpPr/>
          <p:nvPr/>
        </p:nvGrpSpPr>
        <p:grpSpPr>
          <a:xfrm rot="6125295">
            <a:off x="9518515" y="2973774"/>
            <a:ext cx="394490" cy="207259"/>
            <a:chOff x="1863763" y="3782251"/>
            <a:chExt cx="379694" cy="251629"/>
          </a:xfrm>
        </p:grpSpPr>
        <p:cxnSp>
          <p:nvCxnSpPr>
            <p:cNvPr id="127" name="Straight Connector 126">
              <a:extLst>
                <a:ext uri="{FF2B5EF4-FFF2-40B4-BE49-F238E27FC236}">
                  <a16:creationId xmlns:a16="http://schemas.microsoft.com/office/drawing/2014/main" id="{4E11667A-1A1B-4BDB-83C2-510209D66AD3}"/>
                </a:ext>
              </a:extLst>
            </p:cNvPr>
            <p:cNvCxnSpPr/>
            <p:nvPr/>
          </p:nvCxnSpPr>
          <p:spPr>
            <a:xfrm flipV="1">
              <a:off x="1932935" y="3785201"/>
              <a:ext cx="121772" cy="24867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6760981-0120-4351-9C7A-370F82A7BDE4}"/>
                </a:ext>
              </a:extLst>
            </p:cNvPr>
            <p:cNvCxnSpPr>
              <a:cxnSpLocks/>
            </p:cNvCxnSpPr>
            <p:nvPr/>
          </p:nvCxnSpPr>
          <p:spPr>
            <a:xfrm>
              <a:off x="2064069" y="3782251"/>
              <a:ext cx="179388" cy="6674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BD81D63-7E48-4F7C-8315-CF08E85D08AF}"/>
                </a:ext>
              </a:extLst>
            </p:cNvPr>
            <p:cNvCxnSpPr>
              <a:cxnSpLocks/>
            </p:cNvCxnSpPr>
            <p:nvPr/>
          </p:nvCxnSpPr>
          <p:spPr>
            <a:xfrm flipH="1" flipV="1">
              <a:off x="1863763" y="3832679"/>
              <a:ext cx="98936" cy="15081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319DC393-F102-460E-86A9-CF129721A80F}"/>
              </a:ext>
            </a:extLst>
          </p:cNvPr>
          <p:cNvGrpSpPr/>
          <p:nvPr/>
        </p:nvGrpSpPr>
        <p:grpSpPr>
          <a:xfrm>
            <a:off x="1545417" y="308201"/>
            <a:ext cx="9390413" cy="959554"/>
            <a:chOff x="1841843" y="181776"/>
            <a:chExt cx="9390413" cy="959554"/>
          </a:xfrm>
        </p:grpSpPr>
        <p:grpSp>
          <p:nvGrpSpPr>
            <p:cNvPr id="147" name="Group 146">
              <a:extLst>
                <a:ext uri="{FF2B5EF4-FFF2-40B4-BE49-F238E27FC236}">
                  <a16:creationId xmlns:a16="http://schemas.microsoft.com/office/drawing/2014/main" id="{EABB3123-B275-456D-BF7F-17CD61C84F73}"/>
                </a:ext>
              </a:extLst>
            </p:cNvPr>
            <p:cNvGrpSpPr/>
            <p:nvPr/>
          </p:nvGrpSpPr>
          <p:grpSpPr>
            <a:xfrm>
              <a:off x="1841843" y="541383"/>
              <a:ext cx="9390413" cy="599947"/>
              <a:chOff x="932020" y="389467"/>
              <a:chExt cx="6971642" cy="690150"/>
            </a:xfrm>
          </p:grpSpPr>
          <p:cxnSp>
            <p:nvCxnSpPr>
              <p:cNvPr id="151" name="Straight Connector 150">
                <a:extLst>
                  <a:ext uri="{FF2B5EF4-FFF2-40B4-BE49-F238E27FC236}">
                    <a16:creationId xmlns:a16="http://schemas.microsoft.com/office/drawing/2014/main" id="{BBCEE0AF-6407-4234-A762-102C131CD386}"/>
                  </a:ext>
                </a:extLst>
              </p:cNvPr>
              <p:cNvCxnSpPr>
                <a:cxnSpLocks/>
              </p:cNvCxnSpPr>
              <p:nvPr/>
            </p:nvCxnSpPr>
            <p:spPr>
              <a:xfrm>
                <a:off x="932020" y="719565"/>
                <a:ext cx="6971642"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6A46DC9-E76E-4D6A-8F00-43249F03ABE5}"/>
                  </a:ext>
                </a:extLst>
              </p:cNvPr>
              <p:cNvCxnSpPr>
                <a:cxnSpLocks/>
              </p:cNvCxnSpPr>
              <p:nvPr/>
            </p:nvCxnSpPr>
            <p:spPr>
              <a:xfrm flipV="1">
                <a:off x="182880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D904694-8691-458E-A2F6-4D5D9C841831}"/>
                  </a:ext>
                </a:extLst>
              </p:cNvPr>
              <p:cNvCxnSpPr>
                <a:cxnSpLocks/>
              </p:cNvCxnSpPr>
              <p:nvPr/>
            </p:nvCxnSpPr>
            <p:spPr>
              <a:xfrm flipV="1">
                <a:off x="283633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DE27413-2010-484D-B605-E480881643D2}"/>
                  </a:ext>
                </a:extLst>
              </p:cNvPr>
              <p:cNvCxnSpPr>
                <a:cxnSpLocks/>
              </p:cNvCxnSpPr>
              <p:nvPr/>
            </p:nvCxnSpPr>
            <p:spPr>
              <a:xfrm flipV="1">
                <a:off x="394040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E1DD9F5-E8CE-4E29-B37A-7FFC93E84C03}"/>
                  </a:ext>
                </a:extLst>
              </p:cNvPr>
              <p:cNvCxnSpPr>
                <a:cxnSpLocks/>
              </p:cNvCxnSpPr>
              <p:nvPr/>
            </p:nvCxnSpPr>
            <p:spPr>
              <a:xfrm flipV="1">
                <a:off x="535162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758FDA2-2B89-4A6B-91B5-A53E80D51839}"/>
                  </a:ext>
                </a:extLst>
              </p:cNvPr>
              <p:cNvCxnSpPr>
                <a:cxnSpLocks/>
              </p:cNvCxnSpPr>
              <p:nvPr/>
            </p:nvCxnSpPr>
            <p:spPr>
              <a:xfrm flipV="1">
                <a:off x="631407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64C39359-2A8D-463C-BBB9-6CF31234634F}"/>
                </a:ext>
              </a:extLst>
            </p:cNvPr>
            <p:cNvGrpSpPr/>
            <p:nvPr/>
          </p:nvGrpSpPr>
          <p:grpSpPr>
            <a:xfrm>
              <a:off x="7920944" y="181776"/>
              <a:ext cx="2565399" cy="584775"/>
              <a:chOff x="4620974" y="191983"/>
              <a:chExt cx="2565399" cy="584775"/>
            </a:xfrm>
          </p:grpSpPr>
          <p:sp>
            <p:nvSpPr>
              <p:cNvPr id="149" name="Rectangle: Rounded Corners 148">
                <a:extLst>
                  <a:ext uri="{FF2B5EF4-FFF2-40B4-BE49-F238E27FC236}">
                    <a16:creationId xmlns:a16="http://schemas.microsoft.com/office/drawing/2014/main" id="{6D2FECCC-DE61-481F-A04B-C9BDA643AB60}"/>
                  </a:ext>
                </a:extLst>
              </p:cNvPr>
              <p:cNvSpPr/>
              <p:nvPr/>
            </p:nvSpPr>
            <p:spPr>
              <a:xfrm>
                <a:off x="4620974" y="202429"/>
                <a:ext cx="2565399"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C18A0CB8-642C-47F3-BAB9-349E5F0329CF}"/>
                  </a:ext>
                </a:extLst>
              </p:cNvPr>
              <p:cNvSpPr txBox="1"/>
              <p:nvPr/>
            </p:nvSpPr>
            <p:spPr>
              <a:xfrm>
                <a:off x="4664815" y="191983"/>
                <a:ext cx="2504967" cy="584775"/>
              </a:xfrm>
              <a:prstGeom prst="rect">
                <a:avLst/>
              </a:prstGeom>
              <a:noFill/>
            </p:spPr>
            <p:txBody>
              <a:bodyPr wrap="square" rtlCol="0">
                <a:spAutoFit/>
              </a:bodyPr>
              <a:lstStyle/>
              <a:p>
                <a:pPr algn="ctr"/>
                <a:r>
                  <a:rPr lang="en-US" sz="3200">
                    <a:latin typeface="Arial Black" panose="020B0A04020102020204" pitchFamily="34" charset="0"/>
                  </a:rPr>
                  <a:t>Handling</a:t>
                </a:r>
              </a:p>
            </p:txBody>
          </p:sp>
        </p:grpSp>
      </p:grpSp>
      <p:sp>
        <p:nvSpPr>
          <p:cNvPr id="157" name="Oval 156">
            <a:extLst>
              <a:ext uri="{FF2B5EF4-FFF2-40B4-BE49-F238E27FC236}">
                <a16:creationId xmlns:a16="http://schemas.microsoft.com/office/drawing/2014/main" id="{C3A296FE-3AF9-4DD4-9BA4-4EA555B8E598}"/>
              </a:ext>
            </a:extLst>
          </p:cNvPr>
          <p:cNvSpPr/>
          <p:nvPr/>
        </p:nvSpPr>
        <p:spPr>
          <a:xfrm>
            <a:off x="2622810" y="548653"/>
            <a:ext cx="252292" cy="240390"/>
          </a:xfrm>
          <a:prstGeom prst="ellipse">
            <a:avLst/>
          </a:prstGeom>
          <a:solidFill>
            <a:srgbClr val="1A496D"/>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7EEC5465-BAE2-41D3-A1E5-9386DFE7FDB9}"/>
              </a:ext>
            </a:extLst>
          </p:cNvPr>
          <p:cNvSpPr/>
          <p:nvPr/>
        </p:nvSpPr>
        <p:spPr>
          <a:xfrm>
            <a:off x="3985742" y="1150029"/>
            <a:ext cx="252292" cy="240390"/>
          </a:xfrm>
          <a:prstGeom prst="ellipse">
            <a:avLst/>
          </a:prstGeom>
          <a:solidFill>
            <a:srgbClr val="1A496D"/>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81C4C50-CFF9-4FDF-90ED-E4C754D96572}"/>
              </a:ext>
            </a:extLst>
          </p:cNvPr>
          <p:cNvSpPr/>
          <p:nvPr/>
        </p:nvSpPr>
        <p:spPr>
          <a:xfrm>
            <a:off x="5479864" y="567290"/>
            <a:ext cx="252292" cy="240390"/>
          </a:xfrm>
          <a:prstGeom prst="ellipse">
            <a:avLst/>
          </a:prstGeom>
          <a:solidFill>
            <a:srgbClr val="1A496D"/>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7A13299-A7F9-4EAE-80B9-A161D34EBD60}"/>
              </a:ext>
            </a:extLst>
          </p:cNvPr>
          <p:cNvSpPr/>
          <p:nvPr/>
        </p:nvSpPr>
        <p:spPr>
          <a:xfrm>
            <a:off x="7372226" y="1153102"/>
            <a:ext cx="252292" cy="240390"/>
          </a:xfrm>
          <a:prstGeom prst="ellipse">
            <a:avLst/>
          </a:prstGeom>
          <a:solidFill>
            <a:srgbClr val="1A496D"/>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8B84EC0F-1DDC-4627-8A80-ABB53F8C1945}"/>
              </a:ext>
            </a:extLst>
          </p:cNvPr>
          <p:cNvGrpSpPr/>
          <p:nvPr/>
        </p:nvGrpSpPr>
        <p:grpSpPr>
          <a:xfrm rot="9451389">
            <a:off x="10093035" y="3920594"/>
            <a:ext cx="394490" cy="207259"/>
            <a:chOff x="1863763" y="3782251"/>
            <a:chExt cx="379694" cy="251629"/>
          </a:xfrm>
        </p:grpSpPr>
        <p:cxnSp>
          <p:nvCxnSpPr>
            <p:cNvPr id="171" name="Straight Connector 170">
              <a:extLst>
                <a:ext uri="{FF2B5EF4-FFF2-40B4-BE49-F238E27FC236}">
                  <a16:creationId xmlns:a16="http://schemas.microsoft.com/office/drawing/2014/main" id="{D80B7E09-2BE6-4664-8DFD-4C74357A4C93}"/>
                </a:ext>
              </a:extLst>
            </p:cNvPr>
            <p:cNvCxnSpPr/>
            <p:nvPr/>
          </p:nvCxnSpPr>
          <p:spPr>
            <a:xfrm flipV="1">
              <a:off x="1932935" y="3785201"/>
              <a:ext cx="121772" cy="24867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043E471-3362-4774-9618-AEF10F2CD928}"/>
                </a:ext>
              </a:extLst>
            </p:cNvPr>
            <p:cNvCxnSpPr>
              <a:cxnSpLocks/>
            </p:cNvCxnSpPr>
            <p:nvPr/>
          </p:nvCxnSpPr>
          <p:spPr>
            <a:xfrm>
              <a:off x="2064069" y="3782251"/>
              <a:ext cx="179388" cy="6674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3AE77CD-FE09-4C53-96CB-778CEFBF78B2}"/>
                </a:ext>
              </a:extLst>
            </p:cNvPr>
            <p:cNvCxnSpPr>
              <a:cxnSpLocks/>
            </p:cNvCxnSpPr>
            <p:nvPr/>
          </p:nvCxnSpPr>
          <p:spPr>
            <a:xfrm flipH="1" flipV="1">
              <a:off x="1863763" y="3832679"/>
              <a:ext cx="98936" cy="15081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B773B811-1A2C-43E8-A8D7-6B167FD229F6}"/>
              </a:ext>
            </a:extLst>
          </p:cNvPr>
          <p:cNvGrpSpPr/>
          <p:nvPr/>
        </p:nvGrpSpPr>
        <p:grpSpPr>
          <a:xfrm>
            <a:off x="9244566" y="3885720"/>
            <a:ext cx="394490" cy="207259"/>
            <a:chOff x="1863763" y="3782251"/>
            <a:chExt cx="379694" cy="251629"/>
          </a:xfrm>
        </p:grpSpPr>
        <p:cxnSp>
          <p:nvCxnSpPr>
            <p:cNvPr id="175" name="Straight Connector 174">
              <a:extLst>
                <a:ext uri="{FF2B5EF4-FFF2-40B4-BE49-F238E27FC236}">
                  <a16:creationId xmlns:a16="http://schemas.microsoft.com/office/drawing/2014/main" id="{C50C6B72-837C-4653-A815-33DA4CA32EA4}"/>
                </a:ext>
              </a:extLst>
            </p:cNvPr>
            <p:cNvCxnSpPr/>
            <p:nvPr/>
          </p:nvCxnSpPr>
          <p:spPr>
            <a:xfrm flipV="1">
              <a:off x="1932935" y="3785201"/>
              <a:ext cx="121772" cy="24867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BC544D4-5CD9-440F-8F56-E0871FA85896}"/>
                </a:ext>
              </a:extLst>
            </p:cNvPr>
            <p:cNvCxnSpPr>
              <a:cxnSpLocks/>
            </p:cNvCxnSpPr>
            <p:nvPr/>
          </p:nvCxnSpPr>
          <p:spPr>
            <a:xfrm>
              <a:off x="2064069" y="3782251"/>
              <a:ext cx="179388" cy="6674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72A37EC-9ED8-4C18-A7E9-A15B138E25F5}"/>
                </a:ext>
              </a:extLst>
            </p:cNvPr>
            <p:cNvCxnSpPr>
              <a:cxnSpLocks/>
            </p:cNvCxnSpPr>
            <p:nvPr/>
          </p:nvCxnSpPr>
          <p:spPr>
            <a:xfrm flipH="1" flipV="1">
              <a:off x="1863763" y="3832679"/>
              <a:ext cx="98936" cy="15081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a:extLst>
              <a:ext uri="{FF2B5EF4-FFF2-40B4-BE49-F238E27FC236}">
                <a16:creationId xmlns:a16="http://schemas.microsoft.com/office/drawing/2014/main" id="{4C7115A1-E404-43ED-81E1-469C6E5DC29E}"/>
              </a:ext>
            </a:extLst>
          </p:cNvPr>
          <p:cNvCxnSpPr>
            <a:cxnSpLocks/>
          </p:cNvCxnSpPr>
          <p:nvPr/>
        </p:nvCxnSpPr>
        <p:spPr>
          <a:xfrm flipV="1">
            <a:off x="10171722" y="961751"/>
            <a:ext cx="0" cy="286954"/>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96C615A6-6BB3-4416-9F41-0A34ABE0C999}"/>
              </a:ext>
            </a:extLst>
          </p:cNvPr>
          <p:cNvSpPr/>
          <p:nvPr/>
        </p:nvSpPr>
        <p:spPr>
          <a:xfrm>
            <a:off x="10050218" y="1151830"/>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Google Shape;292;p31">
            <a:extLst>
              <a:ext uri="{FF2B5EF4-FFF2-40B4-BE49-F238E27FC236}">
                <a16:creationId xmlns:a16="http://schemas.microsoft.com/office/drawing/2014/main" id="{78476439-CBFA-4A02-A417-9A6FCE40E0B6}"/>
              </a:ext>
            </a:extLst>
          </p:cNvPr>
          <p:cNvSpPr txBox="1"/>
          <p:nvPr/>
        </p:nvSpPr>
        <p:spPr>
          <a:xfrm>
            <a:off x="11120284" y="5220929"/>
            <a:ext cx="1103964" cy="820825"/>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extLst>
      <p:ext uri="{BB962C8B-B14F-4D97-AF65-F5344CB8AC3E}">
        <p14:creationId xmlns:p14="http://schemas.microsoft.com/office/powerpoint/2010/main" val="29627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310"/>
                                        </p:tgtEl>
                                        <p:attrNameLst>
                                          <p:attrName>r</p:attrName>
                                        </p:attrNameLst>
                                      </p:cBhvr>
                                    </p:animRot>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284"/>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1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2000"/>
                            </p:stCondLst>
                            <p:childTnLst>
                              <p:par>
                                <p:cTn id="15" presetID="0" presetClass="path" presetSubtype="0" accel="50000" decel="50000" fill="hold" nodeType="afterEffect">
                                  <p:stCondLst>
                                    <p:cond delay="0"/>
                                  </p:stCondLst>
                                  <p:childTnLst>
                                    <p:animMotion origin="layout" path="M 0.00104 -1.85185E-6 L 0.00104 0.00023 C 0.00651 -0.03217 0.01276 -0.06342 0.01771 -0.09606 C 0.01927 -0.10625 0.02057 -0.11643 0.02227 -0.12639 C 0.02617 -0.14884 0.03815 -0.2 0.04154 -0.21296 C 0.06615 -0.30671 0.03893 -0.19954 0.05287 -0.26227 C 0.05391 -0.2662 0.05443 -0.27176 0.05638 -0.27384 C 0.05938 -0.27708 0.06328 -0.27616 0.06667 -0.27616 L 0.27826 -0.27847 C 0.37591 -0.27778 0.47331 -0.28518 0.57084 -0.27616 C 0.57656 -0.27569 0.57852 -0.2581 0.58334 -0.25046 C 0.58516 -0.24745 0.58724 -0.24444 0.58893 -0.2412 C 0.5918 -0.23588 0.59414 -0.22986 0.59688 -0.22477 C 0.60026 -0.21898 0.60391 -0.21435 0.60716 -0.20833 C 0.60847 -0.20579 0.60938 -0.20208 0.61055 -0.19907 C 0.62852 -0.15393 0.60261 -0.22291 0.62878 -0.14977 C 0.64375 -0.10787 0.62031 -0.175 0.64011 -0.12407 L 0.64375 -0.11018 " pathEditMode="relative" rAng="0" ptsTypes="AAAAAAAAAAAAAAAAAA">
                                      <p:cBhvr>
                                        <p:cTn id="16" dur="3000" fill="hold"/>
                                        <p:tgtEl>
                                          <p:spTgt spid="16"/>
                                        </p:tgtEl>
                                        <p:attrNameLst>
                                          <p:attrName>ppt_x</p:attrName>
                                          <p:attrName>ppt_y</p:attrName>
                                        </p:attrNameLst>
                                      </p:cBhvr>
                                      <p:rCtr x="32135" y="-14028"/>
                                    </p:animMotion>
                                  </p:childTnLst>
                                </p:cTn>
                              </p:par>
                            </p:childTnLst>
                          </p:cTn>
                        </p:par>
                        <p:par>
                          <p:cTn id="17" fill="hold">
                            <p:stCondLst>
                              <p:cond delay="5000"/>
                            </p:stCondLst>
                            <p:childTnLst>
                              <p:par>
                                <p:cTn id="18" presetID="1" presetClass="exit" presetSubtype="0" fill="hold" nodeType="after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par>
                          <p:cTn id="20" fill="hold">
                            <p:stCondLst>
                              <p:cond delay="5000"/>
                            </p:stCondLst>
                            <p:childTnLst>
                              <p:par>
                                <p:cTn id="21" presetID="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5000"/>
                            </p:stCondLst>
                            <p:childTnLst>
                              <p:par>
                                <p:cTn id="24" presetID="22" presetClass="entr" presetSubtype="4" fill="hold" nodeType="after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down)">
                                      <p:cBhvr>
                                        <p:cTn id="26" dur="250"/>
                                        <p:tgtEl>
                                          <p:spTgt spid="170"/>
                                        </p:tgtEl>
                                      </p:cBhvr>
                                    </p:animEffect>
                                  </p:childTnLst>
                                </p:cTn>
                              </p:par>
                            </p:childTnLst>
                          </p:cTn>
                        </p:par>
                        <p:par>
                          <p:cTn id="27" fill="hold">
                            <p:stCondLst>
                              <p:cond delay="5250"/>
                            </p:stCondLst>
                            <p:childTnLst>
                              <p:par>
                                <p:cTn id="28" presetID="22" presetClass="entr" presetSubtype="4" fill="hold"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down)">
                                      <p:cBhvr>
                                        <p:cTn id="30" dur="250"/>
                                        <p:tgtEl>
                                          <p:spTgt spid="174"/>
                                        </p:tgtEl>
                                      </p:cBhvr>
                                    </p:animEffect>
                                  </p:childTnLst>
                                </p:cTn>
                              </p:par>
                            </p:childTnLst>
                          </p:cTn>
                        </p:par>
                        <p:par>
                          <p:cTn id="31" fill="hold">
                            <p:stCondLst>
                              <p:cond delay="5500"/>
                            </p:stCondLst>
                            <p:childTnLst>
                              <p:par>
                                <p:cTn id="32" presetID="22" presetClass="entr" presetSubtype="4" fill="hold"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3"/>
          <p:cNvSpPr/>
          <p:nvPr/>
        </p:nvSpPr>
        <p:spPr>
          <a:xfrm>
            <a:off x="755932" y="506947"/>
            <a:ext cx="3677845"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Part Damage</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8</a:t>
            </a:fld>
            <a:endParaRPr kern="0">
              <a:solidFill>
                <a:srgbClr val="000000"/>
              </a:solidFill>
            </a:endParaRPr>
          </a:p>
        </p:txBody>
      </p:sp>
      <p:grpSp>
        <p:nvGrpSpPr>
          <p:cNvPr id="34" name="Group 33">
            <a:extLst>
              <a:ext uri="{FF2B5EF4-FFF2-40B4-BE49-F238E27FC236}">
                <a16:creationId xmlns:a16="http://schemas.microsoft.com/office/drawing/2014/main" id="{ABED8159-4291-4F5B-B218-03CAE11255A7}"/>
              </a:ext>
            </a:extLst>
          </p:cNvPr>
          <p:cNvGrpSpPr/>
          <p:nvPr/>
        </p:nvGrpSpPr>
        <p:grpSpPr>
          <a:xfrm>
            <a:off x="1658184" y="2113454"/>
            <a:ext cx="2225679" cy="2286362"/>
            <a:chOff x="5932799" y="2547380"/>
            <a:chExt cx="1631950" cy="1663612"/>
          </a:xfrm>
          <a:solidFill>
            <a:srgbClr val="E2DFD7"/>
          </a:solidFill>
        </p:grpSpPr>
        <p:sp>
          <p:nvSpPr>
            <p:cNvPr id="12" name="Oval 11">
              <a:extLst>
                <a:ext uri="{FF2B5EF4-FFF2-40B4-BE49-F238E27FC236}">
                  <a16:creationId xmlns:a16="http://schemas.microsoft.com/office/drawing/2014/main" id="{5014B27D-585C-4CEA-9B50-185983E804F4}"/>
                </a:ext>
              </a:extLst>
            </p:cNvPr>
            <p:cNvSpPr/>
            <p:nvPr/>
          </p:nvSpPr>
          <p:spPr>
            <a:xfrm>
              <a:off x="5932799" y="3810792"/>
              <a:ext cx="1631950" cy="400200"/>
            </a:xfrm>
            <a:prstGeom prst="ellipse">
              <a:avLst/>
            </a:prstGeom>
            <a:grp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3" name="Rectangle 12">
              <a:extLst>
                <a:ext uri="{FF2B5EF4-FFF2-40B4-BE49-F238E27FC236}">
                  <a16:creationId xmlns:a16="http://schemas.microsoft.com/office/drawing/2014/main" id="{5FC520A9-EA9F-4848-851A-0B01E38AD381}"/>
                </a:ext>
              </a:extLst>
            </p:cNvPr>
            <p:cNvSpPr/>
            <p:nvPr/>
          </p:nvSpPr>
          <p:spPr>
            <a:xfrm>
              <a:off x="5932799" y="2747480"/>
              <a:ext cx="1631950" cy="1241701"/>
            </a:xfrm>
            <a:prstGeom prst="rect">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Oval 13">
              <a:extLst>
                <a:ext uri="{FF2B5EF4-FFF2-40B4-BE49-F238E27FC236}">
                  <a16:creationId xmlns:a16="http://schemas.microsoft.com/office/drawing/2014/main" id="{D337675C-81AD-4E99-BDD0-D487F4BA325D}"/>
                </a:ext>
              </a:extLst>
            </p:cNvPr>
            <p:cNvSpPr/>
            <p:nvPr/>
          </p:nvSpPr>
          <p:spPr>
            <a:xfrm>
              <a:off x="5932799" y="2547380"/>
              <a:ext cx="1631950" cy="400200"/>
            </a:xfrm>
            <a:prstGeom prst="ellipse">
              <a:avLst/>
            </a:prstGeom>
            <a:grp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5" name="Straight Connector 14">
              <a:extLst>
                <a:ext uri="{FF2B5EF4-FFF2-40B4-BE49-F238E27FC236}">
                  <a16:creationId xmlns:a16="http://schemas.microsoft.com/office/drawing/2014/main" id="{5E930BE8-66DD-41F6-B2A0-E55D63CC8A2B}"/>
                </a:ext>
              </a:extLst>
            </p:cNvPr>
            <p:cNvCxnSpPr>
              <a:stCxn id="14" idx="2"/>
              <a:endCxn id="14" idx="6"/>
            </p:cNvCxnSpPr>
            <p:nvPr/>
          </p:nvCxnSpPr>
          <p:spPr>
            <a:xfrm>
              <a:off x="5932799" y="2747480"/>
              <a:ext cx="1631950"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6C488B0F-3EAD-430D-92CA-747AB1BEB185}"/>
                </a:ext>
              </a:extLst>
            </p:cNvPr>
            <p:cNvCxnSpPr>
              <a:cxnSpLocks/>
            </p:cNvCxnSpPr>
            <p:nvPr/>
          </p:nvCxnSpPr>
          <p:spPr>
            <a:xfrm>
              <a:off x="6005576" y="2666416"/>
              <a:ext cx="1486893"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8515E3A-58B7-4F24-AD66-9B1E7D0BFB7C}"/>
                </a:ext>
              </a:extLst>
            </p:cNvPr>
            <p:cNvCxnSpPr>
              <a:cxnSpLocks/>
            </p:cNvCxnSpPr>
            <p:nvPr/>
          </p:nvCxnSpPr>
          <p:spPr>
            <a:xfrm>
              <a:off x="6005327" y="2814840"/>
              <a:ext cx="1486893"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D2719DBC-4F06-44BB-AC89-ADE141F35420}"/>
                </a:ext>
              </a:extLst>
            </p:cNvPr>
            <p:cNvCxnSpPr>
              <a:cxnSpLocks/>
              <a:stCxn id="14" idx="3"/>
            </p:cNvCxnSpPr>
            <p:nvPr/>
          </p:nvCxnSpPr>
          <p:spPr>
            <a:xfrm flipV="1">
              <a:off x="6171793" y="2879530"/>
              <a:ext cx="1248202" cy="9442"/>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D2B8EC08-A0F1-4D81-A3D9-C4304E547EE7}"/>
                </a:ext>
              </a:extLst>
            </p:cNvPr>
            <p:cNvCxnSpPr>
              <a:cxnSpLocks/>
              <a:stCxn id="14" idx="1"/>
              <a:endCxn id="14" idx="7"/>
            </p:cNvCxnSpPr>
            <p:nvPr/>
          </p:nvCxnSpPr>
          <p:spPr>
            <a:xfrm>
              <a:off x="6171793" y="2605988"/>
              <a:ext cx="1153962"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8930E133-A1DE-41DC-82F9-D2D87EC016C9}"/>
                </a:ext>
              </a:extLst>
            </p:cNvPr>
            <p:cNvCxnSpPr>
              <a:stCxn id="14" idx="1"/>
              <a:endCxn id="14" idx="3"/>
            </p:cNvCxnSpPr>
            <p:nvPr/>
          </p:nvCxnSpPr>
          <p:spPr>
            <a:xfrm>
              <a:off x="6171793" y="2605988"/>
              <a:ext cx="0" cy="28298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83CD2E-D89D-4469-BBCE-3A4C1B535127}"/>
                </a:ext>
              </a:extLst>
            </p:cNvPr>
            <p:cNvCxnSpPr>
              <a:cxnSpLocks/>
            </p:cNvCxnSpPr>
            <p:nvPr/>
          </p:nvCxnSpPr>
          <p:spPr>
            <a:xfrm>
              <a:off x="6319652" y="2576468"/>
              <a:ext cx="0" cy="34190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D062A-D43F-4B99-AEB2-2598C740DFCF}"/>
                </a:ext>
              </a:extLst>
            </p:cNvPr>
            <p:cNvCxnSpPr>
              <a:cxnSpLocks/>
            </p:cNvCxnSpPr>
            <p:nvPr/>
          </p:nvCxnSpPr>
          <p:spPr>
            <a:xfrm>
              <a:off x="6455242" y="2547380"/>
              <a:ext cx="0" cy="37099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E398E2-D9FA-4D88-B123-E181656C1BE9}"/>
                </a:ext>
              </a:extLst>
            </p:cNvPr>
            <p:cNvCxnSpPr>
              <a:cxnSpLocks/>
            </p:cNvCxnSpPr>
            <p:nvPr/>
          </p:nvCxnSpPr>
          <p:spPr>
            <a:xfrm>
              <a:off x="6579813" y="254738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1FA554-FF04-4816-B83B-AC20E77E2C3C}"/>
                </a:ext>
              </a:extLst>
            </p:cNvPr>
            <p:cNvCxnSpPr>
              <a:cxnSpLocks/>
            </p:cNvCxnSpPr>
            <p:nvPr/>
          </p:nvCxnSpPr>
          <p:spPr>
            <a:xfrm>
              <a:off x="6703058" y="2561924"/>
              <a:ext cx="0" cy="38565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9D8822-B82C-4457-A6D5-F239C1458C13}"/>
                </a:ext>
              </a:extLst>
            </p:cNvPr>
            <p:cNvCxnSpPr>
              <a:cxnSpLocks/>
            </p:cNvCxnSpPr>
            <p:nvPr/>
          </p:nvCxnSpPr>
          <p:spPr>
            <a:xfrm>
              <a:off x="6842206" y="254738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91B3B5-A5EF-4DCA-8D9E-ED5613F6B582}"/>
                </a:ext>
              </a:extLst>
            </p:cNvPr>
            <p:cNvCxnSpPr>
              <a:cxnSpLocks/>
            </p:cNvCxnSpPr>
            <p:nvPr/>
          </p:nvCxnSpPr>
          <p:spPr>
            <a:xfrm>
              <a:off x="6969426" y="254738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390597-613E-48F6-87E3-5053D6ED6402}"/>
                </a:ext>
              </a:extLst>
            </p:cNvPr>
            <p:cNvCxnSpPr>
              <a:cxnSpLocks/>
            </p:cNvCxnSpPr>
            <p:nvPr/>
          </p:nvCxnSpPr>
          <p:spPr>
            <a:xfrm>
              <a:off x="7088696" y="2561924"/>
              <a:ext cx="0" cy="37099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9A8665-E313-46BD-A6C5-8AAC242E0F45}"/>
                </a:ext>
              </a:extLst>
            </p:cNvPr>
            <p:cNvCxnSpPr>
              <a:cxnSpLocks/>
            </p:cNvCxnSpPr>
            <p:nvPr/>
          </p:nvCxnSpPr>
          <p:spPr>
            <a:xfrm>
              <a:off x="7207965" y="2576586"/>
              <a:ext cx="0" cy="341788"/>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181B9E-6BA3-4E68-9CF3-39A5AA698E65}"/>
                </a:ext>
              </a:extLst>
            </p:cNvPr>
            <p:cNvCxnSpPr>
              <a:cxnSpLocks/>
              <a:endCxn id="14" idx="5"/>
            </p:cNvCxnSpPr>
            <p:nvPr/>
          </p:nvCxnSpPr>
          <p:spPr>
            <a:xfrm flipH="1">
              <a:off x="7325755" y="2590865"/>
              <a:ext cx="5720" cy="298107"/>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7869B0-B917-47BB-B6ED-5AC63483867D}"/>
                </a:ext>
              </a:extLst>
            </p:cNvPr>
            <p:cNvCxnSpPr>
              <a:cxnSpLocks/>
            </p:cNvCxnSpPr>
            <p:nvPr/>
          </p:nvCxnSpPr>
          <p:spPr>
            <a:xfrm>
              <a:off x="6066953" y="2634811"/>
              <a:ext cx="0" cy="20802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116C7B-860B-49BB-922D-58B3C7716493}"/>
                </a:ext>
              </a:extLst>
            </p:cNvPr>
            <p:cNvCxnSpPr>
              <a:cxnSpLocks/>
            </p:cNvCxnSpPr>
            <p:nvPr/>
          </p:nvCxnSpPr>
          <p:spPr>
            <a:xfrm>
              <a:off x="7421738" y="2624242"/>
              <a:ext cx="0" cy="218595"/>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32DA7A5F-A0F0-449E-A30F-E5B8CD7ECD09}"/>
              </a:ext>
            </a:extLst>
          </p:cNvPr>
          <p:cNvGrpSpPr/>
          <p:nvPr/>
        </p:nvGrpSpPr>
        <p:grpSpPr>
          <a:xfrm>
            <a:off x="4925218" y="3031043"/>
            <a:ext cx="2225679" cy="2286362"/>
            <a:chOff x="5932799" y="2547380"/>
            <a:chExt cx="1631950" cy="1663612"/>
          </a:xfrm>
        </p:grpSpPr>
        <p:sp>
          <p:nvSpPr>
            <p:cNvPr id="37" name="Oval 36">
              <a:extLst>
                <a:ext uri="{FF2B5EF4-FFF2-40B4-BE49-F238E27FC236}">
                  <a16:creationId xmlns:a16="http://schemas.microsoft.com/office/drawing/2014/main" id="{141497FE-A486-46FD-9E97-2D9A5913181B}"/>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8" name="Rectangle 37">
              <a:extLst>
                <a:ext uri="{FF2B5EF4-FFF2-40B4-BE49-F238E27FC236}">
                  <a16:creationId xmlns:a16="http://schemas.microsoft.com/office/drawing/2014/main" id="{C8DF17DB-0E28-4773-BCD8-B2E6C3422612}"/>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9" name="Oval 38">
              <a:extLst>
                <a:ext uri="{FF2B5EF4-FFF2-40B4-BE49-F238E27FC236}">
                  <a16:creationId xmlns:a16="http://schemas.microsoft.com/office/drawing/2014/main" id="{EB929F80-B245-410A-A6D7-0BF4816A1C0F}"/>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40" name="Straight Connector 39">
              <a:extLst>
                <a:ext uri="{FF2B5EF4-FFF2-40B4-BE49-F238E27FC236}">
                  <a16:creationId xmlns:a16="http://schemas.microsoft.com/office/drawing/2014/main" id="{30FAEFAA-9FA8-4E61-89C8-F9EF702561F1}"/>
                </a:ext>
              </a:extLst>
            </p:cNvPr>
            <p:cNvCxnSpPr>
              <a:stCxn id="39" idx="2"/>
              <a:endCxn id="39"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736945B9-17A9-4D1D-855E-5ACB1AC2C4EB}"/>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E830F610-A9BE-49FA-AE3F-2CD01FF745A5}"/>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C33F0458-E0E7-4460-B4E6-4088A8BEA447}"/>
                </a:ext>
              </a:extLst>
            </p:cNvPr>
            <p:cNvCxnSpPr>
              <a:cxnSpLocks/>
              <a:stCxn id="39"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E3E8C4A6-13E9-455C-AD69-25C844BE9F4C}"/>
                </a:ext>
              </a:extLst>
            </p:cNvPr>
            <p:cNvCxnSpPr>
              <a:cxnSpLocks/>
              <a:stCxn id="39" idx="1"/>
              <a:endCxn id="39"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23444353-DF15-4654-AEF6-3E771F6232D8}"/>
                </a:ext>
              </a:extLst>
            </p:cNvPr>
            <p:cNvCxnSpPr>
              <a:stCxn id="39" idx="1"/>
              <a:endCxn id="39"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413C1C-C07F-41E7-A72A-8AC1E2585E52}"/>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5448D7-4183-4B8A-900F-295423144514}"/>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E099CAE-1EB8-4220-A22E-4753BE9C36B4}"/>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3DFADB-89A4-4CF3-8AAB-081A9389F1DC}"/>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40DEAD-25AE-4A64-ABF1-2214C10D35A5}"/>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DF53DE9-498B-4996-A875-461684148A19}"/>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E2D555E-4058-4EB5-8D5F-DF173FE3DD58}"/>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28F4FF-B150-4049-92BF-B05CD5D9AF53}"/>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BAB31DF-D0DD-47F5-9DD1-8D939C27324A}"/>
                </a:ext>
              </a:extLst>
            </p:cNvPr>
            <p:cNvCxnSpPr>
              <a:cxnSpLocks/>
              <a:endCxn id="39"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9854DDA-E431-4BF0-8328-696E7C800C44}"/>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C7459E1-383E-48C6-8A93-40B2A2668765}"/>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FDA333B9-43AA-4061-BA63-26738B2B5B73}"/>
              </a:ext>
            </a:extLst>
          </p:cNvPr>
          <p:cNvGrpSpPr/>
          <p:nvPr/>
        </p:nvGrpSpPr>
        <p:grpSpPr>
          <a:xfrm>
            <a:off x="8308137" y="2051457"/>
            <a:ext cx="2225679" cy="2286362"/>
            <a:chOff x="5932799" y="2547380"/>
            <a:chExt cx="1631950" cy="1663612"/>
          </a:xfrm>
        </p:grpSpPr>
        <p:sp>
          <p:nvSpPr>
            <p:cNvPr id="58" name="Oval 57">
              <a:extLst>
                <a:ext uri="{FF2B5EF4-FFF2-40B4-BE49-F238E27FC236}">
                  <a16:creationId xmlns:a16="http://schemas.microsoft.com/office/drawing/2014/main" id="{CB44B923-3159-4D51-BC44-408660E44ED9}"/>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59" name="Rectangle 58">
              <a:extLst>
                <a:ext uri="{FF2B5EF4-FFF2-40B4-BE49-F238E27FC236}">
                  <a16:creationId xmlns:a16="http://schemas.microsoft.com/office/drawing/2014/main" id="{C9A8BF66-5B5B-42D1-9BC4-B63F25E86E95}"/>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0" name="Oval 59">
              <a:extLst>
                <a:ext uri="{FF2B5EF4-FFF2-40B4-BE49-F238E27FC236}">
                  <a16:creationId xmlns:a16="http://schemas.microsoft.com/office/drawing/2014/main" id="{640274AA-E05B-4A7F-B551-C0A24DF41FC2}"/>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61" name="Straight Connector 60">
              <a:extLst>
                <a:ext uri="{FF2B5EF4-FFF2-40B4-BE49-F238E27FC236}">
                  <a16:creationId xmlns:a16="http://schemas.microsoft.com/office/drawing/2014/main" id="{1E7BADDE-3778-4FDB-B26B-63D0DBAFCA60}"/>
                </a:ext>
              </a:extLst>
            </p:cNvPr>
            <p:cNvCxnSpPr>
              <a:stCxn id="60" idx="2"/>
              <a:endCxn id="60"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2" name="Straight Connector 61">
              <a:extLst>
                <a:ext uri="{FF2B5EF4-FFF2-40B4-BE49-F238E27FC236}">
                  <a16:creationId xmlns:a16="http://schemas.microsoft.com/office/drawing/2014/main" id="{7C00FAF9-85E0-487F-A187-72444A32D0CE}"/>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3" name="Straight Connector 62">
              <a:extLst>
                <a:ext uri="{FF2B5EF4-FFF2-40B4-BE49-F238E27FC236}">
                  <a16:creationId xmlns:a16="http://schemas.microsoft.com/office/drawing/2014/main" id="{7DB702D0-5BFF-403A-BA7D-7F79EFCD629E}"/>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4" name="Straight Connector 63">
              <a:extLst>
                <a:ext uri="{FF2B5EF4-FFF2-40B4-BE49-F238E27FC236}">
                  <a16:creationId xmlns:a16="http://schemas.microsoft.com/office/drawing/2014/main" id="{FC76D372-964D-40CC-A4A4-9A75513E2980}"/>
                </a:ext>
              </a:extLst>
            </p:cNvPr>
            <p:cNvCxnSpPr>
              <a:cxnSpLocks/>
              <a:stCxn id="60"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5" name="Straight Connector 64">
              <a:extLst>
                <a:ext uri="{FF2B5EF4-FFF2-40B4-BE49-F238E27FC236}">
                  <a16:creationId xmlns:a16="http://schemas.microsoft.com/office/drawing/2014/main" id="{3C1DBDA5-327E-4CC3-A552-344D80FA7953}"/>
                </a:ext>
              </a:extLst>
            </p:cNvPr>
            <p:cNvCxnSpPr>
              <a:cxnSpLocks/>
              <a:stCxn id="60" idx="1"/>
              <a:endCxn id="60"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6" name="Straight Connector 65">
              <a:extLst>
                <a:ext uri="{FF2B5EF4-FFF2-40B4-BE49-F238E27FC236}">
                  <a16:creationId xmlns:a16="http://schemas.microsoft.com/office/drawing/2014/main" id="{BAE6DF3A-A7CC-4FF1-B13B-FBD9E0358785}"/>
                </a:ext>
              </a:extLst>
            </p:cNvPr>
            <p:cNvCxnSpPr>
              <a:stCxn id="60" idx="1"/>
              <a:endCxn id="60"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FC109E1-93B2-40CB-B709-D81D1BBC8069}"/>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DE72E6B-CD6D-46CA-8759-7795B5D72112}"/>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EEA7D80-13A9-4B38-91A5-00E30D8C64E9}"/>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92D1FB4-B39C-4E6E-97F3-6FF491C21E30}"/>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38DA18-3731-46DC-907B-49A063B2986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70E8F6E-BF8D-4C36-8B59-E38D3F721250}"/>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4195070-A521-4A88-A928-00C5A361E3FB}"/>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B282C72-399C-443A-A68D-5D948A8857DF}"/>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BFC0E5F-38CB-4FB9-8461-DA65F226145A}"/>
                </a:ext>
              </a:extLst>
            </p:cNvPr>
            <p:cNvCxnSpPr>
              <a:cxnSpLocks/>
              <a:endCxn id="60"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F292A6C-34FF-457B-8116-D1A9060FE609}"/>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08762B-1F7D-4783-AAA3-EFB7DF93EC41}"/>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9046D891-4409-4E4A-98A6-6D085C4B2373}"/>
              </a:ext>
            </a:extLst>
          </p:cNvPr>
          <p:cNvSpPr/>
          <p:nvPr/>
        </p:nvSpPr>
        <p:spPr>
          <a:xfrm>
            <a:off x="2257605" y="3141473"/>
            <a:ext cx="369594" cy="33216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593CE81-68E9-43D3-A349-7DCDBCC52956}"/>
              </a:ext>
            </a:extLst>
          </p:cNvPr>
          <p:cNvSpPr/>
          <p:nvPr/>
        </p:nvSpPr>
        <p:spPr>
          <a:xfrm>
            <a:off x="2857026" y="3141473"/>
            <a:ext cx="369594" cy="33216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B8FDD4C2-255D-4D2B-82AF-1137E8DE527A}"/>
              </a:ext>
            </a:extLst>
          </p:cNvPr>
          <p:cNvSpPr/>
          <p:nvPr/>
        </p:nvSpPr>
        <p:spPr>
          <a:xfrm>
            <a:off x="2257605" y="3568565"/>
            <a:ext cx="369594" cy="33216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3EEE198-336E-4F98-9A22-527F3E4A8983}"/>
              </a:ext>
            </a:extLst>
          </p:cNvPr>
          <p:cNvSpPr/>
          <p:nvPr/>
        </p:nvSpPr>
        <p:spPr>
          <a:xfrm>
            <a:off x="2836456" y="3570915"/>
            <a:ext cx="369594" cy="33216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BCACAAE-951D-49E0-9933-82BEC8153D8C}"/>
              </a:ext>
            </a:extLst>
          </p:cNvPr>
          <p:cNvSpPr/>
          <p:nvPr/>
        </p:nvSpPr>
        <p:spPr>
          <a:xfrm>
            <a:off x="5576367" y="3987491"/>
            <a:ext cx="937895" cy="75975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42CF351-762A-447C-AAEE-9C7B180E6E79}"/>
              </a:ext>
            </a:extLst>
          </p:cNvPr>
          <p:cNvSpPr/>
          <p:nvPr/>
        </p:nvSpPr>
        <p:spPr>
          <a:xfrm>
            <a:off x="9020653" y="3037158"/>
            <a:ext cx="272897" cy="23420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40D662F-2798-42D1-B991-62C64C9E60F6}"/>
              </a:ext>
            </a:extLst>
          </p:cNvPr>
          <p:cNvSpPr/>
          <p:nvPr/>
        </p:nvSpPr>
        <p:spPr>
          <a:xfrm>
            <a:off x="9024191" y="3317154"/>
            <a:ext cx="272897" cy="23420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AA5EF30-FEB4-4224-9E00-D2562F8F8747}"/>
              </a:ext>
            </a:extLst>
          </p:cNvPr>
          <p:cNvSpPr/>
          <p:nvPr/>
        </p:nvSpPr>
        <p:spPr>
          <a:xfrm>
            <a:off x="9027729" y="3586517"/>
            <a:ext cx="272897" cy="23420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2814090-3BAB-4FC9-8D08-4A058B862E9C}"/>
              </a:ext>
            </a:extLst>
          </p:cNvPr>
          <p:cNvSpPr/>
          <p:nvPr/>
        </p:nvSpPr>
        <p:spPr>
          <a:xfrm>
            <a:off x="9408414" y="3043727"/>
            <a:ext cx="272897" cy="23420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A1CD6C7-CF99-4C46-BFC3-7964F861D643}"/>
              </a:ext>
            </a:extLst>
          </p:cNvPr>
          <p:cNvSpPr/>
          <p:nvPr/>
        </p:nvSpPr>
        <p:spPr>
          <a:xfrm>
            <a:off x="9411952" y="3323723"/>
            <a:ext cx="272897" cy="23420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06116DA-EB5F-41A0-B74C-4A97EE2307FE}"/>
              </a:ext>
            </a:extLst>
          </p:cNvPr>
          <p:cNvSpPr/>
          <p:nvPr/>
        </p:nvSpPr>
        <p:spPr>
          <a:xfrm>
            <a:off x="9415490" y="3593086"/>
            <a:ext cx="272897" cy="23420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292;p31">
            <a:extLst>
              <a:ext uri="{FF2B5EF4-FFF2-40B4-BE49-F238E27FC236}">
                <a16:creationId xmlns:a16="http://schemas.microsoft.com/office/drawing/2014/main" id="{926AD0F9-E142-4D13-9E3A-BAA4B88EE272}"/>
              </a:ext>
            </a:extLst>
          </p:cNvPr>
          <p:cNvSpPr txBox="1"/>
          <p:nvPr/>
        </p:nvSpPr>
        <p:spPr>
          <a:xfrm>
            <a:off x="10664455" y="5475116"/>
            <a:ext cx="1559793"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Erich Noack</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740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2116833" y="1780933"/>
            <a:ext cx="8378000" cy="11724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6" name="Google Shape;336;p33"/>
          <p:cNvSpPr txBox="1">
            <a:spLocks noGrp="1"/>
          </p:cNvSpPr>
          <p:nvPr>
            <p:ph type="body" idx="2"/>
          </p:nvPr>
        </p:nvSpPr>
        <p:spPr>
          <a:xfrm>
            <a:off x="2267233" y="2003827"/>
            <a:ext cx="8077200" cy="759200"/>
          </a:xfrm>
          <a:prstGeom prst="rect">
            <a:avLst/>
          </a:prstGeom>
          <a:noFill/>
          <a:ln>
            <a:noFill/>
          </a:ln>
        </p:spPr>
        <p:txBody>
          <a:bodyPr spcFirstLastPara="1" wrap="square" lIns="91433" tIns="45700" rIns="91433" bIns="45700" anchor="t" anchorCtr="0">
            <a:normAutofit/>
          </a:bodyPr>
          <a:lstStyle/>
          <a:p>
            <a:pPr marL="0" indent="0" algn="ctr">
              <a:lnSpc>
                <a:spcPct val="100000"/>
              </a:lnSpc>
              <a:spcBef>
                <a:spcPts val="0"/>
              </a:spcBef>
              <a:buNone/>
            </a:pPr>
            <a:r>
              <a:rPr lang="en" sz="2133">
                <a:latin typeface="Arial Black"/>
                <a:ea typeface="Arial Black"/>
                <a:cs typeface="Arial Black"/>
                <a:sym typeface="Arial Black"/>
              </a:rPr>
              <a:t>Develop an alternative method for handling ceramic substrates that eliminates damage to the part</a:t>
            </a:r>
            <a:endParaRPr sz="3333">
              <a:latin typeface="Arial Black"/>
              <a:ea typeface="Arial Black"/>
              <a:cs typeface="Arial Black"/>
              <a:sym typeface="Arial Black"/>
            </a:endParaRPr>
          </a:p>
        </p:txBody>
      </p:sp>
      <p:sp>
        <p:nvSpPr>
          <p:cNvPr id="337" name="Google Shape;337;p33"/>
          <p:cNvSpPr/>
          <p:nvPr/>
        </p:nvSpPr>
        <p:spPr>
          <a:xfrm>
            <a:off x="755933" y="506947"/>
            <a:ext cx="302260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Objective</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9</a:t>
            </a:fld>
            <a:endParaRPr kern="0">
              <a:solidFill>
                <a:srgbClr val="000000"/>
              </a:solidFill>
            </a:endParaRPr>
          </a:p>
        </p:txBody>
      </p:sp>
      <p:pic>
        <p:nvPicPr>
          <p:cNvPr id="343" name="Google Shape;343;p33"/>
          <p:cNvPicPr preferRelativeResize="0"/>
          <p:nvPr/>
        </p:nvPicPr>
        <p:blipFill>
          <a:blip r:embed="rId3">
            <a:alphaModFix/>
          </a:blip>
          <a:stretch>
            <a:fillRect/>
          </a:stretch>
        </p:blipFill>
        <p:spPr>
          <a:xfrm>
            <a:off x="4569366" y="2721536"/>
            <a:ext cx="3472933" cy="3472933"/>
          </a:xfrm>
          <a:prstGeom prst="rect">
            <a:avLst/>
          </a:prstGeom>
          <a:noFill/>
          <a:ln>
            <a:noFill/>
          </a:ln>
        </p:spPr>
      </p:pic>
      <p:grpSp>
        <p:nvGrpSpPr>
          <p:cNvPr id="34" name="Group 33">
            <a:extLst>
              <a:ext uri="{FF2B5EF4-FFF2-40B4-BE49-F238E27FC236}">
                <a16:creationId xmlns:a16="http://schemas.microsoft.com/office/drawing/2014/main" id="{ABED8159-4291-4F5B-B218-03CAE11255A7}"/>
              </a:ext>
            </a:extLst>
          </p:cNvPr>
          <p:cNvGrpSpPr/>
          <p:nvPr/>
        </p:nvGrpSpPr>
        <p:grpSpPr>
          <a:xfrm>
            <a:off x="5867148" y="4216754"/>
            <a:ext cx="877368" cy="865971"/>
            <a:chOff x="5932799" y="2547380"/>
            <a:chExt cx="1631950" cy="1663612"/>
          </a:xfrm>
        </p:grpSpPr>
        <p:sp>
          <p:nvSpPr>
            <p:cNvPr id="12" name="Oval 11">
              <a:extLst>
                <a:ext uri="{FF2B5EF4-FFF2-40B4-BE49-F238E27FC236}">
                  <a16:creationId xmlns:a16="http://schemas.microsoft.com/office/drawing/2014/main" id="{5014B27D-585C-4CEA-9B50-185983E804F4}"/>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3" name="Rectangle 12">
              <a:extLst>
                <a:ext uri="{FF2B5EF4-FFF2-40B4-BE49-F238E27FC236}">
                  <a16:creationId xmlns:a16="http://schemas.microsoft.com/office/drawing/2014/main" id="{5FC520A9-EA9F-4848-851A-0B01E38AD381}"/>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Oval 13">
              <a:extLst>
                <a:ext uri="{FF2B5EF4-FFF2-40B4-BE49-F238E27FC236}">
                  <a16:creationId xmlns:a16="http://schemas.microsoft.com/office/drawing/2014/main" id="{D337675C-81AD-4E99-BDD0-D487F4BA325D}"/>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5" name="Straight Connector 14">
              <a:extLst>
                <a:ext uri="{FF2B5EF4-FFF2-40B4-BE49-F238E27FC236}">
                  <a16:creationId xmlns:a16="http://schemas.microsoft.com/office/drawing/2014/main" id="{5E930BE8-66DD-41F6-B2A0-E55D63CC8A2B}"/>
                </a:ext>
              </a:extLst>
            </p:cNvPr>
            <p:cNvCxnSpPr>
              <a:stCxn id="14" idx="2"/>
              <a:endCxn id="14"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6C488B0F-3EAD-430D-92CA-747AB1BEB185}"/>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8515E3A-58B7-4F24-AD66-9B1E7D0BFB7C}"/>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D2719DBC-4F06-44BB-AC89-ADE141F35420}"/>
                </a:ext>
              </a:extLst>
            </p:cNvPr>
            <p:cNvCxnSpPr>
              <a:cxnSpLocks/>
              <a:stCxn id="14"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D2B8EC08-A0F1-4D81-A3D9-C4304E547EE7}"/>
                </a:ext>
              </a:extLst>
            </p:cNvPr>
            <p:cNvCxnSpPr>
              <a:cxnSpLocks/>
              <a:stCxn id="14" idx="1"/>
              <a:endCxn id="14"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8930E133-A1DE-41DC-82F9-D2D87EC016C9}"/>
                </a:ext>
              </a:extLst>
            </p:cNvPr>
            <p:cNvCxnSpPr>
              <a:stCxn id="14" idx="1"/>
              <a:endCxn id="14"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83CD2E-D89D-4469-BBCE-3A4C1B535127}"/>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D062A-D43F-4B99-AEB2-2598C740DFCF}"/>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E398E2-D9FA-4D88-B123-E181656C1BE9}"/>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1FA554-FF04-4816-B83B-AC20E77E2C3C}"/>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9D8822-B82C-4457-A6D5-F239C1458C1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91B3B5-A5EF-4DCA-8D9E-ED5613F6B582}"/>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390597-613E-48F6-87E3-5053D6ED6402}"/>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9A8665-E313-46BD-A6C5-8AAC242E0F45}"/>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181B9E-6BA3-4E68-9CF3-39A5AA698E65}"/>
                </a:ext>
              </a:extLst>
            </p:cNvPr>
            <p:cNvCxnSpPr>
              <a:cxnSpLocks/>
              <a:endCxn id="14"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7869B0-B917-47BB-B6ED-5AC63483867D}"/>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116C7B-860B-49BB-922D-58B3C7716493}"/>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36" name="Graphic 35" descr="Checkbox Checked with solid fill">
            <a:extLst>
              <a:ext uri="{FF2B5EF4-FFF2-40B4-BE49-F238E27FC236}">
                <a16:creationId xmlns:a16="http://schemas.microsoft.com/office/drawing/2014/main" id="{1C1F8D2F-7F8D-48EB-903B-C14E6D76BA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8136" y="4496864"/>
            <a:ext cx="1219200" cy="1219200"/>
          </a:xfrm>
          <a:prstGeom prst="rect">
            <a:avLst/>
          </a:prstGeom>
        </p:spPr>
      </p:pic>
      <p:sp>
        <p:nvSpPr>
          <p:cNvPr id="37" name="Google Shape;292;p31">
            <a:extLst>
              <a:ext uri="{FF2B5EF4-FFF2-40B4-BE49-F238E27FC236}">
                <a16:creationId xmlns:a16="http://schemas.microsoft.com/office/drawing/2014/main" id="{527E1FC5-4D16-4901-8878-D60F3E7B3C0A}"/>
              </a:ext>
            </a:extLst>
          </p:cNvPr>
          <p:cNvSpPr txBox="1"/>
          <p:nvPr/>
        </p:nvSpPr>
        <p:spPr>
          <a:xfrm>
            <a:off x="10675087" y="5475116"/>
            <a:ext cx="1549161"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Erich Noack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par>
                                <p:cTn id="14" presetID="10" presetClass="entr" presetSubtype="0" fill="hold" nodeType="with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800C6F2-6CBB-4FA9-AE46-F6384ACC9494}" vid="{E51F88B6-1262-4139-977A-1320F2C4EE1A}"/>
    </a:ext>
  </a:extLst>
</a:theme>
</file>

<file path=ppt/theme/theme2.xml><?xml version="1.0" encoding="utf-8"?>
<a:theme xmlns:a="http://schemas.openxmlformats.org/drawingml/2006/main" name="CoE Light">
  <a:themeElements>
    <a:clrScheme name="College of Engineering">
      <a:dk1>
        <a:srgbClr val="000000"/>
      </a:dk1>
      <a:lt1>
        <a:srgbClr val="FFFFFF"/>
      </a:lt1>
      <a:dk2>
        <a:srgbClr val="404040"/>
      </a:dk2>
      <a:lt2>
        <a:srgbClr val="BFBFBF"/>
      </a:lt2>
      <a:accent1>
        <a:srgbClr val="236192"/>
      </a:accent1>
      <a:accent2>
        <a:srgbClr val="00BBDC"/>
      </a:accent2>
      <a:accent3>
        <a:srgbClr val="EE2737"/>
      </a:accent3>
      <a:accent4>
        <a:srgbClr val="00CFB4"/>
      </a:accent4>
      <a:accent5>
        <a:srgbClr val="B7B09C"/>
      </a:accent5>
      <a:accent6>
        <a:srgbClr val="A4D23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31EFB099C2D4F924B51AEFD863827" ma:contentTypeVersion="4" ma:contentTypeDescription="Create a new document." ma:contentTypeScope="" ma:versionID="a4f80ed94022a1dcb4a9338eeba18d05">
  <xsd:schema xmlns:xsd="http://www.w3.org/2001/XMLSchema" xmlns:xs="http://www.w3.org/2001/XMLSchema" xmlns:p="http://schemas.microsoft.com/office/2006/metadata/properties" xmlns:ns1="http://schemas.microsoft.com/sharepoint/v3" xmlns:ns2="66256231-e987-401e-8bdb-e6b916ead027" targetNamespace="http://schemas.microsoft.com/office/2006/metadata/properties" ma:root="true" ma:fieldsID="a959cd16ea12e2105f6dd574a8263ea8" ns1:_="" ns2:_="">
    <xsd:import namespace="http://schemas.microsoft.com/sharepoint/v3"/>
    <xsd:import namespace="66256231-e987-401e-8bdb-e6b916ead02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256231-e987-401e-8bdb-e6b916ead0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Tag" ma:index="12" nillable="true" ma:displayName="Tag"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g xmlns="66256231-e987-401e-8bdb-e6b916ead027" xsi:nil="true"/>
  </documentManagement>
</p:properties>
</file>

<file path=customXml/itemProps1.xml><?xml version="1.0" encoding="utf-8"?>
<ds:datastoreItem xmlns:ds="http://schemas.openxmlformats.org/officeDocument/2006/customXml" ds:itemID="{008AD569-D4FA-4F22-9F84-28286F5CFBF8}">
  <ds:schemaRefs>
    <ds:schemaRef ds:uri="66256231-e987-401e-8bdb-e6b916ead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6F814D42-2E3E-474C-8A27-2E96C34A4D81}">
  <ds:schemaRefs>
    <ds:schemaRef ds:uri="http://schemas.microsoft.com/sharepoint/v3/contenttype/forms"/>
  </ds:schemaRefs>
</ds:datastoreItem>
</file>

<file path=customXml/itemProps3.xml><?xml version="1.0" encoding="utf-8"?>
<ds:datastoreItem xmlns:ds="http://schemas.openxmlformats.org/officeDocument/2006/customXml" ds:itemID="{D719C908-08D0-41E5-8AAB-BAC87D06F98F}">
  <ds:schemaRefs>
    <ds:schemaRef ds:uri="http://purl.org/dc/terms/"/>
    <ds:schemaRef ds:uri="http://schemas.microsoft.com/office/2006/metadata/properties"/>
    <ds:schemaRef ds:uri="66256231-e987-401e-8bdb-e6b916ead027"/>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EML 4551-2 2019 Widescreen 190128</Template>
  <TotalTime>0</TotalTime>
  <Words>3287</Words>
  <Application>Microsoft Office PowerPoint</Application>
  <PresentationFormat>Widescreen</PresentationFormat>
  <Paragraphs>912</Paragraphs>
  <Slides>69</Slides>
  <Notes>62</Notes>
  <HiddenSlides>35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Arial Black</vt:lpstr>
      <vt:lpstr>Calibri</vt:lpstr>
      <vt:lpstr>Segoe UI</vt:lpstr>
      <vt:lpstr>Times New Roman</vt:lpstr>
      <vt:lpstr>Office Theme</vt:lpstr>
      <vt:lpstr>CoE Light</vt:lpstr>
      <vt:lpstr>Material Handling of Ceramics</vt:lpstr>
      <vt:lpstr>Team Members</vt:lpstr>
      <vt:lpstr>Advisor</vt:lpstr>
      <vt:lpstr>Sponsor</vt:lpstr>
      <vt:lpstr>Project Brief</vt:lpstr>
      <vt:lpstr>Manufacturing Process</vt:lpstr>
      <vt:lpstr>PowerPoint Presentation</vt:lpstr>
      <vt:lpstr>Part Damage</vt:lpstr>
      <vt:lpstr>Objective</vt:lpstr>
      <vt:lpstr>Current Work</vt:lpstr>
      <vt:lpstr>Targets and Metrics</vt:lpstr>
      <vt:lpstr>Targets and Metrics</vt:lpstr>
      <vt:lpstr>Targets and Metrics</vt:lpstr>
      <vt:lpstr>Targets and Metrics</vt:lpstr>
      <vt:lpstr>Critical Targets</vt:lpstr>
      <vt:lpstr>Concept Generation</vt:lpstr>
      <vt:lpstr>Concept 1</vt:lpstr>
      <vt:lpstr>Concept 2</vt:lpstr>
      <vt:lpstr>Concept 3</vt:lpstr>
      <vt:lpstr>Concept 4</vt:lpstr>
      <vt:lpstr>Concept 5</vt:lpstr>
      <vt:lpstr>Concept 6</vt:lpstr>
      <vt:lpstr>Concept 7</vt:lpstr>
      <vt:lpstr>Concept 8</vt:lpstr>
      <vt:lpstr>House of Quality</vt:lpstr>
      <vt:lpstr>House of Quality</vt:lpstr>
      <vt:lpstr>House of Quality</vt:lpstr>
      <vt:lpstr>Datum</vt:lpstr>
      <vt:lpstr>Pugh Chart</vt:lpstr>
      <vt:lpstr>AHP</vt:lpstr>
      <vt:lpstr>Alternative Values</vt:lpstr>
      <vt:lpstr>Final Selection</vt:lpstr>
      <vt:lpstr>Future Work</vt:lpstr>
      <vt:lpstr>Thank You</vt:lpstr>
      <vt:lpstr>Backup Slides</vt:lpstr>
      <vt:lpstr>PowerPoint Presentation</vt:lpstr>
      <vt:lpstr>Functional Decomposition</vt:lpstr>
      <vt:lpstr>Functional Decomposition</vt:lpstr>
      <vt:lpstr>PowerPoint Presentation</vt:lpstr>
      <vt:lpstr>Assumptions</vt:lpstr>
      <vt:lpstr> Key Goals</vt:lpstr>
      <vt:lpstr>Customer Needs</vt:lpstr>
      <vt:lpstr>Customer Needs</vt:lpstr>
      <vt:lpstr>PowerPoint Presentation</vt:lpstr>
      <vt:lpstr>PowerPoint Presentation</vt:lpstr>
      <vt:lpstr>PowerPoint Presentation</vt:lpstr>
      <vt:lpstr>Project Description</vt:lpstr>
      <vt:lpstr>Project Scope – Markets</vt:lpstr>
      <vt:lpstr>Project Scope – Stakeholders</vt:lpstr>
      <vt:lpstr>Project Scope – Assumptions</vt:lpstr>
      <vt:lpstr>PowerPoint Presentation</vt:lpstr>
      <vt:lpstr>Work Breakdown Structure – 3d level </vt:lpstr>
      <vt:lpstr>Customer Needs Full Table</vt:lpstr>
      <vt:lpstr>Customer Needs Full Table (cont.)</vt:lpstr>
      <vt:lpstr>Customer Needs Full Table (cont.)</vt:lpstr>
      <vt:lpstr>Customer Needs Full Table (cont.)</vt:lpstr>
      <vt:lpstr>Customer Needs Full Table (cont.)</vt:lpstr>
      <vt:lpstr>Functional Decomposition</vt:lpstr>
      <vt:lpstr>Functional Decomposition Cross Reference Table</vt:lpstr>
      <vt:lpstr>Hoq – full table</vt:lpstr>
      <vt:lpstr>Bitwise comparison – full table</vt:lpstr>
      <vt:lpstr>Pugh Chart 1– full table</vt:lpstr>
      <vt:lpstr>Pugh Chart 2– full table</vt:lpstr>
      <vt:lpstr>Pugh Chart 3– full table</vt:lpstr>
      <vt:lpstr>AHP Criteria Comparison– full table</vt:lpstr>
      <vt:lpstr>Standard Shapes</vt:lpstr>
      <vt:lpstr>Approved Logos</vt:lpstr>
      <vt:lpstr>Color Palette</vt:lpstr>
      <vt:lpstr>APA 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Charles E Stubbs</dc:creator>
  <cp:lastModifiedBy>Amelia Veith</cp:lastModifiedBy>
  <cp:revision>1</cp:revision>
  <cp:lastPrinted>2019-06-10T18:00:15Z</cp:lastPrinted>
  <dcterms:created xsi:type="dcterms:W3CDTF">2021-09-23T21:58:17Z</dcterms:created>
  <dcterms:modified xsi:type="dcterms:W3CDTF">2022-01-25T04:44:21Z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