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33"/>
  </p:notesMasterIdLst>
  <p:handoutMasterIdLst>
    <p:handoutMasterId r:id="rId34"/>
  </p:handoutMasterIdLst>
  <p:sldIdLst>
    <p:sldId id="290" r:id="rId5"/>
    <p:sldId id="297" r:id="rId6"/>
    <p:sldId id="291" r:id="rId7"/>
    <p:sldId id="300" r:id="rId8"/>
    <p:sldId id="295" r:id="rId9"/>
    <p:sldId id="296" r:id="rId10"/>
    <p:sldId id="311" r:id="rId11"/>
    <p:sldId id="292" r:id="rId12"/>
    <p:sldId id="293" r:id="rId13"/>
    <p:sldId id="298" r:id="rId14"/>
    <p:sldId id="305" r:id="rId15"/>
    <p:sldId id="306" r:id="rId16"/>
    <p:sldId id="307" r:id="rId17"/>
    <p:sldId id="308" r:id="rId18"/>
    <p:sldId id="309" r:id="rId19"/>
    <p:sldId id="304" r:id="rId20"/>
    <p:sldId id="310" r:id="rId21"/>
    <p:sldId id="303" r:id="rId22"/>
    <p:sldId id="323" r:id="rId23"/>
    <p:sldId id="294" r:id="rId24"/>
    <p:sldId id="322" r:id="rId25"/>
    <p:sldId id="312" r:id="rId26"/>
    <p:sldId id="313" r:id="rId27"/>
    <p:sldId id="319" r:id="rId28"/>
    <p:sldId id="314" r:id="rId29"/>
    <p:sldId id="315" r:id="rId30"/>
    <p:sldId id="316" r:id="rId31"/>
    <p:sldId id="318" r:id="rId32"/>
  </p:sldIdLst>
  <p:sldSz cx="12192000" cy="6858000"/>
  <p:notesSz cx="7016750" cy="9302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Matter" id="{6676F853-BA14-47E1-B53B-B843A96E2A79}">
          <p14:sldIdLst>
            <p14:sldId id="290"/>
            <p14:sldId id="297"/>
            <p14:sldId id="291"/>
            <p14:sldId id="300"/>
            <p14:sldId id="295"/>
            <p14:sldId id="296"/>
            <p14:sldId id="311"/>
            <p14:sldId id="292"/>
            <p14:sldId id="293"/>
            <p14:sldId id="298"/>
            <p14:sldId id="305"/>
            <p14:sldId id="306"/>
            <p14:sldId id="307"/>
            <p14:sldId id="308"/>
            <p14:sldId id="309"/>
            <p14:sldId id="304"/>
            <p14:sldId id="310"/>
            <p14:sldId id="303"/>
            <p14:sldId id="323"/>
            <p14:sldId id="294"/>
            <p14:sldId id="322"/>
            <p14:sldId id="312"/>
            <p14:sldId id="313"/>
            <p14:sldId id="319"/>
            <p14:sldId id="314"/>
            <p14:sldId id="315"/>
            <p14:sldId id="316"/>
            <p14:sldId id="318"/>
          </p14:sldIdLst>
        </p14:section>
        <p14:section name="Problem Set up" id="{88294E19-6904-47AA-B184-F0E27FC1FB4C}">
          <p14:sldIdLst/>
        </p14:section>
        <p14:section name="Embodiment Design" id="{71B43428-6807-4AB9-8248-BB854D4EEEFF}">
          <p14:sldIdLst/>
        </p14:section>
        <p14:section name="Build Phase" id="{FF596EF2-128C-4E64-A61A-F3E9BB20605F}">
          <p14:sldIdLst/>
        </p14:section>
        <p14:section name="Testing and Validation" id="{8E8EEF18-DF67-4650-A7B8-5C58F429AA84}">
          <p14:sldIdLst/>
        </p14:section>
        <p14:section name="Project Management" id="{A7BEC58C-F7F8-4BD6-84CB-16BE2DA38256}">
          <p14:sldIdLst/>
        </p14:section>
        <p14:section name="Summary" id="{4C300BF7-36E4-4088-9A61-FD5AD972028E}">
          <p14:sldIdLst/>
        </p14:section>
        <p14:section name="Backup Slides" id="{1B3CCD90-13A5-48D3-9111-A1677DE0799C}">
          <p14:sldIdLst/>
        </p14:section>
        <p14:section name="Functional Decopmosition" id="{EDC6A04F-423C-4940-855B-FC9FE1A86332}">
          <p14:sldIdLst/>
        </p14:section>
        <p14:section name="Concept Selection" id="{8CB161AF-49DE-4F03-B00D-781A04968C2F}">
          <p14:sldIdLst/>
        </p14:section>
        <p14:section name="Detailed Math" id="{8359201E-DCC9-4570-8795-589005A4ED44}">
          <p14:sldIdLst/>
        </p14:section>
        <p14:section name="Back Matter" id="{3B477371-1A9E-4F72-87A4-6BB6BC7C18B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30" userDrawn="1">
          <p15:clr>
            <a:srgbClr val="A4A3A4"/>
          </p15:clr>
        </p15:guide>
        <p15:guide id="2" pos="221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B09C"/>
    <a:srgbClr val="A69C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B95B5-4C9E-40F9-93A2-031E3558B252}" v="1" dt="2021-10-08T19:11:28.6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930"/>
        <p:guide pos="221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h Allan Noack" userId="S::ean18f@my.fsu.edu::47a45b00-4cc6-4408-9449-539bde8cfe9d" providerId="AD" clId="Web-{73EC0F36-E0E0-9578-928C-8F013E2462CD}"/>
    <pc:docChg chg="modSld">
      <pc:chgData name="Erich Allan Noack" userId="S::ean18f@my.fsu.edu::47a45b00-4cc6-4408-9449-539bde8cfe9d" providerId="AD" clId="Web-{73EC0F36-E0E0-9578-928C-8F013E2462CD}" dt="2021-10-04T23:35:03.537" v="4" actId="1076"/>
      <pc:docMkLst>
        <pc:docMk/>
      </pc:docMkLst>
      <pc:sldChg chg="addSp modSp">
        <pc:chgData name="Erich Allan Noack" userId="S::ean18f@my.fsu.edu::47a45b00-4cc6-4408-9449-539bde8cfe9d" providerId="AD" clId="Web-{73EC0F36-E0E0-9578-928C-8F013E2462CD}" dt="2021-10-04T23:35:03.537" v="4" actId="1076"/>
        <pc:sldMkLst>
          <pc:docMk/>
          <pc:sldMk cId="0" sldId="291"/>
        </pc:sldMkLst>
        <pc:picChg chg="add mod">
          <ac:chgData name="Erich Allan Noack" userId="S::ean18f@my.fsu.edu::47a45b00-4cc6-4408-9449-539bde8cfe9d" providerId="AD" clId="Web-{73EC0F36-E0E0-9578-928C-8F013E2462CD}" dt="2021-10-04T23:35:03.537" v="4" actId="1076"/>
          <ac:picMkLst>
            <pc:docMk/>
            <pc:sldMk cId="0" sldId="291"/>
            <ac:picMk id="2" creationId="{1917614A-206C-4132-885C-69674C7D678A}"/>
          </ac:picMkLst>
        </pc:picChg>
      </pc:sldChg>
    </pc:docChg>
  </pc:docChgLst>
  <pc:docChgLst>
    <pc:chgData name="Guest User" userId="S::urn:spo:anon#b480e051a1c2f5436e804e026d1772412248eed2200c1c68ecffa5c7a26ae389::" providerId="AD" clId="Web-{A986CCAC-B7E9-C32A-5008-C9043B800D18}"/>
    <pc:docChg chg="modSld">
      <pc:chgData name="Guest User" userId="S::urn:spo:anon#b480e051a1c2f5436e804e026d1772412248eed2200c1c68ecffa5c7a26ae389::" providerId="AD" clId="Web-{A986CCAC-B7E9-C32A-5008-C9043B800D18}" dt="2021-09-28T19:28:21.785" v="24" actId="20577"/>
      <pc:docMkLst>
        <pc:docMk/>
      </pc:docMkLst>
      <pc:sldChg chg="modSp">
        <pc:chgData name="Guest User" userId="S::urn:spo:anon#b480e051a1c2f5436e804e026d1772412248eed2200c1c68ecffa5c7a26ae389::" providerId="AD" clId="Web-{A986CCAC-B7E9-C32A-5008-C9043B800D18}" dt="2021-09-28T19:28:21.785" v="24" actId="20577"/>
        <pc:sldMkLst>
          <pc:docMk/>
          <pc:sldMk cId="717364557" sldId="257"/>
        </pc:sldMkLst>
        <pc:spChg chg="mod">
          <ac:chgData name="Guest User" userId="S::urn:spo:anon#b480e051a1c2f5436e804e026d1772412248eed2200c1c68ecffa5c7a26ae389::" providerId="AD" clId="Web-{A986CCAC-B7E9-C32A-5008-C9043B800D18}" dt="2021-09-28T19:27:27.877" v="1" actId="20577"/>
          <ac:spMkLst>
            <pc:docMk/>
            <pc:sldMk cId="717364557" sldId="257"/>
            <ac:spMk id="10" creationId="{E97C58CA-988A-4A1A-8C96-195EC82E4496}"/>
          </ac:spMkLst>
        </pc:spChg>
        <pc:spChg chg="mod">
          <ac:chgData name="Guest User" userId="S::urn:spo:anon#b480e051a1c2f5436e804e026d1772412248eed2200c1c68ecffa5c7a26ae389::" providerId="AD" clId="Web-{A986CCAC-B7E9-C32A-5008-C9043B800D18}" dt="2021-09-28T19:28:11.878" v="22" actId="20577"/>
          <ac:spMkLst>
            <pc:docMk/>
            <pc:sldMk cId="717364557" sldId="257"/>
            <ac:spMk id="11" creationId="{DA436A11-3288-4EB7-BD26-0FC53C1EC505}"/>
          </ac:spMkLst>
        </pc:spChg>
        <pc:spChg chg="mod">
          <ac:chgData name="Guest User" userId="S::urn:spo:anon#b480e051a1c2f5436e804e026d1772412248eed2200c1c68ecffa5c7a26ae389::" providerId="AD" clId="Web-{A986CCAC-B7E9-C32A-5008-C9043B800D18}" dt="2021-09-28T19:27:49.487" v="18" actId="20577"/>
          <ac:spMkLst>
            <pc:docMk/>
            <pc:sldMk cId="717364557" sldId="257"/>
            <ac:spMk id="12" creationId="{CFD4A022-20F2-4C96-A44D-478FEF0F82F8}"/>
          </ac:spMkLst>
        </pc:spChg>
        <pc:spChg chg="mod">
          <ac:chgData name="Guest User" userId="S::urn:spo:anon#b480e051a1c2f5436e804e026d1772412248eed2200c1c68ecffa5c7a26ae389::" providerId="AD" clId="Web-{A986CCAC-B7E9-C32A-5008-C9043B800D18}" dt="2021-09-28T19:28:21.785" v="24" actId="20577"/>
          <ac:spMkLst>
            <pc:docMk/>
            <pc:sldMk cId="717364557" sldId="257"/>
            <ac:spMk id="13" creationId="{87B427DE-CE19-4AB0-8BB1-C4BDCD0C545A}"/>
          </ac:spMkLst>
        </pc:spChg>
      </pc:sldChg>
    </pc:docChg>
  </pc:docChgLst>
  <pc:docChgLst>
    <pc:chgData name="Guest User" userId="S::urn:spo:anon#b480e051a1c2f5436e804e026d1772412248eed2200c1c68ecffa5c7a26ae389::" providerId="AD" clId="Web-{A0EEA83E-15C7-4C73-C1EB-E368B931D939}"/>
    <pc:docChg chg="modSld">
      <pc:chgData name="Guest User" userId="S::urn:spo:anon#b480e051a1c2f5436e804e026d1772412248eed2200c1c68ecffa5c7a26ae389::" providerId="AD" clId="Web-{A0EEA83E-15C7-4C73-C1EB-E368B931D939}" dt="2021-10-04T23:51:51.778" v="10" actId="20577"/>
      <pc:docMkLst>
        <pc:docMk/>
      </pc:docMkLst>
      <pc:sldChg chg="modSp">
        <pc:chgData name="Guest User" userId="S::urn:spo:anon#b480e051a1c2f5436e804e026d1772412248eed2200c1c68ecffa5c7a26ae389::" providerId="AD" clId="Web-{A0EEA83E-15C7-4C73-C1EB-E368B931D939}" dt="2021-10-04T23:51:51.778" v="10" actId="20577"/>
        <pc:sldMkLst>
          <pc:docMk/>
          <pc:sldMk cId="3252958677" sldId="298"/>
        </pc:sldMkLst>
        <pc:spChg chg="mod">
          <ac:chgData name="Guest User" userId="S::urn:spo:anon#b480e051a1c2f5436e804e026d1772412248eed2200c1c68ecffa5c7a26ae389::" providerId="AD" clId="Web-{A0EEA83E-15C7-4C73-C1EB-E368B931D939}" dt="2021-10-04T23:51:51.778" v="10" actId="20577"/>
          <ac:spMkLst>
            <pc:docMk/>
            <pc:sldMk cId="3252958677" sldId="298"/>
            <ac:spMk id="352" creationId="{00000000-0000-0000-0000-000000000000}"/>
          </ac:spMkLst>
        </pc:spChg>
      </pc:sldChg>
    </pc:docChg>
  </pc:docChgLst>
  <pc:docChgLst>
    <pc:chgData name="Charles E Stubbs" userId="3c075a46-58f1-431d-bcda-181e3021a75e" providerId="ADAL" clId="{DFC4C175-D1C8-4E98-88C1-4A31547EBBA2}"/>
    <pc:docChg chg="undo custSel modSld">
      <pc:chgData name="Charles E Stubbs" userId="3c075a46-58f1-431d-bcda-181e3021a75e" providerId="ADAL" clId="{DFC4C175-D1C8-4E98-88C1-4A31547EBBA2}" dt="2021-10-04T23:20:35.766" v="95" actId="478"/>
      <pc:docMkLst>
        <pc:docMk/>
      </pc:docMkLst>
      <pc:sldChg chg="delSp modSp mod">
        <pc:chgData name="Charles E Stubbs" userId="3c075a46-58f1-431d-bcda-181e3021a75e" providerId="ADAL" clId="{DFC4C175-D1C8-4E98-88C1-4A31547EBBA2}" dt="2021-10-04T14:00:10.919" v="32" actId="1036"/>
        <pc:sldMkLst>
          <pc:docMk/>
          <pc:sldMk cId="0" sldId="291"/>
        </pc:sldMkLst>
        <pc:spChg chg="mod">
          <ac:chgData name="Charles E Stubbs" userId="3c075a46-58f1-431d-bcda-181e3021a75e" providerId="ADAL" clId="{DFC4C175-D1C8-4E98-88C1-4A31547EBBA2}" dt="2021-10-04T14:00:10.919" v="32" actId="1036"/>
          <ac:spMkLst>
            <pc:docMk/>
            <pc:sldMk cId="0" sldId="291"/>
            <ac:spMk id="49" creationId="{2D928F41-6FEA-4E01-8689-0F316EBFEFC7}"/>
          </ac:spMkLst>
        </pc:spChg>
        <pc:spChg chg="del">
          <ac:chgData name="Charles E Stubbs" userId="3c075a46-58f1-431d-bcda-181e3021a75e" providerId="ADAL" clId="{DFC4C175-D1C8-4E98-88C1-4A31547EBBA2}" dt="2021-09-28T19:28:45.283" v="0" actId="478"/>
          <ac:spMkLst>
            <pc:docMk/>
            <pc:sldMk cId="0" sldId="291"/>
            <ac:spMk id="285" creationId="{00000000-0000-0000-0000-000000000000}"/>
          </ac:spMkLst>
        </pc:spChg>
      </pc:sldChg>
      <pc:sldChg chg="modSp mod">
        <pc:chgData name="Charles E Stubbs" userId="3c075a46-58f1-431d-bcda-181e3021a75e" providerId="ADAL" clId="{DFC4C175-D1C8-4E98-88C1-4A31547EBBA2}" dt="2021-09-28T19:30:11.887" v="17" actId="1036"/>
        <pc:sldMkLst>
          <pc:docMk/>
          <pc:sldMk cId="0" sldId="294"/>
        </pc:sldMkLst>
        <pc:spChg chg="mod">
          <ac:chgData name="Charles E Stubbs" userId="3c075a46-58f1-431d-bcda-181e3021a75e" providerId="ADAL" clId="{DFC4C175-D1C8-4E98-88C1-4A31547EBBA2}" dt="2021-09-28T19:30:11.887" v="17" actId="1036"/>
          <ac:spMkLst>
            <pc:docMk/>
            <pc:sldMk cId="0" sldId="294"/>
            <ac:spMk id="638" creationId="{00000000-0000-0000-0000-000000000000}"/>
          </ac:spMkLst>
        </pc:spChg>
      </pc:sldChg>
      <pc:sldChg chg="addSp delSp modSp mod">
        <pc:chgData name="Charles E Stubbs" userId="3c075a46-58f1-431d-bcda-181e3021a75e" providerId="ADAL" clId="{DFC4C175-D1C8-4E98-88C1-4A31547EBBA2}" dt="2021-10-04T14:04:44.833" v="93" actId="14100"/>
        <pc:sldMkLst>
          <pc:docMk/>
          <pc:sldMk cId="2812234744" sldId="295"/>
        </pc:sldMkLst>
        <pc:spChg chg="add mod">
          <ac:chgData name="Charles E Stubbs" userId="3c075a46-58f1-431d-bcda-181e3021a75e" providerId="ADAL" clId="{DFC4C175-D1C8-4E98-88C1-4A31547EBBA2}" dt="2021-09-28T19:30:20.758" v="19"/>
          <ac:spMkLst>
            <pc:docMk/>
            <pc:sldMk cId="2812234744" sldId="295"/>
            <ac:spMk id="61" creationId="{C21C5734-3229-408A-A82B-465DAF94E937}"/>
          </ac:spMkLst>
        </pc:spChg>
        <pc:spChg chg="mod">
          <ac:chgData name="Charles E Stubbs" userId="3c075a46-58f1-431d-bcda-181e3021a75e" providerId="ADAL" clId="{DFC4C175-D1C8-4E98-88C1-4A31547EBBA2}" dt="2021-10-04T14:04:44.833" v="93" actId="14100"/>
          <ac:spMkLst>
            <pc:docMk/>
            <pc:sldMk cId="2812234744" sldId="295"/>
            <ac:spMk id="634" creationId="{00000000-0000-0000-0000-000000000000}"/>
          </ac:spMkLst>
        </pc:spChg>
        <pc:spChg chg="mod">
          <ac:chgData name="Charles E Stubbs" userId="3c075a46-58f1-431d-bcda-181e3021a75e" providerId="ADAL" clId="{DFC4C175-D1C8-4E98-88C1-4A31547EBBA2}" dt="2021-10-04T14:03:36.088" v="91" actId="20577"/>
          <ac:spMkLst>
            <pc:docMk/>
            <pc:sldMk cId="2812234744" sldId="295"/>
            <ac:spMk id="635" creationId="{00000000-0000-0000-0000-000000000000}"/>
          </ac:spMkLst>
        </pc:spChg>
        <pc:spChg chg="del">
          <ac:chgData name="Charles E Stubbs" userId="3c075a46-58f1-431d-bcda-181e3021a75e" providerId="ADAL" clId="{DFC4C175-D1C8-4E98-88C1-4A31547EBBA2}" dt="2021-09-28T19:30:19.058" v="18" actId="478"/>
          <ac:spMkLst>
            <pc:docMk/>
            <pc:sldMk cId="2812234744" sldId="295"/>
            <ac:spMk id="638" creationId="{00000000-0000-0000-0000-000000000000}"/>
          </ac:spMkLst>
        </pc:spChg>
      </pc:sldChg>
      <pc:sldChg chg="addSp delSp modSp mod">
        <pc:chgData name="Charles E Stubbs" userId="3c075a46-58f1-431d-bcda-181e3021a75e" providerId="ADAL" clId="{DFC4C175-D1C8-4E98-88C1-4A31547EBBA2}" dt="2021-09-28T19:35:47.100" v="22"/>
        <pc:sldMkLst>
          <pc:docMk/>
          <pc:sldMk cId="3827410107" sldId="296"/>
        </pc:sldMkLst>
        <pc:spChg chg="add del mod">
          <ac:chgData name="Charles E Stubbs" userId="3c075a46-58f1-431d-bcda-181e3021a75e" providerId="ADAL" clId="{DFC4C175-D1C8-4E98-88C1-4A31547EBBA2}" dt="2021-09-28T19:35:47.100" v="22"/>
          <ac:spMkLst>
            <pc:docMk/>
            <pc:sldMk cId="3827410107" sldId="296"/>
            <ac:spMk id="206" creationId="{59205941-9049-475C-82A1-E8FC4682E3CF}"/>
          </ac:spMkLst>
        </pc:spChg>
        <pc:spChg chg="del">
          <ac:chgData name="Charles E Stubbs" userId="3c075a46-58f1-431d-bcda-181e3021a75e" providerId="ADAL" clId="{DFC4C175-D1C8-4E98-88C1-4A31547EBBA2}" dt="2021-09-28T19:31:04.659" v="20" actId="478"/>
          <ac:spMkLst>
            <pc:docMk/>
            <pc:sldMk cId="3827410107" sldId="296"/>
            <ac:spMk id="638" creationId="{00000000-0000-0000-0000-000000000000}"/>
          </ac:spMkLst>
        </pc:spChg>
      </pc:sldChg>
      <pc:sldChg chg="addSp delSp modSp mod">
        <pc:chgData name="Charles E Stubbs" userId="3c075a46-58f1-431d-bcda-181e3021a75e" providerId="ADAL" clId="{DFC4C175-D1C8-4E98-88C1-4A31547EBBA2}" dt="2021-10-04T14:01:52.403" v="60" actId="1076"/>
        <pc:sldMkLst>
          <pc:docMk/>
          <pc:sldMk cId="3467631241" sldId="297"/>
        </pc:sldMkLst>
        <pc:spChg chg="del">
          <ac:chgData name="Charles E Stubbs" userId="3c075a46-58f1-431d-bcda-181e3021a75e" providerId="ADAL" clId="{DFC4C175-D1C8-4E98-88C1-4A31547EBBA2}" dt="2021-10-04T14:00:41.011" v="47" actId="478"/>
          <ac:spMkLst>
            <pc:docMk/>
            <pc:sldMk cId="3467631241" sldId="297"/>
            <ac:spMk id="3" creationId="{1EF4C357-1131-4B49-AE84-C703EEFB1A32}"/>
          </ac:spMkLst>
        </pc:spChg>
        <pc:spChg chg="add mod">
          <ac:chgData name="Charles E Stubbs" userId="3c075a46-58f1-431d-bcda-181e3021a75e" providerId="ADAL" clId="{DFC4C175-D1C8-4E98-88C1-4A31547EBBA2}" dt="2021-10-04T14:01:38.820" v="58" actId="1076"/>
          <ac:spMkLst>
            <pc:docMk/>
            <pc:sldMk cId="3467631241" sldId="297"/>
            <ac:spMk id="11" creationId="{1371F0BD-011F-4DAD-AD28-94ACBFF39526}"/>
          </ac:spMkLst>
        </pc:spChg>
        <pc:spChg chg="mod">
          <ac:chgData name="Charles E Stubbs" userId="3c075a46-58f1-431d-bcda-181e3021a75e" providerId="ADAL" clId="{DFC4C175-D1C8-4E98-88C1-4A31547EBBA2}" dt="2021-10-04T14:01:52.403" v="60" actId="1076"/>
          <ac:spMkLst>
            <pc:docMk/>
            <pc:sldMk cId="3467631241" sldId="297"/>
            <ac:spMk id="279" creationId="{00000000-0000-0000-0000-000000000000}"/>
          </ac:spMkLst>
        </pc:spChg>
        <pc:picChg chg="add mod">
          <ac:chgData name="Charles E Stubbs" userId="3c075a46-58f1-431d-bcda-181e3021a75e" providerId="ADAL" clId="{DFC4C175-D1C8-4E98-88C1-4A31547EBBA2}" dt="2021-10-04T13:59:55.938" v="30" actId="1076"/>
          <ac:picMkLst>
            <pc:docMk/>
            <pc:sldMk cId="3467631241" sldId="297"/>
            <ac:picMk id="4" creationId="{0F97B34A-A66A-44F6-9EFF-2563580C3C3C}"/>
          </ac:picMkLst>
        </pc:picChg>
      </pc:sldChg>
      <pc:sldChg chg="modSp">
        <pc:chgData name="Charles E Stubbs" userId="3c075a46-58f1-431d-bcda-181e3021a75e" providerId="ADAL" clId="{DFC4C175-D1C8-4E98-88C1-4A31547EBBA2}" dt="2021-10-04T23:16:32.303" v="94"/>
        <pc:sldMkLst>
          <pc:docMk/>
          <pc:sldMk cId="2579386710" sldId="305"/>
        </pc:sldMkLst>
        <pc:spChg chg="mod">
          <ac:chgData name="Charles E Stubbs" userId="3c075a46-58f1-431d-bcda-181e3021a75e" providerId="ADAL" clId="{DFC4C175-D1C8-4E98-88C1-4A31547EBBA2}" dt="2021-10-04T23:16:32.303" v="94"/>
          <ac:spMkLst>
            <pc:docMk/>
            <pc:sldMk cId="2579386710" sldId="305"/>
            <ac:spMk id="350" creationId="{00000000-0000-0000-0000-000000000000}"/>
          </ac:spMkLst>
        </pc:spChg>
      </pc:sldChg>
      <pc:sldChg chg="delSp mod">
        <pc:chgData name="Charles E Stubbs" userId="3c075a46-58f1-431d-bcda-181e3021a75e" providerId="ADAL" clId="{DFC4C175-D1C8-4E98-88C1-4A31547EBBA2}" dt="2021-10-04T23:20:35.766" v="95" actId="478"/>
        <pc:sldMkLst>
          <pc:docMk/>
          <pc:sldMk cId="3168280380" sldId="310"/>
        </pc:sldMkLst>
        <pc:spChg chg="del">
          <ac:chgData name="Charles E Stubbs" userId="3c075a46-58f1-431d-bcda-181e3021a75e" providerId="ADAL" clId="{DFC4C175-D1C8-4E98-88C1-4A31547EBBA2}" dt="2021-10-04T23:20:35.766" v="95" actId="478"/>
          <ac:spMkLst>
            <pc:docMk/>
            <pc:sldMk cId="3168280380" sldId="310"/>
            <ac:spMk id="351" creationId="{00000000-0000-0000-0000-000000000000}"/>
          </ac:spMkLst>
        </pc:spChg>
      </pc:sldChg>
    </pc:docChg>
  </pc:docChgLst>
  <pc:docChgLst>
    <pc:chgData name="Guest User" userId="S::urn:spo:anon#b480e051a1c2f5436e804e026d1772412248eed2200c1c68ecffa5c7a26ae389::" providerId="AD" clId="Web-{6D3BAF1C-35AA-FF48-737E-F3A9B2ACDD38}"/>
    <pc:docChg chg="modSld">
      <pc:chgData name="Guest User" userId="S::urn:spo:anon#b480e051a1c2f5436e804e026d1772412248eed2200c1c68ecffa5c7a26ae389::" providerId="AD" clId="Web-{6D3BAF1C-35AA-FF48-737E-F3A9B2ACDD38}" dt="2021-10-05T15:55:31.229" v="4" actId="1076"/>
      <pc:docMkLst>
        <pc:docMk/>
      </pc:docMkLst>
      <pc:sldChg chg="addSp modSp">
        <pc:chgData name="Guest User" userId="S::urn:spo:anon#b480e051a1c2f5436e804e026d1772412248eed2200c1c68ecffa5c7a26ae389::" providerId="AD" clId="Web-{6D3BAF1C-35AA-FF48-737E-F3A9B2ACDD38}" dt="2021-10-05T15:55:31.229" v="4" actId="1076"/>
        <pc:sldMkLst>
          <pc:docMk/>
          <pc:sldMk cId="0" sldId="291"/>
        </pc:sldMkLst>
        <pc:picChg chg="add mod">
          <ac:chgData name="Guest User" userId="S::urn:spo:anon#b480e051a1c2f5436e804e026d1772412248eed2200c1c68ecffa5c7a26ae389::" providerId="AD" clId="Web-{6D3BAF1C-35AA-FF48-737E-F3A9B2ACDD38}" dt="2021-10-05T15:55:31.229" v="4" actId="1076"/>
          <ac:picMkLst>
            <pc:docMk/>
            <pc:sldMk cId="0" sldId="291"/>
            <ac:picMk id="3" creationId="{49B8FF7E-28A3-4A2D-8765-225FEADE0179}"/>
          </ac:picMkLst>
        </pc:picChg>
      </pc:sldChg>
    </pc:docChg>
  </pc:docChgLst>
  <pc:docChgLst>
    <pc:chgData name="Charles E Stubbs" userId="3c075a46-58f1-431d-bcda-181e3021a75e" providerId="ADAL" clId="{142DC0AF-0531-400A-8B64-0749571F1359}"/>
    <pc:docChg chg="undo redo custSel addSld delSld modSld sldOrd modSection">
      <pc:chgData name="Charles E Stubbs" userId="3c075a46-58f1-431d-bcda-181e3021a75e" providerId="ADAL" clId="{142DC0AF-0531-400A-8B64-0749571F1359}" dt="2021-10-05T16:59:25.608" v="2864" actId="20577"/>
      <pc:docMkLst>
        <pc:docMk/>
      </pc:docMkLst>
      <pc:sldChg chg="addSp modSp">
        <pc:chgData name="Charles E Stubbs" userId="3c075a46-58f1-431d-bcda-181e3021a75e" providerId="ADAL" clId="{142DC0AF-0531-400A-8B64-0749571F1359}" dt="2021-10-05T04:44:34.671" v="58" actId="1076"/>
        <pc:sldMkLst>
          <pc:docMk/>
          <pc:sldMk cId="0" sldId="291"/>
        </pc:sldMkLst>
        <pc:picChg chg="add mod">
          <ac:chgData name="Charles E Stubbs" userId="3c075a46-58f1-431d-bcda-181e3021a75e" providerId="ADAL" clId="{142DC0AF-0531-400A-8B64-0749571F1359}" dt="2021-10-05T04:44:34.671" v="58" actId="1076"/>
          <ac:picMkLst>
            <pc:docMk/>
            <pc:sldMk cId="0" sldId="291"/>
            <ac:picMk id="1026" creationId="{2B08D76A-8B61-4A16-940E-05B2513AB860}"/>
          </ac:picMkLst>
        </pc:picChg>
      </pc:sldChg>
      <pc:sldChg chg="modNotesTx">
        <pc:chgData name="Charles E Stubbs" userId="3c075a46-58f1-431d-bcda-181e3021a75e" providerId="ADAL" clId="{142DC0AF-0531-400A-8B64-0749571F1359}" dt="2021-10-05T16:59:25.608" v="2864" actId="20577"/>
        <pc:sldMkLst>
          <pc:docMk/>
          <pc:sldMk cId="0" sldId="294"/>
        </pc:sldMkLst>
      </pc:sldChg>
      <pc:sldChg chg="addSp delSp modSp mod">
        <pc:chgData name="Charles E Stubbs" userId="3c075a46-58f1-431d-bcda-181e3021a75e" providerId="ADAL" clId="{142DC0AF-0531-400A-8B64-0749571F1359}" dt="2021-10-04T18:37:35.407" v="5" actId="478"/>
        <pc:sldMkLst>
          <pc:docMk/>
          <pc:sldMk cId="3827410107" sldId="296"/>
        </pc:sldMkLst>
        <pc:spChg chg="add del mod">
          <ac:chgData name="Charles E Stubbs" userId="3c075a46-58f1-431d-bcda-181e3021a75e" providerId="ADAL" clId="{142DC0AF-0531-400A-8B64-0749571F1359}" dt="2021-10-04T18:37:35.407" v="5" actId="478"/>
          <ac:spMkLst>
            <pc:docMk/>
            <pc:sldMk cId="3827410107" sldId="296"/>
            <ac:spMk id="3" creationId="{8FF792C3-C6AC-4594-ACFD-91C4763FE10B}"/>
          </ac:spMkLst>
        </pc:spChg>
        <pc:spChg chg="add del mod">
          <ac:chgData name="Charles E Stubbs" userId="3c075a46-58f1-431d-bcda-181e3021a75e" providerId="ADAL" clId="{142DC0AF-0531-400A-8B64-0749571F1359}" dt="2021-10-04T18:37:22.188" v="1"/>
          <ac:spMkLst>
            <pc:docMk/>
            <pc:sldMk cId="3827410107" sldId="296"/>
            <ac:spMk id="206" creationId="{09FCFA1F-91C5-4605-9576-C543232475C0}"/>
          </ac:spMkLst>
        </pc:spChg>
        <pc:spChg chg="add del mod">
          <ac:chgData name="Charles E Stubbs" userId="3c075a46-58f1-431d-bcda-181e3021a75e" providerId="ADAL" clId="{142DC0AF-0531-400A-8B64-0749571F1359}" dt="2021-10-04T18:37:22.188" v="1"/>
          <ac:spMkLst>
            <pc:docMk/>
            <pc:sldMk cId="3827410107" sldId="296"/>
            <ac:spMk id="207" creationId="{55097C6F-9017-4888-8A3E-A33DBAC6AB3B}"/>
          </ac:spMkLst>
        </pc:spChg>
        <pc:spChg chg="add mod">
          <ac:chgData name="Charles E Stubbs" userId="3c075a46-58f1-431d-bcda-181e3021a75e" providerId="ADAL" clId="{142DC0AF-0531-400A-8B64-0749571F1359}" dt="2021-10-04T18:37:33.091" v="4"/>
          <ac:spMkLst>
            <pc:docMk/>
            <pc:sldMk cId="3827410107" sldId="296"/>
            <ac:spMk id="208" creationId="{95215BBB-270C-43B2-8287-5BA90E287D0E}"/>
          </ac:spMkLst>
        </pc:spChg>
        <pc:spChg chg="add mod">
          <ac:chgData name="Charles E Stubbs" userId="3c075a46-58f1-431d-bcda-181e3021a75e" providerId="ADAL" clId="{142DC0AF-0531-400A-8B64-0749571F1359}" dt="2021-10-04T18:37:33.091" v="4"/>
          <ac:spMkLst>
            <pc:docMk/>
            <pc:sldMk cId="3827410107" sldId="296"/>
            <ac:spMk id="209" creationId="{203AEC88-DABB-478B-97EF-8FBFDCD91207}"/>
          </ac:spMkLst>
        </pc:spChg>
        <pc:spChg chg="del">
          <ac:chgData name="Charles E Stubbs" userId="3c075a46-58f1-431d-bcda-181e3021a75e" providerId="ADAL" clId="{142DC0AF-0531-400A-8B64-0749571F1359}" dt="2021-10-04T18:37:25.030" v="2" actId="478"/>
          <ac:spMkLst>
            <pc:docMk/>
            <pc:sldMk cId="3827410107" sldId="296"/>
            <ac:spMk id="634" creationId="{00000000-0000-0000-0000-000000000000}"/>
          </ac:spMkLst>
        </pc:spChg>
        <pc:spChg chg="del">
          <ac:chgData name="Charles E Stubbs" userId="3c075a46-58f1-431d-bcda-181e3021a75e" providerId="ADAL" clId="{142DC0AF-0531-400A-8B64-0749571F1359}" dt="2021-10-04T18:37:26.695" v="3" actId="478"/>
          <ac:spMkLst>
            <pc:docMk/>
            <pc:sldMk cId="3827410107" sldId="296"/>
            <ac:spMk id="635" creationId="{00000000-0000-0000-0000-000000000000}"/>
          </ac:spMkLst>
        </pc:spChg>
      </pc:sldChg>
      <pc:sldChg chg="modNotesTx">
        <pc:chgData name="Charles E Stubbs" userId="3c075a46-58f1-431d-bcda-181e3021a75e" providerId="ADAL" clId="{142DC0AF-0531-400A-8B64-0749571F1359}" dt="2021-10-05T16:53:14.256" v="2046" actId="20577"/>
        <pc:sldMkLst>
          <pc:docMk/>
          <pc:sldMk cId="2132630587" sldId="303"/>
        </pc:sldMkLst>
      </pc:sldChg>
      <pc:sldChg chg="modNotesTx">
        <pc:chgData name="Charles E Stubbs" userId="3c075a46-58f1-431d-bcda-181e3021a75e" providerId="ADAL" clId="{142DC0AF-0531-400A-8B64-0749571F1359}" dt="2021-10-05T16:47:09.846" v="1201" actId="20577"/>
        <pc:sldMkLst>
          <pc:docMk/>
          <pc:sldMk cId="3596009328" sldId="304"/>
        </pc:sldMkLst>
      </pc:sldChg>
      <pc:sldChg chg="modSp mod">
        <pc:chgData name="Charles E Stubbs" userId="3c075a46-58f1-431d-bcda-181e3021a75e" providerId="ADAL" clId="{142DC0AF-0531-400A-8B64-0749571F1359}" dt="2021-10-05T04:44:31.492" v="55" actId="20577"/>
        <pc:sldMkLst>
          <pc:docMk/>
          <pc:sldMk cId="4205152382" sldId="309"/>
        </pc:sldMkLst>
        <pc:spChg chg="mod">
          <ac:chgData name="Charles E Stubbs" userId="3c075a46-58f1-431d-bcda-181e3021a75e" providerId="ADAL" clId="{142DC0AF-0531-400A-8B64-0749571F1359}" dt="2021-10-05T04:44:31.492" v="55" actId="20577"/>
          <ac:spMkLst>
            <pc:docMk/>
            <pc:sldMk cId="4205152382" sldId="309"/>
            <ac:spMk id="20" creationId="{2D24CCCF-3C47-4DBE-9BB4-0A4CEF7254B6}"/>
          </ac:spMkLst>
        </pc:spChg>
      </pc:sldChg>
      <pc:sldChg chg="modSp mod modNotesTx">
        <pc:chgData name="Charles E Stubbs" userId="3c075a46-58f1-431d-bcda-181e3021a75e" providerId="ADAL" clId="{142DC0AF-0531-400A-8B64-0749571F1359}" dt="2021-10-05T16:48:48.310" v="1348" actId="20577"/>
        <pc:sldMkLst>
          <pc:docMk/>
          <pc:sldMk cId="3168280380" sldId="310"/>
        </pc:sldMkLst>
        <pc:spChg chg="mod">
          <ac:chgData name="Charles E Stubbs" userId="3c075a46-58f1-431d-bcda-181e3021a75e" providerId="ADAL" clId="{142DC0AF-0531-400A-8B64-0749571F1359}" dt="2021-10-05T05:20:34.914" v="401" actId="20577"/>
          <ac:spMkLst>
            <pc:docMk/>
            <pc:sldMk cId="3168280380" sldId="310"/>
            <ac:spMk id="11" creationId="{D0829EC1-11D6-4B8C-9498-2CA2FDD422BF}"/>
          </ac:spMkLst>
        </pc:spChg>
        <pc:spChg chg="mod">
          <ac:chgData name="Charles E Stubbs" userId="3c075a46-58f1-431d-bcda-181e3021a75e" providerId="ADAL" clId="{142DC0AF-0531-400A-8B64-0749571F1359}" dt="2021-10-05T05:19:29.121" v="389" actId="20577"/>
          <ac:spMkLst>
            <pc:docMk/>
            <pc:sldMk cId="3168280380" sldId="310"/>
            <ac:spMk id="32" creationId="{E0108589-611B-490C-AAAD-6A233254212C}"/>
          </ac:spMkLst>
        </pc:spChg>
        <pc:spChg chg="mod">
          <ac:chgData name="Charles E Stubbs" userId="3c075a46-58f1-431d-bcda-181e3021a75e" providerId="ADAL" clId="{142DC0AF-0531-400A-8B64-0749571F1359}" dt="2021-10-05T05:20:12.285" v="400" actId="6549"/>
          <ac:spMkLst>
            <pc:docMk/>
            <pc:sldMk cId="3168280380" sldId="310"/>
            <ac:spMk id="35" creationId="{3DBCB9B6-F241-4391-BF14-34A26F9FEEDE}"/>
          </ac:spMkLst>
        </pc:spChg>
        <pc:spChg chg="mod">
          <ac:chgData name="Charles E Stubbs" userId="3c075a46-58f1-431d-bcda-181e3021a75e" providerId="ADAL" clId="{142DC0AF-0531-400A-8B64-0749571F1359}" dt="2021-10-05T05:18:43.833" v="355" actId="20577"/>
          <ac:spMkLst>
            <pc:docMk/>
            <pc:sldMk cId="3168280380" sldId="310"/>
            <ac:spMk id="37" creationId="{4E0FCAC9-6959-436C-A482-EA7468786419}"/>
          </ac:spMkLst>
        </pc:spChg>
      </pc:sldChg>
      <pc:sldChg chg="delSp modSp add mod delAnim">
        <pc:chgData name="Charles E Stubbs" userId="3c075a46-58f1-431d-bcda-181e3021a75e" providerId="ADAL" clId="{142DC0AF-0531-400A-8B64-0749571F1359}" dt="2021-10-05T04:56:28.891" v="107" actId="478"/>
        <pc:sldMkLst>
          <pc:docMk/>
          <pc:sldMk cId="2824859960" sldId="312"/>
        </pc:sldMkLst>
        <pc:spChg chg="mod">
          <ac:chgData name="Charles E Stubbs" userId="3c075a46-58f1-431d-bcda-181e3021a75e" providerId="ADAL" clId="{142DC0AF-0531-400A-8B64-0749571F1359}" dt="2021-10-05T04:55:57.005" v="94" actId="14100"/>
          <ac:spMkLst>
            <pc:docMk/>
            <pc:sldMk cId="2824859960" sldId="312"/>
            <ac:spMk id="634" creationId="{00000000-0000-0000-0000-000000000000}"/>
          </ac:spMkLst>
        </pc:spChg>
        <pc:spChg chg="mod">
          <ac:chgData name="Charles E Stubbs" userId="3c075a46-58f1-431d-bcda-181e3021a75e" providerId="ADAL" clId="{142DC0AF-0531-400A-8B64-0749571F1359}" dt="2021-10-05T04:56:08.200" v="104" actId="1076"/>
          <ac:spMkLst>
            <pc:docMk/>
            <pc:sldMk cId="2824859960" sldId="312"/>
            <ac:spMk id="635" creationId="{00000000-0000-0000-0000-000000000000}"/>
          </ac:spMkLst>
        </pc:spChg>
        <pc:spChg chg="del">
          <ac:chgData name="Charles E Stubbs" userId="3c075a46-58f1-431d-bcda-181e3021a75e" providerId="ADAL" clId="{142DC0AF-0531-400A-8B64-0749571F1359}" dt="2021-10-05T04:56:28.891" v="107" actId="478"/>
          <ac:spMkLst>
            <pc:docMk/>
            <pc:sldMk cId="2824859960" sldId="312"/>
            <ac:spMk id="638" creationId="{00000000-0000-0000-0000-000000000000}"/>
          </ac:spMkLst>
        </pc:spChg>
        <pc:grpChg chg="del">
          <ac:chgData name="Charles E Stubbs" userId="3c075a46-58f1-431d-bcda-181e3021a75e" providerId="ADAL" clId="{142DC0AF-0531-400A-8B64-0749571F1359}" dt="2021-10-05T04:55:14.381" v="80" actId="478"/>
          <ac:grpSpMkLst>
            <pc:docMk/>
            <pc:sldMk cId="2824859960" sldId="312"/>
            <ac:grpSpMk id="7" creationId="{AAD69471-138C-4EC7-A12E-272BF988501A}"/>
          </ac:grpSpMkLst>
        </pc:grpChg>
        <pc:grpChg chg="del">
          <ac:chgData name="Charles E Stubbs" userId="3c075a46-58f1-431d-bcda-181e3021a75e" providerId="ADAL" clId="{142DC0AF-0531-400A-8B64-0749571F1359}" dt="2021-10-05T04:55:14.381" v="80" actId="478"/>
          <ac:grpSpMkLst>
            <pc:docMk/>
            <pc:sldMk cId="2824859960" sldId="312"/>
            <ac:grpSpMk id="11" creationId="{0391DEB7-0BE2-4DA5-9616-EFA52A8F5B86}"/>
          </ac:grpSpMkLst>
        </pc:grpChg>
        <pc:grpChg chg="del">
          <ac:chgData name="Charles E Stubbs" userId="3c075a46-58f1-431d-bcda-181e3021a75e" providerId="ADAL" clId="{142DC0AF-0531-400A-8B64-0749571F1359}" dt="2021-10-05T04:55:14.381" v="80" actId="478"/>
          <ac:grpSpMkLst>
            <pc:docMk/>
            <pc:sldMk cId="2824859960" sldId="312"/>
            <ac:grpSpMk id="12" creationId="{C0F00F44-925C-40FD-B8D0-5F0A72E19363}"/>
          </ac:grpSpMkLst>
        </pc:grpChg>
        <pc:picChg chg="del">
          <ac:chgData name="Charles E Stubbs" userId="3c075a46-58f1-431d-bcda-181e3021a75e" providerId="ADAL" clId="{142DC0AF-0531-400A-8B64-0749571F1359}" dt="2021-10-05T04:55:06.742" v="79" actId="478"/>
          <ac:picMkLst>
            <pc:docMk/>
            <pc:sldMk cId="2824859960" sldId="312"/>
            <ac:picMk id="5" creationId="{56D57E58-8B31-415F-AB46-DB2F2C1B9D2F}"/>
          </ac:picMkLst>
        </pc:picChg>
      </pc:sldChg>
      <pc:sldChg chg="addSp delSp modSp add mod delAnim">
        <pc:chgData name="Charles E Stubbs" userId="3c075a46-58f1-431d-bcda-181e3021a75e" providerId="ADAL" clId="{142DC0AF-0531-400A-8B64-0749571F1359}" dt="2021-10-05T05:00:13.501" v="168" actId="732"/>
        <pc:sldMkLst>
          <pc:docMk/>
          <pc:sldMk cId="2438847092" sldId="313"/>
        </pc:sldMkLst>
        <pc:spChg chg="add mod">
          <ac:chgData name="Charles E Stubbs" userId="3c075a46-58f1-431d-bcda-181e3021a75e" providerId="ADAL" clId="{142DC0AF-0531-400A-8B64-0749571F1359}" dt="2021-10-05T04:56:54.273" v="157" actId="20577"/>
          <ac:spMkLst>
            <pc:docMk/>
            <pc:sldMk cId="2438847092" sldId="313"/>
            <ac:spMk id="3" creationId="{10918C9D-80DC-49B1-BF33-C47B25EAF246}"/>
          </ac:spMkLst>
        </pc:spChg>
        <pc:spChg chg="del">
          <ac:chgData name="Charles E Stubbs" userId="3c075a46-58f1-431d-bcda-181e3021a75e" providerId="ADAL" clId="{142DC0AF-0531-400A-8B64-0749571F1359}" dt="2021-10-05T04:56:21.233" v="106" actId="478"/>
          <ac:spMkLst>
            <pc:docMk/>
            <pc:sldMk cId="2438847092" sldId="313"/>
            <ac:spMk id="634" creationId="{00000000-0000-0000-0000-000000000000}"/>
          </ac:spMkLst>
        </pc:spChg>
        <pc:spChg chg="del">
          <ac:chgData name="Charles E Stubbs" userId="3c075a46-58f1-431d-bcda-181e3021a75e" providerId="ADAL" clId="{142DC0AF-0531-400A-8B64-0749571F1359}" dt="2021-10-05T04:56:21.233" v="106" actId="478"/>
          <ac:spMkLst>
            <pc:docMk/>
            <pc:sldMk cId="2438847092" sldId="313"/>
            <ac:spMk id="635" creationId="{00000000-0000-0000-0000-000000000000}"/>
          </ac:spMkLst>
        </pc:spChg>
        <pc:spChg chg="del">
          <ac:chgData name="Charles E Stubbs" userId="3c075a46-58f1-431d-bcda-181e3021a75e" providerId="ADAL" clId="{142DC0AF-0531-400A-8B64-0749571F1359}" dt="2021-10-05T04:56:30.818" v="108" actId="478"/>
          <ac:spMkLst>
            <pc:docMk/>
            <pc:sldMk cId="2438847092" sldId="313"/>
            <ac:spMk id="638" creationId="{00000000-0000-0000-0000-000000000000}"/>
          </ac:spMkLst>
        </pc:spChg>
        <pc:picChg chg="add mod modCrop">
          <ac:chgData name="Charles E Stubbs" userId="3c075a46-58f1-431d-bcda-181e3021a75e" providerId="ADAL" clId="{142DC0AF-0531-400A-8B64-0749571F1359}" dt="2021-10-05T05:00:13.501" v="168" actId="732"/>
          <ac:picMkLst>
            <pc:docMk/>
            <pc:sldMk cId="2438847092" sldId="313"/>
            <ac:picMk id="5" creationId="{9D2CDD97-1F10-41CC-95B8-F3E62F37A6F5}"/>
          </ac:picMkLst>
        </pc:picChg>
      </pc:sldChg>
      <pc:sldChg chg="addSp delSp modSp add mod">
        <pc:chgData name="Charles E Stubbs" userId="3c075a46-58f1-431d-bcda-181e3021a75e" providerId="ADAL" clId="{142DC0AF-0531-400A-8B64-0749571F1359}" dt="2021-10-05T05:17:15.289" v="339" actId="20577"/>
        <pc:sldMkLst>
          <pc:docMk/>
          <pc:sldMk cId="460318076" sldId="314"/>
        </pc:sldMkLst>
        <pc:spChg chg="mod">
          <ac:chgData name="Charles E Stubbs" userId="3c075a46-58f1-431d-bcda-181e3021a75e" providerId="ADAL" clId="{142DC0AF-0531-400A-8B64-0749571F1359}" dt="2021-10-05T05:17:15.289" v="339" actId="20577"/>
          <ac:spMkLst>
            <pc:docMk/>
            <pc:sldMk cId="460318076" sldId="314"/>
            <ac:spMk id="3" creationId="{10918C9D-80DC-49B1-BF33-C47B25EAF246}"/>
          </ac:spMkLst>
        </pc:spChg>
        <pc:graphicFrameChg chg="add mod modGraphic">
          <ac:chgData name="Charles E Stubbs" userId="3c075a46-58f1-431d-bcda-181e3021a75e" providerId="ADAL" clId="{142DC0AF-0531-400A-8B64-0749571F1359}" dt="2021-10-05T05:14:21.618" v="322"/>
          <ac:graphicFrameMkLst>
            <pc:docMk/>
            <pc:sldMk cId="460318076" sldId="314"/>
            <ac:graphicFrameMk id="2" creationId="{C7EE5828-7F8C-43C2-9A5D-821FF9F05378}"/>
          </ac:graphicFrameMkLst>
        </pc:graphicFrameChg>
        <pc:picChg chg="del">
          <ac:chgData name="Charles E Stubbs" userId="3c075a46-58f1-431d-bcda-181e3021a75e" providerId="ADAL" clId="{142DC0AF-0531-400A-8B64-0749571F1359}" dt="2021-10-05T05:00:35.779" v="170" actId="478"/>
          <ac:picMkLst>
            <pc:docMk/>
            <pc:sldMk cId="460318076" sldId="314"/>
            <ac:picMk id="5" creationId="{9D2CDD97-1F10-41CC-95B8-F3E62F37A6F5}"/>
          </ac:picMkLst>
        </pc:picChg>
      </pc:sldChg>
      <pc:sldChg chg="modSp add mod">
        <pc:chgData name="Charles E Stubbs" userId="3c075a46-58f1-431d-bcda-181e3021a75e" providerId="ADAL" clId="{142DC0AF-0531-400A-8B64-0749571F1359}" dt="2021-10-05T05:15:30.092" v="325" actId="14100"/>
        <pc:sldMkLst>
          <pc:docMk/>
          <pc:sldMk cId="349630509" sldId="315"/>
        </pc:sldMkLst>
        <pc:spChg chg="mod">
          <ac:chgData name="Charles E Stubbs" userId="3c075a46-58f1-431d-bcda-181e3021a75e" providerId="ADAL" clId="{142DC0AF-0531-400A-8B64-0749571F1359}" dt="2021-10-05T05:01:46.675" v="207" actId="20577"/>
          <ac:spMkLst>
            <pc:docMk/>
            <pc:sldMk cId="349630509" sldId="315"/>
            <ac:spMk id="3" creationId="{10918C9D-80DC-49B1-BF33-C47B25EAF246}"/>
          </ac:spMkLst>
        </pc:spChg>
        <pc:graphicFrameChg chg="mod modGraphic">
          <ac:chgData name="Charles E Stubbs" userId="3c075a46-58f1-431d-bcda-181e3021a75e" providerId="ADAL" clId="{142DC0AF-0531-400A-8B64-0749571F1359}" dt="2021-10-05T05:15:30.092" v="325" actId="14100"/>
          <ac:graphicFrameMkLst>
            <pc:docMk/>
            <pc:sldMk cId="349630509" sldId="315"/>
            <ac:graphicFrameMk id="2" creationId="{C7EE5828-7F8C-43C2-9A5D-821FF9F05378}"/>
          </ac:graphicFrameMkLst>
        </pc:graphicFrameChg>
      </pc:sldChg>
      <pc:sldChg chg="modSp add mod">
        <pc:chgData name="Charles E Stubbs" userId="3c075a46-58f1-431d-bcda-181e3021a75e" providerId="ADAL" clId="{142DC0AF-0531-400A-8B64-0749571F1359}" dt="2021-10-05T05:16:38.059" v="330" actId="14100"/>
        <pc:sldMkLst>
          <pc:docMk/>
          <pc:sldMk cId="3589752163" sldId="316"/>
        </pc:sldMkLst>
        <pc:graphicFrameChg chg="mod modGraphic">
          <ac:chgData name="Charles E Stubbs" userId="3c075a46-58f1-431d-bcda-181e3021a75e" providerId="ADAL" clId="{142DC0AF-0531-400A-8B64-0749571F1359}" dt="2021-10-05T05:16:38.059" v="330" actId="14100"/>
          <ac:graphicFrameMkLst>
            <pc:docMk/>
            <pc:sldMk cId="3589752163" sldId="316"/>
            <ac:graphicFrameMk id="2" creationId="{C7EE5828-7F8C-43C2-9A5D-821FF9F05378}"/>
          </ac:graphicFrameMkLst>
        </pc:graphicFrameChg>
      </pc:sldChg>
      <pc:sldChg chg="modSp add del mod">
        <pc:chgData name="Charles E Stubbs" userId="3c075a46-58f1-431d-bcda-181e3021a75e" providerId="ADAL" clId="{142DC0AF-0531-400A-8B64-0749571F1359}" dt="2021-10-05T05:11:26.471" v="298" actId="2696"/>
        <pc:sldMkLst>
          <pc:docMk/>
          <pc:sldMk cId="147427118" sldId="317"/>
        </pc:sldMkLst>
        <pc:graphicFrameChg chg="modGraphic">
          <ac:chgData name="Charles E Stubbs" userId="3c075a46-58f1-431d-bcda-181e3021a75e" providerId="ADAL" clId="{142DC0AF-0531-400A-8B64-0749571F1359}" dt="2021-10-05T05:04:13.289" v="233" actId="2165"/>
          <ac:graphicFrameMkLst>
            <pc:docMk/>
            <pc:sldMk cId="147427118" sldId="317"/>
            <ac:graphicFrameMk id="2" creationId="{C7EE5828-7F8C-43C2-9A5D-821FF9F05378}"/>
          </ac:graphicFrameMkLst>
        </pc:graphicFrameChg>
      </pc:sldChg>
      <pc:sldChg chg="modSp add mod ord">
        <pc:chgData name="Charles E Stubbs" userId="3c075a46-58f1-431d-bcda-181e3021a75e" providerId="ADAL" clId="{142DC0AF-0531-400A-8B64-0749571F1359}" dt="2021-10-05T05:16:44.342" v="331" actId="14100"/>
        <pc:sldMkLst>
          <pc:docMk/>
          <pc:sldMk cId="1984878961" sldId="318"/>
        </pc:sldMkLst>
        <pc:graphicFrameChg chg="mod modGraphic">
          <ac:chgData name="Charles E Stubbs" userId="3c075a46-58f1-431d-bcda-181e3021a75e" providerId="ADAL" clId="{142DC0AF-0531-400A-8B64-0749571F1359}" dt="2021-10-05T05:16:44.342" v="331" actId="14100"/>
          <ac:graphicFrameMkLst>
            <pc:docMk/>
            <pc:sldMk cId="1984878961" sldId="318"/>
            <ac:graphicFrameMk id="2" creationId="{C7EE5828-7F8C-43C2-9A5D-821FF9F05378}"/>
          </ac:graphicFrameMkLst>
        </pc:graphicFrameChg>
      </pc:sldChg>
      <pc:sldChg chg="modSp add mod ord">
        <pc:chgData name="Charles E Stubbs" userId="3c075a46-58f1-431d-bcda-181e3021a75e" providerId="ADAL" clId="{142DC0AF-0531-400A-8B64-0749571F1359}" dt="2021-10-05T05:13:01.331" v="311"/>
        <pc:sldMkLst>
          <pc:docMk/>
          <pc:sldMk cId="2352893530" sldId="319"/>
        </pc:sldMkLst>
        <pc:graphicFrameChg chg="mod modGraphic">
          <ac:chgData name="Charles E Stubbs" userId="3c075a46-58f1-431d-bcda-181e3021a75e" providerId="ADAL" clId="{142DC0AF-0531-400A-8B64-0749571F1359}" dt="2021-10-05T05:13:01.331" v="311"/>
          <ac:graphicFrameMkLst>
            <pc:docMk/>
            <pc:sldMk cId="2352893530" sldId="319"/>
            <ac:graphicFrameMk id="2" creationId="{C7EE5828-7F8C-43C2-9A5D-821FF9F05378}"/>
          </ac:graphicFrameMkLst>
        </pc:graphicFrameChg>
      </pc:sldChg>
      <pc:sldChg chg="addSp delSp modSp add mod">
        <pc:chgData name="Charles E Stubbs" userId="3c075a46-58f1-431d-bcda-181e3021a75e" providerId="ADAL" clId="{142DC0AF-0531-400A-8B64-0749571F1359}" dt="2021-10-05T16:31:33.720" v="860" actId="20577"/>
        <pc:sldMkLst>
          <pc:docMk/>
          <pc:sldMk cId="3054103952" sldId="320"/>
        </pc:sldMkLst>
        <pc:spChg chg="mod">
          <ac:chgData name="Charles E Stubbs" userId="3c075a46-58f1-431d-bcda-181e3021a75e" providerId="ADAL" clId="{142DC0AF-0531-400A-8B64-0749571F1359}" dt="2021-10-05T16:29:23.905" v="748" actId="20577"/>
          <ac:spMkLst>
            <pc:docMk/>
            <pc:sldMk cId="3054103952" sldId="320"/>
            <ac:spMk id="3" creationId="{10918C9D-80DC-49B1-BF33-C47B25EAF246}"/>
          </ac:spMkLst>
        </pc:spChg>
        <pc:spChg chg="add mod">
          <ac:chgData name="Charles E Stubbs" userId="3c075a46-58f1-431d-bcda-181e3021a75e" providerId="ADAL" clId="{142DC0AF-0531-400A-8B64-0749571F1359}" dt="2021-10-05T16:30:41.135" v="812" actId="20577"/>
          <ac:spMkLst>
            <pc:docMk/>
            <pc:sldMk cId="3054103952" sldId="320"/>
            <ac:spMk id="6" creationId="{BF02910F-B608-40BC-AA6F-A61EC9AC6944}"/>
          </ac:spMkLst>
        </pc:spChg>
        <pc:spChg chg="add del">
          <ac:chgData name="Charles E Stubbs" userId="3c075a46-58f1-431d-bcda-181e3021a75e" providerId="ADAL" clId="{142DC0AF-0531-400A-8B64-0749571F1359}" dt="2021-10-05T16:29:43.938" v="751" actId="478"/>
          <ac:spMkLst>
            <pc:docMk/>
            <pc:sldMk cId="3054103952" sldId="320"/>
            <ac:spMk id="7" creationId="{C439A119-BB14-46DE-98A9-DAA8C4EA593C}"/>
          </ac:spMkLst>
        </pc:spChg>
        <pc:graphicFrameChg chg="del">
          <ac:chgData name="Charles E Stubbs" userId="3c075a46-58f1-431d-bcda-181e3021a75e" providerId="ADAL" clId="{142DC0AF-0531-400A-8B64-0749571F1359}" dt="2021-10-05T16:29:27.836" v="749" actId="478"/>
          <ac:graphicFrameMkLst>
            <pc:docMk/>
            <pc:sldMk cId="3054103952" sldId="320"/>
            <ac:graphicFrameMk id="2" creationId="{C7EE5828-7F8C-43C2-9A5D-821FF9F05378}"/>
          </ac:graphicFrameMkLst>
        </pc:graphicFrameChg>
        <pc:graphicFrameChg chg="add mod modGraphic">
          <ac:chgData name="Charles E Stubbs" userId="3c075a46-58f1-431d-bcda-181e3021a75e" providerId="ADAL" clId="{142DC0AF-0531-400A-8B64-0749571F1359}" dt="2021-10-05T16:31:33.720" v="860" actId="20577"/>
          <ac:graphicFrameMkLst>
            <pc:docMk/>
            <pc:sldMk cId="3054103952" sldId="320"/>
            <ac:graphicFrameMk id="5" creationId="{FC5E93D7-E69B-4D8B-8D14-772828D8A70F}"/>
          </ac:graphicFrameMkLst>
        </pc:graphicFrameChg>
      </pc:sldChg>
      <pc:sldChg chg="modSp add del mod">
        <pc:chgData name="Charles E Stubbs" userId="3c075a46-58f1-431d-bcda-181e3021a75e" providerId="ADAL" clId="{142DC0AF-0531-400A-8B64-0749571F1359}" dt="2021-10-05T05:15:58.006" v="326" actId="2696"/>
        <pc:sldMkLst>
          <pc:docMk/>
          <pc:sldMk cId="4256356427" sldId="320"/>
        </pc:sldMkLst>
        <pc:graphicFrameChg chg="mod modGraphic">
          <ac:chgData name="Charles E Stubbs" userId="3c075a46-58f1-431d-bcda-181e3021a75e" providerId="ADAL" clId="{142DC0AF-0531-400A-8B64-0749571F1359}" dt="2021-10-05T05:11:50.980" v="301" actId="2710"/>
          <ac:graphicFrameMkLst>
            <pc:docMk/>
            <pc:sldMk cId="4256356427" sldId="320"/>
            <ac:graphicFrameMk id="2" creationId="{C7EE5828-7F8C-43C2-9A5D-821FF9F05378}"/>
          </ac:graphicFrameMkLst>
        </pc:graphicFrameChg>
      </pc:sldChg>
      <pc:sldChg chg="modSp add del mod">
        <pc:chgData name="Charles E Stubbs" userId="3c075a46-58f1-431d-bcda-181e3021a75e" providerId="ADAL" clId="{142DC0AF-0531-400A-8B64-0749571F1359}" dt="2021-10-05T16:31:52.528" v="870" actId="2696"/>
        <pc:sldMkLst>
          <pc:docMk/>
          <pc:sldMk cId="2858685685" sldId="321"/>
        </pc:sldMkLst>
        <pc:spChg chg="mod">
          <ac:chgData name="Charles E Stubbs" userId="3c075a46-58f1-431d-bcda-181e3021a75e" providerId="ADAL" clId="{142DC0AF-0531-400A-8B64-0749571F1359}" dt="2021-10-05T16:31:46.960" v="869" actId="20577"/>
          <ac:spMkLst>
            <pc:docMk/>
            <pc:sldMk cId="2858685685" sldId="321"/>
            <ac:spMk id="6" creationId="{BF02910F-B608-40BC-AA6F-A61EC9AC6944}"/>
          </ac:spMkLst>
        </pc:spChg>
      </pc:sldChg>
      <pc:sldChg chg="addSp delSp modSp add mod">
        <pc:chgData name="Charles E Stubbs" userId="3c075a46-58f1-431d-bcda-181e3021a75e" providerId="ADAL" clId="{142DC0AF-0531-400A-8B64-0749571F1359}" dt="2021-10-05T16:40:49.584" v="956" actId="1076"/>
        <pc:sldMkLst>
          <pc:docMk/>
          <pc:sldMk cId="4101131954" sldId="321"/>
        </pc:sldMkLst>
        <pc:spChg chg="add mod">
          <ac:chgData name="Charles E Stubbs" userId="3c075a46-58f1-431d-bcda-181e3021a75e" providerId="ADAL" clId="{142DC0AF-0531-400A-8B64-0749571F1359}" dt="2021-10-05T16:39:19.596" v="928" actId="1076"/>
          <ac:spMkLst>
            <pc:docMk/>
            <pc:sldMk cId="4101131954" sldId="321"/>
            <ac:spMk id="2" creationId="{D5DCE6D8-0FAE-45A7-951C-C63076A8663C}"/>
          </ac:spMkLst>
        </pc:spChg>
        <pc:spChg chg="mod">
          <ac:chgData name="Charles E Stubbs" userId="3c075a46-58f1-431d-bcda-181e3021a75e" providerId="ADAL" clId="{142DC0AF-0531-400A-8B64-0749571F1359}" dt="2021-10-05T16:32:28.833" v="896" actId="20577"/>
          <ac:spMkLst>
            <pc:docMk/>
            <pc:sldMk cId="4101131954" sldId="321"/>
            <ac:spMk id="6" creationId="{BF02910F-B608-40BC-AA6F-A61EC9AC6944}"/>
          </ac:spMkLst>
        </pc:spChg>
        <pc:spChg chg="add mod">
          <ac:chgData name="Charles E Stubbs" userId="3c075a46-58f1-431d-bcda-181e3021a75e" providerId="ADAL" clId="{142DC0AF-0531-400A-8B64-0749571F1359}" dt="2021-10-05T16:38:35.429" v="927" actId="14100"/>
          <ac:spMkLst>
            <pc:docMk/>
            <pc:sldMk cId="4101131954" sldId="321"/>
            <ac:spMk id="8" creationId="{DFE991EB-2D4B-4EEE-B407-AA71812E788E}"/>
          </ac:spMkLst>
        </pc:spChg>
        <pc:spChg chg="add mod">
          <ac:chgData name="Charles E Stubbs" userId="3c075a46-58f1-431d-bcda-181e3021a75e" providerId="ADAL" clId="{142DC0AF-0531-400A-8B64-0749571F1359}" dt="2021-10-05T16:39:28.400" v="940" actId="20577"/>
          <ac:spMkLst>
            <pc:docMk/>
            <pc:sldMk cId="4101131954" sldId="321"/>
            <ac:spMk id="9" creationId="{2142E1A3-6F46-4658-B572-963A2CAB61DC}"/>
          </ac:spMkLst>
        </pc:spChg>
        <pc:spChg chg="add mod">
          <ac:chgData name="Charles E Stubbs" userId="3c075a46-58f1-431d-bcda-181e3021a75e" providerId="ADAL" clId="{142DC0AF-0531-400A-8B64-0749571F1359}" dt="2021-10-05T16:39:44.515" v="943" actId="108"/>
          <ac:spMkLst>
            <pc:docMk/>
            <pc:sldMk cId="4101131954" sldId="321"/>
            <ac:spMk id="10" creationId="{7E6EBAD9-7E79-427B-B3BC-DE840AEE7F41}"/>
          </ac:spMkLst>
        </pc:spChg>
        <pc:spChg chg="add mod">
          <ac:chgData name="Charles E Stubbs" userId="3c075a46-58f1-431d-bcda-181e3021a75e" providerId="ADAL" clId="{142DC0AF-0531-400A-8B64-0749571F1359}" dt="2021-10-05T16:40:29.058" v="951" actId="1076"/>
          <ac:spMkLst>
            <pc:docMk/>
            <pc:sldMk cId="4101131954" sldId="321"/>
            <ac:spMk id="11" creationId="{C2B7DD1B-38F0-47D7-A1F1-2F8D6003B85A}"/>
          </ac:spMkLst>
        </pc:spChg>
        <pc:spChg chg="add mod">
          <ac:chgData name="Charles E Stubbs" userId="3c075a46-58f1-431d-bcda-181e3021a75e" providerId="ADAL" clId="{142DC0AF-0531-400A-8B64-0749571F1359}" dt="2021-10-05T16:40:18.028" v="949"/>
          <ac:spMkLst>
            <pc:docMk/>
            <pc:sldMk cId="4101131954" sldId="321"/>
            <ac:spMk id="12" creationId="{E055F827-987D-4294-955B-FCE3421DE526}"/>
          </ac:spMkLst>
        </pc:spChg>
        <pc:spChg chg="add mod">
          <ac:chgData name="Charles E Stubbs" userId="3c075a46-58f1-431d-bcda-181e3021a75e" providerId="ADAL" clId="{142DC0AF-0531-400A-8B64-0749571F1359}" dt="2021-10-05T16:40:49.584" v="956" actId="1076"/>
          <ac:spMkLst>
            <pc:docMk/>
            <pc:sldMk cId="4101131954" sldId="321"/>
            <ac:spMk id="13" creationId="{3F6EA821-C625-4A4A-BD9A-E5A37C4461D2}"/>
          </ac:spMkLst>
        </pc:spChg>
        <pc:graphicFrameChg chg="del">
          <ac:chgData name="Charles E Stubbs" userId="3c075a46-58f1-431d-bcda-181e3021a75e" providerId="ADAL" clId="{142DC0AF-0531-400A-8B64-0749571F1359}" dt="2021-10-05T16:32:31.426" v="897" actId="478"/>
          <ac:graphicFrameMkLst>
            <pc:docMk/>
            <pc:sldMk cId="4101131954" sldId="321"/>
            <ac:graphicFrameMk id="5" creationId="{FC5E93D7-E69B-4D8B-8D14-772828D8A70F}"/>
          </ac:graphicFrameMkLst>
        </pc:graphicFrameChg>
      </pc:sldChg>
    </pc:docChg>
  </pc:docChgLst>
  <pc:docChgLst>
    <pc:chgData name="Charles E Stubbs" userId="3c075a46-58f1-431d-bcda-181e3021a75e" providerId="ADAL" clId="{009B95B5-4C9E-40F9-93A2-031E3558B252}"/>
    <pc:docChg chg="undo custSel addSld delSld modSld sldOrd delMainMaster modSection">
      <pc:chgData name="Charles E Stubbs" userId="3c075a46-58f1-431d-bcda-181e3021a75e" providerId="ADAL" clId="{009B95B5-4C9E-40F9-93A2-031E3558B252}" dt="2021-10-12T16:50:08.464" v="13" actId="1076"/>
      <pc:docMkLst>
        <pc:docMk/>
      </pc:docMkLst>
      <pc:sldChg chg="del">
        <pc:chgData name="Charles E Stubbs" userId="3c075a46-58f1-431d-bcda-181e3021a75e" providerId="ADAL" clId="{009B95B5-4C9E-40F9-93A2-031E3558B252}" dt="2021-10-08T19:24:09.317" v="12" actId="2696"/>
        <pc:sldMkLst>
          <pc:docMk/>
          <pc:sldMk cId="717364557" sldId="257"/>
        </pc:sldMkLst>
      </pc:sldChg>
      <pc:sldChg chg="del">
        <pc:chgData name="Charles E Stubbs" userId="3c075a46-58f1-431d-bcda-181e3021a75e" providerId="ADAL" clId="{009B95B5-4C9E-40F9-93A2-031E3558B252}" dt="2021-10-08T19:24:09.317" v="12" actId="2696"/>
        <pc:sldMkLst>
          <pc:docMk/>
          <pc:sldMk cId="1294143705" sldId="258"/>
        </pc:sldMkLst>
      </pc:sldChg>
      <pc:sldChg chg="del">
        <pc:chgData name="Charles E Stubbs" userId="3c075a46-58f1-431d-bcda-181e3021a75e" providerId="ADAL" clId="{009B95B5-4C9E-40F9-93A2-031E3558B252}" dt="2021-10-08T19:24:09.317" v="12" actId="2696"/>
        <pc:sldMkLst>
          <pc:docMk/>
          <pc:sldMk cId="3852773217" sldId="259"/>
        </pc:sldMkLst>
      </pc:sldChg>
      <pc:sldChg chg="del">
        <pc:chgData name="Charles E Stubbs" userId="3c075a46-58f1-431d-bcda-181e3021a75e" providerId="ADAL" clId="{009B95B5-4C9E-40F9-93A2-031E3558B252}" dt="2021-10-08T19:24:09.317" v="12" actId="2696"/>
        <pc:sldMkLst>
          <pc:docMk/>
          <pc:sldMk cId="3420304419" sldId="260"/>
        </pc:sldMkLst>
      </pc:sldChg>
      <pc:sldChg chg="del">
        <pc:chgData name="Charles E Stubbs" userId="3c075a46-58f1-431d-bcda-181e3021a75e" providerId="ADAL" clId="{009B95B5-4C9E-40F9-93A2-031E3558B252}" dt="2021-10-08T19:24:09.317" v="12" actId="2696"/>
        <pc:sldMkLst>
          <pc:docMk/>
          <pc:sldMk cId="1566600359" sldId="261"/>
        </pc:sldMkLst>
      </pc:sldChg>
      <pc:sldChg chg="del">
        <pc:chgData name="Charles E Stubbs" userId="3c075a46-58f1-431d-bcda-181e3021a75e" providerId="ADAL" clId="{009B95B5-4C9E-40F9-93A2-031E3558B252}" dt="2021-10-08T19:24:09.317" v="12" actId="2696"/>
        <pc:sldMkLst>
          <pc:docMk/>
          <pc:sldMk cId="4205265011" sldId="262"/>
        </pc:sldMkLst>
      </pc:sldChg>
      <pc:sldChg chg="del">
        <pc:chgData name="Charles E Stubbs" userId="3c075a46-58f1-431d-bcda-181e3021a75e" providerId="ADAL" clId="{009B95B5-4C9E-40F9-93A2-031E3558B252}" dt="2021-10-08T19:24:09.317" v="12" actId="2696"/>
        <pc:sldMkLst>
          <pc:docMk/>
          <pc:sldMk cId="721561079" sldId="263"/>
        </pc:sldMkLst>
      </pc:sldChg>
      <pc:sldChg chg="del">
        <pc:chgData name="Charles E Stubbs" userId="3c075a46-58f1-431d-bcda-181e3021a75e" providerId="ADAL" clId="{009B95B5-4C9E-40F9-93A2-031E3558B252}" dt="2021-10-08T19:24:09.317" v="12" actId="2696"/>
        <pc:sldMkLst>
          <pc:docMk/>
          <pc:sldMk cId="2647284000" sldId="264"/>
        </pc:sldMkLst>
      </pc:sldChg>
      <pc:sldChg chg="del">
        <pc:chgData name="Charles E Stubbs" userId="3c075a46-58f1-431d-bcda-181e3021a75e" providerId="ADAL" clId="{009B95B5-4C9E-40F9-93A2-031E3558B252}" dt="2021-10-08T19:24:09.317" v="12" actId="2696"/>
        <pc:sldMkLst>
          <pc:docMk/>
          <pc:sldMk cId="3286573661" sldId="265"/>
        </pc:sldMkLst>
      </pc:sldChg>
      <pc:sldChg chg="del">
        <pc:chgData name="Charles E Stubbs" userId="3c075a46-58f1-431d-bcda-181e3021a75e" providerId="ADAL" clId="{009B95B5-4C9E-40F9-93A2-031E3558B252}" dt="2021-10-08T19:24:09.317" v="12" actId="2696"/>
        <pc:sldMkLst>
          <pc:docMk/>
          <pc:sldMk cId="1566711304" sldId="266"/>
        </pc:sldMkLst>
      </pc:sldChg>
      <pc:sldChg chg="del">
        <pc:chgData name="Charles E Stubbs" userId="3c075a46-58f1-431d-bcda-181e3021a75e" providerId="ADAL" clId="{009B95B5-4C9E-40F9-93A2-031E3558B252}" dt="2021-10-08T19:24:09.317" v="12" actId="2696"/>
        <pc:sldMkLst>
          <pc:docMk/>
          <pc:sldMk cId="3970084903" sldId="267"/>
        </pc:sldMkLst>
      </pc:sldChg>
      <pc:sldChg chg="del">
        <pc:chgData name="Charles E Stubbs" userId="3c075a46-58f1-431d-bcda-181e3021a75e" providerId="ADAL" clId="{009B95B5-4C9E-40F9-93A2-031E3558B252}" dt="2021-10-08T19:24:09.317" v="12" actId="2696"/>
        <pc:sldMkLst>
          <pc:docMk/>
          <pc:sldMk cId="1003051811" sldId="268"/>
        </pc:sldMkLst>
      </pc:sldChg>
      <pc:sldChg chg="del">
        <pc:chgData name="Charles E Stubbs" userId="3c075a46-58f1-431d-bcda-181e3021a75e" providerId="ADAL" clId="{009B95B5-4C9E-40F9-93A2-031E3558B252}" dt="2021-10-08T19:24:09.317" v="12" actId="2696"/>
        <pc:sldMkLst>
          <pc:docMk/>
          <pc:sldMk cId="737024369" sldId="269"/>
        </pc:sldMkLst>
      </pc:sldChg>
      <pc:sldChg chg="del">
        <pc:chgData name="Charles E Stubbs" userId="3c075a46-58f1-431d-bcda-181e3021a75e" providerId="ADAL" clId="{009B95B5-4C9E-40F9-93A2-031E3558B252}" dt="2021-10-08T19:24:09.317" v="12" actId="2696"/>
        <pc:sldMkLst>
          <pc:docMk/>
          <pc:sldMk cId="3725737307" sldId="270"/>
        </pc:sldMkLst>
      </pc:sldChg>
      <pc:sldChg chg="del">
        <pc:chgData name="Charles E Stubbs" userId="3c075a46-58f1-431d-bcda-181e3021a75e" providerId="ADAL" clId="{009B95B5-4C9E-40F9-93A2-031E3558B252}" dt="2021-10-08T19:24:09.317" v="12" actId="2696"/>
        <pc:sldMkLst>
          <pc:docMk/>
          <pc:sldMk cId="4153918763" sldId="271"/>
        </pc:sldMkLst>
      </pc:sldChg>
      <pc:sldChg chg="del">
        <pc:chgData name="Charles E Stubbs" userId="3c075a46-58f1-431d-bcda-181e3021a75e" providerId="ADAL" clId="{009B95B5-4C9E-40F9-93A2-031E3558B252}" dt="2021-10-08T19:24:09.317" v="12" actId="2696"/>
        <pc:sldMkLst>
          <pc:docMk/>
          <pc:sldMk cId="4069885509" sldId="272"/>
        </pc:sldMkLst>
      </pc:sldChg>
      <pc:sldChg chg="del">
        <pc:chgData name="Charles E Stubbs" userId="3c075a46-58f1-431d-bcda-181e3021a75e" providerId="ADAL" clId="{009B95B5-4C9E-40F9-93A2-031E3558B252}" dt="2021-10-08T19:24:09.317" v="12" actId="2696"/>
        <pc:sldMkLst>
          <pc:docMk/>
          <pc:sldMk cId="3085539021" sldId="273"/>
        </pc:sldMkLst>
      </pc:sldChg>
      <pc:sldChg chg="del">
        <pc:chgData name="Charles E Stubbs" userId="3c075a46-58f1-431d-bcda-181e3021a75e" providerId="ADAL" clId="{009B95B5-4C9E-40F9-93A2-031E3558B252}" dt="2021-10-08T19:24:09.317" v="12" actId="2696"/>
        <pc:sldMkLst>
          <pc:docMk/>
          <pc:sldMk cId="3994279062" sldId="274"/>
        </pc:sldMkLst>
      </pc:sldChg>
      <pc:sldChg chg="del">
        <pc:chgData name="Charles E Stubbs" userId="3c075a46-58f1-431d-bcda-181e3021a75e" providerId="ADAL" clId="{009B95B5-4C9E-40F9-93A2-031E3558B252}" dt="2021-10-08T19:24:09.317" v="12" actId="2696"/>
        <pc:sldMkLst>
          <pc:docMk/>
          <pc:sldMk cId="3496984231" sldId="275"/>
        </pc:sldMkLst>
      </pc:sldChg>
      <pc:sldChg chg="del">
        <pc:chgData name="Charles E Stubbs" userId="3c075a46-58f1-431d-bcda-181e3021a75e" providerId="ADAL" clId="{009B95B5-4C9E-40F9-93A2-031E3558B252}" dt="2021-10-08T19:24:09.317" v="12" actId="2696"/>
        <pc:sldMkLst>
          <pc:docMk/>
          <pc:sldMk cId="4148374314" sldId="276"/>
        </pc:sldMkLst>
      </pc:sldChg>
      <pc:sldChg chg="del">
        <pc:chgData name="Charles E Stubbs" userId="3c075a46-58f1-431d-bcda-181e3021a75e" providerId="ADAL" clId="{009B95B5-4C9E-40F9-93A2-031E3558B252}" dt="2021-10-08T19:24:09.317" v="12" actId="2696"/>
        <pc:sldMkLst>
          <pc:docMk/>
          <pc:sldMk cId="884109471" sldId="277"/>
        </pc:sldMkLst>
      </pc:sldChg>
      <pc:sldChg chg="del">
        <pc:chgData name="Charles E Stubbs" userId="3c075a46-58f1-431d-bcda-181e3021a75e" providerId="ADAL" clId="{009B95B5-4C9E-40F9-93A2-031E3558B252}" dt="2021-10-08T19:24:09.317" v="12" actId="2696"/>
        <pc:sldMkLst>
          <pc:docMk/>
          <pc:sldMk cId="3113608391" sldId="278"/>
        </pc:sldMkLst>
      </pc:sldChg>
      <pc:sldChg chg="del">
        <pc:chgData name="Charles E Stubbs" userId="3c075a46-58f1-431d-bcda-181e3021a75e" providerId="ADAL" clId="{009B95B5-4C9E-40F9-93A2-031E3558B252}" dt="2021-10-08T19:24:09.317" v="12" actId="2696"/>
        <pc:sldMkLst>
          <pc:docMk/>
          <pc:sldMk cId="2116932418" sldId="279"/>
        </pc:sldMkLst>
      </pc:sldChg>
      <pc:sldChg chg="del">
        <pc:chgData name="Charles E Stubbs" userId="3c075a46-58f1-431d-bcda-181e3021a75e" providerId="ADAL" clId="{009B95B5-4C9E-40F9-93A2-031E3558B252}" dt="2021-10-08T19:24:09.317" v="12" actId="2696"/>
        <pc:sldMkLst>
          <pc:docMk/>
          <pc:sldMk cId="912705977" sldId="280"/>
        </pc:sldMkLst>
      </pc:sldChg>
      <pc:sldChg chg="del">
        <pc:chgData name="Charles E Stubbs" userId="3c075a46-58f1-431d-bcda-181e3021a75e" providerId="ADAL" clId="{009B95B5-4C9E-40F9-93A2-031E3558B252}" dt="2021-10-08T19:24:09.317" v="12" actId="2696"/>
        <pc:sldMkLst>
          <pc:docMk/>
          <pc:sldMk cId="4054327805" sldId="281"/>
        </pc:sldMkLst>
      </pc:sldChg>
      <pc:sldChg chg="del">
        <pc:chgData name="Charles E Stubbs" userId="3c075a46-58f1-431d-bcda-181e3021a75e" providerId="ADAL" clId="{009B95B5-4C9E-40F9-93A2-031E3558B252}" dt="2021-10-08T19:24:09.317" v="12" actId="2696"/>
        <pc:sldMkLst>
          <pc:docMk/>
          <pc:sldMk cId="2664866458" sldId="282"/>
        </pc:sldMkLst>
      </pc:sldChg>
      <pc:sldChg chg="del">
        <pc:chgData name="Charles E Stubbs" userId="3c075a46-58f1-431d-bcda-181e3021a75e" providerId="ADAL" clId="{009B95B5-4C9E-40F9-93A2-031E3558B252}" dt="2021-10-08T19:24:09.317" v="12" actId="2696"/>
        <pc:sldMkLst>
          <pc:docMk/>
          <pc:sldMk cId="2867707633" sldId="283"/>
        </pc:sldMkLst>
      </pc:sldChg>
      <pc:sldChg chg="del">
        <pc:chgData name="Charles E Stubbs" userId="3c075a46-58f1-431d-bcda-181e3021a75e" providerId="ADAL" clId="{009B95B5-4C9E-40F9-93A2-031E3558B252}" dt="2021-10-08T19:24:09.317" v="12" actId="2696"/>
        <pc:sldMkLst>
          <pc:docMk/>
          <pc:sldMk cId="2404542334" sldId="284"/>
        </pc:sldMkLst>
      </pc:sldChg>
      <pc:sldChg chg="del">
        <pc:chgData name="Charles E Stubbs" userId="3c075a46-58f1-431d-bcda-181e3021a75e" providerId="ADAL" clId="{009B95B5-4C9E-40F9-93A2-031E3558B252}" dt="2021-10-08T19:24:09.317" v="12" actId="2696"/>
        <pc:sldMkLst>
          <pc:docMk/>
          <pc:sldMk cId="2380219639" sldId="285"/>
        </pc:sldMkLst>
      </pc:sldChg>
      <pc:sldChg chg="del">
        <pc:chgData name="Charles E Stubbs" userId="3c075a46-58f1-431d-bcda-181e3021a75e" providerId="ADAL" clId="{009B95B5-4C9E-40F9-93A2-031E3558B252}" dt="2021-10-08T19:24:09.317" v="12" actId="2696"/>
        <pc:sldMkLst>
          <pc:docMk/>
          <pc:sldMk cId="2572029957" sldId="286"/>
        </pc:sldMkLst>
      </pc:sldChg>
      <pc:sldChg chg="del">
        <pc:chgData name="Charles E Stubbs" userId="3c075a46-58f1-431d-bcda-181e3021a75e" providerId="ADAL" clId="{009B95B5-4C9E-40F9-93A2-031E3558B252}" dt="2021-10-08T19:24:09.317" v="12" actId="2696"/>
        <pc:sldMkLst>
          <pc:docMk/>
          <pc:sldMk cId="3871158078" sldId="287"/>
        </pc:sldMkLst>
      </pc:sldChg>
      <pc:sldChg chg="del">
        <pc:chgData name="Charles E Stubbs" userId="3c075a46-58f1-431d-bcda-181e3021a75e" providerId="ADAL" clId="{009B95B5-4C9E-40F9-93A2-031E3558B252}" dt="2021-10-08T19:24:09.317" v="12" actId="2696"/>
        <pc:sldMkLst>
          <pc:docMk/>
          <pc:sldMk cId="2892058030" sldId="288"/>
        </pc:sldMkLst>
      </pc:sldChg>
      <pc:sldChg chg="del">
        <pc:chgData name="Charles E Stubbs" userId="3c075a46-58f1-431d-bcda-181e3021a75e" providerId="ADAL" clId="{009B95B5-4C9E-40F9-93A2-031E3558B252}" dt="2021-10-08T19:24:09.317" v="12" actId="2696"/>
        <pc:sldMkLst>
          <pc:docMk/>
          <pc:sldMk cId="2723392857" sldId="289"/>
        </pc:sldMkLst>
      </pc:sldChg>
      <pc:sldChg chg="del ord">
        <pc:chgData name="Charles E Stubbs" userId="3c075a46-58f1-431d-bcda-181e3021a75e" providerId="ADAL" clId="{009B95B5-4C9E-40F9-93A2-031E3558B252}" dt="2021-10-08T19:24:09.317" v="12" actId="2696"/>
        <pc:sldMkLst>
          <pc:docMk/>
          <pc:sldMk cId="3054103952" sldId="320"/>
        </pc:sldMkLst>
      </pc:sldChg>
      <pc:sldChg chg="del">
        <pc:chgData name="Charles E Stubbs" userId="3c075a46-58f1-431d-bcda-181e3021a75e" providerId="ADAL" clId="{009B95B5-4C9E-40F9-93A2-031E3558B252}" dt="2021-10-08T19:24:09.317" v="12" actId="2696"/>
        <pc:sldMkLst>
          <pc:docMk/>
          <pc:sldMk cId="4101131954" sldId="321"/>
        </pc:sldMkLst>
      </pc:sldChg>
      <pc:sldChg chg="addSp delSp modSp add mod delAnim">
        <pc:chgData name="Charles E Stubbs" userId="3c075a46-58f1-431d-bcda-181e3021a75e" providerId="ADAL" clId="{009B95B5-4C9E-40F9-93A2-031E3558B252}" dt="2021-10-12T16:50:08.464" v="13" actId="1076"/>
        <pc:sldMkLst>
          <pc:docMk/>
          <pc:sldMk cId="733515646" sldId="323"/>
        </pc:sldMkLst>
        <pc:spChg chg="del">
          <ac:chgData name="Charles E Stubbs" userId="3c075a46-58f1-431d-bcda-181e3021a75e" providerId="ADAL" clId="{009B95B5-4C9E-40F9-93A2-031E3558B252}" dt="2021-10-08T19:11:20.317" v="1" actId="478"/>
          <ac:spMkLst>
            <pc:docMk/>
            <pc:sldMk cId="733515646" sldId="323"/>
            <ac:spMk id="11" creationId="{8FD9AAB5-4A6D-4DF5-8B95-B7B0AA70E1CF}"/>
          </ac:spMkLst>
        </pc:spChg>
        <pc:grpChg chg="del">
          <ac:chgData name="Charles E Stubbs" userId="3c075a46-58f1-431d-bcda-181e3021a75e" providerId="ADAL" clId="{009B95B5-4C9E-40F9-93A2-031E3558B252}" dt="2021-10-08T19:11:20.317" v="1" actId="478"/>
          <ac:grpSpMkLst>
            <pc:docMk/>
            <pc:sldMk cId="733515646" sldId="323"/>
            <ac:grpSpMk id="14" creationId="{CFA106FF-4503-499B-947D-B11C3A7E03B5}"/>
          </ac:grpSpMkLst>
        </pc:grpChg>
        <pc:grpChg chg="del">
          <ac:chgData name="Charles E Stubbs" userId="3c075a46-58f1-431d-bcda-181e3021a75e" providerId="ADAL" clId="{009B95B5-4C9E-40F9-93A2-031E3558B252}" dt="2021-10-08T19:11:20.317" v="1" actId="478"/>
          <ac:grpSpMkLst>
            <pc:docMk/>
            <pc:sldMk cId="733515646" sldId="323"/>
            <ac:grpSpMk id="15" creationId="{4B1F2701-5148-4693-8CE2-637E17415B9D}"/>
          </ac:grpSpMkLst>
        </pc:grpChg>
        <pc:grpChg chg="del">
          <ac:chgData name="Charles E Stubbs" userId="3c075a46-58f1-431d-bcda-181e3021a75e" providerId="ADAL" clId="{009B95B5-4C9E-40F9-93A2-031E3558B252}" dt="2021-10-08T19:11:20.317" v="1" actId="478"/>
          <ac:grpSpMkLst>
            <pc:docMk/>
            <pc:sldMk cId="733515646" sldId="323"/>
            <ac:grpSpMk id="16" creationId="{B78DADE3-0FED-4E6F-8322-D95FF77FA718}"/>
          </ac:grpSpMkLst>
        </pc:grpChg>
        <pc:grpChg chg="del">
          <ac:chgData name="Charles E Stubbs" userId="3c075a46-58f1-431d-bcda-181e3021a75e" providerId="ADAL" clId="{009B95B5-4C9E-40F9-93A2-031E3558B252}" dt="2021-10-08T19:11:20.317" v="1" actId="478"/>
          <ac:grpSpMkLst>
            <pc:docMk/>
            <pc:sldMk cId="733515646" sldId="323"/>
            <ac:grpSpMk id="17" creationId="{0FA16D51-9168-403D-A1FB-BC7E87EAF30B}"/>
          </ac:grpSpMkLst>
        </pc:grpChg>
        <pc:picChg chg="add mod">
          <ac:chgData name="Charles E Stubbs" userId="3c075a46-58f1-431d-bcda-181e3021a75e" providerId="ADAL" clId="{009B95B5-4C9E-40F9-93A2-031E3558B252}" dt="2021-10-12T16:50:08.464" v="13" actId="1076"/>
          <ac:picMkLst>
            <pc:docMk/>
            <pc:sldMk cId="733515646" sldId="323"/>
            <ac:picMk id="3" creationId="{1FE2BADF-B88E-473A-BC69-B780776CB968}"/>
          </ac:picMkLst>
        </pc:picChg>
      </pc:sldChg>
      <pc:sldMasterChg chg="del delSldLayout">
        <pc:chgData name="Charles E Stubbs" userId="3c075a46-58f1-431d-bcda-181e3021a75e" providerId="ADAL" clId="{009B95B5-4C9E-40F9-93A2-031E3558B252}" dt="2021-10-08T19:24:09.317" v="12" actId="2696"/>
        <pc:sldMasterMkLst>
          <pc:docMk/>
          <pc:sldMasterMk cId="2874921780" sldId="2147483648"/>
        </pc:sldMasterMkLst>
        <pc:sldLayoutChg chg="del">
          <pc:chgData name="Charles E Stubbs" userId="3c075a46-58f1-431d-bcda-181e3021a75e" providerId="ADAL" clId="{009B95B5-4C9E-40F9-93A2-031E3558B252}" dt="2021-10-08T19:24:09.317" v="12" actId="2696"/>
          <pc:sldLayoutMkLst>
            <pc:docMk/>
            <pc:sldMasterMk cId="2874921780" sldId="2147483648"/>
            <pc:sldLayoutMk cId="3947344464" sldId="2147483649"/>
          </pc:sldLayoutMkLst>
        </pc:sldLayoutChg>
        <pc:sldLayoutChg chg="del">
          <pc:chgData name="Charles E Stubbs" userId="3c075a46-58f1-431d-bcda-181e3021a75e" providerId="ADAL" clId="{009B95B5-4C9E-40F9-93A2-031E3558B252}" dt="2021-10-08T19:24:09.317" v="12" actId="2696"/>
          <pc:sldLayoutMkLst>
            <pc:docMk/>
            <pc:sldMasterMk cId="2874921780" sldId="2147483648"/>
            <pc:sldLayoutMk cId="2147051911" sldId="2147483651"/>
          </pc:sldLayoutMkLst>
        </pc:sldLayoutChg>
        <pc:sldLayoutChg chg="del">
          <pc:chgData name="Charles E Stubbs" userId="3c075a46-58f1-431d-bcda-181e3021a75e" providerId="ADAL" clId="{009B95B5-4C9E-40F9-93A2-031E3558B252}" dt="2021-10-08T19:24:09.317" v="12" actId="2696"/>
          <pc:sldLayoutMkLst>
            <pc:docMk/>
            <pc:sldMasterMk cId="2874921780" sldId="2147483648"/>
            <pc:sldLayoutMk cId="214193946" sldId="2147483662"/>
          </pc:sldLayoutMkLst>
        </pc:sldLayoutChg>
        <pc:sldLayoutChg chg="del">
          <pc:chgData name="Charles E Stubbs" userId="3c075a46-58f1-431d-bcda-181e3021a75e" providerId="ADAL" clId="{009B95B5-4C9E-40F9-93A2-031E3558B252}" dt="2021-10-08T19:24:09.317" v="12" actId="2696"/>
          <pc:sldLayoutMkLst>
            <pc:docMk/>
            <pc:sldMasterMk cId="2874921780" sldId="2147483648"/>
            <pc:sldLayoutMk cId="819581207" sldId="2147483664"/>
          </pc:sldLayoutMkLst>
        </pc:sldLayoutChg>
        <pc:sldLayoutChg chg="del">
          <pc:chgData name="Charles E Stubbs" userId="3c075a46-58f1-431d-bcda-181e3021a75e" providerId="ADAL" clId="{009B95B5-4C9E-40F9-93A2-031E3558B252}" dt="2021-10-08T19:24:09.317" v="12" actId="2696"/>
          <pc:sldLayoutMkLst>
            <pc:docMk/>
            <pc:sldMasterMk cId="2874921780" sldId="2147483648"/>
            <pc:sldLayoutMk cId="2835282909" sldId="2147483665"/>
          </pc:sldLayoutMkLst>
        </pc:sldLayoutChg>
        <pc:sldLayoutChg chg="del">
          <pc:chgData name="Charles E Stubbs" userId="3c075a46-58f1-431d-bcda-181e3021a75e" providerId="ADAL" clId="{009B95B5-4C9E-40F9-93A2-031E3558B252}" dt="2021-10-08T19:24:09.317" v="12" actId="2696"/>
          <pc:sldLayoutMkLst>
            <pc:docMk/>
            <pc:sldMasterMk cId="2874921780" sldId="2147483648"/>
            <pc:sldLayoutMk cId="3612892234" sldId="2147483666"/>
          </pc:sldLayoutMkLst>
        </pc:sldLayoutChg>
        <pc:sldLayoutChg chg="del">
          <pc:chgData name="Charles E Stubbs" userId="3c075a46-58f1-431d-bcda-181e3021a75e" providerId="ADAL" clId="{009B95B5-4C9E-40F9-93A2-031E3558B252}" dt="2021-10-08T19:24:09.317" v="12" actId="2696"/>
          <pc:sldLayoutMkLst>
            <pc:docMk/>
            <pc:sldMasterMk cId="2874921780" sldId="2147483648"/>
            <pc:sldLayoutMk cId="252714937" sldId="2147483668"/>
          </pc:sldLayoutMkLst>
        </pc:sldLayoutChg>
        <pc:sldLayoutChg chg="del">
          <pc:chgData name="Charles E Stubbs" userId="3c075a46-58f1-431d-bcda-181e3021a75e" providerId="ADAL" clId="{009B95B5-4C9E-40F9-93A2-031E3558B252}" dt="2021-10-08T19:24:09.317" v="12" actId="2696"/>
          <pc:sldLayoutMkLst>
            <pc:docMk/>
            <pc:sldMasterMk cId="2874921780" sldId="2147483648"/>
            <pc:sldLayoutMk cId="3590523673" sldId="2147483669"/>
          </pc:sldLayoutMkLst>
        </pc:sldLayoutChg>
        <pc:sldLayoutChg chg="del">
          <pc:chgData name="Charles E Stubbs" userId="3c075a46-58f1-431d-bcda-181e3021a75e" providerId="ADAL" clId="{009B95B5-4C9E-40F9-93A2-031E3558B252}" dt="2021-10-08T19:24:09.317" v="12" actId="2696"/>
          <pc:sldLayoutMkLst>
            <pc:docMk/>
            <pc:sldMasterMk cId="2874921780" sldId="2147483648"/>
            <pc:sldLayoutMk cId="1170225007" sldId="2147483670"/>
          </pc:sldLayoutMkLst>
        </pc:sldLayoutChg>
        <pc:sldLayoutChg chg="del">
          <pc:chgData name="Charles E Stubbs" userId="3c075a46-58f1-431d-bcda-181e3021a75e" providerId="ADAL" clId="{009B95B5-4C9E-40F9-93A2-031E3558B252}" dt="2021-10-08T19:24:09.317" v="12" actId="2696"/>
          <pc:sldLayoutMkLst>
            <pc:docMk/>
            <pc:sldMasterMk cId="2874921780" sldId="2147483648"/>
            <pc:sldLayoutMk cId="1010965871" sldId="2147483671"/>
          </pc:sldLayoutMkLst>
        </pc:sldLayoutChg>
        <pc:sldLayoutChg chg="del">
          <pc:chgData name="Charles E Stubbs" userId="3c075a46-58f1-431d-bcda-181e3021a75e" providerId="ADAL" clId="{009B95B5-4C9E-40F9-93A2-031E3558B252}" dt="2021-10-08T19:24:09.317" v="12" actId="2696"/>
          <pc:sldLayoutMkLst>
            <pc:docMk/>
            <pc:sldMasterMk cId="2874921780" sldId="2147483648"/>
            <pc:sldLayoutMk cId="940267581" sldId="2147483672"/>
          </pc:sldLayoutMkLst>
        </pc:sldLayoutChg>
        <pc:sldLayoutChg chg="del">
          <pc:chgData name="Charles E Stubbs" userId="3c075a46-58f1-431d-bcda-181e3021a75e" providerId="ADAL" clId="{009B95B5-4C9E-40F9-93A2-031E3558B252}" dt="2021-10-08T19:24:09.317" v="12" actId="2696"/>
          <pc:sldLayoutMkLst>
            <pc:docMk/>
            <pc:sldMasterMk cId="2874921780" sldId="2147483648"/>
            <pc:sldLayoutMk cId="1517402172" sldId="2147483673"/>
          </pc:sldLayoutMkLst>
        </pc:sldLayoutChg>
        <pc:sldLayoutChg chg="del">
          <pc:chgData name="Charles E Stubbs" userId="3c075a46-58f1-431d-bcda-181e3021a75e" providerId="ADAL" clId="{009B95B5-4C9E-40F9-93A2-031E3558B252}" dt="2021-10-08T19:24:09.317" v="12" actId="2696"/>
          <pc:sldLayoutMkLst>
            <pc:docMk/>
            <pc:sldMasterMk cId="2874921780" sldId="2147483648"/>
            <pc:sldLayoutMk cId="698716172" sldId="2147483674"/>
          </pc:sldLayoutMkLst>
        </pc:sldLayoutChg>
        <pc:sldLayoutChg chg="del">
          <pc:chgData name="Charles E Stubbs" userId="3c075a46-58f1-431d-bcda-181e3021a75e" providerId="ADAL" clId="{009B95B5-4C9E-40F9-93A2-031E3558B252}" dt="2021-10-08T19:24:09.317" v="12" actId="2696"/>
          <pc:sldLayoutMkLst>
            <pc:docMk/>
            <pc:sldMasterMk cId="2874921780" sldId="2147483648"/>
            <pc:sldLayoutMk cId="3092331042" sldId="2147483675"/>
          </pc:sldLayoutMkLst>
        </pc:sldLayoutChg>
        <pc:sldLayoutChg chg="del">
          <pc:chgData name="Charles E Stubbs" userId="3c075a46-58f1-431d-bcda-181e3021a75e" providerId="ADAL" clId="{009B95B5-4C9E-40F9-93A2-031E3558B252}" dt="2021-10-08T19:24:09.317" v="12" actId="2696"/>
          <pc:sldLayoutMkLst>
            <pc:docMk/>
            <pc:sldMasterMk cId="2874921780" sldId="2147483648"/>
            <pc:sldLayoutMk cId="3438085949" sldId="2147483676"/>
          </pc:sldLayoutMkLst>
        </pc:sldLayoutChg>
        <pc:sldLayoutChg chg="del">
          <pc:chgData name="Charles E Stubbs" userId="3c075a46-58f1-431d-bcda-181e3021a75e" providerId="ADAL" clId="{009B95B5-4C9E-40F9-93A2-031E3558B252}" dt="2021-10-08T19:24:09.317" v="12" actId="2696"/>
          <pc:sldLayoutMkLst>
            <pc:docMk/>
            <pc:sldMasterMk cId="2874921780" sldId="2147483648"/>
            <pc:sldLayoutMk cId="1374909684" sldId="2147483677"/>
          </pc:sldLayoutMkLst>
        </pc:sldLayoutChg>
        <pc:sldLayoutChg chg="del">
          <pc:chgData name="Charles E Stubbs" userId="3c075a46-58f1-431d-bcda-181e3021a75e" providerId="ADAL" clId="{009B95B5-4C9E-40F9-93A2-031E3558B252}" dt="2021-10-08T19:24:09.317" v="12" actId="2696"/>
          <pc:sldLayoutMkLst>
            <pc:docMk/>
            <pc:sldMasterMk cId="2874921780" sldId="2147483648"/>
            <pc:sldLayoutMk cId="3878465228" sldId="2147483678"/>
          </pc:sldLayoutMkLst>
        </pc:sldLayoutChg>
        <pc:sldLayoutChg chg="del">
          <pc:chgData name="Charles E Stubbs" userId="3c075a46-58f1-431d-bcda-181e3021a75e" providerId="ADAL" clId="{009B95B5-4C9E-40F9-93A2-031E3558B252}" dt="2021-10-08T19:24:09.317" v="12" actId="2696"/>
          <pc:sldLayoutMkLst>
            <pc:docMk/>
            <pc:sldMasterMk cId="2874921780" sldId="2147483648"/>
            <pc:sldLayoutMk cId="4055554094" sldId="2147483679"/>
          </pc:sldLayoutMkLst>
        </pc:sldLayoutChg>
        <pc:sldLayoutChg chg="del">
          <pc:chgData name="Charles E Stubbs" userId="3c075a46-58f1-431d-bcda-181e3021a75e" providerId="ADAL" clId="{009B95B5-4C9E-40F9-93A2-031E3558B252}" dt="2021-10-08T19:24:09.317" v="12" actId="2696"/>
          <pc:sldLayoutMkLst>
            <pc:docMk/>
            <pc:sldMasterMk cId="2874921780" sldId="2147483648"/>
            <pc:sldLayoutMk cId="2517403900" sldId="2147483680"/>
          </pc:sldLayoutMkLst>
        </pc:sldLayoutChg>
        <pc:sldLayoutChg chg="del">
          <pc:chgData name="Charles E Stubbs" userId="3c075a46-58f1-431d-bcda-181e3021a75e" providerId="ADAL" clId="{009B95B5-4C9E-40F9-93A2-031E3558B252}" dt="2021-10-08T19:24:09.317" v="12" actId="2696"/>
          <pc:sldLayoutMkLst>
            <pc:docMk/>
            <pc:sldMasterMk cId="2874921780" sldId="2147483648"/>
            <pc:sldLayoutMk cId="1274894030" sldId="2147483681"/>
          </pc:sldLayoutMkLst>
        </pc:sldLayoutChg>
        <pc:sldLayoutChg chg="del">
          <pc:chgData name="Charles E Stubbs" userId="3c075a46-58f1-431d-bcda-181e3021a75e" providerId="ADAL" clId="{009B95B5-4C9E-40F9-93A2-031E3558B252}" dt="2021-10-08T19:24:09.317" v="12" actId="2696"/>
          <pc:sldLayoutMkLst>
            <pc:docMk/>
            <pc:sldMasterMk cId="2874921780" sldId="2147483648"/>
            <pc:sldLayoutMk cId="2341547888" sldId="2147483682"/>
          </pc:sldLayoutMkLst>
        </pc:sldLayoutChg>
      </pc:sldMasterChg>
    </pc:docChg>
  </pc:docChgLst>
  <pc:docChgLst>
    <pc:chgData name="Amelia Veith" userId="15bdf0d5-432d-4157-83ae-63e3a7e1dc2c" providerId="ADAL" clId="{4B56697D-57BF-4B8A-B789-2574BA0D7926}"/>
    <pc:docChg chg="undo custSel addSld delSld modSld sldOrd modSection">
      <pc:chgData name="Amelia Veith" userId="15bdf0d5-432d-4157-83ae-63e3a7e1dc2c" providerId="ADAL" clId="{4B56697D-57BF-4B8A-B789-2574BA0D7926}" dt="2021-10-05T16:40:28.987" v="4154"/>
      <pc:docMkLst>
        <pc:docMk/>
      </pc:docMkLst>
      <pc:sldChg chg="del">
        <pc:chgData name="Amelia Veith" userId="15bdf0d5-432d-4157-83ae-63e3a7e1dc2c" providerId="ADAL" clId="{4B56697D-57BF-4B8A-B789-2574BA0D7926}" dt="2021-09-27T04:02:42.999" v="3" actId="2696"/>
        <pc:sldMkLst>
          <pc:docMk/>
          <pc:sldMk cId="1799507294" sldId="256"/>
        </pc:sldMkLst>
      </pc:sldChg>
      <pc:sldChg chg="mod modShow">
        <pc:chgData name="Amelia Veith" userId="15bdf0d5-432d-4157-83ae-63e3a7e1dc2c" providerId="ADAL" clId="{4B56697D-57BF-4B8A-B789-2574BA0D7926}" dt="2021-10-05T03:26:11.043" v="4045" actId="729"/>
        <pc:sldMkLst>
          <pc:docMk/>
          <pc:sldMk cId="717364557" sldId="257"/>
        </pc:sldMkLst>
      </pc:sldChg>
      <pc:sldChg chg="mod modShow">
        <pc:chgData name="Amelia Veith" userId="15bdf0d5-432d-4157-83ae-63e3a7e1dc2c" providerId="ADAL" clId="{4B56697D-57BF-4B8A-B789-2574BA0D7926}" dt="2021-10-05T03:26:11.043" v="4045" actId="729"/>
        <pc:sldMkLst>
          <pc:docMk/>
          <pc:sldMk cId="1294143705" sldId="258"/>
        </pc:sldMkLst>
      </pc:sldChg>
      <pc:sldChg chg="mod modShow">
        <pc:chgData name="Amelia Veith" userId="15bdf0d5-432d-4157-83ae-63e3a7e1dc2c" providerId="ADAL" clId="{4B56697D-57BF-4B8A-B789-2574BA0D7926}" dt="2021-10-05T03:26:11.043" v="4045" actId="729"/>
        <pc:sldMkLst>
          <pc:docMk/>
          <pc:sldMk cId="3852773217" sldId="259"/>
        </pc:sldMkLst>
      </pc:sldChg>
      <pc:sldChg chg="mod modShow">
        <pc:chgData name="Amelia Veith" userId="15bdf0d5-432d-4157-83ae-63e3a7e1dc2c" providerId="ADAL" clId="{4B56697D-57BF-4B8A-B789-2574BA0D7926}" dt="2021-10-05T03:26:11.043" v="4045" actId="729"/>
        <pc:sldMkLst>
          <pc:docMk/>
          <pc:sldMk cId="3420304419" sldId="260"/>
        </pc:sldMkLst>
      </pc:sldChg>
      <pc:sldChg chg="mod modShow">
        <pc:chgData name="Amelia Veith" userId="15bdf0d5-432d-4157-83ae-63e3a7e1dc2c" providerId="ADAL" clId="{4B56697D-57BF-4B8A-B789-2574BA0D7926}" dt="2021-10-05T03:26:11.043" v="4045" actId="729"/>
        <pc:sldMkLst>
          <pc:docMk/>
          <pc:sldMk cId="1566600359" sldId="261"/>
        </pc:sldMkLst>
      </pc:sldChg>
      <pc:sldChg chg="mod modShow">
        <pc:chgData name="Amelia Veith" userId="15bdf0d5-432d-4157-83ae-63e3a7e1dc2c" providerId="ADAL" clId="{4B56697D-57BF-4B8A-B789-2574BA0D7926}" dt="2021-10-05T03:26:11.043" v="4045" actId="729"/>
        <pc:sldMkLst>
          <pc:docMk/>
          <pc:sldMk cId="4205265011" sldId="262"/>
        </pc:sldMkLst>
      </pc:sldChg>
      <pc:sldChg chg="mod modShow">
        <pc:chgData name="Amelia Veith" userId="15bdf0d5-432d-4157-83ae-63e3a7e1dc2c" providerId="ADAL" clId="{4B56697D-57BF-4B8A-B789-2574BA0D7926}" dt="2021-10-05T03:26:11.043" v="4045" actId="729"/>
        <pc:sldMkLst>
          <pc:docMk/>
          <pc:sldMk cId="721561079" sldId="263"/>
        </pc:sldMkLst>
      </pc:sldChg>
      <pc:sldChg chg="mod modShow">
        <pc:chgData name="Amelia Veith" userId="15bdf0d5-432d-4157-83ae-63e3a7e1dc2c" providerId="ADAL" clId="{4B56697D-57BF-4B8A-B789-2574BA0D7926}" dt="2021-10-05T03:26:11.043" v="4045" actId="729"/>
        <pc:sldMkLst>
          <pc:docMk/>
          <pc:sldMk cId="2647284000" sldId="264"/>
        </pc:sldMkLst>
      </pc:sldChg>
      <pc:sldChg chg="mod modShow">
        <pc:chgData name="Amelia Veith" userId="15bdf0d5-432d-4157-83ae-63e3a7e1dc2c" providerId="ADAL" clId="{4B56697D-57BF-4B8A-B789-2574BA0D7926}" dt="2021-10-05T03:26:11.043" v="4045" actId="729"/>
        <pc:sldMkLst>
          <pc:docMk/>
          <pc:sldMk cId="3286573661" sldId="265"/>
        </pc:sldMkLst>
      </pc:sldChg>
      <pc:sldChg chg="mod modShow">
        <pc:chgData name="Amelia Veith" userId="15bdf0d5-432d-4157-83ae-63e3a7e1dc2c" providerId="ADAL" clId="{4B56697D-57BF-4B8A-B789-2574BA0D7926}" dt="2021-10-05T03:26:11.043" v="4045" actId="729"/>
        <pc:sldMkLst>
          <pc:docMk/>
          <pc:sldMk cId="1566711304" sldId="266"/>
        </pc:sldMkLst>
      </pc:sldChg>
      <pc:sldChg chg="mod modShow">
        <pc:chgData name="Amelia Veith" userId="15bdf0d5-432d-4157-83ae-63e3a7e1dc2c" providerId="ADAL" clId="{4B56697D-57BF-4B8A-B789-2574BA0D7926}" dt="2021-10-05T03:26:11.043" v="4045" actId="729"/>
        <pc:sldMkLst>
          <pc:docMk/>
          <pc:sldMk cId="3970084903" sldId="267"/>
        </pc:sldMkLst>
      </pc:sldChg>
      <pc:sldChg chg="mod modShow">
        <pc:chgData name="Amelia Veith" userId="15bdf0d5-432d-4157-83ae-63e3a7e1dc2c" providerId="ADAL" clId="{4B56697D-57BF-4B8A-B789-2574BA0D7926}" dt="2021-10-05T03:26:11.043" v="4045" actId="729"/>
        <pc:sldMkLst>
          <pc:docMk/>
          <pc:sldMk cId="1003051811" sldId="268"/>
        </pc:sldMkLst>
      </pc:sldChg>
      <pc:sldChg chg="mod modShow">
        <pc:chgData name="Amelia Veith" userId="15bdf0d5-432d-4157-83ae-63e3a7e1dc2c" providerId="ADAL" clId="{4B56697D-57BF-4B8A-B789-2574BA0D7926}" dt="2021-10-05T03:26:11.043" v="4045" actId="729"/>
        <pc:sldMkLst>
          <pc:docMk/>
          <pc:sldMk cId="3085539021" sldId="273"/>
        </pc:sldMkLst>
      </pc:sldChg>
      <pc:sldChg chg="mod modShow">
        <pc:chgData name="Amelia Veith" userId="15bdf0d5-432d-4157-83ae-63e3a7e1dc2c" providerId="ADAL" clId="{4B56697D-57BF-4B8A-B789-2574BA0D7926}" dt="2021-10-05T03:26:11.043" v="4045" actId="729"/>
        <pc:sldMkLst>
          <pc:docMk/>
          <pc:sldMk cId="3994279062" sldId="274"/>
        </pc:sldMkLst>
      </pc:sldChg>
      <pc:sldChg chg="mod modShow">
        <pc:chgData name="Amelia Veith" userId="15bdf0d5-432d-4157-83ae-63e3a7e1dc2c" providerId="ADAL" clId="{4B56697D-57BF-4B8A-B789-2574BA0D7926}" dt="2021-10-05T03:26:11.043" v="4045" actId="729"/>
        <pc:sldMkLst>
          <pc:docMk/>
          <pc:sldMk cId="3496984231" sldId="275"/>
        </pc:sldMkLst>
      </pc:sldChg>
      <pc:sldChg chg="mod modShow">
        <pc:chgData name="Amelia Veith" userId="15bdf0d5-432d-4157-83ae-63e3a7e1dc2c" providerId="ADAL" clId="{4B56697D-57BF-4B8A-B789-2574BA0D7926}" dt="2021-10-05T03:26:11.043" v="4045" actId="729"/>
        <pc:sldMkLst>
          <pc:docMk/>
          <pc:sldMk cId="4148374314" sldId="276"/>
        </pc:sldMkLst>
      </pc:sldChg>
      <pc:sldChg chg="mod modShow">
        <pc:chgData name="Amelia Veith" userId="15bdf0d5-432d-4157-83ae-63e3a7e1dc2c" providerId="ADAL" clId="{4B56697D-57BF-4B8A-B789-2574BA0D7926}" dt="2021-10-05T03:26:11.043" v="4045" actId="729"/>
        <pc:sldMkLst>
          <pc:docMk/>
          <pc:sldMk cId="884109471" sldId="277"/>
        </pc:sldMkLst>
      </pc:sldChg>
      <pc:sldChg chg="mod modShow">
        <pc:chgData name="Amelia Veith" userId="15bdf0d5-432d-4157-83ae-63e3a7e1dc2c" providerId="ADAL" clId="{4B56697D-57BF-4B8A-B789-2574BA0D7926}" dt="2021-10-05T03:26:11.043" v="4045" actId="729"/>
        <pc:sldMkLst>
          <pc:docMk/>
          <pc:sldMk cId="3113608391" sldId="278"/>
        </pc:sldMkLst>
      </pc:sldChg>
      <pc:sldChg chg="mod modShow">
        <pc:chgData name="Amelia Veith" userId="15bdf0d5-432d-4157-83ae-63e3a7e1dc2c" providerId="ADAL" clId="{4B56697D-57BF-4B8A-B789-2574BA0D7926}" dt="2021-10-05T03:26:11.043" v="4045" actId="729"/>
        <pc:sldMkLst>
          <pc:docMk/>
          <pc:sldMk cId="2116932418" sldId="279"/>
        </pc:sldMkLst>
      </pc:sldChg>
      <pc:sldChg chg="mod modShow">
        <pc:chgData name="Amelia Veith" userId="15bdf0d5-432d-4157-83ae-63e3a7e1dc2c" providerId="ADAL" clId="{4B56697D-57BF-4B8A-B789-2574BA0D7926}" dt="2021-10-05T03:26:11.043" v="4045" actId="729"/>
        <pc:sldMkLst>
          <pc:docMk/>
          <pc:sldMk cId="912705977" sldId="280"/>
        </pc:sldMkLst>
      </pc:sldChg>
      <pc:sldChg chg="mod modShow">
        <pc:chgData name="Amelia Veith" userId="15bdf0d5-432d-4157-83ae-63e3a7e1dc2c" providerId="ADAL" clId="{4B56697D-57BF-4B8A-B789-2574BA0D7926}" dt="2021-10-05T03:26:11.043" v="4045" actId="729"/>
        <pc:sldMkLst>
          <pc:docMk/>
          <pc:sldMk cId="4054327805" sldId="281"/>
        </pc:sldMkLst>
      </pc:sldChg>
      <pc:sldChg chg="mod modShow">
        <pc:chgData name="Amelia Veith" userId="15bdf0d5-432d-4157-83ae-63e3a7e1dc2c" providerId="ADAL" clId="{4B56697D-57BF-4B8A-B789-2574BA0D7926}" dt="2021-10-05T03:26:11.043" v="4045" actId="729"/>
        <pc:sldMkLst>
          <pc:docMk/>
          <pc:sldMk cId="2664866458" sldId="282"/>
        </pc:sldMkLst>
      </pc:sldChg>
      <pc:sldChg chg="mod modShow">
        <pc:chgData name="Amelia Veith" userId="15bdf0d5-432d-4157-83ae-63e3a7e1dc2c" providerId="ADAL" clId="{4B56697D-57BF-4B8A-B789-2574BA0D7926}" dt="2021-10-05T03:26:11.043" v="4045" actId="729"/>
        <pc:sldMkLst>
          <pc:docMk/>
          <pc:sldMk cId="2867707633" sldId="283"/>
        </pc:sldMkLst>
      </pc:sldChg>
      <pc:sldChg chg="mod modShow">
        <pc:chgData name="Amelia Veith" userId="15bdf0d5-432d-4157-83ae-63e3a7e1dc2c" providerId="ADAL" clId="{4B56697D-57BF-4B8A-B789-2574BA0D7926}" dt="2021-10-05T03:26:11.043" v="4045" actId="729"/>
        <pc:sldMkLst>
          <pc:docMk/>
          <pc:sldMk cId="2404542334" sldId="284"/>
        </pc:sldMkLst>
      </pc:sldChg>
      <pc:sldChg chg="mod modShow">
        <pc:chgData name="Amelia Veith" userId="15bdf0d5-432d-4157-83ae-63e3a7e1dc2c" providerId="ADAL" clId="{4B56697D-57BF-4B8A-B789-2574BA0D7926}" dt="2021-10-05T03:26:11.043" v="4045" actId="729"/>
        <pc:sldMkLst>
          <pc:docMk/>
          <pc:sldMk cId="2380219639" sldId="285"/>
        </pc:sldMkLst>
      </pc:sldChg>
      <pc:sldChg chg="mod modShow">
        <pc:chgData name="Amelia Veith" userId="15bdf0d5-432d-4157-83ae-63e3a7e1dc2c" providerId="ADAL" clId="{4B56697D-57BF-4B8A-B789-2574BA0D7926}" dt="2021-10-05T03:26:11.043" v="4045" actId="729"/>
        <pc:sldMkLst>
          <pc:docMk/>
          <pc:sldMk cId="2572029957" sldId="286"/>
        </pc:sldMkLst>
      </pc:sldChg>
      <pc:sldChg chg="mod modShow">
        <pc:chgData name="Amelia Veith" userId="15bdf0d5-432d-4157-83ae-63e3a7e1dc2c" providerId="ADAL" clId="{4B56697D-57BF-4B8A-B789-2574BA0D7926}" dt="2021-10-05T03:26:11.043" v="4045" actId="729"/>
        <pc:sldMkLst>
          <pc:docMk/>
          <pc:sldMk cId="3871158078" sldId="287"/>
        </pc:sldMkLst>
      </pc:sldChg>
      <pc:sldChg chg="mod modShow">
        <pc:chgData name="Amelia Veith" userId="15bdf0d5-432d-4157-83ae-63e3a7e1dc2c" providerId="ADAL" clId="{4B56697D-57BF-4B8A-B789-2574BA0D7926}" dt="2021-10-05T03:26:11.043" v="4045" actId="729"/>
        <pc:sldMkLst>
          <pc:docMk/>
          <pc:sldMk cId="2892058030" sldId="288"/>
        </pc:sldMkLst>
      </pc:sldChg>
      <pc:sldChg chg="mod modShow">
        <pc:chgData name="Amelia Veith" userId="15bdf0d5-432d-4157-83ae-63e3a7e1dc2c" providerId="ADAL" clId="{4B56697D-57BF-4B8A-B789-2574BA0D7926}" dt="2021-10-05T03:26:11.043" v="4045" actId="729"/>
        <pc:sldMkLst>
          <pc:docMk/>
          <pc:sldMk cId="2723392857" sldId="289"/>
        </pc:sldMkLst>
      </pc:sldChg>
      <pc:sldChg chg="modSp add del modAnim">
        <pc:chgData name="Amelia Veith" userId="15bdf0d5-432d-4157-83ae-63e3a7e1dc2c" providerId="ADAL" clId="{4B56697D-57BF-4B8A-B789-2574BA0D7926}" dt="2021-09-28T21:27:23.204" v="513" actId="2711"/>
        <pc:sldMkLst>
          <pc:docMk/>
          <pc:sldMk cId="0" sldId="290"/>
        </pc:sldMkLst>
        <pc:spChg chg="mod">
          <ac:chgData name="Amelia Veith" userId="15bdf0d5-432d-4157-83ae-63e3a7e1dc2c" providerId="ADAL" clId="{4B56697D-57BF-4B8A-B789-2574BA0D7926}" dt="2021-09-28T21:27:23.204" v="513" actId="2711"/>
          <ac:spMkLst>
            <pc:docMk/>
            <pc:sldMk cId="0" sldId="290"/>
            <ac:spMk id="237" creationId="{00000000-0000-0000-0000-000000000000}"/>
          </ac:spMkLst>
        </pc:spChg>
        <pc:spChg chg="mod">
          <ac:chgData name="Amelia Veith" userId="15bdf0d5-432d-4157-83ae-63e3a7e1dc2c" providerId="ADAL" clId="{4B56697D-57BF-4B8A-B789-2574BA0D7926}" dt="2021-09-28T21:23:58.485" v="481" actId="2711"/>
          <ac:spMkLst>
            <pc:docMk/>
            <pc:sldMk cId="0" sldId="290"/>
            <ac:spMk id="238" creationId="{00000000-0000-0000-0000-000000000000}"/>
          </ac:spMkLst>
        </pc:spChg>
        <pc:spChg chg="mod">
          <ac:chgData name="Amelia Veith" userId="15bdf0d5-432d-4157-83ae-63e3a7e1dc2c" providerId="ADAL" clId="{4B56697D-57BF-4B8A-B789-2574BA0D7926}" dt="2021-09-27T04:01:41.776" v="0"/>
          <ac:spMkLst>
            <pc:docMk/>
            <pc:sldMk cId="0" sldId="290"/>
            <ac:spMk id="243" creationId="{00000000-0000-0000-0000-000000000000}"/>
          </ac:spMkLst>
        </pc:spChg>
      </pc:sldChg>
      <pc:sldChg chg="addSp delSp modSp add del mod modAnim">
        <pc:chgData name="Amelia Veith" userId="15bdf0d5-432d-4157-83ae-63e3a7e1dc2c" providerId="ADAL" clId="{4B56697D-57BF-4B8A-B789-2574BA0D7926}" dt="2021-10-05T16:40:28.987" v="4154"/>
        <pc:sldMkLst>
          <pc:docMk/>
          <pc:sldMk cId="0" sldId="291"/>
        </pc:sldMkLst>
        <pc:spChg chg="add mod">
          <ac:chgData name="Amelia Veith" userId="15bdf0d5-432d-4157-83ae-63e3a7e1dc2c" providerId="ADAL" clId="{4B56697D-57BF-4B8A-B789-2574BA0D7926}" dt="2021-09-28T21:17:59.052" v="380" actId="164"/>
          <ac:spMkLst>
            <pc:docMk/>
            <pc:sldMk cId="0" sldId="291"/>
            <ac:spMk id="7" creationId="{93786CDD-3AD9-4FFD-BD86-8CBC174977FD}"/>
          </ac:spMkLst>
        </pc:spChg>
        <pc:spChg chg="add del">
          <ac:chgData name="Amelia Veith" userId="15bdf0d5-432d-4157-83ae-63e3a7e1dc2c" providerId="ADAL" clId="{4B56697D-57BF-4B8A-B789-2574BA0D7926}" dt="2021-09-28T21:07:42.832" v="97" actId="478"/>
          <ac:spMkLst>
            <pc:docMk/>
            <pc:sldMk cId="0" sldId="291"/>
            <ac:spMk id="8" creationId="{1B5DE72E-DDC6-4641-B65E-076F1A208F17}"/>
          </ac:spMkLst>
        </pc:spChg>
        <pc:spChg chg="add del mod">
          <ac:chgData name="Amelia Veith" userId="15bdf0d5-432d-4157-83ae-63e3a7e1dc2c" providerId="ADAL" clId="{4B56697D-57BF-4B8A-B789-2574BA0D7926}" dt="2021-09-28T21:07:41.237" v="96" actId="478"/>
          <ac:spMkLst>
            <pc:docMk/>
            <pc:sldMk cId="0" sldId="291"/>
            <ac:spMk id="9" creationId="{CC6F3FAF-DD85-418D-B3DA-3D4D5B6E3F3F}"/>
          </ac:spMkLst>
        </pc:spChg>
        <pc:spChg chg="add del mod">
          <ac:chgData name="Amelia Veith" userId="15bdf0d5-432d-4157-83ae-63e3a7e1dc2c" providerId="ADAL" clId="{4B56697D-57BF-4B8A-B789-2574BA0D7926}" dt="2021-09-28T21:08:55.850" v="210" actId="478"/>
          <ac:spMkLst>
            <pc:docMk/>
            <pc:sldMk cId="0" sldId="291"/>
            <ac:spMk id="10" creationId="{AB292D3F-7825-4F26-8BC6-D70C124B3670}"/>
          </ac:spMkLst>
        </pc:spChg>
        <pc:spChg chg="mod">
          <ac:chgData name="Amelia Veith" userId="15bdf0d5-432d-4157-83ae-63e3a7e1dc2c" providerId="ADAL" clId="{4B56697D-57BF-4B8A-B789-2574BA0D7926}" dt="2021-09-28T21:13:22.445" v="324" actId="1035"/>
          <ac:spMkLst>
            <pc:docMk/>
            <pc:sldMk cId="0" sldId="291"/>
            <ac:spMk id="14" creationId="{6B2C889F-F2AA-4E1A-8ABB-C40B4F752CDE}"/>
          </ac:spMkLst>
        </pc:spChg>
        <pc:spChg chg="mod">
          <ac:chgData name="Amelia Veith" userId="15bdf0d5-432d-4157-83ae-63e3a7e1dc2c" providerId="ADAL" clId="{4B56697D-57BF-4B8A-B789-2574BA0D7926}" dt="2021-09-28T20:44:18.725" v="53"/>
          <ac:spMkLst>
            <pc:docMk/>
            <pc:sldMk cId="0" sldId="291"/>
            <ac:spMk id="23" creationId="{DF2D9998-4F89-4CEB-83A3-FC1C800DCA92}"/>
          </ac:spMkLst>
        </pc:spChg>
        <pc:spChg chg="mod">
          <ac:chgData name="Amelia Veith" userId="15bdf0d5-432d-4157-83ae-63e3a7e1dc2c" providerId="ADAL" clId="{4B56697D-57BF-4B8A-B789-2574BA0D7926}" dt="2021-09-28T20:44:18.725" v="53"/>
          <ac:spMkLst>
            <pc:docMk/>
            <pc:sldMk cId="0" sldId="291"/>
            <ac:spMk id="24" creationId="{3227A1F3-C43D-4897-AA4E-35EF8701C6E9}"/>
          </ac:spMkLst>
        </pc:spChg>
        <pc:spChg chg="add mod">
          <ac:chgData name="Amelia Veith" userId="15bdf0d5-432d-4157-83ae-63e3a7e1dc2c" providerId="ADAL" clId="{4B56697D-57BF-4B8A-B789-2574BA0D7926}" dt="2021-10-04T23:53:06.139" v="3245" actId="20577"/>
          <ac:spMkLst>
            <pc:docMk/>
            <pc:sldMk cId="0" sldId="291"/>
            <ac:spMk id="25" creationId="{2315A2FD-7255-46A9-8F65-C52537DC8A51}"/>
          </ac:spMkLst>
        </pc:spChg>
        <pc:spChg chg="mod">
          <ac:chgData name="Amelia Veith" userId="15bdf0d5-432d-4157-83ae-63e3a7e1dc2c" providerId="ADAL" clId="{4B56697D-57BF-4B8A-B789-2574BA0D7926}" dt="2021-09-28T20:44:18.725" v="53"/>
          <ac:spMkLst>
            <pc:docMk/>
            <pc:sldMk cId="0" sldId="291"/>
            <ac:spMk id="25" creationId="{AD4B3DC1-07A4-4C27-B43F-34B3324F69D0}"/>
          </ac:spMkLst>
        </pc:spChg>
        <pc:spChg chg="mod">
          <ac:chgData name="Amelia Veith" userId="15bdf0d5-432d-4157-83ae-63e3a7e1dc2c" providerId="ADAL" clId="{4B56697D-57BF-4B8A-B789-2574BA0D7926}" dt="2021-10-04T20:13:26.521" v="914" actId="207"/>
          <ac:spMkLst>
            <pc:docMk/>
            <pc:sldMk cId="0" sldId="291"/>
            <ac:spMk id="43" creationId="{B8788425-96A5-4480-9D93-E95F59C7118B}"/>
          </ac:spMkLst>
        </pc:spChg>
        <pc:spChg chg="mod">
          <ac:chgData name="Amelia Veith" userId="15bdf0d5-432d-4157-83ae-63e3a7e1dc2c" providerId="ADAL" clId="{4B56697D-57BF-4B8A-B789-2574BA0D7926}" dt="2021-10-04T20:13:26.521" v="914" actId="207"/>
          <ac:spMkLst>
            <pc:docMk/>
            <pc:sldMk cId="0" sldId="291"/>
            <ac:spMk id="44" creationId="{ADFCE3F2-E8EF-4B68-BE73-506323ED519B}"/>
          </ac:spMkLst>
        </pc:spChg>
        <pc:spChg chg="mod">
          <ac:chgData name="Amelia Veith" userId="15bdf0d5-432d-4157-83ae-63e3a7e1dc2c" providerId="ADAL" clId="{4B56697D-57BF-4B8A-B789-2574BA0D7926}" dt="2021-10-04T20:13:26.521" v="914" actId="207"/>
          <ac:spMkLst>
            <pc:docMk/>
            <pc:sldMk cId="0" sldId="291"/>
            <ac:spMk id="45" creationId="{D6CA664B-CF04-400E-875D-D8379BA1F8DD}"/>
          </ac:spMkLst>
        </pc:spChg>
        <pc:spChg chg="mod">
          <ac:chgData name="Amelia Veith" userId="15bdf0d5-432d-4157-83ae-63e3a7e1dc2c" providerId="ADAL" clId="{4B56697D-57BF-4B8A-B789-2574BA0D7926}" dt="2021-09-28T21:13:22.445" v="324" actId="1035"/>
          <ac:spMkLst>
            <pc:docMk/>
            <pc:sldMk cId="0" sldId="291"/>
            <ac:spMk id="53" creationId="{DB8D0E0F-D48B-4464-8221-DDDE9CBBBEC3}"/>
          </ac:spMkLst>
        </pc:spChg>
        <pc:spChg chg="mod">
          <ac:chgData name="Amelia Veith" userId="15bdf0d5-432d-4157-83ae-63e3a7e1dc2c" providerId="ADAL" clId="{4B56697D-57BF-4B8A-B789-2574BA0D7926}" dt="2021-09-28T21:13:50.710" v="349" actId="20577"/>
          <ac:spMkLst>
            <pc:docMk/>
            <pc:sldMk cId="0" sldId="291"/>
            <ac:spMk id="54" creationId="{6D7CE487-06D4-483A-853F-7680EB7AD0C6}"/>
          </ac:spMkLst>
        </pc:spChg>
        <pc:spChg chg="mod">
          <ac:chgData name="Amelia Veith" userId="15bdf0d5-432d-4157-83ae-63e3a7e1dc2c" providerId="ADAL" clId="{4B56697D-57BF-4B8A-B789-2574BA0D7926}" dt="2021-09-28T21:13:39.466" v="342" actId="20577"/>
          <ac:spMkLst>
            <pc:docMk/>
            <pc:sldMk cId="0" sldId="291"/>
            <ac:spMk id="55" creationId="{71A6FAA0-F627-4634-BAA5-A69F4263B99B}"/>
          </ac:spMkLst>
        </pc:spChg>
        <pc:spChg chg="mod">
          <ac:chgData name="Amelia Veith" userId="15bdf0d5-432d-4157-83ae-63e3a7e1dc2c" providerId="ADAL" clId="{4B56697D-57BF-4B8A-B789-2574BA0D7926}" dt="2021-10-04T20:13:26.521" v="914" actId="207"/>
          <ac:spMkLst>
            <pc:docMk/>
            <pc:sldMk cId="0" sldId="291"/>
            <ac:spMk id="279" creationId="{00000000-0000-0000-0000-000000000000}"/>
          </ac:spMkLst>
        </pc:spChg>
        <pc:spChg chg="mod">
          <ac:chgData name="Amelia Veith" userId="15bdf0d5-432d-4157-83ae-63e3a7e1dc2c" providerId="ADAL" clId="{4B56697D-57BF-4B8A-B789-2574BA0D7926}" dt="2021-09-28T20:49:25.972" v="68" actId="14100"/>
          <ac:spMkLst>
            <pc:docMk/>
            <pc:sldMk cId="0" sldId="291"/>
            <ac:spMk id="282" creationId="{00000000-0000-0000-0000-000000000000}"/>
          </ac:spMkLst>
        </pc:spChg>
        <pc:spChg chg="mod">
          <ac:chgData name="Amelia Veith" userId="15bdf0d5-432d-4157-83ae-63e3a7e1dc2c" providerId="ADAL" clId="{4B56697D-57BF-4B8A-B789-2574BA0D7926}" dt="2021-09-28T20:49:40.605" v="77" actId="1037"/>
          <ac:spMkLst>
            <pc:docMk/>
            <pc:sldMk cId="0" sldId="291"/>
            <ac:spMk id="283" creationId="{00000000-0000-0000-0000-000000000000}"/>
          </ac:spMkLst>
        </pc:spChg>
        <pc:spChg chg="del">
          <ac:chgData name="Amelia Veith" userId="15bdf0d5-432d-4157-83ae-63e3a7e1dc2c" providerId="ADAL" clId="{4B56697D-57BF-4B8A-B789-2574BA0D7926}" dt="2021-10-04T23:52:38.677" v="3235" actId="478"/>
          <ac:spMkLst>
            <pc:docMk/>
            <pc:sldMk cId="0" sldId="291"/>
            <ac:spMk id="292" creationId="{00000000-0000-0000-0000-000000000000}"/>
          </ac:spMkLst>
        </pc:spChg>
        <pc:grpChg chg="add del mod">
          <ac:chgData name="Amelia Veith" userId="15bdf0d5-432d-4157-83ae-63e3a7e1dc2c" providerId="ADAL" clId="{4B56697D-57BF-4B8A-B789-2574BA0D7926}" dt="2021-09-28T20:53:32.701" v="78" actId="478"/>
          <ac:grpSpMkLst>
            <pc:docMk/>
            <pc:sldMk cId="0" sldId="291"/>
            <ac:grpSpMk id="4" creationId="{18268ECD-11CE-44F8-AA04-388D50D9E116}"/>
          </ac:grpSpMkLst>
        </pc:grpChg>
        <pc:grpChg chg="add mod">
          <ac:chgData name="Amelia Veith" userId="15bdf0d5-432d-4157-83ae-63e3a7e1dc2c" providerId="ADAL" clId="{4B56697D-57BF-4B8A-B789-2574BA0D7926}" dt="2021-09-28T21:17:59.052" v="380" actId="164"/>
          <ac:grpSpMkLst>
            <pc:docMk/>
            <pc:sldMk cId="0" sldId="291"/>
            <ac:grpSpMk id="11" creationId="{F1FE7948-BDE9-431B-89BD-5BA432189437}"/>
          </ac:grpSpMkLst>
        </pc:grpChg>
        <pc:grpChg chg="add del mod">
          <ac:chgData name="Amelia Veith" userId="15bdf0d5-432d-4157-83ae-63e3a7e1dc2c" providerId="ADAL" clId="{4B56697D-57BF-4B8A-B789-2574BA0D7926}" dt="2021-09-28T20:44:20.518" v="54"/>
          <ac:grpSpMkLst>
            <pc:docMk/>
            <pc:sldMk cId="0" sldId="291"/>
            <ac:grpSpMk id="22" creationId="{C6178B4D-5471-4E85-AF47-0F0703EB5A36}"/>
          </ac:grpSpMkLst>
        </pc:grpChg>
        <pc:picChg chg="mod modCrop">
          <ac:chgData name="Amelia Veith" userId="15bdf0d5-432d-4157-83ae-63e3a7e1dc2c" providerId="ADAL" clId="{4B56697D-57BF-4B8A-B789-2574BA0D7926}" dt="2021-10-04T23:36:31.623" v="3069" actId="1076"/>
          <ac:picMkLst>
            <pc:docMk/>
            <pc:sldMk cId="0" sldId="291"/>
            <ac:picMk id="2" creationId="{1917614A-206C-4132-885C-69674C7D678A}"/>
          </ac:picMkLst>
        </pc:picChg>
        <pc:picChg chg="mod modCrop">
          <ac:chgData name="Amelia Veith" userId="15bdf0d5-432d-4157-83ae-63e3a7e1dc2c" providerId="ADAL" clId="{4B56697D-57BF-4B8A-B789-2574BA0D7926}" dt="2021-10-05T15:59:22.390" v="4057" actId="1038"/>
          <ac:picMkLst>
            <pc:docMk/>
            <pc:sldMk cId="0" sldId="291"/>
            <ac:picMk id="3" creationId="{49B8FF7E-28A3-4A2D-8765-225FEADE0179}"/>
          </ac:picMkLst>
        </pc:picChg>
        <pc:picChg chg="add del mod">
          <ac:chgData name="Amelia Veith" userId="15bdf0d5-432d-4157-83ae-63e3a7e1dc2c" providerId="ADAL" clId="{4B56697D-57BF-4B8A-B789-2574BA0D7926}" dt="2021-09-28T20:43:53.608" v="51" actId="478"/>
          <ac:picMkLst>
            <pc:docMk/>
            <pc:sldMk cId="0" sldId="291"/>
            <ac:picMk id="3" creationId="{FEB29656-2DF3-42BF-A28E-80A77BBDA23B}"/>
          </ac:picMkLst>
        </pc:picChg>
        <pc:picChg chg="add del mod">
          <ac:chgData name="Amelia Veith" userId="15bdf0d5-432d-4157-83ae-63e3a7e1dc2c" providerId="ADAL" clId="{4B56697D-57BF-4B8A-B789-2574BA0D7926}" dt="2021-09-28T20:53:50.899" v="80" actId="478"/>
          <ac:picMkLst>
            <pc:docMk/>
            <pc:sldMk cId="0" sldId="291"/>
            <ac:picMk id="6" creationId="{10A4ED69-DE6E-41B6-978B-A4516BC170B8}"/>
          </ac:picMkLst>
        </pc:picChg>
        <pc:picChg chg="add mod">
          <ac:chgData name="Amelia Veith" userId="15bdf0d5-432d-4157-83ae-63e3a7e1dc2c" providerId="ADAL" clId="{4B56697D-57BF-4B8A-B789-2574BA0D7926}" dt="2021-10-04T23:37:19.474" v="3070" actId="14100"/>
          <ac:picMkLst>
            <pc:docMk/>
            <pc:sldMk cId="0" sldId="291"/>
            <ac:picMk id="23" creationId="{FD221D5A-4C1C-42F1-A902-A242B0F75696}"/>
          </ac:picMkLst>
        </pc:picChg>
        <pc:picChg chg="add mod modCrop">
          <ac:chgData name="Amelia Veith" userId="15bdf0d5-432d-4157-83ae-63e3a7e1dc2c" providerId="ADAL" clId="{4B56697D-57BF-4B8A-B789-2574BA0D7926}" dt="2021-09-28T20:45:34.495" v="67" actId="164"/>
          <ac:picMkLst>
            <pc:docMk/>
            <pc:sldMk cId="0" sldId="291"/>
            <ac:picMk id="46" creationId="{984BF619-319E-417A-B956-411BBD08CA0B}"/>
          </ac:picMkLst>
        </pc:picChg>
        <pc:picChg chg="add mod">
          <ac:chgData name="Amelia Veith" userId="15bdf0d5-432d-4157-83ae-63e3a7e1dc2c" providerId="ADAL" clId="{4B56697D-57BF-4B8A-B789-2574BA0D7926}" dt="2021-09-28T21:17:59.052" v="380" actId="164"/>
          <ac:picMkLst>
            <pc:docMk/>
            <pc:sldMk cId="0" sldId="291"/>
            <ac:picMk id="47" creationId="{BC47A15B-E99A-4A9E-81C2-E6433641D780}"/>
          </ac:picMkLst>
        </pc:picChg>
        <pc:picChg chg="mod modCrop">
          <ac:chgData name="Amelia Veith" userId="15bdf0d5-432d-4157-83ae-63e3a7e1dc2c" providerId="ADAL" clId="{4B56697D-57BF-4B8A-B789-2574BA0D7926}" dt="2021-09-28T20:45:34.495" v="67" actId="164"/>
          <ac:picMkLst>
            <pc:docMk/>
            <pc:sldMk cId="0" sldId="291"/>
            <ac:picMk id="286" creationId="{00000000-0000-0000-0000-000000000000}"/>
          </ac:picMkLst>
        </pc:picChg>
        <pc:cxnChg chg="add mod">
          <ac:chgData name="Amelia Veith" userId="15bdf0d5-432d-4157-83ae-63e3a7e1dc2c" providerId="ADAL" clId="{4B56697D-57BF-4B8A-B789-2574BA0D7926}" dt="2021-10-04T23:37:32.843" v="3073" actId="1038"/>
          <ac:cxnSpMkLst>
            <pc:docMk/>
            <pc:sldMk cId="0" sldId="291"/>
            <ac:cxnSpMk id="15" creationId="{C96186C0-4827-4D87-8E7D-6C7D07245B13}"/>
          </ac:cxnSpMkLst>
        </pc:cxnChg>
        <pc:cxnChg chg="mod">
          <ac:chgData name="Amelia Veith" userId="15bdf0d5-432d-4157-83ae-63e3a7e1dc2c" providerId="ADAL" clId="{4B56697D-57BF-4B8A-B789-2574BA0D7926}" dt="2021-09-28T20:44:18.725" v="53"/>
          <ac:cxnSpMkLst>
            <pc:docMk/>
            <pc:sldMk cId="0" sldId="291"/>
            <ac:cxnSpMk id="26" creationId="{D1B93C83-09A6-428E-953B-990AF4FCA22D}"/>
          </ac:cxnSpMkLst>
        </pc:cxnChg>
        <pc:cxnChg chg="mod">
          <ac:chgData name="Amelia Veith" userId="15bdf0d5-432d-4157-83ae-63e3a7e1dc2c" providerId="ADAL" clId="{4B56697D-57BF-4B8A-B789-2574BA0D7926}" dt="2021-09-28T20:44:18.725" v="53"/>
          <ac:cxnSpMkLst>
            <pc:docMk/>
            <pc:sldMk cId="0" sldId="291"/>
            <ac:cxnSpMk id="27" creationId="{A2C99899-6001-4402-8E14-2CFC02885772}"/>
          </ac:cxnSpMkLst>
        </pc:cxnChg>
        <pc:cxnChg chg="mod">
          <ac:chgData name="Amelia Veith" userId="15bdf0d5-432d-4157-83ae-63e3a7e1dc2c" providerId="ADAL" clId="{4B56697D-57BF-4B8A-B789-2574BA0D7926}" dt="2021-09-28T20:44:18.725" v="53"/>
          <ac:cxnSpMkLst>
            <pc:docMk/>
            <pc:sldMk cId="0" sldId="291"/>
            <ac:cxnSpMk id="28" creationId="{B500A51C-811F-45A2-B62E-4762FF9F80C4}"/>
          </ac:cxnSpMkLst>
        </pc:cxnChg>
        <pc:cxnChg chg="mod">
          <ac:chgData name="Amelia Veith" userId="15bdf0d5-432d-4157-83ae-63e3a7e1dc2c" providerId="ADAL" clId="{4B56697D-57BF-4B8A-B789-2574BA0D7926}" dt="2021-09-28T20:44:18.725" v="53"/>
          <ac:cxnSpMkLst>
            <pc:docMk/>
            <pc:sldMk cId="0" sldId="291"/>
            <ac:cxnSpMk id="29" creationId="{AE74051A-FDF7-4775-8F9D-3BE47E0B9EAF}"/>
          </ac:cxnSpMkLst>
        </pc:cxnChg>
        <pc:cxnChg chg="mod">
          <ac:chgData name="Amelia Veith" userId="15bdf0d5-432d-4157-83ae-63e3a7e1dc2c" providerId="ADAL" clId="{4B56697D-57BF-4B8A-B789-2574BA0D7926}" dt="2021-09-28T20:44:18.725" v="53"/>
          <ac:cxnSpMkLst>
            <pc:docMk/>
            <pc:sldMk cId="0" sldId="291"/>
            <ac:cxnSpMk id="30" creationId="{A505712F-F87C-4ABE-8DA7-83029A6482C8}"/>
          </ac:cxnSpMkLst>
        </pc:cxnChg>
        <pc:cxnChg chg="mod">
          <ac:chgData name="Amelia Veith" userId="15bdf0d5-432d-4157-83ae-63e3a7e1dc2c" providerId="ADAL" clId="{4B56697D-57BF-4B8A-B789-2574BA0D7926}" dt="2021-09-28T20:44:18.725" v="53"/>
          <ac:cxnSpMkLst>
            <pc:docMk/>
            <pc:sldMk cId="0" sldId="291"/>
            <ac:cxnSpMk id="31" creationId="{33C60410-11CC-45B7-9D46-01BDBA6BE65E}"/>
          </ac:cxnSpMkLst>
        </pc:cxnChg>
        <pc:cxnChg chg="mod">
          <ac:chgData name="Amelia Veith" userId="15bdf0d5-432d-4157-83ae-63e3a7e1dc2c" providerId="ADAL" clId="{4B56697D-57BF-4B8A-B789-2574BA0D7926}" dt="2021-09-28T20:44:18.725" v="53"/>
          <ac:cxnSpMkLst>
            <pc:docMk/>
            <pc:sldMk cId="0" sldId="291"/>
            <ac:cxnSpMk id="32" creationId="{C91A161E-D103-4091-8888-15FD3662E193}"/>
          </ac:cxnSpMkLst>
        </pc:cxnChg>
        <pc:cxnChg chg="mod">
          <ac:chgData name="Amelia Veith" userId="15bdf0d5-432d-4157-83ae-63e3a7e1dc2c" providerId="ADAL" clId="{4B56697D-57BF-4B8A-B789-2574BA0D7926}" dt="2021-09-28T20:44:18.725" v="53"/>
          <ac:cxnSpMkLst>
            <pc:docMk/>
            <pc:sldMk cId="0" sldId="291"/>
            <ac:cxnSpMk id="33" creationId="{DFD7AA35-3B76-417D-ADAE-7425A0BB1500}"/>
          </ac:cxnSpMkLst>
        </pc:cxnChg>
        <pc:cxnChg chg="mod">
          <ac:chgData name="Amelia Veith" userId="15bdf0d5-432d-4157-83ae-63e3a7e1dc2c" providerId="ADAL" clId="{4B56697D-57BF-4B8A-B789-2574BA0D7926}" dt="2021-09-28T20:44:18.725" v="53"/>
          <ac:cxnSpMkLst>
            <pc:docMk/>
            <pc:sldMk cId="0" sldId="291"/>
            <ac:cxnSpMk id="34" creationId="{8F82DEF1-D515-4039-89F5-458B033BA6F0}"/>
          </ac:cxnSpMkLst>
        </pc:cxnChg>
        <pc:cxnChg chg="mod">
          <ac:chgData name="Amelia Veith" userId="15bdf0d5-432d-4157-83ae-63e3a7e1dc2c" providerId="ADAL" clId="{4B56697D-57BF-4B8A-B789-2574BA0D7926}" dt="2021-09-28T20:44:18.725" v="53"/>
          <ac:cxnSpMkLst>
            <pc:docMk/>
            <pc:sldMk cId="0" sldId="291"/>
            <ac:cxnSpMk id="35" creationId="{E40713FD-C73D-4DBA-A593-797F04E5B871}"/>
          </ac:cxnSpMkLst>
        </pc:cxnChg>
        <pc:cxnChg chg="mod">
          <ac:chgData name="Amelia Veith" userId="15bdf0d5-432d-4157-83ae-63e3a7e1dc2c" providerId="ADAL" clId="{4B56697D-57BF-4B8A-B789-2574BA0D7926}" dt="2021-09-28T20:44:18.725" v="53"/>
          <ac:cxnSpMkLst>
            <pc:docMk/>
            <pc:sldMk cId="0" sldId="291"/>
            <ac:cxnSpMk id="36" creationId="{243FEE0F-391E-4EB8-BBC3-1ED3CCEC99F2}"/>
          </ac:cxnSpMkLst>
        </pc:cxnChg>
        <pc:cxnChg chg="mod">
          <ac:chgData name="Amelia Veith" userId="15bdf0d5-432d-4157-83ae-63e3a7e1dc2c" providerId="ADAL" clId="{4B56697D-57BF-4B8A-B789-2574BA0D7926}" dt="2021-09-28T20:44:18.725" v="53"/>
          <ac:cxnSpMkLst>
            <pc:docMk/>
            <pc:sldMk cId="0" sldId="291"/>
            <ac:cxnSpMk id="37" creationId="{18A408A2-D641-4CEF-A982-14CDCCD2E8E8}"/>
          </ac:cxnSpMkLst>
        </pc:cxnChg>
        <pc:cxnChg chg="mod">
          <ac:chgData name="Amelia Veith" userId="15bdf0d5-432d-4157-83ae-63e3a7e1dc2c" providerId="ADAL" clId="{4B56697D-57BF-4B8A-B789-2574BA0D7926}" dt="2021-09-28T20:44:18.725" v="53"/>
          <ac:cxnSpMkLst>
            <pc:docMk/>
            <pc:sldMk cId="0" sldId="291"/>
            <ac:cxnSpMk id="38" creationId="{338816DF-D95A-427B-9F8C-019D25164B87}"/>
          </ac:cxnSpMkLst>
        </pc:cxnChg>
        <pc:cxnChg chg="mod">
          <ac:chgData name="Amelia Veith" userId="15bdf0d5-432d-4157-83ae-63e3a7e1dc2c" providerId="ADAL" clId="{4B56697D-57BF-4B8A-B789-2574BA0D7926}" dt="2021-09-28T20:44:18.725" v="53"/>
          <ac:cxnSpMkLst>
            <pc:docMk/>
            <pc:sldMk cId="0" sldId="291"/>
            <ac:cxnSpMk id="39" creationId="{C40CF4E7-6E57-4E30-AC47-2FF319B7ECFC}"/>
          </ac:cxnSpMkLst>
        </pc:cxnChg>
        <pc:cxnChg chg="mod">
          <ac:chgData name="Amelia Veith" userId="15bdf0d5-432d-4157-83ae-63e3a7e1dc2c" providerId="ADAL" clId="{4B56697D-57BF-4B8A-B789-2574BA0D7926}" dt="2021-09-28T20:44:18.725" v="53"/>
          <ac:cxnSpMkLst>
            <pc:docMk/>
            <pc:sldMk cId="0" sldId="291"/>
            <ac:cxnSpMk id="40" creationId="{EC3C0B3E-0DF3-4350-B909-74776ADF61F8}"/>
          </ac:cxnSpMkLst>
        </pc:cxnChg>
        <pc:cxnChg chg="mod">
          <ac:chgData name="Amelia Veith" userId="15bdf0d5-432d-4157-83ae-63e3a7e1dc2c" providerId="ADAL" clId="{4B56697D-57BF-4B8A-B789-2574BA0D7926}" dt="2021-09-28T20:44:18.725" v="53"/>
          <ac:cxnSpMkLst>
            <pc:docMk/>
            <pc:sldMk cId="0" sldId="291"/>
            <ac:cxnSpMk id="41" creationId="{494D5F8B-993B-479A-9CB7-31F14F5491F6}"/>
          </ac:cxnSpMkLst>
        </pc:cxnChg>
        <pc:cxnChg chg="mod">
          <ac:chgData name="Amelia Veith" userId="15bdf0d5-432d-4157-83ae-63e3a7e1dc2c" providerId="ADAL" clId="{4B56697D-57BF-4B8A-B789-2574BA0D7926}" dt="2021-09-28T20:44:18.725" v="53"/>
          <ac:cxnSpMkLst>
            <pc:docMk/>
            <pc:sldMk cId="0" sldId="291"/>
            <ac:cxnSpMk id="42" creationId="{EB9249CF-4B20-4900-B001-1642EC4E5181}"/>
          </ac:cxnSpMkLst>
        </pc:cxnChg>
        <pc:cxnChg chg="add mod">
          <ac:chgData name="Amelia Veith" userId="15bdf0d5-432d-4157-83ae-63e3a7e1dc2c" providerId="ADAL" clId="{4B56697D-57BF-4B8A-B789-2574BA0D7926}" dt="2021-10-04T23:37:32.843" v="3073" actId="1038"/>
          <ac:cxnSpMkLst>
            <pc:docMk/>
            <pc:sldMk cId="0" sldId="291"/>
            <ac:cxnSpMk id="56" creationId="{BBB077C8-D55C-404F-9965-BB16D35D7751}"/>
          </ac:cxnSpMkLst>
        </pc:cxnChg>
      </pc:sldChg>
      <pc:sldChg chg="addSp delSp modSp add del mod modAnim">
        <pc:chgData name="Amelia Veith" userId="15bdf0d5-432d-4157-83ae-63e3a7e1dc2c" providerId="ADAL" clId="{4B56697D-57BF-4B8A-B789-2574BA0D7926}" dt="2021-10-04T23:43:26.871" v="3106" actId="1076"/>
        <pc:sldMkLst>
          <pc:docMk/>
          <pc:sldMk cId="0" sldId="292"/>
        </pc:sldMkLst>
        <pc:spChg chg="add mod">
          <ac:chgData name="Amelia Veith" userId="15bdf0d5-432d-4157-83ae-63e3a7e1dc2c" providerId="ADAL" clId="{4B56697D-57BF-4B8A-B789-2574BA0D7926}" dt="2021-10-04T23:43:26.871" v="3106" actId="1076"/>
          <ac:spMkLst>
            <pc:docMk/>
            <pc:sldMk cId="0" sldId="292"/>
            <ac:spMk id="33" creationId="{55226590-6FF8-4404-A322-35FF9545C417}"/>
          </ac:spMkLst>
        </pc:spChg>
        <pc:spChg chg="mod">
          <ac:chgData name="Amelia Veith" userId="15bdf0d5-432d-4157-83ae-63e3a7e1dc2c" providerId="ADAL" clId="{4B56697D-57BF-4B8A-B789-2574BA0D7926}" dt="2021-09-28T21:29:15.572" v="529" actId="1038"/>
          <ac:spMkLst>
            <pc:docMk/>
            <pc:sldMk cId="0" sldId="292"/>
            <ac:spMk id="338" creationId="{00000000-0000-0000-0000-000000000000}"/>
          </ac:spMkLst>
        </pc:spChg>
        <pc:spChg chg="del mod">
          <ac:chgData name="Amelia Veith" userId="15bdf0d5-432d-4157-83ae-63e3a7e1dc2c" providerId="ADAL" clId="{4B56697D-57BF-4B8A-B789-2574BA0D7926}" dt="2021-10-04T23:43:20.505" v="3105" actId="478"/>
          <ac:spMkLst>
            <pc:docMk/>
            <pc:sldMk cId="0" sldId="292"/>
            <ac:spMk id="340" creationId="{00000000-0000-0000-0000-000000000000}"/>
          </ac:spMkLst>
        </pc:spChg>
        <pc:grpChg chg="add mod">
          <ac:chgData name="Amelia Veith" userId="15bdf0d5-432d-4157-83ae-63e3a7e1dc2c" providerId="ADAL" clId="{4B56697D-57BF-4B8A-B789-2574BA0D7926}" dt="2021-10-04T23:43:09.874" v="3101" actId="1036"/>
          <ac:grpSpMkLst>
            <pc:docMk/>
            <pc:sldMk cId="0" sldId="292"/>
            <ac:grpSpMk id="2" creationId="{71CEA7E1-A3F6-4791-A9EE-1E732311FF10}"/>
          </ac:grpSpMkLst>
        </pc:grpChg>
        <pc:grpChg chg="mod">
          <ac:chgData name="Amelia Veith" userId="15bdf0d5-432d-4157-83ae-63e3a7e1dc2c" providerId="ADAL" clId="{4B56697D-57BF-4B8A-B789-2574BA0D7926}" dt="2021-09-27T23:53:01.079" v="48" actId="164"/>
          <ac:grpSpMkLst>
            <pc:docMk/>
            <pc:sldMk cId="0" sldId="292"/>
            <ac:grpSpMk id="34" creationId="{ABED8159-4291-4F5B-B218-03CAE11255A7}"/>
          </ac:grpSpMkLst>
        </pc:grpChg>
        <pc:picChg chg="mod">
          <ac:chgData name="Amelia Veith" userId="15bdf0d5-432d-4157-83ae-63e3a7e1dc2c" providerId="ADAL" clId="{4B56697D-57BF-4B8A-B789-2574BA0D7926}" dt="2021-09-27T23:53:01.079" v="48" actId="164"/>
          <ac:picMkLst>
            <pc:docMk/>
            <pc:sldMk cId="0" sldId="292"/>
            <ac:picMk id="343" creationId="{00000000-0000-0000-0000-000000000000}"/>
          </ac:picMkLst>
        </pc:picChg>
      </pc:sldChg>
      <pc:sldChg chg="addSp delSp modSp add del mod ord delAnim">
        <pc:chgData name="Amelia Veith" userId="15bdf0d5-432d-4157-83ae-63e3a7e1dc2c" providerId="ADAL" clId="{4B56697D-57BF-4B8A-B789-2574BA0D7926}" dt="2021-10-04T23:51:44.895" v="3196" actId="20577"/>
        <pc:sldMkLst>
          <pc:docMk/>
          <pc:sldMk cId="0" sldId="293"/>
        </pc:sldMkLst>
        <pc:spChg chg="mod">
          <ac:chgData name="Amelia Veith" userId="15bdf0d5-432d-4157-83ae-63e3a7e1dc2c" providerId="ADAL" clId="{4B56697D-57BF-4B8A-B789-2574BA0D7926}" dt="2021-09-28T21:36:50.876" v="583" actId="1076"/>
          <ac:spMkLst>
            <pc:docMk/>
            <pc:sldMk cId="0" sldId="293"/>
            <ac:spMk id="349" creationId="{00000000-0000-0000-0000-000000000000}"/>
          </ac:spMkLst>
        </pc:spChg>
        <pc:spChg chg="mod">
          <ac:chgData name="Amelia Veith" userId="15bdf0d5-432d-4157-83ae-63e3a7e1dc2c" providerId="ADAL" clId="{4B56697D-57BF-4B8A-B789-2574BA0D7926}" dt="2021-09-28T21:36:42.079" v="582" actId="1038"/>
          <ac:spMkLst>
            <pc:docMk/>
            <pc:sldMk cId="0" sldId="293"/>
            <ac:spMk id="350" creationId="{00000000-0000-0000-0000-000000000000}"/>
          </ac:spMkLst>
        </pc:spChg>
        <pc:spChg chg="mod">
          <ac:chgData name="Amelia Veith" userId="15bdf0d5-432d-4157-83ae-63e3a7e1dc2c" providerId="ADAL" clId="{4B56697D-57BF-4B8A-B789-2574BA0D7926}" dt="2021-10-04T23:51:44.895" v="3196" actId="20577"/>
          <ac:spMkLst>
            <pc:docMk/>
            <pc:sldMk cId="0" sldId="293"/>
            <ac:spMk id="352" creationId="{00000000-0000-0000-0000-000000000000}"/>
          </ac:spMkLst>
        </pc:spChg>
        <pc:spChg chg="mod">
          <ac:chgData name="Amelia Veith" userId="15bdf0d5-432d-4157-83ae-63e3a7e1dc2c" providerId="ADAL" clId="{4B56697D-57BF-4B8A-B789-2574BA0D7926}" dt="2021-10-04T20:10:31.090" v="868" actId="1076"/>
          <ac:spMkLst>
            <pc:docMk/>
            <pc:sldMk cId="0" sldId="293"/>
            <ac:spMk id="360" creationId="{00000000-0000-0000-0000-000000000000}"/>
          </ac:spMkLst>
        </pc:spChg>
        <pc:spChg chg="mod">
          <ac:chgData name="Amelia Veith" userId="15bdf0d5-432d-4157-83ae-63e3a7e1dc2c" providerId="ADAL" clId="{4B56697D-57BF-4B8A-B789-2574BA0D7926}" dt="2021-09-28T21:35:43.643" v="562" actId="1076"/>
          <ac:spMkLst>
            <pc:docMk/>
            <pc:sldMk cId="0" sldId="293"/>
            <ac:spMk id="361" creationId="{00000000-0000-0000-0000-000000000000}"/>
          </ac:spMkLst>
        </pc:spChg>
        <pc:picChg chg="add del mod">
          <ac:chgData name="Amelia Veith" userId="15bdf0d5-432d-4157-83ae-63e3a7e1dc2c" providerId="ADAL" clId="{4B56697D-57BF-4B8A-B789-2574BA0D7926}" dt="2021-09-28T20:54:29.223" v="84" actId="21"/>
          <ac:picMkLst>
            <pc:docMk/>
            <pc:sldMk cId="0" sldId="293"/>
            <ac:picMk id="5" creationId="{3C27FEEC-A7DD-48C5-A1CF-08C323173CFD}"/>
          </ac:picMkLst>
        </pc:picChg>
        <pc:picChg chg="add mod">
          <ac:chgData name="Amelia Veith" userId="15bdf0d5-432d-4157-83ae-63e3a7e1dc2c" providerId="ADAL" clId="{4B56697D-57BF-4B8A-B789-2574BA0D7926}" dt="2021-10-04T20:11:11.533" v="875" actId="1076"/>
          <ac:picMkLst>
            <pc:docMk/>
            <pc:sldMk cId="0" sldId="293"/>
            <ac:picMk id="5" creationId="{FFB8E0CA-3AA9-4A27-B9FE-CCC4E5AF52B6}"/>
          </ac:picMkLst>
        </pc:picChg>
        <pc:picChg chg="del">
          <ac:chgData name="Amelia Veith" userId="15bdf0d5-432d-4157-83ae-63e3a7e1dc2c" providerId="ADAL" clId="{4B56697D-57BF-4B8A-B789-2574BA0D7926}" dt="2021-09-28T21:37:17.209" v="584" actId="478"/>
          <ac:picMkLst>
            <pc:docMk/>
            <pc:sldMk cId="0" sldId="293"/>
            <ac:picMk id="18" creationId="{7F3BE031-B52C-4745-BFBA-54D0047C0429}"/>
          </ac:picMkLst>
        </pc:picChg>
        <pc:picChg chg="del">
          <ac:chgData name="Amelia Veith" userId="15bdf0d5-432d-4157-83ae-63e3a7e1dc2c" providerId="ADAL" clId="{4B56697D-57BF-4B8A-B789-2574BA0D7926}" dt="2021-09-28T21:35:14.278" v="534" actId="478"/>
          <ac:picMkLst>
            <pc:docMk/>
            <pc:sldMk cId="0" sldId="293"/>
            <ac:picMk id="20" creationId="{EBA76755-0327-49DC-AEA0-D19715A01A10}"/>
          </ac:picMkLst>
        </pc:picChg>
        <pc:picChg chg="add mod">
          <ac:chgData name="Amelia Veith" userId="15bdf0d5-432d-4157-83ae-63e3a7e1dc2c" providerId="ADAL" clId="{4B56697D-57BF-4B8A-B789-2574BA0D7926}" dt="2021-09-28T21:35:19.963" v="536" actId="1076"/>
          <ac:picMkLst>
            <pc:docMk/>
            <pc:sldMk cId="0" sldId="293"/>
            <ac:picMk id="21" creationId="{6586556D-CE09-495C-81A5-214FBD5941BC}"/>
          </ac:picMkLst>
        </pc:picChg>
        <pc:picChg chg="del mod">
          <ac:chgData name="Amelia Veith" userId="15bdf0d5-432d-4157-83ae-63e3a7e1dc2c" providerId="ADAL" clId="{4B56697D-57BF-4B8A-B789-2574BA0D7926}" dt="2021-09-28T21:29:32.250" v="530" actId="478"/>
          <ac:picMkLst>
            <pc:docMk/>
            <pc:sldMk cId="0" sldId="293"/>
            <ac:picMk id="358" creationId="{00000000-0000-0000-0000-000000000000}"/>
          </ac:picMkLst>
        </pc:picChg>
      </pc:sldChg>
      <pc:sldChg chg="addSp delSp modSp add del mod delAnim modAnim">
        <pc:chgData name="Amelia Veith" userId="15bdf0d5-432d-4157-83ae-63e3a7e1dc2c" providerId="ADAL" clId="{4B56697D-57BF-4B8A-B789-2574BA0D7926}" dt="2021-10-04T23:47:50.174" v="3179" actId="478"/>
        <pc:sldMkLst>
          <pc:docMk/>
          <pc:sldMk cId="0" sldId="294"/>
        </pc:sldMkLst>
        <pc:spChg chg="add mod">
          <ac:chgData name="Amelia Veith" userId="15bdf0d5-432d-4157-83ae-63e3a7e1dc2c" providerId="ADAL" clId="{4B56697D-57BF-4B8A-B789-2574BA0D7926}" dt="2021-10-04T21:47:21.727" v="2494" actId="207"/>
          <ac:spMkLst>
            <pc:docMk/>
            <pc:sldMk cId="0" sldId="294"/>
            <ac:spMk id="6" creationId="{85B39232-0337-48C2-B35D-51D3FFE78FCE}"/>
          </ac:spMkLst>
        </pc:spChg>
        <pc:spChg chg="ord">
          <ac:chgData name="Amelia Veith" userId="15bdf0d5-432d-4157-83ae-63e3a7e1dc2c" providerId="ADAL" clId="{4B56697D-57BF-4B8A-B789-2574BA0D7926}" dt="2021-10-04T21:46:38.836" v="2492" actId="171"/>
          <ac:spMkLst>
            <pc:docMk/>
            <pc:sldMk cId="0" sldId="294"/>
            <ac:spMk id="8" creationId="{1ED3298A-1815-4601-85CC-3DAFAD13CF71}"/>
          </ac:spMkLst>
        </pc:spChg>
        <pc:spChg chg="add del mod">
          <ac:chgData name="Amelia Veith" userId="15bdf0d5-432d-4157-83ae-63e3a7e1dc2c" providerId="ADAL" clId="{4B56697D-57BF-4B8A-B789-2574BA0D7926}" dt="2021-10-04T23:47:50.174" v="3179" actId="478"/>
          <ac:spMkLst>
            <pc:docMk/>
            <pc:sldMk cId="0" sldId="294"/>
            <ac:spMk id="13" creationId="{57E4D0BE-9E0D-4814-BDFD-A77F35A0B9D3}"/>
          </ac:spMkLst>
        </pc:spChg>
        <pc:spChg chg="add mod">
          <ac:chgData name="Amelia Veith" userId="15bdf0d5-432d-4157-83ae-63e3a7e1dc2c" providerId="ADAL" clId="{4B56697D-57BF-4B8A-B789-2574BA0D7926}" dt="2021-10-04T21:48:15.264" v="2498" actId="208"/>
          <ac:spMkLst>
            <pc:docMk/>
            <pc:sldMk cId="0" sldId="294"/>
            <ac:spMk id="17" creationId="{3134B87E-E0E0-41D3-8F7A-9F73DF2A47C7}"/>
          </ac:spMkLst>
        </pc:spChg>
        <pc:spChg chg="add mod">
          <ac:chgData name="Amelia Veith" userId="15bdf0d5-432d-4157-83ae-63e3a7e1dc2c" providerId="ADAL" clId="{4B56697D-57BF-4B8A-B789-2574BA0D7926}" dt="2021-10-04T21:47:38.580" v="2496" actId="207"/>
          <ac:spMkLst>
            <pc:docMk/>
            <pc:sldMk cId="0" sldId="294"/>
            <ac:spMk id="18" creationId="{ACFEABFB-A466-4944-A85D-1A0FC7726551}"/>
          </ac:spMkLst>
        </pc:spChg>
        <pc:spChg chg="mod topLvl">
          <ac:chgData name="Amelia Veith" userId="15bdf0d5-432d-4157-83ae-63e3a7e1dc2c" providerId="ADAL" clId="{4B56697D-57BF-4B8A-B789-2574BA0D7926}" dt="2021-10-04T21:46:06.787" v="2482" actId="164"/>
          <ac:spMkLst>
            <pc:docMk/>
            <pc:sldMk cId="0" sldId="294"/>
            <ac:spMk id="25" creationId="{E25051F3-1CD1-46DF-B170-A9E55F2708A5}"/>
          </ac:spMkLst>
        </pc:spChg>
        <pc:spChg chg="mod topLvl">
          <ac:chgData name="Amelia Veith" userId="15bdf0d5-432d-4157-83ae-63e3a7e1dc2c" providerId="ADAL" clId="{4B56697D-57BF-4B8A-B789-2574BA0D7926}" dt="2021-10-04T21:46:22.211" v="2484" actId="164"/>
          <ac:spMkLst>
            <pc:docMk/>
            <pc:sldMk cId="0" sldId="294"/>
            <ac:spMk id="26" creationId="{C4E2B25A-A7A4-4DC7-9180-BB3131FB955F}"/>
          </ac:spMkLst>
        </pc:spChg>
        <pc:grpChg chg="add mod">
          <ac:chgData name="Amelia Veith" userId="15bdf0d5-432d-4157-83ae-63e3a7e1dc2c" providerId="ADAL" clId="{4B56697D-57BF-4B8A-B789-2574BA0D7926}" dt="2021-10-04T21:46:06.787" v="2482" actId="164"/>
          <ac:grpSpMkLst>
            <pc:docMk/>
            <pc:sldMk cId="0" sldId="294"/>
            <ac:grpSpMk id="7" creationId="{AAD69471-138C-4EC7-A12E-272BF988501A}"/>
          </ac:grpSpMkLst>
        </pc:grpChg>
        <pc:grpChg chg="mod">
          <ac:chgData name="Amelia Veith" userId="15bdf0d5-432d-4157-83ae-63e3a7e1dc2c" providerId="ADAL" clId="{4B56697D-57BF-4B8A-B789-2574BA0D7926}" dt="2021-10-04T21:46:14.623" v="2483" actId="164"/>
          <ac:grpSpMkLst>
            <pc:docMk/>
            <pc:sldMk cId="0" sldId="294"/>
            <ac:grpSpMk id="9" creationId="{5BB8E487-583F-4534-B9BE-74AEF7B37D6D}"/>
          </ac:grpSpMkLst>
        </pc:grpChg>
        <pc:grpChg chg="del mod">
          <ac:chgData name="Amelia Veith" userId="15bdf0d5-432d-4157-83ae-63e3a7e1dc2c" providerId="ADAL" clId="{4B56697D-57BF-4B8A-B789-2574BA0D7926}" dt="2021-10-04T21:40:21.236" v="2343" actId="165"/>
          <ac:grpSpMkLst>
            <pc:docMk/>
            <pc:sldMk cId="0" sldId="294"/>
            <ac:grpSpMk id="10" creationId="{BD7D2CE5-725D-4737-82F0-B6A5AACFADFA}"/>
          </ac:grpSpMkLst>
        </pc:grpChg>
        <pc:grpChg chg="add mod">
          <ac:chgData name="Amelia Veith" userId="15bdf0d5-432d-4157-83ae-63e3a7e1dc2c" providerId="ADAL" clId="{4B56697D-57BF-4B8A-B789-2574BA0D7926}" dt="2021-10-04T21:46:14.623" v="2483" actId="164"/>
          <ac:grpSpMkLst>
            <pc:docMk/>
            <pc:sldMk cId="0" sldId="294"/>
            <ac:grpSpMk id="11" creationId="{0391DEB7-0BE2-4DA5-9616-EFA52A8F5B86}"/>
          </ac:grpSpMkLst>
        </pc:grpChg>
        <pc:grpChg chg="del">
          <ac:chgData name="Amelia Veith" userId="15bdf0d5-432d-4157-83ae-63e3a7e1dc2c" providerId="ADAL" clId="{4B56697D-57BF-4B8A-B789-2574BA0D7926}" dt="2021-09-28T21:35:10.025" v="533" actId="21"/>
          <ac:grpSpMkLst>
            <pc:docMk/>
            <pc:sldMk cId="0" sldId="294"/>
            <ac:grpSpMk id="11" creationId="{847E78D0-5805-477A-8489-56B0C5C1ACA2}"/>
          </ac:grpSpMkLst>
        </pc:grpChg>
        <pc:grpChg chg="add mod">
          <ac:chgData name="Amelia Veith" userId="15bdf0d5-432d-4157-83ae-63e3a7e1dc2c" providerId="ADAL" clId="{4B56697D-57BF-4B8A-B789-2574BA0D7926}" dt="2021-10-04T21:46:22.211" v="2484" actId="164"/>
          <ac:grpSpMkLst>
            <pc:docMk/>
            <pc:sldMk cId="0" sldId="294"/>
            <ac:grpSpMk id="12" creationId="{C0F00F44-925C-40FD-B8D0-5F0A72E19363}"/>
          </ac:grpSpMkLst>
        </pc:grpChg>
        <pc:picChg chg="add mod">
          <ac:chgData name="Amelia Veith" userId="15bdf0d5-432d-4157-83ae-63e3a7e1dc2c" providerId="ADAL" clId="{4B56697D-57BF-4B8A-B789-2574BA0D7926}" dt="2021-10-04T21:46:06.787" v="2482" actId="164"/>
          <ac:picMkLst>
            <pc:docMk/>
            <pc:sldMk cId="0" sldId="294"/>
            <ac:picMk id="4" creationId="{5C7F2D40-47FF-40C9-9CC6-83E5E58797FC}"/>
          </ac:picMkLst>
        </pc:picChg>
        <pc:picChg chg="mod ord topLvl">
          <ac:chgData name="Amelia Veith" userId="15bdf0d5-432d-4157-83ae-63e3a7e1dc2c" providerId="ADAL" clId="{4B56697D-57BF-4B8A-B789-2574BA0D7926}" dt="2021-10-04T21:46:22.211" v="2484" actId="164"/>
          <ac:picMkLst>
            <pc:docMk/>
            <pc:sldMk cId="0" sldId="294"/>
            <ac:picMk id="5" creationId="{56D57E58-8B31-415F-AB46-DB2F2C1B9D2F}"/>
          </ac:picMkLst>
        </pc:picChg>
        <pc:picChg chg="del topLvl">
          <ac:chgData name="Amelia Veith" userId="15bdf0d5-432d-4157-83ae-63e3a7e1dc2c" providerId="ADAL" clId="{4B56697D-57BF-4B8A-B789-2574BA0D7926}" dt="2021-09-28T21:35:10.025" v="533" actId="21"/>
          <ac:picMkLst>
            <pc:docMk/>
            <pc:sldMk cId="0" sldId="294"/>
            <ac:picMk id="23" creationId="{3D1823F8-7FDD-4295-A73C-67DF85CBFA4B}"/>
          </ac:picMkLst>
        </pc:picChg>
      </pc:sldChg>
      <pc:sldChg chg="addSp delSp modSp add del mod ord delAnim modAnim">
        <pc:chgData name="Amelia Veith" userId="15bdf0d5-432d-4157-83ae-63e3a7e1dc2c" providerId="ADAL" clId="{4B56697D-57BF-4B8A-B789-2574BA0D7926}" dt="2021-10-05T16:00:09.211" v="4058"/>
        <pc:sldMkLst>
          <pc:docMk/>
          <pc:sldMk cId="2812234744" sldId="295"/>
        </pc:sldMkLst>
        <pc:spChg chg="add mod ord">
          <ac:chgData name="Amelia Veith" userId="15bdf0d5-432d-4157-83ae-63e3a7e1dc2c" providerId="ADAL" clId="{4B56697D-57BF-4B8A-B789-2574BA0D7926}" dt="2021-09-27T20:43:43.644" v="21" actId="171"/>
          <ac:spMkLst>
            <pc:docMk/>
            <pc:sldMk cId="2812234744" sldId="295"/>
            <ac:spMk id="2" creationId="{1128121B-5E18-41C4-92C5-CA7B011469F4}"/>
          </ac:spMkLst>
        </pc:spChg>
        <pc:spChg chg="mod">
          <ac:chgData name="Amelia Veith" userId="15bdf0d5-432d-4157-83ae-63e3a7e1dc2c" providerId="ADAL" clId="{4B56697D-57BF-4B8A-B789-2574BA0D7926}" dt="2021-10-04T23:52:19.383" v="3233" actId="20577"/>
          <ac:spMkLst>
            <pc:docMk/>
            <pc:sldMk cId="2812234744" sldId="295"/>
            <ac:spMk id="61" creationId="{C21C5734-3229-408A-A82B-465DAF94E937}"/>
          </ac:spMkLst>
        </pc:spChg>
        <pc:spChg chg="mod">
          <ac:chgData name="Amelia Veith" userId="15bdf0d5-432d-4157-83ae-63e3a7e1dc2c" providerId="ADAL" clId="{4B56697D-57BF-4B8A-B789-2574BA0D7926}" dt="2021-09-27T20:42:50.282" v="16" actId="14100"/>
          <ac:spMkLst>
            <pc:docMk/>
            <pc:sldMk cId="2812234744" sldId="295"/>
            <ac:spMk id="75" creationId="{85608B98-7D84-4CFA-A2E3-B980BB4216DD}"/>
          </ac:spMkLst>
        </pc:spChg>
        <pc:spChg chg="del mod">
          <ac:chgData name="Amelia Veith" userId="15bdf0d5-432d-4157-83ae-63e3a7e1dc2c" providerId="ADAL" clId="{4B56697D-57BF-4B8A-B789-2574BA0D7926}" dt="2021-09-27T20:42:34.489" v="12" actId="478"/>
          <ac:spMkLst>
            <pc:docMk/>
            <pc:sldMk cId="2812234744" sldId="295"/>
            <ac:spMk id="79" creationId="{146CDC88-8998-478D-87DE-C113F326263B}"/>
          </ac:spMkLst>
        </pc:spChg>
        <pc:spChg chg="mod">
          <ac:chgData name="Amelia Veith" userId="15bdf0d5-432d-4157-83ae-63e3a7e1dc2c" providerId="ADAL" clId="{4B56697D-57BF-4B8A-B789-2574BA0D7926}" dt="2021-09-27T23:47:22.559" v="44"/>
          <ac:spMkLst>
            <pc:docMk/>
            <pc:sldMk cId="2812234744" sldId="295"/>
            <ac:spMk id="210" creationId="{DB7CF17A-7E1D-4980-ADAD-A3078AD34A62}"/>
          </ac:spMkLst>
        </pc:spChg>
        <pc:spChg chg="mod">
          <ac:chgData name="Amelia Veith" userId="15bdf0d5-432d-4157-83ae-63e3a7e1dc2c" providerId="ADAL" clId="{4B56697D-57BF-4B8A-B789-2574BA0D7926}" dt="2021-09-27T23:47:22.559" v="44"/>
          <ac:spMkLst>
            <pc:docMk/>
            <pc:sldMk cId="2812234744" sldId="295"/>
            <ac:spMk id="211" creationId="{676618BC-0B2A-4706-A8A0-BC6953F906D1}"/>
          </ac:spMkLst>
        </pc:spChg>
        <pc:spChg chg="mod">
          <ac:chgData name="Amelia Veith" userId="15bdf0d5-432d-4157-83ae-63e3a7e1dc2c" providerId="ADAL" clId="{4B56697D-57BF-4B8A-B789-2574BA0D7926}" dt="2021-09-27T23:47:22.559" v="44"/>
          <ac:spMkLst>
            <pc:docMk/>
            <pc:sldMk cId="2812234744" sldId="295"/>
            <ac:spMk id="212" creationId="{A5EC8E1A-ECA3-45DC-B288-B51B7B75F3C0}"/>
          </ac:spMkLst>
        </pc:spChg>
        <pc:spChg chg="del">
          <ac:chgData name="Amelia Veith" userId="15bdf0d5-432d-4157-83ae-63e3a7e1dc2c" providerId="ADAL" clId="{4B56697D-57BF-4B8A-B789-2574BA0D7926}" dt="2021-09-27T20:42:28.409" v="10" actId="478"/>
          <ac:spMkLst>
            <pc:docMk/>
            <pc:sldMk cId="2812234744" sldId="295"/>
            <ac:spMk id="581" creationId="{13ECE385-DB26-42BF-A427-77DA2194107B}"/>
          </ac:spMkLst>
        </pc:spChg>
        <pc:spChg chg="del">
          <ac:chgData name="Amelia Veith" userId="15bdf0d5-432d-4157-83ae-63e3a7e1dc2c" providerId="ADAL" clId="{4B56697D-57BF-4B8A-B789-2574BA0D7926}" dt="2021-09-27T20:42:24.158" v="9" actId="478"/>
          <ac:spMkLst>
            <pc:docMk/>
            <pc:sldMk cId="2812234744" sldId="295"/>
            <ac:spMk id="591" creationId="{0078EC45-050F-49CC-948A-D2121EDCF788}"/>
          </ac:spMkLst>
        </pc:spChg>
        <pc:spChg chg="del">
          <ac:chgData name="Amelia Veith" userId="15bdf0d5-432d-4157-83ae-63e3a7e1dc2c" providerId="ADAL" clId="{4B56697D-57BF-4B8A-B789-2574BA0D7926}" dt="2021-09-27T20:42:37.997" v="13" actId="478"/>
          <ac:spMkLst>
            <pc:docMk/>
            <pc:sldMk cId="2812234744" sldId="295"/>
            <ac:spMk id="637" creationId="{00000000-0000-0000-0000-000000000000}"/>
          </ac:spMkLst>
        </pc:spChg>
        <pc:grpChg chg="mod">
          <ac:chgData name="Amelia Veith" userId="15bdf0d5-432d-4157-83ae-63e3a7e1dc2c" providerId="ADAL" clId="{4B56697D-57BF-4B8A-B789-2574BA0D7926}" dt="2021-09-27T20:43:02.194" v="18" actId="14100"/>
          <ac:grpSpMkLst>
            <pc:docMk/>
            <pc:sldMk cId="2812234744" sldId="295"/>
            <ac:grpSpMk id="7" creationId="{0C696D9F-5861-4611-8B4A-B117830E28CB}"/>
          </ac:grpSpMkLst>
        </pc:grpChg>
        <pc:grpChg chg="del">
          <ac:chgData name="Amelia Veith" userId="15bdf0d5-432d-4157-83ae-63e3a7e1dc2c" providerId="ADAL" clId="{4B56697D-57BF-4B8A-B789-2574BA0D7926}" dt="2021-09-27T20:42:37.997" v="13" actId="478"/>
          <ac:grpSpMkLst>
            <pc:docMk/>
            <pc:sldMk cId="2812234744" sldId="295"/>
            <ac:grpSpMk id="80" creationId="{F3B7869C-230B-4488-81A4-E390FA3FFD44}"/>
          </ac:grpSpMkLst>
        </pc:grpChg>
        <pc:grpChg chg="del">
          <ac:chgData name="Amelia Veith" userId="15bdf0d5-432d-4157-83ae-63e3a7e1dc2c" providerId="ADAL" clId="{4B56697D-57BF-4B8A-B789-2574BA0D7926}" dt="2021-09-27T20:42:37.997" v="13" actId="478"/>
          <ac:grpSpMkLst>
            <pc:docMk/>
            <pc:sldMk cId="2812234744" sldId="295"/>
            <ac:grpSpMk id="122" creationId="{A0D745DA-FB9F-4BBA-B33A-EF878BEFDFDE}"/>
          </ac:grpSpMkLst>
        </pc:grpChg>
        <pc:grpChg chg="del">
          <ac:chgData name="Amelia Veith" userId="15bdf0d5-432d-4157-83ae-63e3a7e1dc2c" providerId="ADAL" clId="{4B56697D-57BF-4B8A-B789-2574BA0D7926}" dt="2021-09-27T20:42:37.997" v="13" actId="478"/>
          <ac:grpSpMkLst>
            <pc:docMk/>
            <pc:sldMk cId="2812234744" sldId="295"/>
            <ac:grpSpMk id="143" creationId="{77DDA2E5-66B6-4213-B98A-6522D71659C2}"/>
          </ac:grpSpMkLst>
        </pc:grpChg>
        <pc:grpChg chg="del">
          <ac:chgData name="Amelia Veith" userId="15bdf0d5-432d-4157-83ae-63e3a7e1dc2c" providerId="ADAL" clId="{4B56697D-57BF-4B8A-B789-2574BA0D7926}" dt="2021-09-27T20:42:37.997" v="13" actId="478"/>
          <ac:grpSpMkLst>
            <pc:docMk/>
            <pc:sldMk cId="2812234744" sldId="295"/>
            <ac:grpSpMk id="164" creationId="{88405113-E28E-4DB2-AED9-6F3AFB076E29}"/>
          </ac:grpSpMkLst>
        </pc:grpChg>
        <pc:grpChg chg="del">
          <ac:chgData name="Amelia Veith" userId="15bdf0d5-432d-4157-83ae-63e3a7e1dc2c" providerId="ADAL" clId="{4B56697D-57BF-4B8A-B789-2574BA0D7926}" dt="2021-09-27T20:42:37.997" v="13" actId="478"/>
          <ac:grpSpMkLst>
            <pc:docMk/>
            <pc:sldMk cId="2812234744" sldId="295"/>
            <ac:grpSpMk id="185" creationId="{6226080E-7736-40BA-89CB-AB5701C2219E}"/>
          </ac:grpSpMkLst>
        </pc:grpChg>
        <pc:grpChg chg="add mod">
          <ac:chgData name="Amelia Veith" userId="15bdf0d5-432d-4157-83ae-63e3a7e1dc2c" providerId="ADAL" clId="{4B56697D-57BF-4B8A-B789-2574BA0D7926}" dt="2021-09-27T23:47:25.431" v="45" actId="1076"/>
          <ac:grpSpMkLst>
            <pc:docMk/>
            <pc:sldMk cId="2812234744" sldId="295"/>
            <ac:grpSpMk id="209" creationId="{30AD27DD-5856-4B29-B6E5-217BA688399D}"/>
          </ac:grpSpMkLst>
        </pc:grpChg>
        <pc:grpChg chg="del mod">
          <ac:chgData name="Amelia Veith" userId="15bdf0d5-432d-4157-83ae-63e3a7e1dc2c" providerId="ADAL" clId="{4B56697D-57BF-4B8A-B789-2574BA0D7926}" dt="2021-09-27T20:42:20.572" v="8" actId="478"/>
          <ac:grpSpMkLst>
            <pc:docMk/>
            <pc:sldMk cId="2812234744" sldId="295"/>
            <ac:grpSpMk id="590" creationId="{BD4F4431-8C33-4033-B2CC-8A1F1C9F300D}"/>
          </ac:grpSpMkLst>
        </pc:grpChg>
        <pc:picChg chg="add mod">
          <ac:chgData name="Amelia Veith" userId="15bdf0d5-432d-4157-83ae-63e3a7e1dc2c" providerId="ADAL" clId="{4B56697D-57BF-4B8A-B789-2574BA0D7926}" dt="2021-10-05T16:00:09.211" v="4058"/>
          <ac:picMkLst>
            <pc:docMk/>
            <pc:sldMk cId="2812234744" sldId="295"/>
            <ac:picMk id="62" creationId="{654D6BFF-E959-4B4C-AB7E-5463200D590A}"/>
          </ac:picMkLst>
        </pc:picChg>
        <pc:cxnChg chg="add mod">
          <ac:chgData name="Amelia Veith" userId="15bdf0d5-432d-4157-83ae-63e3a7e1dc2c" providerId="ADAL" clId="{4B56697D-57BF-4B8A-B789-2574BA0D7926}" dt="2021-09-27T20:44:07.342" v="24" actId="1076"/>
          <ac:cxnSpMkLst>
            <pc:docMk/>
            <pc:sldMk cId="2812234744" sldId="295"/>
            <ac:cxnSpMk id="4" creationId="{2171E423-D23D-4971-8F3C-4F448B9D53F9}"/>
          </ac:cxnSpMkLst>
        </pc:cxnChg>
        <pc:cxnChg chg="mod">
          <ac:chgData name="Amelia Veith" userId="15bdf0d5-432d-4157-83ae-63e3a7e1dc2c" providerId="ADAL" clId="{4B56697D-57BF-4B8A-B789-2574BA0D7926}" dt="2021-09-27T20:42:37.997" v="13" actId="478"/>
          <ac:cxnSpMkLst>
            <pc:docMk/>
            <pc:sldMk cId="2812234744" sldId="295"/>
            <ac:cxnSpMk id="84" creationId="{1282D2ED-223E-45DC-A143-CF750D49FB48}"/>
          </ac:cxnSpMkLst>
        </pc:cxnChg>
        <pc:cxnChg chg="mod">
          <ac:chgData name="Amelia Veith" userId="15bdf0d5-432d-4157-83ae-63e3a7e1dc2c" providerId="ADAL" clId="{4B56697D-57BF-4B8A-B789-2574BA0D7926}" dt="2021-09-27T20:42:37.997" v="13" actId="478"/>
          <ac:cxnSpMkLst>
            <pc:docMk/>
            <pc:sldMk cId="2812234744" sldId="295"/>
            <ac:cxnSpMk id="87" creationId="{F8491ED5-5D6F-4BB1-874A-6ED47F890CD6}"/>
          </ac:cxnSpMkLst>
        </pc:cxnChg>
        <pc:cxnChg chg="mod">
          <ac:chgData name="Amelia Veith" userId="15bdf0d5-432d-4157-83ae-63e3a7e1dc2c" providerId="ADAL" clId="{4B56697D-57BF-4B8A-B789-2574BA0D7926}" dt="2021-09-27T20:42:37.997" v="13" actId="478"/>
          <ac:cxnSpMkLst>
            <pc:docMk/>
            <pc:sldMk cId="2812234744" sldId="295"/>
            <ac:cxnSpMk id="88" creationId="{263F914B-AFA9-45B7-A06C-A47BDBEFEC5E}"/>
          </ac:cxnSpMkLst>
        </pc:cxnChg>
        <pc:cxnChg chg="mod">
          <ac:chgData name="Amelia Veith" userId="15bdf0d5-432d-4157-83ae-63e3a7e1dc2c" providerId="ADAL" clId="{4B56697D-57BF-4B8A-B789-2574BA0D7926}" dt="2021-09-27T20:42:37.997" v="13" actId="478"/>
          <ac:cxnSpMkLst>
            <pc:docMk/>
            <pc:sldMk cId="2812234744" sldId="295"/>
            <ac:cxnSpMk id="89" creationId="{25B3A8E7-2372-430B-BEAA-B976C0221EDF}"/>
          </ac:cxnSpMkLst>
        </pc:cxnChg>
        <pc:cxnChg chg="mod">
          <ac:chgData name="Amelia Veith" userId="15bdf0d5-432d-4157-83ae-63e3a7e1dc2c" providerId="ADAL" clId="{4B56697D-57BF-4B8A-B789-2574BA0D7926}" dt="2021-09-27T20:42:37.997" v="13" actId="478"/>
          <ac:cxnSpMkLst>
            <pc:docMk/>
            <pc:sldMk cId="2812234744" sldId="295"/>
            <ac:cxnSpMk id="98" creationId="{9CC0B4E6-0A3D-418F-A57B-721224C736DF}"/>
          </ac:cxnSpMkLst>
        </pc:cxnChg>
        <pc:cxnChg chg="mod">
          <ac:chgData name="Amelia Veith" userId="15bdf0d5-432d-4157-83ae-63e3a7e1dc2c" providerId="ADAL" clId="{4B56697D-57BF-4B8A-B789-2574BA0D7926}" dt="2021-09-27T20:42:37.997" v="13" actId="478"/>
          <ac:cxnSpMkLst>
            <pc:docMk/>
            <pc:sldMk cId="2812234744" sldId="295"/>
            <ac:cxnSpMk id="126" creationId="{B9868641-AE14-4634-AF0B-36EBA752F55D}"/>
          </ac:cxnSpMkLst>
        </pc:cxnChg>
        <pc:cxnChg chg="mod">
          <ac:chgData name="Amelia Veith" userId="15bdf0d5-432d-4157-83ae-63e3a7e1dc2c" providerId="ADAL" clId="{4B56697D-57BF-4B8A-B789-2574BA0D7926}" dt="2021-09-27T20:42:37.997" v="13" actId="478"/>
          <ac:cxnSpMkLst>
            <pc:docMk/>
            <pc:sldMk cId="2812234744" sldId="295"/>
            <ac:cxnSpMk id="129" creationId="{24FB5B98-7596-404B-8124-1C02ACA9334C}"/>
          </ac:cxnSpMkLst>
        </pc:cxnChg>
        <pc:cxnChg chg="mod">
          <ac:chgData name="Amelia Veith" userId="15bdf0d5-432d-4157-83ae-63e3a7e1dc2c" providerId="ADAL" clId="{4B56697D-57BF-4B8A-B789-2574BA0D7926}" dt="2021-09-27T20:42:37.997" v="13" actId="478"/>
          <ac:cxnSpMkLst>
            <pc:docMk/>
            <pc:sldMk cId="2812234744" sldId="295"/>
            <ac:cxnSpMk id="130" creationId="{EAD6AC00-2301-47D8-8E87-8EC699195F28}"/>
          </ac:cxnSpMkLst>
        </pc:cxnChg>
        <pc:cxnChg chg="mod">
          <ac:chgData name="Amelia Veith" userId="15bdf0d5-432d-4157-83ae-63e3a7e1dc2c" providerId="ADAL" clId="{4B56697D-57BF-4B8A-B789-2574BA0D7926}" dt="2021-09-27T20:42:37.997" v="13" actId="478"/>
          <ac:cxnSpMkLst>
            <pc:docMk/>
            <pc:sldMk cId="2812234744" sldId="295"/>
            <ac:cxnSpMk id="131" creationId="{92A3D5DB-EA6E-4AC9-ADB6-94963C8460E6}"/>
          </ac:cxnSpMkLst>
        </pc:cxnChg>
        <pc:cxnChg chg="mod">
          <ac:chgData name="Amelia Veith" userId="15bdf0d5-432d-4157-83ae-63e3a7e1dc2c" providerId="ADAL" clId="{4B56697D-57BF-4B8A-B789-2574BA0D7926}" dt="2021-09-27T20:42:37.997" v="13" actId="478"/>
          <ac:cxnSpMkLst>
            <pc:docMk/>
            <pc:sldMk cId="2812234744" sldId="295"/>
            <ac:cxnSpMk id="140" creationId="{7FE8B595-1C8C-4355-ACAF-5AF984D40DE7}"/>
          </ac:cxnSpMkLst>
        </pc:cxnChg>
        <pc:cxnChg chg="mod">
          <ac:chgData name="Amelia Veith" userId="15bdf0d5-432d-4157-83ae-63e3a7e1dc2c" providerId="ADAL" clId="{4B56697D-57BF-4B8A-B789-2574BA0D7926}" dt="2021-09-27T20:42:37.997" v="13" actId="478"/>
          <ac:cxnSpMkLst>
            <pc:docMk/>
            <pc:sldMk cId="2812234744" sldId="295"/>
            <ac:cxnSpMk id="147" creationId="{10A856C1-3D0D-4764-8374-C4259620E1E2}"/>
          </ac:cxnSpMkLst>
        </pc:cxnChg>
        <pc:cxnChg chg="mod">
          <ac:chgData name="Amelia Veith" userId="15bdf0d5-432d-4157-83ae-63e3a7e1dc2c" providerId="ADAL" clId="{4B56697D-57BF-4B8A-B789-2574BA0D7926}" dt="2021-09-27T20:42:37.997" v="13" actId="478"/>
          <ac:cxnSpMkLst>
            <pc:docMk/>
            <pc:sldMk cId="2812234744" sldId="295"/>
            <ac:cxnSpMk id="150" creationId="{014677C7-4C22-4363-8929-73A2BAA53A62}"/>
          </ac:cxnSpMkLst>
        </pc:cxnChg>
        <pc:cxnChg chg="mod">
          <ac:chgData name="Amelia Veith" userId="15bdf0d5-432d-4157-83ae-63e3a7e1dc2c" providerId="ADAL" clId="{4B56697D-57BF-4B8A-B789-2574BA0D7926}" dt="2021-09-27T20:42:37.997" v="13" actId="478"/>
          <ac:cxnSpMkLst>
            <pc:docMk/>
            <pc:sldMk cId="2812234744" sldId="295"/>
            <ac:cxnSpMk id="151" creationId="{90ADE000-D5CF-4968-9BFF-5E2660A1C36B}"/>
          </ac:cxnSpMkLst>
        </pc:cxnChg>
        <pc:cxnChg chg="mod">
          <ac:chgData name="Amelia Veith" userId="15bdf0d5-432d-4157-83ae-63e3a7e1dc2c" providerId="ADAL" clId="{4B56697D-57BF-4B8A-B789-2574BA0D7926}" dt="2021-09-27T20:42:37.997" v="13" actId="478"/>
          <ac:cxnSpMkLst>
            <pc:docMk/>
            <pc:sldMk cId="2812234744" sldId="295"/>
            <ac:cxnSpMk id="152" creationId="{EDCDDC2E-BA45-43D0-9B53-789C70260493}"/>
          </ac:cxnSpMkLst>
        </pc:cxnChg>
        <pc:cxnChg chg="mod">
          <ac:chgData name="Amelia Veith" userId="15bdf0d5-432d-4157-83ae-63e3a7e1dc2c" providerId="ADAL" clId="{4B56697D-57BF-4B8A-B789-2574BA0D7926}" dt="2021-09-27T20:42:37.997" v="13" actId="478"/>
          <ac:cxnSpMkLst>
            <pc:docMk/>
            <pc:sldMk cId="2812234744" sldId="295"/>
            <ac:cxnSpMk id="161" creationId="{B741112D-E191-4B25-BE5C-E12CB2D5C589}"/>
          </ac:cxnSpMkLst>
        </pc:cxnChg>
        <pc:cxnChg chg="mod">
          <ac:chgData name="Amelia Veith" userId="15bdf0d5-432d-4157-83ae-63e3a7e1dc2c" providerId="ADAL" clId="{4B56697D-57BF-4B8A-B789-2574BA0D7926}" dt="2021-09-27T20:42:37.997" v="13" actId="478"/>
          <ac:cxnSpMkLst>
            <pc:docMk/>
            <pc:sldMk cId="2812234744" sldId="295"/>
            <ac:cxnSpMk id="168" creationId="{75855235-3985-458D-AA66-8A76F8F52606}"/>
          </ac:cxnSpMkLst>
        </pc:cxnChg>
        <pc:cxnChg chg="mod">
          <ac:chgData name="Amelia Veith" userId="15bdf0d5-432d-4157-83ae-63e3a7e1dc2c" providerId="ADAL" clId="{4B56697D-57BF-4B8A-B789-2574BA0D7926}" dt="2021-09-27T20:42:37.997" v="13" actId="478"/>
          <ac:cxnSpMkLst>
            <pc:docMk/>
            <pc:sldMk cId="2812234744" sldId="295"/>
            <ac:cxnSpMk id="171" creationId="{870695B9-6F43-4471-97CF-5F07CE3F3181}"/>
          </ac:cxnSpMkLst>
        </pc:cxnChg>
        <pc:cxnChg chg="mod">
          <ac:chgData name="Amelia Veith" userId="15bdf0d5-432d-4157-83ae-63e3a7e1dc2c" providerId="ADAL" clId="{4B56697D-57BF-4B8A-B789-2574BA0D7926}" dt="2021-09-27T20:42:37.997" v="13" actId="478"/>
          <ac:cxnSpMkLst>
            <pc:docMk/>
            <pc:sldMk cId="2812234744" sldId="295"/>
            <ac:cxnSpMk id="172" creationId="{81BF48DF-402B-439B-BBAF-58F4305C3E4D}"/>
          </ac:cxnSpMkLst>
        </pc:cxnChg>
        <pc:cxnChg chg="mod">
          <ac:chgData name="Amelia Veith" userId="15bdf0d5-432d-4157-83ae-63e3a7e1dc2c" providerId="ADAL" clId="{4B56697D-57BF-4B8A-B789-2574BA0D7926}" dt="2021-09-27T20:42:37.997" v="13" actId="478"/>
          <ac:cxnSpMkLst>
            <pc:docMk/>
            <pc:sldMk cId="2812234744" sldId="295"/>
            <ac:cxnSpMk id="173" creationId="{6AD93F00-FCA6-43AA-A38A-7B5A05766AA3}"/>
          </ac:cxnSpMkLst>
        </pc:cxnChg>
        <pc:cxnChg chg="mod">
          <ac:chgData name="Amelia Veith" userId="15bdf0d5-432d-4157-83ae-63e3a7e1dc2c" providerId="ADAL" clId="{4B56697D-57BF-4B8A-B789-2574BA0D7926}" dt="2021-09-27T20:42:37.997" v="13" actId="478"/>
          <ac:cxnSpMkLst>
            <pc:docMk/>
            <pc:sldMk cId="2812234744" sldId="295"/>
            <ac:cxnSpMk id="182" creationId="{30113E28-5740-4925-BCF8-3EDC191476E6}"/>
          </ac:cxnSpMkLst>
        </pc:cxnChg>
        <pc:cxnChg chg="mod">
          <ac:chgData name="Amelia Veith" userId="15bdf0d5-432d-4157-83ae-63e3a7e1dc2c" providerId="ADAL" clId="{4B56697D-57BF-4B8A-B789-2574BA0D7926}" dt="2021-09-27T20:42:37.997" v="13" actId="478"/>
          <ac:cxnSpMkLst>
            <pc:docMk/>
            <pc:sldMk cId="2812234744" sldId="295"/>
            <ac:cxnSpMk id="189" creationId="{5669E772-327A-4DBA-A8EA-CD6C9AE4032C}"/>
          </ac:cxnSpMkLst>
        </pc:cxnChg>
        <pc:cxnChg chg="mod">
          <ac:chgData name="Amelia Veith" userId="15bdf0d5-432d-4157-83ae-63e3a7e1dc2c" providerId="ADAL" clId="{4B56697D-57BF-4B8A-B789-2574BA0D7926}" dt="2021-09-27T20:42:37.997" v="13" actId="478"/>
          <ac:cxnSpMkLst>
            <pc:docMk/>
            <pc:sldMk cId="2812234744" sldId="295"/>
            <ac:cxnSpMk id="192" creationId="{6ED1894B-D201-432D-AF9A-D70B0F5E1178}"/>
          </ac:cxnSpMkLst>
        </pc:cxnChg>
        <pc:cxnChg chg="mod">
          <ac:chgData name="Amelia Veith" userId="15bdf0d5-432d-4157-83ae-63e3a7e1dc2c" providerId="ADAL" clId="{4B56697D-57BF-4B8A-B789-2574BA0D7926}" dt="2021-09-27T20:42:37.997" v="13" actId="478"/>
          <ac:cxnSpMkLst>
            <pc:docMk/>
            <pc:sldMk cId="2812234744" sldId="295"/>
            <ac:cxnSpMk id="193" creationId="{45FD97F2-9B31-4179-AA83-8B4DCEAB8227}"/>
          </ac:cxnSpMkLst>
        </pc:cxnChg>
        <pc:cxnChg chg="mod">
          <ac:chgData name="Amelia Veith" userId="15bdf0d5-432d-4157-83ae-63e3a7e1dc2c" providerId="ADAL" clId="{4B56697D-57BF-4B8A-B789-2574BA0D7926}" dt="2021-09-27T20:42:37.997" v="13" actId="478"/>
          <ac:cxnSpMkLst>
            <pc:docMk/>
            <pc:sldMk cId="2812234744" sldId="295"/>
            <ac:cxnSpMk id="194" creationId="{5BBB5A49-90AE-42C6-B8E2-B2A1DA970F70}"/>
          </ac:cxnSpMkLst>
        </pc:cxnChg>
        <pc:cxnChg chg="mod">
          <ac:chgData name="Amelia Veith" userId="15bdf0d5-432d-4157-83ae-63e3a7e1dc2c" providerId="ADAL" clId="{4B56697D-57BF-4B8A-B789-2574BA0D7926}" dt="2021-09-27T20:42:37.997" v="13" actId="478"/>
          <ac:cxnSpMkLst>
            <pc:docMk/>
            <pc:sldMk cId="2812234744" sldId="295"/>
            <ac:cxnSpMk id="203" creationId="{4A7E784C-061B-4AB4-AE74-946ADC2E0889}"/>
          </ac:cxnSpMkLst>
        </pc:cxnChg>
        <pc:cxnChg chg="add mod ord">
          <ac:chgData name="Amelia Veith" userId="15bdf0d5-432d-4157-83ae-63e3a7e1dc2c" providerId="ADAL" clId="{4B56697D-57BF-4B8A-B789-2574BA0D7926}" dt="2021-09-27T20:44:20.802" v="30" actId="171"/>
          <ac:cxnSpMkLst>
            <pc:docMk/>
            <pc:sldMk cId="2812234744" sldId="295"/>
            <ac:cxnSpMk id="206" creationId="{B60D0983-F50A-4734-BBB4-777A1EB61768}"/>
          </ac:cxnSpMkLst>
        </pc:cxnChg>
        <pc:cxnChg chg="add mod">
          <ac:chgData name="Amelia Veith" userId="15bdf0d5-432d-4157-83ae-63e3a7e1dc2c" providerId="ADAL" clId="{4B56697D-57BF-4B8A-B789-2574BA0D7926}" dt="2021-09-27T20:44:46.249" v="35" actId="1037"/>
          <ac:cxnSpMkLst>
            <pc:docMk/>
            <pc:sldMk cId="2812234744" sldId="295"/>
            <ac:cxnSpMk id="207" creationId="{0080D57D-3DB0-49BA-B815-37797BABD3A4}"/>
          </ac:cxnSpMkLst>
        </pc:cxnChg>
        <pc:cxnChg chg="add mod ord">
          <ac:chgData name="Amelia Veith" userId="15bdf0d5-432d-4157-83ae-63e3a7e1dc2c" providerId="ADAL" clId="{4B56697D-57BF-4B8A-B789-2574BA0D7926}" dt="2021-09-27T20:45:04.590" v="40" actId="171"/>
          <ac:cxnSpMkLst>
            <pc:docMk/>
            <pc:sldMk cId="2812234744" sldId="295"/>
            <ac:cxnSpMk id="208" creationId="{0CA28D6C-7C85-4482-9787-EDB645F6E864}"/>
          </ac:cxnSpMkLst>
        </pc:cxnChg>
        <pc:cxnChg chg="mod">
          <ac:chgData name="Amelia Veith" userId="15bdf0d5-432d-4157-83ae-63e3a7e1dc2c" providerId="ADAL" clId="{4B56697D-57BF-4B8A-B789-2574BA0D7926}" dt="2021-09-27T23:47:22.559" v="44"/>
          <ac:cxnSpMkLst>
            <pc:docMk/>
            <pc:sldMk cId="2812234744" sldId="295"/>
            <ac:cxnSpMk id="213" creationId="{D8CDAACA-3C4C-4CB7-BCA7-CB9E7E76EEEE}"/>
          </ac:cxnSpMkLst>
        </pc:cxnChg>
        <pc:cxnChg chg="mod">
          <ac:chgData name="Amelia Veith" userId="15bdf0d5-432d-4157-83ae-63e3a7e1dc2c" providerId="ADAL" clId="{4B56697D-57BF-4B8A-B789-2574BA0D7926}" dt="2021-09-27T23:47:22.559" v="44"/>
          <ac:cxnSpMkLst>
            <pc:docMk/>
            <pc:sldMk cId="2812234744" sldId="295"/>
            <ac:cxnSpMk id="214" creationId="{41DC8A41-9F0C-4485-8B68-C1AECB4AD707}"/>
          </ac:cxnSpMkLst>
        </pc:cxnChg>
        <pc:cxnChg chg="mod">
          <ac:chgData name="Amelia Veith" userId="15bdf0d5-432d-4157-83ae-63e3a7e1dc2c" providerId="ADAL" clId="{4B56697D-57BF-4B8A-B789-2574BA0D7926}" dt="2021-09-27T23:47:22.559" v="44"/>
          <ac:cxnSpMkLst>
            <pc:docMk/>
            <pc:sldMk cId="2812234744" sldId="295"/>
            <ac:cxnSpMk id="215" creationId="{3D30E4EA-EEA9-4573-ACB4-2DEDAA866FB4}"/>
          </ac:cxnSpMkLst>
        </pc:cxnChg>
        <pc:cxnChg chg="mod">
          <ac:chgData name="Amelia Veith" userId="15bdf0d5-432d-4157-83ae-63e3a7e1dc2c" providerId="ADAL" clId="{4B56697D-57BF-4B8A-B789-2574BA0D7926}" dt="2021-09-27T23:47:22.559" v="44"/>
          <ac:cxnSpMkLst>
            <pc:docMk/>
            <pc:sldMk cId="2812234744" sldId="295"/>
            <ac:cxnSpMk id="216" creationId="{50D3509E-EB72-43E4-8EE3-18AC483263CA}"/>
          </ac:cxnSpMkLst>
        </pc:cxnChg>
        <pc:cxnChg chg="mod">
          <ac:chgData name="Amelia Veith" userId="15bdf0d5-432d-4157-83ae-63e3a7e1dc2c" providerId="ADAL" clId="{4B56697D-57BF-4B8A-B789-2574BA0D7926}" dt="2021-09-27T23:47:22.559" v="44"/>
          <ac:cxnSpMkLst>
            <pc:docMk/>
            <pc:sldMk cId="2812234744" sldId="295"/>
            <ac:cxnSpMk id="217" creationId="{2DECADF8-FAFF-4F28-9065-1A236F430CE6}"/>
          </ac:cxnSpMkLst>
        </pc:cxnChg>
        <pc:cxnChg chg="mod">
          <ac:chgData name="Amelia Veith" userId="15bdf0d5-432d-4157-83ae-63e3a7e1dc2c" providerId="ADAL" clId="{4B56697D-57BF-4B8A-B789-2574BA0D7926}" dt="2021-09-27T23:47:22.559" v="44"/>
          <ac:cxnSpMkLst>
            <pc:docMk/>
            <pc:sldMk cId="2812234744" sldId="295"/>
            <ac:cxnSpMk id="218" creationId="{269EB47C-F3A4-482C-A3AE-3001426EFC0D}"/>
          </ac:cxnSpMkLst>
        </pc:cxnChg>
        <pc:cxnChg chg="mod">
          <ac:chgData name="Amelia Veith" userId="15bdf0d5-432d-4157-83ae-63e3a7e1dc2c" providerId="ADAL" clId="{4B56697D-57BF-4B8A-B789-2574BA0D7926}" dt="2021-09-27T23:47:22.559" v="44"/>
          <ac:cxnSpMkLst>
            <pc:docMk/>
            <pc:sldMk cId="2812234744" sldId="295"/>
            <ac:cxnSpMk id="219" creationId="{DF06667A-19E1-4F6A-8CBF-BB94FC372B39}"/>
          </ac:cxnSpMkLst>
        </pc:cxnChg>
        <pc:cxnChg chg="mod">
          <ac:chgData name="Amelia Veith" userId="15bdf0d5-432d-4157-83ae-63e3a7e1dc2c" providerId="ADAL" clId="{4B56697D-57BF-4B8A-B789-2574BA0D7926}" dt="2021-09-27T23:47:22.559" v="44"/>
          <ac:cxnSpMkLst>
            <pc:docMk/>
            <pc:sldMk cId="2812234744" sldId="295"/>
            <ac:cxnSpMk id="220" creationId="{006BBC11-21A4-4C06-A973-9E2141D47DA5}"/>
          </ac:cxnSpMkLst>
        </pc:cxnChg>
        <pc:cxnChg chg="mod">
          <ac:chgData name="Amelia Veith" userId="15bdf0d5-432d-4157-83ae-63e3a7e1dc2c" providerId="ADAL" clId="{4B56697D-57BF-4B8A-B789-2574BA0D7926}" dt="2021-09-27T23:47:22.559" v="44"/>
          <ac:cxnSpMkLst>
            <pc:docMk/>
            <pc:sldMk cId="2812234744" sldId="295"/>
            <ac:cxnSpMk id="221" creationId="{2714B30F-CBD4-43F8-979B-D03654E34F3E}"/>
          </ac:cxnSpMkLst>
        </pc:cxnChg>
        <pc:cxnChg chg="mod">
          <ac:chgData name="Amelia Veith" userId="15bdf0d5-432d-4157-83ae-63e3a7e1dc2c" providerId="ADAL" clId="{4B56697D-57BF-4B8A-B789-2574BA0D7926}" dt="2021-09-27T23:47:22.559" v="44"/>
          <ac:cxnSpMkLst>
            <pc:docMk/>
            <pc:sldMk cId="2812234744" sldId="295"/>
            <ac:cxnSpMk id="222" creationId="{09EFDF12-0268-4BFF-BF9B-F0ECD9D357E6}"/>
          </ac:cxnSpMkLst>
        </pc:cxnChg>
        <pc:cxnChg chg="mod">
          <ac:chgData name="Amelia Veith" userId="15bdf0d5-432d-4157-83ae-63e3a7e1dc2c" providerId="ADAL" clId="{4B56697D-57BF-4B8A-B789-2574BA0D7926}" dt="2021-09-27T23:47:22.559" v="44"/>
          <ac:cxnSpMkLst>
            <pc:docMk/>
            <pc:sldMk cId="2812234744" sldId="295"/>
            <ac:cxnSpMk id="223" creationId="{37C9BC1D-FCA6-41CB-B108-0808D748322D}"/>
          </ac:cxnSpMkLst>
        </pc:cxnChg>
        <pc:cxnChg chg="mod">
          <ac:chgData name="Amelia Veith" userId="15bdf0d5-432d-4157-83ae-63e3a7e1dc2c" providerId="ADAL" clId="{4B56697D-57BF-4B8A-B789-2574BA0D7926}" dt="2021-09-27T23:47:22.559" v="44"/>
          <ac:cxnSpMkLst>
            <pc:docMk/>
            <pc:sldMk cId="2812234744" sldId="295"/>
            <ac:cxnSpMk id="224" creationId="{AF1A013E-545E-4452-92D3-70029E67871B}"/>
          </ac:cxnSpMkLst>
        </pc:cxnChg>
        <pc:cxnChg chg="mod">
          <ac:chgData name="Amelia Veith" userId="15bdf0d5-432d-4157-83ae-63e3a7e1dc2c" providerId="ADAL" clId="{4B56697D-57BF-4B8A-B789-2574BA0D7926}" dt="2021-09-27T23:47:22.559" v="44"/>
          <ac:cxnSpMkLst>
            <pc:docMk/>
            <pc:sldMk cId="2812234744" sldId="295"/>
            <ac:cxnSpMk id="225" creationId="{8B010F66-D99F-4371-894E-9950B8602A46}"/>
          </ac:cxnSpMkLst>
        </pc:cxnChg>
        <pc:cxnChg chg="mod">
          <ac:chgData name="Amelia Veith" userId="15bdf0d5-432d-4157-83ae-63e3a7e1dc2c" providerId="ADAL" clId="{4B56697D-57BF-4B8A-B789-2574BA0D7926}" dt="2021-09-27T23:47:22.559" v="44"/>
          <ac:cxnSpMkLst>
            <pc:docMk/>
            <pc:sldMk cId="2812234744" sldId="295"/>
            <ac:cxnSpMk id="226" creationId="{902EA197-AA19-4F68-815A-CEC5851EBE6F}"/>
          </ac:cxnSpMkLst>
        </pc:cxnChg>
        <pc:cxnChg chg="mod">
          <ac:chgData name="Amelia Veith" userId="15bdf0d5-432d-4157-83ae-63e3a7e1dc2c" providerId="ADAL" clId="{4B56697D-57BF-4B8A-B789-2574BA0D7926}" dt="2021-09-27T23:47:22.559" v="44"/>
          <ac:cxnSpMkLst>
            <pc:docMk/>
            <pc:sldMk cId="2812234744" sldId="295"/>
            <ac:cxnSpMk id="227" creationId="{330B60C0-A62C-435B-94C8-11F667F698B6}"/>
          </ac:cxnSpMkLst>
        </pc:cxnChg>
        <pc:cxnChg chg="mod">
          <ac:chgData name="Amelia Veith" userId="15bdf0d5-432d-4157-83ae-63e3a7e1dc2c" providerId="ADAL" clId="{4B56697D-57BF-4B8A-B789-2574BA0D7926}" dt="2021-09-27T23:47:22.559" v="44"/>
          <ac:cxnSpMkLst>
            <pc:docMk/>
            <pc:sldMk cId="2812234744" sldId="295"/>
            <ac:cxnSpMk id="228" creationId="{3D0256B4-3C6F-4CF6-BBAA-C197D518415E}"/>
          </ac:cxnSpMkLst>
        </pc:cxnChg>
        <pc:cxnChg chg="mod">
          <ac:chgData name="Amelia Veith" userId="15bdf0d5-432d-4157-83ae-63e3a7e1dc2c" providerId="ADAL" clId="{4B56697D-57BF-4B8A-B789-2574BA0D7926}" dt="2021-09-27T23:47:22.559" v="44"/>
          <ac:cxnSpMkLst>
            <pc:docMk/>
            <pc:sldMk cId="2812234744" sldId="295"/>
            <ac:cxnSpMk id="229" creationId="{85C060E2-E6EC-47BB-8BAE-C7C26F41723C}"/>
          </ac:cxnSpMkLst>
        </pc:cxnChg>
        <pc:cxnChg chg="mod">
          <ac:chgData name="Amelia Veith" userId="15bdf0d5-432d-4157-83ae-63e3a7e1dc2c" providerId="ADAL" clId="{4B56697D-57BF-4B8A-B789-2574BA0D7926}" dt="2021-09-27T20:42:20.572" v="8" actId="478"/>
          <ac:cxnSpMkLst>
            <pc:docMk/>
            <pc:sldMk cId="2812234744" sldId="295"/>
            <ac:cxnSpMk id="589" creationId="{D46FC223-CE05-4EF3-82F2-774544D7E56E}"/>
          </ac:cxnSpMkLst>
        </pc:cxnChg>
      </pc:sldChg>
      <pc:sldChg chg="addSp modSp add mod ord">
        <pc:chgData name="Amelia Veith" userId="15bdf0d5-432d-4157-83ae-63e3a7e1dc2c" providerId="ADAL" clId="{4B56697D-57BF-4B8A-B789-2574BA0D7926}" dt="2021-10-04T23:52:05.133" v="3220" actId="20577"/>
        <pc:sldMkLst>
          <pc:docMk/>
          <pc:sldMk cId="3827410107" sldId="296"/>
        </pc:sldMkLst>
        <pc:spChg chg="add mod">
          <ac:chgData name="Amelia Veith" userId="15bdf0d5-432d-4157-83ae-63e3a7e1dc2c" providerId="ADAL" clId="{4B56697D-57BF-4B8A-B789-2574BA0D7926}" dt="2021-10-04T23:52:05.133" v="3220" actId="20577"/>
          <ac:spMkLst>
            <pc:docMk/>
            <pc:sldMk cId="3827410107" sldId="296"/>
            <ac:spMk id="207" creationId="{F0EA5DEA-6F1C-4C58-8749-2F2F84F72CFE}"/>
          </ac:spMkLst>
        </pc:spChg>
        <pc:picChg chg="add mod">
          <ac:chgData name="Amelia Veith" userId="15bdf0d5-432d-4157-83ae-63e3a7e1dc2c" providerId="ADAL" clId="{4B56697D-57BF-4B8A-B789-2574BA0D7926}" dt="2021-10-04T20:37:43.297" v="1062" actId="1076"/>
          <ac:picMkLst>
            <pc:docMk/>
            <pc:sldMk cId="3827410107" sldId="296"/>
            <ac:picMk id="206" creationId="{B2CE0709-0206-4A1A-A848-757FA97AB4D6}"/>
          </ac:picMkLst>
        </pc:picChg>
      </pc:sldChg>
      <pc:sldChg chg="addSp delSp modSp add mod ord delAnim">
        <pc:chgData name="Amelia Veith" userId="15bdf0d5-432d-4157-83ae-63e3a7e1dc2c" providerId="ADAL" clId="{4B56697D-57BF-4B8A-B789-2574BA0D7926}" dt="2021-10-04T23:53:17.691" v="3246"/>
        <pc:sldMkLst>
          <pc:docMk/>
          <pc:sldMk cId="3467631241" sldId="297"/>
        </pc:sldMkLst>
        <pc:spChg chg="add del">
          <ac:chgData name="Amelia Veith" userId="15bdf0d5-432d-4157-83ae-63e3a7e1dc2c" providerId="ADAL" clId="{4B56697D-57BF-4B8A-B789-2574BA0D7926}" dt="2021-10-04T19:49:09.384" v="587" actId="478"/>
          <ac:spMkLst>
            <pc:docMk/>
            <pc:sldMk cId="3467631241" sldId="297"/>
            <ac:spMk id="2" creationId="{64C2B19D-2DBA-4128-87D5-3354C584805C}"/>
          </ac:spMkLst>
        </pc:spChg>
        <pc:spChg chg="add mod">
          <ac:chgData name="Amelia Veith" userId="15bdf0d5-432d-4157-83ae-63e3a7e1dc2c" providerId="ADAL" clId="{4B56697D-57BF-4B8A-B789-2574BA0D7926}" dt="2021-09-28T21:17:05.444" v="368" actId="478"/>
          <ac:spMkLst>
            <pc:docMk/>
            <pc:sldMk cId="3467631241" sldId="297"/>
            <ac:spMk id="3" creationId="{1EF4C357-1131-4B49-AE84-C703EEFB1A32}"/>
          </ac:spMkLst>
        </pc:spChg>
        <pc:spChg chg="del">
          <ac:chgData name="Amelia Veith" userId="15bdf0d5-432d-4157-83ae-63e3a7e1dc2c" providerId="ADAL" clId="{4B56697D-57BF-4B8A-B789-2574BA0D7926}" dt="2021-09-28T21:17:48.901" v="378" actId="478"/>
          <ac:spMkLst>
            <pc:docMk/>
            <pc:sldMk cId="3467631241" sldId="297"/>
            <ac:spMk id="7" creationId="{93786CDD-3AD9-4FFD-BD86-8CBC174977FD}"/>
          </ac:spMkLst>
        </pc:spChg>
        <pc:spChg chg="mod">
          <ac:chgData name="Amelia Veith" userId="15bdf0d5-432d-4157-83ae-63e3a7e1dc2c" providerId="ADAL" clId="{4B56697D-57BF-4B8A-B789-2574BA0D7926}" dt="2021-10-04T20:09:51.041" v="867" actId="20577"/>
          <ac:spMkLst>
            <pc:docMk/>
            <pc:sldMk cId="3467631241" sldId="297"/>
            <ac:spMk id="11" creationId="{1371F0BD-011F-4DAD-AD28-94ACBFF39526}"/>
          </ac:spMkLst>
        </pc:spChg>
        <pc:spChg chg="add mod">
          <ac:chgData name="Amelia Veith" userId="15bdf0d5-432d-4157-83ae-63e3a7e1dc2c" providerId="ADAL" clId="{4B56697D-57BF-4B8A-B789-2574BA0D7926}" dt="2021-10-04T23:53:17.691" v="3246"/>
          <ac:spMkLst>
            <pc:docMk/>
            <pc:sldMk cId="3467631241" sldId="297"/>
            <ac:spMk id="12" creationId="{DD44447F-7C80-446D-9D22-185D6EA61C34}"/>
          </ac:spMkLst>
        </pc:spChg>
        <pc:spChg chg="del mod">
          <ac:chgData name="Amelia Veith" userId="15bdf0d5-432d-4157-83ae-63e3a7e1dc2c" providerId="ADAL" clId="{4B56697D-57BF-4B8A-B789-2574BA0D7926}" dt="2021-09-28T21:17:05.444" v="368" actId="478"/>
          <ac:spMkLst>
            <pc:docMk/>
            <pc:sldMk cId="3467631241" sldId="297"/>
            <ac:spMk id="13" creationId="{7C6BF6C1-C506-43CE-AD4C-FABD7D8AFC9A}"/>
          </ac:spMkLst>
        </pc:spChg>
        <pc:spChg chg="del mod">
          <ac:chgData name="Amelia Veith" userId="15bdf0d5-432d-4157-83ae-63e3a7e1dc2c" providerId="ADAL" clId="{4B56697D-57BF-4B8A-B789-2574BA0D7926}" dt="2021-09-28T21:16:40.310" v="364" actId="478"/>
          <ac:spMkLst>
            <pc:docMk/>
            <pc:sldMk cId="3467631241" sldId="297"/>
            <ac:spMk id="14" creationId="{6B2C889F-F2AA-4E1A-8ABB-C40B4F752CDE}"/>
          </ac:spMkLst>
        </pc:spChg>
        <pc:spChg chg="del">
          <ac:chgData name="Amelia Veith" userId="15bdf0d5-432d-4157-83ae-63e3a7e1dc2c" providerId="ADAL" clId="{4B56697D-57BF-4B8A-B789-2574BA0D7926}" dt="2021-09-28T21:17:28.443" v="375" actId="478"/>
          <ac:spMkLst>
            <pc:docMk/>
            <pc:sldMk cId="3467631241" sldId="297"/>
            <ac:spMk id="43" creationId="{B8788425-96A5-4480-9D93-E95F59C7118B}"/>
          </ac:spMkLst>
        </pc:spChg>
        <pc:spChg chg="del">
          <ac:chgData name="Amelia Veith" userId="15bdf0d5-432d-4157-83ae-63e3a7e1dc2c" providerId="ADAL" clId="{4B56697D-57BF-4B8A-B789-2574BA0D7926}" dt="2021-09-28T21:17:28.443" v="375" actId="478"/>
          <ac:spMkLst>
            <pc:docMk/>
            <pc:sldMk cId="3467631241" sldId="297"/>
            <ac:spMk id="44" creationId="{ADFCE3F2-E8EF-4B68-BE73-506323ED519B}"/>
          </ac:spMkLst>
        </pc:spChg>
        <pc:spChg chg="del">
          <ac:chgData name="Amelia Veith" userId="15bdf0d5-432d-4157-83ae-63e3a7e1dc2c" providerId="ADAL" clId="{4B56697D-57BF-4B8A-B789-2574BA0D7926}" dt="2021-09-28T21:17:30.439" v="376" actId="478"/>
          <ac:spMkLst>
            <pc:docMk/>
            <pc:sldMk cId="3467631241" sldId="297"/>
            <ac:spMk id="45" creationId="{D6CA664B-CF04-400E-875D-D8379BA1F8DD}"/>
          </ac:spMkLst>
        </pc:spChg>
        <pc:spChg chg="del mod">
          <ac:chgData name="Amelia Veith" userId="15bdf0d5-432d-4157-83ae-63e3a7e1dc2c" providerId="ADAL" clId="{4B56697D-57BF-4B8A-B789-2574BA0D7926}" dt="2021-09-28T21:17:08.927" v="370" actId="478"/>
          <ac:spMkLst>
            <pc:docMk/>
            <pc:sldMk cId="3467631241" sldId="297"/>
            <ac:spMk id="49" creationId="{2D928F41-6FEA-4E01-8689-0F316EBFEFC7}"/>
          </ac:spMkLst>
        </pc:spChg>
        <pc:spChg chg="del">
          <ac:chgData name="Amelia Veith" userId="15bdf0d5-432d-4157-83ae-63e3a7e1dc2c" providerId="ADAL" clId="{4B56697D-57BF-4B8A-B789-2574BA0D7926}" dt="2021-09-28T21:17:28.443" v="375" actId="478"/>
          <ac:spMkLst>
            <pc:docMk/>
            <pc:sldMk cId="3467631241" sldId="297"/>
            <ac:spMk id="50" creationId="{2D49158A-DC1C-42E2-867C-0886E58A797D}"/>
          </ac:spMkLst>
        </pc:spChg>
        <pc:spChg chg="del">
          <ac:chgData name="Amelia Veith" userId="15bdf0d5-432d-4157-83ae-63e3a7e1dc2c" providerId="ADAL" clId="{4B56697D-57BF-4B8A-B789-2574BA0D7926}" dt="2021-09-28T21:17:28.443" v="375" actId="478"/>
          <ac:spMkLst>
            <pc:docMk/>
            <pc:sldMk cId="3467631241" sldId="297"/>
            <ac:spMk id="51" creationId="{99D5C3CA-8236-46E4-9CB6-C1465F643EB5}"/>
          </ac:spMkLst>
        </pc:spChg>
        <pc:spChg chg="del mod">
          <ac:chgData name="Amelia Veith" userId="15bdf0d5-432d-4157-83ae-63e3a7e1dc2c" providerId="ADAL" clId="{4B56697D-57BF-4B8A-B789-2574BA0D7926}" dt="2021-09-28T21:17:14.172" v="372" actId="478"/>
          <ac:spMkLst>
            <pc:docMk/>
            <pc:sldMk cId="3467631241" sldId="297"/>
            <ac:spMk id="53" creationId="{DB8D0E0F-D48B-4464-8221-DDDE9CBBBEC3}"/>
          </ac:spMkLst>
        </pc:spChg>
        <pc:spChg chg="del">
          <ac:chgData name="Amelia Veith" userId="15bdf0d5-432d-4157-83ae-63e3a7e1dc2c" providerId="ADAL" clId="{4B56697D-57BF-4B8A-B789-2574BA0D7926}" dt="2021-09-28T21:17:28.443" v="375" actId="478"/>
          <ac:spMkLst>
            <pc:docMk/>
            <pc:sldMk cId="3467631241" sldId="297"/>
            <ac:spMk id="54" creationId="{6D7CE487-06D4-483A-853F-7680EB7AD0C6}"/>
          </ac:spMkLst>
        </pc:spChg>
        <pc:spChg chg="del">
          <ac:chgData name="Amelia Veith" userId="15bdf0d5-432d-4157-83ae-63e3a7e1dc2c" providerId="ADAL" clId="{4B56697D-57BF-4B8A-B789-2574BA0D7926}" dt="2021-09-28T21:17:28.443" v="375" actId="478"/>
          <ac:spMkLst>
            <pc:docMk/>
            <pc:sldMk cId="3467631241" sldId="297"/>
            <ac:spMk id="55" creationId="{71A6FAA0-F627-4634-BAA5-A69F4263B99B}"/>
          </ac:spMkLst>
        </pc:spChg>
        <pc:spChg chg="mod">
          <ac:chgData name="Amelia Veith" userId="15bdf0d5-432d-4157-83ae-63e3a7e1dc2c" providerId="ADAL" clId="{4B56697D-57BF-4B8A-B789-2574BA0D7926}" dt="2021-10-04T20:08:52.733" v="782" actId="1076"/>
          <ac:spMkLst>
            <pc:docMk/>
            <pc:sldMk cId="3467631241" sldId="297"/>
            <ac:spMk id="279" creationId="{00000000-0000-0000-0000-000000000000}"/>
          </ac:spMkLst>
        </pc:spChg>
        <pc:spChg chg="mod">
          <ac:chgData name="Amelia Veith" userId="15bdf0d5-432d-4157-83ae-63e3a7e1dc2c" providerId="ADAL" clId="{4B56697D-57BF-4B8A-B789-2574BA0D7926}" dt="2021-09-28T21:16:28.966" v="361" actId="1076"/>
          <ac:spMkLst>
            <pc:docMk/>
            <pc:sldMk cId="3467631241" sldId="297"/>
            <ac:spMk id="282" creationId="{00000000-0000-0000-0000-000000000000}"/>
          </ac:spMkLst>
        </pc:spChg>
        <pc:spChg chg="mod">
          <ac:chgData name="Amelia Veith" userId="15bdf0d5-432d-4157-83ae-63e3a7e1dc2c" providerId="ADAL" clId="{4B56697D-57BF-4B8A-B789-2574BA0D7926}" dt="2021-09-28T21:28:04.442" v="514" actId="1076"/>
          <ac:spMkLst>
            <pc:docMk/>
            <pc:sldMk cId="3467631241" sldId="297"/>
            <ac:spMk id="283" creationId="{00000000-0000-0000-0000-000000000000}"/>
          </ac:spMkLst>
        </pc:spChg>
        <pc:spChg chg="del">
          <ac:chgData name="Amelia Veith" userId="15bdf0d5-432d-4157-83ae-63e3a7e1dc2c" providerId="ADAL" clId="{4B56697D-57BF-4B8A-B789-2574BA0D7926}" dt="2021-10-04T23:52:33.436" v="3234" actId="478"/>
          <ac:spMkLst>
            <pc:docMk/>
            <pc:sldMk cId="3467631241" sldId="297"/>
            <ac:spMk id="292" creationId="{00000000-0000-0000-0000-000000000000}"/>
          </ac:spMkLst>
        </pc:spChg>
        <pc:picChg chg="mod">
          <ac:chgData name="Amelia Veith" userId="15bdf0d5-432d-4157-83ae-63e3a7e1dc2c" providerId="ADAL" clId="{4B56697D-57BF-4B8A-B789-2574BA0D7926}" dt="2021-10-04T19:49:47.954" v="601" actId="1038"/>
          <ac:picMkLst>
            <pc:docMk/>
            <pc:sldMk cId="3467631241" sldId="297"/>
            <ac:picMk id="4" creationId="{0F97B34A-A66A-44F6-9EFF-2563580C3C3C}"/>
          </ac:picMkLst>
        </pc:picChg>
        <pc:picChg chg="add mod modCrop">
          <ac:chgData name="Amelia Veith" userId="15bdf0d5-432d-4157-83ae-63e3a7e1dc2c" providerId="ADAL" clId="{4B56697D-57BF-4B8A-B789-2574BA0D7926}" dt="2021-09-28T21:23:20.446" v="479" actId="1076"/>
          <ac:picMkLst>
            <pc:docMk/>
            <pc:sldMk cId="3467631241" sldId="297"/>
            <ac:picMk id="5" creationId="{A200ABCF-1EE8-4004-A086-06AC768C6704}"/>
          </ac:picMkLst>
        </pc:picChg>
        <pc:picChg chg="del">
          <ac:chgData name="Amelia Veith" userId="15bdf0d5-432d-4157-83ae-63e3a7e1dc2c" providerId="ADAL" clId="{4B56697D-57BF-4B8A-B789-2574BA0D7926}" dt="2021-09-28T21:17:50.352" v="379" actId="478"/>
          <ac:picMkLst>
            <pc:docMk/>
            <pc:sldMk cId="3467631241" sldId="297"/>
            <ac:picMk id="47" creationId="{BC47A15B-E99A-4A9E-81C2-E6433641D780}"/>
          </ac:picMkLst>
        </pc:picChg>
      </pc:sldChg>
      <pc:sldChg chg="addSp delSp modSp add mod ord delAnim modAnim">
        <pc:chgData name="Amelia Veith" userId="15bdf0d5-432d-4157-83ae-63e3a7e1dc2c" providerId="ADAL" clId="{4B56697D-57BF-4B8A-B789-2574BA0D7926}" dt="2021-10-04T23:42:18.063" v="3076"/>
        <pc:sldMkLst>
          <pc:docMk/>
          <pc:sldMk cId="3252958677" sldId="298"/>
        </pc:sldMkLst>
        <pc:spChg chg="del">
          <ac:chgData name="Amelia Veith" userId="15bdf0d5-432d-4157-83ae-63e3a7e1dc2c" providerId="ADAL" clId="{4B56697D-57BF-4B8A-B789-2574BA0D7926}" dt="2021-10-04T20:12:39.531" v="902" actId="478"/>
          <ac:spMkLst>
            <pc:docMk/>
            <pc:sldMk cId="3252958677" sldId="298"/>
            <ac:spMk id="2" creationId="{E65D4429-61C8-4D7E-9CEA-78A127861657}"/>
          </ac:spMkLst>
        </pc:spChg>
        <pc:spChg chg="add mod">
          <ac:chgData name="Amelia Veith" userId="15bdf0d5-432d-4157-83ae-63e3a7e1dc2c" providerId="ADAL" clId="{4B56697D-57BF-4B8A-B789-2574BA0D7926}" dt="2021-10-04T20:46:17.715" v="1116" actId="1076"/>
          <ac:spMkLst>
            <pc:docMk/>
            <pc:sldMk cId="3252958677" sldId="298"/>
            <ac:spMk id="17" creationId="{5A2CF919-5BB8-40CE-B5C5-D1F1B2968F03}"/>
          </ac:spMkLst>
        </pc:spChg>
        <pc:spChg chg="del">
          <ac:chgData name="Amelia Veith" userId="15bdf0d5-432d-4157-83ae-63e3a7e1dc2c" providerId="ADAL" clId="{4B56697D-57BF-4B8A-B789-2574BA0D7926}" dt="2021-10-04T20:12:59.302" v="913" actId="478"/>
          <ac:spMkLst>
            <pc:docMk/>
            <pc:sldMk cId="3252958677" sldId="298"/>
            <ac:spMk id="22" creationId="{9BCDB24F-B6D6-4A9B-9E2A-700B83CC8B3F}"/>
          </ac:spMkLst>
        </pc:spChg>
        <pc:spChg chg="del">
          <ac:chgData name="Amelia Veith" userId="15bdf0d5-432d-4157-83ae-63e3a7e1dc2c" providerId="ADAL" clId="{4B56697D-57BF-4B8A-B789-2574BA0D7926}" dt="2021-10-04T20:12:47.900" v="906" actId="478"/>
          <ac:spMkLst>
            <pc:docMk/>
            <pc:sldMk cId="3252958677" sldId="298"/>
            <ac:spMk id="23" creationId="{66762D3A-CA73-4773-B0E8-400A6DF733E6}"/>
          </ac:spMkLst>
        </pc:spChg>
        <pc:spChg chg="add mod">
          <ac:chgData name="Amelia Veith" userId="15bdf0d5-432d-4157-83ae-63e3a7e1dc2c" providerId="ADAL" clId="{4B56697D-57BF-4B8A-B789-2574BA0D7926}" dt="2021-10-04T20:50:14.639" v="1207" actId="164"/>
          <ac:spMkLst>
            <pc:docMk/>
            <pc:sldMk cId="3252958677" sldId="298"/>
            <ac:spMk id="25" creationId="{D7CF6255-3789-4A36-8BBB-A2649962040B}"/>
          </ac:spMkLst>
        </pc:spChg>
        <pc:spChg chg="add mod">
          <ac:chgData name="Amelia Veith" userId="15bdf0d5-432d-4157-83ae-63e3a7e1dc2c" providerId="ADAL" clId="{4B56697D-57BF-4B8A-B789-2574BA0D7926}" dt="2021-10-04T20:50:34.760" v="1209" actId="164"/>
          <ac:spMkLst>
            <pc:docMk/>
            <pc:sldMk cId="3252958677" sldId="298"/>
            <ac:spMk id="34" creationId="{CF783843-B950-45FB-AE46-9F5F5BF340E9}"/>
          </ac:spMkLst>
        </pc:spChg>
        <pc:spChg chg="add mod">
          <ac:chgData name="Amelia Veith" userId="15bdf0d5-432d-4157-83ae-63e3a7e1dc2c" providerId="ADAL" clId="{4B56697D-57BF-4B8A-B789-2574BA0D7926}" dt="2021-10-04T20:50:21.873" v="1208" actId="164"/>
          <ac:spMkLst>
            <pc:docMk/>
            <pc:sldMk cId="3252958677" sldId="298"/>
            <ac:spMk id="35" creationId="{735F9AC6-3412-4561-B639-9ECE829B7D10}"/>
          </ac:spMkLst>
        </pc:spChg>
        <pc:spChg chg="add mod">
          <ac:chgData name="Amelia Veith" userId="15bdf0d5-432d-4157-83ae-63e3a7e1dc2c" providerId="ADAL" clId="{4B56697D-57BF-4B8A-B789-2574BA0D7926}" dt="2021-10-04T20:50:41.209" v="1210" actId="164"/>
          <ac:spMkLst>
            <pc:docMk/>
            <pc:sldMk cId="3252958677" sldId="298"/>
            <ac:spMk id="36" creationId="{915ED9E6-3CA4-42D7-ACDC-BB7896E40535}"/>
          </ac:spMkLst>
        </pc:spChg>
        <pc:spChg chg="add mod">
          <ac:chgData name="Amelia Veith" userId="15bdf0d5-432d-4157-83ae-63e3a7e1dc2c" providerId="ADAL" clId="{4B56697D-57BF-4B8A-B789-2574BA0D7926}" dt="2021-10-04T20:50:48.338" v="1211" actId="164"/>
          <ac:spMkLst>
            <pc:docMk/>
            <pc:sldMk cId="3252958677" sldId="298"/>
            <ac:spMk id="37" creationId="{479DD44A-EA17-4CC0-B1C3-9F1FAE15012A}"/>
          </ac:spMkLst>
        </pc:spChg>
        <pc:spChg chg="mod">
          <ac:chgData name="Amelia Veith" userId="15bdf0d5-432d-4157-83ae-63e3a7e1dc2c" providerId="ADAL" clId="{4B56697D-57BF-4B8A-B789-2574BA0D7926}" dt="2021-10-04T20:12:10.313" v="897" actId="14100"/>
          <ac:spMkLst>
            <pc:docMk/>
            <pc:sldMk cId="3252958677" sldId="298"/>
            <ac:spMk id="349" creationId="{00000000-0000-0000-0000-000000000000}"/>
          </ac:spMkLst>
        </pc:spChg>
        <pc:spChg chg="mod">
          <ac:chgData name="Amelia Veith" userId="15bdf0d5-432d-4157-83ae-63e3a7e1dc2c" providerId="ADAL" clId="{4B56697D-57BF-4B8A-B789-2574BA0D7926}" dt="2021-10-04T20:12:06.292" v="896" actId="1076"/>
          <ac:spMkLst>
            <pc:docMk/>
            <pc:sldMk cId="3252958677" sldId="298"/>
            <ac:spMk id="350" creationId="{00000000-0000-0000-0000-000000000000}"/>
          </ac:spMkLst>
        </pc:spChg>
        <pc:spChg chg="del mod">
          <ac:chgData name="Amelia Veith" userId="15bdf0d5-432d-4157-83ae-63e3a7e1dc2c" providerId="ADAL" clId="{4B56697D-57BF-4B8A-B789-2574BA0D7926}" dt="2021-10-04T20:12:44.176" v="904" actId="478"/>
          <ac:spMkLst>
            <pc:docMk/>
            <pc:sldMk cId="3252958677" sldId="298"/>
            <ac:spMk id="360" creationId="{00000000-0000-0000-0000-000000000000}"/>
          </ac:spMkLst>
        </pc:spChg>
        <pc:spChg chg="del mod">
          <ac:chgData name="Amelia Veith" userId="15bdf0d5-432d-4157-83ae-63e3a7e1dc2c" providerId="ADAL" clId="{4B56697D-57BF-4B8A-B789-2574BA0D7926}" dt="2021-10-04T20:12:57.919" v="912" actId="478"/>
          <ac:spMkLst>
            <pc:docMk/>
            <pc:sldMk cId="3252958677" sldId="298"/>
            <ac:spMk id="361" creationId="{00000000-0000-0000-0000-000000000000}"/>
          </ac:spMkLst>
        </pc:spChg>
        <pc:spChg chg="del">
          <ac:chgData name="Amelia Veith" userId="15bdf0d5-432d-4157-83ae-63e3a7e1dc2c" providerId="ADAL" clId="{4B56697D-57BF-4B8A-B789-2574BA0D7926}" dt="2021-10-04T20:12:46.408" v="905" actId="478"/>
          <ac:spMkLst>
            <pc:docMk/>
            <pc:sldMk cId="3252958677" sldId="298"/>
            <ac:spMk id="362" creationId="{00000000-0000-0000-0000-000000000000}"/>
          </ac:spMkLst>
        </pc:spChg>
        <pc:grpChg chg="add mod">
          <ac:chgData name="Amelia Veith" userId="15bdf0d5-432d-4157-83ae-63e3a7e1dc2c" providerId="ADAL" clId="{4B56697D-57BF-4B8A-B789-2574BA0D7926}" dt="2021-10-04T20:50:14.639" v="1207" actId="164"/>
          <ac:grpSpMkLst>
            <pc:docMk/>
            <pc:sldMk cId="3252958677" sldId="298"/>
            <ac:grpSpMk id="10" creationId="{671AD74A-D558-4114-8828-7EA23BCBCE2C}"/>
          </ac:grpSpMkLst>
        </pc:grpChg>
        <pc:grpChg chg="add mod">
          <ac:chgData name="Amelia Veith" userId="15bdf0d5-432d-4157-83ae-63e3a7e1dc2c" providerId="ADAL" clId="{4B56697D-57BF-4B8A-B789-2574BA0D7926}" dt="2021-10-04T20:51:26.139" v="1324" actId="1035"/>
          <ac:grpSpMkLst>
            <pc:docMk/>
            <pc:sldMk cId="3252958677" sldId="298"/>
            <ac:grpSpMk id="26" creationId="{F29BFA1B-38C5-4A23-B25F-1A1E2148A1F5}"/>
          </ac:grpSpMkLst>
        </pc:grpChg>
        <pc:grpChg chg="add mod">
          <ac:chgData name="Amelia Veith" userId="15bdf0d5-432d-4157-83ae-63e3a7e1dc2c" providerId="ADAL" clId="{4B56697D-57BF-4B8A-B789-2574BA0D7926}" dt="2021-10-04T20:51:26.139" v="1324" actId="1035"/>
          <ac:grpSpMkLst>
            <pc:docMk/>
            <pc:sldMk cId="3252958677" sldId="298"/>
            <ac:grpSpMk id="27" creationId="{7EE2CC2F-8393-4035-8B42-CB34A4495D26}"/>
          </ac:grpSpMkLst>
        </pc:grpChg>
        <pc:grpChg chg="add mod">
          <ac:chgData name="Amelia Veith" userId="15bdf0d5-432d-4157-83ae-63e3a7e1dc2c" providerId="ADAL" clId="{4B56697D-57BF-4B8A-B789-2574BA0D7926}" dt="2021-10-04T20:51:26.139" v="1324" actId="1035"/>
          <ac:grpSpMkLst>
            <pc:docMk/>
            <pc:sldMk cId="3252958677" sldId="298"/>
            <ac:grpSpMk id="28" creationId="{A6CDD59B-7584-4B7F-8E6E-873F10C642FB}"/>
          </ac:grpSpMkLst>
        </pc:grpChg>
        <pc:grpChg chg="add mod">
          <ac:chgData name="Amelia Veith" userId="15bdf0d5-432d-4157-83ae-63e3a7e1dc2c" providerId="ADAL" clId="{4B56697D-57BF-4B8A-B789-2574BA0D7926}" dt="2021-10-04T20:51:26.139" v="1324" actId="1035"/>
          <ac:grpSpMkLst>
            <pc:docMk/>
            <pc:sldMk cId="3252958677" sldId="298"/>
            <ac:grpSpMk id="29" creationId="{72B6DB02-5778-41FB-990A-B2AD32F585EA}"/>
          </ac:grpSpMkLst>
        </pc:grpChg>
        <pc:grpChg chg="add mod">
          <ac:chgData name="Amelia Veith" userId="15bdf0d5-432d-4157-83ae-63e3a7e1dc2c" providerId="ADAL" clId="{4B56697D-57BF-4B8A-B789-2574BA0D7926}" dt="2021-10-04T20:51:26.139" v="1324" actId="1035"/>
          <ac:grpSpMkLst>
            <pc:docMk/>
            <pc:sldMk cId="3252958677" sldId="298"/>
            <ac:grpSpMk id="30" creationId="{7BC2A1DA-A798-4E58-94C1-91B6201D59D1}"/>
          </ac:grpSpMkLst>
        </pc:grpChg>
        <pc:picChg chg="del">
          <ac:chgData name="Amelia Veith" userId="15bdf0d5-432d-4157-83ae-63e3a7e1dc2c" providerId="ADAL" clId="{4B56697D-57BF-4B8A-B789-2574BA0D7926}" dt="2021-10-04T20:12:49.753" v="907" actId="478"/>
          <ac:picMkLst>
            <pc:docMk/>
            <pc:sldMk cId="3252958677" sldId="298"/>
            <ac:picMk id="4" creationId="{ED534A4E-D498-43AB-9263-4B3C2901C626}"/>
          </ac:picMkLst>
        </pc:picChg>
        <pc:picChg chg="del mod">
          <ac:chgData name="Amelia Veith" userId="15bdf0d5-432d-4157-83ae-63e3a7e1dc2c" providerId="ADAL" clId="{4B56697D-57BF-4B8A-B789-2574BA0D7926}" dt="2021-10-04T20:49:31.653" v="1206" actId="478"/>
          <ac:picMkLst>
            <pc:docMk/>
            <pc:sldMk cId="3252958677" sldId="298"/>
            <ac:picMk id="5" creationId="{FFB8E0CA-3AA9-4A27-B9FE-CCC4E5AF52B6}"/>
          </ac:picMkLst>
        </pc:picChg>
        <pc:picChg chg="del">
          <ac:chgData name="Amelia Veith" userId="15bdf0d5-432d-4157-83ae-63e3a7e1dc2c" providerId="ADAL" clId="{4B56697D-57BF-4B8A-B789-2574BA0D7926}" dt="2021-10-04T20:12:51.281" v="908" actId="478"/>
          <ac:picMkLst>
            <pc:docMk/>
            <pc:sldMk cId="3252958677" sldId="298"/>
            <ac:picMk id="6" creationId="{0085F02F-017C-4566-ADF3-D76C32BE2C1E}"/>
          </ac:picMkLst>
        </pc:picChg>
        <pc:picChg chg="add mod">
          <ac:chgData name="Amelia Veith" userId="15bdf0d5-432d-4157-83ae-63e3a7e1dc2c" providerId="ADAL" clId="{4B56697D-57BF-4B8A-B789-2574BA0D7926}" dt="2021-10-04T20:41:55.911" v="1073" actId="164"/>
          <ac:picMkLst>
            <pc:docMk/>
            <pc:sldMk cId="3252958677" sldId="298"/>
            <ac:picMk id="7" creationId="{58CA2E9B-9765-4D56-A17D-72235F0AC5A9}"/>
          </ac:picMkLst>
        </pc:picChg>
        <pc:picChg chg="add mod">
          <ac:chgData name="Amelia Veith" userId="15bdf0d5-432d-4157-83ae-63e3a7e1dc2c" providerId="ADAL" clId="{4B56697D-57BF-4B8A-B789-2574BA0D7926}" dt="2021-10-04T20:41:55.911" v="1073" actId="164"/>
          <ac:picMkLst>
            <pc:docMk/>
            <pc:sldMk cId="3252958677" sldId="298"/>
            <ac:picMk id="9" creationId="{D633E4DA-B408-466D-9502-8961E1E1E0F6}"/>
          </ac:picMkLst>
        </pc:picChg>
        <pc:picChg chg="add mod">
          <ac:chgData name="Amelia Veith" userId="15bdf0d5-432d-4157-83ae-63e3a7e1dc2c" providerId="ADAL" clId="{4B56697D-57BF-4B8A-B789-2574BA0D7926}" dt="2021-10-04T20:50:21.873" v="1208" actId="164"/>
          <ac:picMkLst>
            <pc:docMk/>
            <pc:sldMk cId="3252958677" sldId="298"/>
            <ac:picMk id="12" creationId="{14C1C8D0-0897-4F72-A235-F7A1D785FEB6}"/>
          </ac:picMkLst>
        </pc:picChg>
        <pc:picChg chg="add mod">
          <ac:chgData name="Amelia Veith" userId="15bdf0d5-432d-4157-83ae-63e3a7e1dc2c" providerId="ADAL" clId="{4B56697D-57BF-4B8A-B789-2574BA0D7926}" dt="2021-10-04T20:50:34.760" v="1209" actId="164"/>
          <ac:picMkLst>
            <pc:docMk/>
            <pc:sldMk cId="3252958677" sldId="298"/>
            <ac:picMk id="14" creationId="{169B235F-9501-472F-887B-F2C122A13462}"/>
          </ac:picMkLst>
        </pc:picChg>
        <pc:picChg chg="add mod">
          <ac:chgData name="Amelia Veith" userId="15bdf0d5-432d-4157-83ae-63e3a7e1dc2c" providerId="ADAL" clId="{4B56697D-57BF-4B8A-B789-2574BA0D7926}" dt="2021-10-04T20:50:48.338" v="1211" actId="164"/>
          <ac:picMkLst>
            <pc:docMk/>
            <pc:sldMk cId="3252958677" sldId="298"/>
            <ac:picMk id="16" creationId="{570494C3-3933-49D4-BA7C-76C1E277F26B}"/>
          </ac:picMkLst>
        </pc:picChg>
        <pc:picChg chg="add mod">
          <ac:chgData name="Amelia Veith" userId="15bdf0d5-432d-4157-83ae-63e3a7e1dc2c" providerId="ADAL" clId="{4B56697D-57BF-4B8A-B789-2574BA0D7926}" dt="2021-10-04T20:50:41.209" v="1210" actId="164"/>
          <ac:picMkLst>
            <pc:docMk/>
            <pc:sldMk cId="3252958677" sldId="298"/>
            <ac:picMk id="19" creationId="{37B6810C-D4F1-4D8C-B1F2-9E029CCC383D}"/>
          </ac:picMkLst>
        </pc:picChg>
        <pc:picChg chg="del">
          <ac:chgData name="Amelia Veith" userId="15bdf0d5-432d-4157-83ae-63e3a7e1dc2c" providerId="ADAL" clId="{4B56697D-57BF-4B8A-B789-2574BA0D7926}" dt="2021-10-04T20:12:53.316" v="909" actId="478"/>
          <ac:picMkLst>
            <pc:docMk/>
            <pc:sldMk cId="3252958677" sldId="298"/>
            <ac:picMk id="21" creationId="{6586556D-CE09-495C-81A5-214FBD5941BC}"/>
          </ac:picMkLst>
        </pc:picChg>
        <pc:picChg chg="add del mod">
          <ac:chgData name="Amelia Veith" userId="15bdf0d5-432d-4157-83ae-63e3a7e1dc2c" providerId="ADAL" clId="{4B56697D-57BF-4B8A-B789-2574BA0D7926}" dt="2021-10-04T20:45:28.271" v="1095" actId="478"/>
          <ac:picMkLst>
            <pc:docMk/>
            <pc:sldMk cId="3252958677" sldId="298"/>
            <ac:picMk id="24" creationId="{45980775-928E-47E9-910E-2C6A547635FC}"/>
          </ac:picMkLst>
        </pc:picChg>
      </pc:sldChg>
      <pc:sldChg chg="add del">
        <pc:chgData name="Amelia Veith" userId="15bdf0d5-432d-4157-83ae-63e3a7e1dc2c" providerId="ADAL" clId="{4B56697D-57BF-4B8A-B789-2574BA0D7926}" dt="2021-10-04T20:28:16.348" v="1057" actId="2696"/>
        <pc:sldMkLst>
          <pc:docMk/>
          <pc:sldMk cId="1857843011" sldId="299"/>
        </pc:sldMkLst>
      </pc:sldChg>
      <pc:sldChg chg="addSp delSp modSp add mod delAnim modAnim">
        <pc:chgData name="Amelia Veith" userId="15bdf0d5-432d-4157-83ae-63e3a7e1dc2c" providerId="ADAL" clId="{4B56697D-57BF-4B8A-B789-2574BA0D7926}" dt="2021-10-04T23:33:37.798" v="3036" actId="20577"/>
        <pc:sldMkLst>
          <pc:docMk/>
          <pc:sldMk cId="3591553544" sldId="300"/>
        </pc:sldMkLst>
        <pc:spChg chg="add mod">
          <ac:chgData name="Amelia Veith" userId="15bdf0d5-432d-4157-83ae-63e3a7e1dc2c" providerId="ADAL" clId="{4B56697D-57BF-4B8A-B789-2574BA0D7926}" dt="2021-10-04T20:18:47.810" v="934" actId="478"/>
          <ac:spMkLst>
            <pc:docMk/>
            <pc:sldMk cId="3591553544" sldId="300"/>
            <ac:spMk id="3" creationId="{B438032F-03F0-48B1-A2C3-1ABABC29D3E1}"/>
          </ac:spMkLst>
        </pc:spChg>
        <pc:spChg chg="del mod">
          <ac:chgData name="Amelia Veith" userId="15bdf0d5-432d-4157-83ae-63e3a7e1dc2c" providerId="ADAL" clId="{4B56697D-57BF-4B8A-B789-2574BA0D7926}" dt="2021-10-04T20:18:47.810" v="934" actId="478"/>
          <ac:spMkLst>
            <pc:docMk/>
            <pc:sldMk cId="3591553544" sldId="300"/>
            <ac:spMk id="13" creationId="{7C6BF6C1-C506-43CE-AD4C-FABD7D8AFC9A}"/>
          </ac:spMkLst>
        </pc:spChg>
        <pc:spChg chg="del">
          <ac:chgData name="Amelia Veith" userId="15bdf0d5-432d-4157-83ae-63e3a7e1dc2c" providerId="ADAL" clId="{4B56697D-57BF-4B8A-B789-2574BA0D7926}" dt="2021-10-04T20:18:41.839" v="930" actId="478"/>
          <ac:spMkLst>
            <pc:docMk/>
            <pc:sldMk cId="3591553544" sldId="300"/>
            <ac:spMk id="14" creationId="{6B2C889F-F2AA-4E1A-8ABB-C40B4F752CDE}"/>
          </ac:spMkLst>
        </pc:spChg>
        <pc:spChg chg="add mod">
          <ac:chgData name="Amelia Veith" userId="15bdf0d5-432d-4157-83ae-63e3a7e1dc2c" providerId="ADAL" clId="{4B56697D-57BF-4B8A-B789-2574BA0D7926}" dt="2021-10-04T23:33:37.798" v="3036" actId="20577"/>
          <ac:spMkLst>
            <pc:docMk/>
            <pc:sldMk cId="3591553544" sldId="300"/>
            <ac:spMk id="25" creationId="{D133B8BC-5AF1-4D0C-B708-0E59B8E6CD75}"/>
          </ac:spMkLst>
        </pc:spChg>
        <pc:spChg chg="del">
          <ac:chgData name="Amelia Veith" userId="15bdf0d5-432d-4157-83ae-63e3a7e1dc2c" providerId="ADAL" clId="{4B56697D-57BF-4B8A-B789-2574BA0D7926}" dt="2021-10-04T20:18:38.271" v="929" actId="478"/>
          <ac:spMkLst>
            <pc:docMk/>
            <pc:sldMk cId="3591553544" sldId="300"/>
            <ac:spMk id="43" creationId="{B8788425-96A5-4480-9D93-E95F59C7118B}"/>
          </ac:spMkLst>
        </pc:spChg>
        <pc:spChg chg="del">
          <ac:chgData name="Amelia Veith" userId="15bdf0d5-432d-4157-83ae-63e3a7e1dc2c" providerId="ADAL" clId="{4B56697D-57BF-4B8A-B789-2574BA0D7926}" dt="2021-10-04T20:18:38.271" v="929" actId="478"/>
          <ac:spMkLst>
            <pc:docMk/>
            <pc:sldMk cId="3591553544" sldId="300"/>
            <ac:spMk id="44" creationId="{ADFCE3F2-E8EF-4B68-BE73-506323ED519B}"/>
          </ac:spMkLst>
        </pc:spChg>
        <pc:spChg chg="del">
          <ac:chgData name="Amelia Veith" userId="15bdf0d5-432d-4157-83ae-63e3a7e1dc2c" providerId="ADAL" clId="{4B56697D-57BF-4B8A-B789-2574BA0D7926}" dt="2021-10-04T20:18:38.271" v="929" actId="478"/>
          <ac:spMkLst>
            <pc:docMk/>
            <pc:sldMk cId="3591553544" sldId="300"/>
            <ac:spMk id="45" creationId="{D6CA664B-CF04-400E-875D-D8379BA1F8DD}"/>
          </ac:spMkLst>
        </pc:spChg>
        <pc:spChg chg="del">
          <ac:chgData name="Amelia Veith" userId="15bdf0d5-432d-4157-83ae-63e3a7e1dc2c" providerId="ADAL" clId="{4B56697D-57BF-4B8A-B789-2574BA0D7926}" dt="2021-10-04T20:18:38.271" v="929" actId="478"/>
          <ac:spMkLst>
            <pc:docMk/>
            <pc:sldMk cId="3591553544" sldId="300"/>
            <ac:spMk id="49" creationId="{2D928F41-6FEA-4E01-8689-0F316EBFEFC7}"/>
          </ac:spMkLst>
        </pc:spChg>
        <pc:spChg chg="del">
          <ac:chgData name="Amelia Veith" userId="15bdf0d5-432d-4157-83ae-63e3a7e1dc2c" providerId="ADAL" clId="{4B56697D-57BF-4B8A-B789-2574BA0D7926}" dt="2021-10-04T20:18:38.271" v="929" actId="478"/>
          <ac:spMkLst>
            <pc:docMk/>
            <pc:sldMk cId="3591553544" sldId="300"/>
            <ac:spMk id="50" creationId="{2D49158A-DC1C-42E2-867C-0886E58A797D}"/>
          </ac:spMkLst>
        </pc:spChg>
        <pc:spChg chg="del">
          <ac:chgData name="Amelia Veith" userId="15bdf0d5-432d-4157-83ae-63e3a7e1dc2c" providerId="ADAL" clId="{4B56697D-57BF-4B8A-B789-2574BA0D7926}" dt="2021-10-04T20:18:38.271" v="929" actId="478"/>
          <ac:spMkLst>
            <pc:docMk/>
            <pc:sldMk cId="3591553544" sldId="300"/>
            <ac:spMk id="51" creationId="{99D5C3CA-8236-46E4-9CB6-C1465F643EB5}"/>
          </ac:spMkLst>
        </pc:spChg>
        <pc:spChg chg="del">
          <ac:chgData name="Amelia Veith" userId="15bdf0d5-432d-4157-83ae-63e3a7e1dc2c" providerId="ADAL" clId="{4B56697D-57BF-4B8A-B789-2574BA0D7926}" dt="2021-10-04T20:18:38.271" v="929" actId="478"/>
          <ac:spMkLst>
            <pc:docMk/>
            <pc:sldMk cId="3591553544" sldId="300"/>
            <ac:spMk id="53" creationId="{DB8D0E0F-D48B-4464-8221-DDDE9CBBBEC3}"/>
          </ac:spMkLst>
        </pc:spChg>
        <pc:spChg chg="del">
          <ac:chgData name="Amelia Veith" userId="15bdf0d5-432d-4157-83ae-63e3a7e1dc2c" providerId="ADAL" clId="{4B56697D-57BF-4B8A-B789-2574BA0D7926}" dt="2021-10-04T20:18:38.271" v="929" actId="478"/>
          <ac:spMkLst>
            <pc:docMk/>
            <pc:sldMk cId="3591553544" sldId="300"/>
            <ac:spMk id="54" creationId="{6D7CE487-06D4-483A-853F-7680EB7AD0C6}"/>
          </ac:spMkLst>
        </pc:spChg>
        <pc:spChg chg="del">
          <ac:chgData name="Amelia Veith" userId="15bdf0d5-432d-4157-83ae-63e3a7e1dc2c" providerId="ADAL" clId="{4B56697D-57BF-4B8A-B789-2574BA0D7926}" dt="2021-10-04T20:18:38.271" v="929" actId="478"/>
          <ac:spMkLst>
            <pc:docMk/>
            <pc:sldMk cId="3591553544" sldId="300"/>
            <ac:spMk id="55" creationId="{71A6FAA0-F627-4634-BAA5-A69F4263B99B}"/>
          </ac:spMkLst>
        </pc:spChg>
        <pc:spChg chg="del">
          <ac:chgData name="Amelia Veith" userId="15bdf0d5-432d-4157-83ae-63e3a7e1dc2c" providerId="ADAL" clId="{4B56697D-57BF-4B8A-B789-2574BA0D7926}" dt="2021-10-04T20:18:43.866" v="931" actId="478"/>
          <ac:spMkLst>
            <pc:docMk/>
            <pc:sldMk cId="3591553544" sldId="300"/>
            <ac:spMk id="279" creationId="{00000000-0000-0000-0000-000000000000}"/>
          </ac:spMkLst>
        </pc:spChg>
        <pc:spChg chg="mod">
          <ac:chgData name="Amelia Veith" userId="15bdf0d5-432d-4157-83ae-63e3a7e1dc2c" providerId="ADAL" clId="{4B56697D-57BF-4B8A-B789-2574BA0D7926}" dt="2021-10-04T20:18:59.522" v="937" actId="14100"/>
          <ac:spMkLst>
            <pc:docMk/>
            <pc:sldMk cId="3591553544" sldId="300"/>
            <ac:spMk id="282" creationId="{00000000-0000-0000-0000-000000000000}"/>
          </ac:spMkLst>
        </pc:spChg>
        <pc:spChg chg="mod">
          <ac:chgData name="Amelia Veith" userId="15bdf0d5-432d-4157-83ae-63e3a7e1dc2c" providerId="ADAL" clId="{4B56697D-57BF-4B8A-B789-2574BA0D7926}" dt="2021-10-04T20:18:30.381" v="928" actId="20577"/>
          <ac:spMkLst>
            <pc:docMk/>
            <pc:sldMk cId="3591553544" sldId="300"/>
            <ac:spMk id="283" creationId="{00000000-0000-0000-0000-000000000000}"/>
          </ac:spMkLst>
        </pc:spChg>
        <pc:grpChg chg="del">
          <ac:chgData name="Amelia Veith" userId="15bdf0d5-432d-4157-83ae-63e3a7e1dc2c" providerId="ADAL" clId="{4B56697D-57BF-4B8A-B789-2574BA0D7926}" dt="2021-10-04T20:18:50.264" v="935" actId="478"/>
          <ac:grpSpMkLst>
            <pc:docMk/>
            <pc:sldMk cId="3591553544" sldId="300"/>
            <ac:grpSpMk id="11" creationId="{F1FE7948-BDE9-431B-89BD-5BA432189437}"/>
          </ac:grpSpMkLst>
        </pc:grpChg>
        <pc:picChg chg="add mod">
          <ac:chgData name="Amelia Veith" userId="15bdf0d5-432d-4157-83ae-63e3a7e1dc2c" providerId="ADAL" clId="{4B56697D-57BF-4B8A-B789-2574BA0D7926}" dt="2021-10-04T20:20:41.839" v="960" actId="1076"/>
          <ac:picMkLst>
            <pc:docMk/>
            <pc:sldMk cId="3591553544" sldId="300"/>
            <ac:picMk id="5" creationId="{48C11394-6608-4833-BB29-355D3C4BD2B6}"/>
          </ac:picMkLst>
        </pc:picChg>
        <pc:cxnChg chg="del">
          <ac:chgData name="Amelia Veith" userId="15bdf0d5-432d-4157-83ae-63e3a7e1dc2c" providerId="ADAL" clId="{4B56697D-57BF-4B8A-B789-2574BA0D7926}" dt="2021-10-04T20:18:53.872" v="936" actId="478"/>
          <ac:cxnSpMkLst>
            <pc:docMk/>
            <pc:sldMk cId="3591553544" sldId="300"/>
            <ac:cxnSpMk id="15" creationId="{C96186C0-4827-4D87-8E7D-6C7D07245B13}"/>
          </ac:cxnSpMkLst>
        </pc:cxnChg>
        <pc:cxnChg chg="del">
          <ac:chgData name="Amelia Veith" userId="15bdf0d5-432d-4157-83ae-63e3a7e1dc2c" providerId="ADAL" clId="{4B56697D-57BF-4B8A-B789-2574BA0D7926}" dt="2021-10-04T20:18:53.872" v="936" actId="478"/>
          <ac:cxnSpMkLst>
            <pc:docMk/>
            <pc:sldMk cId="3591553544" sldId="300"/>
            <ac:cxnSpMk id="56" creationId="{BBB077C8-D55C-404F-9965-BB16D35D7751}"/>
          </ac:cxnSpMkLst>
        </pc:cxnChg>
      </pc:sldChg>
      <pc:sldChg chg="addSp delSp modSp add del mod modAnim">
        <pc:chgData name="Amelia Veith" userId="15bdf0d5-432d-4157-83ae-63e3a7e1dc2c" providerId="ADAL" clId="{4B56697D-57BF-4B8A-B789-2574BA0D7926}" dt="2021-10-04T20:37:56.925" v="1063" actId="2696"/>
        <pc:sldMkLst>
          <pc:docMk/>
          <pc:sldMk cId="2862222734" sldId="301"/>
        </pc:sldMkLst>
        <pc:spChg chg="add mod">
          <ac:chgData name="Amelia Veith" userId="15bdf0d5-432d-4157-83ae-63e3a7e1dc2c" providerId="ADAL" clId="{4B56697D-57BF-4B8A-B789-2574BA0D7926}" dt="2021-10-04T20:21:32.424" v="965"/>
          <ac:spMkLst>
            <pc:docMk/>
            <pc:sldMk cId="2862222734" sldId="301"/>
            <ac:spMk id="9" creationId="{874A3E68-A85C-4139-808A-8648485D5D30}"/>
          </ac:spMkLst>
        </pc:spChg>
        <pc:spChg chg="mod">
          <ac:chgData name="Amelia Veith" userId="15bdf0d5-432d-4157-83ae-63e3a7e1dc2c" providerId="ADAL" clId="{4B56697D-57BF-4B8A-B789-2574BA0D7926}" dt="2021-10-04T20:19:39.690" v="952" actId="14100"/>
          <ac:spMkLst>
            <pc:docMk/>
            <pc:sldMk cId="2862222734" sldId="301"/>
            <ac:spMk id="282" creationId="{00000000-0000-0000-0000-000000000000}"/>
          </ac:spMkLst>
        </pc:spChg>
        <pc:spChg chg="mod">
          <ac:chgData name="Amelia Veith" userId="15bdf0d5-432d-4157-83ae-63e3a7e1dc2c" providerId="ADAL" clId="{4B56697D-57BF-4B8A-B789-2574BA0D7926}" dt="2021-10-04T20:19:32.174" v="951" actId="20577"/>
          <ac:spMkLst>
            <pc:docMk/>
            <pc:sldMk cId="2862222734" sldId="301"/>
            <ac:spMk id="283" creationId="{00000000-0000-0000-0000-000000000000}"/>
          </ac:spMkLst>
        </pc:spChg>
        <pc:picChg chg="add del mod">
          <ac:chgData name="Amelia Veith" userId="15bdf0d5-432d-4157-83ae-63e3a7e1dc2c" providerId="ADAL" clId="{4B56697D-57BF-4B8A-B789-2574BA0D7926}" dt="2021-10-04T20:37:35.897" v="1060" actId="21"/>
          <ac:picMkLst>
            <pc:docMk/>
            <pc:sldMk cId="2862222734" sldId="301"/>
            <ac:picMk id="4" creationId="{C16D5F44-62ED-4CF5-8A77-4DB3C9E8E964}"/>
          </ac:picMkLst>
        </pc:picChg>
      </pc:sldChg>
      <pc:sldChg chg="addSp delSp modSp add del mod modAnim">
        <pc:chgData name="Amelia Veith" userId="15bdf0d5-432d-4157-83ae-63e3a7e1dc2c" providerId="ADAL" clId="{4B56697D-57BF-4B8A-B789-2574BA0D7926}" dt="2021-10-04T21:04:27.773" v="1509" actId="2696"/>
        <pc:sldMkLst>
          <pc:docMk/>
          <pc:sldMk cId="625083085" sldId="302"/>
        </pc:sldMkLst>
        <pc:spChg chg="add mod">
          <ac:chgData name="Amelia Veith" userId="15bdf0d5-432d-4157-83ae-63e3a7e1dc2c" providerId="ADAL" clId="{4B56697D-57BF-4B8A-B789-2574BA0D7926}" dt="2021-10-04T21:01:34.012" v="1404" actId="1076"/>
          <ac:spMkLst>
            <pc:docMk/>
            <pc:sldMk cId="625083085" sldId="302"/>
            <ac:spMk id="11" creationId="{D0829EC1-11D6-4B8C-9498-2CA2FDD422BF}"/>
          </ac:spMkLst>
        </pc:spChg>
        <pc:spChg chg="add mod">
          <ac:chgData name="Amelia Veith" userId="15bdf0d5-432d-4157-83ae-63e3a7e1dc2c" providerId="ADAL" clId="{4B56697D-57BF-4B8A-B789-2574BA0D7926}" dt="2021-10-04T21:03:07.824" v="1441" actId="1076"/>
          <ac:spMkLst>
            <pc:docMk/>
            <pc:sldMk cId="625083085" sldId="302"/>
            <ac:spMk id="31" creationId="{6CFD166D-DB2E-4B83-9582-9A802B429950}"/>
          </ac:spMkLst>
        </pc:spChg>
        <pc:spChg chg="add mod">
          <ac:chgData name="Amelia Veith" userId="15bdf0d5-432d-4157-83ae-63e3a7e1dc2c" providerId="ADAL" clId="{4B56697D-57BF-4B8A-B789-2574BA0D7926}" dt="2021-10-04T21:03:39.055" v="1474" actId="1076"/>
          <ac:spMkLst>
            <pc:docMk/>
            <pc:sldMk cId="625083085" sldId="302"/>
            <ac:spMk id="38" creationId="{8C6C9043-83D3-4C0E-A00E-CF9D0DC72908}"/>
          </ac:spMkLst>
        </pc:spChg>
        <pc:spChg chg="add del mod">
          <ac:chgData name="Amelia Veith" userId="15bdf0d5-432d-4157-83ae-63e3a7e1dc2c" providerId="ADAL" clId="{4B56697D-57BF-4B8A-B789-2574BA0D7926}" dt="2021-10-04T21:03:59.417" v="1484" actId="47"/>
          <ac:spMkLst>
            <pc:docMk/>
            <pc:sldMk cId="625083085" sldId="302"/>
            <ac:spMk id="39" creationId="{6C653340-AFE3-4E98-92F9-1F4078A09CBA}"/>
          </ac:spMkLst>
        </pc:spChg>
        <pc:spChg chg="mod">
          <ac:chgData name="Amelia Veith" userId="15bdf0d5-432d-4157-83ae-63e3a7e1dc2c" providerId="ADAL" clId="{4B56697D-57BF-4B8A-B789-2574BA0D7926}" dt="2021-10-04T20:22:18.212" v="982" actId="1076"/>
          <ac:spMkLst>
            <pc:docMk/>
            <pc:sldMk cId="625083085" sldId="302"/>
            <ac:spMk id="349" creationId="{00000000-0000-0000-0000-000000000000}"/>
          </ac:spMkLst>
        </pc:spChg>
        <pc:spChg chg="mod">
          <ac:chgData name="Amelia Veith" userId="15bdf0d5-432d-4157-83ae-63e3a7e1dc2c" providerId="ADAL" clId="{4B56697D-57BF-4B8A-B789-2574BA0D7926}" dt="2021-10-04T20:22:05.101" v="981" actId="27636"/>
          <ac:spMkLst>
            <pc:docMk/>
            <pc:sldMk cId="625083085" sldId="302"/>
            <ac:spMk id="350" creationId="{00000000-0000-0000-0000-000000000000}"/>
          </ac:spMkLst>
        </pc:spChg>
        <pc:grpChg chg="add mod ord">
          <ac:chgData name="Amelia Veith" userId="15bdf0d5-432d-4157-83ae-63e3a7e1dc2c" providerId="ADAL" clId="{4B56697D-57BF-4B8A-B789-2574BA0D7926}" dt="2021-10-04T20:59:02.796" v="1400" actId="1076"/>
          <ac:grpSpMkLst>
            <pc:docMk/>
            <pc:sldMk cId="625083085" sldId="302"/>
            <ac:grpSpMk id="2" creationId="{8857EA09-DAF1-4E5B-869E-1AD8231036B5}"/>
          </ac:grpSpMkLst>
        </pc:grpChg>
        <pc:grpChg chg="add mod">
          <ac:chgData name="Amelia Veith" userId="15bdf0d5-432d-4157-83ae-63e3a7e1dc2c" providerId="ADAL" clId="{4B56697D-57BF-4B8A-B789-2574BA0D7926}" dt="2021-10-04T20:58:52.391" v="1398" actId="1076"/>
          <ac:grpSpMkLst>
            <pc:docMk/>
            <pc:sldMk cId="625083085" sldId="302"/>
            <ac:grpSpMk id="29" creationId="{180E652A-C65E-4895-A9D8-6946A33B982C}"/>
          </ac:grpSpMkLst>
        </pc:grpChg>
        <pc:grpChg chg="add mod">
          <ac:chgData name="Amelia Veith" userId="15bdf0d5-432d-4157-83ae-63e3a7e1dc2c" providerId="ADAL" clId="{4B56697D-57BF-4B8A-B789-2574BA0D7926}" dt="2021-10-04T21:01:47.862" v="1407" actId="164"/>
          <ac:grpSpMkLst>
            <pc:docMk/>
            <pc:sldMk cId="625083085" sldId="302"/>
            <ac:grpSpMk id="30" creationId="{B56A13BE-F22B-469B-A724-B7EED0F91E91}"/>
          </ac:grpSpMkLst>
        </pc:grpChg>
        <pc:picChg chg="add mod">
          <ac:chgData name="Amelia Veith" userId="15bdf0d5-432d-4157-83ae-63e3a7e1dc2c" providerId="ADAL" clId="{4B56697D-57BF-4B8A-B789-2574BA0D7926}" dt="2021-10-04T20:52:49.129" v="1327" actId="1076"/>
          <ac:picMkLst>
            <pc:docMk/>
            <pc:sldMk cId="625083085" sldId="302"/>
            <ac:picMk id="4" creationId="{A2722473-E429-4E87-B96E-640F6551D6FE}"/>
          </ac:picMkLst>
        </pc:picChg>
        <pc:picChg chg="del">
          <ac:chgData name="Amelia Veith" userId="15bdf0d5-432d-4157-83ae-63e3a7e1dc2c" providerId="ADAL" clId="{4B56697D-57BF-4B8A-B789-2574BA0D7926}" dt="2021-10-04T20:22:31.985" v="984" actId="478"/>
          <ac:picMkLst>
            <pc:docMk/>
            <pc:sldMk cId="625083085" sldId="302"/>
            <ac:picMk id="5" creationId="{FFB8E0CA-3AA9-4A27-B9FE-CCC4E5AF52B6}"/>
          </ac:picMkLst>
        </pc:picChg>
        <pc:picChg chg="add mod">
          <ac:chgData name="Amelia Veith" userId="15bdf0d5-432d-4157-83ae-63e3a7e1dc2c" providerId="ADAL" clId="{4B56697D-57BF-4B8A-B789-2574BA0D7926}" dt="2021-10-04T21:01:47.862" v="1407" actId="164"/>
          <ac:picMkLst>
            <pc:docMk/>
            <pc:sldMk cId="625083085" sldId="302"/>
            <ac:picMk id="7" creationId="{5FD62B55-804F-4597-A87B-70FA99EC8F8A}"/>
          </ac:picMkLst>
        </pc:picChg>
        <pc:picChg chg="add mod">
          <ac:chgData name="Amelia Veith" userId="15bdf0d5-432d-4157-83ae-63e3a7e1dc2c" providerId="ADAL" clId="{4B56697D-57BF-4B8A-B789-2574BA0D7926}" dt="2021-10-04T20:22:39.519" v="985" actId="164"/>
          <ac:picMkLst>
            <pc:docMk/>
            <pc:sldMk cId="625083085" sldId="302"/>
            <ac:picMk id="8" creationId="{E39D3A01-3EA2-4A7C-9DE6-D45FC8E367B1}"/>
          </ac:picMkLst>
        </pc:picChg>
        <pc:picChg chg="add mod">
          <ac:chgData name="Amelia Veith" userId="15bdf0d5-432d-4157-83ae-63e3a7e1dc2c" providerId="ADAL" clId="{4B56697D-57BF-4B8A-B789-2574BA0D7926}" dt="2021-10-04T20:22:39.519" v="985" actId="164"/>
          <ac:picMkLst>
            <pc:docMk/>
            <pc:sldMk cId="625083085" sldId="302"/>
            <ac:picMk id="9" creationId="{19FB8C15-839C-42EC-9DB8-BDC2D65133CD}"/>
          </ac:picMkLst>
        </pc:picChg>
        <pc:picChg chg="add mod">
          <ac:chgData name="Amelia Veith" userId="15bdf0d5-432d-4157-83ae-63e3a7e1dc2c" providerId="ADAL" clId="{4B56697D-57BF-4B8A-B789-2574BA0D7926}" dt="2021-10-04T21:01:47.862" v="1407" actId="164"/>
          <ac:picMkLst>
            <pc:docMk/>
            <pc:sldMk cId="625083085" sldId="302"/>
            <ac:picMk id="12" creationId="{DE708400-938D-45AE-A829-C5FF662C713D}"/>
          </ac:picMkLst>
        </pc:picChg>
        <pc:picChg chg="add mod">
          <ac:chgData name="Amelia Veith" userId="15bdf0d5-432d-4157-83ae-63e3a7e1dc2c" providerId="ADAL" clId="{4B56697D-57BF-4B8A-B789-2574BA0D7926}" dt="2021-10-04T21:01:47.862" v="1407" actId="164"/>
          <ac:picMkLst>
            <pc:docMk/>
            <pc:sldMk cId="625083085" sldId="302"/>
            <ac:picMk id="14" creationId="{A4220D9A-9527-43B9-A254-02C7E694DC6A}"/>
          </ac:picMkLst>
        </pc:picChg>
        <pc:picChg chg="add mod">
          <ac:chgData name="Amelia Veith" userId="15bdf0d5-432d-4157-83ae-63e3a7e1dc2c" providerId="ADAL" clId="{4B56697D-57BF-4B8A-B789-2574BA0D7926}" dt="2021-10-04T21:01:47.862" v="1407" actId="164"/>
          <ac:picMkLst>
            <pc:docMk/>
            <pc:sldMk cId="625083085" sldId="302"/>
            <ac:picMk id="16" creationId="{F6CE8B9A-0CA0-41F4-8A6D-302C9F1BF911}"/>
          </ac:picMkLst>
        </pc:picChg>
        <pc:picChg chg="add mod">
          <ac:chgData name="Amelia Veith" userId="15bdf0d5-432d-4157-83ae-63e3a7e1dc2c" providerId="ADAL" clId="{4B56697D-57BF-4B8A-B789-2574BA0D7926}" dt="2021-10-04T21:01:47.862" v="1407" actId="164"/>
          <ac:picMkLst>
            <pc:docMk/>
            <pc:sldMk cId="625083085" sldId="302"/>
            <ac:picMk id="18" creationId="{8821419A-4BB3-476A-9F9D-3657C3130E7D}"/>
          </ac:picMkLst>
        </pc:picChg>
        <pc:picChg chg="add mod">
          <ac:chgData name="Amelia Veith" userId="15bdf0d5-432d-4157-83ae-63e3a7e1dc2c" providerId="ADAL" clId="{4B56697D-57BF-4B8A-B789-2574BA0D7926}" dt="2021-10-04T21:01:47.862" v="1407" actId="164"/>
          <ac:picMkLst>
            <pc:docMk/>
            <pc:sldMk cId="625083085" sldId="302"/>
            <ac:picMk id="19" creationId="{EFB6E470-F32D-43A1-9EF7-101957EE07C5}"/>
          </ac:picMkLst>
        </pc:picChg>
        <pc:picChg chg="add mod">
          <ac:chgData name="Amelia Veith" userId="15bdf0d5-432d-4157-83ae-63e3a7e1dc2c" providerId="ADAL" clId="{4B56697D-57BF-4B8A-B789-2574BA0D7926}" dt="2021-10-04T20:56:54.729" v="1374" actId="1076"/>
          <ac:picMkLst>
            <pc:docMk/>
            <pc:sldMk cId="625083085" sldId="302"/>
            <ac:picMk id="20" creationId="{807579FD-0AAE-494E-9C49-F6155CA4198F}"/>
          </ac:picMkLst>
        </pc:picChg>
        <pc:picChg chg="add del mod">
          <ac:chgData name="Amelia Veith" userId="15bdf0d5-432d-4157-83ae-63e3a7e1dc2c" providerId="ADAL" clId="{4B56697D-57BF-4B8A-B789-2574BA0D7926}" dt="2021-10-04T20:55:00.479" v="1355" actId="478"/>
          <ac:picMkLst>
            <pc:docMk/>
            <pc:sldMk cId="625083085" sldId="302"/>
            <ac:picMk id="22" creationId="{572AB557-7F47-4E98-A8E8-1CD79E59D704}"/>
          </ac:picMkLst>
        </pc:picChg>
        <pc:picChg chg="add mod">
          <ac:chgData name="Amelia Veith" userId="15bdf0d5-432d-4157-83ae-63e3a7e1dc2c" providerId="ADAL" clId="{4B56697D-57BF-4B8A-B789-2574BA0D7926}" dt="2021-10-04T21:01:47.862" v="1407" actId="164"/>
          <ac:picMkLst>
            <pc:docMk/>
            <pc:sldMk cId="625083085" sldId="302"/>
            <ac:picMk id="23" creationId="{1FB3BB6C-DC6E-4F31-B403-1DCB4FA9E9FD}"/>
          </ac:picMkLst>
        </pc:picChg>
        <pc:picChg chg="add mod">
          <ac:chgData name="Amelia Veith" userId="15bdf0d5-432d-4157-83ae-63e3a7e1dc2c" providerId="ADAL" clId="{4B56697D-57BF-4B8A-B789-2574BA0D7926}" dt="2021-10-04T21:01:47.862" v="1407" actId="164"/>
          <ac:picMkLst>
            <pc:docMk/>
            <pc:sldMk cId="625083085" sldId="302"/>
            <ac:picMk id="24" creationId="{7B716038-7C7E-4305-929B-271831D793A4}"/>
          </ac:picMkLst>
        </pc:picChg>
        <pc:picChg chg="add mod">
          <ac:chgData name="Amelia Veith" userId="15bdf0d5-432d-4157-83ae-63e3a7e1dc2c" providerId="ADAL" clId="{4B56697D-57BF-4B8A-B789-2574BA0D7926}" dt="2021-10-04T21:01:47.862" v="1407" actId="164"/>
          <ac:picMkLst>
            <pc:docMk/>
            <pc:sldMk cId="625083085" sldId="302"/>
            <ac:picMk id="27" creationId="{8A645065-191E-4A55-A380-449B593E4188}"/>
          </ac:picMkLst>
        </pc:picChg>
        <pc:picChg chg="add mod">
          <ac:chgData name="Amelia Veith" userId="15bdf0d5-432d-4157-83ae-63e3a7e1dc2c" providerId="ADAL" clId="{4B56697D-57BF-4B8A-B789-2574BA0D7926}" dt="2021-10-04T21:01:47.862" v="1407" actId="164"/>
          <ac:picMkLst>
            <pc:docMk/>
            <pc:sldMk cId="625083085" sldId="302"/>
            <ac:picMk id="28" creationId="{7461A996-C87F-4E27-9E59-A5C7371284AE}"/>
          </ac:picMkLst>
        </pc:picChg>
        <pc:cxnChg chg="add mod">
          <ac:chgData name="Amelia Veith" userId="15bdf0d5-432d-4157-83ae-63e3a7e1dc2c" providerId="ADAL" clId="{4B56697D-57BF-4B8A-B789-2574BA0D7926}" dt="2021-10-04T20:58:21.228" v="1391" actId="164"/>
          <ac:cxnSpMkLst>
            <pc:docMk/>
            <pc:sldMk cId="625083085" sldId="302"/>
            <ac:cxnSpMk id="25" creationId="{05B3BB8E-AB00-43AA-819C-F5812AA283A4}"/>
          </ac:cxnSpMkLst>
        </pc:cxnChg>
        <pc:cxnChg chg="add mod">
          <ac:chgData name="Amelia Veith" userId="15bdf0d5-432d-4157-83ae-63e3a7e1dc2c" providerId="ADAL" clId="{4B56697D-57BF-4B8A-B789-2574BA0D7926}" dt="2021-10-04T20:58:21.228" v="1391" actId="164"/>
          <ac:cxnSpMkLst>
            <pc:docMk/>
            <pc:sldMk cId="625083085" sldId="302"/>
            <ac:cxnSpMk id="34" creationId="{6B3B11EC-9B27-49BA-B287-D7D0A0AA0832}"/>
          </ac:cxnSpMkLst>
        </pc:cxnChg>
      </pc:sldChg>
      <pc:sldChg chg="addSp delSp modSp add mod modAnim">
        <pc:chgData name="Amelia Veith" userId="15bdf0d5-432d-4157-83ae-63e3a7e1dc2c" providerId="ADAL" clId="{4B56697D-57BF-4B8A-B789-2574BA0D7926}" dt="2021-10-04T23:46:52.778" v="3176" actId="20577"/>
        <pc:sldMkLst>
          <pc:docMk/>
          <pc:sldMk cId="2132630587" sldId="303"/>
        </pc:sldMkLst>
        <pc:spChg chg="add mod">
          <ac:chgData name="Amelia Veith" userId="15bdf0d5-432d-4157-83ae-63e3a7e1dc2c" providerId="ADAL" clId="{4B56697D-57BF-4B8A-B789-2574BA0D7926}" dt="2021-10-04T23:10:41.038" v="2590" actId="1076"/>
          <ac:spMkLst>
            <pc:docMk/>
            <pc:sldMk cId="2132630587" sldId="303"/>
            <ac:spMk id="11" creationId="{8FD9AAB5-4A6D-4DF5-8B95-B7B0AA70E1CF}"/>
          </ac:spMkLst>
        </pc:spChg>
        <pc:spChg chg="add mod">
          <ac:chgData name="Amelia Veith" userId="15bdf0d5-432d-4157-83ae-63e3a7e1dc2c" providerId="ADAL" clId="{4B56697D-57BF-4B8A-B789-2574BA0D7926}" dt="2021-10-04T23:13:28.302" v="2696" actId="164"/>
          <ac:spMkLst>
            <pc:docMk/>
            <pc:sldMk cId="2132630587" sldId="303"/>
            <ac:spMk id="13" creationId="{230DD2B6-B437-4E21-BC05-1C104B69C9AB}"/>
          </ac:spMkLst>
        </pc:spChg>
        <pc:spChg chg="add mod">
          <ac:chgData name="Amelia Veith" userId="15bdf0d5-432d-4157-83ae-63e3a7e1dc2c" providerId="ADAL" clId="{4B56697D-57BF-4B8A-B789-2574BA0D7926}" dt="2021-10-04T23:13:38.695" v="2697" actId="164"/>
          <ac:spMkLst>
            <pc:docMk/>
            <pc:sldMk cId="2132630587" sldId="303"/>
            <ac:spMk id="19" creationId="{5757ACBD-E61F-4742-A4FC-2E292379500C}"/>
          </ac:spMkLst>
        </pc:spChg>
        <pc:spChg chg="add mod">
          <ac:chgData name="Amelia Veith" userId="15bdf0d5-432d-4157-83ae-63e3a7e1dc2c" providerId="ADAL" clId="{4B56697D-57BF-4B8A-B789-2574BA0D7926}" dt="2021-10-04T23:13:46.594" v="2698" actId="164"/>
          <ac:spMkLst>
            <pc:docMk/>
            <pc:sldMk cId="2132630587" sldId="303"/>
            <ac:spMk id="20" creationId="{E1E0745D-C8DF-43A6-9281-9F185D95CF1D}"/>
          </ac:spMkLst>
        </pc:spChg>
        <pc:spChg chg="add mod">
          <ac:chgData name="Amelia Veith" userId="15bdf0d5-432d-4157-83ae-63e3a7e1dc2c" providerId="ADAL" clId="{4B56697D-57BF-4B8A-B789-2574BA0D7926}" dt="2021-10-04T23:13:52.981" v="2699" actId="164"/>
          <ac:spMkLst>
            <pc:docMk/>
            <pc:sldMk cId="2132630587" sldId="303"/>
            <ac:spMk id="21" creationId="{F12E05B3-906D-472C-996D-A8FFD5F52C47}"/>
          </ac:spMkLst>
        </pc:spChg>
        <pc:spChg chg="mod">
          <ac:chgData name="Amelia Veith" userId="15bdf0d5-432d-4157-83ae-63e3a7e1dc2c" providerId="ADAL" clId="{4B56697D-57BF-4B8A-B789-2574BA0D7926}" dt="2021-10-04T20:23:53.791" v="1040" actId="1037"/>
          <ac:spMkLst>
            <pc:docMk/>
            <pc:sldMk cId="2132630587" sldId="303"/>
            <ac:spMk id="349" creationId="{00000000-0000-0000-0000-000000000000}"/>
          </ac:spMkLst>
        </pc:spChg>
        <pc:spChg chg="mod">
          <ac:chgData name="Amelia Veith" userId="15bdf0d5-432d-4157-83ae-63e3a7e1dc2c" providerId="ADAL" clId="{4B56697D-57BF-4B8A-B789-2574BA0D7926}" dt="2021-10-04T20:23:48.185" v="1036" actId="1036"/>
          <ac:spMkLst>
            <pc:docMk/>
            <pc:sldMk cId="2132630587" sldId="303"/>
            <ac:spMk id="350" creationId="{00000000-0000-0000-0000-000000000000}"/>
          </ac:spMkLst>
        </pc:spChg>
        <pc:spChg chg="mod">
          <ac:chgData name="Amelia Veith" userId="15bdf0d5-432d-4157-83ae-63e3a7e1dc2c" providerId="ADAL" clId="{4B56697D-57BF-4B8A-B789-2574BA0D7926}" dt="2021-10-04T23:46:52.778" v="3176" actId="20577"/>
          <ac:spMkLst>
            <pc:docMk/>
            <pc:sldMk cId="2132630587" sldId="303"/>
            <ac:spMk id="352" creationId="{00000000-0000-0000-0000-000000000000}"/>
          </ac:spMkLst>
        </pc:spChg>
        <pc:grpChg chg="del">
          <ac:chgData name="Amelia Veith" userId="15bdf0d5-432d-4157-83ae-63e3a7e1dc2c" providerId="ADAL" clId="{4B56697D-57BF-4B8A-B789-2574BA0D7926}" dt="2021-10-04T20:23:57.031" v="1041" actId="478"/>
          <ac:grpSpMkLst>
            <pc:docMk/>
            <pc:sldMk cId="2132630587" sldId="303"/>
            <ac:grpSpMk id="2" creationId="{8857EA09-DAF1-4E5B-869E-1AD8231036B5}"/>
          </ac:grpSpMkLst>
        </pc:grpChg>
        <pc:grpChg chg="add mod">
          <ac:chgData name="Amelia Veith" userId="15bdf0d5-432d-4157-83ae-63e3a7e1dc2c" providerId="ADAL" clId="{4B56697D-57BF-4B8A-B789-2574BA0D7926}" dt="2021-10-04T23:13:28.302" v="2696" actId="164"/>
          <ac:grpSpMkLst>
            <pc:docMk/>
            <pc:sldMk cId="2132630587" sldId="303"/>
            <ac:grpSpMk id="14" creationId="{CFA106FF-4503-499B-947D-B11C3A7E03B5}"/>
          </ac:grpSpMkLst>
        </pc:grpChg>
        <pc:grpChg chg="add mod">
          <ac:chgData name="Amelia Veith" userId="15bdf0d5-432d-4157-83ae-63e3a7e1dc2c" providerId="ADAL" clId="{4B56697D-57BF-4B8A-B789-2574BA0D7926}" dt="2021-10-04T23:13:38.695" v="2697" actId="164"/>
          <ac:grpSpMkLst>
            <pc:docMk/>
            <pc:sldMk cId="2132630587" sldId="303"/>
            <ac:grpSpMk id="15" creationId="{4B1F2701-5148-4693-8CE2-637E17415B9D}"/>
          </ac:grpSpMkLst>
        </pc:grpChg>
        <pc:grpChg chg="add mod">
          <ac:chgData name="Amelia Veith" userId="15bdf0d5-432d-4157-83ae-63e3a7e1dc2c" providerId="ADAL" clId="{4B56697D-57BF-4B8A-B789-2574BA0D7926}" dt="2021-10-04T23:13:46.594" v="2698" actId="164"/>
          <ac:grpSpMkLst>
            <pc:docMk/>
            <pc:sldMk cId="2132630587" sldId="303"/>
            <ac:grpSpMk id="16" creationId="{B78DADE3-0FED-4E6F-8322-D95FF77FA718}"/>
          </ac:grpSpMkLst>
        </pc:grpChg>
        <pc:grpChg chg="add mod">
          <ac:chgData name="Amelia Veith" userId="15bdf0d5-432d-4157-83ae-63e3a7e1dc2c" providerId="ADAL" clId="{4B56697D-57BF-4B8A-B789-2574BA0D7926}" dt="2021-10-04T23:13:52.981" v="2699" actId="164"/>
          <ac:grpSpMkLst>
            <pc:docMk/>
            <pc:sldMk cId="2132630587" sldId="303"/>
            <ac:grpSpMk id="17" creationId="{0FA16D51-9168-403D-A1FB-BC7E87EAF30B}"/>
          </ac:grpSpMkLst>
        </pc:grpChg>
        <pc:picChg chg="add mod">
          <ac:chgData name="Amelia Veith" userId="15bdf0d5-432d-4157-83ae-63e3a7e1dc2c" providerId="ADAL" clId="{4B56697D-57BF-4B8A-B789-2574BA0D7926}" dt="2021-10-04T23:13:28.302" v="2696" actId="164"/>
          <ac:picMkLst>
            <pc:docMk/>
            <pc:sldMk cId="2132630587" sldId="303"/>
            <ac:picMk id="4" creationId="{B955389D-9DE3-4ABE-A021-A4DBAAE35B1D}"/>
          </ac:picMkLst>
        </pc:picChg>
        <pc:picChg chg="add mod">
          <ac:chgData name="Amelia Veith" userId="15bdf0d5-432d-4157-83ae-63e3a7e1dc2c" providerId="ADAL" clId="{4B56697D-57BF-4B8A-B789-2574BA0D7926}" dt="2021-10-04T23:13:38.695" v="2697" actId="164"/>
          <ac:picMkLst>
            <pc:docMk/>
            <pc:sldMk cId="2132630587" sldId="303"/>
            <ac:picMk id="6" creationId="{C8C04AEC-565F-46DE-B077-C37D9F92BDE1}"/>
          </ac:picMkLst>
        </pc:picChg>
        <pc:picChg chg="add mod ord">
          <ac:chgData name="Amelia Veith" userId="15bdf0d5-432d-4157-83ae-63e3a7e1dc2c" providerId="ADAL" clId="{4B56697D-57BF-4B8A-B789-2574BA0D7926}" dt="2021-10-04T23:13:52.981" v="2699" actId="164"/>
          <ac:picMkLst>
            <pc:docMk/>
            <pc:sldMk cId="2132630587" sldId="303"/>
            <ac:picMk id="10" creationId="{F89B0222-AA9E-42CE-8392-077F386BBEC6}"/>
          </ac:picMkLst>
        </pc:picChg>
        <pc:picChg chg="add mod">
          <ac:chgData name="Amelia Veith" userId="15bdf0d5-432d-4157-83ae-63e3a7e1dc2c" providerId="ADAL" clId="{4B56697D-57BF-4B8A-B789-2574BA0D7926}" dt="2021-10-04T23:13:46.594" v="2698" actId="164"/>
          <ac:picMkLst>
            <pc:docMk/>
            <pc:sldMk cId="2132630587" sldId="303"/>
            <ac:picMk id="12" creationId="{ABCC8045-EB66-4B99-AE94-FBB08D0FC8F4}"/>
          </ac:picMkLst>
        </pc:picChg>
      </pc:sldChg>
      <pc:sldChg chg="modSp add mod">
        <pc:chgData name="Amelia Veith" userId="15bdf0d5-432d-4157-83ae-63e3a7e1dc2c" providerId="ADAL" clId="{4B56697D-57BF-4B8A-B789-2574BA0D7926}" dt="2021-10-04T23:46:41.764" v="3161" actId="20577"/>
        <pc:sldMkLst>
          <pc:docMk/>
          <pc:sldMk cId="3596009328" sldId="304"/>
        </pc:sldMkLst>
        <pc:spChg chg="mod">
          <ac:chgData name="Amelia Veith" userId="15bdf0d5-432d-4157-83ae-63e3a7e1dc2c" providerId="ADAL" clId="{4B56697D-57BF-4B8A-B789-2574BA0D7926}" dt="2021-10-04T21:04:14.690" v="1508" actId="122"/>
          <ac:spMkLst>
            <pc:docMk/>
            <pc:sldMk cId="3596009328" sldId="304"/>
            <ac:spMk id="39" creationId="{6C653340-AFE3-4E98-92F9-1F4078A09CBA}"/>
          </ac:spMkLst>
        </pc:spChg>
        <pc:spChg chg="mod">
          <ac:chgData name="Amelia Veith" userId="15bdf0d5-432d-4157-83ae-63e3a7e1dc2c" providerId="ADAL" clId="{4B56697D-57BF-4B8A-B789-2574BA0D7926}" dt="2021-10-04T23:46:41.764" v="3161" actId="20577"/>
          <ac:spMkLst>
            <pc:docMk/>
            <pc:sldMk cId="3596009328" sldId="304"/>
            <ac:spMk id="352" creationId="{00000000-0000-0000-0000-000000000000}"/>
          </ac:spMkLst>
        </pc:spChg>
      </pc:sldChg>
      <pc:sldChg chg="delSp modSp add mod">
        <pc:chgData name="Amelia Veith" userId="15bdf0d5-432d-4157-83ae-63e3a7e1dc2c" providerId="ADAL" clId="{4B56697D-57BF-4B8A-B789-2574BA0D7926}" dt="2021-10-04T23:55:49.256" v="3283" actId="20577"/>
        <pc:sldMkLst>
          <pc:docMk/>
          <pc:sldMk cId="2579386710" sldId="305"/>
        </pc:sldMkLst>
        <pc:spChg chg="mod">
          <ac:chgData name="Amelia Veith" userId="15bdf0d5-432d-4157-83ae-63e3a7e1dc2c" providerId="ADAL" clId="{4B56697D-57BF-4B8A-B789-2574BA0D7926}" dt="2021-10-04T21:13:50.496" v="1573" actId="207"/>
          <ac:spMkLst>
            <pc:docMk/>
            <pc:sldMk cId="2579386710" sldId="305"/>
            <ac:spMk id="17" creationId="{5A2CF919-5BB8-40CE-B5C5-D1F1B2968F03}"/>
          </ac:spMkLst>
        </pc:spChg>
        <pc:spChg chg="mod">
          <ac:chgData name="Amelia Veith" userId="15bdf0d5-432d-4157-83ae-63e3a7e1dc2c" providerId="ADAL" clId="{4B56697D-57BF-4B8A-B789-2574BA0D7926}" dt="2021-10-04T23:19:03.772" v="2755" actId="20577"/>
          <ac:spMkLst>
            <pc:docMk/>
            <pc:sldMk cId="2579386710" sldId="305"/>
            <ac:spMk id="25" creationId="{D7CF6255-3789-4A36-8BBB-A2649962040B}"/>
          </ac:spMkLst>
        </pc:spChg>
        <pc:spChg chg="mod">
          <ac:chgData name="Amelia Veith" userId="15bdf0d5-432d-4157-83ae-63e3a7e1dc2c" providerId="ADAL" clId="{4B56697D-57BF-4B8A-B789-2574BA0D7926}" dt="2021-10-04T21:13:12.327" v="1569" actId="14100"/>
          <ac:spMkLst>
            <pc:docMk/>
            <pc:sldMk cId="2579386710" sldId="305"/>
            <ac:spMk id="349" creationId="{00000000-0000-0000-0000-000000000000}"/>
          </ac:spMkLst>
        </pc:spChg>
        <pc:spChg chg="mod">
          <ac:chgData name="Amelia Veith" userId="15bdf0d5-432d-4157-83ae-63e3a7e1dc2c" providerId="ADAL" clId="{4B56697D-57BF-4B8A-B789-2574BA0D7926}" dt="2021-10-04T21:13:04.199" v="1568" actId="14100"/>
          <ac:spMkLst>
            <pc:docMk/>
            <pc:sldMk cId="2579386710" sldId="305"/>
            <ac:spMk id="350" creationId="{00000000-0000-0000-0000-000000000000}"/>
          </ac:spMkLst>
        </pc:spChg>
        <pc:spChg chg="mod">
          <ac:chgData name="Amelia Veith" userId="15bdf0d5-432d-4157-83ae-63e3a7e1dc2c" providerId="ADAL" clId="{4B56697D-57BF-4B8A-B789-2574BA0D7926}" dt="2021-10-04T23:55:49.256" v="3283" actId="20577"/>
          <ac:spMkLst>
            <pc:docMk/>
            <pc:sldMk cId="2579386710" sldId="305"/>
            <ac:spMk id="352" creationId="{00000000-0000-0000-0000-000000000000}"/>
          </ac:spMkLst>
        </pc:spChg>
        <pc:grpChg chg="del">
          <ac:chgData name="Amelia Veith" userId="15bdf0d5-432d-4157-83ae-63e3a7e1dc2c" providerId="ADAL" clId="{4B56697D-57BF-4B8A-B789-2574BA0D7926}" dt="2021-10-04T21:09:24.162" v="1513" actId="478"/>
          <ac:grpSpMkLst>
            <pc:docMk/>
            <pc:sldMk cId="2579386710" sldId="305"/>
            <ac:grpSpMk id="27" creationId="{7EE2CC2F-8393-4035-8B42-CB34A4495D26}"/>
          </ac:grpSpMkLst>
        </pc:grpChg>
        <pc:grpChg chg="del">
          <ac:chgData name="Amelia Veith" userId="15bdf0d5-432d-4157-83ae-63e3a7e1dc2c" providerId="ADAL" clId="{4B56697D-57BF-4B8A-B789-2574BA0D7926}" dt="2021-10-04T21:09:25.980" v="1514" actId="478"/>
          <ac:grpSpMkLst>
            <pc:docMk/>
            <pc:sldMk cId="2579386710" sldId="305"/>
            <ac:grpSpMk id="28" creationId="{A6CDD59B-7584-4B7F-8E6E-873F10C642FB}"/>
          </ac:grpSpMkLst>
        </pc:grpChg>
        <pc:grpChg chg="del">
          <ac:chgData name="Amelia Veith" userId="15bdf0d5-432d-4157-83ae-63e3a7e1dc2c" providerId="ADAL" clId="{4B56697D-57BF-4B8A-B789-2574BA0D7926}" dt="2021-10-04T21:09:27.900" v="1515" actId="478"/>
          <ac:grpSpMkLst>
            <pc:docMk/>
            <pc:sldMk cId="2579386710" sldId="305"/>
            <ac:grpSpMk id="29" creationId="{72B6DB02-5778-41FB-990A-B2AD32F585EA}"/>
          </ac:grpSpMkLst>
        </pc:grpChg>
        <pc:grpChg chg="del">
          <ac:chgData name="Amelia Veith" userId="15bdf0d5-432d-4157-83ae-63e3a7e1dc2c" providerId="ADAL" clId="{4B56697D-57BF-4B8A-B789-2574BA0D7926}" dt="2021-10-04T21:09:29.790" v="1516" actId="478"/>
          <ac:grpSpMkLst>
            <pc:docMk/>
            <pc:sldMk cId="2579386710" sldId="305"/>
            <ac:grpSpMk id="30" creationId="{7BC2A1DA-A798-4E58-94C1-91B6201D59D1}"/>
          </ac:grpSpMkLst>
        </pc:grpChg>
        <pc:picChg chg="mod">
          <ac:chgData name="Amelia Veith" userId="15bdf0d5-432d-4157-83ae-63e3a7e1dc2c" providerId="ADAL" clId="{4B56697D-57BF-4B8A-B789-2574BA0D7926}" dt="2021-10-04T21:09:14.996" v="1511" actId="1076"/>
          <ac:picMkLst>
            <pc:docMk/>
            <pc:sldMk cId="2579386710" sldId="305"/>
            <ac:picMk id="7" creationId="{58CA2E9B-9765-4D56-A17D-72235F0AC5A9}"/>
          </ac:picMkLst>
        </pc:picChg>
        <pc:picChg chg="mod">
          <ac:chgData name="Amelia Veith" userId="15bdf0d5-432d-4157-83ae-63e3a7e1dc2c" providerId="ADAL" clId="{4B56697D-57BF-4B8A-B789-2574BA0D7926}" dt="2021-10-04T21:09:20.113" v="1512" actId="1076"/>
          <ac:picMkLst>
            <pc:docMk/>
            <pc:sldMk cId="2579386710" sldId="305"/>
            <ac:picMk id="9" creationId="{D633E4DA-B408-466D-9502-8961E1E1E0F6}"/>
          </ac:picMkLst>
        </pc:picChg>
      </pc:sldChg>
      <pc:sldChg chg="addSp delSp modSp add mod delAnim modAnim">
        <pc:chgData name="Amelia Veith" userId="15bdf0d5-432d-4157-83ae-63e3a7e1dc2c" providerId="ADAL" clId="{4B56697D-57BF-4B8A-B789-2574BA0D7926}" dt="2021-10-05T16:08:36.962" v="4106" actId="20577"/>
        <pc:sldMkLst>
          <pc:docMk/>
          <pc:sldMk cId="2356533094" sldId="306"/>
        </pc:sldMkLst>
        <pc:spChg chg="add mod">
          <ac:chgData name="Amelia Veith" userId="15bdf0d5-432d-4157-83ae-63e3a7e1dc2c" providerId="ADAL" clId="{4B56697D-57BF-4B8A-B789-2574BA0D7926}" dt="2021-10-04T21:22:59.974" v="1668" actId="164"/>
          <ac:spMkLst>
            <pc:docMk/>
            <pc:sldMk cId="2356533094" sldId="306"/>
            <ac:spMk id="2" creationId="{3B3A2EA1-99AD-4FB6-AEE7-797CB43B0B1F}"/>
          </ac:spMkLst>
        </pc:spChg>
        <pc:spChg chg="del mod topLvl">
          <ac:chgData name="Amelia Veith" userId="15bdf0d5-432d-4157-83ae-63e3a7e1dc2c" providerId="ADAL" clId="{4B56697D-57BF-4B8A-B789-2574BA0D7926}" dt="2021-10-04T21:15:02.906" v="1594" actId="478"/>
          <ac:spMkLst>
            <pc:docMk/>
            <pc:sldMk cId="2356533094" sldId="306"/>
            <ac:spMk id="15" creationId="{F0273BC8-0C14-404F-A752-856F990BA64F}"/>
          </ac:spMkLst>
        </pc:spChg>
        <pc:spChg chg="add del mod">
          <ac:chgData name="Amelia Veith" userId="15bdf0d5-432d-4157-83ae-63e3a7e1dc2c" providerId="ADAL" clId="{4B56697D-57BF-4B8A-B789-2574BA0D7926}" dt="2021-10-04T21:22:45.326" v="1665" actId="478"/>
          <ac:spMkLst>
            <pc:docMk/>
            <pc:sldMk cId="2356533094" sldId="306"/>
            <ac:spMk id="16" creationId="{F82AEBB8-CAAB-4012-AB10-DBF42C3E3C79}"/>
          </ac:spMkLst>
        </pc:spChg>
        <pc:spChg chg="mod">
          <ac:chgData name="Amelia Veith" userId="15bdf0d5-432d-4157-83ae-63e3a7e1dc2c" providerId="ADAL" clId="{4B56697D-57BF-4B8A-B789-2574BA0D7926}" dt="2021-10-04T21:22:59.974" v="1668" actId="164"/>
          <ac:spMkLst>
            <pc:docMk/>
            <pc:sldMk cId="2356533094" sldId="306"/>
            <ac:spMk id="17" creationId="{5A2CF919-5BB8-40CE-B5C5-D1F1B2968F03}"/>
          </ac:spMkLst>
        </pc:spChg>
        <pc:spChg chg="add del mod">
          <ac:chgData name="Amelia Veith" userId="15bdf0d5-432d-4157-83ae-63e3a7e1dc2c" providerId="ADAL" clId="{4B56697D-57BF-4B8A-B789-2574BA0D7926}" dt="2021-10-04T21:22:49.295" v="1667" actId="478"/>
          <ac:spMkLst>
            <pc:docMk/>
            <pc:sldMk cId="2356533094" sldId="306"/>
            <ac:spMk id="18" creationId="{259D53BA-857F-49CC-87CE-51D869AB7EAB}"/>
          </ac:spMkLst>
        </pc:spChg>
        <pc:spChg chg="add del mod">
          <ac:chgData name="Amelia Veith" userId="15bdf0d5-432d-4157-83ae-63e3a7e1dc2c" providerId="ADAL" clId="{4B56697D-57BF-4B8A-B789-2574BA0D7926}" dt="2021-10-04T21:22:46.764" v="1666" actId="478"/>
          <ac:spMkLst>
            <pc:docMk/>
            <pc:sldMk cId="2356533094" sldId="306"/>
            <ac:spMk id="19" creationId="{38A42517-D03F-4274-B1F9-AA0EB715322F}"/>
          </ac:spMkLst>
        </pc:spChg>
        <pc:spChg chg="mod">
          <ac:chgData name="Amelia Veith" userId="15bdf0d5-432d-4157-83ae-63e3a7e1dc2c" providerId="ADAL" clId="{4B56697D-57BF-4B8A-B789-2574BA0D7926}" dt="2021-10-04T21:23:05.605" v="1669"/>
          <ac:spMkLst>
            <pc:docMk/>
            <pc:sldMk cId="2356533094" sldId="306"/>
            <ac:spMk id="22" creationId="{B91B3E34-EA7C-45FB-8EAC-CA9835DB781A}"/>
          </ac:spMkLst>
        </pc:spChg>
        <pc:spChg chg="mod">
          <ac:chgData name="Amelia Veith" userId="15bdf0d5-432d-4157-83ae-63e3a7e1dc2c" providerId="ADAL" clId="{4B56697D-57BF-4B8A-B789-2574BA0D7926}" dt="2021-10-05T16:08:36.962" v="4106" actId="20577"/>
          <ac:spMkLst>
            <pc:docMk/>
            <pc:sldMk cId="2356533094" sldId="306"/>
            <ac:spMk id="23" creationId="{C1C9B37C-93E6-49A8-9D5D-D29D2961A8BA}"/>
          </ac:spMkLst>
        </pc:spChg>
        <pc:spChg chg="mod">
          <ac:chgData name="Amelia Veith" userId="15bdf0d5-432d-4157-83ae-63e3a7e1dc2c" providerId="ADAL" clId="{4B56697D-57BF-4B8A-B789-2574BA0D7926}" dt="2021-10-04T21:23:30.534" v="1679" actId="1036"/>
          <ac:spMkLst>
            <pc:docMk/>
            <pc:sldMk cId="2356533094" sldId="306"/>
            <ac:spMk id="27" creationId="{F625BE90-41DA-404B-BED6-D418470E2AA2}"/>
          </ac:spMkLst>
        </pc:spChg>
        <pc:spChg chg="mod">
          <ac:chgData name="Amelia Veith" userId="15bdf0d5-432d-4157-83ae-63e3a7e1dc2c" providerId="ADAL" clId="{4B56697D-57BF-4B8A-B789-2574BA0D7926}" dt="2021-10-04T21:23:48.351" v="1695" actId="20577"/>
          <ac:spMkLst>
            <pc:docMk/>
            <pc:sldMk cId="2356533094" sldId="306"/>
            <ac:spMk id="28" creationId="{84784F20-3DB1-427F-953F-5A39036BD046}"/>
          </ac:spMkLst>
        </pc:spChg>
        <pc:spChg chg="mod">
          <ac:chgData name="Amelia Veith" userId="15bdf0d5-432d-4157-83ae-63e3a7e1dc2c" providerId="ADAL" clId="{4B56697D-57BF-4B8A-B789-2574BA0D7926}" dt="2021-10-04T21:23:16.816" v="1673"/>
          <ac:spMkLst>
            <pc:docMk/>
            <pc:sldMk cId="2356533094" sldId="306"/>
            <ac:spMk id="30" creationId="{AECC3A76-0A29-4CEB-B93B-CF20CF8069A3}"/>
          </ac:spMkLst>
        </pc:spChg>
        <pc:spChg chg="mod">
          <ac:chgData name="Amelia Veith" userId="15bdf0d5-432d-4157-83ae-63e3a7e1dc2c" providerId="ADAL" clId="{4B56697D-57BF-4B8A-B789-2574BA0D7926}" dt="2021-10-04T21:25:26.428" v="1809" actId="1076"/>
          <ac:spMkLst>
            <pc:docMk/>
            <pc:sldMk cId="2356533094" sldId="306"/>
            <ac:spMk id="31" creationId="{09C8C340-06B2-44E0-B2D6-7DE329A86E35}"/>
          </ac:spMkLst>
        </pc:spChg>
        <pc:spChg chg="add mod">
          <ac:chgData name="Amelia Veith" userId="15bdf0d5-432d-4157-83ae-63e3a7e1dc2c" providerId="ADAL" clId="{4B56697D-57BF-4B8A-B789-2574BA0D7926}" dt="2021-10-04T23:55:07.490" v="3267" actId="1076"/>
          <ac:spMkLst>
            <pc:docMk/>
            <pc:sldMk cId="2356533094" sldId="306"/>
            <ac:spMk id="32" creationId="{F2B014EB-2783-4CBE-9FD4-516E5360AB70}"/>
          </ac:spMkLst>
        </pc:spChg>
        <pc:spChg chg="mod">
          <ac:chgData name="Amelia Veith" userId="15bdf0d5-432d-4157-83ae-63e3a7e1dc2c" providerId="ADAL" clId="{4B56697D-57BF-4B8A-B789-2574BA0D7926}" dt="2021-10-04T21:14:27.311" v="1587" actId="14100"/>
          <ac:spMkLst>
            <pc:docMk/>
            <pc:sldMk cId="2356533094" sldId="306"/>
            <ac:spMk id="349" creationId="{00000000-0000-0000-0000-000000000000}"/>
          </ac:spMkLst>
        </pc:spChg>
        <pc:spChg chg="mod">
          <ac:chgData name="Amelia Veith" userId="15bdf0d5-432d-4157-83ae-63e3a7e1dc2c" providerId="ADAL" clId="{4B56697D-57BF-4B8A-B789-2574BA0D7926}" dt="2021-10-04T21:14:17.309" v="1585" actId="20577"/>
          <ac:spMkLst>
            <pc:docMk/>
            <pc:sldMk cId="2356533094" sldId="306"/>
            <ac:spMk id="350" creationId="{00000000-0000-0000-0000-000000000000}"/>
          </ac:spMkLst>
        </pc:spChg>
        <pc:spChg chg="del">
          <ac:chgData name="Amelia Veith" userId="15bdf0d5-432d-4157-83ae-63e3a7e1dc2c" providerId="ADAL" clId="{4B56697D-57BF-4B8A-B789-2574BA0D7926}" dt="2021-10-04T23:55:02.176" v="3266" actId="478"/>
          <ac:spMkLst>
            <pc:docMk/>
            <pc:sldMk cId="2356533094" sldId="306"/>
            <ac:spMk id="352" creationId="{00000000-0000-0000-0000-000000000000}"/>
          </ac:spMkLst>
        </pc:spChg>
        <pc:grpChg chg="add mod">
          <ac:chgData name="Amelia Veith" userId="15bdf0d5-432d-4157-83ae-63e3a7e1dc2c" providerId="ADAL" clId="{4B56697D-57BF-4B8A-B789-2574BA0D7926}" dt="2021-10-04T21:35:06.539" v="2127" actId="1076"/>
          <ac:grpSpMkLst>
            <pc:docMk/>
            <pc:sldMk cId="2356533094" sldId="306"/>
            <ac:grpSpMk id="3" creationId="{A5D7FDE4-CC3E-4CDD-A200-C591B97C3B3D}"/>
          </ac:grpSpMkLst>
        </pc:grpChg>
        <pc:grpChg chg="del">
          <ac:chgData name="Amelia Veith" userId="15bdf0d5-432d-4157-83ae-63e3a7e1dc2c" providerId="ADAL" clId="{4B56697D-57BF-4B8A-B789-2574BA0D7926}" dt="2021-10-04T21:14:46.276" v="1589" actId="478"/>
          <ac:grpSpMkLst>
            <pc:docMk/>
            <pc:sldMk cId="2356533094" sldId="306"/>
            <ac:grpSpMk id="10" creationId="{671AD74A-D558-4114-8828-7EA23BCBCE2C}"/>
          </ac:grpSpMkLst>
        </pc:grpChg>
        <pc:grpChg chg="add del mod">
          <ac:chgData name="Amelia Veith" userId="15bdf0d5-432d-4157-83ae-63e3a7e1dc2c" providerId="ADAL" clId="{4B56697D-57BF-4B8A-B789-2574BA0D7926}" dt="2021-10-04T21:14:54.164" v="1591" actId="165"/>
          <ac:grpSpMkLst>
            <pc:docMk/>
            <pc:sldMk cId="2356533094" sldId="306"/>
            <ac:grpSpMk id="13" creationId="{E6D65191-FB6B-4E38-BC0C-88CF0C3470B0}"/>
          </ac:grpSpMkLst>
        </pc:grpChg>
        <pc:grpChg chg="add mod">
          <ac:chgData name="Amelia Veith" userId="15bdf0d5-432d-4157-83ae-63e3a7e1dc2c" providerId="ADAL" clId="{4B56697D-57BF-4B8A-B789-2574BA0D7926}" dt="2021-10-04T21:35:06.539" v="2127" actId="1076"/>
          <ac:grpSpMkLst>
            <pc:docMk/>
            <pc:sldMk cId="2356533094" sldId="306"/>
            <ac:grpSpMk id="21" creationId="{B82A19A5-B045-45A5-B648-EF1AFB55A7E5}"/>
          </ac:grpSpMkLst>
        </pc:grpChg>
        <pc:grpChg chg="add mod">
          <ac:chgData name="Amelia Veith" userId="15bdf0d5-432d-4157-83ae-63e3a7e1dc2c" providerId="ADAL" clId="{4B56697D-57BF-4B8A-B789-2574BA0D7926}" dt="2021-10-04T21:35:06.539" v="2127" actId="1076"/>
          <ac:grpSpMkLst>
            <pc:docMk/>
            <pc:sldMk cId="2356533094" sldId="306"/>
            <ac:grpSpMk id="24" creationId="{B520585D-19C8-4249-B188-082974FB691B}"/>
          </ac:grpSpMkLst>
        </pc:grpChg>
        <pc:grpChg chg="del">
          <ac:chgData name="Amelia Veith" userId="15bdf0d5-432d-4157-83ae-63e3a7e1dc2c" providerId="ADAL" clId="{4B56697D-57BF-4B8A-B789-2574BA0D7926}" dt="2021-10-04T21:14:47.952" v="1590" actId="478"/>
          <ac:grpSpMkLst>
            <pc:docMk/>
            <pc:sldMk cId="2356533094" sldId="306"/>
            <ac:grpSpMk id="26" creationId="{F29BFA1B-38C5-4A23-B25F-1A1E2148A1F5}"/>
          </ac:grpSpMkLst>
        </pc:grpChg>
        <pc:grpChg chg="add mod">
          <ac:chgData name="Amelia Veith" userId="15bdf0d5-432d-4157-83ae-63e3a7e1dc2c" providerId="ADAL" clId="{4B56697D-57BF-4B8A-B789-2574BA0D7926}" dt="2021-10-04T21:25:34.409" v="1810" actId="1076"/>
          <ac:grpSpMkLst>
            <pc:docMk/>
            <pc:sldMk cId="2356533094" sldId="306"/>
            <ac:grpSpMk id="29" creationId="{E82589A7-4AA2-4F4D-A23B-6C41E89B4DC2}"/>
          </ac:grpSpMkLst>
        </pc:grpChg>
        <pc:picChg chg="del">
          <ac:chgData name="Amelia Veith" userId="15bdf0d5-432d-4157-83ae-63e3a7e1dc2c" providerId="ADAL" clId="{4B56697D-57BF-4B8A-B789-2574BA0D7926}" dt="2021-10-04T21:14:46.276" v="1589" actId="478"/>
          <ac:picMkLst>
            <pc:docMk/>
            <pc:sldMk cId="2356533094" sldId="306"/>
            <ac:picMk id="9" creationId="{D633E4DA-B408-466D-9502-8961E1E1E0F6}"/>
          </ac:picMkLst>
        </pc:picChg>
        <pc:picChg chg="mod topLvl">
          <ac:chgData name="Amelia Veith" userId="15bdf0d5-432d-4157-83ae-63e3a7e1dc2c" providerId="ADAL" clId="{4B56697D-57BF-4B8A-B789-2574BA0D7926}" dt="2021-10-04T21:15:09.361" v="1595" actId="1076"/>
          <ac:picMkLst>
            <pc:docMk/>
            <pc:sldMk cId="2356533094" sldId="306"/>
            <ac:picMk id="14" creationId="{1D308505-7569-4147-9481-82D05EE12DE3}"/>
          </ac:picMkLst>
        </pc:picChg>
      </pc:sldChg>
      <pc:sldChg chg="addSp delSp modSp add mod">
        <pc:chgData name="Amelia Veith" userId="15bdf0d5-432d-4157-83ae-63e3a7e1dc2c" providerId="ADAL" clId="{4B56697D-57BF-4B8A-B789-2574BA0D7926}" dt="2021-10-04T23:55:15.478" v="3270"/>
        <pc:sldMkLst>
          <pc:docMk/>
          <pc:sldMk cId="181314469" sldId="307"/>
        </pc:sldMkLst>
        <pc:spChg chg="mod">
          <ac:chgData name="Amelia Veith" userId="15bdf0d5-432d-4157-83ae-63e3a7e1dc2c" providerId="ADAL" clId="{4B56697D-57BF-4B8A-B789-2574BA0D7926}" dt="2021-10-04T21:30:51.035" v="1994" actId="20577"/>
          <ac:spMkLst>
            <pc:docMk/>
            <pc:sldMk cId="181314469" sldId="307"/>
            <ac:spMk id="2" creationId="{3B3A2EA1-99AD-4FB6-AEE7-797CB43B0B1F}"/>
          </ac:spMkLst>
        </pc:spChg>
        <pc:spChg chg="mod">
          <ac:chgData name="Amelia Veith" userId="15bdf0d5-432d-4157-83ae-63e3a7e1dc2c" providerId="ADAL" clId="{4B56697D-57BF-4B8A-B789-2574BA0D7926}" dt="2021-10-04T21:31:01.652" v="1995" actId="14100"/>
          <ac:spMkLst>
            <pc:docMk/>
            <pc:sldMk cId="181314469" sldId="307"/>
            <ac:spMk id="17" creationId="{5A2CF919-5BB8-40CE-B5C5-D1F1B2968F03}"/>
          </ac:spMkLst>
        </pc:spChg>
        <pc:spChg chg="del mod topLvl">
          <ac:chgData name="Amelia Veith" userId="15bdf0d5-432d-4157-83ae-63e3a7e1dc2c" providerId="ADAL" clId="{4B56697D-57BF-4B8A-B789-2574BA0D7926}" dt="2021-10-04T21:28:40.288" v="1853" actId="478"/>
          <ac:spMkLst>
            <pc:docMk/>
            <pc:sldMk cId="181314469" sldId="307"/>
            <ac:spMk id="26" creationId="{AF5112CE-2364-4944-A6EC-1FDA841127F7}"/>
          </ac:spMkLst>
        </pc:spChg>
        <pc:spChg chg="del topLvl">
          <ac:chgData name="Amelia Veith" userId="15bdf0d5-432d-4157-83ae-63e3a7e1dc2c" providerId="ADAL" clId="{4B56697D-57BF-4B8A-B789-2574BA0D7926}" dt="2021-10-04T21:28:00.052" v="1841" actId="478"/>
          <ac:spMkLst>
            <pc:docMk/>
            <pc:sldMk cId="181314469" sldId="307"/>
            <ac:spMk id="27" creationId="{F625BE90-41DA-404B-BED6-D418470E2AA2}"/>
          </ac:spMkLst>
        </pc:spChg>
        <pc:spChg chg="del mod topLvl">
          <ac:chgData name="Amelia Veith" userId="15bdf0d5-432d-4157-83ae-63e3a7e1dc2c" providerId="ADAL" clId="{4B56697D-57BF-4B8A-B789-2574BA0D7926}" dt="2021-10-04T21:28:06.420" v="1845" actId="478"/>
          <ac:spMkLst>
            <pc:docMk/>
            <pc:sldMk cId="181314469" sldId="307"/>
            <ac:spMk id="28" creationId="{84784F20-3DB1-427F-953F-5A39036BD046}"/>
          </ac:spMkLst>
        </pc:spChg>
        <pc:spChg chg="mod">
          <ac:chgData name="Amelia Veith" userId="15bdf0d5-432d-4157-83ae-63e3a7e1dc2c" providerId="ADAL" clId="{4B56697D-57BF-4B8A-B789-2574BA0D7926}" dt="2021-10-04T21:29:13.112" v="1864"/>
          <ac:spMkLst>
            <pc:docMk/>
            <pc:sldMk cId="181314469" sldId="307"/>
            <ac:spMk id="33" creationId="{9E1004CD-9410-4975-9540-ECFDEDB40A79}"/>
          </ac:spMkLst>
        </pc:spChg>
        <pc:spChg chg="mod">
          <ac:chgData name="Amelia Veith" userId="15bdf0d5-432d-4157-83ae-63e3a7e1dc2c" providerId="ADAL" clId="{4B56697D-57BF-4B8A-B789-2574BA0D7926}" dt="2021-10-04T21:29:37.375" v="1897" actId="20577"/>
          <ac:spMkLst>
            <pc:docMk/>
            <pc:sldMk cId="181314469" sldId="307"/>
            <ac:spMk id="34" creationId="{489E858D-4D67-4162-9E2E-E53375D41C98}"/>
          </ac:spMkLst>
        </pc:spChg>
        <pc:spChg chg="mod">
          <ac:chgData name="Amelia Veith" userId="15bdf0d5-432d-4157-83ae-63e3a7e1dc2c" providerId="ADAL" clId="{4B56697D-57BF-4B8A-B789-2574BA0D7926}" dt="2021-10-04T21:31:06.024" v="1997"/>
          <ac:spMkLst>
            <pc:docMk/>
            <pc:sldMk cId="181314469" sldId="307"/>
            <ac:spMk id="36" creationId="{6D2DE4C5-D078-4D52-9635-1A42A5865978}"/>
          </ac:spMkLst>
        </pc:spChg>
        <pc:spChg chg="mod">
          <ac:chgData name="Amelia Veith" userId="15bdf0d5-432d-4157-83ae-63e3a7e1dc2c" providerId="ADAL" clId="{4B56697D-57BF-4B8A-B789-2574BA0D7926}" dt="2021-10-04T21:31:51.460" v="2103" actId="20577"/>
          <ac:spMkLst>
            <pc:docMk/>
            <pc:sldMk cId="181314469" sldId="307"/>
            <ac:spMk id="37" creationId="{46831C6A-7A45-47A9-8F49-8A8BE61D5D70}"/>
          </ac:spMkLst>
        </pc:spChg>
        <pc:spChg chg="add mod">
          <ac:chgData name="Amelia Veith" userId="15bdf0d5-432d-4157-83ae-63e3a7e1dc2c" providerId="ADAL" clId="{4B56697D-57BF-4B8A-B789-2574BA0D7926}" dt="2021-10-04T23:55:15.478" v="3270"/>
          <ac:spMkLst>
            <pc:docMk/>
            <pc:sldMk cId="181314469" sldId="307"/>
            <ac:spMk id="38" creationId="{938F8DEA-6B6C-42F9-94A2-5D08DCA6797C}"/>
          </ac:spMkLst>
        </pc:spChg>
        <pc:spChg chg="mod">
          <ac:chgData name="Amelia Veith" userId="15bdf0d5-432d-4157-83ae-63e3a7e1dc2c" providerId="ADAL" clId="{4B56697D-57BF-4B8A-B789-2574BA0D7926}" dt="2021-10-04T21:26:20.112" v="1839" actId="20577"/>
          <ac:spMkLst>
            <pc:docMk/>
            <pc:sldMk cId="181314469" sldId="307"/>
            <ac:spMk id="350" creationId="{00000000-0000-0000-0000-000000000000}"/>
          </ac:spMkLst>
        </pc:spChg>
        <pc:spChg chg="del mod">
          <ac:chgData name="Amelia Veith" userId="15bdf0d5-432d-4157-83ae-63e3a7e1dc2c" providerId="ADAL" clId="{4B56697D-57BF-4B8A-B789-2574BA0D7926}" dt="2021-10-04T23:55:14.316" v="3269" actId="478"/>
          <ac:spMkLst>
            <pc:docMk/>
            <pc:sldMk cId="181314469" sldId="307"/>
            <ac:spMk id="352" creationId="{00000000-0000-0000-0000-000000000000}"/>
          </ac:spMkLst>
        </pc:spChg>
        <pc:grpChg chg="mod">
          <ac:chgData name="Amelia Veith" userId="15bdf0d5-432d-4157-83ae-63e3a7e1dc2c" providerId="ADAL" clId="{4B56697D-57BF-4B8A-B789-2574BA0D7926}" dt="2021-10-04T21:28:56.378" v="1858" actId="14100"/>
          <ac:grpSpMkLst>
            <pc:docMk/>
            <pc:sldMk cId="181314469" sldId="307"/>
            <ac:grpSpMk id="3" creationId="{A5D7FDE4-CC3E-4CDD-A200-C591B97C3B3D}"/>
          </ac:grpSpMkLst>
        </pc:grpChg>
        <pc:grpChg chg="add del mod">
          <ac:chgData name="Amelia Veith" userId="15bdf0d5-432d-4157-83ae-63e3a7e1dc2c" providerId="ADAL" clId="{4B56697D-57BF-4B8A-B789-2574BA0D7926}" dt="2021-10-04T21:28:33.524" v="1850" actId="165"/>
          <ac:grpSpMkLst>
            <pc:docMk/>
            <pc:sldMk cId="181314469" sldId="307"/>
            <ac:grpSpMk id="20" creationId="{B1C6D811-6187-4634-AAEB-6C2CDF9B4D49}"/>
          </ac:grpSpMkLst>
        </pc:grpChg>
        <pc:grpChg chg="del mod">
          <ac:chgData name="Amelia Veith" userId="15bdf0d5-432d-4157-83ae-63e3a7e1dc2c" providerId="ADAL" clId="{4B56697D-57BF-4B8A-B789-2574BA0D7926}" dt="2021-10-04T21:29:10.860" v="1863" actId="478"/>
          <ac:grpSpMkLst>
            <pc:docMk/>
            <pc:sldMk cId="181314469" sldId="307"/>
            <ac:grpSpMk id="21" creationId="{B82A19A5-B045-45A5-B648-EF1AFB55A7E5}"/>
          </ac:grpSpMkLst>
        </pc:grpChg>
        <pc:grpChg chg="del">
          <ac:chgData name="Amelia Veith" userId="15bdf0d5-432d-4157-83ae-63e3a7e1dc2c" providerId="ADAL" clId="{4B56697D-57BF-4B8A-B789-2574BA0D7926}" dt="2021-10-04T21:28:00.052" v="1841" actId="478"/>
          <ac:grpSpMkLst>
            <pc:docMk/>
            <pc:sldMk cId="181314469" sldId="307"/>
            <ac:grpSpMk id="24" creationId="{B520585D-19C8-4249-B188-082974FB691B}"/>
          </ac:grpSpMkLst>
        </pc:grpChg>
        <pc:grpChg chg="del">
          <ac:chgData name="Amelia Veith" userId="15bdf0d5-432d-4157-83ae-63e3a7e1dc2c" providerId="ADAL" clId="{4B56697D-57BF-4B8A-B789-2574BA0D7926}" dt="2021-10-04T21:28:09.056" v="1846" actId="478"/>
          <ac:grpSpMkLst>
            <pc:docMk/>
            <pc:sldMk cId="181314469" sldId="307"/>
            <ac:grpSpMk id="29" creationId="{E82589A7-4AA2-4F4D-A23B-6C41E89B4DC2}"/>
          </ac:grpSpMkLst>
        </pc:grpChg>
        <pc:grpChg chg="add del mod">
          <ac:chgData name="Amelia Veith" userId="15bdf0d5-432d-4157-83ae-63e3a7e1dc2c" providerId="ADAL" clId="{4B56697D-57BF-4B8A-B789-2574BA0D7926}" dt="2021-10-04T21:31:03.723" v="1996" actId="478"/>
          <ac:grpSpMkLst>
            <pc:docMk/>
            <pc:sldMk cId="181314469" sldId="307"/>
            <ac:grpSpMk id="32" creationId="{DE1879EC-660B-4920-BE99-9407A3C31D8F}"/>
          </ac:grpSpMkLst>
        </pc:grpChg>
        <pc:grpChg chg="add mod">
          <ac:chgData name="Amelia Veith" userId="15bdf0d5-432d-4157-83ae-63e3a7e1dc2c" providerId="ADAL" clId="{4B56697D-57BF-4B8A-B789-2574BA0D7926}" dt="2021-10-04T21:31:09.593" v="1998" actId="1076"/>
          <ac:grpSpMkLst>
            <pc:docMk/>
            <pc:sldMk cId="181314469" sldId="307"/>
            <ac:grpSpMk id="35" creationId="{7F04C4A8-4063-42B8-A5B9-B25CA747C615}"/>
          </ac:grpSpMkLst>
        </pc:grpChg>
        <pc:picChg chg="del">
          <ac:chgData name="Amelia Veith" userId="15bdf0d5-432d-4157-83ae-63e3a7e1dc2c" providerId="ADAL" clId="{4B56697D-57BF-4B8A-B789-2574BA0D7926}" dt="2021-10-04T21:28:10.715" v="1847" actId="478"/>
          <ac:picMkLst>
            <pc:docMk/>
            <pc:sldMk cId="181314469" sldId="307"/>
            <ac:picMk id="14" creationId="{1D308505-7569-4147-9481-82D05EE12DE3}"/>
          </ac:picMkLst>
        </pc:picChg>
        <pc:picChg chg="mod topLvl">
          <ac:chgData name="Amelia Veith" userId="15bdf0d5-432d-4157-83ae-63e3a7e1dc2c" providerId="ADAL" clId="{4B56697D-57BF-4B8A-B789-2574BA0D7926}" dt="2021-10-04T21:28:58.091" v="1859" actId="1076"/>
          <ac:picMkLst>
            <pc:docMk/>
            <pc:sldMk cId="181314469" sldId="307"/>
            <ac:picMk id="25" creationId="{F22FADB1-2C5B-4E79-A4BD-71CE24D84080}"/>
          </ac:picMkLst>
        </pc:picChg>
      </pc:sldChg>
      <pc:sldChg chg="addSp delSp modSp add mod">
        <pc:chgData name="Amelia Veith" userId="15bdf0d5-432d-4157-83ae-63e3a7e1dc2c" providerId="ADAL" clId="{4B56697D-57BF-4B8A-B789-2574BA0D7926}" dt="2021-10-04T23:56:01.548" v="3294" actId="20577"/>
        <pc:sldMkLst>
          <pc:docMk/>
          <pc:sldMk cId="1196620975" sldId="308"/>
        </pc:sldMkLst>
        <pc:spChg chg="del mod topLvl">
          <ac:chgData name="Amelia Veith" userId="15bdf0d5-432d-4157-83ae-63e3a7e1dc2c" providerId="ADAL" clId="{4B56697D-57BF-4B8A-B789-2574BA0D7926}" dt="2021-10-04T21:32:48.726" v="2122" actId="478"/>
          <ac:spMkLst>
            <pc:docMk/>
            <pc:sldMk cId="1196620975" sldId="308"/>
            <ac:spMk id="16" creationId="{DB069D6A-462F-435A-A518-93EBFC1BF209}"/>
          </ac:spMkLst>
        </pc:spChg>
        <pc:spChg chg="mod">
          <ac:chgData name="Amelia Veith" userId="15bdf0d5-432d-4157-83ae-63e3a7e1dc2c" providerId="ADAL" clId="{4B56697D-57BF-4B8A-B789-2574BA0D7926}" dt="2021-10-04T21:35:11.662" v="2128"/>
          <ac:spMkLst>
            <pc:docMk/>
            <pc:sldMk cId="1196620975" sldId="308"/>
            <ac:spMk id="19" creationId="{4DE27665-0420-47FB-8C6B-F453D9553457}"/>
          </ac:spMkLst>
        </pc:spChg>
        <pc:spChg chg="mod">
          <ac:chgData name="Amelia Veith" userId="15bdf0d5-432d-4157-83ae-63e3a7e1dc2c" providerId="ADAL" clId="{4B56697D-57BF-4B8A-B789-2574BA0D7926}" dt="2021-10-04T21:36:06.937" v="2194" actId="1037"/>
          <ac:spMkLst>
            <pc:docMk/>
            <pc:sldMk cId="1196620975" sldId="308"/>
            <ac:spMk id="20" creationId="{2D24CCCF-3C47-4DBE-9BB4-0A4CEF7254B6}"/>
          </ac:spMkLst>
        </pc:spChg>
        <pc:spChg chg="mod">
          <ac:chgData name="Amelia Veith" userId="15bdf0d5-432d-4157-83ae-63e3a7e1dc2c" providerId="ADAL" clId="{4B56697D-57BF-4B8A-B789-2574BA0D7926}" dt="2021-10-04T21:35:11.662" v="2128"/>
          <ac:spMkLst>
            <pc:docMk/>
            <pc:sldMk cId="1196620975" sldId="308"/>
            <ac:spMk id="22" creationId="{B2D6191B-919D-46C9-801E-B06F30CC5BFE}"/>
          </ac:spMkLst>
        </pc:spChg>
        <pc:spChg chg="mod">
          <ac:chgData name="Amelia Veith" userId="15bdf0d5-432d-4157-83ae-63e3a7e1dc2c" providerId="ADAL" clId="{4B56697D-57BF-4B8A-B789-2574BA0D7926}" dt="2021-10-04T21:36:53.178" v="2275" actId="1035"/>
          <ac:spMkLst>
            <pc:docMk/>
            <pc:sldMk cId="1196620975" sldId="308"/>
            <ac:spMk id="23" creationId="{194E85FA-AF35-4A4B-A2CB-147D8F995A5E}"/>
          </ac:spMkLst>
        </pc:spChg>
        <pc:spChg chg="mod">
          <ac:chgData name="Amelia Veith" userId="15bdf0d5-432d-4157-83ae-63e3a7e1dc2c" providerId="ADAL" clId="{4B56697D-57BF-4B8A-B789-2574BA0D7926}" dt="2021-10-04T21:35:11.662" v="2128"/>
          <ac:spMkLst>
            <pc:docMk/>
            <pc:sldMk cId="1196620975" sldId="308"/>
            <ac:spMk id="26" creationId="{13001452-3F5C-4802-894A-F45B505FA026}"/>
          </ac:spMkLst>
        </pc:spChg>
        <pc:spChg chg="mod">
          <ac:chgData name="Amelia Veith" userId="15bdf0d5-432d-4157-83ae-63e3a7e1dc2c" providerId="ADAL" clId="{4B56697D-57BF-4B8A-B789-2574BA0D7926}" dt="2021-10-04T21:36:26.082" v="2219" actId="1076"/>
          <ac:spMkLst>
            <pc:docMk/>
            <pc:sldMk cId="1196620975" sldId="308"/>
            <ac:spMk id="27" creationId="{21D1C886-64AB-4E41-B595-7421A63A90A6}"/>
          </ac:spMkLst>
        </pc:spChg>
        <pc:spChg chg="mod">
          <ac:chgData name="Amelia Veith" userId="15bdf0d5-432d-4157-83ae-63e3a7e1dc2c" providerId="ADAL" clId="{4B56697D-57BF-4B8A-B789-2574BA0D7926}" dt="2021-10-04T21:35:11.662" v="2128"/>
          <ac:spMkLst>
            <pc:docMk/>
            <pc:sldMk cId="1196620975" sldId="308"/>
            <ac:spMk id="29" creationId="{4DE83A79-8E2B-410E-9842-CF9F1D337791}"/>
          </ac:spMkLst>
        </pc:spChg>
        <pc:spChg chg="mod">
          <ac:chgData name="Amelia Veith" userId="15bdf0d5-432d-4157-83ae-63e3a7e1dc2c" providerId="ADAL" clId="{4B56697D-57BF-4B8A-B789-2574BA0D7926}" dt="2021-10-04T21:37:08.338" v="2324" actId="20577"/>
          <ac:spMkLst>
            <pc:docMk/>
            <pc:sldMk cId="1196620975" sldId="308"/>
            <ac:spMk id="30" creationId="{8713AEE2-795B-45A6-AE96-1084D2A14CC2}"/>
          </ac:spMkLst>
        </pc:spChg>
        <pc:spChg chg="mod">
          <ac:chgData name="Amelia Veith" userId="15bdf0d5-432d-4157-83ae-63e3a7e1dc2c" providerId="ADAL" clId="{4B56697D-57BF-4B8A-B789-2574BA0D7926}" dt="2021-10-04T21:32:18.461" v="2116" actId="20577"/>
          <ac:spMkLst>
            <pc:docMk/>
            <pc:sldMk cId="1196620975" sldId="308"/>
            <ac:spMk id="350" creationId="{00000000-0000-0000-0000-000000000000}"/>
          </ac:spMkLst>
        </pc:spChg>
        <pc:spChg chg="mod">
          <ac:chgData name="Amelia Veith" userId="15bdf0d5-432d-4157-83ae-63e3a7e1dc2c" providerId="ADAL" clId="{4B56697D-57BF-4B8A-B789-2574BA0D7926}" dt="2021-10-04T23:56:01.548" v="3294" actId="20577"/>
          <ac:spMkLst>
            <pc:docMk/>
            <pc:sldMk cId="1196620975" sldId="308"/>
            <ac:spMk id="352" creationId="{00000000-0000-0000-0000-000000000000}"/>
          </ac:spMkLst>
        </pc:spChg>
        <pc:grpChg chg="del">
          <ac:chgData name="Amelia Veith" userId="15bdf0d5-432d-4157-83ae-63e3a7e1dc2c" providerId="ADAL" clId="{4B56697D-57BF-4B8A-B789-2574BA0D7926}" dt="2021-10-04T21:34:57.822" v="2125" actId="478"/>
          <ac:grpSpMkLst>
            <pc:docMk/>
            <pc:sldMk cId="1196620975" sldId="308"/>
            <ac:grpSpMk id="3" creationId="{A5D7FDE4-CC3E-4CDD-A200-C591B97C3B3D}"/>
          </ac:grpSpMkLst>
        </pc:grpChg>
        <pc:grpChg chg="add del mod">
          <ac:chgData name="Amelia Veith" userId="15bdf0d5-432d-4157-83ae-63e3a7e1dc2c" providerId="ADAL" clId="{4B56697D-57BF-4B8A-B789-2574BA0D7926}" dt="2021-10-04T21:32:43.843" v="2119" actId="165"/>
          <ac:grpSpMkLst>
            <pc:docMk/>
            <pc:sldMk cId="1196620975" sldId="308"/>
            <ac:grpSpMk id="14" creationId="{8B437B04-7602-48EE-809C-7B3509C4C97E}"/>
          </ac:grpSpMkLst>
        </pc:grpChg>
        <pc:grpChg chg="add mod">
          <ac:chgData name="Amelia Veith" userId="15bdf0d5-432d-4157-83ae-63e3a7e1dc2c" providerId="ADAL" clId="{4B56697D-57BF-4B8A-B789-2574BA0D7926}" dt="2021-10-04T21:37:26.038" v="2331" actId="1037"/>
          <ac:grpSpMkLst>
            <pc:docMk/>
            <pc:sldMk cId="1196620975" sldId="308"/>
            <ac:grpSpMk id="18" creationId="{B2BE609C-DF7B-456B-B319-3DB39B252B02}"/>
          </ac:grpSpMkLst>
        </pc:grpChg>
        <pc:grpChg chg="add mod">
          <ac:chgData name="Amelia Veith" userId="15bdf0d5-432d-4157-83ae-63e3a7e1dc2c" providerId="ADAL" clId="{4B56697D-57BF-4B8A-B789-2574BA0D7926}" dt="2021-10-04T21:37:26.038" v="2331" actId="1037"/>
          <ac:grpSpMkLst>
            <pc:docMk/>
            <pc:sldMk cId="1196620975" sldId="308"/>
            <ac:grpSpMk id="21" creationId="{4440C7F6-9580-4037-B08B-005111792F58}"/>
          </ac:grpSpMkLst>
        </pc:grpChg>
        <pc:grpChg chg="add mod">
          <ac:chgData name="Amelia Veith" userId="15bdf0d5-432d-4157-83ae-63e3a7e1dc2c" providerId="ADAL" clId="{4B56697D-57BF-4B8A-B789-2574BA0D7926}" dt="2021-10-04T21:37:36.247" v="2336" actId="1037"/>
          <ac:grpSpMkLst>
            <pc:docMk/>
            <pc:sldMk cId="1196620975" sldId="308"/>
            <ac:grpSpMk id="24" creationId="{774CD279-2DBC-4402-84E8-6DFB27F265B9}"/>
          </ac:grpSpMkLst>
        </pc:grpChg>
        <pc:grpChg chg="add mod">
          <ac:chgData name="Amelia Veith" userId="15bdf0d5-432d-4157-83ae-63e3a7e1dc2c" providerId="ADAL" clId="{4B56697D-57BF-4B8A-B789-2574BA0D7926}" dt="2021-10-04T21:37:26.038" v="2331" actId="1037"/>
          <ac:grpSpMkLst>
            <pc:docMk/>
            <pc:sldMk cId="1196620975" sldId="308"/>
            <ac:grpSpMk id="28" creationId="{31A43C1D-D3F4-461A-9D81-127EB642C80C}"/>
          </ac:grpSpMkLst>
        </pc:grpChg>
        <pc:grpChg chg="del">
          <ac:chgData name="Amelia Veith" userId="15bdf0d5-432d-4157-83ae-63e3a7e1dc2c" providerId="ADAL" clId="{4B56697D-57BF-4B8A-B789-2574BA0D7926}" dt="2021-10-04T21:34:59.854" v="2126" actId="478"/>
          <ac:grpSpMkLst>
            <pc:docMk/>
            <pc:sldMk cId="1196620975" sldId="308"/>
            <ac:grpSpMk id="35" creationId="{7F04C4A8-4063-42B8-A5B9-B25CA747C615}"/>
          </ac:grpSpMkLst>
        </pc:grpChg>
        <pc:picChg chg="mod topLvl">
          <ac:chgData name="Amelia Veith" userId="15bdf0d5-432d-4157-83ae-63e3a7e1dc2c" providerId="ADAL" clId="{4B56697D-57BF-4B8A-B789-2574BA0D7926}" dt="2021-10-04T21:32:55.100" v="2124" actId="1076"/>
          <ac:picMkLst>
            <pc:docMk/>
            <pc:sldMk cId="1196620975" sldId="308"/>
            <ac:picMk id="15" creationId="{9AD372C2-BCCE-4E41-97FF-58F7B7609059}"/>
          </ac:picMkLst>
        </pc:picChg>
        <pc:picChg chg="del">
          <ac:chgData name="Amelia Veith" userId="15bdf0d5-432d-4157-83ae-63e3a7e1dc2c" providerId="ADAL" clId="{4B56697D-57BF-4B8A-B789-2574BA0D7926}" dt="2021-10-04T21:32:37.488" v="2118" actId="478"/>
          <ac:picMkLst>
            <pc:docMk/>
            <pc:sldMk cId="1196620975" sldId="308"/>
            <ac:picMk id="25" creationId="{F22FADB1-2C5B-4E79-A4BD-71CE24D84080}"/>
          </ac:picMkLst>
        </pc:picChg>
      </pc:sldChg>
      <pc:sldChg chg="addSp delSp modSp add mod">
        <pc:chgData name="Amelia Veith" userId="15bdf0d5-432d-4157-83ae-63e3a7e1dc2c" providerId="ADAL" clId="{4B56697D-57BF-4B8A-B789-2574BA0D7926}" dt="2021-10-05T00:03:53.795" v="3566" actId="1036"/>
        <pc:sldMkLst>
          <pc:docMk/>
          <pc:sldMk cId="4205152382" sldId="309"/>
        </pc:sldMkLst>
        <pc:spChg chg="mod">
          <ac:chgData name="Amelia Veith" userId="15bdf0d5-432d-4157-83ae-63e3a7e1dc2c" providerId="ADAL" clId="{4B56697D-57BF-4B8A-B789-2574BA0D7926}" dt="2021-10-05T00:03:53.795" v="3566" actId="1036"/>
          <ac:spMkLst>
            <pc:docMk/>
            <pc:sldMk cId="4205152382" sldId="309"/>
            <ac:spMk id="20" creationId="{2D24CCCF-3C47-4DBE-9BB4-0A4CEF7254B6}"/>
          </ac:spMkLst>
        </pc:spChg>
        <pc:spChg chg="del topLvl">
          <ac:chgData name="Amelia Veith" userId="15bdf0d5-432d-4157-83ae-63e3a7e1dc2c" providerId="ADAL" clId="{4B56697D-57BF-4B8A-B789-2574BA0D7926}" dt="2021-10-05T00:00:13.867" v="3321" actId="478"/>
          <ac:spMkLst>
            <pc:docMk/>
            <pc:sldMk cId="4205152382" sldId="309"/>
            <ac:spMk id="29" creationId="{4DE83A79-8E2B-410E-9842-CF9F1D337791}"/>
          </ac:spMkLst>
        </pc:spChg>
        <pc:spChg chg="del mod topLvl">
          <ac:chgData name="Amelia Veith" userId="15bdf0d5-432d-4157-83ae-63e3a7e1dc2c" providerId="ADAL" clId="{4B56697D-57BF-4B8A-B789-2574BA0D7926}" dt="2021-10-05T00:00:12.587" v="3320" actId="478"/>
          <ac:spMkLst>
            <pc:docMk/>
            <pc:sldMk cId="4205152382" sldId="309"/>
            <ac:spMk id="30" creationId="{8713AEE2-795B-45A6-AE96-1084D2A14CC2}"/>
          </ac:spMkLst>
        </pc:spChg>
        <pc:spChg chg="add del mod topLvl">
          <ac:chgData name="Amelia Veith" userId="15bdf0d5-432d-4157-83ae-63e3a7e1dc2c" providerId="ADAL" clId="{4B56697D-57BF-4B8A-B789-2574BA0D7926}" dt="2021-10-04T21:50:36.007" v="2540" actId="478"/>
          <ac:spMkLst>
            <pc:docMk/>
            <pc:sldMk cId="4205152382" sldId="309"/>
            <ac:spMk id="32" creationId="{66F407FB-AC9B-483C-AAF3-DAC8F68E3EC9}"/>
          </ac:spMkLst>
        </pc:spChg>
        <pc:spChg chg="add del mod">
          <ac:chgData name="Amelia Veith" userId="15bdf0d5-432d-4157-83ae-63e3a7e1dc2c" providerId="ADAL" clId="{4B56697D-57BF-4B8A-B789-2574BA0D7926}" dt="2021-10-05T00:00:55.058" v="3330" actId="478"/>
          <ac:spMkLst>
            <pc:docMk/>
            <pc:sldMk cId="4205152382" sldId="309"/>
            <ac:spMk id="33" creationId="{BDE52915-376D-4545-82A8-06A64A6D8A5E}"/>
          </ac:spMkLst>
        </pc:spChg>
        <pc:spChg chg="mod">
          <ac:chgData name="Amelia Veith" userId="15bdf0d5-432d-4157-83ae-63e3a7e1dc2c" providerId="ADAL" clId="{4B56697D-57BF-4B8A-B789-2574BA0D7926}" dt="2021-10-04T21:50:08.269" v="2532" actId="20577"/>
          <ac:spMkLst>
            <pc:docMk/>
            <pc:sldMk cId="4205152382" sldId="309"/>
            <ac:spMk id="350" creationId="{00000000-0000-0000-0000-000000000000}"/>
          </ac:spMkLst>
        </pc:spChg>
        <pc:spChg chg="mod">
          <ac:chgData name="Amelia Veith" userId="15bdf0d5-432d-4157-83ae-63e3a7e1dc2c" providerId="ADAL" clId="{4B56697D-57BF-4B8A-B789-2574BA0D7926}" dt="2021-10-04T23:56:14.849" v="3305" actId="20577"/>
          <ac:spMkLst>
            <pc:docMk/>
            <pc:sldMk cId="4205152382" sldId="309"/>
            <ac:spMk id="352" creationId="{00000000-0000-0000-0000-000000000000}"/>
          </ac:spMkLst>
        </pc:spChg>
        <pc:grpChg chg="mod">
          <ac:chgData name="Amelia Veith" userId="15bdf0d5-432d-4157-83ae-63e3a7e1dc2c" providerId="ADAL" clId="{4B56697D-57BF-4B8A-B789-2574BA0D7926}" dt="2021-10-05T00:01:00.401" v="3331" actId="14100"/>
          <ac:grpSpMkLst>
            <pc:docMk/>
            <pc:sldMk cId="4205152382" sldId="309"/>
            <ac:grpSpMk id="18" creationId="{B2BE609C-DF7B-456B-B319-3DB39B252B02}"/>
          </ac:grpSpMkLst>
        </pc:grpChg>
        <pc:grpChg chg="del">
          <ac:chgData name="Amelia Veith" userId="15bdf0d5-432d-4157-83ae-63e3a7e1dc2c" providerId="ADAL" clId="{4B56697D-57BF-4B8A-B789-2574BA0D7926}" dt="2021-10-05T00:00:09.032" v="3318" actId="478"/>
          <ac:grpSpMkLst>
            <pc:docMk/>
            <pc:sldMk cId="4205152382" sldId="309"/>
            <ac:grpSpMk id="21" creationId="{4440C7F6-9580-4037-B08B-005111792F58}"/>
          </ac:grpSpMkLst>
        </pc:grpChg>
        <pc:grpChg chg="del mod">
          <ac:chgData name="Amelia Veith" userId="15bdf0d5-432d-4157-83ae-63e3a7e1dc2c" providerId="ADAL" clId="{4B56697D-57BF-4B8A-B789-2574BA0D7926}" dt="2021-10-04T23:59:43.372" v="3317" actId="478"/>
          <ac:grpSpMkLst>
            <pc:docMk/>
            <pc:sldMk cId="4205152382" sldId="309"/>
            <ac:grpSpMk id="24" creationId="{774CD279-2DBC-4402-84E8-6DFB27F265B9}"/>
          </ac:grpSpMkLst>
        </pc:grpChg>
        <pc:grpChg chg="add del mod">
          <ac:chgData name="Amelia Veith" userId="15bdf0d5-432d-4157-83ae-63e3a7e1dc2c" providerId="ADAL" clId="{4B56697D-57BF-4B8A-B789-2574BA0D7926}" dt="2021-10-04T21:50:28.182" v="2536" actId="165"/>
          <ac:grpSpMkLst>
            <pc:docMk/>
            <pc:sldMk cId="4205152382" sldId="309"/>
            <ac:grpSpMk id="25" creationId="{2C3471C2-24BD-45D3-814E-72957AFEDE1E}"/>
          </ac:grpSpMkLst>
        </pc:grpChg>
        <pc:grpChg chg="del">
          <ac:chgData name="Amelia Veith" userId="15bdf0d5-432d-4157-83ae-63e3a7e1dc2c" providerId="ADAL" clId="{4B56697D-57BF-4B8A-B789-2574BA0D7926}" dt="2021-10-05T00:00:12.587" v="3320" actId="478"/>
          <ac:grpSpMkLst>
            <pc:docMk/>
            <pc:sldMk cId="4205152382" sldId="309"/>
            <ac:grpSpMk id="28" creationId="{31A43C1D-D3F4-461A-9D81-127EB642C80C}"/>
          </ac:grpSpMkLst>
        </pc:grpChg>
        <pc:picChg chg="del">
          <ac:chgData name="Amelia Veith" userId="15bdf0d5-432d-4157-83ae-63e3a7e1dc2c" providerId="ADAL" clId="{4B56697D-57BF-4B8A-B789-2574BA0D7926}" dt="2021-10-04T21:50:21.342" v="2533" actId="478"/>
          <ac:picMkLst>
            <pc:docMk/>
            <pc:sldMk cId="4205152382" sldId="309"/>
            <ac:picMk id="15" creationId="{9AD372C2-BCCE-4E41-97FF-58F7B7609059}"/>
          </ac:picMkLst>
        </pc:picChg>
        <pc:picChg chg="add del mod topLvl">
          <ac:chgData name="Amelia Veith" userId="15bdf0d5-432d-4157-83ae-63e3a7e1dc2c" providerId="ADAL" clId="{4B56697D-57BF-4B8A-B789-2574BA0D7926}" dt="2021-10-04T21:50:39.265" v="2541" actId="1076"/>
          <ac:picMkLst>
            <pc:docMk/>
            <pc:sldMk cId="4205152382" sldId="309"/>
            <ac:picMk id="31" creationId="{073C1A83-6DA5-4387-9086-466F6A3B88AF}"/>
          </ac:picMkLst>
        </pc:picChg>
      </pc:sldChg>
      <pc:sldChg chg="addSp delSp modSp add mod delAnim modAnim">
        <pc:chgData name="Amelia Veith" userId="15bdf0d5-432d-4157-83ae-63e3a7e1dc2c" providerId="ADAL" clId="{4B56697D-57BF-4B8A-B789-2574BA0D7926}" dt="2021-10-04T23:46:21.852" v="3147" actId="20577"/>
        <pc:sldMkLst>
          <pc:docMk/>
          <pc:sldMk cId="3168280380" sldId="310"/>
        </pc:sldMkLst>
        <pc:spChg chg="mod">
          <ac:chgData name="Amelia Veith" userId="15bdf0d5-432d-4157-83ae-63e3a7e1dc2c" providerId="ADAL" clId="{4B56697D-57BF-4B8A-B789-2574BA0D7926}" dt="2021-10-04T23:44:56.236" v="3111" actId="404"/>
          <ac:spMkLst>
            <pc:docMk/>
            <pc:sldMk cId="3168280380" sldId="310"/>
            <ac:spMk id="11" creationId="{D0829EC1-11D6-4B8C-9498-2CA2FDD422BF}"/>
          </ac:spMkLst>
        </pc:spChg>
        <pc:spChg chg="del">
          <ac:chgData name="Amelia Veith" userId="15bdf0d5-432d-4157-83ae-63e3a7e1dc2c" providerId="ADAL" clId="{4B56697D-57BF-4B8A-B789-2574BA0D7926}" dt="2021-10-04T23:14:42.464" v="2701" actId="478"/>
          <ac:spMkLst>
            <pc:docMk/>
            <pc:sldMk cId="3168280380" sldId="310"/>
            <ac:spMk id="31" creationId="{6CFD166D-DB2E-4B83-9582-9A802B429950}"/>
          </ac:spMkLst>
        </pc:spChg>
        <pc:spChg chg="add mod">
          <ac:chgData name="Amelia Veith" userId="15bdf0d5-432d-4157-83ae-63e3a7e1dc2c" providerId="ADAL" clId="{4B56697D-57BF-4B8A-B789-2574BA0D7926}" dt="2021-10-04T23:45:14.794" v="3116" actId="404"/>
          <ac:spMkLst>
            <pc:docMk/>
            <pc:sldMk cId="3168280380" sldId="310"/>
            <ac:spMk id="32" creationId="{E0108589-611B-490C-AAAD-6A233254212C}"/>
          </ac:spMkLst>
        </pc:spChg>
        <pc:spChg chg="add del mod">
          <ac:chgData name="Amelia Veith" userId="15bdf0d5-432d-4157-83ae-63e3a7e1dc2c" providerId="ADAL" clId="{4B56697D-57BF-4B8A-B789-2574BA0D7926}" dt="2021-10-04T23:25:53.748" v="2946" actId="478"/>
          <ac:spMkLst>
            <pc:docMk/>
            <pc:sldMk cId="3168280380" sldId="310"/>
            <ac:spMk id="33" creationId="{D2BDE4F3-AC49-4439-8517-189F56F0BE82}"/>
          </ac:spMkLst>
        </pc:spChg>
        <pc:spChg chg="add mod">
          <ac:chgData name="Amelia Veith" userId="15bdf0d5-432d-4157-83ae-63e3a7e1dc2c" providerId="ADAL" clId="{4B56697D-57BF-4B8A-B789-2574BA0D7926}" dt="2021-10-04T23:45:43.415" v="3126" actId="404"/>
          <ac:spMkLst>
            <pc:docMk/>
            <pc:sldMk cId="3168280380" sldId="310"/>
            <ac:spMk id="35" creationId="{3DBCB9B6-F241-4391-BF14-34A26F9FEEDE}"/>
          </ac:spMkLst>
        </pc:spChg>
        <pc:spChg chg="add del mod">
          <ac:chgData name="Amelia Veith" userId="15bdf0d5-432d-4157-83ae-63e3a7e1dc2c" providerId="ADAL" clId="{4B56697D-57BF-4B8A-B789-2574BA0D7926}" dt="2021-10-04T23:24:19.962" v="2903" actId="478"/>
          <ac:spMkLst>
            <pc:docMk/>
            <pc:sldMk cId="3168280380" sldId="310"/>
            <ac:spMk id="36" creationId="{8369F9B8-03B3-41D3-9CD7-29662FED7537}"/>
          </ac:spMkLst>
        </pc:spChg>
        <pc:spChg chg="add mod">
          <ac:chgData name="Amelia Veith" userId="15bdf0d5-432d-4157-83ae-63e3a7e1dc2c" providerId="ADAL" clId="{4B56697D-57BF-4B8A-B789-2574BA0D7926}" dt="2021-10-04T23:46:02.082" v="3131" actId="403"/>
          <ac:spMkLst>
            <pc:docMk/>
            <pc:sldMk cId="3168280380" sldId="310"/>
            <ac:spMk id="37" creationId="{4E0FCAC9-6959-436C-A482-EA7468786419}"/>
          </ac:spMkLst>
        </pc:spChg>
        <pc:spChg chg="del mod">
          <ac:chgData name="Amelia Veith" userId="15bdf0d5-432d-4157-83ae-63e3a7e1dc2c" providerId="ADAL" clId="{4B56697D-57BF-4B8A-B789-2574BA0D7926}" dt="2021-10-04T23:14:53.215" v="2706" actId="478"/>
          <ac:spMkLst>
            <pc:docMk/>
            <pc:sldMk cId="3168280380" sldId="310"/>
            <ac:spMk id="38" creationId="{8C6C9043-83D3-4C0E-A00E-CF9D0DC72908}"/>
          </ac:spMkLst>
        </pc:spChg>
        <pc:spChg chg="del">
          <ac:chgData name="Amelia Veith" userId="15bdf0d5-432d-4157-83ae-63e3a7e1dc2c" providerId="ADAL" clId="{4B56697D-57BF-4B8A-B789-2574BA0D7926}" dt="2021-10-04T23:14:42.464" v="2701" actId="478"/>
          <ac:spMkLst>
            <pc:docMk/>
            <pc:sldMk cId="3168280380" sldId="310"/>
            <ac:spMk id="39" creationId="{6C653340-AFE3-4E98-92F9-1F4078A09CBA}"/>
          </ac:spMkLst>
        </pc:spChg>
        <pc:spChg chg="mod">
          <ac:chgData name="Amelia Veith" userId="15bdf0d5-432d-4157-83ae-63e3a7e1dc2c" providerId="ADAL" clId="{4B56697D-57BF-4B8A-B789-2574BA0D7926}" dt="2021-10-04T23:46:21.852" v="3147" actId="20577"/>
          <ac:spMkLst>
            <pc:docMk/>
            <pc:sldMk cId="3168280380" sldId="310"/>
            <ac:spMk id="352" creationId="{00000000-0000-0000-0000-000000000000}"/>
          </ac:spMkLst>
        </pc:spChg>
        <pc:grpChg chg="del">
          <ac:chgData name="Amelia Veith" userId="15bdf0d5-432d-4157-83ae-63e3a7e1dc2c" providerId="ADAL" clId="{4B56697D-57BF-4B8A-B789-2574BA0D7926}" dt="2021-10-04T23:14:42.464" v="2701" actId="478"/>
          <ac:grpSpMkLst>
            <pc:docMk/>
            <pc:sldMk cId="3168280380" sldId="310"/>
            <ac:grpSpMk id="2" creationId="{8857EA09-DAF1-4E5B-869E-1AD8231036B5}"/>
          </ac:grpSpMkLst>
        </pc:grpChg>
        <pc:grpChg chg="del">
          <ac:chgData name="Amelia Veith" userId="15bdf0d5-432d-4157-83ae-63e3a7e1dc2c" providerId="ADAL" clId="{4B56697D-57BF-4B8A-B789-2574BA0D7926}" dt="2021-10-04T23:14:42.464" v="2701" actId="478"/>
          <ac:grpSpMkLst>
            <pc:docMk/>
            <pc:sldMk cId="3168280380" sldId="310"/>
            <ac:grpSpMk id="29" creationId="{180E652A-C65E-4895-A9D8-6946A33B982C}"/>
          </ac:grpSpMkLst>
        </pc:grpChg>
        <pc:grpChg chg="del">
          <ac:chgData name="Amelia Veith" userId="15bdf0d5-432d-4157-83ae-63e3a7e1dc2c" providerId="ADAL" clId="{4B56697D-57BF-4B8A-B789-2574BA0D7926}" dt="2021-10-04T23:14:42.464" v="2701" actId="478"/>
          <ac:grpSpMkLst>
            <pc:docMk/>
            <pc:sldMk cId="3168280380" sldId="310"/>
            <ac:grpSpMk id="30" creationId="{B56A13BE-F22B-469B-A724-B7EED0F91E91}"/>
          </ac:grpSpMkLst>
        </pc:grpChg>
        <pc:picChg chg="del">
          <ac:chgData name="Amelia Veith" userId="15bdf0d5-432d-4157-83ae-63e3a7e1dc2c" providerId="ADAL" clId="{4B56697D-57BF-4B8A-B789-2574BA0D7926}" dt="2021-10-04T23:14:42.464" v="2701" actId="478"/>
          <ac:picMkLst>
            <pc:docMk/>
            <pc:sldMk cId="3168280380" sldId="310"/>
            <ac:picMk id="4" creationId="{A2722473-E429-4E87-B96E-640F6551D6FE}"/>
          </ac:picMkLst>
        </pc:picChg>
        <pc:picChg chg="del">
          <ac:chgData name="Amelia Veith" userId="15bdf0d5-432d-4157-83ae-63e3a7e1dc2c" providerId="ADAL" clId="{4B56697D-57BF-4B8A-B789-2574BA0D7926}" dt="2021-10-04T23:14:42.464" v="2701" actId="478"/>
          <ac:picMkLst>
            <pc:docMk/>
            <pc:sldMk cId="3168280380" sldId="310"/>
            <ac:picMk id="20" creationId="{807579FD-0AAE-494E-9C49-F6155CA4198F}"/>
          </ac:picMkLst>
        </pc:picChg>
      </pc:sldChg>
      <pc:sldChg chg="addSp delSp modSp add mod ord delAnim modAnim">
        <pc:chgData name="Amelia Veith" userId="15bdf0d5-432d-4157-83ae-63e3a7e1dc2c" providerId="ADAL" clId="{4B56697D-57BF-4B8A-B789-2574BA0D7926}" dt="2021-10-05T16:19:21.650" v="4133" actId="1076"/>
        <pc:sldMkLst>
          <pc:docMk/>
          <pc:sldMk cId="2736305708" sldId="311"/>
        </pc:sldMkLst>
        <pc:spChg chg="add mod">
          <ac:chgData name="Amelia Veith" userId="15bdf0d5-432d-4157-83ae-63e3a7e1dc2c" providerId="ADAL" clId="{4B56697D-57BF-4B8A-B789-2574BA0D7926}" dt="2021-10-05T16:18:54.166" v="4132" actId="1076"/>
          <ac:spMkLst>
            <pc:docMk/>
            <pc:sldMk cId="2736305708" sldId="311"/>
            <ac:spMk id="2" creationId="{590449FE-D976-4146-B869-70601DAD1E43}"/>
          </ac:spMkLst>
        </pc:spChg>
        <pc:spChg chg="add mod">
          <ac:chgData name="Amelia Veith" userId="15bdf0d5-432d-4157-83ae-63e3a7e1dc2c" providerId="ADAL" clId="{4B56697D-57BF-4B8A-B789-2574BA0D7926}" dt="2021-10-05T03:07:26.612" v="3627" actId="14100"/>
          <ac:spMkLst>
            <pc:docMk/>
            <pc:sldMk cId="2736305708" sldId="311"/>
            <ac:spMk id="3" creationId="{72F47EE8-3A79-4FBC-B65D-17E1F7F04EF8}"/>
          </ac:spMkLst>
        </pc:spChg>
        <pc:spChg chg="add mod">
          <ac:chgData name="Amelia Veith" userId="15bdf0d5-432d-4157-83ae-63e3a7e1dc2c" providerId="ADAL" clId="{4B56697D-57BF-4B8A-B789-2574BA0D7926}" dt="2021-10-05T03:07:10.540" v="3626" actId="2085"/>
          <ac:spMkLst>
            <pc:docMk/>
            <pc:sldMk cId="2736305708" sldId="311"/>
            <ac:spMk id="4" creationId="{58774243-0117-41CD-9B27-F8E29CE1CEAE}"/>
          </ac:spMkLst>
        </pc:spChg>
        <pc:spChg chg="add mod">
          <ac:chgData name="Amelia Veith" userId="15bdf0d5-432d-4157-83ae-63e3a7e1dc2c" providerId="ADAL" clId="{4B56697D-57BF-4B8A-B789-2574BA0D7926}" dt="2021-10-05T03:14:12.600" v="4020" actId="1076"/>
          <ac:spMkLst>
            <pc:docMk/>
            <pc:sldMk cId="2736305708" sldId="311"/>
            <ac:spMk id="6" creationId="{188469F8-F974-41BB-A5B4-9FFA6596AF10}"/>
          </ac:spMkLst>
        </pc:spChg>
        <pc:spChg chg="add mod">
          <ac:chgData name="Amelia Veith" userId="15bdf0d5-432d-4157-83ae-63e3a7e1dc2c" providerId="ADAL" clId="{4B56697D-57BF-4B8A-B789-2574BA0D7926}" dt="2021-10-05T03:14:16.290" v="4021" actId="1076"/>
          <ac:spMkLst>
            <pc:docMk/>
            <pc:sldMk cId="2736305708" sldId="311"/>
            <ac:spMk id="8" creationId="{8082C0C3-8347-4A11-8246-A994259746CB}"/>
          </ac:spMkLst>
        </pc:spChg>
        <pc:spChg chg="del">
          <ac:chgData name="Amelia Veith" userId="15bdf0d5-432d-4157-83ae-63e3a7e1dc2c" providerId="ADAL" clId="{4B56697D-57BF-4B8A-B789-2574BA0D7926}" dt="2021-10-05T00:04:23.987" v="3567" actId="478"/>
          <ac:spMkLst>
            <pc:docMk/>
            <pc:sldMk cId="2736305708" sldId="311"/>
            <ac:spMk id="75" creationId="{85608B98-7D84-4CFA-A2E3-B980BB4216DD}"/>
          </ac:spMkLst>
        </pc:spChg>
        <pc:spChg chg="mod">
          <ac:chgData name="Amelia Veith" userId="15bdf0d5-432d-4157-83ae-63e3a7e1dc2c" providerId="ADAL" clId="{4B56697D-57BF-4B8A-B789-2574BA0D7926}" dt="2021-10-05T03:17:52.262" v="4044" actId="1076"/>
          <ac:spMkLst>
            <pc:docMk/>
            <pc:sldMk cId="2736305708" sldId="311"/>
            <ac:spMk id="79" creationId="{146CDC88-8998-478D-87DE-C113F326263B}"/>
          </ac:spMkLst>
        </pc:spChg>
        <pc:spChg chg="add mod">
          <ac:chgData name="Amelia Veith" userId="15bdf0d5-432d-4157-83ae-63e3a7e1dc2c" providerId="ADAL" clId="{4B56697D-57BF-4B8A-B789-2574BA0D7926}" dt="2021-10-04T23:51:53.947" v="3208" actId="20577"/>
          <ac:spMkLst>
            <pc:docMk/>
            <pc:sldMk cId="2736305708" sldId="311"/>
            <ac:spMk id="207" creationId="{4E7C4788-D598-428F-90E6-6BBB46E34595}"/>
          </ac:spMkLst>
        </pc:spChg>
        <pc:spChg chg="mod">
          <ac:chgData name="Amelia Veith" userId="15bdf0d5-432d-4157-83ae-63e3a7e1dc2c" providerId="ADAL" clId="{4B56697D-57BF-4B8A-B789-2574BA0D7926}" dt="2021-10-05T03:14:21.476" v="4022"/>
          <ac:spMkLst>
            <pc:docMk/>
            <pc:sldMk cId="2736305708" sldId="311"/>
            <ac:spMk id="211" creationId="{19FE7052-9792-4234-8A5B-AF812EE47AE2}"/>
          </ac:spMkLst>
        </pc:spChg>
        <pc:spChg chg="mod">
          <ac:chgData name="Amelia Veith" userId="15bdf0d5-432d-4157-83ae-63e3a7e1dc2c" providerId="ADAL" clId="{4B56697D-57BF-4B8A-B789-2574BA0D7926}" dt="2021-10-05T03:14:21.476" v="4022"/>
          <ac:spMkLst>
            <pc:docMk/>
            <pc:sldMk cId="2736305708" sldId="311"/>
            <ac:spMk id="212" creationId="{C64C363E-7DC1-41CB-A272-BF7224504596}"/>
          </ac:spMkLst>
        </pc:spChg>
        <pc:spChg chg="mod ord">
          <ac:chgData name="Amelia Veith" userId="15bdf0d5-432d-4157-83ae-63e3a7e1dc2c" providerId="ADAL" clId="{4B56697D-57BF-4B8A-B789-2574BA0D7926}" dt="2021-10-05T16:18:38.730" v="4130" actId="208"/>
          <ac:spMkLst>
            <pc:docMk/>
            <pc:sldMk cId="2736305708" sldId="311"/>
            <ac:spMk id="214" creationId="{57FCA856-1C70-420A-AB5F-8142D2E32C4A}"/>
          </ac:spMkLst>
        </pc:spChg>
        <pc:spChg chg="mod">
          <ac:chgData name="Amelia Veith" userId="15bdf0d5-432d-4157-83ae-63e3a7e1dc2c" providerId="ADAL" clId="{4B56697D-57BF-4B8A-B789-2574BA0D7926}" dt="2021-10-05T16:18:48.823" v="4131" actId="208"/>
          <ac:spMkLst>
            <pc:docMk/>
            <pc:sldMk cId="2736305708" sldId="311"/>
            <ac:spMk id="215" creationId="{F340C717-1143-4AEE-A3F4-BE7CBF2C6CFB}"/>
          </ac:spMkLst>
        </pc:spChg>
        <pc:spChg chg="mod">
          <ac:chgData name="Amelia Veith" userId="15bdf0d5-432d-4157-83ae-63e3a7e1dc2c" providerId="ADAL" clId="{4B56697D-57BF-4B8A-B789-2574BA0D7926}" dt="2021-10-05T16:17:43.350" v="4122" actId="207"/>
          <ac:spMkLst>
            <pc:docMk/>
            <pc:sldMk cId="2736305708" sldId="311"/>
            <ac:spMk id="216" creationId="{2A69F486-0727-446E-8275-0151E30B4EBA}"/>
          </ac:spMkLst>
        </pc:spChg>
        <pc:spChg chg="del">
          <ac:chgData name="Amelia Veith" userId="15bdf0d5-432d-4157-83ae-63e3a7e1dc2c" providerId="ADAL" clId="{4B56697D-57BF-4B8A-B789-2574BA0D7926}" dt="2021-10-05T00:04:36.502" v="3570" actId="478"/>
          <ac:spMkLst>
            <pc:docMk/>
            <pc:sldMk cId="2736305708" sldId="311"/>
            <ac:spMk id="581" creationId="{13ECE385-DB26-42BF-A427-77DA2194107B}"/>
          </ac:spMkLst>
        </pc:spChg>
        <pc:spChg chg="del">
          <ac:chgData name="Amelia Veith" userId="15bdf0d5-432d-4157-83ae-63e3a7e1dc2c" providerId="ADAL" clId="{4B56697D-57BF-4B8A-B789-2574BA0D7926}" dt="2021-10-05T00:04:29.204" v="3568" actId="478"/>
          <ac:spMkLst>
            <pc:docMk/>
            <pc:sldMk cId="2736305708" sldId="311"/>
            <ac:spMk id="591" creationId="{0078EC45-050F-49CC-948A-D2121EDCF788}"/>
          </ac:spMkLst>
        </pc:spChg>
        <pc:grpChg chg="add mod">
          <ac:chgData name="Amelia Veith" userId="15bdf0d5-432d-4157-83ae-63e3a7e1dc2c" providerId="ADAL" clId="{4B56697D-57BF-4B8A-B789-2574BA0D7926}" dt="2021-10-05T16:19:21.650" v="4133" actId="1076"/>
          <ac:grpSpMkLst>
            <pc:docMk/>
            <pc:sldMk cId="2736305708" sldId="311"/>
            <ac:grpSpMk id="5" creationId="{3C2FDC1D-25C5-4F5D-9858-D2432A52C40D}"/>
          </ac:grpSpMkLst>
        </pc:grpChg>
        <pc:grpChg chg="del">
          <ac:chgData name="Amelia Veith" userId="15bdf0d5-432d-4157-83ae-63e3a7e1dc2c" providerId="ADAL" clId="{4B56697D-57BF-4B8A-B789-2574BA0D7926}" dt="2021-10-05T00:04:31.501" v="3569" actId="478"/>
          <ac:grpSpMkLst>
            <pc:docMk/>
            <pc:sldMk cId="2736305708" sldId="311"/>
            <ac:grpSpMk id="7" creationId="{0C696D9F-5861-4611-8B4A-B117830E28CB}"/>
          </ac:grpSpMkLst>
        </pc:grpChg>
        <pc:grpChg chg="mod">
          <ac:chgData name="Amelia Veith" userId="15bdf0d5-432d-4157-83ae-63e3a7e1dc2c" providerId="ADAL" clId="{4B56697D-57BF-4B8A-B789-2574BA0D7926}" dt="2021-10-05T03:13:13.963" v="3793" actId="1037"/>
          <ac:grpSpMkLst>
            <pc:docMk/>
            <pc:sldMk cId="2736305708" sldId="311"/>
            <ac:grpSpMk id="80" creationId="{F3B7869C-230B-4488-81A4-E390FA3FFD44}"/>
          </ac:grpSpMkLst>
        </pc:grpChg>
        <pc:grpChg chg="del">
          <ac:chgData name="Amelia Veith" userId="15bdf0d5-432d-4157-83ae-63e3a7e1dc2c" providerId="ADAL" clId="{4B56697D-57BF-4B8A-B789-2574BA0D7926}" dt="2021-10-05T00:04:48.348" v="3573" actId="478"/>
          <ac:grpSpMkLst>
            <pc:docMk/>
            <pc:sldMk cId="2736305708" sldId="311"/>
            <ac:grpSpMk id="122" creationId="{A0D745DA-FB9F-4BBA-B33A-EF878BEFDFDE}"/>
          </ac:grpSpMkLst>
        </pc:grpChg>
        <pc:grpChg chg="del">
          <ac:chgData name="Amelia Veith" userId="15bdf0d5-432d-4157-83ae-63e3a7e1dc2c" providerId="ADAL" clId="{4B56697D-57BF-4B8A-B789-2574BA0D7926}" dt="2021-10-05T00:04:48.348" v="3573" actId="478"/>
          <ac:grpSpMkLst>
            <pc:docMk/>
            <pc:sldMk cId="2736305708" sldId="311"/>
            <ac:grpSpMk id="143" creationId="{77DDA2E5-66B6-4213-B98A-6522D71659C2}"/>
          </ac:grpSpMkLst>
        </pc:grpChg>
        <pc:grpChg chg="del">
          <ac:chgData name="Amelia Veith" userId="15bdf0d5-432d-4157-83ae-63e3a7e1dc2c" providerId="ADAL" clId="{4B56697D-57BF-4B8A-B789-2574BA0D7926}" dt="2021-10-05T00:04:48.348" v="3573" actId="478"/>
          <ac:grpSpMkLst>
            <pc:docMk/>
            <pc:sldMk cId="2736305708" sldId="311"/>
            <ac:grpSpMk id="164" creationId="{88405113-E28E-4DB2-AED9-6F3AFB076E29}"/>
          </ac:grpSpMkLst>
        </pc:grpChg>
        <pc:grpChg chg="del">
          <ac:chgData name="Amelia Veith" userId="15bdf0d5-432d-4157-83ae-63e3a7e1dc2c" providerId="ADAL" clId="{4B56697D-57BF-4B8A-B789-2574BA0D7926}" dt="2021-10-05T00:04:48.348" v="3573" actId="478"/>
          <ac:grpSpMkLst>
            <pc:docMk/>
            <pc:sldMk cId="2736305708" sldId="311"/>
            <ac:grpSpMk id="185" creationId="{6226080E-7736-40BA-89CB-AB5701C2219E}"/>
          </ac:grpSpMkLst>
        </pc:grpChg>
        <pc:grpChg chg="add mod">
          <ac:chgData name="Amelia Veith" userId="15bdf0d5-432d-4157-83ae-63e3a7e1dc2c" providerId="ADAL" clId="{4B56697D-57BF-4B8A-B789-2574BA0D7926}" dt="2021-10-05T16:18:10.506" v="4124" actId="1076"/>
          <ac:grpSpMkLst>
            <pc:docMk/>
            <pc:sldMk cId="2736305708" sldId="311"/>
            <ac:grpSpMk id="210" creationId="{01FD1949-A08C-4500-A286-BF6EB8EF74BE}"/>
          </ac:grpSpMkLst>
        </pc:grpChg>
        <pc:grpChg chg="add mod ord">
          <ac:chgData name="Amelia Veith" userId="15bdf0d5-432d-4157-83ae-63e3a7e1dc2c" providerId="ADAL" clId="{4B56697D-57BF-4B8A-B789-2574BA0D7926}" dt="2021-10-05T16:18:14.816" v="4126" actId="1076"/>
          <ac:grpSpMkLst>
            <pc:docMk/>
            <pc:sldMk cId="2736305708" sldId="311"/>
            <ac:grpSpMk id="213" creationId="{8591AADA-46F7-4CF2-B506-B72FFA3C49FA}"/>
          </ac:grpSpMkLst>
        </pc:grpChg>
        <pc:grpChg chg="del">
          <ac:chgData name="Amelia Veith" userId="15bdf0d5-432d-4157-83ae-63e3a7e1dc2c" providerId="ADAL" clId="{4B56697D-57BF-4B8A-B789-2574BA0D7926}" dt="2021-10-05T00:04:29.204" v="3568" actId="478"/>
          <ac:grpSpMkLst>
            <pc:docMk/>
            <pc:sldMk cId="2736305708" sldId="311"/>
            <ac:grpSpMk id="590" creationId="{BD4F4431-8C33-4033-B2CC-8A1F1C9F300D}"/>
          </ac:grpSpMkLst>
        </pc:grpChg>
        <pc:cxnChg chg="mod">
          <ac:chgData name="Amelia Veith" userId="15bdf0d5-432d-4157-83ae-63e3a7e1dc2c" providerId="ADAL" clId="{4B56697D-57BF-4B8A-B789-2574BA0D7926}" dt="2021-10-05T00:04:31.501" v="3569" actId="478"/>
          <ac:cxnSpMkLst>
            <pc:docMk/>
            <pc:sldMk cId="2736305708" sldId="311"/>
            <ac:cxnSpMk id="44" creationId="{DF58BF71-F62E-4245-BF99-D26E9F71DD94}"/>
          </ac:cxnSpMkLst>
        </pc:cxnChg>
        <pc:cxnChg chg="mod">
          <ac:chgData name="Amelia Veith" userId="15bdf0d5-432d-4157-83ae-63e3a7e1dc2c" providerId="ADAL" clId="{4B56697D-57BF-4B8A-B789-2574BA0D7926}" dt="2021-10-05T00:04:31.501" v="3569" actId="478"/>
          <ac:cxnSpMkLst>
            <pc:docMk/>
            <pc:sldMk cId="2736305708" sldId="311"/>
            <ac:cxnSpMk id="47" creationId="{BA7BB6BC-063D-47B1-8DF2-5A15EA900228}"/>
          </ac:cxnSpMkLst>
        </pc:cxnChg>
        <pc:cxnChg chg="mod">
          <ac:chgData name="Amelia Veith" userId="15bdf0d5-432d-4157-83ae-63e3a7e1dc2c" providerId="ADAL" clId="{4B56697D-57BF-4B8A-B789-2574BA0D7926}" dt="2021-10-05T00:04:31.501" v="3569" actId="478"/>
          <ac:cxnSpMkLst>
            <pc:docMk/>
            <pc:sldMk cId="2736305708" sldId="311"/>
            <ac:cxnSpMk id="48" creationId="{C8988DCA-F35A-448A-9B2B-1167B1252C51}"/>
          </ac:cxnSpMkLst>
        </pc:cxnChg>
        <pc:cxnChg chg="mod">
          <ac:chgData name="Amelia Veith" userId="15bdf0d5-432d-4157-83ae-63e3a7e1dc2c" providerId="ADAL" clId="{4B56697D-57BF-4B8A-B789-2574BA0D7926}" dt="2021-10-05T00:04:31.501" v="3569" actId="478"/>
          <ac:cxnSpMkLst>
            <pc:docMk/>
            <pc:sldMk cId="2736305708" sldId="311"/>
            <ac:cxnSpMk id="49" creationId="{A6B15E52-973C-44CC-A75F-B545D2AA02E5}"/>
          </ac:cxnSpMkLst>
        </pc:cxnChg>
        <pc:cxnChg chg="mod">
          <ac:chgData name="Amelia Veith" userId="15bdf0d5-432d-4157-83ae-63e3a7e1dc2c" providerId="ADAL" clId="{4B56697D-57BF-4B8A-B789-2574BA0D7926}" dt="2021-10-05T00:04:31.501" v="3569" actId="478"/>
          <ac:cxnSpMkLst>
            <pc:docMk/>
            <pc:sldMk cId="2736305708" sldId="311"/>
            <ac:cxnSpMk id="58" creationId="{D31912FD-A5B7-4165-BB97-43AE7F1C2791}"/>
          </ac:cxnSpMkLst>
        </pc:cxnChg>
        <pc:cxnChg chg="mod">
          <ac:chgData name="Amelia Veith" userId="15bdf0d5-432d-4157-83ae-63e3a7e1dc2c" providerId="ADAL" clId="{4B56697D-57BF-4B8A-B789-2574BA0D7926}" dt="2021-10-05T00:04:48.348" v="3573" actId="478"/>
          <ac:cxnSpMkLst>
            <pc:docMk/>
            <pc:sldMk cId="2736305708" sldId="311"/>
            <ac:cxnSpMk id="126" creationId="{B9868641-AE14-4634-AF0B-36EBA752F55D}"/>
          </ac:cxnSpMkLst>
        </pc:cxnChg>
        <pc:cxnChg chg="mod">
          <ac:chgData name="Amelia Veith" userId="15bdf0d5-432d-4157-83ae-63e3a7e1dc2c" providerId="ADAL" clId="{4B56697D-57BF-4B8A-B789-2574BA0D7926}" dt="2021-10-05T00:04:48.348" v="3573" actId="478"/>
          <ac:cxnSpMkLst>
            <pc:docMk/>
            <pc:sldMk cId="2736305708" sldId="311"/>
            <ac:cxnSpMk id="129" creationId="{24FB5B98-7596-404B-8124-1C02ACA9334C}"/>
          </ac:cxnSpMkLst>
        </pc:cxnChg>
        <pc:cxnChg chg="mod">
          <ac:chgData name="Amelia Veith" userId="15bdf0d5-432d-4157-83ae-63e3a7e1dc2c" providerId="ADAL" clId="{4B56697D-57BF-4B8A-B789-2574BA0D7926}" dt="2021-10-05T00:04:48.348" v="3573" actId="478"/>
          <ac:cxnSpMkLst>
            <pc:docMk/>
            <pc:sldMk cId="2736305708" sldId="311"/>
            <ac:cxnSpMk id="130" creationId="{EAD6AC00-2301-47D8-8E87-8EC699195F28}"/>
          </ac:cxnSpMkLst>
        </pc:cxnChg>
        <pc:cxnChg chg="mod">
          <ac:chgData name="Amelia Veith" userId="15bdf0d5-432d-4157-83ae-63e3a7e1dc2c" providerId="ADAL" clId="{4B56697D-57BF-4B8A-B789-2574BA0D7926}" dt="2021-10-05T00:04:48.348" v="3573" actId="478"/>
          <ac:cxnSpMkLst>
            <pc:docMk/>
            <pc:sldMk cId="2736305708" sldId="311"/>
            <ac:cxnSpMk id="131" creationId="{92A3D5DB-EA6E-4AC9-ADB6-94963C8460E6}"/>
          </ac:cxnSpMkLst>
        </pc:cxnChg>
        <pc:cxnChg chg="mod">
          <ac:chgData name="Amelia Veith" userId="15bdf0d5-432d-4157-83ae-63e3a7e1dc2c" providerId="ADAL" clId="{4B56697D-57BF-4B8A-B789-2574BA0D7926}" dt="2021-10-05T00:04:48.348" v="3573" actId="478"/>
          <ac:cxnSpMkLst>
            <pc:docMk/>
            <pc:sldMk cId="2736305708" sldId="311"/>
            <ac:cxnSpMk id="140" creationId="{7FE8B595-1C8C-4355-ACAF-5AF984D40DE7}"/>
          </ac:cxnSpMkLst>
        </pc:cxnChg>
        <pc:cxnChg chg="mod">
          <ac:chgData name="Amelia Veith" userId="15bdf0d5-432d-4157-83ae-63e3a7e1dc2c" providerId="ADAL" clId="{4B56697D-57BF-4B8A-B789-2574BA0D7926}" dt="2021-10-05T00:04:48.348" v="3573" actId="478"/>
          <ac:cxnSpMkLst>
            <pc:docMk/>
            <pc:sldMk cId="2736305708" sldId="311"/>
            <ac:cxnSpMk id="147" creationId="{10A856C1-3D0D-4764-8374-C4259620E1E2}"/>
          </ac:cxnSpMkLst>
        </pc:cxnChg>
        <pc:cxnChg chg="mod">
          <ac:chgData name="Amelia Veith" userId="15bdf0d5-432d-4157-83ae-63e3a7e1dc2c" providerId="ADAL" clId="{4B56697D-57BF-4B8A-B789-2574BA0D7926}" dt="2021-10-05T00:04:48.348" v="3573" actId="478"/>
          <ac:cxnSpMkLst>
            <pc:docMk/>
            <pc:sldMk cId="2736305708" sldId="311"/>
            <ac:cxnSpMk id="150" creationId="{014677C7-4C22-4363-8929-73A2BAA53A62}"/>
          </ac:cxnSpMkLst>
        </pc:cxnChg>
        <pc:cxnChg chg="mod">
          <ac:chgData name="Amelia Veith" userId="15bdf0d5-432d-4157-83ae-63e3a7e1dc2c" providerId="ADAL" clId="{4B56697D-57BF-4B8A-B789-2574BA0D7926}" dt="2021-10-05T00:04:48.348" v="3573" actId="478"/>
          <ac:cxnSpMkLst>
            <pc:docMk/>
            <pc:sldMk cId="2736305708" sldId="311"/>
            <ac:cxnSpMk id="151" creationId="{90ADE000-D5CF-4968-9BFF-5E2660A1C36B}"/>
          </ac:cxnSpMkLst>
        </pc:cxnChg>
        <pc:cxnChg chg="mod">
          <ac:chgData name="Amelia Veith" userId="15bdf0d5-432d-4157-83ae-63e3a7e1dc2c" providerId="ADAL" clId="{4B56697D-57BF-4B8A-B789-2574BA0D7926}" dt="2021-10-05T00:04:48.348" v="3573" actId="478"/>
          <ac:cxnSpMkLst>
            <pc:docMk/>
            <pc:sldMk cId="2736305708" sldId="311"/>
            <ac:cxnSpMk id="152" creationId="{EDCDDC2E-BA45-43D0-9B53-789C70260493}"/>
          </ac:cxnSpMkLst>
        </pc:cxnChg>
        <pc:cxnChg chg="mod">
          <ac:chgData name="Amelia Veith" userId="15bdf0d5-432d-4157-83ae-63e3a7e1dc2c" providerId="ADAL" clId="{4B56697D-57BF-4B8A-B789-2574BA0D7926}" dt="2021-10-05T00:04:48.348" v="3573" actId="478"/>
          <ac:cxnSpMkLst>
            <pc:docMk/>
            <pc:sldMk cId="2736305708" sldId="311"/>
            <ac:cxnSpMk id="161" creationId="{B741112D-E191-4B25-BE5C-E12CB2D5C589}"/>
          </ac:cxnSpMkLst>
        </pc:cxnChg>
        <pc:cxnChg chg="mod">
          <ac:chgData name="Amelia Veith" userId="15bdf0d5-432d-4157-83ae-63e3a7e1dc2c" providerId="ADAL" clId="{4B56697D-57BF-4B8A-B789-2574BA0D7926}" dt="2021-10-05T00:04:48.348" v="3573" actId="478"/>
          <ac:cxnSpMkLst>
            <pc:docMk/>
            <pc:sldMk cId="2736305708" sldId="311"/>
            <ac:cxnSpMk id="168" creationId="{75855235-3985-458D-AA66-8A76F8F52606}"/>
          </ac:cxnSpMkLst>
        </pc:cxnChg>
        <pc:cxnChg chg="mod">
          <ac:chgData name="Amelia Veith" userId="15bdf0d5-432d-4157-83ae-63e3a7e1dc2c" providerId="ADAL" clId="{4B56697D-57BF-4B8A-B789-2574BA0D7926}" dt="2021-10-05T00:04:48.348" v="3573" actId="478"/>
          <ac:cxnSpMkLst>
            <pc:docMk/>
            <pc:sldMk cId="2736305708" sldId="311"/>
            <ac:cxnSpMk id="171" creationId="{870695B9-6F43-4471-97CF-5F07CE3F3181}"/>
          </ac:cxnSpMkLst>
        </pc:cxnChg>
        <pc:cxnChg chg="mod">
          <ac:chgData name="Amelia Veith" userId="15bdf0d5-432d-4157-83ae-63e3a7e1dc2c" providerId="ADAL" clId="{4B56697D-57BF-4B8A-B789-2574BA0D7926}" dt="2021-10-05T00:04:48.348" v="3573" actId="478"/>
          <ac:cxnSpMkLst>
            <pc:docMk/>
            <pc:sldMk cId="2736305708" sldId="311"/>
            <ac:cxnSpMk id="172" creationId="{81BF48DF-402B-439B-BBAF-58F4305C3E4D}"/>
          </ac:cxnSpMkLst>
        </pc:cxnChg>
        <pc:cxnChg chg="mod">
          <ac:chgData name="Amelia Veith" userId="15bdf0d5-432d-4157-83ae-63e3a7e1dc2c" providerId="ADAL" clId="{4B56697D-57BF-4B8A-B789-2574BA0D7926}" dt="2021-10-05T00:04:48.348" v="3573" actId="478"/>
          <ac:cxnSpMkLst>
            <pc:docMk/>
            <pc:sldMk cId="2736305708" sldId="311"/>
            <ac:cxnSpMk id="173" creationId="{6AD93F00-FCA6-43AA-A38A-7B5A05766AA3}"/>
          </ac:cxnSpMkLst>
        </pc:cxnChg>
        <pc:cxnChg chg="mod">
          <ac:chgData name="Amelia Veith" userId="15bdf0d5-432d-4157-83ae-63e3a7e1dc2c" providerId="ADAL" clId="{4B56697D-57BF-4B8A-B789-2574BA0D7926}" dt="2021-10-05T00:04:48.348" v="3573" actId="478"/>
          <ac:cxnSpMkLst>
            <pc:docMk/>
            <pc:sldMk cId="2736305708" sldId="311"/>
            <ac:cxnSpMk id="182" creationId="{30113E28-5740-4925-BCF8-3EDC191476E6}"/>
          </ac:cxnSpMkLst>
        </pc:cxnChg>
        <pc:cxnChg chg="mod">
          <ac:chgData name="Amelia Veith" userId="15bdf0d5-432d-4157-83ae-63e3a7e1dc2c" providerId="ADAL" clId="{4B56697D-57BF-4B8A-B789-2574BA0D7926}" dt="2021-10-05T00:04:48.348" v="3573" actId="478"/>
          <ac:cxnSpMkLst>
            <pc:docMk/>
            <pc:sldMk cId="2736305708" sldId="311"/>
            <ac:cxnSpMk id="189" creationId="{5669E772-327A-4DBA-A8EA-CD6C9AE4032C}"/>
          </ac:cxnSpMkLst>
        </pc:cxnChg>
        <pc:cxnChg chg="mod">
          <ac:chgData name="Amelia Veith" userId="15bdf0d5-432d-4157-83ae-63e3a7e1dc2c" providerId="ADAL" clId="{4B56697D-57BF-4B8A-B789-2574BA0D7926}" dt="2021-10-05T00:04:48.348" v="3573" actId="478"/>
          <ac:cxnSpMkLst>
            <pc:docMk/>
            <pc:sldMk cId="2736305708" sldId="311"/>
            <ac:cxnSpMk id="192" creationId="{6ED1894B-D201-432D-AF9A-D70B0F5E1178}"/>
          </ac:cxnSpMkLst>
        </pc:cxnChg>
        <pc:cxnChg chg="mod">
          <ac:chgData name="Amelia Veith" userId="15bdf0d5-432d-4157-83ae-63e3a7e1dc2c" providerId="ADAL" clId="{4B56697D-57BF-4B8A-B789-2574BA0D7926}" dt="2021-10-05T00:04:48.348" v="3573" actId="478"/>
          <ac:cxnSpMkLst>
            <pc:docMk/>
            <pc:sldMk cId="2736305708" sldId="311"/>
            <ac:cxnSpMk id="193" creationId="{45FD97F2-9B31-4179-AA83-8B4DCEAB8227}"/>
          </ac:cxnSpMkLst>
        </pc:cxnChg>
        <pc:cxnChg chg="mod">
          <ac:chgData name="Amelia Veith" userId="15bdf0d5-432d-4157-83ae-63e3a7e1dc2c" providerId="ADAL" clId="{4B56697D-57BF-4B8A-B789-2574BA0D7926}" dt="2021-10-05T00:04:48.348" v="3573" actId="478"/>
          <ac:cxnSpMkLst>
            <pc:docMk/>
            <pc:sldMk cId="2736305708" sldId="311"/>
            <ac:cxnSpMk id="194" creationId="{5BBB5A49-90AE-42C6-B8E2-B2A1DA970F70}"/>
          </ac:cxnSpMkLst>
        </pc:cxnChg>
        <pc:cxnChg chg="mod">
          <ac:chgData name="Amelia Veith" userId="15bdf0d5-432d-4157-83ae-63e3a7e1dc2c" providerId="ADAL" clId="{4B56697D-57BF-4B8A-B789-2574BA0D7926}" dt="2021-10-05T00:04:48.348" v="3573" actId="478"/>
          <ac:cxnSpMkLst>
            <pc:docMk/>
            <pc:sldMk cId="2736305708" sldId="311"/>
            <ac:cxnSpMk id="203" creationId="{4A7E784C-061B-4AB4-AE74-946ADC2E0889}"/>
          </ac:cxnSpMkLst>
        </pc:cxnChg>
        <pc:cxnChg chg="mod">
          <ac:chgData name="Amelia Veith" userId="15bdf0d5-432d-4157-83ae-63e3a7e1dc2c" providerId="ADAL" clId="{4B56697D-57BF-4B8A-B789-2574BA0D7926}" dt="2021-10-05T16:17:43.350" v="4122" actId="207"/>
          <ac:cxnSpMkLst>
            <pc:docMk/>
            <pc:sldMk cId="2736305708" sldId="311"/>
            <ac:cxnSpMk id="217" creationId="{2E7D0B6D-2F0A-42DD-8C7D-70FEDDECABB6}"/>
          </ac:cxnSpMkLst>
        </pc:cxnChg>
        <pc:cxnChg chg="mod">
          <ac:chgData name="Amelia Veith" userId="15bdf0d5-432d-4157-83ae-63e3a7e1dc2c" providerId="ADAL" clId="{4B56697D-57BF-4B8A-B789-2574BA0D7926}" dt="2021-10-05T16:17:43.350" v="4122" actId="207"/>
          <ac:cxnSpMkLst>
            <pc:docMk/>
            <pc:sldMk cId="2736305708" sldId="311"/>
            <ac:cxnSpMk id="218" creationId="{D99D2DF8-6C62-438F-B62E-A54A0CC34448}"/>
          </ac:cxnSpMkLst>
        </pc:cxnChg>
        <pc:cxnChg chg="mod">
          <ac:chgData name="Amelia Veith" userId="15bdf0d5-432d-4157-83ae-63e3a7e1dc2c" providerId="ADAL" clId="{4B56697D-57BF-4B8A-B789-2574BA0D7926}" dt="2021-10-05T16:17:43.350" v="4122" actId="207"/>
          <ac:cxnSpMkLst>
            <pc:docMk/>
            <pc:sldMk cId="2736305708" sldId="311"/>
            <ac:cxnSpMk id="219" creationId="{56BF9702-0760-4621-AF51-E4CF857AD901}"/>
          </ac:cxnSpMkLst>
        </pc:cxnChg>
        <pc:cxnChg chg="mod">
          <ac:chgData name="Amelia Veith" userId="15bdf0d5-432d-4157-83ae-63e3a7e1dc2c" providerId="ADAL" clId="{4B56697D-57BF-4B8A-B789-2574BA0D7926}" dt="2021-10-05T16:17:43.350" v="4122" actId="207"/>
          <ac:cxnSpMkLst>
            <pc:docMk/>
            <pc:sldMk cId="2736305708" sldId="311"/>
            <ac:cxnSpMk id="220" creationId="{FD3C36F2-FDB0-4C84-BEC5-16C7BD4893BC}"/>
          </ac:cxnSpMkLst>
        </pc:cxnChg>
        <pc:cxnChg chg="mod">
          <ac:chgData name="Amelia Veith" userId="15bdf0d5-432d-4157-83ae-63e3a7e1dc2c" providerId="ADAL" clId="{4B56697D-57BF-4B8A-B789-2574BA0D7926}" dt="2021-10-05T16:17:43.350" v="4122" actId="207"/>
          <ac:cxnSpMkLst>
            <pc:docMk/>
            <pc:sldMk cId="2736305708" sldId="311"/>
            <ac:cxnSpMk id="221" creationId="{9880A4C2-446F-45FA-ACAC-79D18FE40A22}"/>
          </ac:cxnSpMkLst>
        </pc:cxnChg>
        <pc:cxnChg chg="mod">
          <ac:chgData name="Amelia Veith" userId="15bdf0d5-432d-4157-83ae-63e3a7e1dc2c" providerId="ADAL" clId="{4B56697D-57BF-4B8A-B789-2574BA0D7926}" dt="2021-10-05T16:17:43.350" v="4122" actId="207"/>
          <ac:cxnSpMkLst>
            <pc:docMk/>
            <pc:sldMk cId="2736305708" sldId="311"/>
            <ac:cxnSpMk id="222" creationId="{97335AA8-A772-455F-955E-CF54E8AD5B99}"/>
          </ac:cxnSpMkLst>
        </pc:cxnChg>
        <pc:cxnChg chg="mod">
          <ac:chgData name="Amelia Veith" userId="15bdf0d5-432d-4157-83ae-63e3a7e1dc2c" providerId="ADAL" clId="{4B56697D-57BF-4B8A-B789-2574BA0D7926}" dt="2021-10-05T16:17:43.350" v="4122" actId="207"/>
          <ac:cxnSpMkLst>
            <pc:docMk/>
            <pc:sldMk cId="2736305708" sldId="311"/>
            <ac:cxnSpMk id="223" creationId="{902655B3-6B1E-46DC-B816-689496DD4E9F}"/>
          </ac:cxnSpMkLst>
        </pc:cxnChg>
        <pc:cxnChg chg="mod">
          <ac:chgData name="Amelia Veith" userId="15bdf0d5-432d-4157-83ae-63e3a7e1dc2c" providerId="ADAL" clId="{4B56697D-57BF-4B8A-B789-2574BA0D7926}" dt="2021-10-05T16:17:43.350" v="4122" actId="207"/>
          <ac:cxnSpMkLst>
            <pc:docMk/>
            <pc:sldMk cId="2736305708" sldId="311"/>
            <ac:cxnSpMk id="224" creationId="{514C7676-0E22-4EA0-8D6A-3516A18ADA36}"/>
          </ac:cxnSpMkLst>
        </pc:cxnChg>
        <pc:cxnChg chg="mod">
          <ac:chgData name="Amelia Veith" userId="15bdf0d5-432d-4157-83ae-63e3a7e1dc2c" providerId="ADAL" clId="{4B56697D-57BF-4B8A-B789-2574BA0D7926}" dt="2021-10-05T16:17:43.350" v="4122" actId="207"/>
          <ac:cxnSpMkLst>
            <pc:docMk/>
            <pc:sldMk cId="2736305708" sldId="311"/>
            <ac:cxnSpMk id="225" creationId="{1DB814D1-676D-4971-AB4F-1DB9AD371E28}"/>
          </ac:cxnSpMkLst>
        </pc:cxnChg>
        <pc:cxnChg chg="mod">
          <ac:chgData name="Amelia Veith" userId="15bdf0d5-432d-4157-83ae-63e3a7e1dc2c" providerId="ADAL" clId="{4B56697D-57BF-4B8A-B789-2574BA0D7926}" dt="2021-10-05T16:17:43.350" v="4122" actId="207"/>
          <ac:cxnSpMkLst>
            <pc:docMk/>
            <pc:sldMk cId="2736305708" sldId="311"/>
            <ac:cxnSpMk id="226" creationId="{EC7D194B-5B56-448D-8D1A-F81873F7DCF7}"/>
          </ac:cxnSpMkLst>
        </pc:cxnChg>
        <pc:cxnChg chg="mod">
          <ac:chgData name="Amelia Veith" userId="15bdf0d5-432d-4157-83ae-63e3a7e1dc2c" providerId="ADAL" clId="{4B56697D-57BF-4B8A-B789-2574BA0D7926}" dt="2021-10-05T16:17:43.350" v="4122" actId="207"/>
          <ac:cxnSpMkLst>
            <pc:docMk/>
            <pc:sldMk cId="2736305708" sldId="311"/>
            <ac:cxnSpMk id="227" creationId="{CA028CF1-2751-409E-93A5-8812071F035B}"/>
          </ac:cxnSpMkLst>
        </pc:cxnChg>
        <pc:cxnChg chg="mod">
          <ac:chgData name="Amelia Veith" userId="15bdf0d5-432d-4157-83ae-63e3a7e1dc2c" providerId="ADAL" clId="{4B56697D-57BF-4B8A-B789-2574BA0D7926}" dt="2021-10-05T16:17:43.350" v="4122" actId="207"/>
          <ac:cxnSpMkLst>
            <pc:docMk/>
            <pc:sldMk cId="2736305708" sldId="311"/>
            <ac:cxnSpMk id="228" creationId="{DB177066-E097-451A-9677-9F273A4775CB}"/>
          </ac:cxnSpMkLst>
        </pc:cxnChg>
        <pc:cxnChg chg="mod">
          <ac:chgData name="Amelia Veith" userId="15bdf0d5-432d-4157-83ae-63e3a7e1dc2c" providerId="ADAL" clId="{4B56697D-57BF-4B8A-B789-2574BA0D7926}" dt="2021-10-05T16:17:43.350" v="4122" actId="207"/>
          <ac:cxnSpMkLst>
            <pc:docMk/>
            <pc:sldMk cId="2736305708" sldId="311"/>
            <ac:cxnSpMk id="229" creationId="{BBC7D585-682A-474E-8B95-19CB84A351F3}"/>
          </ac:cxnSpMkLst>
        </pc:cxnChg>
        <pc:cxnChg chg="mod">
          <ac:chgData name="Amelia Veith" userId="15bdf0d5-432d-4157-83ae-63e3a7e1dc2c" providerId="ADAL" clId="{4B56697D-57BF-4B8A-B789-2574BA0D7926}" dt="2021-10-05T16:17:43.350" v="4122" actId="207"/>
          <ac:cxnSpMkLst>
            <pc:docMk/>
            <pc:sldMk cId="2736305708" sldId="311"/>
            <ac:cxnSpMk id="230" creationId="{8DACABC3-A062-4887-8F96-F91BF1AF6D28}"/>
          </ac:cxnSpMkLst>
        </pc:cxnChg>
        <pc:cxnChg chg="mod">
          <ac:chgData name="Amelia Veith" userId="15bdf0d5-432d-4157-83ae-63e3a7e1dc2c" providerId="ADAL" clId="{4B56697D-57BF-4B8A-B789-2574BA0D7926}" dt="2021-10-05T16:17:43.350" v="4122" actId="207"/>
          <ac:cxnSpMkLst>
            <pc:docMk/>
            <pc:sldMk cId="2736305708" sldId="311"/>
            <ac:cxnSpMk id="231" creationId="{AE266AF9-EB84-43CA-B8D8-E7B8150B16DD}"/>
          </ac:cxnSpMkLst>
        </pc:cxnChg>
        <pc:cxnChg chg="mod">
          <ac:chgData name="Amelia Veith" userId="15bdf0d5-432d-4157-83ae-63e3a7e1dc2c" providerId="ADAL" clId="{4B56697D-57BF-4B8A-B789-2574BA0D7926}" dt="2021-10-05T16:17:43.350" v="4122" actId="207"/>
          <ac:cxnSpMkLst>
            <pc:docMk/>
            <pc:sldMk cId="2736305708" sldId="311"/>
            <ac:cxnSpMk id="232" creationId="{96615B3B-BE85-4139-9EB9-D20097A1FB38}"/>
          </ac:cxnSpMkLst>
        </pc:cxnChg>
        <pc:cxnChg chg="mod">
          <ac:chgData name="Amelia Veith" userId="15bdf0d5-432d-4157-83ae-63e3a7e1dc2c" providerId="ADAL" clId="{4B56697D-57BF-4B8A-B789-2574BA0D7926}" dt="2021-10-05T16:17:43.350" v="4122" actId="207"/>
          <ac:cxnSpMkLst>
            <pc:docMk/>
            <pc:sldMk cId="2736305708" sldId="311"/>
            <ac:cxnSpMk id="233" creationId="{ADEA0FB5-C14A-41A8-9ED5-EC51BA8E33E0}"/>
          </ac:cxnSpMkLst>
        </pc:cxnChg>
        <pc:cxnChg chg="mod">
          <ac:chgData name="Amelia Veith" userId="15bdf0d5-432d-4157-83ae-63e3a7e1dc2c" providerId="ADAL" clId="{4B56697D-57BF-4B8A-B789-2574BA0D7926}" dt="2021-10-05T00:04:29.204" v="3568" actId="478"/>
          <ac:cxnSpMkLst>
            <pc:docMk/>
            <pc:sldMk cId="2736305708" sldId="311"/>
            <ac:cxnSpMk id="589" creationId="{D46FC223-CE05-4EF3-82F2-774544D7E56E}"/>
          </ac:cxnSpMkLst>
        </pc:cxnChg>
      </pc:sldChg>
      <pc:sldChg chg="mod modShow">
        <pc:chgData name="Amelia Veith" userId="15bdf0d5-432d-4157-83ae-63e3a7e1dc2c" providerId="ADAL" clId="{4B56697D-57BF-4B8A-B789-2574BA0D7926}" dt="2021-10-05T16:38:03.560" v="4153" actId="729"/>
        <pc:sldMkLst>
          <pc:docMk/>
          <pc:sldMk cId="2824859960" sldId="312"/>
        </pc:sldMkLst>
      </pc:sldChg>
      <pc:sldChg chg="modSp add del mod">
        <pc:chgData name="Amelia Veith" userId="15bdf0d5-432d-4157-83ae-63e3a7e1dc2c" providerId="ADAL" clId="{4B56697D-57BF-4B8A-B789-2574BA0D7926}" dt="2021-10-05T16:12:04.891" v="4116" actId="2696"/>
        <pc:sldMkLst>
          <pc:docMk/>
          <pc:sldMk cId="758503082" sldId="320"/>
        </pc:sldMkLst>
        <pc:spChg chg="mod">
          <ac:chgData name="Amelia Veith" userId="15bdf0d5-432d-4157-83ae-63e3a7e1dc2c" providerId="ADAL" clId="{4B56697D-57BF-4B8A-B789-2574BA0D7926}" dt="2021-10-05T16:12:00.759" v="4115" actId="20577"/>
          <ac:spMkLst>
            <pc:docMk/>
            <pc:sldMk cId="758503082" sldId="320"/>
            <ac:spMk id="350" creationId="{00000000-0000-0000-0000-000000000000}"/>
          </ac:spMkLst>
        </pc:spChg>
      </pc:sldChg>
      <pc:sldChg chg="addSp modSp add mod ord modAnim">
        <pc:chgData name="Amelia Veith" userId="15bdf0d5-432d-4157-83ae-63e3a7e1dc2c" providerId="ADAL" clId="{4B56697D-57BF-4B8A-B789-2574BA0D7926}" dt="2021-10-05T16:37:34.837" v="4152" actId="1076"/>
        <pc:sldMkLst>
          <pc:docMk/>
          <pc:sldMk cId="2799216267" sldId="322"/>
        </pc:sldMkLst>
        <pc:spChg chg="mod">
          <ac:chgData name="Amelia Veith" userId="15bdf0d5-432d-4157-83ae-63e3a7e1dc2c" providerId="ADAL" clId="{4B56697D-57BF-4B8A-B789-2574BA0D7926}" dt="2021-10-05T16:37:28.924" v="4150"/>
          <ac:spMkLst>
            <pc:docMk/>
            <pc:sldMk cId="2799216267" sldId="322"/>
            <ac:spMk id="7" creationId="{404DAE50-127B-49B6-8504-AF2DD3AAEC24}"/>
          </ac:spMkLst>
        </pc:spChg>
        <pc:spChg chg="mod">
          <ac:chgData name="Amelia Veith" userId="15bdf0d5-432d-4157-83ae-63e3a7e1dc2c" providerId="ADAL" clId="{4B56697D-57BF-4B8A-B789-2574BA0D7926}" dt="2021-10-05T16:37:28.924" v="4150"/>
          <ac:spMkLst>
            <pc:docMk/>
            <pc:sldMk cId="2799216267" sldId="322"/>
            <ac:spMk id="8" creationId="{13951248-1CBD-4E9B-A34D-831A2CC83A8E}"/>
          </ac:spMkLst>
        </pc:spChg>
        <pc:spChg chg="mod">
          <ac:chgData name="Amelia Veith" userId="15bdf0d5-432d-4157-83ae-63e3a7e1dc2c" providerId="ADAL" clId="{4B56697D-57BF-4B8A-B789-2574BA0D7926}" dt="2021-10-05T16:37:28.924" v="4150"/>
          <ac:spMkLst>
            <pc:docMk/>
            <pc:sldMk cId="2799216267" sldId="322"/>
            <ac:spMk id="9" creationId="{0B03E431-ED97-40AB-916D-CF89139DBC62}"/>
          </ac:spMkLst>
        </pc:spChg>
        <pc:spChg chg="mod">
          <ac:chgData name="Amelia Veith" userId="15bdf0d5-432d-4157-83ae-63e3a7e1dc2c" providerId="ADAL" clId="{4B56697D-57BF-4B8A-B789-2574BA0D7926}" dt="2021-10-05T16:36:58.757" v="4148" actId="1076"/>
          <ac:spMkLst>
            <pc:docMk/>
            <pc:sldMk cId="2799216267" sldId="322"/>
            <ac:spMk id="634" creationId="{00000000-0000-0000-0000-000000000000}"/>
          </ac:spMkLst>
        </pc:spChg>
        <pc:spChg chg="mod">
          <ac:chgData name="Amelia Veith" userId="15bdf0d5-432d-4157-83ae-63e3a7e1dc2c" providerId="ADAL" clId="{4B56697D-57BF-4B8A-B789-2574BA0D7926}" dt="2021-10-05T16:37:08.497" v="4149" actId="1076"/>
          <ac:spMkLst>
            <pc:docMk/>
            <pc:sldMk cId="2799216267" sldId="322"/>
            <ac:spMk id="635" creationId="{00000000-0000-0000-0000-000000000000}"/>
          </ac:spMkLst>
        </pc:spChg>
        <pc:grpChg chg="add mod">
          <ac:chgData name="Amelia Veith" userId="15bdf0d5-432d-4157-83ae-63e3a7e1dc2c" providerId="ADAL" clId="{4B56697D-57BF-4B8A-B789-2574BA0D7926}" dt="2021-10-05T16:37:34.837" v="4152" actId="1076"/>
          <ac:grpSpMkLst>
            <pc:docMk/>
            <pc:sldMk cId="2799216267" sldId="322"/>
            <ac:grpSpMk id="6" creationId="{A713563C-780C-4B72-AAD0-6EC3036D1AC5}"/>
          </ac:grpSpMkLst>
        </pc:grpChg>
        <pc:cxnChg chg="mod">
          <ac:chgData name="Amelia Veith" userId="15bdf0d5-432d-4157-83ae-63e3a7e1dc2c" providerId="ADAL" clId="{4B56697D-57BF-4B8A-B789-2574BA0D7926}" dt="2021-10-05T16:37:28.924" v="4150"/>
          <ac:cxnSpMkLst>
            <pc:docMk/>
            <pc:sldMk cId="2799216267" sldId="322"/>
            <ac:cxnSpMk id="10" creationId="{C95BD03B-CACD-4023-A394-E5989FA9C2C9}"/>
          </ac:cxnSpMkLst>
        </pc:cxnChg>
        <pc:cxnChg chg="mod">
          <ac:chgData name="Amelia Veith" userId="15bdf0d5-432d-4157-83ae-63e3a7e1dc2c" providerId="ADAL" clId="{4B56697D-57BF-4B8A-B789-2574BA0D7926}" dt="2021-10-05T16:37:28.924" v="4150"/>
          <ac:cxnSpMkLst>
            <pc:docMk/>
            <pc:sldMk cId="2799216267" sldId="322"/>
            <ac:cxnSpMk id="11" creationId="{237FD2FB-BF6F-4997-A5B3-030CEB0E0837}"/>
          </ac:cxnSpMkLst>
        </pc:cxnChg>
        <pc:cxnChg chg="mod">
          <ac:chgData name="Amelia Veith" userId="15bdf0d5-432d-4157-83ae-63e3a7e1dc2c" providerId="ADAL" clId="{4B56697D-57BF-4B8A-B789-2574BA0D7926}" dt="2021-10-05T16:37:28.924" v="4150"/>
          <ac:cxnSpMkLst>
            <pc:docMk/>
            <pc:sldMk cId="2799216267" sldId="322"/>
            <ac:cxnSpMk id="12" creationId="{16C4ED9B-8E2C-43E6-A95A-50115DAD84D5}"/>
          </ac:cxnSpMkLst>
        </pc:cxnChg>
        <pc:cxnChg chg="mod">
          <ac:chgData name="Amelia Veith" userId="15bdf0d5-432d-4157-83ae-63e3a7e1dc2c" providerId="ADAL" clId="{4B56697D-57BF-4B8A-B789-2574BA0D7926}" dt="2021-10-05T16:37:28.924" v="4150"/>
          <ac:cxnSpMkLst>
            <pc:docMk/>
            <pc:sldMk cId="2799216267" sldId="322"/>
            <ac:cxnSpMk id="13" creationId="{93DEB32D-95B8-459C-A19E-B4949607D702}"/>
          </ac:cxnSpMkLst>
        </pc:cxnChg>
        <pc:cxnChg chg="mod">
          <ac:chgData name="Amelia Veith" userId="15bdf0d5-432d-4157-83ae-63e3a7e1dc2c" providerId="ADAL" clId="{4B56697D-57BF-4B8A-B789-2574BA0D7926}" dt="2021-10-05T16:37:28.924" v="4150"/>
          <ac:cxnSpMkLst>
            <pc:docMk/>
            <pc:sldMk cId="2799216267" sldId="322"/>
            <ac:cxnSpMk id="14" creationId="{ACB8A1F8-7649-45A9-8305-DEE4ADA0822B}"/>
          </ac:cxnSpMkLst>
        </pc:cxnChg>
        <pc:cxnChg chg="mod">
          <ac:chgData name="Amelia Veith" userId="15bdf0d5-432d-4157-83ae-63e3a7e1dc2c" providerId="ADAL" clId="{4B56697D-57BF-4B8A-B789-2574BA0D7926}" dt="2021-10-05T16:37:28.924" v="4150"/>
          <ac:cxnSpMkLst>
            <pc:docMk/>
            <pc:sldMk cId="2799216267" sldId="322"/>
            <ac:cxnSpMk id="15" creationId="{53176405-0758-4D84-9D8A-FC2D574F1449}"/>
          </ac:cxnSpMkLst>
        </pc:cxnChg>
        <pc:cxnChg chg="mod">
          <ac:chgData name="Amelia Veith" userId="15bdf0d5-432d-4157-83ae-63e3a7e1dc2c" providerId="ADAL" clId="{4B56697D-57BF-4B8A-B789-2574BA0D7926}" dt="2021-10-05T16:37:28.924" v="4150"/>
          <ac:cxnSpMkLst>
            <pc:docMk/>
            <pc:sldMk cId="2799216267" sldId="322"/>
            <ac:cxnSpMk id="16" creationId="{BFC3F44E-5B40-4276-B072-FA7A15620068}"/>
          </ac:cxnSpMkLst>
        </pc:cxnChg>
        <pc:cxnChg chg="mod">
          <ac:chgData name="Amelia Veith" userId="15bdf0d5-432d-4157-83ae-63e3a7e1dc2c" providerId="ADAL" clId="{4B56697D-57BF-4B8A-B789-2574BA0D7926}" dt="2021-10-05T16:37:28.924" v="4150"/>
          <ac:cxnSpMkLst>
            <pc:docMk/>
            <pc:sldMk cId="2799216267" sldId="322"/>
            <ac:cxnSpMk id="17" creationId="{348E8C05-F316-4BD0-A0C3-C1FC0B83B681}"/>
          </ac:cxnSpMkLst>
        </pc:cxnChg>
        <pc:cxnChg chg="mod">
          <ac:chgData name="Amelia Veith" userId="15bdf0d5-432d-4157-83ae-63e3a7e1dc2c" providerId="ADAL" clId="{4B56697D-57BF-4B8A-B789-2574BA0D7926}" dt="2021-10-05T16:37:28.924" v="4150"/>
          <ac:cxnSpMkLst>
            <pc:docMk/>
            <pc:sldMk cId="2799216267" sldId="322"/>
            <ac:cxnSpMk id="18" creationId="{5EA38AE6-DDBC-46D4-9899-A05094D78A5E}"/>
          </ac:cxnSpMkLst>
        </pc:cxnChg>
        <pc:cxnChg chg="mod">
          <ac:chgData name="Amelia Veith" userId="15bdf0d5-432d-4157-83ae-63e3a7e1dc2c" providerId="ADAL" clId="{4B56697D-57BF-4B8A-B789-2574BA0D7926}" dt="2021-10-05T16:37:28.924" v="4150"/>
          <ac:cxnSpMkLst>
            <pc:docMk/>
            <pc:sldMk cId="2799216267" sldId="322"/>
            <ac:cxnSpMk id="19" creationId="{DA4E7771-5223-4F84-A5CD-A2FA8A240798}"/>
          </ac:cxnSpMkLst>
        </pc:cxnChg>
        <pc:cxnChg chg="mod">
          <ac:chgData name="Amelia Veith" userId="15bdf0d5-432d-4157-83ae-63e3a7e1dc2c" providerId="ADAL" clId="{4B56697D-57BF-4B8A-B789-2574BA0D7926}" dt="2021-10-05T16:37:28.924" v="4150"/>
          <ac:cxnSpMkLst>
            <pc:docMk/>
            <pc:sldMk cId="2799216267" sldId="322"/>
            <ac:cxnSpMk id="20" creationId="{CFBA2347-ACF0-44A3-A604-0527288381E6}"/>
          </ac:cxnSpMkLst>
        </pc:cxnChg>
        <pc:cxnChg chg="mod">
          <ac:chgData name="Amelia Veith" userId="15bdf0d5-432d-4157-83ae-63e3a7e1dc2c" providerId="ADAL" clId="{4B56697D-57BF-4B8A-B789-2574BA0D7926}" dt="2021-10-05T16:37:28.924" v="4150"/>
          <ac:cxnSpMkLst>
            <pc:docMk/>
            <pc:sldMk cId="2799216267" sldId="322"/>
            <ac:cxnSpMk id="21" creationId="{3277EF52-D679-4AC5-9134-70DE34E8D804}"/>
          </ac:cxnSpMkLst>
        </pc:cxnChg>
        <pc:cxnChg chg="mod">
          <ac:chgData name="Amelia Veith" userId="15bdf0d5-432d-4157-83ae-63e3a7e1dc2c" providerId="ADAL" clId="{4B56697D-57BF-4B8A-B789-2574BA0D7926}" dt="2021-10-05T16:37:28.924" v="4150"/>
          <ac:cxnSpMkLst>
            <pc:docMk/>
            <pc:sldMk cId="2799216267" sldId="322"/>
            <ac:cxnSpMk id="22" creationId="{B2542F27-73B0-4339-A946-4C8D95625093}"/>
          </ac:cxnSpMkLst>
        </pc:cxnChg>
        <pc:cxnChg chg="mod">
          <ac:chgData name="Amelia Veith" userId="15bdf0d5-432d-4157-83ae-63e3a7e1dc2c" providerId="ADAL" clId="{4B56697D-57BF-4B8A-B789-2574BA0D7926}" dt="2021-10-05T16:37:28.924" v="4150"/>
          <ac:cxnSpMkLst>
            <pc:docMk/>
            <pc:sldMk cId="2799216267" sldId="322"/>
            <ac:cxnSpMk id="23" creationId="{29CD1E3D-888C-4AAC-88F9-86E4135C5813}"/>
          </ac:cxnSpMkLst>
        </pc:cxnChg>
        <pc:cxnChg chg="mod">
          <ac:chgData name="Amelia Veith" userId="15bdf0d5-432d-4157-83ae-63e3a7e1dc2c" providerId="ADAL" clId="{4B56697D-57BF-4B8A-B789-2574BA0D7926}" dt="2021-10-05T16:37:28.924" v="4150"/>
          <ac:cxnSpMkLst>
            <pc:docMk/>
            <pc:sldMk cId="2799216267" sldId="322"/>
            <ac:cxnSpMk id="24" creationId="{DD29A7CA-C79C-4A91-887B-D70C2E950D0A}"/>
          </ac:cxnSpMkLst>
        </pc:cxnChg>
        <pc:cxnChg chg="mod">
          <ac:chgData name="Amelia Veith" userId="15bdf0d5-432d-4157-83ae-63e3a7e1dc2c" providerId="ADAL" clId="{4B56697D-57BF-4B8A-B789-2574BA0D7926}" dt="2021-10-05T16:37:28.924" v="4150"/>
          <ac:cxnSpMkLst>
            <pc:docMk/>
            <pc:sldMk cId="2799216267" sldId="322"/>
            <ac:cxnSpMk id="25" creationId="{4D710B8A-B624-4DCD-B4D4-D5977E7C8B87}"/>
          </ac:cxnSpMkLst>
        </pc:cxnChg>
        <pc:cxnChg chg="mod">
          <ac:chgData name="Amelia Veith" userId="15bdf0d5-432d-4157-83ae-63e3a7e1dc2c" providerId="ADAL" clId="{4B56697D-57BF-4B8A-B789-2574BA0D7926}" dt="2021-10-05T16:37:28.924" v="4150"/>
          <ac:cxnSpMkLst>
            <pc:docMk/>
            <pc:sldMk cId="2799216267" sldId="322"/>
            <ac:cxnSpMk id="26" creationId="{8F4953B5-23E0-4B45-BA28-5A7C544AC0B1}"/>
          </ac:cxnSpMkLst>
        </pc:cxn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C4309E-43E1-420A-AA95-F58901E76CC3}"/>
              </a:ext>
            </a:extLst>
          </p:cNvPr>
          <p:cNvSpPr>
            <a:spLocks noGrp="1"/>
          </p:cNvSpPr>
          <p:nvPr>
            <p:ph type="hdr" sz="quarter"/>
          </p:nvPr>
        </p:nvSpPr>
        <p:spPr>
          <a:xfrm>
            <a:off x="1" y="0"/>
            <a:ext cx="2119188" cy="466753"/>
          </a:xfrm>
          <a:prstGeom prst="rect">
            <a:avLst/>
          </a:prstGeom>
        </p:spPr>
        <p:txBody>
          <a:bodyPr vert="horz" lIns="93251" tIns="46625" rIns="93251" bIns="46625" rtlCol="0"/>
          <a:lstStyle>
            <a:lvl1pPr algn="l">
              <a:defRPr sz="1200"/>
            </a:lvl1pPr>
          </a:lstStyle>
          <a:p>
            <a:endParaRPr lang="en-US"/>
          </a:p>
        </p:txBody>
      </p:sp>
      <p:sp>
        <p:nvSpPr>
          <p:cNvPr id="3" name="Date Placeholder 2">
            <a:extLst>
              <a:ext uri="{FF2B5EF4-FFF2-40B4-BE49-F238E27FC236}">
                <a16:creationId xmlns:a16="http://schemas.microsoft.com/office/drawing/2014/main" id="{9A8AFB14-5787-4C1C-BD24-9600F21C2F2A}"/>
              </a:ext>
            </a:extLst>
          </p:cNvPr>
          <p:cNvSpPr>
            <a:spLocks noGrp="1"/>
          </p:cNvSpPr>
          <p:nvPr>
            <p:ph type="dt" sz="quarter" idx="1"/>
          </p:nvPr>
        </p:nvSpPr>
        <p:spPr>
          <a:xfrm>
            <a:off x="4897559" y="0"/>
            <a:ext cx="2117567" cy="466753"/>
          </a:xfrm>
          <a:prstGeom prst="rect">
            <a:avLst/>
          </a:prstGeom>
        </p:spPr>
        <p:txBody>
          <a:bodyPr vert="horz" lIns="93251" tIns="46625" rIns="93251" bIns="46625" rtlCol="0"/>
          <a:lstStyle>
            <a:lvl1pPr algn="r">
              <a:defRPr sz="1200"/>
            </a:lvl1pPr>
          </a:lstStyle>
          <a:p>
            <a:fld id="{966BD184-37E1-4742-AE25-1CFA8ACBB5C9}" type="datetimeFigureOut">
              <a:rPr lang="en-US" smtClean="0"/>
              <a:t>10/8/2021</a:t>
            </a:fld>
            <a:endParaRPr lang="en-US"/>
          </a:p>
        </p:txBody>
      </p:sp>
      <p:sp>
        <p:nvSpPr>
          <p:cNvPr id="4" name="Footer Placeholder 3">
            <a:extLst>
              <a:ext uri="{FF2B5EF4-FFF2-40B4-BE49-F238E27FC236}">
                <a16:creationId xmlns:a16="http://schemas.microsoft.com/office/drawing/2014/main" id="{3C0A2E29-027F-4E7E-B2E2-F2BE77A843AA}"/>
              </a:ext>
            </a:extLst>
          </p:cNvPr>
          <p:cNvSpPr>
            <a:spLocks noGrp="1"/>
          </p:cNvSpPr>
          <p:nvPr>
            <p:ph type="ftr" sz="quarter" idx="2"/>
          </p:nvPr>
        </p:nvSpPr>
        <p:spPr>
          <a:xfrm>
            <a:off x="0" y="8835998"/>
            <a:ext cx="3040592" cy="466752"/>
          </a:xfrm>
          <a:prstGeom prst="rect">
            <a:avLst/>
          </a:prstGeom>
        </p:spPr>
        <p:txBody>
          <a:bodyPr vert="horz" lIns="93251" tIns="46625" rIns="93251" bIns="4662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30CEBB-1DD1-4DC5-9C6B-004DAF8D900F}"/>
              </a:ext>
            </a:extLst>
          </p:cNvPr>
          <p:cNvSpPr>
            <a:spLocks noGrp="1"/>
          </p:cNvSpPr>
          <p:nvPr>
            <p:ph type="sldNum" sz="quarter" idx="3"/>
          </p:nvPr>
        </p:nvSpPr>
        <p:spPr>
          <a:xfrm>
            <a:off x="3974534" y="8835998"/>
            <a:ext cx="3040592" cy="466752"/>
          </a:xfrm>
          <a:prstGeom prst="rect">
            <a:avLst/>
          </a:prstGeom>
        </p:spPr>
        <p:txBody>
          <a:bodyPr vert="horz" lIns="93251" tIns="46625" rIns="93251" bIns="46625" rtlCol="0" anchor="b"/>
          <a:lstStyle>
            <a:lvl1pPr algn="r">
              <a:defRPr sz="1200"/>
            </a:lvl1pPr>
          </a:lstStyle>
          <a:p>
            <a:r>
              <a:rPr lang="en-US"/>
              <a:t>smcconomy@eng.famu.fsu.edu</a:t>
            </a:r>
          </a:p>
          <a:p>
            <a:fld id="{B9D043DD-33FA-49E0-8B38-D3ED09ED1EFF}" type="slidenum">
              <a:rPr lang="en-US" smtClean="0"/>
              <a:t>‹#›</a:t>
            </a:fld>
            <a:endParaRPr lang="en-US"/>
          </a:p>
        </p:txBody>
      </p:sp>
      <p:pic>
        <p:nvPicPr>
          <p:cNvPr id="6" name="Picture 5">
            <a:extLst>
              <a:ext uri="{FF2B5EF4-FFF2-40B4-BE49-F238E27FC236}">
                <a16:creationId xmlns:a16="http://schemas.microsoft.com/office/drawing/2014/main" id="{F1BDF5B3-2AD7-4A4F-AA26-58C03681A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664" y="86041"/>
            <a:ext cx="2199422" cy="504050"/>
          </a:xfrm>
          <a:prstGeom prst="rect">
            <a:avLst/>
          </a:prstGeom>
        </p:spPr>
      </p:pic>
    </p:spTree>
    <p:extLst>
      <p:ext uri="{BB962C8B-B14F-4D97-AF65-F5344CB8AC3E}">
        <p14:creationId xmlns:p14="http://schemas.microsoft.com/office/powerpoint/2010/main" val="43936842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660650" y="246431"/>
            <a:ext cx="4253490" cy="504051"/>
          </a:xfrm>
          <a:prstGeom prst="rect">
            <a:avLst/>
          </a:prstGeom>
        </p:spPr>
        <p:txBody>
          <a:bodyPr vert="horz" lIns="93251" tIns="46625" rIns="93251" bIns="46625" rtlCol="0"/>
          <a:lstStyle>
            <a:lvl1pPr algn="l">
              <a:defRPr sz="1200"/>
            </a:lvl1pPr>
          </a:lstStyle>
          <a:p>
            <a:endParaRPr lang="en-US"/>
          </a:p>
        </p:txBody>
      </p:sp>
      <p:sp>
        <p:nvSpPr>
          <p:cNvPr id="4" name="Slide Image Placeholder 3"/>
          <p:cNvSpPr>
            <a:spLocks noGrp="1" noRot="1" noChangeAspect="1"/>
          </p:cNvSpPr>
          <p:nvPr>
            <p:ph type="sldImg" idx="2"/>
          </p:nvPr>
        </p:nvSpPr>
        <p:spPr>
          <a:xfrm>
            <a:off x="1776868" y="1128821"/>
            <a:ext cx="5137273" cy="2890264"/>
          </a:xfrm>
          <a:prstGeom prst="rect">
            <a:avLst/>
          </a:prstGeom>
          <a:noFill/>
          <a:ln w="12700">
            <a:solidFill>
              <a:prstClr val="black"/>
            </a:solidFill>
          </a:ln>
        </p:spPr>
        <p:txBody>
          <a:bodyPr vert="horz" lIns="93251" tIns="46625" rIns="93251" bIns="46625" rtlCol="0" anchor="ctr"/>
          <a:lstStyle/>
          <a:p>
            <a:endParaRPr lang="en-US"/>
          </a:p>
        </p:txBody>
      </p:sp>
      <p:sp>
        <p:nvSpPr>
          <p:cNvPr id="5" name="Notes Placeholder 4"/>
          <p:cNvSpPr>
            <a:spLocks noGrp="1"/>
          </p:cNvSpPr>
          <p:nvPr>
            <p:ph type="body" sz="quarter" idx="3"/>
          </p:nvPr>
        </p:nvSpPr>
        <p:spPr>
          <a:xfrm>
            <a:off x="1776868" y="4122914"/>
            <a:ext cx="5137272" cy="3580645"/>
          </a:xfrm>
          <a:prstGeom prst="rect">
            <a:avLst/>
          </a:prstGeom>
        </p:spPr>
        <p:txBody>
          <a:bodyPr vert="horz" lIns="93251" tIns="46625" rIns="93251" bIns="466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5998"/>
            <a:ext cx="3040592" cy="466752"/>
          </a:xfrm>
          <a:prstGeom prst="rect">
            <a:avLst/>
          </a:prstGeom>
        </p:spPr>
        <p:txBody>
          <a:bodyPr vert="horz" lIns="93251" tIns="46625" rIns="93251" bIns="46625" rtlCol="0" anchor="b"/>
          <a:lstStyle>
            <a:lvl1pPr algn="l">
              <a:defRPr sz="1200"/>
            </a:lvl1pPr>
          </a:lstStyle>
          <a:p>
            <a:endParaRPr lang="en-US"/>
          </a:p>
        </p:txBody>
      </p:sp>
      <p:pic>
        <p:nvPicPr>
          <p:cNvPr id="8" name="Picture 7">
            <a:extLst>
              <a:ext uri="{FF2B5EF4-FFF2-40B4-BE49-F238E27FC236}">
                <a16:creationId xmlns:a16="http://schemas.microsoft.com/office/drawing/2014/main" id="{0A086033-69B6-40D0-B1C7-1A0098ADA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46446"/>
            <a:ext cx="2199422" cy="504050"/>
          </a:xfrm>
          <a:prstGeom prst="rect">
            <a:avLst/>
          </a:prstGeom>
        </p:spPr>
      </p:pic>
      <p:cxnSp>
        <p:nvCxnSpPr>
          <p:cNvPr id="10" name="Straight Connector 9">
            <a:extLst>
              <a:ext uri="{FF2B5EF4-FFF2-40B4-BE49-F238E27FC236}">
                <a16:creationId xmlns:a16="http://schemas.microsoft.com/office/drawing/2014/main" id="{2A421798-329D-4469-B5AD-64DAEE724F8B}"/>
              </a:ext>
            </a:extLst>
          </p:cNvPr>
          <p:cNvCxnSpPr>
            <a:cxnSpLocks/>
          </p:cNvCxnSpPr>
          <p:nvPr/>
        </p:nvCxnSpPr>
        <p:spPr>
          <a:xfrm>
            <a:off x="-350837" y="996950"/>
            <a:ext cx="7718425"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244115-475A-4C47-8211-8069942A1DA9}"/>
              </a:ext>
            </a:extLst>
          </p:cNvPr>
          <p:cNvCxnSpPr>
            <a:cxnSpLocks/>
          </p:cNvCxnSpPr>
          <p:nvPr/>
        </p:nvCxnSpPr>
        <p:spPr>
          <a:xfrm>
            <a:off x="-350837" y="7804150"/>
            <a:ext cx="7718425"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0E6403A-F7B1-441C-AD33-FC9BC4994CBB}"/>
              </a:ext>
            </a:extLst>
          </p:cNvPr>
          <p:cNvCxnSpPr>
            <a:cxnSpLocks/>
          </p:cNvCxnSpPr>
          <p:nvPr/>
        </p:nvCxnSpPr>
        <p:spPr>
          <a:xfrm>
            <a:off x="1676400" y="996950"/>
            <a:ext cx="0" cy="680720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2" name="Slide Number Placeholder 21">
            <a:extLst>
              <a:ext uri="{FF2B5EF4-FFF2-40B4-BE49-F238E27FC236}">
                <a16:creationId xmlns:a16="http://schemas.microsoft.com/office/drawing/2014/main" id="{E1B8D0E1-9217-4F2E-89FC-77C471E53A2A}"/>
              </a:ext>
            </a:extLst>
          </p:cNvPr>
          <p:cNvSpPr>
            <a:spLocks noGrp="1"/>
          </p:cNvSpPr>
          <p:nvPr>
            <p:ph type="sldNum" sz="quarter" idx="5"/>
          </p:nvPr>
        </p:nvSpPr>
        <p:spPr>
          <a:xfrm>
            <a:off x="3975100" y="8836025"/>
            <a:ext cx="3040063" cy="466725"/>
          </a:xfrm>
          <a:prstGeom prst="rect">
            <a:avLst/>
          </a:prstGeom>
        </p:spPr>
        <p:txBody>
          <a:bodyPr vert="horz" lIns="91440" tIns="45720" rIns="91440" bIns="45720" rtlCol="0" anchor="b"/>
          <a:lstStyle>
            <a:lvl1pPr algn="r">
              <a:defRPr sz="1200"/>
            </a:lvl1pPr>
          </a:lstStyle>
          <a:p>
            <a:fld id="{2764C166-993A-466E-8B1C-D264331CEF04}" type="slidenum">
              <a:rPr lang="en-US" smtClean="0"/>
              <a:t>‹#›</a:t>
            </a:fld>
            <a:endParaRPr lang="en-US"/>
          </a:p>
        </p:txBody>
      </p:sp>
    </p:spTree>
    <p:extLst>
      <p:ext uri="{BB962C8B-B14F-4D97-AF65-F5344CB8AC3E}">
        <p14:creationId xmlns:p14="http://schemas.microsoft.com/office/powerpoint/2010/main" val="251327824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c4087f936b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gc4087f936b_1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Greet everyone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eac6339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ceac63395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58140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eac6339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ceac63395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2345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eac6339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ceac63395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19573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eac6339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ceac63395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96612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eac6339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ceac63395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96415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eac6339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ceac63395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25445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eac6339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ceac63395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 establish our Customer needs to better define the customer expectations for the project outcome. We wrote down some questions to identify these needs. We started by asking questions and then translating the responses into customer statements. We put these into a large table and then further refine the requirements into customer needs.</a:t>
            </a:r>
            <a:endParaRPr/>
          </a:p>
        </p:txBody>
      </p:sp>
    </p:spTree>
    <p:extLst>
      <p:ext uri="{BB962C8B-B14F-4D97-AF65-F5344CB8AC3E}">
        <p14:creationId xmlns:p14="http://schemas.microsoft.com/office/powerpoint/2010/main" val="1193491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eac6339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ceac63395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Further needs include: accommodates reduced strength materials, capable of handling ceramics throughout the finishing process, allows for movement across at least two perpendicular axes</a:t>
            </a:r>
            <a:endParaRPr/>
          </a:p>
        </p:txBody>
      </p:sp>
    </p:spTree>
    <p:extLst>
      <p:ext uri="{BB962C8B-B14F-4D97-AF65-F5344CB8AC3E}">
        <p14:creationId xmlns:p14="http://schemas.microsoft.com/office/powerpoint/2010/main" val="1143846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eac6339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ceac63395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 have begun working Functional decomposition, and we have some examples of first draft functions. </a:t>
            </a:r>
            <a:r>
              <a:rPr lang="en-US" err="1"/>
              <a:t>Fow</a:t>
            </a:r>
            <a:r>
              <a:rPr lang="en-US"/>
              <a:t> now, I am just going to discuss how it works. We use functional decomposition to breakdown the project into the smallest possible functions. We then relate those functions to each other, as in place them in systems and functions. Then we create a hierarchy flow chart composed of our individual function blocks, this demonstrates how the functions will precede each other functionally.</a:t>
            </a:r>
            <a:endParaRPr/>
          </a:p>
        </p:txBody>
      </p:sp>
    </p:spTree>
    <p:extLst>
      <p:ext uri="{BB962C8B-B14F-4D97-AF65-F5344CB8AC3E}">
        <p14:creationId xmlns:p14="http://schemas.microsoft.com/office/powerpoint/2010/main" val="657799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eac6339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ceac63395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 have begun working Functional decomposition, and we have some examples of first draft functions. </a:t>
            </a:r>
            <a:r>
              <a:rPr lang="en-US" err="1"/>
              <a:t>Fow</a:t>
            </a:r>
            <a:r>
              <a:rPr lang="en-US"/>
              <a:t> now, I am just going to discuss how it works. We use functional decomposition to breakdown the project into the smallest possible functions. We then relate those functions to each other, as in place them in systems and functions. Then we create a hierarchy flow chart composed of our individual function blocks, this demonstrates how the functions will precede each other functionally.</a:t>
            </a:r>
            <a:endParaRPr/>
          </a:p>
        </p:txBody>
      </p:sp>
    </p:spTree>
    <p:extLst>
      <p:ext uri="{BB962C8B-B14F-4D97-AF65-F5344CB8AC3E}">
        <p14:creationId xmlns:p14="http://schemas.microsoft.com/office/powerpoint/2010/main" val="1343824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c4087f936b_1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c4087f936b_12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89999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Looking forward, in Targets and metrics we identify targets for how we want the functions to perform and metrics for how to validate those targets. We will then go through concept generation where we generate abstract ideas and potential solutions to our design problem. We have already started this and it will be an ongoing process until concept selection. We will generate a minimum of 100 possible concepts. After creating a list of concepts we will go through a selection process of the major and most practical solutions by Going through a </a:t>
            </a:r>
            <a:r>
              <a:rPr lang="en-US" err="1"/>
              <a:t>HoQ</a:t>
            </a:r>
            <a:r>
              <a:rPr lang="en-US"/>
              <a:t>, Pugh Chart and then AHP. Generating matrices and </a:t>
            </a:r>
            <a:r>
              <a:rPr lang="en-US" err="1"/>
              <a:t>quantititatively</a:t>
            </a:r>
            <a:r>
              <a:rPr lang="en-US"/>
              <a:t> evaluating the proposed concepts through comparison.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6673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0421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04616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33828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41576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39532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69906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1426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c4087f936b_1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c4087f936b_12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c4087f936b_1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c4087f936b_12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88859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96610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16386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70295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c4087f936b_12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c4087f936b_12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eac6339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ceac63395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838199" y="1163637"/>
            <a:ext cx="10515600" cy="22860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rgbClr val="B7B09C"/>
              </a:buClr>
              <a:buSzPts val="4500"/>
              <a:buFont typeface="Arial Black"/>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5" name="Google Shape;15;p2"/>
          <p:cNvSpPr txBox="1">
            <a:spLocks noGrp="1"/>
          </p:cNvSpPr>
          <p:nvPr>
            <p:ph type="subTitle" idx="1"/>
          </p:nvPr>
        </p:nvSpPr>
        <p:spPr>
          <a:xfrm>
            <a:off x="838200" y="3581400"/>
            <a:ext cx="10515600" cy="1655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1067"/>
              </a:spcBef>
              <a:spcAft>
                <a:spcPts val="0"/>
              </a:spcAft>
              <a:buClr>
                <a:schemeClr val="dk1"/>
              </a:buClr>
              <a:buSzPts val="1800"/>
              <a:buNone/>
              <a:defRPr sz="2400"/>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r>
              <a:rPr lang="en-US"/>
              <a:t>Click to edit Master subtitle style</a:t>
            </a:r>
            <a:endParaRPr/>
          </a:p>
        </p:txBody>
      </p:sp>
      <p:sp>
        <p:nvSpPr>
          <p:cNvPr id="16" name="Google Shape;16;p2"/>
          <p:cNvSpPr txBox="1">
            <a:spLocks noGrp="1"/>
          </p:cNvSpPr>
          <p:nvPr>
            <p:ph type="ftr" idx="11"/>
          </p:nvPr>
        </p:nvSpPr>
        <p:spPr>
          <a:xfrm>
            <a:off x="4038600" y="6209024"/>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 name="Google Shape;17;p2"/>
          <p:cNvSpPr txBox="1">
            <a:spLocks noGrp="1"/>
          </p:cNvSpPr>
          <p:nvPr>
            <p:ph type="sldNum" idx="12"/>
          </p:nvPr>
        </p:nvSpPr>
        <p:spPr>
          <a:xfrm>
            <a:off x="11574780" y="6218237"/>
            <a:ext cx="5028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43648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 Team Intro Layout">
  <p:cSld name="3 Team Intro Layou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3000"/>
              <a:buFont typeface="Arial Black"/>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79" name="Google Shape;79;p11"/>
          <p:cNvSpPr txBox="1">
            <a:spLocks noGrp="1"/>
          </p:cNvSpPr>
          <p:nvPr>
            <p:ph type="ftr" idx="11"/>
          </p:nvPr>
        </p:nvSpPr>
        <p:spPr>
          <a:xfrm>
            <a:off x="4038600" y="6218237"/>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1"/>
          <p:cNvSpPr txBox="1">
            <a:spLocks noGrp="1"/>
          </p:cNvSpPr>
          <p:nvPr>
            <p:ph type="sldNum" idx="12"/>
          </p:nvPr>
        </p:nvSpPr>
        <p:spPr>
          <a:xfrm>
            <a:off x="11574780" y="6218237"/>
            <a:ext cx="5028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81" name="Google Shape;81;p11"/>
          <p:cNvSpPr>
            <a:spLocks noGrp="1"/>
          </p:cNvSpPr>
          <p:nvPr>
            <p:ph type="pic" idx="2"/>
          </p:nvPr>
        </p:nvSpPr>
        <p:spPr>
          <a:xfrm>
            <a:off x="1709485" y="1759301"/>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82" name="Google Shape;82;p11"/>
          <p:cNvSpPr txBox="1">
            <a:spLocks noGrp="1"/>
          </p:cNvSpPr>
          <p:nvPr>
            <p:ph type="body" idx="1"/>
          </p:nvPr>
        </p:nvSpPr>
        <p:spPr>
          <a:xfrm>
            <a:off x="1698139" y="4553743"/>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83" name="Google Shape;83;p11"/>
          <p:cNvSpPr txBox="1">
            <a:spLocks noGrp="1"/>
          </p:cNvSpPr>
          <p:nvPr>
            <p:ph type="body" idx="3"/>
          </p:nvPr>
        </p:nvSpPr>
        <p:spPr>
          <a:xfrm>
            <a:off x="5179144" y="4553743"/>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84" name="Google Shape;84;p11"/>
          <p:cNvSpPr txBox="1">
            <a:spLocks noGrp="1"/>
          </p:cNvSpPr>
          <p:nvPr>
            <p:ph type="body" idx="4"/>
          </p:nvPr>
        </p:nvSpPr>
        <p:spPr>
          <a:xfrm>
            <a:off x="8660151" y="4553743"/>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85" name="Google Shape;85;p11"/>
          <p:cNvSpPr>
            <a:spLocks noGrp="1"/>
          </p:cNvSpPr>
          <p:nvPr>
            <p:ph type="pic" idx="5"/>
          </p:nvPr>
        </p:nvSpPr>
        <p:spPr>
          <a:xfrm>
            <a:off x="5179144" y="1759301"/>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86" name="Google Shape;86;p11"/>
          <p:cNvSpPr>
            <a:spLocks noGrp="1"/>
          </p:cNvSpPr>
          <p:nvPr>
            <p:ph type="pic" idx="6"/>
          </p:nvPr>
        </p:nvSpPr>
        <p:spPr>
          <a:xfrm>
            <a:off x="8648803" y="1759301"/>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87" name="Google Shape;87;p11"/>
          <p:cNvSpPr txBox="1">
            <a:spLocks noGrp="1"/>
          </p:cNvSpPr>
          <p:nvPr>
            <p:ph type="body" idx="7"/>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295796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 Team Intro Layout">
  <p:cSld name="5 Team Intro Layout">
    <p:spTree>
      <p:nvGrpSpPr>
        <p:cNvPr id="1" name="Shape 88"/>
        <p:cNvGrpSpPr/>
        <p:nvPr/>
      </p:nvGrpSpPr>
      <p:grpSpPr>
        <a:xfrm>
          <a:off x="0" y="0"/>
          <a:ext cx="0" cy="0"/>
          <a:chOff x="0" y="0"/>
          <a:chExt cx="0" cy="0"/>
        </a:xfrm>
      </p:grpSpPr>
      <p:sp>
        <p:nvSpPr>
          <p:cNvPr id="89" name="Google Shape;89;p12"/>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3000"/>
              <a:buFont typeface="Arial Black"/>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90" name="Google Shape;90;p12"/>
          <p:cNvSpPr txBox="1">
            <a:spLocks noGrp="1"/>
          </p:cNvSpPr>
          <p:nvPr>
            <p:ph type="ftr" idx="11"/>
          </p:nvPr>
        </p:nvSpPr>
        <p:spPr>
          <a:xfrm>
            <a:off x="4038600" y="6218237"/>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12"/>
          <p:cNvSpPr txBox="1">
            <a:spLocks noGrp="1"/>
          </p:cNvSpPr>
          <p:nvPr>
            <p:ph type="sldNum" idx="12"/>
          </p:nvPr>
        </p:nvSpPr>
        <p:spPr>
          <a:xfrm>
            <a:off x="11574780" y="6218237"/>
            <a:ext cx="5028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92" name="Google Shape;92;p12"/>
          <p:cNvSpPr>
            <a:spLocks noGrp="1"/>
          </p:cNvSpPr>
          <p:nvPr>
            <p:ph type="pic" idx="2"/>
          </p:nvPr>
        </p:nvSpPr>
        <p:spPr>
          <a:xfrm>
            <a:off x="747492" y="1762009"/>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93" name="Google Shape;93;p12"/>
          <p:cNvSpPr txBox="1">
            <a:spLocks noGrp="1"/>
          </p:cNvSpPr>
          <p:nvPr>
            <p:ph type="body" idx="1"/>
          </p:nvPr>
        </p:nvSpPr>
        <p:spPr>
          <a:xfrm>
            <a:off x="746101" y="4550217"/>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94" name="Google Shape;94;p12"/>
          <p:cNvSpPr>
            <a:spLocks noGrp="1"/>
          </p:cNvSpPr>
          <p:nvPr>
            <p:ph type="pic" idx="3"/>
          </p:nvPr>
        </p:nvSpPr>
        <p:spPr>
          <a:xfrm>
            <a:off x="9615708" y="1750547"/>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95" name="Google Shape;95;p12"/>
          <p:cNvSpPr txBox="1">
            <a:spLocks noGrp="1"/>
          </p:cNvSpPr>
          <p:nvPr>
            <p:ph type="body" idx="4"/>
          </p:nvPr>
        </p:nvSpPr>
        <p:spPr>
          <a:xfrm>
            <a:off x="7398653" y="4550217"/>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96" name="Google Shape;96;p12"/>
          <p:cNvSpPr txBox="1">
            <a:spLocks noGrp="1"/>
          </p:cNvSpPr>
          <p:nvPr>
            <p:ph type="body" idx="5"/>
          </p:nvPr>
        </p:nvSpPr>
        <p:spPr>
          <a:xfrm>
            <a:off x="2964547" y="4550217"/>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97" name="Google Shape;97;p12"/>
          <p:cNvSpPr txBox="1">
            <a:spLocks noGrp="1"/>
          </p:cNvSpPr>
          <p:nvPr>
            <p:ph type="body" idx="6"/>
          </p:nvPr>
        </p:nvSpPr>
        <p:spPr>
          <a:xfrm>
            <a:off x="5181600" y="4550217"/>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98" name="Google Shape;98;p12"/>
          <p:cNvSpPr>
            <a:spLocks noGrp="1"/>
          </p:cNvSpPr>
          <p:nvPr>
            <p:ph type="pic" idx="7"/>
          </p:nvPr>
        </p:nvSpPr>
        <p:spPr>
          <a:xfrm>
            <a:off x="2964547" y="1750547"/>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99" name="Google Shape;99;p12"/>
          <p:cNvSpPr>
            <a:spLocks noGrp="1"/>
          </p:cNvSpPr>
          <p:nvPr>
            <p:ph type="pic" idx="8"/>
          </p:nvPr>
        </p:nvSpPr>
        <p:spPr>
          <a:xfrm>
            <a:off x="5181600" y="1750547"/>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00" name="Google Shape;100;p12"/>
          <p:cNvSpPr>
            <a:spLocks noGrp="1"/>
          </p:cNvSpPr>
          <p:nvPr>
            <p:ph type="pic" idx="9"/>
          </p:nvPr>
        </p:nvSpPr>
        <p:spPr>
          <a:xfrm>
            <a:off x="7398653" y="1750547"/>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01" name="Google Shape;101;p12"/>
          <p:cNvSpPr txBox="1">
            <a:spLocks noGrp="1"/>
          </p:cNvSpPr>
          <p:nvPr>
            <p:ph type="body" idx="13"/>
          </p:nvPr>
        </p:nvSpPr>
        <p:spPr>
          <a:xfrm>
            <a:off x="9615708" y="4550217"/>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02" name="Google Shape;102;p12"/>
          <p:cNvSpPr txBox="1">
            <a:spLocks noGrp="1"/>
          </p:cNvSpPr>
          <p:nvPr>
            <p:ph type="body" idx="14"/>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827008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 Team Intro Layout">
  <p:cSld name="6 Team Intro Layout">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3000"/>
              <a:buFont typeface="Arial Black"/>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05" name="Google Shape;105;p13"/>
          <p:cNvSpPr txBox="1">
            <a:spLocks noGrp="1"/>
          </p:cNvSpPr>
          <p:nvPr>
            <p:ph type="ftr" idx="11"/>
          </p:nvPr>
        </p:nvSpPr>
        <p:spPr>
          <a:xfrm>
            <a:off x="4038600" y="6218237"/>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6" name="Google Shape;106;p13"/>
          <p:cNvSpPr txBox="1">
            <a:spLocks noGrp="1"/>
          </p:cNvSpPr>
          <p:nvPr>
            <p:ph type="sldNum" idx="12"/>
          </p:nvPr>
        </p:nvSpPr>
        <p:spPr>
          <a:xfrm>
            <a:off x="11574780" y="6218237"/>
            <a:ext cx="5028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107" name="Google Shape;107;p13"/>
          <p:cNvSpPr>
            <a:spLocks noGrp="1"/>
          </p:cNvSpPr>
          <p:nvPr>
            <p:ph type="pic" idx="2"/>
          </p:nvPr>
        </p:nvSpPr>
        <p:spPr>
          <a:xfrm>
            <a:off x="572317" y="2394820"/>
            <a:ext cx="1662400" cy="2494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08" name="Google Shape;108;p13"/>
          <p:cNvSpPr txBox="1">
            <a:spLocks noGrp="1"/>
          </p:cNvSpPr>
          <p:nvPr>
            <p:ph type="body" idx="1"/>
          </p:nvPr>
        </p:nvSpPr>
        <p:spPr>
          <a:xfrm>
            <a:off x="489189" y="4950969"/>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09" name="Google Shape;109;p13"/>
          <p:cNvSpPr txBox="1">
            <a:spLocks noGrp="1"/>
          </p:cNvSpPr>
          <p:nvPr>
            <p:ph type="body" idx="3"/>
          </p:nvPr>
        </p:nvSpPr>
        <p:spPr>
          <a:xfrm>
            <a:off x="2379981" y="4055661"/>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10" name="Google Shape;110;p13"/>
          <p:cNvSpPr txBox="1">
            <a:spLocks noGrp="1"/>
          </p:cNvSpPr>
          <p:nvPr>
            <p:ph type="body" idx="4"/>
          </p:nvPr>
        </p:nvSpPr>
        <p:spPr>
          <a:xfrm>
            <a:off x="4270773" y="4950969"/>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11" name="Google Shape;111;p13"/>
          <p:cNvSpPr>
            <a:spLocks noGrp="1"/>
          </p:cNvSpPr>
          <p:nvPr>
            <p:ph type="pic" idx="5"/>
          </p:nvPr>
        </p:nvSpPr>
        <p:spPr>
          <a:xfrm>
            <a:off x="2447823" y="1499197"/>
            <a:ext cx="1662400" cy="2494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12" name="Google Shape;112;p13"/>
          <p:cNvSpPr>
            <a:spLocks noGrp="1"/>
          </p:cNvSpPr>
          <p:nvPr>
            <p:ph type="pic" idx="6"/>
          </p:nvPr>
        </p:nvSpPr>
        <p:spPr>
          <a:xfrm>
            <a:off x="4323329" y="2394820"/>
            <a:ext cx="1662400" cy="2494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13" name="Google Shape;113;p13"/>
          <p:cNvSpPr txBox="1">
            <a:spLocks noGrp="1"/>
          </p:cNvSpPr>
          <p:nvPr>
            <p:ph type="body" idx="7"/>
          </p:nvPr>
        </p:nvSpPr>
        <p:spPr>
          <a:xfrm>
            <a:off x="6161565" y="4055661"/>
            <a:ext cx="1752400" cy="1103605"/>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14" name="Google Shape;114;p13"/>
          <p:cNvSpPr>
            <a:spLocks noGrp="1"/>
          </p:cNvSpPr>
          <p:nvPr>
            <p:ph type="pic" idx="8"/>
          </p:nvPr>
        </p:nvSpPr>
        <p:spPr>
          <a:xfrm>
            <a:off x="6198835" y="1499197"/>
            <a:ext cx="1662400" cy="2494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15" name="Google Shape;115;p13"/>
          <p:cNvSpPr txBox="1">
            <a:spLocks noGrp="1"/>
          </p:cNvSpPr>
          <p:nvPr>
            <p:ph type="body" idx="9"/>
          </p:nvPr>
        </p:nvSpPr>
        <p:spPr>
          <a:xfrm>
            <a:off x="7975925" y="4950969"/>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16" name="Google Shape;116;p13"/>
          <p:cNvSpPr>
            <a:spLocks noGrp="1"/>
          </p:cNvSpPr>
          <p:nvPr>
            <p:ph type="pic" idx="13"/>
          </p:nvPr>
        </p:nvSpPr>
        <p:spPr>
          <a:xfrm>
            <a:off x="8074340" y="2394820"/>
            <a:ext cx="1662400" cy="2494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17" name="Google Shape;117;p13"/>
          <p:cNvSpPr txBox="1">
            <a:spLocks noGrp="1"/>
          </p:cNvSpPr>
          <p:nvPr>
            <p:ph type="body" idx="14"/>
          </p:nvPr>
        </p:nvSpPr>
        <p:spPr>
          <a:xfrm>
            <a:off x="9866717" y="4055347"/>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18" name="Google Shape;118;p13"/>
          <p:cNvSpPr>
            <a:spLocks noGrp="1"/>
          </p:cNvSpPr>
          <p:nvPr>
            <p:ph type="pic" idx="15"/>
          </p:nvPr>
        </p:nvSpPr>
        <p:spPr>
          <a:xfrm>
            <a:off x="9949847" y="1501461"/>
            <a:ext cx="1662400" cy="2494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19" name="Google Shape;119;p13"/>
          <p:cNvSpPr txBox="1">
            <a:spLocks noGrp="1"/>
          </p:cNvSpPr>
          <p:nvPr>
            <p:ph type="body" idx="16"/>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254647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efinition">
  <p:cSld name="Definition">
    <p:spTree>
      <p:nvGrpSpPr>
        <p:cNvPr id="1" name="Shape 120"/>
        <p:cNvGrpSpPr/>
        <p:nvPr/>
      </p:nvGrpSpPr>
      <p:grpSpPr>
        <a:xfrm>
          <a:off x="0" y="0"/>
          <a:ext cx="0" cy="0"/>
          <a:chOff x="0" y="0"/>
          <a:chExt cx="0" cy="0"/>
        </a:xfrm>
      </p:grpSpPr>
      <p:sp>
        <p:nvSpPr>
          <p:cNvPr id="121" name="Google Shape;121;p14"/>
          <p:cNvSpPr txBox="1">
            <a:spLocks noGrp="1"/>
          </p:cNvSpPr>
          <p:nvPr>
            <p:ph type="title"/>
          </p:nvPr>
        </p:nvSpPr>
        <p:spPr>
          <a:xfrm>
            <a:off x="831851" y="1923391"/>
            <a:ext cx="10515600" cy="53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2300"/>
              <a:buFont typeface="Arial Black"/>
              <a:buNone/>
              <a:defRPr sz="3067"/>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22" name="Google Shape;122;p14"/>
          <p:cNvSpPr txBox="1">
            <a:spLocks noGrp="1"/>
          </p:cNvSpPr>
          <p:nvPr>
            <p:ph type="body" idx="1"/>
          </p:nvPr>
        </p:nvSpPr>
        <p:spPr>
          <a:xfrm>
            <a:off x="831851" y="2532991"/>
            <a:ext cx="10515600" cy="27432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chemeClr val="dk1"/>
              </a:buClr>
              <a:buSzPts val="1500"/>
              <a:buNone/>
              <a:defRPr sz="2000">
                <a:solidFill>
                  <a:schemeClr val="dk1"/>
                </a:solidFill>
              </a:defRPr>
            </a:lvl1pPr>
            <a:lvl2pPr marL="1219170" lvl="1" indent="-304792" algn="l">
              <a:lnSpc>
                <a:spcPct val="90000"/>
              </a:lnSpc>
              <a:spcBef>
                <a:spcPts val="533"/>
              </a:spcBef>
              <a:spcAft>
                <a:spcPts val="0"/>
              </a:spcAft>
              <a:buClr>
                <a:srgbClr val="888888"/>
              </a:buClr>
              <a:buSzPts val="1500"/>
              <a:buNone/>
              <a:defRPr sz="2000">
                <a:solidFill>
                  <a:srgbClr val="888888"/>
                </a:solidFill>
              </a:defRPr>
            </a:lvl2pPr>
            <a:lvl3pPr marL="1828754" lvl="2" indent="-304792" algn="l">
              <a:lnSpc>
                <a:spcPct val="90000"/>
              </a:lnSpc>
              <a:spcBef>
                <a:spcPts val="533"/>
              </a:spcBef>
              <a:spcAft>
                <a:spcPts val="0"/>
              </a:spcAft>
              <a:buClr>
                <a:srgbClr val="888888"/>
              </a:buClr>
              <a:buSzPts val="1400"/>
              <a:buNone/>
              <a:defRPr sz="1867">
                <a:solidFill>
                  <a:srgbClr val="888888"/>
                </a:solidFill>
              </a:defRPr>
            </a:lvl3pPr>
            <a:lvl4pPr marL="2438339" lvl="3" indent="-304792" algn="l">
              <a:lnSpc>
                <a:spcPct val="90000"/>
              </a:lnSpc>
              <a:spcBef>
                <a:spcPts val="533"/>
              </a:spcBef>
              <a:spcAft>
                <a:spcPts val="0"/>
              </a:spcAft>
              <a:buClr>
                <a:srgbClr val="888888"/>
              </a:buClr>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33"/>
              </a:spcBef>
              <a:spcAft>
                <a:spcPts val="0"/>
              </a:spcAft>
              <a:buClr>
                <a:srgbClr val="888888"/>
              </a:buClr>
              <a:buSzPts val="1200"/>
              <a:buNone/>
              <a:defRPr sz="1600">
                <a:solidFill>
                  <a:srgbClr val="888888"/>
                </a:solidFill>
              </a:defRPr>
            </a:lvl7pPr>
            <a:lvl8pPr marL="4876678" lvl="7" indent="-304792" algn="l">
              <a:lnSpc>
                <a:spcPct val="90000"/>
              </a:lnSpc>
              <a:spcBef>
                <a:spcPts val="533"/>
              </a:spcBef>
              <a:spcAft>
                <a:spcPts val="0"/>
              </a:spcAft>
              <a:buClr>
                <a:srgbClr val="888888"/>
              </a:buClr>
              <a:buSzPts val="1200"/>
              <a:buNone/>
              <a:defRPr sz="1600">
                <a:solidFill>
                  <a:srgbClr val="888888"/>
                </a:solidFill>
              </a:defRPr>
            </a:lvl8pPr>
            <a:lvl9pPr marL="5486263" lvl="8" indent="-304792" algn="l">
              <a:lnSpc>
                <a:spcPct val="90000"/>
              </a:lnSpc>
              <a:spcBef>
                <a:spcPts val="533"/>
              </a:spcBef>
              <a:spcAft>
                <a:spcPts val="0"/>
              </a:spcAft>
              <a:buClr>
                <a:srgbClr val="888888"/>
              </a:buClr>
              <a:buSzPts val="1200"/>
              <a:buNone/>
              <a:defRPr sz="1600">
                <a:solidFill>
                  <a:srgbClr val="888888"/>
                </a:solidFill>
              </a:defRPr>
            </a:lvl9pPr>
          </a:lstStyle>
          <a:p>
            <a:pPr lvl="0"/>
            <a:r>
              <a:rPr lang="en-US"/>
              <a:t>Click to edit Master text styles</a:t>
            </a:r>
          </a:p>
        </p:txBody>
      </p:sp>
      <p:sp>
        <p:nvSpPr>
          <p:cNvPr id="123" name="Google Shape;123;p14"/>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14"/>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25" name="Google Shape;125;p14"/>
          <p:cNvSpPr txBox="1">
            <a:spLocks noGrp="1"/>
          </p:cNvSpPr>
          <p:nvPr>
            <p:ph type="body" idx="2"/>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925942318"/>
      </p:ext>
    </p:extLst>
  </p:cSld>
  <p:clrMapOvr>
    <a:masterClrMapping/>
  </p:clrMapOvr>
  <p:extLst>
    <p:ext uri="{DCECCB84-F9BA-43D5-87BE-67443E8EF086}">
      <p15:sldGuideLst xmlns:p15="http://schemas.microsoft.com/office/powerpoint/2012/main">
        <p15:guide id="1" orient="horz" pos="1620">
          <p15:clr>
            <a:srgbClr val="FBAE40"/>
          </p15:clr>
        </p15:guide>
        <p15:guide id="2" orient="horz" pos="10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26"/>
        <p:cNvGrpSpPr/>
        <p:nvPr/>
      </p:nvGrpSpPr>
      <p:grpSpPr>
        <a:xfrm>
          <a:off x="0" y="0"/>
          <a:ext cx="0" cy="0"/>
          <a:chOff x="0" y="0"/>
          <a:chExt cx="0" cy="0"/>
        </a:xfrm>
      </p:grpSpPr>
      <p:sp>
        <p:nvSpPr>
          <p:cNvPr id="127" name="Google Shape;127;p15"/>
          <p:cNvSpPr txBox="1">
            <a:spLocks noGrp="1"/>
          </p:cNvSpPr>
          <p:nvPr>
            <p:ph type="title"/>
          </p:nvPr>
        </p:nvSpPr>
        <p:spPr>
          <a:xfrm>
            <a:off x="839788" y="457200"/>
            <a:ext cx="3932400" cy="16000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2400"/>
              <a:buFont typeface="Arial Black"/>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28" name="Google Shape;128;p15"/>
          <p:cNvSpPr txBox="1">
            <a:spLocks noGrp="1"/>
          </p:cNvSpPr>
          <p:nvPr>
            <p:ph type="body" idx="1"/>
          </p:nvPr>
        </p:nvSpPr>
        <p:spPr>
          <a:xfrm>
            <a:off x="5183188" y="987425"/>
            <a:ext cx="6172000" cy="4803600"/>
          </a:xfrm>
          <a:prstGeom prst="rect">
            <a:avLst/>
          </a:prstGeom>
          <a:noFill/>
          <a:ln>
            <a:noFill/>
          </a:ln>
        </p:spPr>
        <p:txBody>
          <a:bodyPr spcFirstLastPara="1" wrap="square" lIns="68575" tIns="34275" rIns="68575" bIns="34275" anchor="t" anchorCtr="0">
            <a:normAutofit/>
          </a:bodyPr>
          <a:lstStyle>
            <a:lvl1pPr marL="609585" lvl="0" indent="-507987" algn="l">
              <a:lnSpc>
                <a:spcPct val="90000"/>
              </a:lnSpc>
              <a:spcBef>
                <a:spcPts val="1067"/>
              </a:spcBef>
              <a:spcAft>
                <a:spcPts val="0"/>
              </a:spcAft>
              <a:buClr>
                <a:schemeClr val="dk1"/>
              </a:buClr>
              <a:buSzPts val="2400"/>
              <a:buChar char="•"/>
              <a:defRPr sz="3200"/>
            </a:lvl1pPr>
            <a:lvl2pPr marL="1219170" lvl="1" indent="-482588" algn="l">
              <a:lnSpc>
                <a:spcPct val="90000"/>
              </a:lnSpc>
              <a:spcBef>
                <a:spcPts val="533"/>
              </a:spcBef>
              <a:spcAft>
                <a:spcPts val="0"/>
              </a:spcAft>
              <a:buClr>
                <a:schemeClr val="dk1"/>
              </a:buClr>
              <a:buSzPts val="2100"/>
              <a:buChar char="•"/>
              <a:defRPr sz="2800"/>
            </a:lvl2pPr>
            <a:lvl3pPr marL="1828754" lvl="2" indent="-457189" algn="l">
              <a:lnSpc>
                <a:spcPct val="90000"/>
              </a:lnSpc>
              <a:spcBef>
                <a:spcPts val="533"/>
              </a:spcBef>
              <a:spcAft>
                <a:spcPts val="0"/>
              </a:spcAft>
              <a:buClr>
                <a:schemeClr val="dk1"/>
              </a:buClr>
              <a:buSzPts val="1800"/>
              <a:buChar char="•"/>
              <a:defRPr sz="2400"/>
            </a:lvl3pPr>
            <a:lvl4pPr marL="2438339" lvl="3" indent="-431789" algn="l">
              <a:lnSpc>
                <a:spcPct val="90000"/>
              </a:lnSpc>
              <a:spcBef>
                <a:spcPts val="533"/>
              </a:spcBef>
              <a:spcAft>
                <a:spcPts val="0"/>
              </a:spcAft>
              <a:buClr>
                <a:schemeClr val="dk1"/>
              </a:buClr>
              <a:buSzPts val="1500"/>
              <a:buChar char="•"/>
              <a:defRPr sz="2000"/>
            </a:lvl4pPr>
            <a:lvl5pPr marL="3047924" lvl="4" indent="-431789" algn="l">
              <a:lnSpc>
                <a:spcPct val="90000"/>
              </a:lnSpc>
              <a:spcBef>
                <a:spcPts val="533"/>
              </a:spcBef>
              <a:spcAft>
                <a:spcPts val="0"/>
              </a:spcAft>
              <a:buClr>
                <a:schemeClr val="dk1"/>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pPr lvl="0"/>
            <a:r>
              <a:rPr lang="en-US"/>
              <a:t>Click to edit Master text styles</a:t>
            </a:r>
          </a:p>
        </p:txBody>
      </p:sp>
      <p:sp>
        <p:nvSpPr>
          <p:cNvPr id="129" name="Google Shape;129;p15"/>
          <p:cNvSpPr txBox="1">
            <a:spLocks noGrp="1"/>
          </p:cNvSpPr>
          <p:nvPr>
            <p:ph type="body" idx="2"/>
          </p:nvPr>
        </p:nvSpPr>
        <p:spPr>
          <a:xfrm>
            <a:off x="839788" y="2057400"/>
            <a:ext cx="3932400" cy="37568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pPr lvl="0"/>
            <a:r>
              <a:rPr lang="en-US"/>
              <a:t>Click to edit Master text styles</a:t>
            </a:r>
          </a:p>
        </p:txBody>
      </p:sp>
      <p:sp>
        <p:nvSpPr>
          <p:cNvPr id="130" name="Google Shape;130;p15"/>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1" name="Google Shape;131;p15"/>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32" name="Google Shape;132;p15"/>
          <p:cNvSpPr txBox="1">
            <a:spLocks noGrp="1"/>
          </p:cNvSpPr>
          <p:nvPr>
            <p:ph type="body" idx="3"/>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2566233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33"/>
        <p:cNvGrpSpPr/>
        <p:nvPr/>
      </p:nvGrpSpPr>
      <p:grpSpPr>
        <a:xfrm>
          <a:off x="0" y="0"/>
          <a:ext cx="0" cy="0"/>
          <a:chOff x="0" y="0"/>
          <a:chExt cx="0" cy="0"/>
        </a:xfrm>
      </p:grpSpPr>
      <p:sp>
        <p:nvSpPr>
          <p:cNvPr id="134" name="Google Shape;134;p16"/>
          <p:cNvSpPr txBox="1">
            <a:spLocks noGrp="1"/>
          </p:cNvSpPr>
          <p:nvPr>
            <p:ph type="title"/>
          </p:nvPr>
        </p:nvSpPr>
        <p:spPr>
          <a:xfrm>
            <a:off x="839788" y="457200"/>
            <a:ext cx="3932400" cy="16000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2400"/>
              <a:buFont typeface="Arial Black"/>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35" name="Google Shape;135;p16"/>
          <p:cNvSpPr>
            <a:spLocks noGrp="1"/>
          </p:cNvSpPr>
          <p:nvPr>
            <p:ph type="pic" idx="2"/>
          </p:nvPr>
        </p:nvSpPr>
        <p:spPr>
          <a:xfrm>
            <a:off x="5183188" y="987425"/>
            <a:ext cx="6172000" cy="4803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36" name="Google Shape;136;p16"/>
          <p:cNvSpPr txBox="1">
            <a:spLocks noGrp="1"/>
          </p:cNvSpPr>
          <p:nvPr>
            <p:ph type="body" idx="1"/>
          </p:nvPr>
        </p:nvSpPr>
        <p:spPr>
          <a:xfrm>
            <a:off x="839788" y="2057400"/>
            <a:ext cx="3932400" cy="37568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pPr lvl="0"/>
            <a:r>
              <a:rPr lang="en-US"/>
              <a:t>Click to edit Master text styles</a:t>
            </a:r>
          </a:p>
        </p:txBody>
      </p:sp>
      <p:sp>
        <p:nvSpPr>
          <p:cNvPr id="137" name="Google Shape;137;p16"/>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8" name="Google Shape;138;p16"/>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39" name="Google Shape;139;p16"/>
          <p:cNvSpPr txBox="1">
            <a:spLocks noGrp="1"/>
          </p:cNvSpPr>
          <p:nvPr>
            <p:ph type="body" idx="3"/>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990267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Only">
  <p:cSld name="Content Only">
    <p:spTree>
      <p:nvGrpSpPr>
        <p:cNvPr id="1" name="Shape 140"/>
        <p:cNvGrpSpPr/>
        <p:nvPr/>
      </p:nvGrpSpPr>
      <p:grpSpPr>
        <a:xfrm>
          <a:off x="0" y="0"/>
          <a:ext cx="0" cy="0"/>
          <a:chOff x="0" y="0"/>
          <a:chExt cx="0" cy="0"/>
        </a:xfrm>
      </p:grpSpPr>
      <p:sp>
        <p:nvSpPr>
          <p:cNvPr id="141" name="Google Shape;141;p17"/>
          <p:cNvSpPr txBox="1">
            <a:spLocks noGrp="1"/>
          </p:cNvSpPr>
          <p:nvPr>
            <p:ph type="body" idx="1"/>
          </p:nvPr>
        </p:nvSpPr>
        <p:spPr>
          <a:xfrm>
            <a:off x="114300" y="114301"/>
            <a:ext cx="11943600" cy="56768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42" name="Google Shape;142;p17"/>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3" name="Google Shape;143;p17"/>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44" name="Google Shape;144;p17"/>
          <p:cNvSpPr txBox="1">
            <a:spLocks noGrp="1"/>
          </p:cNvSpPr>
          <p:nvPr>
            <p:ph type="body" idx="2"/>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546392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Two-thirds Slide">
  <p:cSld name="Content Two-thirds Slide">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54" name="Google Shape;154;p19"/>
          <p:cNvSpPr txBox="1">
            <a:spLocks noGrp="1"/>
          </p:cNvSpPr>
          <p:nvPr>
            <p:ph type="body" idx="1"/>
          </p:nvPr>
        </p:nvSpPr>
        <p:spPr>
          <a:xfrm>
            <a:off x="7879080" y="1692167"/>
            <a:ext cx="3474800" cy="4099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55" name="Google Shape;155;p19"/>
          <p:cNvSpPr txBox="1">
            <a:spLocks noGrp="1"/>
          </p:cNvSpPr>
          <p:nvPr>
            <p:ph type="body" idx="2"/>
          </p:nvPr>
        </p:nvSpPr>
        <p:spPr>
          <a:xfrm>
            <a:off x="838199" y="1692167"/>
            <a:ext cx="6949600" cy="4099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56" name="Google Shape;156;p19"/>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7" name="Google Shape;157;p19"/>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58" name="Google Shape;158;p19"/>
          <p:cNvSpPr txBox="1">
            <a:spLocks noGrp="1"/>
          </p:cNvSpPr>
          <p:nvPr>
            <p:ph type="body" idx="3"/>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4017909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ub Heading One-third Slide">
  <p:cSld name="Sub Heading One-third Slide">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839788"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61" name="Google Shape;161;p20"/>
          <p:cNvSpPr txBox="1">
            <a:spLocks noGrp="1"/>
          </p:cNvSpPr>
          <p:nvPr>
            <p:ph type="body" idx="1"/>
          </p:nvPr>
        </p:nvSpPr>
        <p:spPr>
          <a:xfrm>
            <a:off x="839788" y="1552391"/>
            <a:ext cx="10515600" cy="6764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162" name="Google Shape;162;p20"/>
          <p:cNvSpPr txBox="1">
            <a:spLocks noGrp="1"/>
          </p:cNvSpPr>
          <p:nvPr>
            <p:ph type="body" idx="2"/>
          </p:nvPr>
        </p:nvSpPr>
        <p:spPr>
          <a:xfrm>
            <a:off x="839788" y="2213865"/>
            <a:ext cx="3474800" cy="3577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63" name="Google Shape;163;p20"/>
          <p:cNvSpPr txBox="1">
            <a:spLocks noGrp="1"/>
          </p:cNvSpPr>
          <p:nvPr>
            <p:ph type="body" idx="3"/>
          </p:nvPr>
        </p:nvSpPr>
        <p:spPr>
          <a:xfrm>
            <a:off x="4419600" y="2213865"/>
            <a:ext cx="6935600" cy="3577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64" name="Google Shape;164;p20"/>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5" name="Google Shape;165;p20"/>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66" name="Google Shape;166;p20"/>
          <p:cNvSpPr txBox="1">
            <a:spLocks noGrp="1"/>
          </p:cNvSpPr>
          <p:nvPr>
            <p:ph type="body" idx="4"/>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903643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Columns Slide">
  <p:cSld name="Three Columns Slide">
    <p:spTree>
      <p:nvGrpSpPr>
        <p:cNvPr id="1" name="Shape 167"/>
        <p:cNvGrpSpPr/>
        <p:nvPr/>
      </p:nvGrpSpPr>
      <p:grpSpPr>
        <a:xfrm>
          <a:off x="0" y="0"/>
          <a:ext cx="0" cy="0"/>
          <a:chOff x="0" y="0"/>
          <a:chExt cx="0" cy="0"/>
        </a:xfrm>
      </p:grpSpPr>
      <p:sp>
        <p:nvSpPr>
          <p:cNvPr id="168" name="Google Shape;168;p21"/>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69" name="Google Shape;169;p21"/>
          <p:cNvSpPr txBox="1">
            <a:spLocks noGrp="1"/>
          </p:cNvSpPr>
          <p:nvPr>
            <p:ph type="body" idx="1"/>
          </p:nvPr>
        </p:nvSpPr>
        <p:spPr>
          <a:xfrm>
            <a:off x="7879080" y="1733797"/>
            <a:ext cx="3474800" cy="4057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70" name="Google Shape;170;p21"/>
          <p:cNvSpPr txBox="1">
            <a:spLocks noGrp="1"/>
          </p:cNvSpPr>
          <p:nvPr>
            <p:ph type="body" idx="2"/>
          </p:nvPr>
        </p:nvSpPr>
        <p:spPr>
          <a:xfrm>
            <a:off x="838200" y="1729253"/>
            <a:ext cx="3474800" cy="4062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71" name="Google Shape;171;p21"/>
          <p:cNvSpPr txBox="1">
            <a:spLocks noGrp="1"/>
          </p:cNvSpPr>
          <p:nvPr>
            <p:ph type="body" idx="3"/>
          </p:nvPr>
        </p:nvSpPr>
        <p:spPr>
          <a:xfrm>
            <a:off x="4358640" y="1733797"/>
            <a:ext cx="3474800" cy="4057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72" name="Google Shape;172;p21"/>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3" name="Google Shape;173;p21"/>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74" name="Google Shape;174;p21"/>
          <p:cNvSpPr txBox="1">
            <a:spLocks noGrp="1"/>
          </p:cNvSpPr>
          <p:nvPr>
            <p:ph type="body" idx="4"/>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25901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 Team Intro Layout">
  <p:cSld name="4 Team Intro Layou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3000"/>
              <a:buFont typeface="Arial Black"/>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20" name="Google Shape;20;p3"/>
          <p:cNvSpPr txBox="1">
            <a:spLocks noGrp="1"/>
          </p:cNvSpPr>
          <p:nvPr>
            <p:ph type="ftr" idx="11"/>
          </p:nvPr>
        </p:nvSpPr>
        <p:spPr>
          <a:xfrm>
            <a:off x="4038600" y="6218237"/>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 name="Google Shape;21;p3"/>
          <p:cNvSpPr txBox="1">
            <a:spLocks noGrp="1"/>
          </p:cNvSpPr>
          <p:nvPr>
            <p:ph type="sldNum" idx="12"/>
          </p:nvPr>
        </p:nvSpPr>
        <p:spPr>
          <a:xfrm>
            <a:off x="11574780" y="6218237"/>
            <a:ext cx="5028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22" name="Google Shape;22;p3"/>
          <p:cNvSpPr>
            <a:spLocks noGrp="1"/>
          </p:cNvSpPr>
          <p:nvPr>
            <p:ph type="pic" idx="2"/>
          </p:nvPr>
        </p:nvSpPr>
        <p:spPr>
          <a:xfrm>
            <a:off x="1121101" y="1759301"/>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23" name="Google Shape;23;p3"/>
          <p:cNvSpPr txBox="1">
            <a:spLocks noGrp="1"/>
          </p:cNvSpPr>
          <p:nvPr>
            <p:ph type="body" idx="1"/>
          </p:nvPr>
        </p:nvSpPr>
        <p:spPr>
          <a:xfrm>
            <a:off x="1121101" y="4553743"/>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4" name="Google Shape;24;p3"/>
          <p:cNvSpPr>
            <a:spLocks noGrp="1"/>
          </p:cNvSpPr>
          <p:nvPr>
            <p:ph type="pic" idx="3"/>
          </p:nvPr>
        </p:nvSpPr>
        <p:spPr>
          <a:xfrm>
            <a:off x="9242099" y="1759301"/>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25" name="Google Shape;25;p3"/>
          <p:cNvSpPr txBox="1">
            <a:spLocks noGrp="1"/>
          </p:cNvSpPr>
          <p:nvPr>
            <p:ph type="body" idx="4"/>
          </p:nvPr>
        </p:nvSpPr>
        <p:spPr>
          <a:xfrm>
            <a:off x="9242099" y="4553743"/>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6" name="Google Shape;26;p3"/>
          <p:cNvSpPr txBox="1">
            <a:spLocks noGrp="1"/>
          </p:cNvSpPr>
          <p:nvPr>
            <p:ph type="body" idx="5"/>
          </p:nvPr>
        </p:nvSpPr>
        <p:spPr>
          <a:xfrm>
            <a:off x="3828100" y="4553743"/>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7" name="Google Shape;27;p3"/>
          <p:cNvSpPr txBox="1">
            <a:spLocks noGrp="1"/>
          </p:cNvSpPr>
          <p:nvPr>
            <p:ph type="body" idx="6"/>
          </p:nvPr>
        </p:nvSpPr>
        <p:spPr>
          <a:xfrm>
            <a:off x="6535099" y="4553743"/>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8" name="Google Shape;28;p3"/>
          <p:cNvSpPr>
            <a:spLocks noGrp="1"/>
          </p:cNvSpPr>
          <p:nvPr>
            <p:ph type="pic" idx="7"/>
          </p:nvPr>
        </p:nvSpPr>
        <p:spPr>
          <a:xfrm>
            <a:off x="3834465" y="1759301"/>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29" name="Google Shape;29;p3"/>
          <p:cNvSpPr>
            <a:spLocks noGrp="1"/>
          </p:cNvSpPr>
          <p:nvPr>
            <p:ph type="pic" idx="8"/>
          </p:nvPr>
        </p:nvSpPr>
        <p:spPr>
          <a:xfrm>
            <a:off x="6538283" y="1759301"/>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30" name="Google Shape;30;p3"/>
          <p:cNvSpPr txBox="1">
            <a:spLocks noGrp="1"/>
          </p:cNvSpPr>
          <p:nvPr>
            <p:ph type="body" idx="9"/>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117636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Bottom Two Columns ">
  <p:cSld name="Content with Bottom Two Columns ">
    <p:spTree>
      <p:nvGrpSpPr>
        <p:cNvPr id="1" name="Shape 175"/>
        <p:cNvGrpSpPr/>
        <p:nvPr/>
      </p:nvGrpSpPr>
      <p:grpSpPr>
        <a:xfrm>
          <a:off x="0" y="0"/>
          <a:ext cx="0" cy="0"/>
          <a:chOff x="0" y="0"/>
          <a:chExt cx="0" cy="0"/>
        </a:xfrm>
      </p:grpSpPr>
      <p:sp>
        <p:nvSpPr>
          <p:cNvPr id="176" name="Google Shape;176;p22"/>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77" name="Google Shape;177;p22"/>
          <p:cNvSpPr txBox="1">
            <a:spLocks noGrp="1"/>
          </p:cNvSpPr>
          <p:nvPr>
            <p:ph type="body" idx="1"/>
          </p:nvPr>
        </p:nvSpPr>
        <p:spPr>
          <a:xfrm>
            <a:off x="6205728" y="2958660"/>
            <a:ext cx="5148000" cy="2972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78" name="Google Shape;178;p22"/>
          <p:cNvSpPr txBox="1">
            <a:spLocks noGrp="1"/>
          </p:cNvSpPr>
          <p:nvPr>
            <p:ph type="body" idx="2"/>
          </p:nvPr>
        </p:nvSpPr>
        <p:spPr>
          <a:xfrm>
            <a:off x="838200" y="1725735"/>
            <a:ext cx="10515600" cy="1198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79" name="Google Shape;179;p22"/>
          <p:cNvSpPr txBox="1">
            <a:spLocks noGrp="1"/>
          </p:cNvSpPr>
          <p:nvPr>
            <p:ph type="body" idx="3"/>
          </p:nvPr>
        </p:nvSpPr>
        <p:spPr>
          <a:xfrm>
            <a:off x="838200" y="2958660"/>
            <a:ext cx="5148000" cy="2971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80" name="Google Shape;180;p22"/>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1" name="Google Shape;181;p22"/>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82" name="Google Shape;182;p22"/>
          <p:cNvSpPr txBox="1">
            <a:spLocks noGrp="1"/>
          </p:cNvSpPr>
          <p:nvPr>
            <p:ph type="body" idx="4"/>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2714963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Bottom Three Columns ">
  <p:cSld name="Content with Bottom Three Columns ">
    <p:spTree>
      <p:nvGrpSpPr>
        <p:cNvPr id="1" name="Shape 183"/>
        <p:cNvGrpSpPr/>
        <p:nvPr/>
      </p:nvGrpSpPr>
      <p:grpSpPr>
        <a:xfrm>
          <a:off x="0" y="0"/>
          <a:ext cx="0" cy="0"/>
          <a:chOff x="0" y="0"/>
          <a:chExt cx="0" cy="0"/>
        </a:xfrm>
      </p:grpSpPr>
      <p:sp>
        <p:nvSpPr>
          <p:cNvPr id="184" name="Google Shape;184;p23"/>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85" name="Google Shape;185;p23"/>
          <p:cNvSpPr txBox="1">
            <a:spLocks noGrp="1"/>
          </p:cNvSpPr>
          <p:nvPr>
            <p:ph type="body" idx="1"/>
          </p:nvPr>
        </p:nvSpPr>
        <p:spPr>
          <a:xfrm>
            <a:off x="7879080" y="2806167"/>
            <a:ext cx="3474800" cy="2985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86" name="Google Shape;186;p23"/>
          <p:cNvSpPr txBox="1">
            <a:spLocks noGrp="1"/>
          </p:cNvSpPr>
          <p:nvPr>
            <p:ph type="body" idx="2"/>
          </p:nvPr>
        </p:nvSpPr>
        <p:spPr>
          <a:xfrm>
            <a:off x="838200" y="1713399"/>
            <a:ext cx="10515600" cy="10928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87" name="Google Shape;187;p23"/>
          <p:cNvSpPr txBox="1">
            <a:spLocks noGrp="1"/>
          </p:cNvSpPr>
          <p:nvPr>
            <p:ph type="body" idx="3"/>
          </p:nvPr>
        </p:nvSpPr>
        <p:spPr>
          <a:xfrm>
            <a:off x="838200" y="2806167"/>
            <a:ext cx="3474800" cy="2985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88" name="Google Shape;188;p23"/>
          <p:cNvSpPr txBox="1">
            <a:spLocks noGrp="1"/>
          </p:cNvSpPr>
          <p:nvPr>
            <p:ph type="body" idx="4"/>
          </p:nvPr>
        </p:nvSpPr>
        <p:spPr>
          <a:xfrm>
            <a:off x="4358640" y="2806167"/>
            <a:ext cx="3474800" cy="2985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89" name="Google Shape;189;p23"/>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0" name="Google Shape;190;p23"/>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91" name="Google Shape;191;p23"/>
          <p:cNvSpPr txBox="1">
            <a:spLocks noGrp="1"/>
          </p:cNvSpPr>
          <p:nvPr>
            <p:ph type="body" idx="5"/>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717441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 Columns with Captions">
  <p:cSld name="3 Columns with Captions">
    <p:spTree>
      <p:nvGrpSpPr>
        <p:cNvPr id="1" name="Shape 192"/>
        <p:cNvGrpSpPr/>
        <p:nvPr/>
      </p:nvGrpSpPr>
      <p:grpSpPr>
        <a:xfrm>
          <a:off x="0" y="0"/>
          <a:ext cx="0" cy="0"/>
          <a:chOff x="0" y="0"/>
          <a:chExt cx="0" cy="0"/>
        </a:xfrm>
      </p:grpSpPr>
      <p:sp>
        <p:nvSpPr>
          <p:cNvPr id="193" name="Google Shape;193;p24"/>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94" name="Google Shape;194;p24"/>
          <p:cNvSpPr txBox="1">
            <a:spLocks noGrp="1"/>
          </p:cNvSpPr>
          <p:nvPr>
            <p:ph type="body" idx="1"/>
          </p:nvPr>
        </p:nvSpPr>
        <p:spPr>
          <a:xfrm>
            <a:off x="838200" y="1662249"/>
            <a:ext cx="3474800" cy="3653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95" name="Google Shape;195;p24"/>
          <p:cNvSpPr txBox="1">
            <a:spLocks noGrp="1"/>
          </p:cNvSpPr>
          <p:nvPr>
            <p:ph type="body" idx="2"/>
          </p:nvPr>
        </p:nvSpPr>
        <p:spPr>
          <a:xfrm>
            <a:off x="4358640" y="1662248"/>
            <a:ext cx="3474800" cy="3653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96" name="Google Shape;196;p24"/>
          <p:cNvSpPr txBox="1">
            <a:spLocks noGrp="1"/>
          </p:cNvSpPr>
          <p:nvPr>
            <p:ph type="body" idx="3"/>
          </p:nvPr>
        </p:nvSpPr>
        <p:spPr>
          <a:xfrm>
            <a:off x="7879080" y="1662247"/>
            <a:ext cx="3474800" cy="3653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97" name="Google Shape;197;p24"/>
          <p:cNvSpPr txBox="1">
            <a:spLocks noGrp="1"/>
          </p:cNvSpPr>
          <p:nvPr>
            <p:ph type="body" idx="4"/>
          </p:nvPr>
        </p:nvSpPr>
        <p:spPr>
          <a:xfrm>
            <a:off x="838200" y="5315607"/>
            <a:ext cx="34732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198" name="Google Shape;198;p24"/>
          <p:cNvSpPr txBox="1">
            <a:spLocks noGrp="1"/>
          </p:cNvSpPr>
          <p:nvPr>
            <p:ph type="body" idx="5"/>
          </p:nvPr>
        </p:nvSpPr>
        <p:spPr>
          <a:xfrm>
            <a:off x="4358640" y="5334000"/>
            <a:ext cx="34748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199" name="Google Shape;199;p24"/>
          <p:cNvSpPr txBox="1">
            <a:spLocks noGrp="1"/>
          </p:cNvSpPr>
          <p:nvPr>
            <p:ph type="body" idx="6"/>
          </p:nvPr>
        </p:nvSpPr>
        <p:spPr>
          <a:xfrm>
            <a:off x="7875037" y="5334000"/>
            <a:ext cx="34788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200" name="Google Shape;200;p24"/>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1" name="Google Shape;201;p24"/>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202" name="Google Shape;202;p24"/>
          <p:cNvSpPr txBox="1">
            <a:spLocks noGrp="1"/>
          </p:cNvSpPr>
          <p:nvPr>
            <p:ph type="body" idx="7"/>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2985527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 Columns and 2 Rows with Captions">
  <p:cSld name="3 Columns and 2 Rows with Captions">
    <p:spTree>
      <p:nvGrpSpPr>
        <p:cNvPr id="1" name="Shape 203"/>
        <p:cNvGrpSpPr/>
        <p:nvPr/>
      </p:nvGrpSpPr>
      <p:grpSpPr>
        <a:xfrm>
          <a:off x="0" y="0"/>
          <a:ext cx="0" cy="0"/>
          <a:chOff x="0" y="0"/>
          <a:chExt cx="0" cy="0"/>
        </a:xfrm>
      </p:grpSpPr>
      <p:sp>
        <p:nvSpPr>
          <p:cNvPr id="204" name="Google Shape;204;p25"/>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205" name="Google Shape;205;p25"/>
          <p:cNvSpPr txBox="1">
            <a:spLocks noGrp="1"/>
          </p:cNvSpPr>
          <p:nvPr>
            <p:ph type="body" idx="1"/>
          </p:nvPr>
        </p:nvSpPr>
        <p:spPr>
          <a:xfrm>
            <a:off x="841248" y="1541383"/>
            <a:ext cx="3474800" cy="1600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06" name="Google Shape;206;p25"/>
          <p:cNvSpPr txBox="1">
            <a:spLocks noGrp="1"/>
          </p:cNvSpPr>
          <p:nvPr>
            <p:ph type="body" idx="2"/>
          </p:nvPr>
        </p:nvSpPr>
        <p:spPr>
          <a:xfrm>
            <a:off x="4358640" y="1541383"/>
            <a:ext cx="3474800" cy="1600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07" name="Google Shape;207;p25"/>
          <p:cNvSpPr txBox="1">
            <a:spLocks noGrp="1"/>
          </p:cNvSpPr>
          <p:nvPr>
            <p:ph type="body" idx="3"/>
          </p:nvPr>
        </p:nvSpPr>
        <p:spPr>
          <a:xfrm>
            <a:off x="7882128" y="1541383"/>
            <a:ext cx="3474800" cy="1600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08" name="Google Shape;208;p25"/>
          <p:cNvSpPr txBox="1">
            <a:spLocks noGrp="1"/>
          </p:cNvSpPr>
          <p:nvPr>
            <p:ph type="body" idx="4"/>
          </p:nvPr>
        </p:nvSpPr>
        <p:spPr>
          <a:xfrm>
            <a:off x="841248" y="5334000"/>
            <a:ext cx="34732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209" name="Google Shape;209;p25"/>
          <p:cNvSpPr txBox="1">
            <a:spLocks noGrp="1"/>
          </p:cNvSpPr>
          <p:nvPr>
            <p:ph type="body" idx="5"/>
          </p:nvPr>
        </p:nvSpPr>
        <p:spPr>
          <a:xfrm>
            <a:off x="4350883" y="5334000"/>
            <a:ext cx="34904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210" name="Google Shape;210;p25"/>
          <p:cNvSpPr txBox="1">
            <a:spLocks noGrp="1"/>
          </p:cNvSpPr>
          <p:nvPr>
            <p:ph type="body" idx="6"/>
          </p:nvPr>
        </p:nvSpPr>
        <p:spPr>
          <a:xfrm>
            <a:off x="7882128" y="5334000"/>
            <a:ext cx="34904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211" name="Google Shape;211;p25"/>
          <p:cNvSpPr txBox="1">
            <a:spLocks noGrp="1"/>
          </p:cNvSpPr>
          <p:nvPr>
            <p:ph type="body" idx="7"/>
          </p:nvPr>
        </p:nvSpPr>
        <p:spPr>
          <a:xfrm>
            <a:off x="841248" y="3156308"/>
            <a:ext cx="34732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212" name="Google Shape;212;p25"/>
          <p:cNvSpPr txBox="1">
            <a:spLocks noGrp="1"/>
          </p:cNvSpPr>
          <p:nvPr>
            <p:ph type="body" idx="8"/>
          </p:nvPr>
        </p:nvSpPr>
        <p:spPr>
          <a:xfrm>
            <a:off x="4350883" y="3156308"/>
            <a:ext cx="34904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213" name="Google Shape;213;p25"/>
          <p:cNvSpPr txBox="1">
            <a:spLocks noGrp="1"/>
          </p:cNvSpPr>
          <p:nvPr>
            <p:ph type="body" idx="9"/>
          </p:nvPr>
        </p:nvSpPr>
        <p:spPr>
          <a:xfrm>
            <a:off x="7882128" y="3156308"/>
            <a:ext cx="34904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214" name="Google Shape;214;p25"/>
          <p:cNvSpPr txBox="1">
            <a:spLocks noGrp="1"/>
          </p:cNvSpPr>
          <p:nvPr>
            <p:ph type="body" idx="13"/>
          </p:nvPr>
        </p:nvSpPr>
        <p:spPr>
          <a:xfrm>
            <a:off x="841248" y="3719455"/>
            <a:ext cx="3474800" cy="1600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15" name="Google Shape;215;p25"/>
          <p:cNvSpPr txBox="1">
            <a:spLocks noGrp="1"/>
          </p:cNvSpPr>
          <p:nvPr>
            <p:ph type="body" idx="14"/>
          </p:nvPr>
        </p:nvSpPr>
        <p:spPr>
          <a:xfrm>
            <a:off x="4358640" y="3719455"/>
            <a:ext cx="3474800" cy="1600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16" name="Google Shape;216;p25"/>
          <p:cNvSpPr txBox="1">
            <a:spLocks noGrp="1"/>
          </p:cNvSpPr>
          <p:nvPr>
            <p:ph type="body" idx="15"/>
          </p:nvPr>
        </p:nvSpPr>
        <p:spPr>
          <a:xfrm>
            <a:off x="7882128" y="3719455"/>
            <a:ext cx="3474800" cy="1600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17" name="Google Shape;217;p25"/>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8" name="Google Shape;218;p25"/>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219" name="Google Shape;219;p25"/>
          <p:cNvSpPr txBox="1">
            <a:spLocks noGrp="1"/>
          </p:cNvSpPr>
          <p:nvPr>
            <p:ph type="body" idx="16"/>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4153918222"/>
      </p:ext>
    </p:extLst>
  </p:cSld>
  <p:clrMapOvr>
    <a:masterClrMapping/>
  </p:clrMapOvr>
  <p:extLst>
    <p:ext uri="{DCECCB84-F9BA-43D5-87BE-67443E8EF086}">
      <p15:sldGuideLst xmlns:p15="http://schemas.microsoft.com/office/powerpoint/2012/main">
        <p15:guide id="1" orient="horz" pos="189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220"/>
        <p:cNvGrpSpPr/>
        <p:nvPr/>
      </p:nvGrpSpPr>
      <p:grpSpPr>
        <a:xfrm>
          <a:off x="0" y="0"/>
          <a:ext cx="0" cy="0"/>
          <a:chOff x="0" y="0"/>
          <a:chExt cx="0" cy="0"/>
        </a:xfrm>
      </p:grpSpPr>
      <p:sp>
        <p:nvSpPr>
          <p:cNvPr id="221" name="Google Shape;221;p26"/>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222" name="Google Shape;222;p26"/>
          <p:cNvSpPr txBox="1">
            <a:spLocks noGrp="1"/>
          </p:cNvSpPr>
          <p:nvPr>
            <p:ph type="body" idx="1"/>
          </p:nvPr>
        </p:nvSpPr>
        <p:spPr>
          <a:xfrm rot="5400000">
            <a:off x="3949000" y="-1613789"/>
            <a:ext cx="4294000" cy="10515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23" name="Google Shape;223;p26"/>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4" name="Google Shape;224;p26"/>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225" name="Google Shape;225;p26"/>
          <p:cNvSpPr txBox="1">
            <a:spLocks noGrp="1"/>
          </p:cNvSpPr>
          <p:nvPr>
            <p:ph type="body" idx="2"/>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730901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226"/>
        <p:cNvGrpSpPr/>
        <p:nvPr/>
      </p:nvGrpSpPr>
      <p:grpSpPr>
        <a:xfrm>
          <a:off x="0" y="0"/>
          <a:ext cx="0" cy="0"/>
          <a:chOff x="0" y="0"/>
          <a:chExt cx="0" cy="0"/>
        </a:xfrm>
      </p:grpSpPr>
      <p:sp>
        <p:nvSpPr>
          <p:cNvPr id="227" name="Google Shape;227;p27"/>
          <p:cNvSpPr txBox="1">
            <a:spLocks noGrp="1"/>
          </p:cNvSpPr>
          <p:nvPr>
            <p:ph type="title"/>
          </p:nvPr>
        </p:nvSpPr>
        <p:spPr>
          <a:xfrm rot="5400000">
            <a:off x="7133400" y="1956725"/>
            <a:ext cx="5812000" cy="2628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228" name="Google Shape;228;p27"/>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29" name="Google Shape;229;p27"/>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0" name="Google Shape;230;p27"/>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231" name="Google Shape;231;p27"/>
          <p:cNvSpPr txBox="1">
            <a:spLocks noGrp="1"/>
          </p:cNvSpPr>
          <p:nvPr>
            <p:ph type="body" idx="2"/>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748370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ponsor and Advisor Layout">
  <p:cSld name="Sponsor and Advisor Layou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3000"/>
              <a:buFont typeface="Arial Black"/>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33" name="Google Shape;33;p4"/>
          <p:cNvSpPr txBox="1">
            <a:spLocks noGrp="1"/>
          </p:cNvSpPr>
          <p:nvPr>
            <p:ph type="ftr" idx="11"/>
          </p:nvPr>
        </p:nvSpPr>
        <p:spPr>
          <a:xfrm>
            <a:off x="4038600" y="6218237"/>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4" name="Google Shape;34;p4"/>
          <p:cNvSpPr txBox="1">
            <a:spLocks noGrp="1"/>
          </p:cNvSpPr>
          <p:nvPr>
            <p:ph type="sldNum" idx="12"/>
          </p:nvPr>
        </p:nvSpPr>
        <p:spPr>
          <a:xfrm>
            <a:off x="11574780" y="6218237"/>
            <a:ext cx="5028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35" name="Google Shape;35;p4"/>
          <p:cNvSpPr>
            <a:spLocks noGrp="1"/>
          </p:cNvSpPr>
          <p:nvPr>
            <p:ph type="pic" idx="2"/>
          </p:nvPr>
        </p:nvSpPr>
        <p:spPr>
          <a:xfrm>
            <a:off x="3153949" y="2912764"/>
            <a:ext cx="1374000" cy="2061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36" name="Google Shape;36;p4"/>
          <p:cNvSpPr txBox="1">
            <a:spLocks noGrp="1"/>
          </p:cNvSpPr>
          <p:nvPr>
            <p:ph type="body" idx="1"/>
          </p:nvPr>
        </p:nvSpPr>
        <p:spPr>
          <a:xfrm>
            <a:off x="2623885" y="5063315"/>
            <a:ext cx="2434000" cy="845009"/>
          </a:xfrm>
          <a:prstGeom prst="rect">
            <a:avLst/>
          </a:prstGeom>
          <a:noFill/>
          <a:ln>
            <a:noFill/>
          </a:ln>
        </p:spPr>
        <p:txBody>
          <a:bodyPr spcFirstLastPara="1" wrap="square" lIns="68575" tIns="34275" rIns="68575" bIns="34275" anchor="t" anchorCtr="0">
            <a:spAutoFit/>
          </a:bodyPr>
          <a:lstStyle>
            <a:lvl1pPr marL="609585" lvl="0" indent="-304792" algn="ctr">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37" name="Google Shape;37;p4"/>
          <p:cNvSpPr>
            <a:spLocks noGrp="1"/>
          </p:cNvSpPr>
          <p:nvPr>
            <p:ph type="pic" idx="3"/>
          </p:nvPr>
        </p:nvSpPr>
        <p:spPr>
          <a:xfrm>
            <a:off x="7577816" y="2912764"/>
            <a:ext cx="1374000" cy="2061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38" name="Google Shape;38;p4"/>
          <p:cNvSpPr>
            <a:spLocks noGrp="1"/>
          </p:cNvSpPr>
          <p:nvPr>
            <p:ph type="pic" idx="4"/>
          </p:nvPr>
        </p:nvSpPr>
        <p:spPr>
          <a:xfrm>
            <a:off x="2623885" y="1451620"/>
            <a:ext cx="6858000" cy="1371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39" name="Google Shape;39;p4"/>
          <p:cNvSpPr txBox="1">
            <a:spLocks noGrp="1"/>
          </p:cNvSpPr>
          <p:nvPr>
            <p:ph type="body" idx="5"/>
          </p:nvPr>
        </p:nvSpPr>
        <p:spPr>
          <a:xfrm>
            <a:off x="7047752" y="5098443"/>
            <a:ext cx="2434000" cy="845009"/>
          </a:xfrm>
          <a:prstGeom prst="rect">
            <a:avLst/>
          </a:prstGeom>
          <a:noFill/>
          <a:ln>
            <a:noFill/>
          </a:ln>
        </p:spPr>
        <p:txBody>
          <a:bodyPr spcFirstLastPara="1" wrap="square" lIns="68575" tIns="34275" rIns="68575" bIns="34275" anchor="t" anchorCtr="0">
            <a:spAutoFit/>
          </a:bodyPr>
          <a:lstStyle>
            <a:lvl1pPr marL="609585" lvl="0" indent="-304792" algn="ctr">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40" name="Google Shape;40;p4"/>
          <p:cNvSpPr txBox="1">
            <a:spLocks noGrp="1"/>
          </p:cNvSpPr>
          <p:nvPr>
            <p:ph type="body" idx="6"/>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206382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1"/>
        <p:cNvGrpSpPr/>
        <p:nvPr/>
      </p:nvGrpSpPr>
      <p:grpSpPr>
        <a:xfrm>
          <a:off x="0" y="0"/>
          <a:ext cx="0" cy="0"/>
          <a:chOff x="0" y="0"/>
          <a:chExt cx="0" cy="0"/>
        </a:xfrm>
      </p:grpSpPr>
      <p:sp>
        <p:nvSpPr>
          <p:cNvPr id="42" name="Google Shape;42;p5"/>
          <p:cNvSpPr txBox="1">
            <a:spLocks noGrp="1"/>
          </p:cNvSpPr>
          <p:nvPr>
            <p:ph type="body" idx="1"/>
          </p:nvPr>
        </p:nvSpPr>
        <p:spPr>
          <a:xfrm>
            <a:off x="831851" y="3581400"/>
            <a:ext cx="10515600" cy="1500000"/>
          </a:xfrm>
          <a:prstGeom prst="rect">
            <a:avLst/>
          </a:prstGeom>
          <a:noFill/>
          <a:ln>
            <a:noFill/>
          </a:ln>
        </p:spPr>
        <p:txBody>
          <a:bodyPr spcFirstLastPara="1" wrap="square" lIns="68575" tIns="34275" rIns="68575" bIns="34275" anchor="t" anchorCtr="0">
            <a:normAutofit/>
          </a:bodyPr>
          <a:lstStyle>
            <a:lvl1pPr marL="609585" lvl="0" indent="-457189" algn="l">
              <a:lnSpc>
                <a:spcPct val="90000"/>
              </a:lnSpc>
              <a:spcBef>
                <a:spcPts val="1067"/>
              </a:spcBef>
              <a:spcAft>
                <a:spcPts val="0"/>
              </a:spcAft>
              <a:buClr>
                <a:schemeClr val="dk1"/>
              </a:buClr>
              <a:buSzPts val="1800"/>
              <a:buChar char="•"/>
              <a:defRPr sz="2400"/>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43" name="Google Shape;43;p5"/>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4" name="Google Shape;44;p5"/>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45" name="Google Shape;45;p5"/>
          <p:cNvSpPr txBox="1">
            <a:spLocks noGrp="1"/>
          </p:cNvSpPr>
          <p:nvPr>
            <p:ph type="title"/>
          </p:nvPr>
        </p:nvSpPr>
        <p:spPr>
          <a:xfrm>
            <a:off x="838200" y="1143000"/>
            <a:ext cx="10515600" cy="22860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4500"/>
              <a:buFont typeface="Arial Black"/>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Tree>
    <p:extLst>
      <p:ext uri="{BB962C8B-B14F-4D97-AF65-F5344CB8AC3E}">
        <p14:creationId xmlns:p14="http://schemas.microsoft.com/office/powerpoint/2010/main" val="574341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48" name="Google Shape;48;p6"/>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9" name="Google Shape;49;p6"/>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50" name="Google Shape;50;p6"/>
          <p:cNvSpPr txBox="1">
            <a:spLocks noGrp="1"/>
          </p:cNvSpPr>
          <p:nvPr>
            <p:ph type="body" idx="1"/>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790429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1"/>
        <p:cNvGrpSpPr/>
        <p:nvPr/>
      </p:nvGrpSpPr>
      <p:grpSpPr>
        <a:xfrm>
          <a:off x="0" y="0"/>
          <a:ext cx="0" cy="0"/>
          <a:chOff x="0" y="0"/>
          <a:chExt cx="0" cy="0"/>
        </a:xfrm>
      </p:grpSpPr>
      <p:sp>
        <p:nvSpPr>
          <p:cNvPr id="52" name="Google Shape;52;p7"/>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3" name="Google Shape;53;p7"/>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54" name="Google Shape;54;p7"/>
          <p:cNvSpPr txBox="1">
            <a:spLocks noGrp="1"/>
          </p:cNvSpPr>
          <p:nvPr>
            <p:ph type="body" idx="1"/>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3765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57" name="Google Shape;57;p8"/>
          <p:cNvSpPr txBox="1">
            <a:spLocks noGrp="1"/>
          </p:cNvSpPr>
          <p:nvPr>
            <p:ph type="body" idx="1"/>
          </p:nvPr>
        </p:nvSpPr>
        <p:spPr>
          <a:xfrm>
            <a:off x="838200" y="1497011"/>
            <a:ext cx="10515600" cy="4294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58" name="Google Shape;58;p8"/>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 name="Google Shape;59;p8"/>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60" name="Google Shape;60;p8"/>
          <p:cNvSpPr txBox="1">
            <a:spLocks noGrp="1"/>
          </p:cNvSpPr>
          <p:nvPr>
            <p:ph type="body" idx="2"/>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002834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63" name="Google Shape;63;p9"/>
          <p:cNvSpPr txBox="1">
            <a:spLocks noGrp="1"/>
          </p:cNvSpPr>
          <p:nvPr>
            <p:ph type="body" idx="1"/>
          </p:nvPr>
        </p:nvSpPr>
        <p:spPr>
          <a:xfrm>
            <a:off x="838200" y="1825625"/>
            <a:ext cx="5181600" cy="3965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64" name="Google Shape;64;p9"/>
          <p:cNvSpPr txBox="1">
            <a:spLocks noGrp="1"/>
          </p:cNvSpPr>
          <p:nvPr>
            <p:ph type="body" idx="2"/>
          </p:nvPr>
        </p:nvSpPr>
        <p:spPr>
          <a:xfrm>
            <a:off x="6172200" y="1825625"/>
            <a:ext cx="5181600" cy="3965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65" name="Google Shape;65;p9"/>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9"/>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67" name="Google Shape;67;p9"/>
          <p:cNvSpPr txBox="1">
            <a:spLocks noGrp="1"/>
          </p:cNvSpPr>
          <p:nvPr>
            <p:ph type="body" idx="3"/>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949341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39788"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70" name="Google Shape;70;p10"/>
          <p:cNvSpPr txBox="1">
            <a:spLocks noGrp="1"/>
          </p:cNvSpPr>
          <p:nvPr>
            <p:ph type="body" idx="1"/>
          </p:nvPr>
        </p:nvSpPr>
        <p:spPr>
          <a:xfrm>
            <a:off x="839788" y="1681163"/>
            <a:ext cx="5157600" cy="8240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71" name="Google Shape;71;p10"/>
          <p:cNvSpPr txBox="1">
            <a:spLocks noGrp="1"/>
          </p:cNvSpPr>
          <p:nvPr>
            <p:ph type="body" idx="2"/>
          </p:nvPr>
        </p:nvSpPr>
        <p:spPr>
          <a:xfrm>
            <a:off x="839788" y="2505075"/>
            <a:ext cx="5157600" cy="3286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72" name="Google Shape;72;p10"/>
          <p:cNvSpPr txBox="1">
            <a:spLocks noGrp="1"/>
          </p:cNvSpPr>
          <p:nvPr>
            <p:ph type="body" idx="3"/>
          </p:nvPr>
        </p:nvSpPr>
        <p:spPr>
          <a:xfrm>
            <a:off x="6172200" y="1681163"/>
            <a:ext cx="5183200" cy="8240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73" name="Google Shape;73;p10"/>
          <p:cNvSpPr txBox="1">
            <a:spLocks noGrp="1"/>
          </p:cNvSpPr>
          <p:nvPr>
            <p:ph type="body" idx="4"/>
          </p:nvPr>
        </p:nvSpPr>
        <p:spPr>
          <a:xfrm>
            <a:off x="6172200" y="2505075"/>
            <a:ext cx="5183200" cy="3286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74" name="Google Shape;74;p10"/>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5" name="Google Shape;75;p10"/>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76" name="Google Shape;76;p10"/>
          <p:cNvSpPr txBox="1">
            <a:spLocks noGrp="1"/>
          </p:cNvSpPr>
          <p:nvPr>
            <p:ph type="body" idx="5"/>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475071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5943600"/>
            <a:ext cx="12192000" cy="914400"/>
          </a:xfrm>
          <a:prstGeom prst="rect">
            <a:avLst/>
          </a:prstGeom>
          <a:solidFill>
            <a:srgbClr val="B7B09C">
              <a:alpha val="49803"/>
            </a:srgbClr>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Arial"/>
              <a:ea typeface="Arial"/>
              <a:cs typeface="Arial"/>
              <a:sym typeface="Arial"/>
            </a:endParaRPr>
          </a:p>
        </p:txBody>
      </p:sp>
      <p:sp>
        <p:nvSpPr>
          <p:cNvPr id="7" name="Google Shape;7;p1"/>
          <p:cNvSpPr txBox="1">
            <a:spLocks noGrp="1"/>
          </p:cNvSpPr>
          <p:nvPr>
            <p:ph type="body" idx="1"/>
          </p:nvPr>
        </p:nvSpPr>
        <p:spPr>
          <a:xfrm>
            <a:off x="838200" y="1497011"/>
            <a:ext cx="10515600" cy="42940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rgbClr val="B7B09C"/>
              </a:buClr>
              <a:buSzPts val="3000"/>
              <a:buFont typeface="Arial Black"/>
              <a:buNone/>
              <a:defRPr sz="3000" b="1" i="0" u="none" strike="noStrike" cap="none">
                <a:solidFill>
                  <a:srgbClr val="B7B09C"/>
                </a:solidFill>
                <a:latin typeface="Arial Black"/>
                <a:ea typeface="Arial Black"/>
                <a:cs typeface="Arial Black"/>
                <a:sym typeface="Arial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9" name="Google Shape;9;p1"/>
          <p:cNvPicPr preferRelativeResize="0"/>
          <p:nvPr/>
        </p:nvPicPr>
        <p:blipFill rotWithShape="1">
          <a:blip r:embed="rId27">
            <a:alphaModFix/>
          </a:blip>
          <a:srcRect/>
          <a:stretch/>
        </p:blipFill>
        <p:spPr>
          <a:xfrm>
            <a:off x="9204139" y="6153076"/>
            <a:ext cx="2149659" cy="495448"/>
          </a:xfrm>
          <a:prstGeom prst="rect">
            <a:avLst/>
          </a:prstGeom>
          <a:noFill/>
          <a:ln>
            <a:noFill/>
          </a:ln>
        </p:spPr>
      </p:pic>
      <p:sp>
        <p:nvSpPr>
          <p:cNvPr id="10" name="Google Shape;10;p1"/>
          <p:cNvSpPr txBox="1">
            <a:spLocks noGrp="1"/>
          </p:cNvSpPr>
          <p:nvPr>
            <p:ph type="ftr" idx="11"/>
          </p:nvPr>
        </p:nvSpPr>
        <p:spPr>
          <a:xfrm>
            <a:off x="4038600" y="6218237"/>
            <a:ext cx="4114800" cy="365200"/>
          </a:xfrm>
          <a:prstGeom prst="rect">
            <a:avLst/>
          </a:prstGeom>
          <a:noFill/>
          <a:ln>
            <a:noFill/>
          </a:ln>
        </p:spPr>
        <p:txBody>
          <a:bodyPr spcFirstLastPara="1" wrap="square" lIns="68575" tIns="34275" rIns="68575" bIns="34275" anchor="t" anchorCtr="0">
            <a:noAutofit/>
          </a:bodyPr>
          <a:lstStyle>
            <a:lvl1pPr marR="0" lvl="0" algn="ctr" rtl="0">
              <a:spcBef>
                <a:spcPts val="0"/>
              </a:spcBef>
              <a:spcAft>
                <a:spcPts val="0"/>
              </a:spcAft>
              <a:buSzPts val="1100"/>
              <a:buNone/>
              <a:defRPr sz="1467">
                <a:solidFill>
                  <a:schemeClr val="dk1"/>
                </a:solidFill>
                <a:latin typeface="Arial"/>
                <a:ea typeface="Arial"/>
                <a:cs typeface="Arial"/>
                <a:sym typeface="Arial"/>
              </a:defRPr>
            </a:lvl1pPr>
            <a:lvl2pPr marR="0" lvl="1" algn="l" rtl="0">
              <a:spcBef>
                <a:spcPts val="0"/>
              </a:spcBef>
              <a:spcAft>
                <a:spcPts val="0"/>
              </a:spcAft>
              <a:buSzPts val="11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867"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sldNum" idx="12"/>
          </p:nvPr>
        </p:nvSpPr>
        <p:spPr>
          <a:xfrm>
            <a:off x="11574780" y="6218237"/>
            <a:ext cx="502800" cy="365200"/>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467">
                <a:solidFill>
                  <a:schemeClr val="dk1"/>
                </a:solidFill>
                <a:latin typeface="Arial"/>
                <a:ea typeface="Arial"/>
                <a:cs typeface="Arial"/>
                <a:sym typeface="Arial"/>
              </a:defRPr>
            </a:lvl1pPr>
            <a:lvl2pPr marL="0" marR="0" lvl="1" indent="0" algn="r" rtl="0">
              <a:spcBef>
                <a:spcPts val="0"/>
              </a:spcBef>
              <a:buNone/>
              <a:defRPr sz="1467">
                <a:solidFill>
                  <a:schemeClr val="dk1"/>
                </a:solidFill>
                <a:latin typeface="Arial"/>
                <a:ea typeface="Arial"/>
                <a:cs typeface="Arial"/>
                <a:sym typeface="Arial"/>
              </a:defRPr>
            </a:lvl2pPr>
            <a:lvl3pPr marL="0" marR="0" lvl="2" indent="0" algn="r" rtl="0">
              <a:spcBef>
                <a:spcPts val="0"/>
              </a:spcBef>
              <a:buNone/>
              <a:defRPr sz="1467">
                <a:solidFill>
                  <a:schemeClr val="dk1"/>
                </a:solidFill>
                <a:latin typeface="Arial"/>
                <a:ea typeface="Arial"/>
                <a:cs typeface="Arial"/>
                <a:sym typeface="Arial"/>
              </a:defRPr>
            </a:lvl3pPr>
            <a:lvl4pPr marL="0" marR="0" lvl="3" indent="0" algn="r" rtl="0">
              <a:spcBef>
                <a:spcPts val="0"/>
              </a:spcBef>
              <a:buNone/>
              <a:defRPr sz="1467">
                <a:solidFill>
                  <a:schemeClr val="dk1"/>
                </a:solidFill>
                <a:latin typeface="Arial"/>
                <a:ea typeface="Arial"/>
                <a:cs typeface="Arial"/>
                <a:sym typeface="Arial"/>
              </a:defRPr>
            </a:lvl4pPr>
            <a:lvl5pPr marL="0" marR="0" lvl="4" indent="0" algn="r" rtl="0">
              <a:spcBef>
                <a:spcPts val="0"/>
              </a:spcBef>
              <a:buNone/>
              <a:defRPr sz="1467">
                <a:solidFill>
                  <a:schemeClr val="dk1"/>
                </a:solidFill>
                <a:latin typeface="Arial"/>
                <a:ea typeface="Arial"/>
                <a:cs typeface="Arial"/>
                <a:sym typeface="Arial"/>
              </a:defRPr>
            </a:lvl5pPr>
            <a:lvl6pPr marL="0" marR="0" lvl="5" indent="0" algn="r" rtl="0">
              <a:spcBef>
                <a:spcPts val="0"/>
              </a:spcBef>
              <a:buNone/>
              <a:defRPr sz="1467">
                <a:solidFill>
                  <a:schemeClr val="dk1"/>
                </a:solidFill>
                <a:latin typeface="Arial"/>
                <a:ea typeface="Arial"/>
                <a:cs typeface="Arial"/>
                <a:sym typeface="Arial"/>
              </a:defRPr>
            </a:lvl6pPr>
            <a:lvl7pPr marL="0" marR="0" lvl="6" indent="0" algn="r" rtl="0">
              <a:spcBef>
                <a:spcPts val="0"/>
              </a:spcBef>
              <a:buNone/>
              <a:defRPr sz="1467">
                <a:solidFill>
                  <a:schemeClr val="dk1"/>
                </a:solidFill>
                <a:latin typeface="Arial"/>
                <a:ea typeface="Arial"/>
                <a:cs typeface="Arial"/>
                <a:sym typeface="Arial"/>
              </a:defRPr>
            </a:lvl7pPr>
            <a:lvl8pPr marL="0" marR="0" lvl="7" indent="0" algn="r" rtl="0">
              <a:spcBef>
                <a:spcPts val="0"/>
              </a:spcBef>
              <a:buNone/>
              <a:defRPr sz="1467">
                <a:solidFill>
                  <a:schemeClr val="dk1"/>
                </a:solidFill>
                <a:latin typeface="Arial"/>
                <a:ea typeface="Arial"/>
                <a:cs typeface="Arial"/>
                <a:sym typeface="Arial"/>
              </a:defRPr>
            </a:lvl8pPr>
            <a:lvl9pPr marL="0" marR="0" lvl="8" indent="0" algn="r" rtl="0">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2" name="Google Shape;12;p1"/>
          <p:cNvSpPr txBox="1"/>
          <p:nvPr/>
        </p:nvSpPr>
        <p:spPr>
          <a:xfrm>
            <a:off x="114300" y="6246913"/>
            <a:ext cx="3278400" cy="543826"/>
          </a:xfrm>
          <a:prstGeom prst="rect">
            <a:avLst/>
          </a:prstGeom>
          <a:noFill/>
          <a:ln>
            <a:noFill/>
          </a:ln>
        </p:spPr>
        <p:txBody>
          <a:bodyPr spcFirstLastPara="1" wrap="square" lIns="91433" tIns="45700" rIns="91433" bIns="45700" anchor="t" anchorCtr="0">
            <a:spAutoFit/>
          </a:bodyPr>
          <a:lstStyle/>
          <a:p>
            <a:pPr marL="0" marR="0" lvl="0" indent="0" algn="l" rtl="0">
              <a:spcBef>
                <a:spcPts val="0"/>
              </a:spcBef>
              <a:spcAft>
                <a:spcPts val="0"/>
              </a:spcAft>
              <a:buNone/>
            </a:pPr>
            <a:r>
              <a:rPr lang="en" sz="1467">
                <a:solidFill>
                  <a:schemeClr val="dk1"/>
                </a:solidFill>
                <a:latin typeface="Arial"/>
                <a:ea typeface="Arial"/>
                <a:cs typeface="Arial"/>
                <a:sym typeface="Arial"/>
              </a:rPr>
              <a:t>Department of Mechanical Engineering</a:t>
            </a:r>
            <a:endParaRPr sz="1467"/>
          </a:p>
        </p:txBody>
      </p:sp>
    </p:spTree>
    <p:extLst>
      <p:ext uri="{BB962C8B-B14F-4D97-AF65-F5344CB8AC3E}">
        <p14:creationId xmlns:p14="http://schemas.microsoft.com/office/powerpoint/2010/main" val="1618711946"/>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4">
          <p15:clr>
            <a:srgbClr val="F26B43"/>
          </p15:clr>
        </p15:guide>
        <p15:guide id="2" orient="horz" pos="3186">
          <p15:clr>
            <a:srgbClr val="F26B43"/>
          </p15:clr>
        </p15:guide>
        <p15:guide id="3" pos="54">
          <p15:clr>
            <a:srgbClr val="F26B43"/>
          </p15:clr>
        </p15:guide>
        <p15:guide id="4" pos="5706">
          <p15:clr>
            <a:srgbClr val="F26B43"/>
          </p15:clr>
        </p15:guide>
        <p15:guide id="5" orient="horz" pos="2736">
          <p15:clr>
            <a:srgbClr val="F26B43"/>
          </p15:clr>
        </p15:guide>
        <p15:guide id="6" orient="horz" pos="1620">
          <p15:clr>
            <a:srgbClr val="F26B43"/>
          </p15:clr>
        </p15:guide>
        <p15:guide id="7" pos="2880">
          <p15:clr>
            <a:srgbClr val="F26B43"/>
          </p15:clr>
        </p15:guide>
        <p15:guide id="8" orient="horz" pos="172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36.sv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34.sv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38.sv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40.svg"/></Relationships>
</file>

<file path=ppt/slides/_rels/slide16.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47.png"/><Relationship Id="rId18" Type="http://schemas.openxmlformats.org/officeDocument/2006/relationships/image" Target="../media/image52.svg"/><Relationship Id="rId3" Type="http://schemas.openxmlformats.org/officeDocument/2006/relationships/image" Target="../media/image41.png"/><Relationship Id="rId7" Type="http://schemas.openxmlformats.org/officeDocument/2006/relationships/image" Target="../media/image23.png"/><Relationship Id="rId12" Type="http://schemas.openxmlformats.org/officeDocument/2006/relationships/image" Target="../media/image46.svg"/><Relationship Id="rId17" Type="http://schemas.openxmlformats.org/officeDocument/2006/relationships/image" Target="../media/image51.png"/><Relationship Id="rId2" Type="http://schemas.openxmlformats.org/officeDocument/2006/relationships/notesSlide" Target="../notesSlides/notesSlide16.xml"/><Relationship Id="rId16" Type="http://schemas.openxmlformats.org/officeDocument/2006/relationships/image" Target="../media/image50.svg"/><Relationship Id="rId1" Type="http://schemas.openxmlformats.org/officeDocument/2006/relationships/slideLayout" Target="../slideLayouts/slideLayout17.xml"/><Relationship Id="rId6" Type="http://schemas.openxmlformats.org/officeDocument/2006/relationships/image" Target="../media/image22.svg"/><Relationship Id="rId11" Type="http://schemas.openxmlformats.org/officeDocument/2006/relationships/image" Target="../media/image45.png"/><Relationship Id="rId5" Type="http://schemas.openxmlformats.org/officeDocument/2006/relationships/image" Target="../media/image21.png"/><Relationship Id="rId15" Type="http://schemas.openxmlformats.org/officeDocument/2006/relationships/image" Target="../media/image49.png"/><Relationship Id="rId10" Type="http://schemas.openxmlformats.org/officeDocument/2006/relationships/image" Target="../media/image44.svg"/><Relationship Id="rId4" Type="http://schemas.openxmlformats.org/officeDocument/2006/relationships/image" Target="../media/image42.svg"/><Relationship Id="rId9" Type="http://schemas.openxmlformats.org/officeDocument/2006/relationships/image" Target="../media/image43.png"/><Relationship Id="rId14" Type="http://schemas.openxmlformats.org/officeDocument/2006/relationships/image" Target="../media/image48.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26.svg"/><Relationship Id="rId4" Type="http://schemas.openxmlformats.org/officeDocument/2006/relationships/image" Target="../media/image54.sv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7.jpe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8"/>
          <p:cNvSpPr/>
          <p:nvPr/>
        </p:nvSpPr>
        <p:spPr>
          <a:xfrm>
            <a:off x="0" y="3480434"/>
            <a:ext cx="12224400" cy="3377567"/>
          </a:xfrm>
          <a:prstGeom prst="flowChartProcess">
            <a:avLst/>
          </a:prstGeom>
          <a:solidFill>
            <a:schemeClr val="accent1">
              <a:lumMod val="60000"/>
              <a:lumOff val="40000"/>
            </a:schemeClr>
          </a:solidFill>
          <a:ln>
            <a:solidFill>
              <a:srgbClr val="BCB6A4"/>
            </a:solidFill>
          </a:ln>
          <a:effectLst>
            <a:outerShdw blurRad="57150" dist="19050" dir="5400000" algn="bl" rotWithShape="0">
              <a:srgbClr val="D9EAD3">
                <a:alpha val="49800"/>
              </a:srgbClr>
            </a:outerShdw>
            <a:reflection endPos="30000" dist="38100" dir="5400000" fadeDir="5400012" sy="-100000" algn="bl" rotWithShape="0"/>
          </a:effectLst>
        </p:spPr>
        <p:txBody>
          <a:bodyPr spcFirstLastPara="1" wrap="square" lIns="121900" tIns="121900" rIns="121900" bIns="121900" anchor="ctr" anchorCtr="0">
            <a:noAutofit/>
          </a:bodyPr>
          <a:lstStyle/>
          <a:p>
            <a:pPr defTabSz="1219170">
              <a:buClr>
                <a:srgbClr val="000000"/>
              </a:buClr>
              <a:buSzPts val="1400"/>
            </a:pPr>
            <a:endParaRPr sz="1867" kern="0">
              <a:solidFill>
                <a:srgbClr val="38761D"/>
              </a:solidFill>
              <a:latin typeface="Arial"/>
              <a:ea typeface="Arial"/>
              <a:cs typeface="Arial"/>
              <a:sym typeface="Arial"/>
            </a:endParaRPr>
          </a:p>
        </p:txBody>
      </p:sp>
      <p:sp>
        <p:nvSpPr>
          <p:cNvPr id="237" name="Google Shape;237;p28"/>
          <p:cNvSpPr txBox="1">
            <a:spLocks noGrp="1"/>
          </p:cNvSpPr>
          <p:nvPr>
            <p:ph type="ctrTitle"/>
          </p:nvPr>
        </p:nvSpPr>
        <p:spPr>
          <a:xfrm>
            <a:off x="506967" y="1037949"/>
            <a:ext cx="6882967" cy="1655600"/>
          </a:xfrm>
          <a:prstGeom prst="rect">
            <a:avLst/>
          </a:prstGeom>
          <a:noFill/>
          <a:ln>
            <a:noFill/>
          </a:ln>
        </p:spPr>
        <p:txBody>
          <a:bodyPr spcFirstLastPara="1" wrap="square" lIns="91433" tIns="45700" rIns="91433" bIns="45700" anchor="b" anchorCtr="0">
            <a:noAutofit/>
          </a:bodyPr>
          <a:lstStyle/>
          <a:p>
            <a:r>
              <a:rPr lang="en" sz="5333">
                <a:solidFill>
                  <a:srgbClr val="000000"/>
                </a:solidFill>
                <a:latin typeface="Arial Black" panose="020B0A04020102020204" pitchFamily="34" charset="0"/>
                <a:cs typeface="Aldhabi" panose="020B0604020202020204" pitchFamily="2" charset="-78"/>
              </a:rPr>
              <a:t>Material Handling of Ceramics</a:t>
            </a:r>
            <a:endParaRPr sz="5333">
              <a:solidFill>
                <a:srgbClr val="000000"/>
              </a:solidFill>
              <a:latin typeface="Arial Black" panose="020B0A04020102020204" pitchFamily="34" charset="0"/>
              <a:cs typeface="Aldhabi" panose="020B0604020202020204" pitchFamily="2" charset="-78"/>
            </a:endParaRPr>
          </a:p>
        </p:txBody>
      </p:sp>
      <p:sp>
        <p:nvSpPr>
          <p:cNvPr id="238" name="Google Shape;238;p28"/>
          <p:cNvSpPr txBox="1">
            <a:spLocks noGrp="1"/>
          </p:cNvSpPr>
          <p:nvPr>
            <p:ph type="subTitle" idx="1"/>
          </p:nvPr>
        </p:nvSpPr>
        <p:spPr>
          <a:xfrm>
            <a:off x="2639276" y="4548033"/>
            <a:ext cx="6913449" cy="2014000"/>
          </a:xfrm>
          <a:prstGeom prst="rect">
            <a:avLst/>
          </a:prstGeom>
          <a:noFill/>
          <a:ln>
            <a:noFill/>
          </a:ln>
        </p:spPr>
        <p:txBody>
          <a:bodyPr spcFirstLastPara="1" wrap="square" lIns="91433" tIns="45700" rIns="91433" bIns="45700" anchor="t" anchorCtr="0">
            <a:normAutofit/>
          </a:bodyPr>
          <a:lstStyle/>
          <a:p>
            <a:pPr marL="0" indent="0" algn="ctr"/>
            <a:r>
              <a:rPr lang="en-US"/>
              <a:t>Team 502: </a:t>
            </a:r>
            <a:r>
              <a:rPr lang="en-US" err="1"/>
              <a:t>Makada</a:t>
            </a:r>
            <a:r>
              <a:rPr lang="en-US"/>
              <a:t> Browne, Erich Noack, Charles Stubbs, Amelia </a:t>
            </a:r>
            <a:r>
              <a:rPr lang="en-US" err="1"/>
              <a:t>Veith</a:t>
            </a:r>
            <a:endParaRPr/>
          </a:p>
        </p:txBody>
      </p:sp>
      <p:pic>
        <p:nvPicPr>
          <p:cNvPr id="241" name="Google Shape;241;p28"/>
          <p:cNvPicPr preferRelativeResize="0"/>
          <p:nvPr/>
        </p:nvPicPr>
        <p:blipFill rotWithShape="1">
          <a:blip r:embed="rId3">
            <a:alphaModFix/>
          </a:blip>
          <a:srcRect r="35658" b="-13765"/>
          <a:stretch/>
        </p:blipFill>
        <p:spPr>
          <a:xfrm rot="10800000">
            <a:off x="-16166" y="3414566"/>
            <a:ext cx="12319668" cy="225033"/>
          </a:xfrm>
          <a:prstGeom prst="rect">
            <a:avLst/>
          </a:prstGeom>
          <a:noFill/>
          <a:ln>
            <a:noFill/>
          </a:ln>
        </p:spPr>
      </p:pic>
      <p:sp>
        <p:nvSpPr>
          <p:cNvPr id="242" name="Google Shape;242;p28"/>
          <p:cNvSpPr txBox="1"/>
          <p:nvPr/>
        </p:nvSpPr>
        <p:spPr>
          <a:xfrm>
            <a:off x="186867" y="208600"/>
            <a:ext cx="13372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ea typeface="Arial"/>
                <a:cs typeface="Arial"/>
                <a:sym typeface="Arial"/>
              </a:rPr>
              <a:t>VDR1</a:t>
            </a:r>
            <a:endParaRPr sz="1867" kern="0">
              <a:solidFill>
                <a:srgbClr val="000000"/>
              </a:solidFill>
              <a:latin typeface="Arial"/>
              <a:ea typeface="Arial"/>
              <a:cs typeface="Arial"/>
              <a:sym typeface="Arial"/>
            </a:endParaRPr>
          </a:p>
        </p:txBody>
      </p:sp>
      <p:sp>
        <p:nvSpPr>
          <p:cNvPr id="243" name="Google Shape;243;p28"/>
          <p:cNvSpPr txBox="1">
            <a:spLocks noGrp="1"/>
          </p:cNvSpPr>
          <p:nvPr>
            <p:ph type="sldNum" idx="12"/>
          </p:nvPr>
        </p:nvSpPr>
        <p:spPr>
          <a:xfrm>
            <a:off x="11574780" y="6218237"/>
            <a:ext cx="5028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1</a:t>
            </a:fld>
            <a:endParaRPr kern="0">
              <a:solidFill>
                <a:srgbClr val="000000"/>
              </a:solidFill>
            </a:endParaRPr>
          </a:p>
        </p:txBody>
      </p:sp>
      <p:grpSp>
        <p:nvGrpSpPr>
          <p:cNvPr id="38" name="Group 37">
            <a:extLst>
              <a:ext uri="{FF2B5EF4-FFF2-40B4-BE49-F238E27FC236}">
                <a16:creationId xmlns:a16="http://schemas.microsoft.com/office/drawing/2014/main" id="{1BB2D552-6113-4604-B79C-5811EDDBC73F}"/>
              </a:ext>
            </a:extLst>
          </p:cNvPr>
          <p:cNvGrpSpPr/>
          <p:nvPr/>
        </p:nvGrpSpPr>
        <p:grpSpPr>
          <a:xfrm>
            <a:off x="8856134" y="475400"/>
            <a:ext cx="2175933" cy="2218149"/>
            <a:chOff x="6642100" y="356550"/>
            <a:chExt cx="1631950" cy="1663612"/>
          </a:xfrm>
        </p:grpSpPr>
        <p:sp>
          <p:nvSpPr>
            <p:cNvPr id="17" name="Oval 16">
              <a:extLst>
                <a:ext uri="{FF2B5EF4-FFF2-40B4-BE49-F238E27FC236}">
                  <a16:creationId xmlns:a16="http://schemas.microsoft.com/office/drawing/2014/main" id="{76EBDB1B-81EE-470A-BF66-73D40EA0413C}"/>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7" name="Rectangle 6">
              <a:extLst>
                <a:ext uri="{FF2B5EF4-FFF2-40B4-BE49-F238E27FC236}">
                  <a16:creationId xmlns:a16="http://schemas.microsoft.com/office/drawing/2014/main" id="{C5E051A1-3B73-4636-B17F-5B5BD4C06663}"/>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 name="Oval 1">
              <a:extLst>
                <a:ext uri="{FF2B5EF4-FFF2-40B4-BE49-F238E27FC236}">
                  <a16:creationId xmlns:a16="http://schemas.microsoft.com/office/drawing/2014/main" id="{5726F016-9628-442D-8C49-E0D103BDE183}"/>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9" name="Straight Connector 8">
              <a:extLst>
                <a:ext uri="{FF2B5EF4-FFF2-40B4-BE49-F238E27FC236}">
                  <a16:creationId xmlns:a16="http://schemas.microsoft.com/office/drawing/2014/main" id="{0AB05893-CD07-409C-8F60-3D5CAB7FA859}"/>
                </a:ext>
              </a:extLst>
            </p:cNvPr>
            <p:cNvCxnSpPr>
              <a:stCxn id="2" idx="2"/>
              <a:endCxn id="2"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0" name="Straight Connector 19">
              <a:extLst>
                <a:ext uri="{FF2B5EF4-FFF2-40B4-BE49-F238E27FC236}">
                  <a16:creationId xmlns:a16="http://schemas.microsoft.com/office/drawing/2014/main" id="{1DE494D0-6A47-4B85-9BE4-D8C785CD3134}"/>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3" name="Straight Connector 22">
              <a:extLst>
                <a:ext uri="{FF2B5EF4-FFF2-40B4-BE49-F238E27FC236}">
                  <a16:creationId xmlns:a16="http://schemas.microsoft.com/office/drawing/2014/main" id="{78AEB3F3-FD54-4A8B-B102-6DFECA770BD3}"/>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4" name="Straight Connector 23">
              <a:extLst>
                <a:ext uri="{FF2B5EF4-FFF2-40B4-BE49-F238E27FC236}">
                  <a16:creationId xmlns:a16="http://schemas.microsoft.com/office/drawing/2014/main" id="{4362ED06-1464-4AA5-A8F5-4F0DFC3BA616}"/>
                </a:ext>
              </a:extLst>
            </p:cNvPr>
            <p:cNvCxnSpPr>
              <a:cxnSpLocks/>
              <a:stCxn id="2"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6" name="Straight Connector 25">
              <a:extLst>
                <a:ext uri="{FF2B5EF4-FFF2-40B4-BE49-F238E27FC236}">
                  <a16:creationId xmlns:a16="http://schemas.microsoft.com/office/drawing/2014/main" id="{E30628C3-4E6F-44D2-BD3D-705457C49F8A}"/>
                </a:ext>
              </a:extLst>
            </p:cNvPr>
            <p:cNvCxnSpPr>
              <a:cxnSpLocks/>
              <a:stCxn id="2" idx="1"/>
              <a:endCxn id="2"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9" name="Straight Connector 18">
              <a:extLst>
                <a:ext uri="{FF2B5EF4-FFF2-40B4-BE49-F238E27FC236}">
                  <a16:creationId xmlns:a16="http://schemas.microsoft.com/office/drawing/2014/main" id="{E4BFC7ED-0670-420E-8D0B-8295336B9518}"/>
                </a:ext>
              </a:extLst>
            </p:cNvPr>
            <p:cNvCxnSpPr>
              <a:stCxn id="2" idx="1"/>
              <a:endCxn id="2"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504058F-9880-4D2F-BCFE-9F296A1482E6}"/>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0F0391A-F383-44E4-A7E5-8D737F769250}"/>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66F145E-A68D-4261-8927-CC701D08C34A}"/>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FC04AB8-ECE4-4D2E-9C7A-9EBC4DE092F1}"/>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B6DF59E-DBC8-48F8-9A59-C011438B57AD}"/>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EA9FB82-BEC7-4B1E-B302-C7D1760B8F06}"/>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BCB5BE0-BDEA-41CD-A2B2-98CE00DCF40F}"/>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FF95BAD-237A-48EB-8490-5A4F0AB2BC96}"/>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9383374-2208-47D5-9280-1228469BFB56}"/>
                </a:ext>
              </a:extLst>
            </p:cNvPr>
            <p:cNvCxnSpPr>
              <a:cxnSpLocks/>
              <a:endCxn id="2"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82EA895-A888-49DC-880E-FC81CCC24B5C}"/>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379EEF0-01C4-4E60-B676-17E9F783F17A}"/>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pic>
        <p:nvPicPr>
          <p:cNvPr id="63" name="Picture 62">
            <a:extLst>
              <a:ext uri="{FF2B5EF4-FFF2-40B4-BE49-F238E27FC236}">
                <a16:creationId xmlns:a16="http://schemas.microsoft.com/office/drawing/2014/main" id="{546DBA29-DA95-4D4D-8D25-C1FD736D4A89}"/>
              </a:ext>
            </a:extLst>
          </p:cNvPr>
          <p:cNvPicPr>
            <a:picLocks noChangeAspect="1"/>
          </p:cNvPicPr>
          <p:nvPr/>
        </p:nvPicPr>
        <p:blipFill>
          <a:blip r:embed="rId4">
            <a:duotone>
              <a:schemeClr val="accent5">
                <a:shade val="45000"/>
                <a:satMod val="135000"/>
              </a:schemeClr>
              <a:prstClr val="white"/>
            </a:duotone>
          </a:blip>
          <a:stretch>
            <a:fillRect/>
          </a:stretch>
        </p:blipFill>
        <p:spPr>
          <a:xfrm rot="2169284">
            <a:off x="8882605" y="1877951"/>
            <a:ext cx="304800" cy="304800"/>
          </a:xfrm>
          <a:prstGeom prst="rect">
            <a:avLst/>
          </a:prstGeom>
        </p:spPr>
      </p:pic>
      <p:pic>
        <p:nvPicPr>
          <p:cNvPr id="72" name="Picture 71">
            <a:extLst>
              <a:ext uri="{FF2B5EF4-FFF2-40B4-BE49-F238E27FC236}">
                <a16:creationId xmlns:a16="http://schemas.microsoft.com/office/drawing/2014/main" id="{4FB59CEC-D499-41EB-BE11-546AFFE7DA54}"/>
              </a:ext>
            </a:extLst>
          </p:cNvPr>
          <p:cNvPicPr>
            <a:picLocks noChangeAspect="1"/>
          </p:cNvPicPr>
          <p:nvPr/>
        </p:nvPicPr>
        <p:blipFill>
          <a:blip r:embed="rId4">
            <a:duotone>
              <a:schemeClr val="accent5">
                <a:shade val="45000"/>
                <a:satMod val="135000"/>
              </a:schemeClr>
              <a:prstClr val="white"/>
            </a:duotone>
          </a:blip>
          <a:stretch>
            <a:fillRect/>
          </a:stretch>
        </p:blipFill>
        <p:spPr>
          <a:xfrm rot="16778569">
            <a:off x="10782961" y="1315729"/>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1000"/>
                                        <p:tgtEl>
                                          <p:spTgt spid="237"/>
                                        </p:tgtEl>
                                      </p:cBhvr>
                                    </p:animEffect>
                                  </p:childTnLst>
                                </p:cTn>
                              </p:par>
                              <p:par>
                                <p:cTn id="8" presetID="10" presetClass="entr" presetSubtype="0" fill="hold" nodeType="withEffect">
                                  <p:stCondLst>
                                    <p:cond delay="0"/>
                                  </p:stCondLst>
                                  <p:childTnLst>
                                    <p:set>
                                      <p:cBhvr>
                                        <p:cTn id="9" dur="1" fill="hold">
                                          <p:stCondLst>
                                            <p:cond delay="0"/>
                                          </p:stCondLst>
                                        </p:cTn>
                                        <p:tgtEl>
                                          <p:spTgt spid="238"/>
                                        </p:tgtEl>
                                        <p:attrNameLst>
                                          <p:attrName>style.visibility</p:attrName>
                                        </p:attrNameLst>
                                      </p:cBhvr>
                                      <p:to>
                                        <p:strVal val="visible"/>
                                      </p:to>
                                    </p:set>
                                    <p:animEffect transition="in" filter="fade">
                                      <p:cBhvr>
                                        <p:cTn id="10" dur="1000"/>
                                        <p:tgtEl>
                                          <p:spTgt spid="238"/>
                                        </p:tgtEl>
                                      </p:cBhvr>
                                    </p:animEffect>
                                  </p:childTnLst>
                                </p:cTn>
                              </p:par>
                              <p:par>
                                <p:cTn id="11" presetID="2" presetClass="entr" presetSubtype="1"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heel(1)">
                                      <p:cBhvr>
                                        <p:cTn id="18" dur="2000"/>
                                        <p:tgtEl>
                                          <p:spTgt spid="63"/>
                                        </p:tgtEl>
                                      </p:cBhvr>
                                    </p:animEffect>
                                  </p:childTnLst>
                                </p:cTn>
                              </p:par>
                              <p:par>
                                <p:cTn id="19" presetID="21" presetClass="entr" presetSubtype="1"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wheel(1)">
                                      <p:cBhvr>
                                        <p:cTn id="21" dur="2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4"/>
          <p:cNvSpPr/>
          <p:nvPr/>
        </p:nvSpPr>
        <p:spPr>
          <a:xfrm>
            <a:off x="876559" y="711532"/>
            <a:ext cx="3337221" cy="77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50" name="Google Shape;350;p34"/>
          <p:cNvSpPr txBox="1">
            <a:spLocks noGrp="1"/>
          </p:cNvSpPr>
          <p:nvPr>
            <p:ph type="title"/>
          </p:nvPr>
        </p:nvSpPr>
        <p:spPr>
          <a:xfrm>
            <a:off x="757380" y="523884"/>
            <a:ext cx="3540798" cy="858394"/>
          </a:xfrm>
          <a:prstGeom prst="rect">
            <a:avLst/>
          </a:prstGeom>
          <a:noFill/>
          <a:ln>
            <a:noFill/>
          </a:ln>
        </p:spPr>
        <p:txBody>
          <a:bodyPr spcFirstLastPara="1" wrap="square" lIns="91433" tIns="45700" rIns="91433" bIns="45700" anchor="b" anchorCtr="0">
            <a:normAutofit/>
          </a:bodyPr>
          <a:lstStyle/>
          <a:p>
            <a:pPr algn="ctr"/>
            <a:r>
              <a:rPr lang="en">
                <a:solidFill>
                  <a:srgbClr val="000000"/>
                </a:solidFill>
              </a:rPr>
              <a:t>Project Scope</a:t>
            </a:r>
            <a:endParaRPr>
              <a:solidFill>
                <a:srgbClr val="000000"/>
              </a:solidFill>
            </a:endParaRPr>
          </a:p>
        </p:txBody>
      </p:sp>
      <p:sp>
        <p:nvSpPr>
          <p:cNvPr id="351" name="Google Shape;351;p34"/>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352" name="Google Shape;352;p34"/>
          <p:cNvSpPr txBox="1"/>
          <p:nvPr/>
        </p:nvSpPr>
        <p:spPr>
          <a:xfrm>
            <a:off x="5110200" y="6160367"/>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50" kern="0">
                <a:solidFill>
                  <a:srgbClr val="000000"/>
                </a:solidFill>
                <a:latin typeface="Arial"/>
                <a:ea typeface="Arial"/>
                <a:cs typeface="Arial"/>
              </a:rPr>
              <a:t>Makada Browne</a:t>
            </a:r>
          </a:p>
        </p:txBody>
      </p:sp>
      <p:sp>
        <p:nvSpPr>
          <p:cNvPr id="353" name="Google Shape;353;p34"/>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10</a:t>
            </a:fld>
            <a:endParaRPr kern="0">
              <a:solidFill>
                <a:srgbClr val="000000"/>
              </a:solidFill>
            </a:endParaRPr>
          </a:p>
        </p:txBody>
      </p:sp>
      <p:sp>
        <p:nvSpPr>
          <p:cNvPr id="17" name="Google Shape;279;p31">
            <a:extLst>
              <a:ext uri="{FF2B5EF4-FFF2-40B4-BE49-F238E27FC236}">
                <a16:creationId xmlns:a16="http://schemas.microsoft.com/office/drawing/2014/main" id="{5A2CF919-5BB8-40CE-B5C5-D1F1B2968F03}"/>
              </a:ext>
            </a:extLst>
          </p:cNvPr>
          <p:cNvSpPr/>
          <p:nvPr/>
        </p:nvSpPr>
        <p:spPr>
          <a:xfrm>
            <a:off x="882968" y="1639733"/>
            <a:ext cx="10357838"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grpSp>
        <p:nvGrpSpPr>
          <p:cNvPr id="26" name="Group 25">
            <a:extLst>
              <a:ext uri="{FF2B5EF4-FFF2-40B4-BE49-F238E27FC236}">
                <a16:creationId xmlns:a16="http://schemas.microsoft.com/office/drawing/2014/main" id="{F29BFA1B-38C5-4A23-B25F-1A1E2148A1F5}"/>
              </a:ext>
            </a:extLst>
          </p:cNvPr>
          <p:cNvGrpSpPr/>
          <p:nvPr/>
        </p:nvGrpSpPr>
        <p:grpSpPr>
          <a:xfrm>
            <a:off x="1184202" y="2339458"/>
            <a:ext cx="1893996" cy="2172621"/>
            <a:chOff x="1184202" y="2220686"/>
            <a:chExt cx="1893996" cy="2172621"/>
          </a:xfrm>
        </p:grpSpPr>
        <p:grpSp>
          <p:nvGrpSpPr>
            <p:cNvPr id="10" name="Group 9">
              <a:extLst>
                <a:ext uri="{FF2B5EF4-FFF2-40B4-BE49-F238E27FC236}">
                  <a16:creationId xmlns:a16="http://schemas.microsoft.com/office/drawing/2014/main" id="{671AD74A-D558-4114-8828-7EA23BCBCE2C}"/>
                </a:ext>
              </a:extLst>
            </p:cNvPr>
            <p:cNvGrpSpPr/>
            <p:nvPr/>
          </p:nvGrpSpPr>
          <p:grpSpPr>
            <a:xfrm>
              <a:off x="1184202" y="2220686"/>
              <a:ext cx="1893996" cy="1749563"/>
              <a:chOff x="1898073" y="1900161"/>
              <a:chExt cx="1552758" cy="1476321"/>
            </a:xfrm>
          </p:grpSpPr>
          <p:pic>
            <p:nvPicPr>
              <p:cNvPr id="7" name="Graphic 6" descr="Clipboard with solid fill">
                <a:extLst>
                  <a:ext uri="{FF2B5EF4-FFF2-40B4-BE49-F238E27FC236}">
                    <a16:creationId xmlns:a16="http://schemas.microsoft.com/office/drawing/2014/main" id="{58CA2E9B-9765-4D56-A17D-72235F0AC5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98073" y="2056762"/>
                <a:ext cx="1319720" cy="1319720"/>
              </a:xfrm>
              <a:prstGeom prst="rect">
                <a:avLst/>
              </a:prstGeom>
            </p:spPr>
          </p:pic>
          <p:pic>
            <p:nvPicPr>
              <p:cNvPr id="9" name="Graphic 8" descr="Pencil with solid fill">
                <a:extLst>
                  <a:ext uri="{FF2B5EF4-FFF2-40B4-BE49-F238E27FC236}">
                    <a16:creationId xmlns:a16="http://schemas.microsoft.com/office/drawing/2014/main" id="{D633E4DA-B408-466D-9502-8961E1E1E0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57933" y="1900161"/>
                <a:ext cx="892898" cy="892898"/>
              </a:xfrm>
              <a:prstGeom prst="rect">
                <a:avLst/>
              </a:prstGeom>
            </p:spPr>
          </p:pic>
        </p:grpSp>
        <p:sp>
          <p:nvSpPr>
            <p:cNvPr id="25" name="TextBox 24">
              <a:extLst>
                <a:ext uri="{FF2B5EF4-FFF2-40B4-BE49-F238E27FC236}">
                  <a16:creationId xmlns:a16="http://schemas.microsoft.com/office/drawing/2014/main" id="{D7CF6255-3789-4A36-8BBB-A2649962040B}"/>
                </a:ext>
              </a:extLst>
            </p:cNvPr>
            <p:cNvSpPr txBox="1"/>
            <p:nvPr/>
          </p:nvSpPr>
          <p:spPr>
            <a:xfrm flipH="1">
              <a:off x="1192588" y="3931642"/>
              <a:ext cx="1753753" cy="461665"/>
            </a:xfrm>
            <a:prstGeom prst="rect">
              <a:avLst/>
            </a:prstGeom>
            <a:noFill/>
          </p:spPr>
          <p:txBody>
            <a:bodyPr wrap="square" rtlCol="0">
              <a:spAutoFit/>
            </a:bodyPr>
            <a:lstStyle/>
            <a:p>
              <a:r>
                <a:rPr lang="en-US" sz="2400"/>
                <a:t>Description</a:t>
              </a:r>
            </a:p>
          </p:txBody>
        </p:sp>
      </p:grpSp>
      <p:grpSp>
        <p:nvGrpSpPr>
          <p:cNvPr id="28" name="Group 27">
            <a:extLst>
              <a:ext uri="{FF2B5EF4-FFF2-40B4-BE49-F238E27FC236}">
                <a16:creationId xmlns:a16="http://schemas.microsoft.com/office/drawing/2014/main" id="{A6CDD59B-7584-4B7F-8E6E-873F10C642FB}"/>
              </a:ext>
            </a:extLst>
          </p:cNvPr>
          <p:cNvGrpSpPr/>
          <p:nvPr/>
        </p:nvGrpSpPr>
        <p:grpSpPr>
          <a:xfrm>
            <a:off x="5219900" y="2537366"/>
            <a:ext cx="2067917" cy="1989007"/>
            <a:chOff x="5219900" y="2418594"/>
            <a:chExt cx="2067917" cy="1989007"/>
          </a:xfrm>
        </p:grpSpPr>
        <p:pic>
          <p:nvPicPr>
            <p:cNvPr id="14" name="Graphic 13" descr="Store with solid fill">
              <a:extLst>
                <a:ext uri="{FF2B5EF4-FFF2-40B4-BE49-F238E27FC236}">
                  <a16:creationId xmlns:a16="http://schemas.microsoft.com/office/drawing/2014/main" id="{169B235F-9501-472F-887B-F2C122A134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19900" y="2418594"/>
              <a:ext cx="1752199" cy="1752199"/>
            </a:xfrm>
            <a:prstGeom prst="rect">
              <a:avLst/>
            </a:prstGeom>
          </p:spPr>
        </p:pic>
        <p:sp>
          <p:nvSpPr>
            <p:cNvPr id="34" name="TextBox 33">
              <a:extLst>
                <a:ext uri="{FF2B5EF4-FFF2-40B4-BE49-F238E27FC236}">
                  <a16:creationId xmlns:a16="http://schemas.microsoft.com/office/drawing/2014/main" id="{CF783843-B950-45FB-AE46-9F5F5BF340E9}"/>
                </a:ext>
              </a:extLst>
            </p:cNvPr>
            <p:cNvSpPr txBox="1"/>
            <p:nvPr/>
          </p:nvSpPr>
          <p:spPr>
            <a:xfrm flipH="1">
              <a:off x="5534064" y="3945936"/>
              <a:ext cx="1753753" cy="461665"/>
            </a:xfrm>
            <a:prstGeom prst="rect">
              <a:avLst/>
            </a:prstGeom>
            <a:noFill/>
          </p:spPr>
          <p:txBody>
            <a:bodyPr wrap="square" rtlCol="0">
              <a:spAutoFit/>
            </a:bodyPr>
            <a:lstStyle/>
            <a:p>
              <a:r>
                <a:rPr lang="en-US" sz="2400"/>
                <a:t>Markets</a:t>
              </a:r>
            </a:p>
          </p:txBody>
        </p:sp>
      </p:grpSp>
      <p:grpSp>
        <p:nvGrpSpPr>
          <p:cNvPr id="27" name="Group 26">
            <a:extLst>
              <a:ext uri="{FF2B5EF4-FFF2-40B4-BE49-F238E27FC236}">
                <a16:creationId xmlns:a16="http://schemas.microsoft.com/office/drawing/2014/main" id="{7EE2CC2F-8393-4035-8B42-CB34A4495D26}"/>
              </a:ext>
            </a:extLst>
          </p:cNvPr>
          <p:cNvGrpSpPr/>
          <p:nvPr/>
        </p:nvGrpSpPr>
        <p:grpSpPr>
          <a:xfrm>
            <a:off x="3272012" y="2565198"/>
            <a:ext cx="1798024" cy="1955199"/>
            <a:chOff x="3272012" y="2446426"/>
            <a:chExt cx="1798024" cy="1955199"/>
          </a:xfrm>
        </p:grpSpPr>
        <p:pic>
          <p:nvPicPr>
            <p:cNvPr id="12" name="Graphic 11" descr="Presentation with checklist with solid fill">
              <a:extLst>
                <a:ext uri="{FF2B5EF4-FFF2-40B4-BE49-F238E27FC236}">
                  <a16:creationId xmlns:a16="http://schemas.microsoft.com/office/drawing/2014/main" id="{14C1C8D0-0897-4F72-A235-F7A1D785FE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72012" y="2446426"/>
              <a:ext cx="1613450" cy="1613450"/>
            </a:xfrm>
            <a:prstGeom prst="rect">
              <a:avLst/>
            </a:prstGeom>
          </p:spPr>
        </p:pic>
        <p:sp>
          <p:nvSpPr>
            <p:cNvPr id="35" name="TextBox 34">
              <a:extLst>
                <a:ext uri="{FF2B5EF4-FFF2-40B4-BE49-F238E27FC236}">
                  <a16:creationId xmlns:a16="http://schemas.microsoft.com/office/drawing/2014/main" id="{735F9AC6-3412-4561-B639-9ECE829B7D10}"/>
                </a:ext>
              </a:extLst>
            </p:cNvPr>
            <p:cNvSpPr txBox="1"/>
            <p:nvPr/>
          </p:nvSpPr>
          <p:spPr>
            <a:xfrm flipH="1">
              <a:off x="3316283" y="3939960"/>
              <a:ext cx="1753753" cy="461665"/>
            </a:xfrm>
            <a:prstGeom prst="rect">
              <a:avLst/>
            </a:prstGeom>
            <a:noFill/>
          </p:spPr>
          <p:txBody>
            <a:bodyPr wrap="square" rtlCol="0">
              <a:spAutoFit/>
            </a:bodyPr>
            <a:lstStyle/>
            <a:p>
              <a:r>
                <a:rPr lang="en-US" sz="2400"/>
                <a:t>Key Goals</a:t>
              </a:r>
            </a:p>
          </p:txBody>
        </p:sp>
      </p:grpSp>
      <p:grpSp>
        <p:nvGrpSpPr>
          <p:cNvPr id="29" name="Group 28">
            <a:extLst>
              <a:ext uri="{FF2B5EF4-FFF2-40B4-BE49-F238E27FC236}">
                <a16:creationId xmlns:a16="http://schemas.microsoft.com/office/drawing/2014/main" id="{72B6DB02-5778-41FB-990A-B2AD32F585EA}"/>
              </a:ext>
            </a:extLst>
          </p:cNvPr>
          <p:cNvGrpSpPr/>
          <p:nvPr/>
        </p:nvGrpSpPr>
        <p:grpSpPr>
          <a:xfrm>
            <a:off x="7211537" y="2537366"/>
            <a:ext cx="1997240" cy="1983031"/>
            <a:chOff x="7211537" y="2418594"/>
            <a:chExt cx="1997240" cy="1983031"/>
          </a:xfrm>
        </p:grpSpPr>
        <p:pic>
          <p:nvPicPr>
            <p:cNvPr id="19" name="Graphic 18" descr="Clipboard Mixed with solid fill">
              <a:extLst>
                <a:ext uri="{FF2B5EF4-FFF2-40B4-BE49-F238E27FC236}">
                  <a16:creationId xmlns:a16="http://schemas.microsoft.com/office/drawing/2014/main" id="{37B6810C-D4F1-4D8C-B1F2-9E029CCC383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93747" y="2418594"/>
              <a:ext cx="1646893" cy="1646893"/>
            </a:xfrm>
            <a:prstGeom prst="rect">
              <a:avLst/>
            </a:prstGeom>
          </p:spPr>
        </p:pic>
        <p:sp>
          <p:nvSpPr>
            <p:cNvPr id="36" name="TextBox 35">
              <a:extLst>
                <a:ext uri="{FF2B5EF4-FFF2-40B4-BE49-F238E27FC236}">
                  <a16:creationId xmlns:a16="http://schemas.microsoft.com/office/drawing/2014/main" id="{915ED9E6-3CA4-42D7-ACDC-BB7896E40535}"/>
                </a:ext>
              </a:extLst>
            </p:cNvPr>
            <p:cNvSpPr txBox="1"/>
            <p:nvPr/>
          </p:nvSpPr>
          <p:spPr>
            <a:xfrm flipH="1">
              <a:off x="7211537" y="3939960"/>
              <a:ext cx="1997240" cy="461665"/>
            </a:xfrm>
            <a:prstGeom prst="rect">
              <a:avLst/>
            </a:prstGeom>
            <a:noFill/>
          </p:spPr>
          <p:txBody>
            <a:bodyPr wrap="square" rtlCol="0">
              <a:spAutoFit/>
            </a:bodyPr>
            <a:lstStyle/>
            <a:p>
              <a:r>
                <a:rPr lang="en-US" sz="2400"/>
                <a:t>Assumptions</a:t>
              </a:r>
            </a:p>
          </p:txBody>
        </p:sp>
      </p:grpSp>
      <p:grpSp>
        <p:nvGrpSpPr>
          <p:cNvPr id="30" name="Group 29">
            <a:extLst>
              <a:ext uri="{FF2B5EF4-FFF2-40B4-BE49-F238E27FC236}">
                <a16:creationId xmlns:a16="http://schemas.microsoft.com/office/drawing/2014/main" id="{7BC2A1DA-A798-4E58-94C1-91B6201D59D1}"/>
              </a:ext>
            </a:extLst>
          </p:cNvPr>
          <p:cNvGrpSpPr/>
          <p:nvPr/>
        </p:nvGrpSpPr>
        <p:grpSpPr>
          <a:xfrm>
            <a:off x="9220593" y="2693607"/>
            <a:ext cx="1997241" cy="1838665"/>
            <a:chOff x="9220593" y="2574835"/>
            <a:chExt cx="1997241" cy="1838665"/>
          </a:xfrm>
        </p:grpSpPr>
        <p:pic>
          <p:nvPicPr>
            <p:cNvPr id="16" name="Graphic 15" descr="Philanthropy with solid fill">
              <a:extLst>
                <a:ext uri="{FF2B5EF4-FFF2-40B4-BE49-F238E27FC236}">
                  <a16:creationId xmlns:a16="http://schemas.microsoft.com/office/drawing/2014/main" id="{570494C3-3933-49D4-BA7C-76C1E277F26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57289" y="2574835"/>
              <a:ext cx="1494150" cy="1494150"/>
            </a:xfrm>
            <a:prstGeom prst="rect">
              <a:avLst/>
            </a:prstGeom>
          </p:spPr>
        </p:pic>
        <p:sp>
          <p:nvSpPr>
            <p:cNvPr id="37" name="TextBox 36">
              <a:extLst>
                <a:ext uri="{FF2B5EF4-FFF2-40B4-BE49-F238E27FC236}">
                  <a16:creationId xmlns:a16="http://schemas.microsoft.com/office/drawing/2014/main" id="{479DD44A-EA17-4CC0-B1C3-9F1FAE15012A}"/>
                </a:ext>
              </a:extLst>
            </p:cNvPr>
            <p:cNvSpPr txBox="1"/>
            <p:nvPr/>
          </p:nvSpPr>
          <p:spPr>
            <a:xfrm flipH="1">
              <a:off x="9220593" y="3951835"/>
              <a:ext cx="1997241" cy="461665"/>
            </a:xfrm>
            <a:prstGeom prst="rect">
              <a:avLst/>
            </a:prstGeom>
            <a:noFill/>
          </p:spPr>
          <p:txBody>
            <a:bodyPr wrap="square" rtlCol="0">
              <a:spAutoFit/>
            </a:bodyPr>
            <a:lstStyle/>
            <a:p>
              <a:r>
                <a:rPr lang="en-US" sz="2400"/>
                <a:t>Stakeholders</a:t>
              </a:r>
            </a:p>
          </p:txBody>
        </p:sp>
      </p:grpSp>
    </p:spTree>
    <p:extLst>
      <p:ext uri="{BB962C8B-B14F-4D97-AF65-F5344CB8AC3E}">
        <p14:creationId xmlns:p14="http://schemas.microsoft.com/office/powerpoint/2010/main" val="325295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par>
                                <p:cTn id="8" presetID="10" presetClass="entr" presetSubtype="0" fill="hold" nodeType="withEffect">
                                  <p:stCondLst>
                                    <p:cond delay="0"/>
                                  </p:stCondLst>
                                  <p:childTnLst>
                                    <p:set>
                                      <p:cBhvr>
                                        <p:cTn id="9" dur="1" fill="hold">
                                          <p:stCondLst>
                                            <p:cond delay="0"/>
                                          </p:stCondLst>
                                        </p:cTn>
                                        <p:tgtEl>
                                          <p:spTgt spid="350"/>
                                        </p:tgtEl>
                                        <p:attrNameLst>
                                          <p:attrName>style.visibility</p:attrName>
                                        </p:attrNameLst>
                                      </p:cBhvr>
                                      <p:to>
                                        <p:strVal val="visible"/>
                                      </p:to>
                                    </p:set>
                                    <p:animEffect transition="in" filter="fade">
                                      <p:cBhvr>
                                        <p:cTn id="10" dur="1000"/>
                                        <p:tgtEl>
                                          <p:spTgt spid="350"/>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4"/>
          <p:cNvSpPr/>
          <p:nvPr/>
        </p:nvSpPr>
        <p:spPr>
          <a:xfrm>
            <a:off x="876559" y="711532"/>
            <a:ext cx="5498841" cy="77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50" name="Google Shape;350;p34"/>
          <p:cNvSpPr txBox="1">
            <a:spLocks noGrp="1"/>
          </p:cNvSpPr>
          <p:nvPr>
            <p:ph type="title"/>
          </p:nvPr>
        </p:nvSpPr>
        <p:spPr>
          <a:xfrm>
            <a:off x="757380" y="523884"/>
            <a:ext cx="5745020" cy="858394"/>
          </a:xfrm>
          <a:prstGeom prst="rect">
            <a:avLst/>
          </a:prstGeom>
          <a:noFill/>
          <a:ln>
            <a:noFill/>
          </a:ln>
        </p:spPr>
        <p:txBody>
          <a:bodyPr spcFirstLastPara="1" wrap="square" lIns="91433" tIns="45700" rIns="91433" bIns="45700" anchor="b" anchorCtr="0">
            <a:normAutofit fontScale="90000"/>
          </a:bodyPr>
          <a:lstStyle/>
          <a:p>
            <a:pPr algn="ctr"/>
            <a:r>
              <a:rPr lang="en">
                <a:solidFill>
                  <a:srgbClr val="000000"/>
                </a:solidFill>
              </a:rPr>
              <a:t>Project Scope – Description</a:t>
            </a:r>
            <a:endParaRPr>
              <a:solidFill>
                <a:srgbClr val="000000"/>
              </a:solidFill>
            </a:endParaRPr>
          </a:p>
        </p:txBody>
      </p:sp>
      <p:sp>
        <p:nvSpPr>
          <p:cNvPr id="351" name="Google Shape;351;p34"/>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352" name="Google Shape;352;p34"/>
          <p:cNvSpPr txBox="1"/>
          <p:nvPr/>
        </p:nvSpPr>
        <p:spPr>
          <a:xfrm>
            <a:off x="5110200" y="6160367"/>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cs typeface="Arial"/>
                <a:sym typeface="Arial"/>
              </a:rPr>
              <a:t>Makada Browne</a:t>
            </a:r>
            <a:endParaRPr sz="1867" kern="0">
              <a:solidFill>
                <a:srgbClr val="000000"/>
              </a:solidFill>
              <a:latin typeface="Arial"/>
              <a:ea typeface="Arial"/>
              <a:cs typeface="Arial"/>
              <a:sym typeface="Arial"/>
            </a:endParaRPr>
          </a:p>
        </p:txBody>
      </p:sp>
      <p:sp>
        <p:nvSpPr>
          <p:cNvPr id="353" name="Google Shape;353;p34"/>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11</a:t>
            </a:fld>
            <a:endParaRPr kern="0">
              <a:solidFill>
                <a:srgbClr val="000000"/>
              </a:solidFill>
            </a:endParaRPr>
          </a:p>
        </p:txBody>
      </p:sp>
      <p:sp>
        <p:nvSpPr>
          <p:cNvPr id="17" name="Google Shape;279;p31">
            <a:extLst>
              <a:ext uri="{FF2B5EF4-FFF2-40B4-BE49-F238E27FC236}">
                <a16:creationId xmlns:a16="http://schemas.microsoft.com/office/drawing/2014/main" id="{5A2CF919-5BB8-40CE-B5C5-D1F1B2968F03}"/>
              </a:ext>
            </a:extLst>
          </p:cNvPr>
          <p:cNvSpPr/>
          <p:nvPr/>
        </p:nvSpPr>
        <p:spPr>
          <a:xfrm>
            <a:off x="882968" y="1639733"/>
            <a:ext cx="10357838" cy="3905600"/>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grpSp>
        <p:nvGrpSpPr>
          <p:cNvPr id="26" name="Group 25">
            <a:extLst>
              <a:ext uri="{FF2B5EF4-FFF2-40B4-BE49-F238E27FC236}">
                <a16:creationId xmlns:a16="http://schemas.microsoft.com/office/drawing/2014/main" id="{F29BFA1B-38C5-4A23-B25F-1A1E2148A1F5}"/>
              </a:ext>
            </a:extLst>
          </p:cNvPr>
          <p:cNvGrpSpPr/>
          <p:nvPr/>
        </p:nvGrpSpPr>
        <p:grpSpPr>
          <a:xfrm>
            <a:off x="1197181" y="75755"/>
            <a:ext cx="10080422" cy="5097021"/>
            <a:chOff x="1197181" y="-43017"/>
            <a:chExt cx="10080422" cy="5097021"/>
          </a:xfrm>
        </p:grpSpPr>
        <p:grpSp>
          <p:nvGrpSpPr>
            <p:cNvPr id="10" name="Group 9">
              <a:extLst>
                <a:ext uri="{FF2B5EF4-FFF2-40B4-BE49-F238E27FC236}">
                  <a16:creationId xmlns:a16="http://schemas.microsoft.com/office/drawing/2014/main" id="{671AD74A-D558-4114-8828-7EA23BCBCE2C}"/>
                </a:ext>
              </a:extLst>
            </p:cNvPr>
            <p:cNvGrpSpPr/>
            <p:nvPr/>
          </p:nvGrpSpPr>
          <p:grpSpPr>
            <a:xfrm>
              <a:off x="9558328" y="-43017"/>
              <a:ext cx="1719275" cy="1563978"/>
              <a:chOff x="8763446" y="-10003"/>
              <a:chExt cx="1409516" cy="1319720"/>
            </a:xfrm>
          </p:grpSpPr>
          <p:pic>
            <p:nvPicPr>
              <p:cNvPr id="7" name="Graphic 6" descr="Clipboard with solid fill">
                <a:extLst>
                  <a:ext uri="{FF2B5EF4-FFF2-40B4-BE49-F238E27FC236}">
                    <a16:creationId xmlns:a16="http://schemas.microsoft.com/office/drawing/2014/main" id="{58CA2E9B-9765-4D56-A17D-72235F0AC5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63446" y="-10003"/>
                <a:ext cx="1319720" cy="1319720"/>
              </a:xfrm>
              <a:prstGeom prst="rect">
                <a:avLst/>
              </a:prstGeom>
            </p:spPr>
          </p:pic>
          <p:pic>
            <p:nvPicPr>
              <p:cNvPr id="9" name="Graphic 8" descr="Pencil with solid fill">
                <a:extLst>
                  <a:ext uri="{FF2B5EF4-FFF2-40B4-BE49-F238E27FC236}">
                    <a16:creationId xmlns:a16="http://schemas.microsoft.com/office/drawing/2014/main" id="{D633E4DA-B408-466D-9502-8961E1E1E0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80064" y="-10003"/>
                <a:ext cx="892898" cy="892898"/>
              </a:xfrm>
              <a:prstGeom prst="rect">
                <a:avLst/>
              </a:prstGeom>
            </p:spPr>
          </p:pic>
        </p:grpSp>
        <p:sp>
          <p:nvSpPr>
            <p:cNvPr id="25" name="TextBox 24">
              <a:extLst>
                <a:ext uri="{FF2B5EF4-FFF2-40B4-BE49-F238E27FC236}">
                  <a16:creationId xmlns:a16="http://schemas.microsoft.com/office/drawing/2014/main" id="{D7CF6255-3789-4A36-8BBB-A2649962040B}"/>
                </a:ext>
              </a:extLst>
            </p:cNvPr>
            <p:cNvSpPr txBox="1"/>
            <p:nvPr/>
          </p:nvSpPr>
          <p:spPr>
            <a:xfrm flipH="1">
              <a:off x="1197181" y="2007016"/>
              <a:ext cx="9970892" cy="3046988"/>
            </a:xfrm>
            <a:prstGeom prst="rect">
              <a:avLst/>
            </a:prstGeom>
            <a:noFill/>
          </p:spPr>
          <p:txBody>
            <a:bodyPr wrap="square" rtlCol="0">
              <a:spAutoFit/>
            </a:bodyPr>
            <a:lstStyle/>
            <a:p>
              <a:r>
                <a:rPr lang="en-US" sz="2400"/>
                <a:t>-Alternative systems for handling fragile ceramic substrates. </a:t>
              </a:r>
            </a:p>
            <a:p>
              <a:endParaRPr lang="en-US" sz="2400"/>
            </a:p>
            <a:p>
              <a:r>
                <a:rPr lang="en-US" sz="2400"/>
                <a:t>-Team must design an element to be incorporated in the manufacturing process.</a:t>
              </a:r>
            </a:p>
            <a:p>
              <a:endParaRPr lang="en-US" sz="2400"/>
            </a:p>
            <a:p>
              <a:r>
                <a:rPr lang="en-US" sz="2400"/>
                <a:t>-Reduces damage to parts while they are moving through the manufacturing stages.</a:t>
              </a:r>
            </a:p>
            <a:p>
              <a:endParaRPr lang="en-US" sz="2400"/>
            </a:p>
          </p:txBody>
        </p:sp>
      </p:grpSp>
    </p:spTree>
    <p:extLst>
      <p:ext uri="{BB962C8B-B14F-4D97-AF65-F5344CB8AC3E}">
        <p14:creationId xmlns:p14="http://schemas.microsoft.com/office/powerpoint/2010/main" val="257938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par>
                                <p:cTn id="8" presetID="10" presetClass="entr" presetSubtype="0" fill="hold" nodeType="withEffect">
                                  <p:stCondLst>
                                    <p:cond delay="0"/>
                                  </p:stCondLst>
                                  <p:childTnLst>
                                    <p:set>
                                      <p:cBhvr>
                                        <p:cTn id="9" dur="1" fill="hold">
                                          <p:stCondLst>
                                            <p:cond delay="0"/>
                                          </p:stCondLst>
                                        </p:cTn>
                                        <p:tgtEl>
                                          <p:spTgt spid="350"/>
                                        </p:tgtEl>
                                        <p:attrNameLst>
                                          <p:attrName>style.visibility</p:attrName>
                                        </p:attrNameLst>
                                      </p:cBhvr>
                                      <p:to>
                                        <p:strVal val="visible"/>
                                      </p:to>
                                    </p:set>
                                    <p:animEffect transition="in" filter="fade">
                                      <p:cBhvr>
                                        <p:cTn id="10" dur="1000"/>
                                        <p:tgtEl>
                                          <p:spTgt spid="350"/>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4"/>
          <p:cNvSpPr/>
          <p:nvPr/>
        </p:nvSpPr>
        <p:spPr>
          <a:xfrm>
            <a:off x="684647" y="711532"/>
            <a:ext cx="5817753" cy="77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50" name="Google Shape;350;p34"/>
          <p:cNvSpPr txBox="1">
            <a:spLocks noGrp="1"/>
          </p:cNvSpPr>
          <p:nvPr>
            <p:ph type="title"/>
          </p:nvPr>
        </p:nvSpPr>
        <p:spPr>
          <a:xfrm>
            <a:off x="757380" y="523884"/>
            <a:ext cx="5745020" cy="858394"/>
          </a:xfrm>
          <a:prstGeom prst="rect">
            <a:avLst/>
          </a:prstGeom>
          <a:noFill/>
          <a:ln>
            <a:noFill/>
          </a:ln>
        </p:spPr>
        <p:txBody>
          <a:bodyPr spcFirstLastPara="1" wrap="square" lIns="91433" tIns="45700" rIns="91433" bIns="45700" anchor="b" anchorCtr="0">
            <a:normAutofit/>
          </a:bodyPr>
          <a:lstStyle/>
          <a:p>
            <a:pPr algn="ctr"/>
            <a:r>
              <a:rPr lang="en">
                <a:solidFill>
                  <a:srgbClr val="000000"/>
                </a:solidFill>
              </a:rPr>
              <a:t>Project Scope – Key Goals</a:t>
            </a:r>
            <a:endParaRPr>
              <a:solidFill>
                <a:srgbClr val="000000"/>
              </a:solidFill>
            </a:endParaRPr>
          </a:p>
        </p:txBody>
      </p:sp>
      <p:sp>
        <p:nvSpPr>
          <p:cNvPr id="351" name="Google Shape;351;p34"/>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353" name="Google Shape;353;p34"/>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12</a:t>
            </a:fld>
            <a:endParaRPr kern="0">
              <a:solidFill>
                <a:srgbClr val="000000"/>
              </a:solidFill>
            </a:endParaRPr>
          </a:p>
        </p:txBody>
      </p:sp>
      <p:pic>
        <p:nvPicPr>
          <p:cNvPr id="14" name="Graphic 13" descr="Presentation with checklist with solid fill">
            <a:extLst>
              <a:ext uri="{FF2B5EF4-FFF2-40B4-BE49-F238E27FC236}">
                <a16:creationId xmlns:a16="http://schemas.microsoft.com/office/drawing/2014/main" id="{1D308505-7569-4147-9481-82D05EE12D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2350" y="129076"/>
            <a:ext cx="1613450" cy="1613450"/>
          </a:xfrm>
          <a:prstGeom prst="rect">
            <a:avLst/>
          </a:prstGeom>
        </p:spPr>
      </p:pic>
      <p:grpSp>
        <p:nvGrpSpPr>
          <p:cNvPr id="3" name="Group 2">
            <a:extLst>
              <a:ext uri="{FF2B5EF4-FFF2-40B4-BE49-F238E27FC236}">
                <a16:creationId xmlns:a16="http://schemas.microsoft.com/office/drawing/2014/main" id="{A5D7FDE4-CC3E-4CDD-A200-C591B97C3B3D}"/>
              </a:ext>
            </a:extLst>
          </p:cNvPr>
          <p:cNvGrpSpPr/>
          <p:nvPr/>
        </p:nvGrpSpPr>
        <p:grpSpPr>
          <a:xfrm>
            <a:off x="985979" y="2002644"/>
            <a:ext cx="5025953" cy="1093822"/>
            <a:chOff x="909779" y="1761344"/>
            <a:chExt cx="5025953" cy="1093822"/>
          </a:xfrm>
        </p:grpSpPr>
        <p:sp>
          <p:nvSpPr>
            <p:cNvPr id="17" name="Google Shape;279;p31">
              <a:extLst>
                <a:ext uri="{FF2B5EF4-FFF2-40B4-BE49-F238E27FC236}">
                  <a16:creationId xmlns:a16="http://schemas.microsoft.com/office/drawing/2014/main" id="{5A2CF919-5BB8-40CE-B5C5-D1F1B2968F03}"/>
                </a:ext>
              </a:extLst>
            </p:cNvPr>
            <p:cNvSpPr/>
            <p:nvPr/>
          </p:nvSpPr>
          <p:spPr>
            <a:xfrm>
              <a:off x="909779" y="1761344"/>
              <a:ext cx="4830621" cy="1093822"/>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3B3A2EA1-99AD-4FB6-AEE7-797CB43B0B1F}"/>
                </a:ext>
              </a:extLst>
            </p:cNvPr>
            <p:cNvSpPr txBox="1"/>
            <p:nvPr/>
          </p:nvSpPr>
          <p:spPr>
            <a:xfrm>
              <a:off x="1617732" y="2033497"/>
              <a:ext cx="4318000" cy="523220"/>
            </a:xfrm>
            <a:prstGeom prst="rect">
              <a:avLst/>
            </a:prstGeom>
            <a:noFill/>
          </p:spPr>
          <p:txBody>
            <a:bodyPr wrap="square" rtlCol="0">
              <a:spAutoFit/>
            </a:bodyPr>
            <a:lstStyle/>
            <a:p>
              <a:r>
                <a:rPr lang="en-US" sz="2800">
                  <a:latin typeface="Arial Black" panose="020B0A04020102020204" pitchFamily="34" charset="0"/>
                </a:rPr>
                <a:t>Innovative Ideas</a:t>
              </a:r>
            </a:p>
          </p:txBody>
        </p:sp>
      </p:grpSp>
      <p:grpSp>
        <p:nvGrpSpPr>
          <p:cNvPr id="21" name="Group 20">
            <a:extLst>
              <a:ext uri="{FF2B5EF4-FFF2-40B4-BE49-F238E27FC236}">
                <a16:creationId xmlns:a16="http://schemas.microsoft.com/office/drawing/2014/main" id="{B82A19A5-B045-45A5-B648-EF1AFB55A7E5}"/>
              </a:ext>
            </a:extLst>
          </p:cNvPr>
          <p:cNvGrpSpPr/>
          <p:nvPr/>
        </p:nvGrpSpPr>
        <p:grpSpPr>
          <a:xfrm>
            <a:off x="985978" y="3845221"/>
            <a:ext cx="4830621" cy="1093822"/>
            <a:chOff x="909779" y="1761344"/>
            <a:chExt cx="4830621" cy="1093822"/>
          </a:xfrm>
        </p:grpSpPr>
        <p:sp>
          <p:nvSpPr>
            <p:cNvPr id="22" name="Google Shape;279;p31">
              <a:extLst>
                <a:ext uri="{FF2B5EF4-FFF2-40B4-BE49-F238E27FC236}">
                  <a16:creationId xmlns:a16="http://schemas.microsoft.com/office/drawing/2014/main" id="{B91B3E34-EA7C-45FB-8EAC-CA9835DB781A}"/>
                </a:ext>
              </a:extLst>
            </p:cNvPr>
            <p:cNvSpPr/>
            <p:nvPr/>
          </p:nvSpPr>
          <p:spPr>
            <a:xfrm>
              <a:off x="909779" y="1761344"/>
              <a:ext cx="4830621" cy="1093822"/>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3" name="TextBox 22">
              <a:extLst>
                <a:ext uri="{FF2B5EF4-FFF2-40B4-BE49-F238E27FC236}">
                  <a16:creationId xmlns:a16="http://schemas.microsoft.com/office/drawing/2014/main" id="{C1C9B37C-93E6-49A8-9D5D-D29D2961A8BA}"/>
                </a:ext>
              </a:extLst>
            </p:cNvPr>
            <p:cNvSpPr txBox="1"/>
            <p:nvPr/>
          </p:nvSpPr>
          <p:spPr>
            <a:xfrm>
              <a:off x="1147832" y="1855697"/>
              <a:ext cx="4318000" cy="954107"/>
            </a:xfrm>
            <a:prstGeom prst="rect">
              <a:avLst/>
            </a:prstGeom>
            <a:noFill/>
          </p:spPr>
          <p:txBody>
            <a:bodyPr wrap="square" rtlCol="0">
              <a:spAutoFit/>
            </a:bodyPr>
            <a:lstStyle/>
            <a:p>
              <a:pPr algn="ctr"/>
              <a:r>
                <a:rPr lang="en-US" sz="2800">
                  <a:latin typeface="Arial Black" panose="020B0A04020102020204" pitchFamily="34" charset="0"/>
                </a:rPr>
                <a:t>Autonomous</a:t>
              </a:r>
            </a:p>
            <a:p>
              <a:pPr algn="ctr"/>
              <a:r>
                <a:rPr lang="en-US" sz="2800">
                  <a:latin typeface="Arial Black" panose="020B0A04020102020204" pitchFamily="34" charset="0"/>
                </a:rPr>
                <a:t>Process</a:t>
              </a:r>
            </a:p>
          </p:txBody>
        </p:sp>
      </p:grpSp>
      <p:grpSp>
        <p:nvGrpSpPr>
          <p:cNvPr id="24" name="Group 23">
            <a:extLst>
              <a:ext uri="{FF2B5EF4-FFF2-40B4-BE49-F238E27FC236}">
                <a16:creationId xmlns:a16="http://schemas.microsoft.com/office/drawing/2014/main" id="{B520585D-19C8-4249-B188-082974FB691B}"/>
              </a:ext>
            </a:extLst>
          </p:cNvPr>
          <p:cNvGrpSpPr/>
          <p:nvPr/>
        </p:nvGrpSpPr>
        <p:grpSpPr>
          <a:xfrm>
            <a:off x="6327847" y="2009194"/>
            <a:ext cx="5025953" cy="1093822"/>
            <a:chOff x="909779" y="1774044"/>
            <a:chExt cx="5025953" cy="1093822"/>
          </a:xfrm>
        </p:grpSpPr>
        <p:sp>
          <p:nvSpPr>
            <p:cNvPr id="27" name="Google Shape;279;p31">
              <a:extLst>
                <a:ext uri="{FF2B5EF4-FFF2-40B4-BE49-F238E27FC236}">
                  <a16:creationId xmlns:a16="http://schemas.microsoft.com/office/drawing/2014/main" id="{F625BE90-41DA-404B-BED6-D418470E2AA2}"/>
                </a:ext>
              </a:extLst>
            </p:cNvPr>
            <p:cNvSpPr/>
            <p:nvPr/>
          </p:nvSpPr>
          <p:spPr>
            <a:xfrm>
              <a:off x="909779" y="1774044"/>
              <a:ext cx="4830621" cy="1093822"/>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8" name="TextBox 27">
              <a:extLst>
                <a:ext uri="{FF2B5EF4-FFF2-40B4-BE49-F238E27FC236}">
                  <a16:creationId xmlns:a16="http://schemas.microsoft.com/office/drawing/2014/main" id="{84784F20-3DB1-427F-953F-5A39036BD046}"/>
                </a:ext>
              </a:extLst>
            </p:cNvPr>
            <p:cNvSpPr txBox="1"/>
            <p:nvPr/>
          </p:nvSpPr>
          <p:spPr>
            <a:xfrm>
              <a:off x="1617732" y="2033497"/>
              <a:ext cx="4318000" cy="523220"/>
            </a:xfrm>
            <a:prstGeom prst="rect">
              <a:avLst/>
            </a:prstGeom>
            <a:noFill/>
          </p:spPr>
          <p:txBody>
            <a:bodyPr wrap="square" rtlCol="0">
              <a:spAutoFit/>
            </a:bodyPr>
            <a:lstStyle/>
            <a:p>
              <a:r>
                <a:rPr lang="en-US" sz="2800">
                  <a:latin typeface="Arial Black" panose="020B0A04020102020204" pitchFamily="34" charset="0"/>
                </a:rPr>
                <a:t>Reduced Damage</a:t>
              </a:r>
            </a:p>
          </p:txBody>
        </p:sp>
      </p:grpSp>
      <p:grpSp>
        <p:nvGrpSpPr>
          <p:cNvPr id="29" name="Group 28">
            <a:extLst>
              <a:ext uri="{FF2B5EF4-FFF2-40B4-BE49-F238E27FC236}">
                <a16:creationId xmlns:a16="http://schemas.microsoft.com/office/drawing/2014/main" id="{E82589A7-4AA2-4F4D-A23B-6C41E89B4DC2}"/>
              </a:ext>
            </a:extLst>
          </p:cNvPr>
          <p:cNvGrpSpPr/>
          <p:nvPr/>
        </p:nvGrpSpPr>
        <p:grpSpPr>
          <a:xfrm>
            <a:off x="6251647" y="3845221"/>
            <a:ext cx="4830621" cy="1093822"/>
            <a:chOff x="909779" y="1761344"/>
            <a:chExt cx="4830621" cy="1093822"/>
          </a:xfrm>
        </p:grpSpPr>
        <p:sp>
          <p:nvSpPr>
            <p:cNvPr id="30" name="Google Shape;279;p31">
              <a:extLst>
                <a:ext uri="{FF2B5EF4-FFF2-40B4-BE49-F238E27FC236}">
                  <a16:creationId xmlns:a16="http://schemas.microsoft.com/office/drawing/2014/main" id="{AECC3A76-0A29-4CEB-B93B-CF20CF8069A3}"/>
                </a:ext>
              </a:extLst>
            </p:cNvPr>
            <p:cNvSpPr/>
            <p:nvPr/>
          </p:nvSpPr>
          <p:spPr>
            <a:xfrm>
              <a:off x="909779" y="1761344"/>
              <a:ext cx="4830621" cy="1093822"/>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1" name="TextBox 30">
              <a:extLst>
                <a:ext uri="{FF2B5EF4-FFF2-40B4-BE49-F238E27FC236}">
                  <a16:creationId xmlns:a16="http://schemas.microsoft.com/office/drawing/2014/main" id="{09C8C340-06B2-44E0-B2D6-7DE329A86E35}"/>
                </a:ext>
              </a:extLst>
            </p:cNvPr>
            <p:cNvSpPr txBox="1"/>
            <p:nvPr/>
          </p:nvSpPr>
          <p:spPr>
            <a:xfrm>
              <a:off x="1160532" y="1831201"/>
              <a:ext cx="4318000" cy="954107"/>
            </a:xfrm>
            <a:prstGeom prst="rect">
              <a:avLst/>
            </a:prstGeom>
            <a:noFill/>
          </p:spPr>
          <p:txBody>
            <a:bodyPr wrap="square" rtlCol="0">
              <a:spAutoFit/>
            </a:bodyPr>
            <a:lstStyle/>
            <a:p>
              <a:pPr algn="ctr"/>
              <a:r>
                <a:rPr lang="en-US" sz="2800">
                  <a:latin typeface="Arial Black" panose="020B0A04020102020204" pitchFamily="34" charset="0"/>
                </a:rPr>
                <a:t>Functional End Result</a:t>
              </a:r>
            </a:p>
          </p:txBody>
        </p:sp>
      </p:grpSp>
      <p:sp>
        <p:nvSpPr>
          <p:cNvPr id="32" name="Google Shape;352;p34">
            <a:extLst>
              <a:ext uri="{FF2B5EF4-FFF2-40B4-BE49-F238E27FC236}">
                <a16:creationId xmlns:a16="http://schemas.microsoft.com/office/drawing/2014/main" id="{F2B014EB-2783-4CBE-9FD4-516E5360AB70}"/>
              </a:ext>
            </a:extLst>
          </p:cNvPr>
          <p:cNvSpPr txBox="1"/>
          <p:nvPr/>
        </p:nvSpPr>
        <p:spPr>
          <a:xfrm>
            <a:off x="5081732" y="6146468"/>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cs typeface="Arial"/>
                <a:sym typeface="Arial"/>
              </a:rPr>
              <a:t>Erich Noack</a:t>
            </a:r>
            <a:endParaRPr sz="1867"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235653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par>
                                <p:cTn id="8" presetID="10" presetClass="entr" presetSubtype="0" fill="hold" nodeType="withEffect">
                                  <p:stCondLst>
                                    <p:cond delay="0"/>
                                  </p:stCondLst>
                                  <p:childTnLst>
                                    <p:set>
                                      <p:cBhvr>
                                        <p:cTn id="9" dur="1" fill="hold">
                                          <p:stCondLst>
                                            <p:cond delay="0"/>
                                          </p:stCondLst>
                                        </p:cTn>
                                        <p:tgtEl>
                                          <p:spTgt spid="350"/>
                                        </p:tgtEl>
                                        <p:attrNameLst>
                                          <p:attrName>style.visibility</p:attrName>
                                        </p:attrNameLst>
                                      </p:cBhvr>
                                      <p:to>
                                        <p:strVal val="visible"/>
                                      </p:to>
                                    </p:set>
                                    <p:animEffect transition="in" filter="fade">
                                      <p:cBhvr>
                                        <p:cTn id="10" dur="10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4"/>
          <p:cNvSpPr/>
          <p:nvPr/>
        </p:nvSpPr>
        <p:spPr>
          <a:xfrm>
            <a:off x="684647" y="711532"/>
            <a:ext cx="5817753" cy="77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50" name="Google Shape;350;p34"/>
          <p:cNvSpPr txBox="1">
            <a:spLocks noGrp="1"/>
          </p:cNvSpPr>
          <p:nvPr>
            <p:ph type="title"/>
          </p:nvPr>
        </p:nvSpPr>
        <p:spPr>
          <a:xfrm>
            <a:off x="757380" y="523884"/>
            <a:ext cx="5745020" cy="858394"/>
          </a:xfrm>
          <a:prstGeom prst="rect">
            <a:avLst/>
          </a:prstGeom>
          <a:noFill/>
          <a:ln>
            <a:noFill/>
          </a:ln>
        </p:spPr>
        <p:txBody>
          <a:bodyPr spcFirstLastPara="1" wrap="square" lIns="91433" tIns="45700" rIns="91433" bIns="45700" anchor="b" anchorCtr="0">
            <a:normAutofit/>
          </a:bodyPr>
          <a:lstStyle/>
          <a:p>
            <a:pPr algn="ctr"/>
            <a:r>
              <a:rPr lang="en">
                <a:solidFill>
                  <a:srgbClr val="000000"/>
                </a:solidFill>
              </a:rPr>
              <a:t>Project Scope – Markets</a:t>
            </a:r>
            <a:endParaRPr>
              <a:solidFill>
                <a:srgbClr val="000000"/>
              </a:solidFill>
            </a:endParaRPr>
          </a:p>
        </p:txBody>
      </p:sp>
      <p:sp>
        <p:nvSpPr>
          <p:cNvPr id="351" name="Google Shape;351;p34"/>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353" name="Google Shape;353;p34"/>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13</a:t>
            </a:fld>
            <a:endParaRPr kern="0">
              <a:solidFill>
                <a:srgbClr val="000000"/>
              </a:solidFill>
            </a:endParaRPr>
          </a:p>
        </p:txBody>
      </p:sp>
      <p:grpSp>
        <p:nvGrpSpPr>
          <p:cNvPr id="3" name="Group 2">
            <a:extLst>
              <a:ext uri="{FF2B5EF4-FFF2-40B4-BE49-F238E27FC236}">
                <a16:creationId xmlns:a16="http://schemas.microsoft.com/office/drawing/2014/main" id="{A5D7FDE4-CC3E-4CDD-A200-C591B97C3B3D}"/>
              </a:ext>
            </a:extLst>
          </p:cNvPr>
          <p:cNvGrpSpPr/>
          <p:nvPr/>
        </p:nvGrpSpPr>
        <p:grpSpPr>
          <a:xfrm>
            <a:off x="909779" y="1670780"/>
            <a:ext cx="10376437" cy="1699618"/>
            <a:chOff x="909779" y="1761344"/>
            <a:chExt cx="4830621" cy="936119"/>
          </a:xfrm>
        </p:grpSpPr>
        <p:sp>
          <p:nvSpPr>
            <p:cNvPr id="17" name="Google Shape;279;p31">
              <a:extLst>
                <a:ext uri="{FF2B5EF4-FFF2-40B4-BE49-F238E27FC236}">
                  <a16:creationId xmlns:a16="http://schemas.microsoft.com/office/drawing/2014/main" id="{5A2CF919-5BB8-40CE-B5C5-D1F1B2968F03}"/>
                </a:ext>
              </a:extLst>
            </p:cNvPr>
            <p:cNvSpPr/>
            <p:nvPr/>
          </p:nvSpPr>
          <p:spPr>
            <a:xfrm>
              <a:off x="909779" y="1761344"/>
              <a:ext cx="4830621" cy="936119"/>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3B3A2EA1-99AD-4FB6-AEE7-797CB43B0B1F}"/>
                </a:ext>
              </a:extLst>
            </p:cNvPr>
            <p:cNvSpPr txBox="1"/>
            <p:nvPr/>
          </p:nvSpPr>
          <p:spPr>
            <a:xfrm>
              <a:off x="1020601" y="1875342"/>
              <a:ext cx="4318000" cy="491601"/>
            </a:xfrm>
            <a:prstGeom prst="rect">
              <a:avLst/>
            </a:prstGeom>
            <a:noFill/>
          </p:spPr>
          <p:txBody>
            <a:bodyPr wrap="square" rtlCol="0">
              <a:spAutoFit/>
            </a:bodyPr>
            <a:lstStyle/>
            <a:p>
              <a:r>
                <a:rPr lang="en-US" sz="2800">
                  <a:latin typeface="Arial Black" panose="020B0A04020102020204" pitchFamily="34" charset="0"/>
                </a:rPr>
                <a:t>Primary Markets</a:t>
              </a:r>
            </a:p>
            <a:p>
              <a:r>
                <a:rPr lang="en-US" sz="2400">
                  <a:latin typeface="+mj-lt"/>
                </a:rPr>
                <a:t>Ceramic Substrate Manufacturers – specifically Corning</a:t>
              </a:r>
            </a:p>
          </p:txBody>
        </p:sp>
      </p:grpSp>
      <p:pic>
        <p:nvPicPr>
          <p:cNvPr id="25" name="Graphic 24" descr="Store with solid fill">
            <a:extLst>
              <a:ext uri="{FF2B5EF4-FFF2-40B4-BE49-F238E27FC236}">
                <a16:creationId xmlns:a16="http://schemas.microsoft.com/office/drawing/2014/main" id="{F22FADB1-2C5B-4E79-A4BD-71CE24D840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3601" y="40534"/>
            <a:ext cx="1752199" cy="1752199"/>
          </a:xfrm>
          <a:prstGeom prst="rect">
            <a:avLst/>
          </a:prstGeom>
        </p:spPr>
      </p:pic>
      <p:grpSp>
        <p:nvGrpSpPr>
          <p:cNvPr id="35" name="Group 34">
            <a:extLst>
              <a:ext uri="{FF2B5EF4-FFF2-40B4-BE49-F238E27FC236}">
                <a16:creationId xmlns:a16="http://schemas.microsoft.com/office/drawing/2014/main" id="{7F04C4A8-4063-42B8-A5B9-B25CA747C615}"/>
              </a:ext>
            </a:extLst>
          </p:cNvPr>
          <p:cNvGrpSpPr/>
          <p:nvPr/>
        </p:nvGrpSpPr>
        <p:grpSpPr>
          <a:xfrm>
            <a:off x="909779" y="3641089"/>
            <a:ext cx="10376437" cy="1699618"/>
            <a:chOff x="909779" y="1761344"/>
            <a:chExt cx="4830621" cy="936119"/>
          </a:xfrm>
        </p:grpSpPr>
        <p:sp>
          <p:nvSpPr>
            <p:cNvPr id="36" name="Google Shape;279;p31">
              <a:extLst>
                <a:ext uri="{FF2B5EF4-FFF2-40B4-BE49-F238E27FC236}">
                  <a16:creationId xmlns:a16="http://schemas.microsoft.com/office/drawing/2014/main" id="{6D2DE4C5-D078-4D52-9635-1A42A5865978}"/>
                </a:ext>
              </a:extLst>
            </p:cNvPr>
            <p:cNvSpPr/>
            <p:nvPr/>
          </p:nvSpPr>
          <p:spPr>
            <a:xfrm>
              <a:off x="909779" y="1761344"/>
              <a:ext cx="4830621" cy="936119"/>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7" name="TextBox 36">
              <a:extLst>
                <a:ext uri="{FF2B5EF4-FFF2-40B4-BE49-F238E27FC236}">
                  <a16:creationId xmlns:a16="http://schemas.microsoft.com/office/drawing/2014/main" id="{46831C6A-7A45-47A9-8F49-8A8BE61D5D70}"/>
                </a:ext>
              </a:extLst>
            </p:cNvPr>
            <p:cNvSpPr txBox="1"/>
            <p:nvPr/>
          </p:nvSpPr>
          <p:spPr>
            <a:xfrm>
              <a:off x="1020601" y="1875342"/>
              <a:ext cx="4318000" cy="695023"/>
            </a:xfrm>
            <a:prstGeom prst="rect">
              <a:avLst/>
            </a:prstGeom>
            <a:noFill/>
          </p:spPr>
          <p:txBody>
            <a:bodyPr wrap="square" rtlCol="0">
              <a:spAutoFit/>
            </a:bodyPr>
            <a:lstStyle/>
            <a:p>
              <a:r>
                <a:rPr lang="en-US" sz="2800">
                  <a:latin typeface="Arial Black" panose="020B0A04020102020204" pitchFamily="34" charset="0"/>
                </a:rPr>
                <a:t>Secondary Markets</a:t>
              </a:r>
            </a:p>
            <a:p>
              <a:r>
                <a:rPr lang="en-US" sz="2400">
                  <a:latin typeface="+mj-lt"/>
                </a:rPr>
                <a:t>Other manufacturing markets</a:t>
              </a:r>
            </a:p>
            <a:p>
              <a:r>
                <a:rPr lang="en-US" sz="2400">
                  <a:latin typeface="+mj-lt"/>
                </a:rPr>
                <a:t>Ex. Computer chips, satellite components, glassware, etc.</a:t>
              </a:r>
            </a:p>
          </p:txBody>
        </p:sp>
      </p:grpSp>
      <p:sp>
        <p:nvSpPr>
          <p:cNvPr id="38" name="Google Shape;352;p34">
            <a:extLst>
              <a:ext uri="{FF2B5EF4-FFF2-40B4-BE49-F238E27FC236}">
                <a16:creationId xmlns:a16="http://schemas.microsoft.com/office/drawing/2014/main" id="{938F8DEA-6B6C-42F9-94A2-5D08DCA6797C}"/>
              </a:ext>
            </a:extLst>
          </p:cNvPr>
          <p:cNvSpPr txBox="1"/>
          <p:nvPr/>
        </p:nvSpPr>
        <p:spPr>
          <a:xfrm>
            <a:off x="5110200" y="6160367"/>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cs typeface="Arial"/>
                <a:sym typeface="Arial"/>
              </a:rPr>
              <a:t>Erich Noack</a:t>
            </a:r>
            <a:endParaRPr sz="1867"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18131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par>
                                <p:cTn id="8" presetID="10" presetClass="entr" presetSubtype="0" fill="hold" nodeType="withEffect">
                                  <p:stCondLst>
                                    <p:cond delay="0"/>
                                  </p:stCondLst>
                                  <p:childTnLst>
                                    <p:set>
                                      <p:cBhvr>
                                        <p:cTn id="9" dur="1" fill="hold">
                                          <p:stCondLst>
                                            <p:cond delay="0"/>
                                          </p:stCondLst>
                                        </p:cTn>
                                        <p:tgtEl>
                                          <p:spTgt spid="350"/>
                                        </p:tgtEl>
                                        <p:attrNameLst>
                                          <p:attrName>style.visibility</p:attrName>
                                        </p:attrNameLst>
                                      </p:cBhvr>
                                      <p:to>
                                        <p:strVal val="visible"/>
                                      </p:to>
                                    </p:set>
                                    <p:animEffect transition="in" filter="fade">
                                      <p:cBhvr>
                                        <p:cTn id="10" dur="10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4"/>
          <p:cNvSpPr/>
          <p:nvPr/>
        </p:nvSpPr>
        <p:spPr>
          <a:xfrm>
            <a:off x="684647" y="711532"/>
            <a:ext cx="5817753" cy="77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50" name="Google Shape;350;p34"/>
          <p:cNvSpPr txBox="1">
            <a:spLocks noGrp="1"/>
          </p:cNvSpPr>
          <p:nvPr>
            <p:ph type="title"/>
          </p:nvPr>
        </p:nvSpPr>
        <p:spPr>
          <a:xfrm>
            <a:off x="757380" y="523884"/>
            <a:ext cx="5745020" cy="858394"/>
          </a:xfrm>
          <a:prstGeom prst="rect">
            <a:avLst/>
          </a:prstGeom>
          <a:noFill/>
          <a:ln>
            <a:noFill/>
          </a:ln>
        </p:spPr>
        <p:txBody>
          <a:bodyPr spcFirstLastPara="1" wrap="square" lIns="91433" tIns="45700" rIns="91433" bIns="45700" anchor="b" anchorCtr="0">
            <a:normAutofit fontScale="90000"/>
          </a:bodyPr>
          <a:lstStyle/>
          <a:p>
            <a:pPr algn="ctr"/>
            <a:r>
              <a:rPr lang="en">
                <a:solidFill>
                  <a:srgbClr val="000000"/>
                </a:solidFill>
              </a:rPr>
              <a:t>Project Scope – Assumptions</a:t>
            </a:r>
            <a:endParaRPr>
              <a:solidFill>
                <a:srgbClr val="000000"/>
              </a:solidFill>
            </a:endParaRPr>
          </a:p>
        </p:txBody>
      </p:sp>
      <p:sp>
        <p:nvSpPr>
          <p:cNvPr id="351" name="Google Shape;351;p34"/>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352" name="Google Shape;352;p34"/>
          <p:cNvSpPr txBox="1"/>
          <p:nvPr/>
        </p:nvSpPr>
        <p:spPr>
          <a:xfrm>
            <a:off x="5110200" y="6160367"/>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cs typeface="Arial"/>
                <a:sym typeface="Arial"/>
              </a:rPr>
              <a:t>Erich Noack</a:t>
            </a:r>
            <a:endParaRPr sz="1867" kern="0">
              <a:solidFill>
                <a:srgbClr val="000000"/>
              </a:solidFill>
              <a:latin typeface="Arial"/>
              <a:ea typeface="Arial"/>
              <a:cs typeface="Arial"/>
              <a:sym typeface="Arial"/>
            </a:endParaRPr>
          </a:p>
        </p:txBody>
      </p:sp>
      <p:sp>
        <p:nvSpPr>
          <p:cNvPr id="353" name="Google Shape;353;p34"/>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14</a:t>
            </a:fld>
            <a:endParaRPr kern="0">
              <a:solidFill>
                <a:srgbClr val="000000"/>
              </a:solidFill>
            </a:endParaRPr>
          </a:p>
        </p:txBody>
      </p:sp>
      <p:pic>
        <p:nvPicPr>
          <p:cNvPr id="15" name="Graphic 14" descr="Clipboard Mixed with solid fill">
            <a:extLst>
              <a:ext uri="{FF2B5EF4-FFF2-40B4-BE49-F238E27FC236}">
                <a16:creationId xmlns:a16="http://schemas.microsoft.com/office/drawing/2014/main" id="{9AD372C2-BCCE-4E41-97FF-58F7B76090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58907" y="3659"/>
            <a:ext cx="1646893" cy="1646893"/>
          </a:xfrm>
          <a:prstGeom prst="rect">
            <a:avLst/>
          </a:prstGeom>
        </p:spPr>
      </p:pic>
      <p:grpSp>
        <p:nvGrpSpPr>
          <p:cNvPr id="18" name="Group 17">
            <a:extLst>
              <a:ext uri="{FF2B5EF4-FFF2-40B4-BE49-F238E27FC236}">
                <a16:creationId xmlns:a16="http://schemas.microsoft.com/office/drawing/2014/main" id="{B2BE609C-DF7B-456B-B319-3DB39B252B02}"/>
              </a:ext>
            </a:extLst>
          </p:cNvPr>
          <p:cNvGrpSpPr/>
          <p:nvPr/>
        </p:nvGrpSpPr>
        <p:grpSpPr>
          <a:xfrm>
            <a:off x="897079" y="2040743"/>
            <a:ext cx="5102151" cy="1483329"/>
            <a:chOff x="909779" y="1761344"/>
            <a:chExt cx="4830621" cy="1093822"/>
          </a:xfrm>
        </p:grpSpPr>
        <p:sp>
          <p:nvSpPr>
            <p:cNvPr id="19" name="Google Shape;279;p31">
              <a:extLst>
                <a:ext uri="{FF2B5EF4-FFF2-40B4-BE49-F238E27FC236}">
                  <a16:creationId xmlns:a16="http://schemas.microsoft.com/office/drawing/2014/main" id="{4DE27665-0420-47FB-8C6B-F453D9553457}"/>
                </a:ext>
              </a:extLst>
            </p:cNvPr>
            <p:cNvSpPr/>
            <p:nvPr/>
          </p:nvSpPr>
          <p:spPr>
            <a:xfrm>
              <a:off x="909779" y="1761344"/>
              <a:ext cx="4830621" cy="1093822"/>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0" name="TextBox 19">
              <a:extLst>
                <a:ext uri="{FF2B5EF4-FFF2-40B4-BE49-F238E27FC236}">
                  <a16:creationId xmlns:a16="http://schemas.microsoft.com/office/drawing/2014/main" id="{2D24CCCF-3C47-4DBE-9BB4-0A4CEF7254B6}"/>
                </a:ext>
              </a:extLst>
            </p:cNvPr>
            <p:cNvSpPr txBox="1"/>
            <p:nvPr/>
          </p:nvSpPr>
          <p:spPr>
            <a:xfrm>
              <a:off x="1192441" y="1951935"/>
              <a:ext cx="4318000" cy="703568"/>
            </a:xfrm>
            <a:prstGeom prst="rect">
              <a:avLst/>
            </a:prstGeom>
            <a:noFill/>
          </p:spPr>
          <p:txBody>
            <a:bodyPr wrap="square" rtlCol="0">
              <a:spAutoFit/>
            </a:bodyPr>
            <a:lstStyle/>
            <a:p>
              <a:pPr algn="ctr"/>
              <a:r>
                <a:rPr lang="en-US" sz="2800">
                  <a:latin typeface="Arial Black" panose="020B0A04020102020204" pitchFamily="34" charset="0"/>
                </a:rPr>
                <a:t>Characteristic of Solid Ceramics</a:t>
              </a:r>
            </a:p>
          </p:txBody>
        </p:sp>
      </p:grpSp>
      <p:grpSp>
        <p:nvGrpSpPr>
          <p:cNvPr id="21" name="Group 20">
            <a:extLst>
              <a:ext uri="{FF2B5EF4-FFF2-40B4-BE49-F238E27FC236}">
                <a16:creationId xmlns:a16="http://schemas.microsoft.com/office/drawing/2014/main" id="{4440C7F6-9580-4037-B08B-005111792F58}"/>
              </a:ext>
            </a:extLst>
          </p:cNvPr>
          <p:cNvGrpSpPr/>
          <p:nvPr/>
        </p:nvGrpSpPr>
        <p:grpSpPr>
          <a:xfrm>
            <a:off x="897078" y="3845220"/>
            <a:ext cx="5102153" cy="1483329"/>
            <a:chOff x="909779" y="1761344"/>
            <a:chExt cx="4830621" cy="1093822"/>
          </a:xfrm>
        </p:grpSpPr>
        <p:sp>
          <p:nvSpPr>
            <p:cNvPr id="22" name="Google Shape;279;p31">
              <a:extLst>
                <a:ext uri="{FF2B5EF4-FFF2-40B4-BE49-F238E27FC236}">
                  <a16:creationId xmlns:a16="http://schemas.microsoft.com/office/drawing/2014/main" id="{B2D6191B-919D-46C9-801E-B06F30CC5BFE}"/>
                </a:ext>
              </a:extLst>
            </p:cNvPr>
            <p:cNvSpPr/>
            <p:nvPr/>
          </p:nvSpPr>
          <p:spPr>
            <a:xfrm>
              <a:off x="909779" y="1761344"/>
              <a:ext cx="4830621" cy="1093822"/>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3" name="TextBox 22">
              <a:extLst>
                <a:ext uri="{FF2B5EF4-FFF2-40B4-BE49-F238E27FC236}">
                  <a16:creationId xmlns:a16="http://schemas.microsoft.com/office/drawing/2014/main" id="{194E85FA-AF35-4A4B-A2CB-147D8F995A5E}"/>
                </a:ext>
              </a:extLst>
            </p:cNvPr>
            <p:cNvSpPr txBox="1"/>
            <p:nvPr/>
          </p:nvSpPr>
          <p:spPr>
            <a:xfrm>
              <a:off x="1147832" y="2127285"/>
              <a:ext cx="4318000" cy="385828"/>
            </a:xfrm>
            <a:prstGeom prst="rect">
              <a:avLst/>
            </a:prstGeom>
            <a:noFill/>
          </p:spPr>
          <p:txBody>
            <a:bodyPr wrap="square" rtlCol="0">
              <a:spAutoFit/>
            </a:bodyPr>
            <a:lstStyle/>
            <a:p>
              <a:pPr algn="ctr"/>
              <a:r>
                <a:rPr lang="en-US" sz="2800">
                  <a:latin typeface="Arial Black" panose="020B0A04020102020204" pitchFamily="34" charset="0"/>
                </a:rPr>
                <a:t>Automated Process</a:t>
              </a:r>
            </a:p>
          </p:txBody>
        </p:sp>
      </p:grpSp>
      <p:grpSp>
        <p:nvGrpSpPr>
          <p:cNvPr id="24" name="Group 23">
            <a:extLst>
              <a:ext uri="{FF2B5EF4-FFF2-40B4-BE49-F238E27FC236}">
                <a16:creationId xmlns:a16="http://schemas.microsoft.com/office/drawing/2014/main" id="{774CD279-2DBC-4402-84E8-6DFB27F265B9}"/>
              </a:ext>
            </a:extLst>
          </p:cNvPr>
          <p:cNvGrpSpPr/>
          <p:nvPr/>
        </p:nvGrpSpPr>
        <p:grpSpPr>
          <a:xfrm>
            <a:off x="6175447" y="2034593"/>
            <a:ext cx="5102153" cy="1483329"/>
            <a:chOff x="909779" y="1774044"/>
            <a:chExt cx="4830621" cy="1093822"/>
          </a:xfrm>
        </p:grpSpPr>
        <p:sp>
          <p:nvSpPr>
            <p:cNvPr id="26" name="Google Shape;279;p31">
              <a:extLst>
                <a:ext uri="{FF2B5EF4-FFF2-40B4-BE49-F238E27FC236}">
                  <a16:creationId xmlns:a16="http://schemas.microsoft.com/office/drawing/2014/main" id="{13001452-3F5C-4802-894A-F45B505FA026}"/>
                </a:ext>
              </a:extLst>
            </p:cNvPr>
            <p:cNvSpPr/>
            <p:nvPr/>
          </p:nvSpPr>
          <p:spPr>
            <a:xfrm>
              <a:off x="909779" y="1774044"/>
              <a:ext cx="4830621" cy="1093822"/>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7" name="TextBox 26">
              <a:extLst>
                <a:ext uri="{FF2B5EF4-FFF2-40B4-BE49-F238E27FC236}">
                  <a16:creationId xmlns:a16="http://schemas.microsoft.com/office/drawing/2014/main" id="{21D1C886-64AB-4E41-B595-7421A63A90A6}"/>
                </a:ext>
              </a:extLst>
            </p:cNvPr>
            <p:cNvSpPr txBox="1"/>
            <p:nvPr/>
          </p:nvSpPr>
          <p:spPr>
            <a:xfrm>
              <a:off x="1278110" y="2108356"/>
              <a:ext cx="4318000" cy="385828"/>
            </a:xfrm>
            <a:prstGeom prst="rect">
              <a:avLst/>
            </a:prstGeom>
            <a:noFill/>
          </p:spPr>
          <p:txBody>
            <a:bodyPr wrap="square" rtlCol="0">
              <a:spAutoFit/>
            </a:bodyPr>
            <a:lstStyle/>
            <a:p>
              <a:r>
                <a:rPr lang="en-US" sz="2800">
                  <a:latin typeface="Arial Black" panose="020B0A04020102020204" pitchFamily="34" charset="0"/>
                </a:rPr>
                <a:t>Cylindrical Extrusions</a:t>
              </a:r>
            </a:p>
          </p:txBody>
        </p:sp>
      </p:grpSp>
      <p:grpSp>
        <p:nvGrpSpPr>
          <p:cNvPr id="28" name="Group 27">
            <a:extLst>
              <a:ext uri="{FF2B5EF4-FFF2-40B4-BE49-F238E27FC236}">
                <a16:creationId xmlns:a16="http://schemas.microsoft.com/office/drawing/2014/main" id="{31A43C1D-D3F4-461A-9D81-127EB642C80C}"/>
              </a:ext>
            </a:extLst>
          </p:cNvPr>
          <p:cNvGrpSpPr/>
          <p:nvPr/>
        </p:nvGrpSpPr>
        <p:grpSpPr>
          <a:xfrm>
            <a:off x="6162747" y="3845220"/>
            <a:ext cx="5102153" cy="1483329"/>
            <a:chOff x="909779" y="1761344"/>
            <a:chExt cx="4830621" cy="1093822"/>
          </a:xfrm>
        </p:grpSpPr>
        <p:sp>
          <p:nvSpPr>
            <p:cNvPr id="29" name="Google Shape;279;p31">
              <a:extLst>
                <a:ext uri="{FF2B5EF4-FFF2-40B4-BE49-F238E27FC236}">
                  <a16:creationId xmlns:a16="http://schemas.microsoft.com/office/drawing/2014/main" id="{4DE83A79-8E2B-410E-9842-CF9F1D337791}"/>
                </a:ext>
              </a:extLst>
            </p:cNvPr>
            <p:cNvSpPr/>
            <p:nvPr/>
          </p:nvSpPr>
          <p:spPr>
            <a:xfrm>
              <a:off x="909779" y="1761344"/>
              <a:ext cx="4830621" cy="1093822"/>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0" name="TextBox 29">
              <a:extLst>
                <a:ext uri="{FF2B5EF4-FFF2-40B4-BE49-F238E27FC236}">
                  <a16:creationId xmlns:a16="http://schemas.microsoft.com/office/drawing/2014/main" id="{8713AEE2-795B-45A6-AE96-1084D2A14CC2}"/>
                </a:ext>
              </a:extLst>
            </p:cNvPr>
            <p:cNvSpPr txBox="1"/>
            <p:nvPr/>
          </p:nvSpPr>
          <p:spPr>
            <a:xfrm>
              <a:off x="1160532" y="1831201"/>
              <a:ext cx="4318000" cy="1021310"/>
            </a:xfrm>
            <a:prstGeom prst="rect">
              <a:avLst/>
            </a:prstGeom>
            <a:noFill/>
          </p:spPr>
          <p:txBody>
            <a:bodyPr wrap="square" rtlCol="0">
              <a:spAutoFit/>
            </a:bodyPr>
            <a:lstStyle/>
            <a:p>
              <a:pPr algn="ctr"/>
              <a:r>
                <a:rPr lang="en-US" sz="2800">
                  <a:latin typeface="Arial Black" panose="020B0A04020102020204" pitchFamily="34" charset="0"/>
                </a:rPr>
                <a:t>Solution will not leverage existing process</a:t>
              </a:r>
            </a:p>
          </p:txBody>
        </p:sp>
      </p:grpSp>
    </p:spTree>
    <p:extLst>
      <p:ext uri="{BB962C8B-B14F-4D97-AF65-F5344CB8AC3E}">
        <p14:creationId xmlns:p14="http://schemas.microsoft.com/office/powerpoint/2010/main" val="119662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par>
                                <p:cTn id="8" presetID="10" presetClass="entr" presetSubtype="0" fill="hold" nodeType="withEffect">
                                  <p:stCondLst>
                                    <p:cond delay="0"/>
                                  </p:stCondLst>
                                  <p:childTnLst>
                                    <p:set>
                                      <p:cBhvr>
                                        <p:cTn id="9" dur="1" fill="hold">
                                          <p:stCondLst>
                                            <p:cond delay="0"/>
                                          </p:stCondLst>
                                        </p:cTn>
                                        <p:tgtEl>
                                          <p:spTgt spid="350"/>
                                        </p:tgtEl>
                                        <p:attrNameLst>
                                          <p:attrName>style.visibility</p:attrName>
                                        </p:attrNameLst>
                                      </p:cBhvr>
                                      <p:to>
                                        <p:strVal val="visible"/>
                                      </p:to>
                                    </p:set>
                                    <p:animEffect transition="in" filter="fade">
                                      <p:cBhvr>
                                        <p:cTn id="10" dur="10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4"/>
          <p:cNvSpPr/>
          <p:nvPr/>
        </p:nvSpPr>
        <p:spPr>
          <a:xfrm>
            <a:off x="684647" y="711532"/>
            <a:ext cx="5817753" cy="77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50" name="Google Shape;350;p34"/>
          <p:cNvSpPr txBox="1">
            <a:spLocks noGrp="1"/>
          </p:cNvSpPr>
          <p:nvPr>
            <p:ph type="title"/>
          </p:nvPr>
        </p:nvSpPr>
        <p:spPr>
          <a:xfrm>
            <a:off x="757380" y="523884"/>
            <a:ext cx="5745020" cy="858394"/>
          </a:xfrm>
          <a:prstGeom prst="rect">
            <a:avLst/>
          </a:prstGeom>
          <a:noFill/>
          <a:ln>
            <a:noFill/>
          </a:ln>
        </p:spPr>
        <p:txBody>
          <a:bodyPr spcFirstLastPara="1" wrap="square" lIns="91433" tIns="45700" rIns="91433" bIns="45700" anchor="b" anchorCtr="0">
            <a:normAutofit fontScale="90000"/>
          </a:bodyPr>
          <a:lstStyle/>
          <a:p>
            <a:pPr algn="ctr"/>
            <a:r>
              <a:rPr lang="en">
                <a:solidFill>
                  <a:srgbClr val="000000"/>
                </a:solidFill>
              </a:rPr>
              <a:t>Project Scope – Stakeholders</a:t>
            </a:r>
            <a:endParaRPr>
              <a:solidFill>
                <a:srgbClr val="000000"/>
              </a:solidFill>
            </a:endParaRPr>
          </a:p>
        </p:txBody>
      </p:sp>
      <p:sp>
        <p:nvSpPr>
          <p:cNvPr id="351" name="Google Shape;351;p34"/>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352" name="Google Shape;352;p34"/>
          <p:cNvSpPr txBox="1"/>
          <p:nvPr/>
        </p:nvSpPr>
        <p:spPr>
          <a:xfrm>
            <a:off x="5110200" y="6160367"/>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cs typeface="Arial"/>
                <a:sym typeface="Arial"/>
              </a:rPr>
              <a:t>Erich Noack</a:t>
            </a:r>
            <a:endParaRPr sz="1867" kern="0">
              <a:solidFill>
                <a:srgbClr val="000000"/>
              </a:solidFill>
              <a:latin typeface="Arial"/>
              <a:ea typeface="Arial"/>
              <a:cs typeface="Arial"/>
              <a:sym typeface="Arial"/>
            </a:endParaRPr>
          </a:p>
        </p:txBody>
      </p:sp>
      <p:sp>
        <p:nvSpPr>
          <p:cNvPr id="353" name="Google Shape;353;p34"/>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15</a:t>
            </a:fld>
            <a:endParaRPr kern="0">
              <a:solidFill>
                <a:srgbClr val="000000"/>
              </a:solidFill>
            </a:endParaRPr>
          </a:p>
        </p:txBody>
      </p:sp>
      <p:grpSp>
        <p:nvGrpSpPr>
          <p:cNvPr id="18" name="Group 17">
            <a:extLst>
              <a:ext uri="{FF2B5EF4-FFF2-40B4-BE49-F238E27FC236}">
                <a16:creationId xmlns:a16="http://schemas.microsoft.com/office/drawing/2014/main" id="{B2BE609C-DF7B-456B-B319-3DB39B252B02}"/>
              </a:ext>
            </a:extLst>
          </p:cNvPr>
          <p:cNvGrpSpPr/>
          <p:nvPr/>
        </p:nvGrpSpPr>
        <p:grpSpPr>
          <a:xfrm>
            <a:off x="757380" y="1885798"/>
            <a:ext cx="9847120" cy="3725601"/>
            <a:chOff x="909779" y="1761344"/>
            <a:chExt cx="4830621" cy="1093822"/>
          </a:xfrm>
        </p:grpSpPr>
        <p:sp>
          <p:nvSpPr>
            <p:cNvPr id="19" name="Google Shape;279;p31">
              <a:extLst>
                <a:ext uri="{FF2B5EF4-FFF2-40B4-BE49-F238E27FC236}">
                  <a16:creationId xmlns:a16="http://schemas.microsoft.com/office/drawing/2014/main" id="{4DE27665-0420-47FB-8C6B-F453D9553457}"/>
                </a:ext>
              </a:extLst>
            </p:cNvPr>
            <p:cNvSpPr/>
            <p:nvPr/>
          </p:nvSpPr>
          <p:spPr>
            <a:xfrm>
              <a:off x="909779" y="1761344"/>
              <a:ext cx="4830621" cy="1093822"/>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0" name="TextBox 19">
              <a:extLst>
                <a:ext uri="{FF2B5EF4-FFF2-40B4-BE49-F238E27FC236}">
                  <a16:creationId xmlns:a16="http://schemas.microsoft.com/office/drawing/2014/main" id="{2D24CCCF-3C47-4DBE-9BB4-0A4CEF7254B6}"/>
                </a:ext>
              </a:extLst>
            </p:cNvPr>
            <p:cNvSpPr txBox="1"/>
            <p:nvPr/>
          </p:nvSpPr>
          <p:spPr>
            <a:xfrm>
              <a:off x="1161291" y="1922108"/>
              <a:ext cx="4318000" cy="804222"/>
            </a:xfrm>
            <a:prstGeom prst="rect">
              <a:avLst/>
            </a:prstGeom>
            <a:noFill/>
          </p:spPr>
          <p:txBody>
            <a:bodyPr wrap="square" rtlCol="0">
              <a:spAutoFit/>
            </a:bodyPr>
            <a:lstStyle/>
            <a:p>
              <a:r>
                <a:rPr lang="en-US" sz="2400">
                  <a:latin typeface="Arial Black" panose="020B0A04020102020204" pitchFamily="34" charset="0"/>
                </a:rPr>
                <a:t>Corning Incorporated</a:t>
              </a:r>
            </a:p>
            <a:p>
              <a:r>
                <a:rPr lang="en-US" sz="2000">
                  <a:latin typeface="+mj-lt"/>
                </a:rPr>
                <a:t>-Tevin Smith, Alexander Richter</a:t>
              </a:r>
            </a:p>
            <a:p>
              <a:endParaRPr lang="en-US" sz="2000">
                <a:latin typeface="+mj-lt"/>
              </a:endParaRPr>
            </a:p>
            <a:p>
              <a:r>
                <a:rPr lang="en-US" sz="2400">
                  <a:latin typeface="Arial Black" panose="020B0A04020102020204" pitchFamily="34" charset="0"/>
                </a:rPr>
                <a:t>FAMU-FSU College of Engineering</a:t>
              </a:r>
            </a:p>
            <a:p>
              <a:r>
                <a:rPr lang="en-US" sz="2000">
                  <a:latin typeface="+mj-lt"/>
                </a:rPr>
                <a:t>-Dr. Shayne McConomy (Senior Design Professor)</a:t>
              </a:r>
            </a:p>
            <a:p>
              <a:r>
                <a:rPr lang="en-US" sz="2000">
                  <a:latin typeface="+mj-lt"/>
                </a:rPr>
                <a:t>-Dr. Simone Peterson </a:t>
              </a:r>
              <a:r>
                <a:rPr lang="en-US" sz="2000" err="1">
                  <a:latin typeface="+mj-lt"/>
                </a:rPr>
                <a:t>Hruda</a:t>
              </a:r>
              <a:r>
                <a:rPr lang="en-US" sz="2000">
                  <a:latin typeface="+mj-lt"/>
                </a:rPr>
                <a:t> (Ceramics Expert)</a:t>
              </a:r>
            </a:p>
            <a:p>
              <a:endParaRPr lang="en-US" sz="2000">
                <a:latin typeface="+mj-lt"/>
              </a:endParaRPr>
            </a:p>
            <a:p>
              <a:r>
                <a:rPr lang="en-US" sz="2400">
                  <a:latin typeface="Arial Black" panose="020B0A04020102020204" pitchFamily="34" charset="0"/>
                </a:rPr>
                <a:t>General Stakeholders</a:t>
              </a:r>
            </a:p>
          </p:txBody>
        </p:sp>
      </p:grpSp>
      <p:pic>
        <p:nvPicPr>
          <p:cNvPr id="31" name="Graphic 30" descr="Philanthropy with solid fill">
            <a:extLst>
              <a:ext uri="{FF2B5EF4-FFF2-40B4-BE49-F238E27FC236}">
                <a16:creationId xmlns:a16="http://schemas.microsoft.com/office/drawing/2014/main" id="{073C1A83-6DA5-4387-9086-466F6A3B88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11650" y="214286"/>
            <a:ext cx="1494150" cy="1494150"/>
          </a:xfrm>
          <a:prstGeom prst="rect">
            <a:avLst/>
          </a:prstGeom>
        </p:spPr>
      </p:pic>
    </p:spTree>
    <p:extLst>
      <p:ext uri="{BB962C8B-B14F-4D97-AF65-F5344CB8AC3E}">
        <p14:creationId xmlns:p14="http://schemas.microsoft.com/office/powerpoint/2010/main" val="420515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par>
                                <p:cTn id="8" presetID="10" presetClass="entr" presetSubtype="0" fill="hold" nodeType="withEffect">
                                  <p:stCondLst>
                                    <p:cond delay="0"/>
                                  </p:stCondLst>
                                  <p:childTnLst>
                                    <p:set>
                                      <p:cBhvr>
                                        <p:cTn id="9" dur="1" fill="hold">
                                          <p:stCondLst>
                                            <p:cond delay="0"/>
                                          </p:stCondLst>
                                        </p:cTn>
                                        <p:tgtEl>
                                          <p:spTgt spid="350"/>
                                        </p:tgtEl>
                                        <p:attrNameLst>
                                          <p:attrName>style.visibility</p:attrName>
                                        </p:attrNameLst>
                                      </p:cBhvr>
                                      <p:to>
                                        <p:strVal val="visible"/>
                                      </p:to>
                                    </p:set>
                                    <p:animEffect transition="in" filter="fade">
                                      <p:cBhvr>
                                        <p:cTn id="10" dur="10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4"/>
          <p:cNvSpPr/>
          <p:nvPr/>
        </p:nvSpPr>
        <p:spPr>
          <a:xfrm>
            <a:off x="859168" y="711531"/>
            <a:ext cx="3337221" cy="77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50" name="Google Shape;350;p34"/>
          <p:cNvSpPr txBox="1">
            <a:spLocks noGrp="1"/>
          </p:cNvSpPr>
          <p:nvPr>
            <p:ph type="title"/>
          </p:nvPr>
        </p:nvSpPr>
        <p:spPr>
          <a:xfrm>
            <a:off x="757380" y="523884"/>
            <a:ext cx="3540798" cy="858394"/>
          </a:xfrm>
          <a:prstGeom prst="rect">
            <a:avLst/>
          </a:prstGeom>
          <a:noFill/>
          <a:ln>
            <a:noFill/>
          </a:ln>
        </p:spPr>
        <p:txBody>
          <a:bodyPr spcFirstLastPara="1" wrap="square" lIns="91433" tIns="45700" rIns="91433" bIns="45700" anchor="b" anchorCtr="0">
            <a:normAutofit fontScale="90000"/>
          </a:bodyPr>
          <a:lstStyle/>
          <a:p>
            <a:pPr algn="ctr"/>
            <a:r>
              <a:rPr lang="en">
                <a:solidFill>
                  <a:srgbClr val="000000"/>
                </a:solidFill>
              </a:rPr>
              <a:t>Customer Needs</a:t>
            </a:r>
            <a:endParaRPr>
              <a:solidFill>
                <a:srgbClr val="000000"/>
              </a:solidFill>
            </a:endParaRPr>
          </a:p>
        </p:txBody>
      </p:sp>
      <p:sp>
        <p:nvSpPr>
          <p:cNvPr id="351" name="Google Shape;351;p34"/>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352" name="Google Shape;352;p34"/>
          <p:cNvSpPr txBox="1"/>
          <p:nvPr/>
        </p:nvSpPr>
        <p:spPr>
          <a:xfrm>
            <a:off x="5110200" y="6160367"/>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cs typeface="Arial"/>
                <a:sym typeface="Arial"/>
              </a:rPr>
              <a:t>Charles Stubbs</a:t>
            </a:r>
            <a:endParaRPr sz="1867" kern="0">
              <a:solidFill>
                <a:srgbClr val="000000"/>
              </a:solidFill>
              <a:latin typeface="Arial"/>
              <a:ea typeface="Arial"/>
              <a:cs typeface="Arial"/>
              <a:sym typeface="Arial"/>
            </a:endParaRPr>
          </a:p>
        </p:txBody>
      </p:sp>
      <p:sp>
        <p:nvSpPr>
          <p:cNvPr id="353" name="Google Shape;353;p34"/>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16</a:t>
            </a:fld>
            <a:endParaRPr kern="0">
              <a:solidFill>
                <a:srgbClr val="000000"/>
              </a:solidFill>
            </a:endParaRPr>
          </a:p>
        </p:txBody>
      </p:sp>
      <p:sp>
        <p:nvSpPr>
          <p:cNvPr id="11" name="Google Shape;279;p31">
            <a:extLst>
              <a:ext uri="{FF2B5EF4-FFF2-40B4-BE49-F238E27FC236}">
                <a16:creationId xmlns:a16="http://schemas.microsoft.com/office/drawing/2014/main" id="{D0829EC1-11D6-4B8C-9498-2CA2FDD422BF}"/>
              </a:ext>
            </a:extLst>
          </p:cNvPr>
          <p:cNvSpPr/>
          <p:nvPr/>
        </p:nvSpPr>
        <p:spPr>
          <a:xfrm>
            <a:off x="882968" y="1639733"/>
            <a:ext cx="10357838"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pic>
        <p:nvPicPr>
          <p:cNvPr id="4" name="Graphic 3" descr="Customer review with solid fill">
            <a:extLst>
              <a:ext uri="{FF2B5EF4-FFF2-40B4-BE49-F238E27FC236}">
                <a16:creationId xmlns:a16="http://schemas.microsoft.com/office/drawing/2014/main" id="{A2722473-E429-4E87-B96E-640F6551D6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4315" y="2477984"/>
            <a:ext cx="1902031" cy="1902031"/>
          </a:xfrm>
          <a:prstGeom prst="rect">
            <a:avLst/>
          </a:prstGeom>
        </p:spPr>
      </p:pic>
      <p:grpSp>
        <p:nvGrpSpPr>
          <p:cNvPr id="2" name="Group 1">
            <a:extLst>
              <a:ext uri="{FF2B5EF4-FFF2-40B4-BE49-F238E27FC236}">
                <a16:creationId xmlns:a16="http://schemas.microsoft.com/office/drawing/2014/main" id="{8857EA09-DAF1-4E5B-869E-1AD8231036B5}"/>
              </a:ext>
            </a:extLst>
          </p:cNvPr>
          <p:cNvGrpSpPr/>
          <p:nvPr/>
        </p:nvGrpSpPr>
        <p:grpSpPr>
          <a:xfrm>
            <a:off x="8329317" y="2477984"/>
            <a:ext cx="2503716" cy="1985429"/>
            <a:chOff x="4715420" y="3035661"/>
            <a:chExt cx="2415759" cy="1891663"/>
          </a:xfrm>
        </p:grpSpPr>
        <p:pic>
          <p:nvPicPr>
            <p:cNvPr id="8" name="Graphic 7" descr="Presentation with checklist with solid fill">
              <a:extLst>
                <a:ext uri="{FF2B5EF4-FFF2-40B4-BE49-F238E27FC236}">
                  <a16:creationId xmlns:a16="http://schemas.microsoft.com/office/drawing/2014/main" id="{E39D3A01-3EA2-4A7C-9DE6-D45FC8E367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15420" y="3035661"/>
              <a:ext cx="1668329" cy="1668329"/>
            </a:xfrm>
            <a:prstGeom prst="rect">
              <a:avLst/>
            </a:prstGeom>
          </p:spPr>
        </p:pic>
        <p:pic>
          <p:nvPicPr>
            <p:cNvPr id="9" name="Graphic 8" descr="User with solid fill">
              <a:extLst>
                <a:ext uri="{FF2B5EF4-FFF2-40B4-BE49-F238E27FC236}">
                  <a16:creationId xmlns:a16="http://schemas.microsoft.com/office/drawing/2014/main" id="{19FB8C15-839C-42EC-9DB8-BDC2D65133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11979" y="3708124"/>
              <a:ext cx="1219200" cy="1219200"/>
            </a:xfrm>
            <a:prstGeom prst="rect">
              <a:avLst/>
            </a:prstGeom>
          </p:spPr>
        </p:pic>
      </p:grpSp>
      <p:grpSp>
        <p:nvGrpSpPr>
          <p:cNvPr id="30" name="Group 29">
            <a:extLst>
              <a:ext uri="{FF2B5EF4-FFF2-40B4-BE49-F238E27FC236}">
                <a16:creationId xmlns:a16="http://schemas.microsoft.com/office/drawing/2014/main" id="{B56A13BE-F22B-469B-A724-B7EED0F91E91}"/>
              </a:ext>
            </a:extLst>
          </p:cNvPr>
          <p:cNvGrpSpPr/>
          <p:nvPr/>
        </p:nvGrpSpPr>
        <p:grpSpPr>
          <a:xfrm>
            <a:off x="4810900" y="2127661"/>
            <a:ext cx="2602675" cy="2602675"/>
            <a:chOff x="4810900" y="2127661"/>
            <a:chExt cx="2602675" cy="2602675"/>
          </a:xfrm>
        </p:grpSpPr>
        <p:pic>
          <p:nvPicPr>
            <p:cNvPr id="7" name="Graphic 6" descr="Table with solid fill">
              <a:extLst>
                <a:ext uri="{FF2B5EF4-FFF2-40B4-BE49-F238E27FC236}">
                  <a16:creationId xmlns:a16="http://schemas.microsoft.com/office/drawing/2014/main" id="{5FD62B55-804F-4597-A87B-70FA99EC8F8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10900" y="2127661"/>
              <a:ext cx="2602675" cy="2602675"/>
            </a:xfrm>
            <a:prstGeom prst="rect">
              <a:avLst/>
            </a:prstGeom>
          </p:spPr>
        </p:pic>
        <p:pic>
          <p:nvPicPr>
            <p:cNvPr id="12" name="Graphic 11" descr="Question Mark with solid fill">
              <a:extLst>
                <a:ext uri="{FF2B5EF4-FFF2-40B4-BE49-F238E27FC236}">
                  <a16:creationId xmlns:a16="http://schemas.microsoft.com/office/drawing/2014/main" id="{DE708400-938D-45AE-A829-C5FF662C713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66267" y="2823634"/>
              <a:ext cx="338666" cy="338666"/>
            </a:xfrm>
            <a:prstGeom prst="rect">
              <a:avLst/>
            </a:prstGeom>
          </p:spPr>
        </p:pic>
        <p:pic>
          <p:nvPicPr>
            <p:cNvPr id="18" name="Graphic 17" descr="Question Mark with solid fill">
              <a:extLst>
                <a:ext uri="{FF2B5EF4-FFF2-40B4-BE49-F238E27FC236}">
                  <a16:creationId xmlns:a16="http://schemas.microsoft.com/office/drawing/2014/main" id="{8821419A-4BB3-476A-9F9D-3657C3130E7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66267" y="3259665"/>
              <a:ext cx="338666" cy="338666"/>
            </a:xfrm>
            <a:prstGeom prst="rect">
              <a:avLst/>
            </a:prstGeom>
          </p:spPr>
        </p:pic>
        <p:pic>
          <p:nvPicPr>
            <p:cNvPr id="19" name="Graphic 18" descr="Question Mark with solid fill">
              <a:extLst>
                <a:ext uri="{FF2B5EF4-FFF2-40B4-BE49-F238E27FC236}">
                  <a16:creationId xmlns:a16="http://schemas.microsoft.com/office/drawing/2014/main" id="{EFB6E470-F32D-43A1-9EF7-101957EE07C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66267" y="3695696"/>
              <a:ext cx="338666" cy="338666"/>
            </a:xfrm>
            <a:prstGeom prst="rect">
              <a:avLst/>
            </a:prstGeom>
          </p:spPr>
        </p:pic>
        <p:pic>
          <p:nvPicPr>
            <p:cNvPr id="14" name="Graphic 13" descr="Checkmark with solid fill">
              <a:extLst>
                <a:ext uri="{FF2B5EF4-FFF2-40B4-BE49-F238E27FC236}">
                  <a16:creationId xmlns:a16="http://schemas.microsoft.com/office/drawing/2014/main" id="{A4220D9A-9527-43B9-A254-02C7E694DC6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57434" y="2785533"/>
              <a:ext cx="410633" cy="410633"/>
            </a:xfrm>
            <a:prstGeom prst="rect">
              <a:avLst/>
            </a:prstGeom>
          </p:spPr>
        </p:pic>
        <p:pic>
          <p:nvPicPr>
            <p:cNvPr id="23" name="Graphic 22" descr="Checkmark with solid fill">
              <a:extLst>
                <a:ext uri="{FF2B5EF4-FFF2-40B4-BE49-F238E27FC236}">
                  <a16:creationId xmlns:a16="http://schemas.microsoft.com/office/drawing/2014/main" id="{1FB3BB6C-DC6E-4F31-B403-1DCB4FA9E9F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62171" y="3223681"/>
              <a:ext cx="410633" cy="410633"/>
            </a:xfrm>
            <a:prstGeom prst="rect">
              <a:avLst/>
            </a:prstGeom>
          </p:spPr>
        </p:pic>
        <p:pic>
          <p:nvPicPr>
            <p:cNvPr id="24" name="Graphic 23" descr="Checkmark with solid fill">
              <a:extLst>
                <a:ext uri="{FF2B5EF4-FFF2-40B4-BE49-F238E27FC236}">
                  <a16:creationId xmlns:a16="http://schemas.microsoft.com/office/drawing/2014/main" id="{7B716038-7C7E-4305-929B-271831D793A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64037" y="3661829"/>
              <a:ext cx="410633" cy="410633"/>
            </a:xfrm>
            <a:prstGeom prst="rect">
              <a:avLst/>
            </a:prstGeom>
          </p:spPr>
        </p:pic>
        <p:pic>
          <p:nvPicPr>
            <p:cNvPr id="16" name="Graphic 15" descr="Line arrow: Slight curve with solid fill">
              <a:extLst>
                <a:ext uri="{FF2B5EF4-FFF2-40B4-BE49-F238E27FC236}">
                  <a16:creationId xmlns:a16="http://schemas.microsoft.com/office/drawing/2014/main" id="{F6CE8B9A-0CA0-41F4-8A6D-302C9F1BF91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869131" y="2785533"/>
              <a:ext cx="446617" cy="446617"/>
            </a:xfrm>
            <a:prstGeom prst="rect">
              <a:avLst/>
            </a:prstGeom>
          </p:spPr>
        </p:pic>
        <p:pic>
          <p:nvPicPr>
            <p:cNvPr id="27" name="Graphic 26" descr="Line arrow: Slight curve with solid fill">
              <a:extLst>
                <a:ext uri="{FF2B5EF4-FFF2-40B4-BE49-F238E27FC236}">
                  <a16:creationId xmlns:a16="http://schemas.microsoft.com/office/drawing/2014/main" id="{8A645065-191E-4A55-A380-449B593E418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883133" y="3205688"/>
              <a:ext cx="446617" cy="446617"/>
            </a:xfrm>
            <a:prstGeom prst="rect">
              <a:avLst/>
            </a:prstGeom>
          </p:spPr>
        </p:pic>
        <p:pic>
          <p:nvPicPr>
            <p:cNvPr id="28" name="Graphic 27" descr="Line arrow: Slight curve with solid fill">
              <a:extLst>
                <a:ext uri="{FF2B5EF4-FFF2-40B4-BE49-F238E27FC236}">
                  <a16:creationId xmlns:a16="http://schemas.microsoft.com/office/drawing/2014/main" id="{7461A996-C87F-4E27-9E59-A5C7371284A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883133" y="3647013"/>
              <a:ext cx="446617" cy="446617"/>
            </a:xfrm>
            <a:prstGeom prst="rect">
              <a:avLst/>
            </a:prstGeom>
          </p:spPr>
        </p:pic>
      </p:grpSp>
      <p:pic>
        <p:nvPicPr>
          <p:cNvPr id="20" name="Graphic 19" descr="Add with solid fill">
            <a:extLst>
              <a:ext uri="{FF2B5EF4-FFF2-40B4-BE49-F238E27FC236}">
                <a16:creationId xmlns:a16="http://schemas.microsoft.com/office/drawing/2014/main" id="{807579FD-0AAE-494E-9C49-F6155CA419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715597" y="2990849"/>
            <a:ext cx="914400" cy="914400"/>
          </a:xfrm>
          <a:prstGeom prst="rect">
            <a:avLst/>
          </a:prstGeom>
        </p:spPr>
      </p:pic>
      <p:grpSp>
        <p:nvGrpSpPr>
          <p:cNvPr id="29" name="Group 28">
            <a:extLst>
              <a:ext uri="{FF2B5EF4-FFF2-40B4-BE49-F238E27FC236}">
                <a16:creationId xmlns:a16="http://schemas.microsoft.com/office/drawing/2014/main" id="{180E652A-C65E-4895-A9D8-6946A33B982C}"/>
              </a:ext>
            </a:extLst>
          </p:cNvPr>
          <p:cNvGrpSpPr/>
          <p:nvPr/>
        </p:nvGrpSpPr>
        <p:grpSpPr>
          <a:xfrm>
            <a:off x="7552155" y="3320333"/>
            <a:ext cx="633574" cy="255431"/>
            <a:chOff x="3955730" y="4643252"/>
            <a:chExt cx="585270" cy="211777"/>
          </a:xfrm>
        </p:grpSpPr>
        <p:cxnSp>
          <p:nvCxnSpPr>
            <p:cNvPr id="25" name="Straight Connector 24">
              <a:extLst>
                <a:ext uri="{FF2B5EF4-FFF2-40B4-BE49-F238E27FC236}">
                  <a16:creationId xmlns:a16="http://schemas.microsoft.com/office/drawing/2014/main" id="{05B3BB8E-AB00-43AA-819C-F5812AA283A4}"/>
                </a:ext>
              </a:extLst>
            </p:cNvPr>
            <p:cNvCxnSpPr>
              <a:cxnSpLocks/>
            </p:cNvCxnSpPr>
            <p:nvPr/>
          </p:nvCxnSpPr>
          <p:spPr>
            <a:xfrm>
              <a:off x="3955730" y="4643252"/>
              <a:ext cx="580644"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6B3B11EC-9B27-49BA-B287-D7D0A0AA0832}"/>
                </a:ext>
              </a:extLst>
            </p:cNvPr>
            <p:cNvCxnSpPr>
              <a:cxnSpLocks/>
            </p:cNvCxnSpPr>
            <p:nvPr/>
          </p:nvCxnSpPr>
          <p:spPr>
            <a:xfrm>
              <a:off x="3960356" y="4855029"/>
              <a:ext cx="580644" cy="0"/>
            </a:xfrm>
            <a:prstGeom prst="line">
              <a:avLst/>
            </a:prstGeom>
            <a:ln w="76200"/>
          </p:spPr>
          <p:style>
            <a:lnRef idx="1">
              <a:schemeClr val="dk1"/>
            </a:lnRef>
            <a:fillRef idx="0">
              <a:schemeClr val="dk1"/>
            </a:fillRef>
            <a:effectRef idx="0">
              <a:schemeClr val="dk1"/>
            </a:effectRef>
            <a:fontRef idx="minor">
              <a:schemeClr val="tx1"/>
            </a:fontRef>
          </p:style>
        </p:cxnSp>
      </p:grpSp>
      <p:sp>
        <p:nvSpPr>
          <p:cNvPr id="31" name="TextBox 30">
            <a:extLst>
              <a:ext uri="{FF2B5EF4-FFF2-40B4-BE49-F238E27FC236}">
                <a16:creationId xmlns:a16="http://schemas.microsoft.com/office/drawing/2014/main" id="{6CFD166D-DB2E-4B83-9582-9A802B429950}"/>
              </a:ext>
            </a:extLst>
          </p:cNvPr>
          <p:cNvSpPr txBox="1"/>
          <p:nvPr/>
        </p:nvSpPr>
        <p:spPr>
          <a:xfrm>
            <a:off x="1684315" y="4284503"/>
            <a:ext cx="2242485" cy="461665"/>
          </a:xfrm>
          <a:prstGeom prst="rect">
            <a:avLst/>
          </a:prstGeom>
          <a:noFill/>
        </p:spPr>
        <p:txBody>
          <a:bodyPr wrap="square" rtlCol="0">
            <a:spAutoFit/>
          </a:bodyPr>
          <a:lstStyle/>
          <a:p>
            <a:r>
              <a:rPr lang="en-US" sz="2400"/>
              <a:t>Ask Questions</a:t>
            </a:r>
          </a:p>
        </p:txBody>
      </p:sp>
      <p:sp>
        <p:nvSpPr>
          <p:cNvPr id="38" name="TextBox 37">
            <a:extLst>
              <a:ext uri="{FF2B5EF4-FFF2-40B4-BE49-F238E27FC236}">
                <a16:creationId xmlns:a16="http://schemas.microsoft.com/office/drawing/2014/main" id="{8C6C9043-83D3-4C0E-A00E-CF9D0DC72908}"/>
              </a:ext>
            </a:extLst>
          </p:cNvPr>
          <p:cNvSpPr txBox="1"/>
          <p:nvPr/>
        </p:nvSpPr>
        <p:spPr>
          <a:xfrm>
            <a:off x="4728147" y="4328460"/>
            <a:ext cx="3038732" cy="461665"/>
          </a:xfrm>
          <a:prstGeom prst="rect">
            <a:avLst/>
          </a:prstGeom>
          <a:noFill/>
        </p:spPr>
        <p:txBody>
          <a:bodyPr wrap="square" rtlCol="0">
            <a:spAutoFit/>
          </a:bodyPr>
          <a:lstStyle/>
          <a:p>
            <a:r>
              <a:rPr lang="en-US" sz="2400"/>
              <a:t>Tabulate &amp; Interpret</a:t>
            </a:r>
          </a:p>
        </p:txBody>
      </p:sp>
      <p:sp>
        <p:nvSpPr>
          <p:cNvPr id="39" name="TextBox 38">
            <a:extLst>
              <a:ext uri="{FF2B5EF4-FFF2-40B4-BE49-F238E27FC236}">
                <a16:creationId xmlns:a16="http://schemas.microsoft.com/office/drawing/2014/main" id="{6C653340-AFE3-4E98-92F9-1F4078A09CBA}"/>
              </a:ext>
            </a:extLst>
          </p:cNvPr>
          <p:cNvSpPr txBox="1"/>
          <p:nvPr/>
        </p:nvSpPr>
        <p:spPr>
          <a:xfrm>
            <a:off x="8320372" y="4389182"/>
            <a:ext cx="2739055" cy="830997"/>
          </a:xfrm>
          <a:prstGeom prst="rect">
            <a:avLst/>
          </a:prstGeom>
          <a:noFill/>
        </p:spPr>
        <p:txBody>
          <a:bodyPr wrap="square" rtlCol="0">
            <a:spAutoFit/>
          </a:bodyPr>
          <a:lstStyle/>
          <a:p>
            <a:pPr algn="ctr"/>
            <a:r>
              <a:rPr lang="en-US" sz="2400"/>
              <a:t>Develop Customer Needs</a:t>
            </a:r>
          </a:p>
        </p:txBody>
      </p:sp>
    </p:spTree>
    <p:extLst>
      <p:ext uri="{BB962C8B-B14F-4D97-AF65-F5344CB8AC3E}">
        <p14:creationId xmlns:p14="http://schemas.microsoft.com/office/powerpoint/2010/main" val="359600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par>
                                <p:cTn id="8" presetID="10" presetClass="entr" presetSubtype="0" fill="hold" nodeType="withEffect">
                                  <p:stCondLst>
                                    <p:cond delay="0"/>
                                  </p:stCondLst>
                                  <p:childTnLst>
                                    <p:set>
                                      <p:cBhvr>
                                        <p:cTn id="9" dur="1" fill="hold">
                                          <p:stCondLst>
                                            <p:cond delay="0"/>
                                          </p:stCondLst>
                                        </p:cTn>
                                        <p:tgtEl>
                                          <p:spTgt spid="350"/>
                                        </p:tgtEl>
                                        <p:attrNameLst>
                                          <p:attrName>style.visibility</p:attrName>
                                        </p:attrNameLst>
                                      </p:cBhvr>
                                      <p:to>
                                        <p:strVal val="visible"/>
                                      </p:to>
                                    </p:set>
                                    <p:animEffect transition="in" filter="fade">
                                      <p:cBhvr>
                                        <p:cTn id="10" dur="1000"/>
                                        <p:tgtEl>
                                          <p:spTgt spid="35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4"/>
          <p:cNvSpPr/>
          <p:nvPr/>
        </p:nvSpPr>
        <p:spPr>
          <a:xfrm>
            <a:off x="859168" y="711531"/>
            <a:ext cx="3337221" cy="77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50" name="Google Shape;350;p34"/>
          <p:cNvSpPr txBox="1">
            <a:spLocks noGrp="1"/>
          </p:cNvSpPr>
          <p:nvPr>
            <p:ph type="title"/>
          </p:nvPr>
        </p:nvSpPr>
        <p:spPr>
          <a:xfrm>
            <a:off x="757380" y="523884"/>
            <a:ext cx="3540798" cy="858394"/>
          </a:xfrm>
          <a:prstGeom prst="rect">
            <a:avLst/>
          </a:prstGeom>
          <a:noFill/>
          <a:ln>
            <a:noFill/>
          </a:ln>
        </p:spPr>
        <p:txBody>
          <a:bodyPr spcFirstLastPara="1" wrap="square" lIns="91433" tIns="45700" rIns="91433" bIns="45700" anchor="b" anchorCtr="0">
            <a:normAutofit fontScale="90000"/>
          </a:bodyPr>
          <a:lstStyle/>
          <a:p>
            <a:pPr algn="ctr"/>
            <a:r>
              <a:rPr lang="en">
                <a:solidFill>
                  <a:srgbClr val="000000"/>
                </a:solidFill>
              </a:rPr>
              <a:t>Customer Needs</a:t>
            </a:r>
            <a:endParaRPr>
              <a:solidFill>
                <a:srgbClr val="000000"/>
              </a:solidFill>
            </a:endParaRPr>
          </a:p>
        </p:txBody>
      </p:sp>
      <p:sp>
        <p:nvSpPr>
          <p:cNvPr id="352" name="Google Shape;352;p34"/>
          <p:cNvSpPr txBox="1"/>
          <p:nvPr/>
        </p:nvSpPr>
        <p:spPr>
          <a:xfrm>
            <a:off x="5110200" y="6160367"/>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cs typeface="Arial"/>
                <a:sym typeface="Arial"/>
              </a:rPr>
              <a:t>Charles Stubbs</a:t>
            </a:r>
            <a:endParaRPr sz="1867" kern="0">
              <a:solidFill>
                <a:srgbClr val="000000"/>
              </a:solidFill>
              <a:latin typeface="Arial"/>
              <a:ea typeface="Arial"/>
              <a:cs typeface="Arial"/>
              <a:sym typeface="Arial"/>
            </a:endParaRPr>
          </a:p>
        </p:txBody>
      </p:sp>
      <p:sp>
        <p:nvSpPr>
          <p:cNvPr id="353" name="Google Shape;353;p34"/>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17</a:t>
            </a:fld>
            <a:endParaRPr kern="0">
              <a:solidFill>
                <a:srgbClr val="000000"/>
              </a:solidFill>
            </a:endParaRPr>
          </a:p>
        </p:txBody>
      </p:sp>
      <p:sp>
        <p:nvSpPr>
          <p:cNvPr id="11" name="Google Shape;279;p31">
            <a:extLst>
              <a:ext uri="{FF2B5EF4-FFF2-40B4-BE49-F238E27FC236}">
                <a16:creationId xmlns:a16="http://schemas.microsoft.com/office/drawing/2014/main" id="{D0829EC1-11D6-4B8C-9498-2CA2FDD422BF}"/>
              </a:ext>
            </a:extLst>
          </p:cNvPr>
          <p:cNvSpPr/>
          <p:nvPr/>
        </p:nvSpPr>
        <p:spPr>
          <a:xfrm>
            <a:off x="859168" y="2026378"/>
            <a:ext cx="10888332" cy="771600"/>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r>
              <a:rPr lang="en-US" sz="2400" b="1" kern="0">
                <a:solidFill>
                  <a:srgbClr val="000000"/>
                </a:solidFill>
                <a:latin typeface="Arial"/>
                <a:ea typeface="Arial"/>
                <a:cs typeface="Arial"/>
                <a:sym typeface="Arial"/>
              </a:rPr>
              <a:t>1. Eliminates ceramic part damage</a:t>
            </a:r>
            <a:endParaRPr sz="2400" b="1" kern="0">
              <a:solidFill>
                <a:srgbClr val="000000"/>
              </a:solidFill>
              <a:latin typeface="Arial"/>
              <a:ea typeface="Arial"/>
              <a:cs typeface="Arial"/>
              <a:sym typeface="Arial"/>
            </a:endParaRPr>
          </a:p>
        </p:txBody>
      </p:sp>
      <p:sp>
        <p:nvSpPr>
          <p:cNvPr id="32" name="Google Shape;279;p31">
            <a:extLst>
              <a:ext uri="{FF2B5EF4-FFF2-40B4-BE49-F238E27FC236}">
                <a16:creationId xmlns:a16="http://schemas.microsoft.com/office/drawing/2014/main" id="{E0108589-611B-490C-AAAD-6A233254212C}"/>
              </a:ext>
            </a:extLst>
          </p:cNvPr>
          <p:cNvSpPr/>
          <p:nvPr/>
        </p:nvSpPr>
        <p:spPr>
          <a:xfrm>
            <a:off x="859168" y="2882107"/>
            <a:ext cx="10888332" cy="771600"/>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r>
              <a:rPr lang="en-US" sz="2400" b="1" kern="0">
                <a:solidFill>
                  <a:srgbClr val="000000"/>
                </a:solidFill>
                <a:latin typeface="Arial"/>
                <a:ea typeface="Arial"/>
                <a:cs typeface="Arial"/>
                <a:sym typeface="Arial"/>
              </a:rPr>
              <a:t>2. Pick and Place capability</a:t>
            </a:r>
            <a:endParaRPr sz="2400" b="1" kern="0">
              <a:solidFill>
                <a:srgbClr val="000000"/>
              </a:solidFill>
              <a:latin typeface="Arial"/>
              <a:ea typeface="Arial"/>
              <a:cs typeface="Arial"/>
              <a:sym typeface="Arial"/>
            </a:endParaRPr>
          </a:p>
        </p:txBody>
      </p:sp>
      <p:sp>
        <p:nvSpPr>
          <p:cNvPr id="35" name="Google Shape;279;p31">
            <a:extLst>
              <a:ext uri="{FF2B5EF4-FFF2-40B4-BE49-F238E27FC236}">
                <a16:creationId xmlns:a16="http://schemas.microsoft.com/office/drawing/2014/main" id="{3DBCB9B6-F241-4391-BF14-34A26F9FEEDE}"/>
              </a:ext>
            </a:extLst>
          </p:cNvPr>
          <p:cNvSpPr/>
          <p:nvPr/>
        </p:nvSpPr>
        <p:spPr>
          <a:xfrm>
            <a:off x="859168" y="3763601"/>
            <a:ext cx="10888332" cy="771600"/>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r>
              <a:rPr lang="en-US" sz="2400" b="1" kern="0">
                <a:solidFill>
                  <a:srgbClr val="000000"/>
                </a:solidFill>
                <a:latin typeface="Arial"/>
                <a:ea typeface="Arial"/>
                <a:cs typeface="Arial"/>
                <a:sym typeface="Arial"/>
              </a:rPr>
              <a:t>3. </a:t>
            </a:r>
            <a:r>
              <a:rPr lang="en-US" sz="2400" b="1"/>
              <a:t>Handles parts from horizontal and vertical orientations</a:t>
            </a:r>
            <a:endParaRPr sz="2400" b="1" kern="0">
              <a:solidFill>
                <a:srgbClr val="000000"/>
              </a:solidFill>
              <a:latin typeface="Arial"/>
              <a:ea typeface="Arial"/>
              <a:cs typeface="Arial"/>
              <a:sym typeface="Arial"/>
            </a:endParaRPr>
          </a:p>
        </p:txBody>
      </p:sp>
      <p:sp>
        <p:nvSpPr>
          <p:cNvPr id="37" name="Google Shape;279;p31">
            <a:extLst>
              <a:ext uri="{FF2B5EF4-FFF2-40B4-BE49-F238E27FC236}">
                <a16:creationId xmlns:a16="http://schemas.microsoft.com/office/drawing/2014/main" id="{4E0FCAC9-6959-436C-A482-EA7468786419}"/>
              </a:ext>
            </a:extLst>
          </p:cNvPr>
          <p:cNvSpPr/>
          <p:nvPr/>
        </p:nvSpPr>
        <p:spPr>
          <a:xfrm>
            <a:off x="859168" y="4641990"/>
            <a:ext cx="10888332" cy="771600"/>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r>
              <a:rPr lang="en-US" sz="2400" b="1" kern="0">
                <a:solidFill>
                  <a:srgbClr val="000000"/>
                </a:solidFill>
                <a:latin typeface="Arial"/>
                <a:ea typeface="Arial"/>
                <a:cs typeface="Arial"/>
                <a:sym typeface="Arial"/>
              </a:rPr>
              <a:t>4. </a:t>
            </a:r>
            <a:r>
              <a:rPr lang="en-US" sz="2400" b="1">
                <a:sym typeface="Arial"/>
              </a:rPr>
              <a:t>R</a:t>
            </a:r>
            <a:r>
              <a:rPr lang="en-US" sz="2400" b="1"/>
              <a:t>epeatable, reliable results</a:t>
            </a:r>
            <a:endParaRPr sz="2400" b="1"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316828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par>
                                <p:cTn id="8" presetID="10" presetClass="entr" presetSubtype="0" fill="hold" nodeType="withEffect">
                                  <p:stCondLst>
                                    <p:cond delay="0"/>
                                  </p:stCondLst>
                                  <p:childTnLst>
                                    <p:set>
                                      <p:cBhvr>
                                        <p:cTn id="9" dur="1" fill="hold">
                                          <p:stCondLst>
                                            <p:cond delay="0"/>
                                          </p:stCondLst>
                                        </p:cTn>
                                        <p:tgtEl>
                                          <p:spTgt spid="350"/>
                                        </p:tgtEl>
                                        <p:attrNameLst>
                                          <p:attrName>style.visibility</p:attrName>
                                        </p:attrNameLst>
                                      </p:cBhvr>
                                      <p:to>
                                        <p:strVal val="visible"/>
                                      </p:to>
                                    </p:set>
                                    <p:animEffect transition="in" filter="fade">
                                      <p:cBhvr>
                                        <p:cTn id="10" dur="1000"/>
                                        <p:tgtEl>
                                          <p:spTgt spid="35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10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childTnLst>
                                </p:cTn>
                              </p:par>
                              <p:par>
                                <p:cTn id="20" presetID="10"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4"/>
          <p:cNvSpPr/>
          <p:nvPr/>
        </p:nvSpPr>
        <p:spPr>
          <a:xfrm>
            <a:off x="738526" y="763571"/>
            <a:ext cx="5189028" cy="71956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50" name="Google Shape;350;p34"/>
          <p:cNvSpPr txBox="1">
            <a:spLocks noGrp="1"/>
          </p:cNvSpPr>
          <p:nvPr>
            <p:ph type="title"/>
          </p:nvPr>
        </p:nvSpPr>
        <p:spPr>
          <a:xfrm>
            <a:off x="757380" y="508480"/>
            <a:ext cx="5087239" cy="858394"/>
          </a:xfrm>
          <a:prstGeom prst="rect">
            <a:avLst/>
          </a:prstGeom>
          <a:noFill/>
          <a:ln>
            <a:noFill/>
          </a:ln>
        </p:spPr>
        <p:txBody>
          <a:bodyPr spcFirstLastPara="1" wrap="square" lIns="91433" tIns="45700" rIns="91433" bIns="45700" anchor="b" anchorCtr="0">
            <a:normAutofit fontScale="90000"/>
          </a:bodyPr>
          <a:lstStyle/>
          <a:p>
            <a:pPr algn="ctr"/>
            <a:r>
              <a:rPr lang="en">
                <a:solidFill>
                  <a:srgbClr val="000000"/>
                </a:solidFill>
              </a:rPr>
              <a:t>Functional Decomposition</a:t>
            </a:r>
            <a:endParaRPr>
              <a:solidFill>
                <a:srgbClr val="000000"/>
              </a:solidFill>
            </a:endParaRPr>
          </a:p>
        </p:txBody>
      </p:sp>
      <p:sp>
        <p:nvSpPr>
          <p:cNvPr id="351" name="Google Shape;351;p34"/>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352" name="Google Shape;352;p34"/>
          <p:cNvSpPr txBox="1"/>
          <p:nvPr/>
        </p:nvSpPr>
        <p:spPr>
          <a:xfrm>
            <a:off x="5224500" y="6120896"/>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cs typeface="Arial"/>
                <a:sym typeface="Arial"/>
              </a:rPr>
              <a:t>Charles Stubbs</a:t>
            </a:r>
            <a:endParaRPr sz="1867" kern="0">
              <a:solidFill>
                <a:srgbClr val="000000"/>
              </a:solidFill>
              <a:latin typeface="Arial"/>
              <a:ea typeface="Arial"/>
              <a:cs typeface="Arial"/>
              <a:sym typeface="Arial"/>
            </a:endParaRPr>
          </a:p>
        </p:txBody>
      </p:sp>
      <p:sp>
        <p:nvSpPr>
          <p:cNvPr id="353" name="Google Shape;353;p34"/>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18</a:t>
            </a:fld>
            <a:endParaRPr kern="0">
              <a:solidFill>
                <a:srgbClr val="000000"/>
              </a:solidFill>
            </a:endParaRPr>
          </a:p>
        </p:txBody>
      </p:sp>
      <p:sp>
        <p:nvSpPr>
          <p:cNvPr id="11" name="Google Shape;279;p31">
            <a:extLst>
              <a:ext uri="{FF2B5EF4-FFF2-40B4-BE49-F238E27FC236}">
                <a16:creationId xmlns:a16="http://schemas.microsoft.com/office/drawing/2014/main" id="{8FD9AAB5-4A6D-4DF5-8B95-B7B0AA70E1CF}"/>
              </a:ext>
            </a:extLst>
          </p:cNvPr>
          <p:cNvSpPr/>
          <p:nvPr/>
        </p:nvSpPr>
        <p:spPr>
          <a:xfrm>
            <a:off x="882968" y="1656031"/>
            <a:ext cx="10357838"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grpSp>
        <p:nvGrpSpPr>
          <p:cNvPr id="14" name="Group 13">
            <a:extLst>
              <a:ext uri="{FF2B5EF4-FFF2-40B4-BE49-F238E27FC236}">
                <a16:creationId xmlns:a16="http://schemas.microsoft.com/office/drawing/2014/main" id="{CFA106FF-4503-499B-947D-B11C3A7E03B5}"/>
              </a:ext>
            </a:extLst>
          </p:cNvPr>
          <p:cNvGrpSpPr/>
          <p:nvPr/>
        </p:nvGrpSpPr>
        <p:grpSpPr>
          <a:xfrm>
            <a:off x="1536700" y="2358300"/>
            <a:ext cx="1796340" cy="1854602"/>
            <a:chOff x="1536700" y="2358300"/>
            <a:chExt cx="1796340" cy="1854602"/>
          </a:xfrm>
        </p:grpSpPr>
        <p:pic>
          <p:nvPicPr>
            <p:cNvPr id="4" name="Graphic 3" descr="Chat bubble with solid fill">
              <a:extLst>
                <a:ext uri="{FF2B5EF4-FFF2-40B4-BE49-F238E27FC236}">
                  <a16:creationId xmlns:a16="http://schemas.microsoft.com/office/drawing/2014/main" id="{B955389D-9DE3-4ABE-A021-A4DBAAE35B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6700" y="2358300"/>
              <a:ext cx="1739900" cy="1739900"/>
            </a:xfrm>
            <a:prstGeom prst="rect">
              <a:avLst/>
            </a:prstGeom>
          </p:spPr>
        </p:pic>
        <p:sp>
          <p:nvSpPr>
            <p:cNvPr id="13" name="TextBox 12">
              <a:extLst>
                <a:ext uri="{FF2B5EF4-FFF2-40B4-BE49-F238E27FC236}">
                  <a16:creationId xmlns:a16="http://schemas.microsoft.com/office/drawing/2014/main" id="{230DD2B6-B437-4E21-BC05-1C104B69C9AB}"/>
                </a:ext>
              </a:extLst>
            </p:cNvPr>
            <p:cNvSpPr txBox="1"/>
            <p:nvPr/>
          </p:nvSpPr>
          <p:spPr>
            <a:xfrm>
              <a:off x="1593140" y="3843570"/>
              <a:ext cx="1739900" cy="369332"/>
            </a:xfrm>
            <a:prstGeom prst="rect">
              <a:avLst/>
            </a:prstGeom>
            <a:noFill/>
          </p:spPr>
          <p:txBody>
            <a:bodyPr wrap="square" rtlCol="0">
              <a:spAutoFit/>
            </a:bodyPr>
            <a:lstStyle/>
            <a:p>
              <a:r>
                <a:rPr lang="en-US"/>
                <a:t>Identify Needs</a:t>
              </a:r>
            </a:p>
          </p:txBody>
        </p:sp>
      </p:grpSp>
      <p:grpSp>
        <p:nvGrpSpPr>
          <p:cNvPr id="15" name="Group 14">
            <a:extLst>
              <a:ext uri="{FF2B5EF4-FFF2-40B4-BE49-F238E27FC236}">
                <a16:creationId xmlns:a16="http://schemas.microsoft.com/office/drawing/2014/main" id="{4B1F2701-5148-4693-8CE2-637E17415B9D}"/>
              </a:ext>
            </a:extLst>
          </p:cNvPr>
          <p:cNvGrpSpPr/>
          <p:nvPr/>
        </p:nvGrpSpPr>
        <p:grpSpPr>
          <a:xfrm>
            <a:off x="3879176" y="2231300"/>
            <a:ext cx="2042554" cy="1981602"/>
            <a:chOff x="3879176" y="2231300"/>
            <a:chExt cx="2042554" cy="1981602"/>
          </a:xfrm>
        </p:grpSpPr>
        <p:pic>
          <p:nvPicPr>
            <p:cNvPr id="6" name="Graphic 5" descr="Work from home desk with solid fill">
              <a:extLst>
                <a:ext uri="{FF2B5EF4-FFF2-40B4-BE49-F238E27FC236}">
                  <a16:creationId xmlns:a16="http://schemas.microsoft.com/office/drawing/2014/main" id="{C8C04AEC-565F-46DE-B077-C37D9F92BD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85000" y="2231300"/>
              <a:ext cx="1866900" cy="1866900"/>
            </a:xfrm>
            <a:prstGeom prst="rect">
              <a:avLst/>
            </a:prstGeom>
          </p:spPr>
        </p:pic>
        <p:sp>
          <p:nvSpPr>
            <p:cNvPr id="19" name="TextBox 18">
              <a:extLst>
                <a:ext uri="{FF2B5EF4-FFF2-40B4-BE49-F238E27FC236}">
                  <a16:creationId xmlns:a16="http://schemas.microsoft.com/office/drawing/2014/main" id="{5757ACBD-E61F-4742-A4FC-2E292379500C}"/>
                </a:ext>
              </a:extLst>
            </p:cNvPr>
            <p:cNvSpPr txBox="1"/>
            <p:nvPr/>
          </p:nvSpPr>
          <p:spPr>
            <a:xfrm>
              <a:off x="3879176" y="3843570"/>
              <a:ext cx="2042554" cy="369332"/>
            </a:xfrm>
            <a:prstGeom prst="rect">
              <a:avLst/>
            </a:prstGeom>
            <a:noFill/>
          </p:spPr>
          <p:txBody>
            <a:bodyPr wrap="square" rtlCol="0">
              <a:spAutoFit/>
            </a:bodyPr>
            <a:lstStyle/>
            <a:p>
              <a:r>
                <a:rPr lang="en-US"/>
                <a:t>Identify Functions</a:t>
              </a:r>
            </a:p>
          </p:txBody>
        </p:sp>
      </p:grpSp>
      <p:grpSp>
        <p:nvGrpSpPr>
          <p:cNvPr id="16" name="Group 15">
            <a:extLst>
              <a:ext uri="{FF2B5EF4-FFF2-40B4-BE49-F238E27FC236}">
                <a16:creationId xmlns:a16="http://schemas.microsoft.com/office/drawing/2014/main" id="{B78DADE3-0FED-4E6F-8322-D95FF77FA718}"/>
              </a:ext>
            </a:extLst>
          </p:cNvPr>
          <p:cNvGrpSpPr/>
          <p:nvPr/>
        </p:nvGrpSpPr>
        <p:grpSpPr>
          <a:xfrm>
            <a:off x="6374236" y="2443250"/>
            <a:ext cx="1739900" cy="1782352"/>
            <a:chOff x="6374236" y="2443250"/>
            <a:chExt cx="1739900" cy="1782352"/>
          </a:xfrm>
        </p:grpSpPr>
        <p:pic>
          <p:nvPicPr>
            <p:cNvPr id="12" name="Graphic 11" descr="Transfer with solid fill">
              <a:extLst>
                <a:ext uri="{FF2B5EF4-FFF2-40B4-BE49-F238E27FC236}">
                  <a16:creationId xmlns:a16="http://schemas.microsoft.com/office/drawing/2014/main" id="{ABCC8045-EB66-4B99-AE94-FBB08D0FC8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74600" y="2443250"/>
              <a:ext cx="1443000" cy="1443000"/>
            </a:xfrm>
            <a:prstGeom prst="rect">
              <a:avLst/>
            </a:prstGeom>
          </p:spPr>
        </p:pic>
        <p:sp>
          <p:nvSpPr>
            <p:cNvPr id="20" name="TextBox 19">
              <a:extLst>
                <a:ext uri="{FF2B5EF4-FFF2-40B4-BE49-F238E27FC236}">
                  <a16:creationId xmlns:a16="http://schemas.microsoft.com/office/drawing/2014/main" id="{E1E0745D-C8DF-43A6-9281-9F185D95CF1D}"/>
                </a:ext>
              </a:extLst>
            </p:cNvPr>
            <p:cNvSpPr txBox="1"/>
            <p:nvPr/>
          </p:nvSpPr>
          <p:spPr>
            <a:xfrm>
              <a:off x="6374236" y="3856270"/>
              <a:ext cx="1739900" cy="369332"/>
            </a:xfrm>
            <a:prstGeom prst="rect">
              <a:avLst/>
            </a:prstGeom>
            <a:noFill/>
          </p:spPr>
          <p:txBody>
            <a:bodyPr wrap="square" rtlCol="0">
              <a:spAutoFit/>
            </a:bodyPr>
            <a:lstStyle/>
            <a:p>
              <a:pPr algn="ctr"/>
              <a:r>
                <a:rPr lang="en-US"/>
                <a:t>Relate </a:t>
              </a:r>
            </a:p>
          </p:txBody>
        </p:sp>
      </p:grpSp>
      <p:grpSp>
        <p:nvGrpSpPr>
          <p:cNvPr id="17" name="Group 16">
            <a:extLst>
              <a:ext uri="{FF2B5EF4-FFF2-40B4-BE49-F238E27FC236}">
                <a16:creationId xmlns:a16="http://schemas.microsoft.com/office/drawing/2014/main" id="{0FA16D51-9168-403D-A1FB-BC7E87EAF30B}"/>
              </a:ext>
            </a:extLst>
          </p:cNvPr>
          <p:cNvGrpSpPr/>
          <p:nvPr/>
        </p:nvGrpSpPr>
        <p:grpSpPr>
          <a:xfrm>
            <a:off x="8623300" y="2244000"/>
            <a:ext cx="1739900" cy="2582582"/>
            <a:chOff x="8623300" y="2244000"/>
            <a:chExt cx="1739900" cy="2582582"/>
          </a:xfrm>
        </p:grpSpPr>
        <p:pic>
          <p:nvPicPr>
            <p:cNvPr id="10" name="Graphic 9" descr="Decision chart with solid fill">
              <a:extLst>
                <a:ext uri="{FF2B5EF4-FFF2-40B4-BE49-F238E27FC236}">
                  <a16:creationId xmlns:a16="http://schemas.microsoft.com/office/drawing/2014/main" id="{F89B0222-AA9E-42CE-8392-077F386BBEC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23300" y="2244000"/>
              <a:ext cx="1739900" cy="1739900"/>
            </a:xfrm>
            <a:prstGeom prst="rect">
              <a:avLst/>
            </a:prstGeom>
          </p:spPr>
        </p:pic>
        <p:sp>
          <p:nvSpPr>
            <p:cNvPr id="21" name="TextBox 20">
              <a:extLst>
                <a:ext uri="{FF2B5EF4-FFF2-40B4-BE49-F238E27FC236}">
                  <a16:creationId xmlns:a16="http://schemas.microsoft.com/office/drawing/2014/main" id="{F12E05B3-906D-472C-996D-A8FFD5F52C47}"/>
                </a:ext>
              </a:extLst>
            </p:cNvPr>
            <p:cNvSpPr txBox="1"/>
            <p:nvPr/>
          </p:nvSpPr>
          <p:spPr>
            <a:xfrm>
              <a:off x="8623300" y="3903252"/>
              <a:ext cx="1739900" cy="923330"/>
            </a:xfrm>
            <a:prstGeom prst="rect">
              <a:avLst/>
            </a:prstGeom>
            <a:noFill/>
          </p:spPr>
          <p:txBody>
            <a:bodyPr wrap="square" rtlCol="0">
              <a:spAutoFit/>
            </a:bodyPr>
            <a:lstStyle/>
            <a:p>
              <a:pPr algn="ctr"/>
              <a:r>
                <a:rPr lang="en-US"/>
                <a:t>Create Hierarchy Flow Chart</a:t>
              </a:r>
            </a:p>
          </p:txBody>
        </p:sp>
      </p:grpSp>
    </p:spTree>
    <p:extLst>
      <p:ext uri="{BB962C8B-B14F-4D97-AF65-F5344CB8AC3E}">
        <p14:creationId xmlns:p14="http://schemas.microsoft.com/office/powerpoint/2010/main" val="213263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par>
                                <p:cTn id="8" presetID="10" presetClass="entr" presetSubtype="0" fill="hold" nodeType="withEffect">
                                  <p:stCondLst>
                                    <p:cond delay="0"/>
                                  </p:stCondLst>
                                  <p:childTnLst>
                                    <p:set>
                                      <p:cBhvr>
                                        <p:cTn id="9" dur="1" fill="hold">
                                          <p:stCondLst>
                                            <p:cond delay="0"/>
                                          </p:stCondLst>
                                        </p:cTn>
                                        <p:tgtEl>
                                          <p:spTgt spid="350"/>
                                        </p:tgtEl>
                                        <p:attrNameLst>
                                          <p:attrName>style.visibility</p:attrName>
                                        </p:attrNameLst>
                                      </p:cBhvr>
                                      <p:to>
                                        <p:strVal val="visible"/>
                                      </p:to>
                                    </p:set>
                                    <p:animEffect transition="in" filter="fade">
                                      <p:cBhvr>
                                        <p:cTn id="10" dur="1000"/>
                                        <p:tgtEl>
                                          <p:spTgt spid="35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4"/>
          <p:cNvSpPr/>
          <p:nvPr/>
        </p:nvSpPr>
        <p:spPr>
          <a:xfrm>
            <a:off x="738526" y="763571"/>
            <a:ext cx="5189028" cy="71956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50" name="Google Shape;350;p34"/>
          <p:cNvSpPr txBox="1">
            <a:spLocks noGrp="1"/>
          </p:cNvSpPr>
          <p:nvPr>
            <p:ph type="title"/>
          </p:nvPr>
        </p:nvSpPr>
        <p:spPr>
          <a:xfrm>
            <a:off x="757380" y="508480"/>
            <a:ext cx="5087239" cy="858394"/>
          </a:xfrm>
          <a:prstGeom prst="rect">
            <a:avLst/>
          </a:prstGeom>
          <a:noFill/>
          <a:ln>
            <a:noFill/>
          </a:ln>
        </p:spPr>
        <p:txBody>
          <a:bodyPr spcFirstLastPara="1" wrap="square" lIns="91433" tIns="45700" rIns="91433" bIns="45700" anchor="b" anchorCtr="0">
            <a:normAutofit fontScale="90000"/>
          </a:bodyPr>
          <a:lstStyle/>
          <a:p>
            <a:pPr algn="ctr"/>
            <a:r>
              <a:rPr lang="en">
                <a:solidFill>
                  <a:srgbClr val="000000"/>
                </a:solidFill>
              </a:rPr>
              <a:t>Functional Decomposition</a:t>
            </a:r>
            <a:endParaRPr>
              <a:solidFill>
                <a:srgbClr val="000000"/>
              </a:solidFill>
            </a:endParaRPr>
          </a:p>
        </p:txBody>
      </p:sp>
      <p:sp>
        <p:nvSpPr>
          <p:cNvPr id="351" name="Google Shape;351;p34"/>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352" name="Google Shape;352;p34"/>
          <p:cNvSpPr txBox="1"/>
          <p:nvPr/>
        </p:nvSpPr>
        <p:spPr>
          <a:xfrm>
            <a:off x="5224500" y="6120896"/>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cs typeface="Arial"/>
                <a:sym typeface="Arial"/>
              </a:rPr>
              <a:t>Charles Stubbs</a:t>
            </a:r>
            <a:endParaRPr sz="1867" kern="0">
              <a:solidFill>
                <a:srgbClr val="000000"/>
              </a:solidFill>
              <a:latin typeface="Arial"/>
              <a:ea typeface="Arial"/>
              <a:cs typeface="Arial"/>
              <a:sym typeface="Arial"/>
            </a:endParaRPr>
          </a:p>
        </p:txBody>
      </p:sp>
      <p:sp>
        <p:nvSpPr>
          <p:cNvPr id="353" name="Google Shape;353;p34"/>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19</a:t>
            </a:fld>
            <a:endParaRPr kern="0">
              <a:solidFill>
                <a:srgbClr val="000000"/>
              </a:solidFill>
            </a:endParaRPr>
          </a:p>
        </p:txBody>
      </p:sp>
      <p:pic>
        <p:nvPicPr>
          <p:cNvPr id="3" name="Picture 2" descr="Diagram&#10;&#10;Description automatically generated">
            <a:extLst>
              <a:ext uri="{FF2B5EF4-FFF2-40B4-BE49-F238E27FC236}">
                <a16:creationId xmlns:a16="http://schemas.microsoft.com/office/drawing/2014/main" id="{1FE2BADF-B88E-473A-BC69-B780776CB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2502" y="1894687"/>
            <a:ext cx="6344574" cy="3568822"/>
          </a:xfrm>
          <a:prstGeom prst="rect">
            <a:avLst/>
          </a:prstGeom>
        </p:spPr>
      </p:pic>
    </p:spTree>
    <p:extLst>
      <p:ext uri="{BB962C8B-B14F-4D97-AF65-F5344CB8AC3E}">
        <p14:creationId xmlns:p14="http://schemas.microsoft.com/office/powerpoint/2010/main" val="73351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par>
                                <p:cTn id="8" presetID="10" presetClass="entr" presetSubtype="0" fill="hold" nodeType="withEffect">
                                  <p:stCondLst>
                                    <p:cond delay="0"/>
                                  </p:stCondLst>
                                  <p:childTnLst>
                                    <p:set>
                                      <p:cBhvr>
                                        <p:cTn id="9" dur="1" fill="hold">
                                          <p:stCondLst>
                                            <p:cond delay="0"/>
                                          </p:stCondLst>
                                        </p:cTn>
                                        <p:tgtEl>
                                          <p:spTgt spid="350"/>
                                        </p:tgtEl>
                                        <p:attrNameLst>
                                          <p:attrName>style.visibility</p:attrName>
                                        </p:attrNameLst>
                                      </p:cBhvr>
                                      <p:to>
                                        <p:strVal val="visible"/>
                                      </p:to>
                                    </p:set>
                                    <p:animEffect transition="in" filter="fade">
                                      <p:cBhvr>
                                        <p:cTn id="10" dur="10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9" name="Google Shape;279;p31"/>
          <p:cNvSpPr/>
          <p:nvPr/>
        </p:nvSpPr>
        <p:spPr>
          <a:xfrm>
            <a:off x="935670" y="1723536"/>
            <a:ext cx="10357838" cy="3905600"/>
          </a:xfrm>
          <a:prstGeom prst="roundRect">
            <a:avLst>
              <a:gd name="adj" fmla="val 16667"/>
            </a:avLst>
          </a:prstGeom>
          <a:solidFill>
            <a:schemeClr val="accent5">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82" name="Google Shape;282;p31"/>
          <p:cNvSpPr/>
          <p:nvPr/>
        </p:nvSpPr>
        <p:spPr>
          <a:xfrm>
            <a:off x="928900" y="654669"/>
            <a:ext cx="2071989" cy="89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83" name="Google Shape;283;p31"/>
          <p:cNvSpPr txBox="1">
            <a:spLocks noGrp="1"/>
          </p:cNvSpPr>
          <p:nvPr>
            <p:ph type="title"/>
          </p:nvPr>
        </p:nvSpPr>
        <p:spPr>
          <a:xfrm>
            <a:off x="1008246" y="377861"/>
            <a:ext cx="10515600" cy="996800"/>
          </a:xfrm>
          <a:prstGeom prst="rect">
            <a:avLst/>
          </a:prstGeom>
          <a:noFill/>
          <a:ln>
            <a:noFill/>
          </a:ln>
        </p:spPr>
        <p:txBody>
          <a:bodyPr spcFirstLastPara="1" wrap="square" lIns="91433" tIns="45700" rIns="91433" bIns="45700" anchor="b" anchorCtr="0">
            <a:normAutofit/>
          </a:bodyPr>
          <a:lstStyle/>
          <a:p>
            <a:r>
              <a:rPr lang="en">
                <a:solidFill>
                  <a:srgbClr val="000000"/>
                </a:solidFill>
              </a:rPr>
              <a:t>Sponsor</a:t>
            </a:r>
            <a:endParaRPr>
              <a:solidFill>
                <a:srgbClr val="000000"/>
              </a:solidFill>
            </a:endParaRPr>
          </a:p>
        </p:txBody>
      </p:sp>
      <p:sp>
        <p:nvSpPr>
          <p:cNvPr id="299" name="Google Shape;299;p31"/>
          <p:cNvSpPr txBox="1">
            <a:spLocks noGrp="1"/>
          </p:cNvSpPr>
          <p:nvPr>
            <p:ph type="sldNum" idx="12"/>
          </p:nvPr>
        </p:nvSpPr>
        <p:spPr>
          <a:xfrm>
            <a:off x="11574780" y="6218237"/>
            <a:ext cx="5028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2</a:t>
            </a:fld>
            <a:endParaRPr kern="0">
              <a:solidFill>
                <a:srgbClr val="000000"/>
              </a:solidFill>
            </a:endParaRPr>
          </a:p>
        </p:txBody>
      </p:sp>
      <p:pic>
        <p:nvPicPr>
          <p:cNvPr id="5" name="Graphic 4">
            <a:extLst>
              <a:ext uri="{FF2B5EF4-FFF2-40B4-BE49-F238E27FC236}">
                <a16:creationId xmlns:a16="http://schemas.microsoft.com/office/drawing/2014/main" id="{A200ABCF-1EE8-4004-A086-06AC768C670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3321" t="52772" r="842" b="17639"/>
          <a:stretch/>
        </p:blipFill>
        <p:spPr>
          <a:xfrm>
            <a:off x="8633461" y="593493"/>
            <a:ext cx="2941319" cy="1013952"/>
          </a:xfrm>
          <a:prstGeom prst="rect">
            <a:avLst/>
          </a:prstGeom>
        </p:spPr>
      </p:pic>
      <p:pic>
        <p:nvPicPr>
          <p:cNvPr id="4" name="Picture 3" descr="A person wearing glasses and a suit&#10;&#10;Description automatically generated with medium confidence">
            <a:extLst>
              <a:ext uri="{FF2B5EF4-FFF2-40B4-BE49-F238E27FC236}">
                <a16:creationId xmlns:a16="http://schemas.microsoft.com/office/drawing/2014/main" id="{0F97B34A-A66A-44F6-9EFF-2563580C3C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1815" y="2046341"/>
            <a:ext cx="2422346" cy="3229796"/>
          </a:xfrm>
          <a:prstGeom prst="roundRect">
            <a:avLst/>
          </a:prstGeom>
        </p:spPr>
      </p:pic>
      <p:sp>
        <p:nvSpPr>
          <p:cNvPr id="11" name="Text Placeholder 12">
            <a:extLst>
              <a:ext uri="{FF2B5EF4-FFF2-40B4-BE49-F238E27FC236}">
                <a16:creationId xmlns:a16="http://schemas.microsoft.com/office/drawing/2014/main" id="{1371F0BD-011F-4DAD-AD28-94ACBFF39526}"/>
              </a:ext>
            </a:extLst>
          </p:cNvPr>
          <p:cNvSpPr txBox="1">
            <a:spLocks/>
          </p:cNvSpPr>
          <p:nvPr/>
        </p:nvSpPr>
        <p:spPr>
          <a:xfrm>
            <a:off x="3922764" y="2347995"/>
            <a:ext cx="7200865" cy="2363684"/>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indent="-304792" defTabSz="1219170">
              <a:buClr>
                <a:srgbClr val="000000"/>
              </a:buClr>
            </a:pPr>
            <a:r>
              <a:rPr lang="en-US" sz="2800"/>
              <a:t>Tevin Smith</a:t>
            </a:r>
          </a:p>
          <a:p>
            <a:pPr marL="609585" indent="-304792" defTabSz="1219170">
              <a:buClr>
                <a:srgbClr val="000000"/>
              </a:buClr>
            </a:pPr>
            <a:endParaRPr lang="en-US" sz="2800" b="1" kern="0">
              <a:solidFill>
                <a:srgbClr val="000000"/>
              </a:solidFill>
              <a:latin typeface="Arial Black" panose="020B0A04020102020204" pitchFamily="34" charset="0"/>
            </a:endParaRPr>
          </a:p>
          <a:p>
            <a:pPr marL="609585" indent="-304792" defTabSz="1219170">
              <a:buClr>
                <a:srgbClr val="000000"/>
              </a:buClr>
            </a:pPr>
            <a:r>
              <a:rPr lang="en-US" sz="1800"/>
              <a:t>-Process Engineer at Corning</a:t>
            </a:r>
          </a:p>
          <a:p>
            <a:pPr marL="609585" indent="-304792" defTabSz="1219170">
              <a:buClr>
                <a:srgbClr val="000000"/>
              </a:buClr>
            </a:pPr>
            <a:r>
              <a:rPr lang="en-US" sz="1800"/>
              <a:t> </a:t>
            </a:r>
          </a:p>
          <a:p>
            <a:pPr marL="609585" indent="-304792" defTabSz="1219170">
              <a:buClr>
                <a:srgbClr val="000000"/>
              </a:buClr>
            </a:pPr>
            <a:r>
              <a:rPr lang="en-US" sz="1800"/>
              <a:t>-B.S., Material Engineering, Rensselaer Polytechnic Institute (RPI)</a:t>
            </a:r>
          </a:p>
          <a:p>
            <a:pPr marL="609585" indent="-304792" defTabSz="1219170">
              <a:buClr>
                <a:srgbClr val="000000"/>
              </a:buClr>
            </a:pPr>
            <a:endParaRPr lang="en-US" sz="1800"/>
          </a:p>
          <a:p>
            <a:pPr marL="609585" indent="-304792" defTabSz="1219170">
              <a:buClr>
                <a:srgbClr val="000000"/>
              </a:buClr>
            </a:pPr>
            <a:r>
              <a:rPr lang="en-US" sz="1800"/>
              <a:t>-Point of Contact for Team 502</a:t>
            </a:r>
          </a:p>
          <a:p>
            <a:pPr marL="609585" indent="-304792" algn="ctr" defTabSz="1219170">
              <a:buClr>
                <a:srgbClr val="000000"/>
              </a:buClr>
            </a:pPr>
            <a:endParaRPr lang="en-US" sz="1800" kern="0">
              <a:solidFill>
                <a:srgbClr val="000000"/>
              </a:solidFill>
              <a:latin typeface="Arial Black" panose="020B0A04020102020204" pitchFamily="34" charset="0"/>
            </a:endParaRPr>
          </a:p>
        </p:txBody>
      </p:sp>
      <p:sp>
        <p:nvSpPr>
          <p:cNvPr id="12" name="Google Shape;292;p31">
            <a:extLst>
              <a:ext uri="{FF2B5EF4-FFF2-40B4-BE49-F238E27FC236}">
                <a16:creationId xmlns:a16="http://schemas.microsoft.com/office/drawing/2014/main" id="{DD44447F-7C80-446D-9D22-185D6EA61C34}"/>
              </a:ext>
            </a:extLst>
          </p:cNvPr>
          <p:cNvSpPr txBox="1"/>
          <p:nvPr/>
        </p:nvSpPr>
        <p:spPr>
          <a:xfrm>
            <a:off x="5182015" y="6156239"/>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cs typeface="Arial"/>
                <a:sym typeface="Arial"/>
              </a:rPr>
              <a:t>Team 502</a:t>
            </a:r>
            <a:endParaRPr sz="1867"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346763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1000"/>
                                        <p:tgtEl>
                                          <p:spTgt spid="282"/>
                                        </p:tgtEl>
                                      </p:cBhvr>
                                    </p:animEffect>
                                  </p:childTnLst>
                                </p:cTn>
                              </p:par>
                              <p:par>
                                <p:cTn id="8" presetID="10" presetClass="entr" presetSubtype="0" fill="hold" nodeType="withEffect">
                                  <p:stCondLst>
                                    <p:cond delay="0"/>
                                  </p:stCondLst>
                                  <p:childTnLst>
                                    <p:set>
                                      <p:cBhvr>
                                        <p:cTn id="9" dur="1" fill="hold">
                                          <p:stCondLst>
                                            <p:cond delay="0"/>
                                          </p:stCondLst>
                                        </p:cTn>
                                        <p:tgtEl>
                                          <p:spTgt spid="283"/>
                                        </p:tgtEl>
                                        <p:attrNameLst>
                                          <p:attrName>style.visibility</p:attrName>
                                        </p:attrNameLst>
                                      </p:cBhvr>
                                      <p:to>
                                        <p:strVal val="visible"/>
                                      </p:to>
                                    </p:set>
                                    <p:animEffect transition="in" filter="fade">
                                      <p:cBhvr>
                                        <p:cTn id="10" dur="1000"/>
                                        <p:tgtEl>
                                          <p:spTgt spid="283"/>
                                        </p:tgtEl>
                                      </p:cBhvr>
                                    </p:animEffect>
                                  </p:childTnLst>
                                </p:cTn>
                              </p:par>
                              <p:par>
                                <p:cTn id="11" presetID="10" presetClass="entr" presetSubtype="0" fill="hold" nodeType="withEffect">
                                  <p:stCondLst>
                                    <p:cond delay="0"/>
                                  </p:stCondLst>
                                  <p:childTnLst>
                                    <p:set>
                                      <p:cBhvr>
                                        <p:cTn id="12" dur="1" fill="hold">
                                          <p:stCondLst>
                                            <p:cond delay="0"/>
                                          </p:stCondLst>
                                        </p:cTn>
                                        <p:tgtEl>
                                          <p:spTgt spid="279"/>
                                        </p:tgtEl>
                                        <p:attrNameLst>
                                          <p:attrName>style.visibility</p:attrName>
                                        </p:attrNameLst>
                                      </p:cBhvr>
                                      <p:to>
                                        <p:strVal val="visible"/>
                                      </p:to>
                                    </p:set>
                                    <p:animEffect transition="in" filter="fade">
                                      <p:cBhvr>
                                        <p:cTn id="13" dur="10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2"/>
          <p:cNvSpPr/>
          <p:nvPr/>
        </p:nvSpPr>
        <p:spPr>
          <a:xfrm>
            <a:off x="723900" y="324333"/>
            <a:ext cx="4254400"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839200" y="47625"/>
            <a:ext cx="10515600"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Future Work</a:t>
            </a:r>
            <a:endParaRPr sz="3200">
              <a:solidFill>
                <a:srgbClr val="000000"/>
              </a:solidFill>
            </a:endParaRPr>
          </a:p>
        </p:txBody>
      </p:sp>
      <p:sp>
        <p:nvSpPr>
          <p:cNvPr id="637" name="Google Shape;637;p52"/>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638" name="Google Shape;638;p52"/>
          <p:cNvSpPr txBox="1"/>
          <p:nvPr/>
        </p:nvSpPr>
        <p:spPr>
          <a:xfrm>
            <a:off x="5181600" y="6121601"/>
            <a:ext cx="1948070" cy="645842"/>
          </a:xfrm>
          <a:prstGeom prst="rect">
            <a:avLst/>
          </a:prstGeom>
          <a:noFill/>
          <a:ln>
            <a:noFill/>
          </a:ln>
        </p:spPr>
        <p:txBody>
          <a:bodyPr spcFirstLastPara="1" wrap="square" lIns="121900" tIns="121900" rIns="121900" bIns="121900" anchor="t" anchorCtr="0">
            <a:spAutoFit/>
          </a:bodyPr>
          <a:lstStyle/>
          <a:p>
            <a:pPr algn="ctr" defTabSz="1219170">
              <a:lnSpc>
                <a:spcPct val="90000"/>
              </a:lnSpc>
              <a:spcBef>
                <a:spcPts val="1067"/>
              </a:spcBef>
              <a:buClr>
                <a:srgbClr val="000000"/>
              </a:buClr>
              <a:buSzPts val="1100"/>
            </a:pPr>
            <a:r>
              <a:rPr lang="en" sz="1867" kern="0">
                <a:solidFill>
                  <a:srgbClr val="000000"/>
                </a:solidFill>
                <a:latin typeface="Arial"/>
                <a:cs typeface="Arial"/>
                <a:sym typeface="Arial"/>
              </a:rPr>
              <a:t>Charles Stubbs</a:t>
            </a:r>
            <a:endParaRPr sz="1333" kern="0">
              <a:solidFill>
                <a:srgbClr val="000000"/>
              </a:solidFill>
              <a:latin typeface="Arial"/>
              <a:ea typeface="Arial"/>
              <a:cs typeface="Arial"/>
              <a:sym typeface="Aria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20</a:t>
            </a:fld>
            <a:endParaRPr kern="0">
              <a:solidFill>
                <a:srgbClr val="000000"/>
              </a:solidFill>
            </a:endParaRPr>
          </a:p>
        </p:txBody>
      </p:sp>
      <p:grpSp>
        <p:nvGrpSpPr>
          <p:cNvPr id="7" name="Group 6">
            <a:extLst>
              <a:ext uri="{FF2B5EF4-FFF2-40B4-BE49-F238E27FC236}">
                <a16:creationId xmlns:a16="http://schemas.microsoft.com/office/drawing/2014/main" id="{AAD69471-138C-4EC7-A12E-272BF988501A}"/>
              </a:ext>
            </a:extLst>
          </p:cNvPr>
          <p:cNvGrpSpPr/>
          <p:nvPr/>
        </p:nvGrpSpPr>
        <p:grpSpPr>
          <a:xfrm>
            <a:off x="-169253" y="1281846"/>
            <a:ext cx="5196709" cy="4667795"/>
            <a:chOff x="-169253" y="1281846"/>
            <a:chExt cx="5196709" cy="4667795"/>
          </a:xfrm>
        </p:grpSpPr>
        <p:sp>
          <p:nvSpPr>
            <p:cNvPr id="25" name="Arrow: Chevron 24">
              <a:extLst>
                <a:ext uri="{FF2B5EF4-FFF2-40B4-BE49-F238E27FC236}">
                  <a16:creationId xmlns:a16="http://schemas.microsoft.com/office/drawing/2014/main" id="{E25051F3-1CD1-46DF-B170-A9E55F2708A5}"/>
                </a:ext>
              </a:extLst>
            </p:cNvPr>
            <p:cNvSpPr/>
            <p:nvPr/>
          </p:nvSpPr>
          <p:spPr>
            <a:xfrm>
              <a:off x="-169253" y="1281846"/>
              <a:ext cx="5196709" cy="4667795"/>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000000"/>
                </a:solidFill>
                <a:latin typeface="Arial"/>
                <a:sym typeface="Arial"/>
              </a:endParaRPr>
            </a:p>
          </p:txBody>
        </p:sp>
        <p:pic>
          <p:nvPicPr>
            <p:cNvPr id="4" name="Graphic 3" descr="Bullseye with solid fill">
              <a:extLst>
                <a:ext uri="{FF2B5EF4-FFF2-40B4-BE49-F238E27FC236}">
                  <a16:creationId xmlns:a16="http://schemas.microsoft.com/office/drawing/2014/main" id="{5C7F2D40-47FF-40C9-9CC6-83E5E58797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2585" y="2759270"/>
              <a:ext cx="1610859" cy="1610859"/>
            </a:xfrm>
            <a:prstGeom prst="rect">
              <a:avLst/>
            </a:prstGeom>
          </p:spPr>
        </p:pic>
        <p:sp>
          <p:nvSpPr>
            <p:cNvPr id="6" name="TextBox 5">
              <a:extLst>
                <a:ext uri="{FF2B5EF4-FFF2-40B4-BE49-F238E27FC236}">
                  <a16:creationId xmlns:a16="http://schemas.microsoft.com/office/drawing/2014/main" id="{85B39232-0337-48C2-B35D-51D3FFE78FCE}"/>
                </a:ext>
              </a:extLst>
            </p:cNvPr>
            <p:cNvSpPr txBox="1"/>
            <p:nvPr/>
          </p:nvSpPr>
          <p:spPr>
            <a:xfrm>
              <a:off x="660951" y="2299724"/>
              <a:ext cx="3492493" cy="461665"/>
            </a:xfrm>
            <a:prstGeom prst="rect">
              <a:avLst/>
            </a:prstGeom>
            <a:solidFill>
              <a:schemeClr val="accent1">
                <a:lumMod val="60000"/>
                <a:lumOff val="40000"/>
              </a:schemeClr>
            </a:solidFill>
            <a:ln w="57150">
              <a:solidFill>
                <a:schemeClr val="accent1">
                  <a:lumMod val="60000"/>
                  <a:lumOff val="40000"/>
                </a:schemeClr>
              </a:solidFill>
            </a:ln>
          </p:spPr>
          <p:txBody>
            <a:bodyPr wrap="square" rtlCol="0">
              <a:spAutoFit/>
            </a:bodyPr>
            <a:lstStyle/>
            <a:p>
              <a:r>
                <a:rPr lang="en-US" sz="2400">
                  <a:latin typeface="Arial Black" panose="020B0A04020102020204" pitchFamily="34" charset="0"/>
                </a:rPr>
                <a:t>Targets &amp; Metrics</a:t>
              </a:r>
            </a:p>
          </p:txBody>
        </p:sp>
      </p:grpSp>
      <p:grpSp>
        <p:nvGrpSpPr>
          <p:cNvPr id="11" name="Group 10">
            <a:extLst>
              <a:ext uri="{FF2B5EF4-FFF2-40B4-BE49-F238E27FC236}">
                <a16:creationId xmlns:a16="http://schemas.microsoft.com/office/drawing/2014/main" id="{0391DEB7-0BE2-4DA5-9616-EFA52A8F5B86}"/>
              </a:ext>
            </a:extLst>
          </p:cNvPr>
          <p:cNvGrpSpPr/>
          <p:nvPr/>
        </p:nvGrpSpPr>
        <p:grpSpPr>
          <a:xfrm>
            <a:off x="3170215" y="1273138"/>
            <a:ext cx="5196709" cy="4667795"/>
            <a:chOff x="3170215" y="1273138"/>
            <a:chExt cx="5196709" cy="4667795"/>
          </a:xfrm>
        </p:grpSpPr>
        <p:grpSp>
          <p:nvGrpSpPr>
            <p:cNvPr id="9" name="Group 8">
              <a:extLst>
                <a:ext uri="{FF2B5EF4-FFF2-40B4-BE49-F238E27FC236}">
                  <a16:creationId xmlns:a16="http://schemas.microsoft.com/office/drawing/2014/main" id="{5BB8E487-583F-4534-B9BE-74AEF7B37D6D}"/>
                </a:ext>
              </a:extLst>
            </p:cNvPr>
            <p:cNvGrpSpPr/>
            <p:nvPr/>
          </p:nvGrpSpPr>
          <p:grpSpPr>
            <a:xfrm>
              <a:off x="3170215" y="1273138"/>
              <a:ext cx="5196709" cy="4667795"/>
              <a:chOff x="-111549" y="952914"/>
              <a:chExt cx="3897532" cy="3500846"/>
            </a:xfrm>
          </p:grpSpPr>
          <p:sp>
            <p:nvSpPr>
              <p:cNvPr id="8" name="Arrow: Chevron 7">
                <a:extLst>
                  <a:ext uri="{FF2B5EF4-FFF2-40B4-BE49-F238E27FC236}">
                    <a16:creationId xmlns:a16="http://schemas.microsoft.com/office/drawing/2014/main" id="{1ED3298A-1815-4601-85CC-3DAFAD13CF71}"/>
                  </a:ext>
                </a:extLst>
              </p:cNvPr>
              <p:cNvSpPr/>
              <p:nvPr/>
            </p:nvSpPr>
            <p:spPr>
              <a:xfrm>
                <a:off x="-111549" y="952914"/>
                <a:ext cx="3897532" cy="3500846"/>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000000"/>
                  </a:solidFill>
                  <a:latin typeface="Arial"/>
                  <a:sym typeface="Arial"/>
                </a:endParaRPr>
              </a:p>
            </p:txBody>
          </p:sp>
          <p:pic>
            <p:nvPicPr>
              <p:cNvPr id="3" name="Graphic 2" descr="Head with gears with solid fill">
                <a:extLst>
                  <a:ext uri="{FF2B5EF4-FFF2-40B4-BE49-F238E27FC236}">
                    <a16:creationId xmlns:a16="http://schemas.microsoft.com/office/drawing/2014/main" id="{FFD1D644-6943-4D49-9995-26CC60DD62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07691" y="1976201"/>
                <a:ext cx="1454270" cy="1454270"/>
              </a:xfrm>
              <a:prstGeom prst="rect">
                <a:avLst/>
              </a:prstGeom>
            </p:spPr>
          </p:pic>
        </p:grpSp>
        <p:sp>
          <p:nvSpPr>
            <p:cNvPr id="17" name="TextBox 16">
              <a:extLst>
                <a:ext uri="{FF2B5EF4-FFF2-40B4-BE49-F238E27FC236}">
                  <a16:creationId xmlns:a16="http://schemas.microsoft.com/office/drawing/2014/main" id="{3134B87E-E0E0-41D3-8F7A-9F73DF2A47C7}"/>
                </a:ext>
              </a:extLst>
            </p:cNvPr>
            <p:cNvSpPr txBox="1"/>
            <p:nvPr/>
          </p:nvSpPr>
          <p:spPr>
            <a:xfrm>
              <a:off x="3806412" y="4510957"/>
              <a:ext cx="3578912" cy="461665"/>
            </a:xfrm>
            <a:prstGeom prst="rect">
              <a:avLst/>
            </a:prstGeom>
            <a:solidFill>
              <a:schemeClr val="bg1">
                <a:lumMod val="75000"/>
              </a:schemeClr>
            </a:solidFill>
            <a:ln w="57150">
              <a:solidFill>
                <a:schemeClr val="bg1">
                  <a:lumMod val="75000"/>
                </a:schemeClr>
              </a:solidFill>
            </a:ln>
          </p:spPr>
          <p:txBody>
            <a:bodyPr wrap="square" rtlCol="0">
              <a:spAutoFit/>
            </a:bodyPr>
            <a:lstStyle/>
            <a:p>
              <a:r>
                <a:rPr lang="en-US" sz="2400">
                  <a:latin typeface="Arial Black" panose="020B0A04020102020204" pitchFamily="34" charset="0"/>
                </a:rPr>
                <a:t>Concept Generation</a:t>
              </a:r>
            </a:p>
          </p:txBody>
        </p:sp>
      </p:grpSp>
      <p:grpSp>
        <p:nvGrpSpPr>
          <p:cNvPr id="12" name="Group 11">
            <a:extLst>
              <a:ext uri="{FF2B5EF4-FFF2-40B4-BE49-F238E27FC236}">
                <a16:creationId xmlns:a16="http://schemas.microsoft.com/office/drawing/2014/main" id="{C0F00F44-925C-40FD-B8D0-5F0A72E19363}"/>
              </a:ext>
            </a:extLst>
          </p:cNvPr>
          <p:cNvGrpSpPr/>
          <p:nvPr/>
        </p:nvGrpSpPr>
        <p:grpSpPr>
          <a:xfrm>
            <a:off x="6509091" y="1273139"/>
            <a:ext cx="5196709" cy="4667795"/>
            <a:chOff x="6509091" y="1273139"/>
            <a:chExt cx="5196709" cy="4667795"/>
          </a:xfrm>
        </p:grpSpPr>
        <p:sp>
          <p:nvSpPr>
            <p:cNvPr id="26" name="Arrow: Chevron 25">
              <a:extLst>
                <a:ext uri="{FF2B5EF4-FFF2-40B4-BE49-F238E27FC236}">
                  <a16:creationId xmlns:a16="http://schemas.microsoft.com/office/drawing/2014/main" id="{C4E2B25A-A7A4-4DC7-9180-BB3131FB955F}"/>
                </a:ext>
              </a:extLst>
            </p:cNvPr>
            <p:cNvSpPr/>
            <p:nvPr/>
          </p:nvSpPr>
          <p:spPr>
            <a:xfrm>
              <a:off x="6509091" y="1273139"/>
              <a:ext cx="5196709" cy="4667795"/>
            </a:xfrm>
            <a:prstGeom prst="chevr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000000"/>
                </a:solidFill>
                <a:latin typeface="Arial"/>
                <a:sym typeface="Arial"/>
              </a:endParaRPr>
            </a:p>
          </p:txBody>
        </p:sp>
        <p:pic>
          <p:nvPicPr>
            <p:cNvPr id="5" name="Graphic 4" descr="Good Inventory with solid fill">
              <a:extLst>
                <a:ext uri="{FF2B5EF4-FFF2-40B4-BE49-F238E27FC236}">
                  <a16:creationId xmlns:a16="http://schemas.microsoft.com/office/drawing/2014/main" id="{56D57E58-8B31-415F-AB46-DB2F2C1B9D2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53124" y="2557786"/>
              <a:ext cx="1816100" cy="1816100"/>
            </a:xfrm>
            <a:prstGeom prst="rect">
              <a:avLst/>
            </a:prstGeom>
          </p:spPr>
        </p:pic>
        <p:sp>
          <p:nvSpPr>
            <p:cNvPr id="18" name="TextBox 17">
              <a:extLst>
                <a:ext uri="{FF2B5EF4-FFF2-40B4-BE49-F238E27FC236}">
                  <a16:creationId xmlns:a16="http://schemas.microsoft.com/office/drawing/2014/main" id="{ACFEABFB-A466-4944-A85D-1A0FC7726551}"/>
                </a:ext>
              </a:extLst>
            </p:cNvPr>
            <p:cNvSpPr txBox="1"/>
            <p:nvPr/>
          </p:nvSpPr>
          <p:spPr>
            <a:xfrm>
              <a:off x="7618817" y="2083451"/>
              <a:ext cx="3257372" cy="461665"/>
            </a:xfrm>
            <a:prstGeom prst="rect">
              <a:avLst/>
            </a:prstGeom>
            <a:solidFill>
              <a:schemeClr val="accent6">
                <a:lumMod val="75000"/>
              </a:schemeClr>
            </a:solidFill>
            <a:ln w="57150">
              <a:solidFill>
                <a:schemeClr val="accent6">
                  <a:lumMod val="75000"/>
                </a:schemeClr>
              </a:solidFill>
            </a:ln>
          </p:spPr>
          <p:txBody>
            <a:bodyPr wrap="square" rtlCol="0">
              <a:spAutoFit/>
            </a:bodyPr>
            <a:lstStyle/>
            <a:p>
              <a:r>
                <a:rPr lang="en-US" sz="2400">
                  <a:latin typeface="Arial Black" panose="020B0A04020102020204" pitchFamily="34" charset="0"/>
                </a:rPr>
                <a:t>Concept Selection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2"/>
          <p:cNvSpPr/>
          <p:nvPr/>
        </p:nvSpPr>
        <p:spPr>
          <a:xfrm>
            <a:off x="1277866" y="693121"/>
            <a:ext cx="9636268" cy="165074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1632401" y="0"/>
            <a:ext cx="8927198" cy="2257764"/>
          </a:xfrm>
          <a:prstGeom prst="rect">
            <a:avLst/>
          </a:prstGeom>
          <a:noFill/>
          <a:ln>
            <a:noFill/>
          </a:ln>
        </p:spPr>
        <p:txBody>
          <a:bodyPr spcFirstLastPara="1" wrap="square" lIns="91433" tIns="45700" rIns="91433" bIns="45700" anchor="b" anchorCtr="0">
            <a:normAutofit/>
          </a:bodyPr>
          <a:lstStyle/>
          <a:p>
            <a:pPr algn="ctr"/>
            <a:r>
              <a:rPr lang="en" sz="8000">
                <a:solidFill>
                  <a:srgbClr val="000000"/>
                </a:solidFill>
              </a:rPr>
              <a:t>Thank You</a:t>
            </a:r>
            <a:endParaRPr sz="7200">
              <a:solidFill>
                <a:srgbClr val="000000"/>
              </a:solidFill>
            </a:endParaRPr>
          </a:p>
        </p:txBody>
      </p:sp>
      <p:sp>
        <p:nvSpPr>
          <p:cNvPr id="637" name="Google Shape;637;p52"/>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21</a:t>
            </a:fld>
            <a:endParaRPr kern="0">
              <a:solidFill>
                <a:srgbClr val="000000"/>
              </a:solidFill>
            </a:endParaRPr>
          </a:p>
        </p:txBody>
      </p:sp>
      <p:grpSp>
        <p:nvGrpSpPr>
          <p:cNvPr id="6" name="Group 5">
            <a:extLst>
              <a:ext uri="{FF2B5EF4-FFF2-40B4-BE49-F238E27FC236}">
                <a16:creationId xmlns:a16="http://schemas.microsoft.com/office/drawing/2014/main" id="{A713563C-780C-4B72-AAD0-6EC3036D1AC5}"/>
              </a:ext>
            </a:extLst>
          </p:cNvPr>
          <p:cNvGrpSpPr/>
          <p:nvPr/>
        </p:nvGrpSpPr>
        <p:grpSpPr>
          <a:xfrm>
            <a:off x="5325534" y="3294800"/>
            <a:ext cx="2175933" cy="2218149"/>
            <a:chOff x="6642100" y="356550"/>
            <a:chExt cx="1631950" cy="1663612"/>
          </a:xfrm>
        </p:grpSpPr>
        <p:sp>
          <p:nvSpPr>
            <p:cNvPr id="7" name="Oval 6">
              <a:extLst>
                <a:ext uri="{FF2B5EF4-FFF2-40B4-BE49-F238E27FC236}">
                  <a16:creationId xmlns:a16="http://schemas.microsoft.com/office/drawing/2014/main" id="{404DAE50-127B-49B6-8504-AF2DD3AAEC24}"/>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8" name="Rectangle 7">
              <a:extLst>
                <a:ext uri="{FF2B5EF4-FFF2-40B4-BE49-F238E27FC236}">
                  <a16:creationId xmlns:a16="http://schemas.microsoft.com/office/drawing/2014/main" id="{13951248-1CBD-4E9B-A34D-831A2CC83A8E}"/>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9" name="Oval 8">
              <a:extLst>
                <a:ext uri="{FF2B5EF4-FFF2-40B4-BE49-F238E27FC236}">
                  <a16:creationId xmlns:a16="http://schemas.microsoft.com/office/drawing/2014/main" id="{0B03E431-ED97-40AB-916D-CF89139DBC62}"/>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10" name="Straight Connector 9">
              <a:extLst>
                <a:ext uri="{FF2B5EF4-FFF2-40B4-BE49-F238E27FC236}">
                  <a16:creationId xmlns:a16="http://schemas.microsoft.com/office/drawing/2014/main" id="{C95BD03B-CACD-4023-A394-E5989FA9C2C9}"/>
                </a:ext>
              </a:extLst>
            </p:cNvPr>
            <p:cNvCxnSpPr>
              <a:stCxn id="9" idx="2"/>
              <a:endCxn id="9"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1" name="Straight Connector 10">
              <a:extLst>
                <a:ext uri="{FF2B5EF4-FFF2-40B4-BE49-F238E27FC236}">
                  <a16:creationId xmlns:a16="http://schemas.microsoft.com/office/drawing/2014/main" id="{237FD2FB-BF6F-4997-A5B3-030CEB0E0837}"/>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2" name="Straight Connector 11">
              <a:extLst>
                <a:ext uri="{FF2B5EF4-FFF2-40B4-BE49-F238E27FC236}">
                  <a16:creationId xmlns:a16="http://schemas.microsoft.com/office/drawing/2014/main" id="{16C4ED9B-8E2C-43E6-A95A-50115DAD84D5}"/>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93DEB32D-95B8-459C-A19E-B4949607D702}"/>
                </a:ext>
              </a:extLst>
            </p:cNvPr>
            <p:cNvCxnSpPr>
              <a:cxnSpLocks/>
              <a:stCxn id="9"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4" name="Straight Connector 13">
              <a:extLst>
                <a:ext uri="{FF2B5EF4-FFF2-40B4-BE49-F238E27FC236}">
                  <a16:creationId xmlns:a16="http://schemas.microsoft.com/office/drawing/2014/main" id="{ACB8A1F8-7649-45A9-8305-DEE4ADA0822B}"/>
                </a:ext>
              </a:extLst>
            </p:cNvPr>
            <p:cNvCxnSpPr>
              <a:cxnSpLocks/>
              <a:stCxn id="9" idx="1"/>
              <a:endCxn id="9"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5" name="Straight Connector 14">
              <a:extLst>
                <a:ext uri="{FF2B5EF4-FFF2-40B4-BE49-F238E27FC236}">
                  <a16:creationId xmlns:a16="http://schemas.microsoft.com/office/drawing/2014/main" id="{53176405-0758-4D84-9D8A-FC2D574F1449}"/>
                </a:ext>
              </a:extLst>
            </p:cNvPr>
            <p:cNvCxnSpPr>
              <a:stCxn id="9" idx="1"/>
              <a:endCxn id="9"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FC3F44E-5B40-4276-B072-FA7A15620068}"/>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48E8C05-F316-4BD0-A0C3-C1FC0B83B681}"/>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EA38AE6-DDBC-46D4-9899-A05094D78A5E}"/>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A4E7771-5223-4F84-A5CD-A2FA8A240798}"/>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FBA2347-ACF0-44A3-A604-0527288381E6}"/>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277EF52-D679-4AC5-9134-70DE34E8D804}"/>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2542F27-73B0-4339-A946-4C8D95625093}"/>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9CD1E3D-888C-4AAC-88F9-86E4135C5813}"/>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29A7CA-C79C-4A91-887B-D70C2E950D0A}"/>
                </a:ext>
              </a:extLst>
            </p:cNvPr>
            <p:cNvCxnSpPr>
              <a:cxnSpLocks/>
              <a:endCxn id="9"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D710B8A-B624-4DCD-B4D4-D5977E7C8B87}"/>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F4953B5-23E0-4B45-BA28-5A7C544AC0B1}"/>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921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par>
                                <p:cTn id="11" presetID="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633"/>
        <p:cNvGrpSpPr/>
        <p:nvPr/>
      </p:nvGrpSpPr>
      <p:grpSpPr>
        <a:xfrm>
          <a:off x="0" y="0"/>
          <a:ext cx="0" cy="0"/>
          <a:chOff x="0" y="0"/>
          <a:chExt cx="0" cy="0"/>
        </a:xfrm>
      </p:grpSpPr>
      <p:sp>
        <p:nvSpPr>
          <p:cNvPr id="634" name="Google Shape;634;p52"/>
          <p:cNvSpPr/>
          <p:nvPr/>
        </p:nvSpPr>
        <p:spPr>
          <a:xfrm>
            <a:off x="1277866" y="2603630"/>
            <a:ext cx="9636268" cy="165074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1692036" y="1801340"/>
            <a:ext cx="8927198" cy="2257764"/>
          </a:xfrm>
          <a:prstGeom prst="rect">
            <a:avLst/>
          </a:prstGeom>
          <a:noFill/>
          <a:ln>
            <a:noFill/>
          </a:ln>
        </p:spPr>
        <p:txBody>
          <a:bodyPr spcFirstLastPara="1" wrap="square" lIns="91433" tIns="45700" rIns="91433" bIns="45700" anchor="b" anchorCtr="0">
            <a:normAutofit/>
          </a:bodyPr>
          <a:lstStyle/>
          <a:p>
            <a:pPr algn="ctr"/>
            <a:r>
              <a:rPr lang="en" sz="8000">
                <a:solidFill>
                  <a:srgbClr val="000000"/>
                </a:solidFill>
              </a:rPr>
              <a:t>Backup Slides</a:t>
            </a:r>
            <a:endParaRPr sz="7200">
              <a:solidFill>
                <a:srgbClr val="000000"/>
              </a:solidFill>
            </a:endParaRPr>
          </a:p>
        </p:txBody>
      </p:sp>
      <p:sp>
        <p:nvSpPr>
          <p:cNvPr id="637" name="Google Shape;637;p52"/>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22</a:t>
            </a:fld>
            <a:endParaRPr kern="0">
              <a:solidFill>
                <a:srgbClr val="000000"/>
              </a:solidFill>
            </a:endParaRPr>
          </a:p>
        </p:txBody>
      </p:sp>
    </p:spTree>
    <p:extLst>
      <p:ext uri="{BB962C8B-B14F-4D97-AF65-F5344CB8AC3E}">
        <p14:creationId xmlns:p14="http://schemas.microsoft.com/office/powerpoint/2010/main" val="282485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7" name="Google Shape;637;p52"/>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23</a:t>
            </a:fld>
            <a:endParaRPr kern="0">
              <a:solidFill>
                <a:srgbClr val="000000"/>
              </a:solidFill>
            </a:endParaRPr>
          </a:p>
        </p:txBody>
      </p:sp>
      <p:sp>
        <p:nvSpPr>
          <p:cNvPr id="3" name="Title 2">
            <a:extLst>
              <a:ext uri="{FF2B5EF4-FFF2-40B4-BE49-F238E27FC236}">
                <a16:creationId xmlns:a16="http://schemas.microsoft.com/office/drawing/2014/main" id="{10918C9D-80DC-49B1-BF33-C47B25EAF246}"/>
              </a:ext>
            </a:extLst>
          </p:cNvPr>
          <p:cNvSpPr>
            <a:spLocks noGrp="1"/>
          </p:cNvSpPr>
          <p:nvPr>
            <p:ph type="title"/>
          </p:nvPr>
        </p:nvSpPr>
        <p:spPr/>
        <p:txBody>
          <a:bodyPr/>
          <a:lstStyle/>
          <a:p>
            <a:r>
              <a:rPr lang="en-US"/>
              <a:t>Work Breakdown Structure – 3d level </a:t>
            </a:r>
          </a:p>
        </p:txBody>
      </p:sp>
      <p:pic>
        <p:nvPicPr>
          <p:cNvPr id="5" name="Picture 4">
            <a:extLst>
              <a:ext uri="{FF2B5EF4-FFF2-40B4-BE49-F238E27FC236}">
                <a16:creationId xmlns:a16="http://schemas.microsoft.com/office/drawing/2014/main" id="{9D2CDD97-1F10-41CC-95B8-F3E62F37A6F5}"/>
              </a:ext>
            </a:extLst>
          </p:cNvPr>
          <p:cNvPicPr>
            <a:picLocks noChangeAspect="1"/>
          </p:cNvPicPr>
          <p:nvPr/>
        </p:nvPicPr>
        <p:blipFill rotWithShape="1">
          <a:blip r:embed="rId3"/>
          <a:srcRect l="182" t="914" r="273" b="820"/>
          <a:stretch/>
        </p:blipFill>
        <p:spPr>
          <a:xfrm>
            <a:off x="498370" y="1558834"/>
            <a:ext cx="11185148" cy="3743952"/>
          </a:xfrm>
          <a:prstGeom prst="rect">
            <a:avLst/>
          </a:prstGeom>
          <a:ln>
            <a:solidFill>
              <a:schemeClr val="tx1"/>
            </a:solidFill>
          </a:ln>
        </p:spPr>
      </p:pic>
    </p:spTree>
    <p:extLst>
      <p:ext uri="{BB962C8B-B14F-4D97-AF65-F5344CB8AC3E}">
        <p14:creationId xmlns:p14="http://schemas.microsoft.com/office/powerpoint/2010/main" val="2438847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7" name="Google Shape;637;p52"/>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24</a:t>
            </a:fld>
            <a:endParaRPr kern="0">
              <a:solidFill>
                <a:srgbClr val="000000"/>
              </a:solidFill>
            </a:endParaRPr>
          </a:p>
        </p:txBody>
      </p:sp>
      <p:sp>
        <p:nvSpPr>
          <p:cNvPr id="3" name="Title 2">
            <a:extLst>
              <a:ext uri="{FF2B5EF4-FFF2-40B4-BE49-F238E27FC236}">
                <a16:creationId xmlns:a16="http://schemas.microsoft.com/office/drawing/2014/main" id="{10918C9D-80DC-49B1-BF33-C47B25EAF246}"/>
              </a:ext>
            </a:extLst>
          </p:cNvPr>
          <p:cNvSpPr>
            <a:spLocks noGrp="1"/>
          </p:cNvSpPr>
          <p:nvPr>
            <p:ph type="title"/>
          </p:nvPr>
        </p:nvSpPr>
        <p:spPr/>
        <p:txBody>
          <a:bodyPr/>
          <a:lstStyle/>
          <a:p>
            <a:r>
              <a:rPr lang="en-US"/>
              <a:t>Customer Needs Full Table</a:t>
            </a:r>
          </a:p>
        </p:txBody>
      </p:sp>
      <p:graphicFrame>
        <p:nvGraphicFramePr>
          <p:cNvPr id="2" name="Table 1">
            <a:extLst>
              <a:ext uri="{FF2B5EF4-FFF2-40B4-BE49-F238E27FC236}">
                <a16:creationId xmlns:a16="http://schemas.microsoft.com/office/drawing/2014/main" id="{C7EE5828-7F8C-43C2-9A5D-821FF9F05378}"/>
              </a:ext>
            </a:extLst>
          </p:cNvPr>
          <p:cNvGraphicFramePr>
            <a:graphicFrameLocks noGrp="1"/>
          </p:cNvGraphicFramePr>
          <p:nvPr>
            <p:extLst>
              <p:ext uri="{D42A27DB-BD31-4B8C-83A1-F6EECF244321}">
                <p14:modId xmlns:p14="http://schemas.microsoft.com/office/powerpoint/2010/main" val="1442489125"/>
              </p:ext>
            </p:extLst>
          </p:nvPr>
        </p:nvGraphicFramePr>
        <p:xfrm>
          <a:off x="838200" y="1368409"/>
          <a:ext cx="10515599" cy="4314535"/>
        </p:xfrm>
        <a:graphic>
          <a:graphicData uri="http://schemas.openxmlformats.org/drawingml/2006/table">
            <a:tbl>
              <a:tblPr>
                <a:tableStyleId>{5C22544A-7EE6-4342-B048-85BDC9FD1C3A}</a:tableStyleId>
              </a:tblPr>
              <a:tblGrid>
                <a:gridCol w="538400">
                  <a:extLst>
                    <a:ext uri="{9D8B030D-6E8A-4147-A177-3AD203B41FA5}">
                      <a16:colId xmlns:a16="http://schemas.microsoft.com/office/drawing/2014/main" val="3084318775"/>
                    </a:ext>
                  </a:extLst>
                </a:gridCol>
                <a:gridCol w="3329239">
                  <a:extLst>
                    <a:ext uri="{9D8B030D-6E8A-4147-A177-3AD203B41FA5}">
                      <a16:colId xmlns:a16="http://schemas.microsoft.com/office/drawing/2014/main" val="4092282352"/>
                    </a:ext>
                  </a:extLst>
                </a:gridCol>
                <a:gridCol w="3327136">
                  <a:extLst>
                    <a:ext uri="{9D8B030D-6E8A-4147-A177-3AD203B41FA5}">
                      <a16:colId xmlns:a16="http://schemas.microsoft.com/office/drawing/2014/main" val="1597572383"/>
                    </a:ext>
                  </a:extLst>
                </a:gridCol>
                <a:gridCol w="3320824">
                  <a:extLst>
                    <a:ext uri="{9D8B030D-6E8A-4147-A177-3AD203B41FA5}">
                      <a16:colId xmlns:a16="http://schemas.microsoft.com/office/drawing/2014/main" val="1874167225"/>
                    </a:ext>
                  </a:extLst>
                </a:gridCol>
              </a:tblGrid>
              <a:tr h="77176">
                <a:tc>
                  <a:txBody>
                    <a:bodyPr/>
                    <a:lstStyle/>
                    <a:p>
                      <a:pPr marL="0" marR="0" indent="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gn="ctr">
                        <a:lnSpc>
                          <a:spcPct val="150000"/>
                        </a:lnSpc>
                        <a:spcBef>
                          <a:spcPts val="0"/>
                        </a:spcBef>
                        <a:spcAft>
                          <a:spcPts val="0"/>
                        </a:spcAft>
                      </a:pPr>
                      <a:r>
                        <a:rPr lang="en-US" sz="1200">
                          <a:effectLst/>
                        </a:rPr>
                        <a:t>Our Questions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gn="ctr">
                        <a:lnSpc>
                          <a:spcPct val="150000"/>
                        </a:lnSpc>
                        <a:spcBef>
                          <a:spcPts val="0"/>
                        </a:spcBef>
                        <a:spcAft>
                          <a:spcPts val="0"/>
                        </a:spcAft>
                      </a:pPr>
                      <a:r>
                        <a:rPr lang="en-US" sz="1200">
                          <a:effectLst/>
                        </a:rPr>
                        <a:t>Customer Answers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gn="ctr">
                        <a:lnSpc>
                          <a:spcPct val="150000"/>
                        </a:lnSpc>
                        <a:spcBef>
                          <a:spcPts val="0"/>
                        </a:spcBef>
                        <a:spcAft>
                          <a:spcPts val="0"/>
                        </a:spcAft>
                      </a:pPr>
                      <a:r>
                        <a:rPr lang="en-US" sz="1200">
                          <a:effectLst/>
                        </a:rPr>
                        <a:t>Interpreted Need</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4118383603"/>
                  </a:ext>
                </a:extLst>
              </a:tr>
              <a:tr h="270956">
                <a:tc>
                  <a:txBody>
                    <a:bodyPr/>
                    <a:lstStyle/>
                    <a:p>
                      <a:pPr marL="0" marR="0" indent="0">
                        <a:lnSpc>
                          <a:spcPct val="150000"/>
                        </a:lnSpc>
                        <a:spcBef>
                          <a:spcPts val="0"/>
                        </a:spcBef>
                        <a:spcAft>
                          <a:spcPts val="0"/>
                        </a:spcAft>
                      </a:pPr>
                      <a:r>
                        <a:rPr lang="en-US" sz="1200">
                          <a:effectLst/>
                        </a:rPr>
                        <a:t>1</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Where on the surfaces is damage consistently observed?</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Damage caused by robot handling is specifically observed in the center location of the part, as robot EOAT grippers typically engage the skin near the center.</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solution avoids damaging the center of the ceramic part skin.</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1274201669"/>
                  </a:ext>
                </a:extLst>
              </a:tr>
              <a:tr h="206363">
                <a:tc>
                  <a:txBody>
                    <a:bodyPr/>
                    <a:lstStyle/>
                    <a:p>
                      <a:pPr marL="0" marR="0" indent="0">
                        <a:lnSpc>
                          <a:spcPct val="150000"/>
                        </a:lnSpc>
                        <a:spcBef>
                          <a:spcPts val="0"/>
                        </a:spcBef>
                        <a:spcAft>
                          <a:spcPts val="0"/>
                        </a:spcAft>
                      </a:pPr>
                      <a:r>
                        <a:rPr lang="en-US" sz="1200">
                          <a:effectLst/>
                        </a:rPr>
                        <a:t>2</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At what point in the manufacturing process is damage occurring?</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kern="1200">
                          <a:effectLst/>
                        </a:rPr>
                        <a:t>The damage is occurring when parts are handled by robots through the Finishing process steps (after parts are Fired).</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solution is capable of handling ceramics throughout the finishing process.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356352527"/>
                  </a:ext>
                </a:extLst>
              </a:tr>
              <a:tr h="77176">
                <a:tc>
                  <a:txBody>
                    <a:bodyPr/>
                    <a:lstStyle/>
                    <a:p>
                      <a:pPr marL="0" marR="0" indent="0">
                        <a:lnSpc>
                          <a:spcPct val="150000"/>
                        </a:lnSpc>
                        <a:spcBef>
                          <a:spcPts val="0"/>
                        </a:spcBef>
                        <a:spcAft>
                          <a:spcPts val="0"/>
                        </a:spcAft>
                      </a:pPr>
                      <a:r>
                        <a:rPr lang="en-US" sz="1200">
                          <a:effectLst/>
                        </a:rPr>
                        <a:t>3</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Are there any size constraints for the project?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kern="1200">
                          <a:effectLst/>
                        </a:rPr>
                        <a:t>There are no specific constraints for size.</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solution is of reasonable size.</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68173679"/>
                  </a:ext>
                </a:extLst>
              </a:tr>
              <a:tr h="77176">
                <a:tc>
                  <a:txBody>
                    <a:bodyPr/>
                    <a:lstStyle/>
                    <a:p>
                      <a:pPr marL="0" marR="0" indent="0">
                        <a:lnSpc>
                          <a:spcPct val="150000"/>
                        </a:lnSpc>
                        <a:spcBef>
                          <a:spcPts val="0"/>
                        </a:spcBef>
                        <a:spcAft>
                          <a:spcPts val="0"/>
                        </a:spcAft>
                      </a:pPr>
                      <a:r>
                        <a:rPr lang="en-US" sz="1200">
                          <a:effectLst/>
                        </a:rPr>
                        <a:t>4</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Are there any weight constraints for the project?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kern="1200">
                          <a:effectLst/>
                        </a:rPr>
                        <a:t>There are no specific constraints for weight.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solution is of reasonable weight.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2500606346"/>
                  </a:ext>
                </a:extLst>
              </a:tr>
              <a:tr h="77176">
                <a:tc>
                  <a:txBody>
                    <a:bodyPr/>
                    <a:lstStyle/>
                    <a:p>
                      <a:pPr marL="0" marR="0" indent="0">
                        <a:lnSpc>
                          <a:spcPct val="150000"/>
                        </a:lnSpc>
                        <a:spcBef>
                          <a:spcPts val="0"/>
                        </a:spcBef>
                        <a:spcAft>
                          <a:spcPts val="0"/>
                        </a:spcAft>
                      </a:pPr>
                      <a:r>
                        <a:rPr lang="en-US" sz="1200">
                          <a:effectLst/>
                        </a:rPr>
                        <a:t>5</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Are there any power constraints for the project?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kern="1200">
                          <a:effectLst/>
                        </a:rPr>
                        <a:t>There are no specific constraints for power.</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solution has reasonable power requirements.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1635466295"/>
                  </a:ext>
                </a:extLst>
              </a:tr>
              <a:tr h="77176">
                <a:tc>
                  <a:txBody>
                    <a:bodyPr/>
                    <a:lstStyle/>
                    <a:p>
                      <a:pPr marL="0" marR="0" indent="0">
                        <a:lnSpc>
                          <a:spcPct val="150000"/>
                        </a:lnSpc>
                        <a:spcBef>
                          <a:spcPts val="0"/>
                        </a:spcBef>
                        <a:spcAft>
                          <a:spcPts val="0"/>
                        </a:spcAft>
                      </a:pPr>
                      <a:r>
                        <a:rPr lang="en-US" sz="1200">
                          <a:effectLst/>
                        </a:rPr>
                        <a:t>6</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Are there publicly available specifications similar to the samples provided?</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Yes, see document attached for mechanical properties specific to each product family of the samples provided.</a:t>
                      </a:r>
                    </a:p>
                    <a:p>
                      <a:pPr marL="0" marR="0" indent="457200">
                        <a:lnSpc>
                          <a:spcPct val="150000"/>
                        </a:lnSpc>
                        <a:spcBef>
                          <a:spcPts val="0"/>
                        </a:spcBef>
                        <a:spcAft>
                          <a:spcPts val="0"/>
                        </a:spcAft>
                      </a:pPr>
                      <a:r>
                        <a:rPr lang="en-US" sz="1200" kern="1200">
                          <a:effectLst/>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project is intended for materials close to the specifications given.</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2712534912"/>
                  </a:ext>
                </a:extLst>
              </a:tr>
            </a:tbl>
          </a:graphicData>
        </a:graphic>
      </p:graphicFrame>
    </p:spTree>
    <p:extLst>
      <p:ext uri="{BB962C8B-B14F-4D97-AF65-F5344CB8AC3E}">
        <p14:creationId xmlns:p14="http://schemas.microsoft.com/office/powerpoint/2010/main" val="2352893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7" name="Google Shape;637;p52"/>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25</a:t>
            </a:fld>
            <a:endParaRPr kern="0">
              <a:solidFill>
                <a:srgbClr val="000000"/>
              </a:solidFill>
            </a:endParaRPr>
          </a:p>
        </p:txBody>
      </p:sp>
      <p:sp>
        <p:nvSpPr>
          <p:cNvPr id="3" name="Title 2">
            <a:extLst>
              <a:ext uri="{FF2B5EF4-FFF2-40B4-BE49-F238E27FC236}">
                <a16:creationId xmlns:a16="http://schemas.microsoft.com/office/drawing/2014/main" id="{10918C9D-80DC-49B1-BF33-C47B25EAF246}"/>
              </a:ext>
            </a:extLst>
          </p:cNvPr>
          <p:cNvSpPr>
            <a:spLocks noGrp="1"/>
          </p:cNvSpPr>
          <p:nvPr>
            <p:ph type="title"/>
          </p:nvPr>
        </p:nvSpPr>
        <p:spPr/>
        <p:txBody>
          <a:bodyPr/>
          <a:lstStyle/>
          <a:p>
            <a:r>
              <a:rPr lang="en-US"/>
              <a:t>Customer Needs Full Table (cont.)</a:t>
            </a:r>
          </a:p>
        </p:txBody>
      </p:sp>
      <p:graphicFrame>
        <p:nvGraphicFramePr>
          <p:cNvPr id="2" name="Table 1">
            <a:extLst>
              <a:ext uri="{FF2B5EF4-FFF2-40B4-BE49-F238E27FC236}">
                <a16:creationId xmlns:a16="http://schemas.microsoft.com/office/drawing/2014/main" id="{C7EE5828-7F8C-43C2-9A5D-821FF9F05378}"/>
              </a:ext>
            </a:extLst>
          </p:cNvPr>
          <p:cNvGraphicFramePr>
            <a:graphicFrameLocks noGrp="1"/>
          </p:cNvGraphicFramePr>
          <p:nvPr>
            <p:extLst>
              <p:ext uri="{D42A27DB-BD31-4B8C-83A1-F6EECF244321}">
                <p14:modId xmlns:p14="http://schemas.microsoft.com/office/powerpoint/2010/main" val="4238652173"/>
              </p:ext>
            </p:extLst>
          </p:nvPr>
        </p:nvGraphicFramePr>
        <p:xfrm>
          <a:off x="838200" y="1497012"/>
          <a:ext cx="10515599" cy="3780106"/>
        </p:xfrm>
        <a:graphic>
          <a:graphicData uri="http://schemas.openxmlformats.org/drawingml/2006/table">
            <a:tbl>
              <a:tblPr>
                <a:tableStyleId>{5C22544A-7EE6-4342-B048-85BDC9FD1C3A}</a:tableStyleId>
              </a:tblPr>
              <a:tblGrid>
                <a:gridCol w="538400">
                  <a:extLst>
                    <a:ext uri="{9D8B030D-6E8A-4147-A177-3AD203B41FA5}">
                      <a16:colId xmlns:a16="http://schemas.microsoft.com/office/drawing/2014/main" val="3084318775"/>
                    </a:ext>
                  </a:extLst>
                </a:gridCol>
                <a:gridCol w="3329239">
                  <a:extLst>
                    <a:ext uri="{9D8B030D-6E8A-4147-A177-3AD203B41FA5}">
                      <a16:colId xmlns:a16="http://schemas.microsoft.com/office/drawing/2014/main" val="4092282352"/>
                    </a:ext>
                  </a:extLst>
                </a:gridCol>
                <a:gridCol w="3327136">
                  <a:extLst>
                    <a:ext uri="{9D8B030D-6E8A-4147-A177-3AD203B41FA5}">
                      <a16:colId xmlns:a16="http://schemas.microsoft.com/office/drawing/2014/main" val="1597572383"/>
                    </a:ext>
                  </a:extLst>
                </a:gridCol>
                <a:gridCol w="3320824">
                  <a:extLst>
                    <a:ext uri="{9D8B030D-6E8A-4147-A177-3AD203B41FA5}">
                      <a16:colId xmlns:a16="http://schemas.microsoft.com/office/drawing/2014/main" val="1874167225"/>
                    </a:ext>
                  </a:extLst>
                </a:gridCol>
              </a:tblGrid>
              <a:tr h="77176">
                <a:tc>
                  <a:txBody>
                    <a:bodyPr/>
                    <a:lstStyle/>
                    <a:p>
                      <a:pPr marL="0" marR="0" indent="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gn="ctr">
                        <a:lnSpc>
                          <a:spcPct val="150000"/>
                        </a:lnSpc>
                        <a:spcBef>
                          <a:spcPts val="0"/>
                        </a:spcBef>
                        <a:spcAft>
                          <a:spcPts val="0"/>
                        </a:spcAft>
                      </a:pPr>
                      <a:r>
                        <a:rPr lang="en-US" sz="1200">
                          <a:effectLst/>
                        </a:rPr>
                        <a:t>Our Questions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gn="ctr">
                        <a:lnSpc>
                          <a:spcPct val="150000"/>
                        </a:lnSpc>
                        <a:spcBef>
                          <a:spcPts val="0"/>
                        </a:spcBef>
                        <a:spcAft>
                          <a:spcPts val="0"/>
                        </a:spcAft>
                      </a:pPr>
                      <a:r>
                        <a:rPr lang="en-US" sz="1200">
                          <a:effectLst/>
                        </a:rPr>
                        <a:t>Customer Answers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gn="ctr">
                        <a:lnSpc>
                          <a:spcPct val="150000"/>
                        </a:lnSpc>
                        <a:spcBef>
                          <a:spcPts val="0"/>
                        </a:spcBef>
                        <a:spcAft>
                          <a:spcPts val="0"/>
                        </a:spcAft>
                      </a:pPr>
                      <a:r>
                        <a:rPr lang="en-US" sz="1200">
                          <a:effectLst/>
                        </a:rPr>
                        <a:t>Interpreted Need</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4118383603"/>
                  </a:ext>
                </a:extLst>
              </a:tr>
              <a:tr h="270956">
                <a:tc>
                  <a:txBody>
                    <a:bodyPr/>
                    <a:lstStyle/>
                    <a:p>
                      <a:pPr marL="0" marR="0" indent="0">
                        <a:lnSpc>
                          <a:spcPct val="150000"/>
                        </a:lnSpc>
                        <a:spcBef>
                          <a:spcPts val="0"/>
                        </a:spcBef>
                        <a:spcAft>
                          <a:spcPts val="0"/>
                        </a:spcAft>
                      </a:pPr>
                      <a:r>
                        <a:rPr lang="en-US" sz="1200">
                          <a:effectLst/>
                        </a:rPr>
                        <a:t>7</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Are there any movement limitations for the prototype?</a:t>
                      </a:r>
                    </a:p>
                    <a:p>
                      <a:pPr marL="0" marR="0" indent="0">
                        <a:lnSpc>
                          <a:spcPct val="150000"/>
                        </a:lnSpc>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a:lnSpc>
                          <a:spcPct val="150000"/>
                        </a:lnSpc>
                        <a:spcBef>
                          <a:spcPts val="0"/>
                        </a:spcBef>
                        <a:spcAft>
                          <a:spcPts val="0"/>
                        </a:spcAft>
                      </a:pPr>
                      <a:r>
                        <a:rPr lang="en-US" sz="1200">
                          <a:effectLst/>
                        </a:rPr>
                        <a:t>Movement should be evaluated across at least 2 axes (horizontal, vertical movement) while part is being handled.</a:t>
                      </a:r>
                      <a:endParaRPr lang="en-US" sz="1200">
                        <a:effectLst/>
                        <a:latin typeface="Calibri" panose="020F0502020204030204" pitchFamily="34" charset="0"/>
                        <a:ea typeface="MS Mincho" panose="02020609040205080304" pitchFamily="49" charset="-128"/>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project allows for movement along two perpendicular axes.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2610092440"/>
                  </a:ext>
                </a:extLst>
              </a:tr>
              <a:tr h="206363">
                <a:tc>
                  <a:txBody>
                    <a:bodyPr/>
                    <a:lstStyle/>
                    <a:p>
                      <a:pPr marL="0" marR="0" indent="0">
                        <a:lnSpc>
                          <a:spcPct val="150000"/>
                        </a:lnSpc>
                        <a:spcBef>
                          <a:spcPts val="0"/>
                        </a:spcBef>
                        <a:spcAft>
                          <a:spcPts val="0"/>
                        </a:spcAft>
                      </a:pPr>
                      <a:r>
                        <a:rPr lang="en-US" sz="1200">
                          <a:effectLst/>
                        </a:rPr>
                        <a:t>8</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Is there an audible noise level limit?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Corning follows the OSHA standard when it comes to audible noise level limit, which is no more than an average of 85 dB over 8 hours.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b="0" i="0" u="none" strike="noStrike" cap="none">
                          <a:solidFill>
                            <a:schemeClr val="dk1"/>
                          </a:solidFill>
                          <a:effectLst/>
                          <a:latin typeface="+mn-lt"/>
                          <a:ea typeface="+mn-ea"/>
                          <a:cs typeface="+mn-cs"/>
                          <a:sym typeface="Arial"/>
                        </a:rPr>
                        <a:t>The</a:t>
                      </a:r>
                      <a:r>
                        <a:rPr lang="en-US" sz="1200">
                          <a:effectLst/>
                        </a:rPr>
                        <a:t> project complies with OSHA standards.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246360763"/>
                  </a:ext>
                </a:extLst>
              </a:tr>
              <a:tr h="206363">
                <a:tc>
                  <a:txBody>
                    <a:bodyPr/>
                    <a:lstStyle/>
                    <a:p>
                      <a:pPr marL="0" marR="0" indent="0">
                        <a:lnSpc>
                          <a:spcPct val="150000"/>
                        </a:lnSpc>
                        <a:spcBef>
                          <a:spcPts val="0"/>
                        </a:spcBef>
                        <a:spcAft>
                          <a:spcPts val="0"/>
                        </a:spcAft>
                      </a:pPr>
                      <a:r>
                        <a:rPr lang="en-US" sz="1200">
                          <a:effectLst/>
                        </a:rPr>
                        <a:t>9</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What should we consider the state of the part just prior to handling?</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Parts can be in either horizontal or vertical orientation prior to handling.</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solution handles parts from horizontal and vertical orientations.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4036250818"/>
                  </a:ext>
                </a:extLst>
              </a:tr>
              <a:tr h="206363">
                <a:tc>
                  <a:txBody>
                    <a:bodyPr/>
                    <a:lstStyle/>
                    <a:p>
                      <a:pPr marL="0" marR="0" indent="0">
                        <a:lnSpc>
                          <a:spcPct val="150000"/>
                        </a:lnSpc>
                        <a:spcBef>
                          <a:spcPts val="0"/>
                        </a:spcBef>
                        <a:spcAft>
                          <a:spcPts val="0"/>
                        </a:spcAft>
                      </a:pPr>
                      <a:r>
                        <a:rPr lang="en-US" sz="1200">
                          <a:effectLst/>
                        </a:rPr>
                        <a:t>10</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Is there any induced motion, or is the part laying still?</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part is typically laying still on a part nest sitting on a conveyor prior to handling.</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solution maneuvers parts from a still position relative to the surface it is on.</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2209430489"/>
                  </a:ext>
                </a:extLst>
              </a:tr>
              <a:tr h="206363">
                <a:tc>
                  <a:txBody>
                    <a:bodyPr/>
                    <a:lstStyle/>
                    <a:p>
                      <a:pPr marL="0" marR="0" indent="0">
                        <a:lnSpc>
                          <a:spcPct val="150000"/>
                        </a:lnSpc>
                        <a:spcBef>
                          <a:spcPts val="0"/>
                        </a:spcBef>
                        <a:spcAft>
                          <a:spcPts val="0"/>
                        </a:spcAft>
                      </a:pPr>
                      <a:r>
                        <a:rPr lang="en-US" sz="1200">
                          <a:effectLst/>
                        </a:rPr>
                        <a:t>11</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What is the most important thing you want out of this project?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At minimum, an option or path forward that reduces part handling or processing damage, based on research and data.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solution developed reduces part damage.</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511671019"/>
                  </a:ext>
                </a:extLst>
              </a:tr>
            </a:tbl>
          </a:graphicData>
        </a:graphic>
      </p:graphicFrame>
    </p:spTree>
    <p:extLst>
      <p:ext uri="{BB962C8B-B14F-4D97-AF65-F5344CB8AC3E}">
        <p14:creationId xmlns:p14="http://schemas.microsoft.com/office/powerpoint/2010/main" val="460318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7" name="Google Shape;637;p52"/>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26</a:t>
            </a:fld>
            <a:endParaRPr kern="0">
              <a:solidFill>
                <a:srgbClr val="000000"/>
              </a:solidFill>
            </a:endParaRPr>
          </a:p>
        </p:txBody>
      </p:sp>
      <p:sp>
        <p:nvSpPr>
          <p:cNvPr id="3" name="Title 2">
            <a:extLst>
              <a:ext uri="{FF2B5EF4-FFF2-40B4-BE49-F238E27FC236}">
                <a16:creationId xmlns:a16="http://schemas.microsoft.com/office/drawing/2014/main" id="{10918C9D-80DC-49B1-BF33-C47B25EAF246}"/>
              </a:ext>
            </a:extLst>
          </p:cNvPr>
          <p:cNvSpPr>
            <a:spLocks noGrp="1"/>
          </p:cNvSpPr>
          <p:nvPr>
            <p:ph type="title"/>
          </p:nvPr>
        </p:nvSpPr>
        <p:spPr/>
        <p:txBody>
          <a:bodyPr/>
          <a:lstStyle/>
          <a:p>
            <a:r>
              <a:rPr lang="en-US"/>
              <a:t>Customer Needs Full Table (cont.)</a:t>
            </a:r>
          </a:p>
        </p:txBody>
      </p:sp>
      <p:graphicFrame>
        <p:nvGraphicFramePr>
          <p:cNvPr id="2" name="Table 1">
            <a:extLst>
              <a:ext uri="{FF2B5EF4-FFF2-40B4-BE49-F238E27FC236}">
                <a16:creationId xmlns:a16="http://schemas.microsoft.com/office/drawing/2014/main" id="{C7EE5828-7F8C-43C2-9A5D-821FF9F05378}"/>
              </a:ext>
            </a:extLst>
          </p:cNvPr>
          <p:cNvGraphicFramePr>
            <a:graphicFrameLocks noGrp="1"/>
          </p:cNvGraphicFramePr>
          <p:nvPr>
            <p:extLst>
              <p:ext uri="{D42A27DB-BD31-4B8C-83A1-F6EECF244321}">
                <p14:modId xmlns:p14="http://schemas.microsoft.com/office/powerpoint/2010/main" val="3406724091"/>
              </p:ext>
            </p:extLst>
          </p:nvPr>
        </p:nvGraphicFramePr>
        <p:xfrm>
          <a:off x="838200" y="1497012"/>
          <a:ext cx="10515599" cy="3787205"/>
        </p:xfrm>
        <a:graphic>
          <a:graphicData uri="http://schemas.openxmlformats.org/drawingml/2006/table">
            <a:tbl>
              <a:tblPr>
                <a:tableStyleId>{5C22544A-7EE6-4342-B048-85BDC9FD1C3A}</a:tableStyleId>
              </a:tblPr>
              <a:tblGrid>
                <a:gridCol w="538400">
                  <a:extLst>
                    <a:ext uri="{9D8B030D-6E8A-4147-A177-3AD203B41FA5}">
                      <a16:colId xmlns:a16="http://schemas.microsoft.com/office/drawing/2014/main" val="3084318775"/>
                    </a:ext>
                  </a:extLst>
                </a:gridCol>
                <a:gridCol w="3329239">
                  <a:extLst>
                    <a:ext uri="{9D8B030D-6E8A-4147-A177-3AD203B41FA5}">
                      <a16:colId xmlns:a16="http://schemas.microsoft.com/office/drawing/2014/main" val="4092282352"/>
                    </a:ext>
                  </a:extLst>
                </a:gridCol>
                <a:gridCol w="3327136">
                  <a:extLst>
                    <a:ext uri="{9D8B030D-6E8A-4147-A177-3AD203B41FA5}">
                      <a16:colId xmlns:a16="http://schemas.microsoft.com/office/drawing/2014/main" val="1597572383"/>
                    </a:ext>
                  </a:extLst>
                </a:gridCol>
                <a:gridCol w="3320824">
                  <a:extLst>
                    <a:ext uri="{9D8B030D-6E8A-4147-A177-3AD203B41FA5}">
                      <a16:colId xmlns:a16="http://schemas.microsoft.com/office/drawing/2014/main" val="1874167225"/>
                    </a:ext>
                  </a:extLst>
                </a:gridCol>
              </a:tblGrid>
              <a:tr h="77176">
                <a:tc>
                  <a:txBody>
                    <a:bodyPr/>
                    <a:lstStyle/>
                    <a:p>
                      <a:pPr marL="0" marR="0" indent="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gn="ctr">
                        <a:lnSpc>
                          <a:spcPct val="150000"/>
                        </a:lnSpc>
                        <a:spcBef>
                          <a:spcPts val="0"/>
                        </a:spcBef>
                        <a:spcAft>
                          <a:spcPts val="0"/>
                        </a:spcAft>
                      </a:pPr>
                      <a:r>
                        <a:rPr lang="en-US" sz="1200">
                          <a:effectLst/>
                        </a:rPr>
                        <a:t>Our Questions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gn="ctr">
                        <a:lnSpc>
                          <a:spcPct val="150000"/>
                        </a:lnSpc>
                        <a:spcBef>
                          <a:spcPts val="0"/>
                        </a:spcBef>
                        <a:spcAft>
                          <a:spcPts val="0"/>
                        </a:spcAft>
                      </a:pPr>
                      <a:r>
                        <a:rPr lang="en-US" sz="1200">
                          <a:effectLst/>
                        </a:rPr>
                        <a:t>Customer Answers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gn="ctr">
                        <a:lnSpc>
                          <a:spcPct val="150000"/>
                        </a:lnSpc>
                        <a:spcBef>
                          <a:spcPts val="0"/>
                        </a:spcBef>
                        <a:spcAft>
                          <a:spcPts val="0"/>
                        </a:spcAft>
                      </a:pPr>
                      <a:r>
                        <a:rPr lang="en-US" sz="1200">
                          <a:effectLst/>
                        </a:rPr>
                        <a:t>Interpreted Need</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4118383603"/>
                  </a:ext>
                </a:extLst>
              </a:tr>
              <a:tr h="206363">
                <a:tc>
                  <a:txBody>
                    <a:bodyPr/>
                    <a:lstStyle/>
                    <a:p>
                      <a:pPr marL="0" marR="0" indent="0">
                        <a:lnSpc>
                          <a:spcPct val="150000"/>
                        </a:lnSpc>
                        <a:spcBef>
                          <a:spcPts val="0"/>
                        </a:spcBef>
                        <a:spcAft>
                          <a:spcPts val="0"/>
                        </a:spcAft>
                      </a:pPr>
                      <a:r>
                        <a:rPr lang="en-US" sz="1200">
                          <a:effectLst/>
                        </a:rPr>
                        <a:t>12</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What is the most important thing you want out of this project?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At minimum, an option or path forward that reduces part handling or processing damage, based on research and data.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core concept selected for the project is supported by credible research and data.</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950117279"/>
                  </a:ext>
                </a:extLst>
              </a:tr>
              <a:tr h="206363">
                <a:tc>
                  <a:txBody>
                    <a:bodyPr/>
                    <a:lstStyle/>
                    <a:p>
                      <a:pPr marL="0" marR="0" indent="0">
                        <a:lnSpc>
                          <a:spcPct val="150000"/>
                        </a:lnSpc>
                        <a:spcBef>
                          <a:spcPts val="0"/>
                        </a:spcBef>
                        <a:spcAft>
                          <a:spcPts val="0"/>
                        </a:spcAft>
                      </a:pPr>
                      <a:r>
                        <a:rPr lang="en-US" sz="1200">
                          <a:effectLst/>
                        </a:rPr>
                        <a:t>13</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How would you define success for this project?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Success would be a built prototype and zero part damage indicated in results of data with repeatable results and a reliable process.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project final deliverable includes a functional prototype to eliminate part damage.</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1980042029"/>
                  </a:ext>
                </a:extLst>
              </a:tr>
              <a:tr h="206363">
                <a:tc>
                  <a:txBody>
                    <a:bodyPr/>
                    <a:lstStyle/>
                    <a:p>
                      <a:pPr marL="0" marR="0" indent="0">
                        <a:lnSpc>
                          <a:spcPct val="150000"/>
                        </a:lnSpc>
                        <a:spcBef>
                          <a:spcPts val="0"/>
                        </a:spcBef>
                        <a:spcAft>
                          <a:spcPts val="0"/>
                        </a:spcAft>
                      </a:pPr>
                      <a:r>
                        <a:rPr lang="en-US" sz="1200">
                          <a:effectLst/>
                        </a:rPr>
                        <a:t>14</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How would you define success for this project?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Success would be a built prototype and zero part damage indicated in results of data with repeatable results and a reliable process.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project test reports indicate repeatable results and a reliable process.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2436745154"/>
                  </a:ext>
                </a:extLst>
              </a:tr>
              <a:tr h="206363">
                <a:tc>
                  <a:txBody>
                    <a:bodyPr/>
                    <a:lstStyle/>
                    <a:p>
                      <a:pPr marL="0" marR="0" indent="0">
                        <a:lnSpc>
                          <a:spcPct val="150000"/>
                        </a:lnSpc>
                        <a:spcBef>
                          <a:spcPts val="0"/>
                        </a:spcBef>
                        <a:spcAft>
                          <a:spcPts val="0"/>
                        </a:spcAft>
                      </a:pPr>
                      <a:r>
                        <a:rPr lang="en-US" sz="1200">
                          <a:effectLst/>
                        </a:rPr>
                        <a:t>15</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Is there an induced vibrational frequency/amplitude to avoid?</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Our processes are not impacted by vibrational frequency/amplitude, avoidance of induced vibrational frequency/amplitudes should not be required.</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project is reasonably unaffected by ordinary vibrations.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1583263977"/>
                  </a:ext>
                </a:extLst>
              </a:tr>
            </a:tbl>
          </a:graphicData>
        </a:graphic>
      </p:graphicFrame>
    </p:spTree>
    <p:extLst>
      <p:ext uri="{BB962C8B-B14F-4D97-AF65-F5344CB8AC3E}">
        <p14:creationId xmlns:p14="http://schemas.microsoft.com/office/powerpoint/2010/main" val="349630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7" name="Google Shape;637;p52"/>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27</a:t>
            </a:fld>
            <a:endParaRPr kern="0">
              <a:solidFill>
                <a:srgbClr val="000000"/>
              </a:solidFill>
            </a:endParaRPr>
          </a:p>
        </p:txBody>
      </p:sp>
      <p:sp>
        <p:nvSpPr>
          <p:cNvPr id="3" name="Title 2">
            <a:extLst>
              <a:ext uri="{FF2B5EF4-FFF2-40B4-BE49-F238E27FC236}">
                <a16:creationId xmlns:a16="http://schemas.microsoft.com/office/drawing/2014/main" id="{10918C9D-80DC-49B1-BF33-C47B25EAF246}"/>
              </a:ext>
            </a:extLst>
          </p:cNvPr>
          <p:cNvSpPr>
            <a:spLocks noGrp="1"/>
          </p:cNvSpPr>
          <p:nvPr>
            <p:ph type="title"/>
          </p:nvPr>
        </p:nvSpPr>
        <p:spPr/>
        <p:txBody>
          <a:bodyPr/>
          <a:lstStyle/>
          <a:p>
            <a:r>
              <a:rPr lang="en-US"/>
              <a:t>Customer Needs Full Table (cont.)</a:t>
            </a:r>
          </a:p>
        </p:txBody>
      </p:sp>
      <p:graphicFrame>
        <p:nvGraphicFramePr>
          <p:cNvPr id="2" name="Table 1">
            <a:extLst>
              <a:ext uri="{FF2B5EF4-FFF2-40B4-BE49-F238E27FC236}">
                <a16:creationId xmlns:a16="http://schemas.microsoft.com/office/drawing/2014/main" id="{C7EE5828-7F8C-43C2-9A5D-821FF9F05378}"/>
              </a:ext>
            </a:extLst>
          </p:cNvPr>
          <p:cNvGraphicFramePr>
            <a:graphicFrameLocks noGrp="1"/>
          </p:cNvGraphicFramePr>
          <p:nvPr>
            <p:extLst>
              <p:ext uri="{D42A27DB-BD31-4B8C-83A1-F6EECF244321}">
                <p14:modId xmlns:p14="http://schemas.microsoft.com/office/powerpoint/2010/main" val="1274372508"/>
              </p:ext>
            </p:extLst>
          </p:nvPr>
        </p:nvGraphicFramePr>
        <p:xfrm>
          <a:off x="838200" y="1497012"/>
          <a:ext cx="10515599" cy="3787205"/>
        </p:xfrm>
        <a:graphic>
          <a:graphicData uri="http://schemas.openxmlformats.org/drawingml/2006/table">
            <a:tbl>
              <a:tblPr>
                <a:tableStyleId>{5C22544A-7EE6-4342-B048-85BDC9FD1C3A}</a:tableStyleId>
              </a:tblPr>
              <a:tblGrid>
                <a:gridCol w="538400">
                  <a:extLst>
                    <a:ext uri="{9D8B030D-6E8A-4147-A177-3AD203B41FA5}">
                      <a16:colId xmlns:a16="http://schemas.microsoft.com/office/drawing/2014/main" val="3084318775"/>
                    </a:ext>
                  </a:extLst>
                </a:gridCol>
                <a:gridCol w="3329239">
                  <a:extLst>
                    <a:ext uri="{9D8B030D-6E8A-4147-A177-3AD203B41FA5}">
                      <a16:colId xmlns:a16="http://schemas.microsoft.com/office/drawing/2014/main" val="4092282352"/>
                    </a:ext>
                  </a:extLst>
                </a:gridCol>
                <a:gridCol w="3327136">
                  <a:extLst>
                    <a:ext uri="{9D8B030D-6E8A-4147-A177-3AD203B41FA5}">
                      <a16:colId xmlns:a16="http://schemas.microsoft.com/office/drawing/2014/main" val="1597572383"/>
                    </a:ext>
                  </a:extLst>
                </a:gridCol>
                <a:gridCol w="3320824">
                  <a:extLst>
                    <a:ext uri="{9D8B030D-6E8A-4147-A177-3AD203B41FA5}">
                      <a16:colId xmlns:a16="http://schemas.microsoft.com/office/drawing/2014/main" val="1874167225"/>
                    </a:ext>
                  </a:extLst>
                </a:gridCol>
              </a:tblGrid>
              <a:tr h="77176">
                <a:tc>
                  <a:txBody>
                    <a:bodyPr/>
                    <a:lstStyle/>
                    <a:p>
                      <a:pPr marL="0" marR="0" indent="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gn="ctr">
                        <a:lnSpc>
                          <a:spcPct val="150000"/>
                        </a:lnSpc>
                        <a:spcBef>
                          <a:spcPts val="0"/>
                        </a:spcBef>
                        <a:spcAft>
                          <a:spcPts val="0"/>
                        </a:spcAft>
                      </a:pPr>
                      <a:r>
                        <a:rPr lang="en-US" sz="1200">
                          <a:effectLst/>
                        </a:rPr>
                        <a:t>Our Questions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gn="ctr">
                        <a:lnSpc>
                          <a:spcPct val="150000"/>
                        </a:lnSpc>
                        <a:spcBef>
                          <a:spcPts val="0"/>
                        </a:spcBef>
                        <a:spcAft>
                          <a:spcPts val="0"/>
                        </a:spcAft>
                      </a:pPr>
                      <a:r>
                        <a:rPr lang="en-US" sz="1200">
                          <a:effectLst/>
                        </a:rPr>
                        <a:t>Customer Answers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gn="ctr">
                        <a:lnSpc>
                          <a:spcPct val="150000"/>
                        </a:lnSpc>
                        <a:spcBef>
                          <a:spcPts val="0"/>
                        </a:spcBef>
                        <a:spcAft>
                          <a:spcPts val="0"/>
                        </a:spcAft>
                      </a:pPr>
                      <a:r>
                        <a:rPr lang="en-US" sz="1200">
                          <a:effectLst/>
                        </a:rPr>
                        <a:t>Interpreted Need</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4118383603"/>
                  </a:ext>
                </a:extLst>
              </a:tr>
              <a:tr h="141769">
                <a:tc>
                  <a:txBody>
                    <a:bodyPr/>
                    <a:lstStyle/>
                    <a:p>
                      <a:pPr marL="0" marR="0" indent="0">
                        <a:lnSpc>
                          <a:spcPct val="150000"/>
                        </a:lnSpc>
                        <a:spcBef>
                          <a:spcPts val="0"/>
                        </a:spcBef>
                        <a:spcAft>
                          <a:spcPts val="0"/>
                        </a:spcAft>
                      </a:pPr>
                      <a:r>
                        <a:rPr lang="en-US" sz="1200">
                          <a:effectLst/>
                        </a:rPr>
                        <a:t>16</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What impact do you want the project to have on the manufacturing process?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product is not intended to go directly into the process but solely purpose as a proof of concept.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project demonstrates proof of concept.</a:t>
                      </a:r>
                    </a:p>
                    <a:p>
                      <a:pPr marL="0" marR="0" indent="0">
                        <a:lnSpc>
                          <a:spcPct val="150000"/>
                        </a:lnSpc>
                        <a:spcBef>
                          <a:spcPts val="0"/>
                        </a:spcBef>
                        <a:spcAft>
                          <a:spcPts val="0"/>
                        </a:spcAft>
                      </a:pPr>
                      <a:r>
                        <a:rPr lang="en-US" sz="1200">
                          <a:effectLst/>
                          <a:highlight>
                            <a:srgbClr val="FFFF00"/>
                          </a:highlight>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1906743344"/>
                  </a:ext>
                </a:extLst>
              </a:tr>
              <a:tr h="270956">
                <a:tc>
                  <a:txBody>
                    <a:bodyPr/>
                    <a:lstStyle/>
                    <a:p>
                      <a:pPr marL="0" marR="0" indent="0">
                        <a:lnSpc>
                          <a:spcPct val="150000"/>
                        </a:lnSpc>
                        <a:spcBef>
                          <a:spcPts val="0"/>
                        </a:spcBef>
                        <a:spcAft>
                          <a:spcPts val="0"/>
                        </a:spcAft>
                      </a:pPr>
                      <a:r>
                        <a:rPr lang="en-US" sz="1200">
                          <a:effectLst/>
                        </a:rPr>
                        <a:t>17</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Can you elaborate on the need for this solution?</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As the porosity of the ceramic materials increases, the part strength will decrease. Future parts are expected to decrease in porosity for improving other properties.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solution accommodates reduced strength materials.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866174318"/>
                  </a:ext>
                </a:extLst>
              </a:tr>
              <a:tr h="270956">
                <a:tc>
                  <a:txBody>
                    <a:bodyPr/>
                    <a:lstStyle/>
                    <a:p>
                      <a:pPr marL="0" marR="0" indent="0">
                        <a:lnSpc>
                          <a:spcPct val="150000"/>
                        </a:lnSpc>
                        <a:spcBef>
                          <a:spcPts val="0"/>
                        </a:spcBef>
                        <a:spcAft>
                          <a:spcPts val="0"/>
                        </a:spcAft>
                      </a:pPr>
                      <a:r>
                        <a:rPr lang="en-US" sz="1200">
                          <a:effectLst/>
                        </a:rPr>
                        <a:t>18</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How is the problem being handled currently?</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Several methods currently exist; roller grippers that contact the skin of the part, rubber and foam padding, vacuum handling.</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solution leverages success from existing methods.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3635958279"/>
                  </a:ext>
                </a:extLst>
              </a:tr>
              <a:tr h="270956">
                <a:tc>
                  <a:txBody>
                    <a:bodyPr/>
                    <a:lstStyle/>
                    <a:p>
                      <a:pPr marL="0" marR="0" indent="0">
                        <a:lnSpc>
                          <a:spcPct val="150000"/>
                        </a:lnSpc>
                        <a:spcBef>
                          <a:spcPts val="0"/>
                        </a:spcBef>
                        <a:spcAft>
                          <a:spcPts val="0"/>
                        </a:spcAft>
                      </a:pPr>
                      <a:r>
                        <a:rPr lang="en-US" sz="1200">
                          <a:effectLst/>
                        </a:rPr>
                        <a:t>19</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Are we providing a mechanism or material?</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project is very unique in the aspect that it is open to you all. The last thing we want to do is provide a prescription to the problem.</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solution is imaginative.</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1336135222"/>
                  </a:ext>
                </a:extLst>
              </a:tr>
            </a:tbl>
          </a:graphicData>
        </a:graphic>
      </p:graphicFrame>
    </p:spTree>
    <p:extLst>
      <p:ext uri="{BB962C8B-B14F-4D97-AF65-F5344CB8AC3E}">
        <p14:creationId xmlns:p14="http://schemas.microsoft.com/office/powerpoint/2010/main" val="3589752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7" name="Google Shape;637;p52"/>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28</a:t>
            </a:fld>
            <a:endParaRPr kern="0">
              <a:solidFill>
                <a:srgbClr val="000000"/>
              </a:solidFill>
            </a:endParaRPr>
          </a:p>
        </p:txBody>
      </p:sp>
      <p:sp>
        <p:nvSpPr>
          <p:cNvPr id="3" name="Title 2">
            <a:extLst>
              <a:ext uri="{FF2B5EF4-FFF2-40B4-BE49-F238E27FC236}">
                <a16:creationId xmlns:a16="http://schemas.microsoft.com/office/drawing/2014/main" id="{10918C9D-80DC-49B1-BF33-C47B25EAF246}"/>
              </a:ext>
            </a:extLst>
          </p:cNvPr>
          <p:cNvSpPr>
            <a:spLocks noGrp="1"/>
          </p:cNvSpPr>
          <p:nvPr>
            <p:ph type="title"/>
          </p:nvPr>
        </p:nvSpPr>
        <p:spPr/>
        <p:txBody>
          <a:bodyPr/>
          <a:lstStyle/>
          <a:p>
            <a:r>
              <a:rPr lang="en-US"/>
              <a:t>Customer Needs Full Table (cont.)</a:t>
            </a:r>
          </a:p>
        </p:txBody>
      </p:sp>
      <p:graphicFrame>
        <p:nvGraphicFramePr>
          <p:cNvPr id="2" name="Table 1">
            <a:extLst>
              <a:ext uri="{FF2B5EF4-FFF2-40B4-BE49-F238E27FC236}">
                <a16:creationId xmlns:a16="http://schemas.microsoft.com/office/drawing/2014/main" id="{C7EE5828-7F8C-43C2-9A5D-821FF9F05378}"/>
              </a:ext>
            </a:extLst>
          </p:cNvPr>
          <p:cNvGraphicFramePr>
            <a:graphicFrameLocks noGrp="1"/>
          </p:cNvGraphicFramePr>
          <p:nvPr>
            <p:extLst>
              <p:ext uri="{D42A27DB-BD31-4B8C-83A1-F6EECF244321}">
                <p14:modId xmlns:p14="http://schemas.microsoft.com/office/powerpoint/2010/main" val="3925456033"/>
              </p:ext>
            </p:extLst>
          </p:nvPr>
        </p:nvGraphicFramePr>
        <p:xfrm>
          <a:off x="838200" y="1497012"/>
          <a:ext cx="10515599" cy="2700580"/>
        </p:xfrm>
        <a:graphic>
          <a:graphicData uri="http://schemas.openxmlformats.org/drawingml/2006/table">
            <a:tbl>
              <a:tblPr>
                <a:tableStyleId>{5C22544A-7EE6-4342-B048-85BDC9FD1C3A}</a:tableStyleId>
              </a:tblPr>
              <a:tblGrid>
                <a:gridCol w="538400">
                  <a:extLst>
                    <a:ext uri="{9D8B030D-6E8A-4147-A177-3AD203B41FA5}">
                      <a16:colId xmlns:a16="http://schemas.microsoft.com/office/drawing/2014/main" val="3084318775"/>
                    </a:ext>
                  </a:extLst>
                </a:gridCol>
                <a:gridCol w="3329239">
                  <a:extLst>
                    <a:ext uri="{9D8B030D-6E8A-4147-A177-3AD203B41FA5}">
                      <a16:colId xmlns:a16="http://schemas.microsoft.com/office/drawing/2014/main" val="4092282352"/>
                    </a:ext>
                  </a:extLst>
                </a:gridCol>
                <a:gridCol w="3327136">
                  <a:extLst>
                    <a:ext uri="{9D8B030D-6E8A-4147-A177-3AD203B41FA5}">
                      <a16:colId xmlns:a16="http://schemas.microsoft.com/office/drawing/2014/main" val="1597572383"/>
                    </a:ext>
                  </a:extLst>
                </a:gridCol>
                <a:gridCol w="3320824">
                  <a:extLst>
                    <a:ext uri="{9D8B030D-6E8A-4147-A177-3AD203B41FA5}">
                      <a16:colId xmlns:a16="http://schemas.microsoft.com/office/drawing/2014/main" val="1874167225"/>
                    </a:ext>
                  </a:extLst>
                </a:gridCol>
              </a:tblGrid>
              <a:tr h="77176">
                <a:tc>
                  <a:txBody>
                    <a:bodyPr/>
                    <a:lstStyle/>
                    <a:p>
                      <a:pPr marL="0" marR="0" indent="0" algn="ctr">
                        <a:lnSpc>
                          <a:spcPct val="150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gn="ctr">
                        <a:lnSpc>
                          <a:spcPct val="150000"/>
                        </a:lnSpc>
                        <a:spcBef>
                          <a:spcPts val="0"/>
                        </a:spcBef>
                        <a:spcAft>
                          <a:spcPts val="0"/>
                        </a:spcAft>
                      </a:pPr>
                      <a:r>
                        <a:rPr lang="en-US" sz="1200">
                          <a:effectLst/>
                        </a:rPr>
                        <a:t>Our Questions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gn="ctr">
                        <a:lnSpc>
                          <a:spcPct val="150000"/>
                        </a:lnSpc>
                        <a:spcBef>
                          <a:spcPts val="0"/>
                        </a:spcBef>
                        <a:spcAft>
                          <a:spcPts val="0"/>
                        </a:spcAft>
                      </a:pPr>
                      <a:r>
                        <a:rPr lang="en-US" sz="1200">
                          <a:effectLst/>
                        </a:rPr>
                        <a:t>Customer Answers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gn="ctr">
                        <a:lnSpc>
                          <a:spcPct val="150000"/>
                        </a:lnSpc>
                        <a:spcBef>
                          <a:spcPts val="0"/>
                        </a:spcBef>
                        <a:spcAft>
                          <a:spcPts val="0"/>
                        </a:spcAft>
                      </a:pPr>
                      <a:r>
                        <a:rPr lang="en-US" sz="1200">
                          <a:effectLst/>
                        </a:rPr>
                        <a:t>Interpreted Need</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4118383603"/>
                  </a:ext>
                </a:extLst>
              </a:tr>
              <a:tr h="270956">
                <a:tc>
                  <a:txBody>
                    <a:bodyPr/>
                    <a:lstStyle/>
                    <a:p>
                      <a:pPr marL="0" marR="0" indent="0">
                        <a:lnSpc>
                          <a:spcPct val="150000"/>
                        </a:lnSpc>
                        <a:spcBef>
                          <a:spcPts val="0"/>
                        </a:spcBef>
                        <a:spcAft>
                          <a:spcPts val="0"/>
                        </a:spcAft>
                      </a:pPr>
                      <a:r>
                        <a:rPr lang="en-US" sz="1200">
                          <a:effectLst/>
                        </a:rPr>
                        <a:t>20</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What is the main issue you are trying to solve here?</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main challenge is the isostatic strength measurement for how strong the part is prior to shipping out, damage observed for lower strength, fragile, and lower porosity parts.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evaluation of success for the project considers isostatic strength and porosity.</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2614119036"/>
                  </a:ext>
                </a:extLst>
              </a:tr>
              <a:tr h="270956">
                <a:tc>
                  <a:txBody>
                    <a:bodyPr/>
                    <a:lstStyle/>
                    <a:p>
                      <a:pPr marL="0" marR="0" indent="0">
                        <a:lnSpc>
                          <a:spcPct val="150000"/>
                        </a:lnSpc>
                        <a:spcBef>
                          <a:spcPts val="0"/>
                        </a:spcBef>
                        <a:spcAft>
                          <a:spcPts val="0"/>
                        </a:spcAft>
                      </a:pPr>
                      <a:r>
                        <a:rPr lang="en-US" sz="1200">
                          <a:effectLst/>
                        </a:rPr>
                        <a:t>21</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Does the solution need to be automated?</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It does not have to be automated, looking for pick and place for one axis or two, linear servo to move around.</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project relocates parts across one or more axes.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3937674796"/>
                  </a:ext>
                </a:extLst>
              </a:tr>
              <a:tr h="270956">
                <a:tc>
                  <a:txBody>
                    <a:bodyPr/>
                    <a:lstStyle/>
                    <a:p>
                      <a:pPr marL="0" marR="0" indent="0">
                        <a:lnSpc>
                          <a:spcPct val="150000"/>
                        </a:lnSpc>
                        <a:spcBef>
                          <a:spcPts val="0"/>
                        </a:spcBef>
                        <a:spcAft>
                          <a:spcPts val="0"/>
                        </a:spcAft>
                      </a:pPr>
                      <a:r>
                        <a:rPr lang="en-US" sz="1200">
                          <a:effectLst/>
                        </a:rPr>
                        <a:t>22</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2111" marR="12111" marT="0" marB="0"/>
                </a:tc>
                <a:tc>
                  <a:txBody>
                    <a:bodyPr/>
                    <a:lstStyle/>
                    <a:p>
                      <a:pPr marL="0" marR="0" indent="0">
                        <a:lnSpc>
                          <a:spcPct val="150000"/>
                        </a:lnSpc>
                        <a:spcBef>
                          <a:spcPts val="0"/>
                        </a:spcBef>
                        <a:spcAft>
                          <a:spcPts val="0"/>
                        </a:spcAft>
                      </a:pPr>
                      <a:r>
                        <a:rPr lang="en-US" sz="1200">
                          <a:effectLst/>
                        </a:rPr>
                        <a:t>Is there a specific surface dedicated for handling the parts?</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It does not matter what surfaces or edges to pick up.</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tc>
                  <a:txBody>
                    <a:bodyPr/>
                    <a:lstStyle/>
                    <a:p>
                      <a:pPr marL="0" marR="0" indent="0">
                        <a:lnSpc>
                          <a:spcPct val="150000"/>
                        </a:lnSpc>
                        <a:spcBef>
                          <a:spcPts val="0"/>
                        </a:spcBef>
                        <a:spcAft>
                          <a:spcPts val="0"/>
                        </a:spcAft>
                      </a:pPr>
                      <a:r>
                        <a:rPr lang="en-US" sz="1200">
                          <a:effectLst/>
                        </a:rPr>
                        <a:t>The solution interfaces with the part on a part surface.</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11214" marR="11214" marT="11214" marB="11214"/>
                </a:tc>
                <a:extLst>
                  <a:ext uri="{0D108BD9-81ED-4DB2-BD59-A6C34878D82A}">
                    <a16:rowId xmlns:a16="http://schemas.microsoft.com/office/drawing/2014/main" val="1969812302"/>
                  </a:ext>
                </a:extLst>
              </a:tr>
            </a:tbl>
          </a:graphicData>
        </a:graphic>
      </p:graphicFrame>
    </p:spTree>
    <p:extLst>
      <p:ext uri="{BB962C8B-B14F-4D97-AF65-F5344CB8AC3E}">
        <p14:creationId xmlns:p14="http://schemas.microsoft.com/office/powerpoint/2010/main" val="1984878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9" name="Google Shape;279;p31"/>
          <p:cNvSpPr/>
          <p:nvPr/>
        </p:nvSpPr>
        <p:spPr>
          <a:xfrm>
            <a:off x="935670" y="1723536"/>
            <a:ext cx="2458453"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82" name="Google Shape;282;p31"/>
          <p:cNvSpPr/>
          <p:nvPr/>
        </p:nvSpPr>
        <p:spPr>
          <a:xfrm>
            <a:off x="882967" y="642933"/>
            <a:ext cx="3573623" cy="89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83" name="Google Shape;283;p31"/>
          <p:cNvSpPr txBox="1">
            <a:spLocks noGrp="1"/>
          </p:cNvSpPr>
          <p:nvPr>
            <p:ph type="title"/>
          </p:nvPr>
        </p:nvSpPr>
        <p:spPr>
          <a:xfrm>
            <a:off x="946656" y="372202"/>
            <a:ext cx="10515600" cy="996800"/>
          </a:xfrm>
          <a:prstGeom prst="rect">
            <a:avLst/>
          </a:prstGeom>
          <a:noFill/>
          <a:ln>
            <a:noFill/>
          </a:ln>
        </p:spPr>
        <p:txBody>
          <a:bodyPr spcFirstLastPara="1" wrap="square" lIns="91433" tIns="45700" rIns="91433" bIns="45700" anchor="b" anchorCtr="0">
            <a:normAutofit/>
          </a:bodyPr>
          <a:lstStyle/>
          <a:p>
            <a:r>
              <a:rPr lang="en">
                <a:solidFill>
                  <a:srgbClr val="000000"/>
                </a:solidFill>
              </a:rPr>
              <a:t>Team Members</a:t>
            </a:r>
            <a:endParaRPr>
              <a:solidFill>
                <a:srgbClr val="000000"/>
              </a:solidFill>
            </a:endParaRPr>
          </a:p>
        </p:txBody>
      </p:sp>
      <p:sp>
        <p:nvSpPr>
          <p:cNvPr id="299" name="Google Shape;299;p31"/>
          <p:cNvSpPr txBox="1">
            <a:spLocks noGrp="1"/>
          </p:cNvSpPr>
          <p:nvPr>
            <p:ph type="sldNum" idx="12"/>
          </p:nvPr>
        </p:nvSpPr>
        <p:spPr>
          <a:xfrm>
            <a:off x="11574780" y="6218237"/>
            <a:ext cx="5028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3</a:t>
            </a:fld>
            <a:endParaRPr kern="0">
              <a:solidFill>
                <a:srgbClr val="000000"/>
              </a:solidFill>
            </a:endParaRPr>
          </a:p>
        </p:txBody>
      </p:sp>
      <p:sp>
        <p:nvSpPr>
          <p:cNvPr id="43" name="Google Shape;279;p31">
            <a:extLst>
              <a:ext uri="{FF2B5EF4-FFF2-40B4-BE49-F238E27FC236}">
                <a16:creationId xmlns:a16="http://schemas.microsoft.com/office/drawing/2014/main" id="{B8788425-96A5-4480-9D93-E95F59C7118B}"/>
              </a:ext>
            </a:extLst>
          </p:cNvPr>
          <p:cNvSpPr/>
          <p:nvPr/>
        </p:nvSpPr>
        <p:spPr>
          <a:xfrm>
            <a:off x="3607196" y="1736312"/>
            <a:ext cx="2458453"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44" name="Google Shape;279;p31">
            <a:extLst>
              <a:ext uri="{FF2B5EF4-FFF2-40B4-BE49-F238E27FC236}">
                <a16:creationId xmlns:a16="http://schemas.microsoft.com/office/drawing/2014/main" id="{ADFCE3F2-E8EF-4B68-BE73-506323ED519B}"/>
              </a:ext>
            </a:extLst>
          </p:cNvPr>
          <p:cNvSpPr/>
          <p:nvPr/>
        </p:nvSpPr>
        <p:spPr>
          <a:xfrm>
            <a:off x="6266306" y="1736312"/>
            <a:ext cx="2458453"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45" name="Google Shape;279;p31">
            <a:extLst>
              <a:ext uri="{FF2B5EF4-FFF2-40B4-BE49-F238E27FC236}">
                <a16:creationId xmlns:a16="http://schemas.microsoft.com/office/drawing/2014/main" id="{D6CA664B-CF04-400E-875D-D8379BA1F8DD}"/>
              </a:ext>
            </a:extLst>
          </p:cNvPr>
          <p:cNvSpPr/>
          <p:nvPr/>
        </p:nvSpPr>
        <p:spPr>
          <a:xfrm>
            <a:off x="8920103" y="1723536"/>
            <a:ext cx="2458453"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13" name="Text Placeholder 12">
            <a:extLst>
              <a:ext uri="{FF2B5EF4-FFF2-40B4-BE49-F238E27FC236}">
                <a16:creationId xmlns:a16="http://schemas.microsoft.com/office/drawing/2014/main" id="{7C6BF6C1-C506-43CE-AD4C-FABD7D8AFC9A}"/>
              </a:ext>
            </a:extLst>
          </p:cNvPr>
          <p:cNvSpPr>
            <a:spLocks noGrp="1"/>
          </p:cNvSpPr>
          <p:nvPr>
            <p:ph type="body" idx="1"/>
          </p:nvPr>
        </p:nvSpPr>
        <p:spPr>
          <a:xfrm>
            <a:off x="751914" y="2048863"/>
            <a:ext cx="2458453" cy="364621"/>
          </a:xfrm>
        </p:spPr>
        <p:txBody>
          <a:bodyPr/>
          <a:lstStyle/>
          <a:p>
            <a:pPr algn="ctr"/>
            <a:r>
              <a:rPr lang="en-US" sz="2133" err="1"/>
              <a:t>Makada</a:t>
            </a:r>
            <a:r>
              <a:rPr lang="en-US" sz="2133"/>
              <a:t> Browne</a:t>
            </a:r>
          </a:p>
        </p:txBody>
      </p:sp>
      <p:sp>
        <p:nvSpPr>
          <p:cNvPr id="49" name="Text Placeholder 12">
            <a:extLst>
              <a:ext uri="{FF2B5EF4-FFF2-40B4-BE49-F238E27FC236}">
                <a16:creationId xmlns:a16="http://schemas.microsoft.com/office/drawing/2014/main" id="{2D928F41-6FEA-4E01-8689-0F316EBFEFC7}"/>
              </a:ext>
            </a:extLst>
          </p:cNvPr>
          <p:cNvSpPr txBox="1">
            <a:spLocks/>
          </p:cNvSpPr>
          <p:nvPr/>
        </p:nvSpPr>
        <p:spPr>
          <a:xfrm>
            <a:off x="3485728" y="2048860"/>
            <a:ext cx="2458453" cy="387694"/>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indent="-304792" algn="ctr" defTabSz="1219170">
              <a:buClr>
                <a:srgbClr val="000000"/>
              </a:buClr>
            </a:pPr>
            <a:r>
              <a:rPr lang="en-US" sz="2133" kern="0">
                <a:solidFill>
                  <a:srgbClr val="000000"/>
                </a:solidFill>
              </a:rPr>
              <a:t>Erich Noack</a:t>
            </a:r>
          </a:p>
        </p:txBody>
      </p:sp>
      <p:sp>
        <p:nvSpPr>
          <p:cNvPr id="50" name="Text Placeholder 12">
            <a:extLst>
              <a:ext uri="{FF2B5EF4-FFF2-40B4-BE49-F238E27FC236}">
                <a16:creationId xmlns:a16="http://schemas.microsoft.com/office/drawing/2014/main" id="{2D49158A-DC1C-42E2-867C-0886E58A797D}"/>
              </a:ext>
            </a:extLst>
          </p:cNvPr>
          <p:cNvSpPr txBox="1">
            <a:spLocks/>
          </p:cNvSpPr>
          <p:nvPr/>
        </p:nvSpPr>
        <p:spPr>
          <a:xfrm>
            <a:off x="6167815" y="2048860"/>
            <a:ext cx="2458453" cy="387694"/>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indent="-304792" algn="ctr" defTabSz="1219170">
              <a:buClr>
                <a:srgbClr val="000000"/>
              </a:buClr>
            </a:pPr>
            <a:r>
              <a:rPr lang="en-US" sz="2133" kern="0">
                <a:solidFill>
                  <a:srgbClr val="000000"/>
                </a:solidFill>
              </a:rPr>
              <a:t>Charles Stubbs</a:t>
            </a:r>
          </a:p>
        </p:txBody>
      </p:sp>
      <p:sp>
        <p:nvSpPr>
          <p:cNvPr id="51" name="Text Placeholder 12">
            <a:extLst>
              <a:ext uri="{FF2B5EF4-FFF2-40B4-BE49-F238E27FC236}">
                <a16:creationId xmlns:a16="http://schemas.microsoft.com/office/drawing/2014/main" id="{99D5C3CA-8236-46E4-9CB6-C1465F643EB5}"/>
              </a:ext>
            </a:extLst>
          </p:cNvPr>
          <p:cNvSpPr txBox="1">
            <a:spLocks/>
          </p:cNvSpPr>
          <p:nvPr/>
        </p:nvSpPr>
        <p:spPr>
          <a:xfrm>
            <a:off x="8826924" y="2048860"/>
            <a:ext cx="2458453" cy="387694"/>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indent="-304792" algn="ctr" defTabSz="1219170">
              <a:buClr>
                <a:srgbClr val="000000"/>
              </a:buClr>
            </a:pPr>
            <a:r>
              <a:rPr lang="en-US" sz="2133" kern="0">
                <a:solidFill>
                  <a:srgbClr val="000000"/>
                </a:solidFill>
              </a:rPr>
              <a:t>Amelia </a:t>
            </a:r>
            <a:r>
              <a:rPr lang="en-US" sz="2133" kern="0" err="1">
                <a:solidFill>
                  <a:srgbClr val="000000"/>
                </a:solidFill>
              </a:rPr>
              <a:t>Veith</a:t>
            </a:r>
            <a:endParaRPr lang="en-US" sz="2133" kern="0">
              <a:solidFill>
                <a:srgbClr val="000000"/>
              </a:solidFill>
            </a:endParaRPr>
          </a:p>
        </p:txBody>
      </p:sp>
      <p:sp>
        <p:nvSpPr>
          <p:cNvPr id="14" name="TextBox 13">
            <a:extLst>
              <a:ext uri="{FF2B5EF4-FFF2-40B4-BE49-F238E27FC236}">
                <a16:creationId xmlns:a16="http://schemas.microsoft.com/office/drawing/2014/main" id="{6B2C889F-F2AA-4E1A-8ABB-C40B4F752CDE}"/>
              </a:ext>
            </a:extLst>
          </p:cNvPr>
          <p:cNvSpPr txBox="1"/>
          <p:nvPr/>
        </p:nvSpPr>
        <p:spPr>
          <a:xfrm>
            <a:off x="928900" y="2439462"/>
            <a:ext cx="2477640" cy="666977"/>
          </a:xfrm>
          <a:prstGeom prst="rect">
            <a:avLst/>
          </a:prstGeom>
          <a:noFill/>
        </p:spPr>
        <p:txBody>
          <a:bodyPr wrap="square" rtlCol="0">
            <a:spAutoFit/>
          </a:bodyPr>
          <a:lstStyle/>
          <a:p>
            <a:pPr algn="ctr" defTabSz="1219170">
              <a:buClr>
                <a:srgbClr val="000000"/>
              </a:buClr>
            </a:pPr>
            <a:r>
              <a:rPr lang="en-US" sz="1867" i="1" kern="0">
                <a:solidFill>
                  <a:srgbClr val="000000"/>
                </a:solidFill>
                <a:latin typeface="Arial"/>
                <a:cs typeface="Arial"/>
                <a:sym typeface="Arial"/>
              </a:rPr>
              <a:t>Facilities Engineer</a:t>
            </a:r>
          </a:p>
          <a:p>
            <a:pPr algn="ctr" defTabSz="1219170">
              <a:buClr>
                <a:srgbClr val="000000"/>
              </a:buClr>
            </a:pPr>
            <a:endParaRPr lang="en-US" sz="1867" kern="0">
              <a:solidFill>
                <a:srgbClr val="000000"/>
              </a:solidFill>
              <a:latin typeface="Arial"/>
              <a:cs typeface="Arial"/>
              <a:sym typeface="Arial"/>
            </a:endParaRPr>
          </a:p>
        </p:txBody>
      </p:sp>
      <p:sp>
        <p:nvSpPr>
          <p:cNvPr id="53" name="TextBox 52">
            <a:extLst>
              <a:ext uri="{FF2B5EF4-FFF2-40B4-BE49-F238E27FC236}">
                <a16:creationId xmlns:a16="http://schemas.microsoft.com/office/drawing/2014/main" id="{DB8D0E0F-D48B-4464-8221-DDDE9CBBBEC3}"/>
              </a:ext>
            </a:extLst>
          </p:cNvPr>
          <p:cNvSpPr txBox="1"/>
          <p:nvPr/>
        </p:nvSpPr>
        <p:spPr>
          <a:xfrm>
            <a:off x="3629847" y="2439462"/>
            <a:ext cx="2477640" cy="379656"/>
          </a:xfrm>
          <a:prstGeom prst="rect">
            <a:avLst/>
          </a:prstGeom>
          <a:noFill/>
        </p:spPr>
        <p:txBody>
          <a:bodyPr wrap="square" rtlCol="0">
            <a:spAutoFit/>
          </a:bodyPr>
          <a:lstStyle/>
          <a:p>
            <a:pPr algn="ctr" defTabSz="1219170">
              <a:buClr>
                <a:srgbClr val="000000"/>
              </a:buClr>
            </a:pPr>
            <a:r>
              <a:rPr lang="en-US" sz="1867" i="1" kern="0">
                <a:solidFill>
                  <a:srgbClr val="000000"/>
                </a:solidFill>
                <a:latin typeface="Arial"/>
                <a:cs typeface="Arial"/>
                <a:sym typeface="Arial"/>
              </a:rPr>
              <a:t>Design Engineer</a:t>
            </a:r>
          </a:p>
        </p:txBody>
      </p:sp>
      <p:sp>
        <p:nvSpPr>
          <p:cNvPr id="54" name="TextBox 53">
            <a:extLst>
              <a:ext uri="{FF2B5EF4-FFF2-40B4-BE49-F238E27FC236}">
                <a16:creationId xmlns:a16="http://schemas.microsoft.com/office/drawing/2014/main" id="{6D7CE487-06D4-483A-853F-7680EB7AD0C6}"/>
              </a:ext>
            </a:extLst>
          </p:cNvPr>
          <p:cNvSpPr txBox="1"/>
          <p:nvPr/>
        </p:nvSpPr>
        <p:spPr>
          <a:xfrm>
            <a:off x="6278723" y="2441399"/>
            <a:ext cx="2477640" cy="379656"/>
          </a:xfrm>
          <a:prstGeom prst="rect">
            <a:avLst/>
          </a:prstGeom>
          <a:noFill/>
        </p:spPr>
        <p:txBody>
          <a:bodyPr wrap="square" rtlCol="0">
            <a:spAutoFit/>
          </a:bodyPr>
          <a:lstStyle/>
          <a:p>
            <a:pPr algn="ctr" defTabSz="1219170">
              <a:buClr>
                <a:srgbClr val="000000"/>
              </a:buClr>
            </a:pPr>
            <a:r>
              <a:rPr lang="en-US" sz="1867" i="1" kern="0">
                <a:solidFill>
                  <a:srgbClr val="000000"/>
                </a:solidFill>
                <a:latin typeface="Arial"/>
                <a:cs typeface="Arial"/>
                <a:sym typeface="Arial"/>
              </a:rPr>
              <a:t>Test Engineer</a:t>
            </a:r>
          </a:p>
        </p:txBody>
      </p:sp>
      <p:sp>
        <p:nvSpPr>
          <p:cNvPr id="55" name="TextBox 54">
            <a:extLst>
              <a:ext uri="{FF2B5EF4-FFF2-40B4-BE49-F238E27FC236}">
                <a16:creationId xmlns:a16="http://schemas.microsoft.com/office/drawing/2014/main" id="{71A6FAA0-F627-4634-BAA5-A69F4263B99B}"/>
              </a:ext>
            </a:extLst>
          </p:cNvPr>
          <p:cNvSpPr txBox="1"/>
          <p:nvPr/>
        </p:nvSpPr>
        <p:spPr>
          <a:xfrm>
            <a:off x="8940473" y="2412331"/>
            <a:ext cx="2477640" cy="666977"/>
          </a:xfrm>
          <a:prstGeom prst="rect">
            <a:avLst/>
          </a:prstGeom>
          <a:noFill/>
        </p:spPr>
        <p:txBody>
          <a:bodyPr wrap="square" rtlCol="0">
            <a:spAutoFit/>
          </a:bodyPr>
          <a:lstStyle/>
          <a:p>
            <a:pPr algn="ctr" defTabSz="1219170">
              <a:buClr>
                <a:srgbClr val="000000"/>
              </a:buClr>
            </a:pPr>
            <a:r>
              <a:rPr lang="en-US" sz="1867" i="1" kern="0">
                <a:solidFill>
                  <a:srgbClr val="000000"/>
                </a:solidFill>
                <a:latin typeface="Arial"/>
                <a:cs typeface="Arial"/>
                <a:sym typeface="Arial"/>
              </a:rPr>
              <a:t>Quality Control Engineer</a:t>
            </a:r>
          </a:p>
        </p:txBody>
      </p:sp>
      <p:grpSp>
        <p:nvGrpSpPr>
          <p:cNvPr id="11" name="Group 10">
            <a:extLst>
              <a:ext uri="{FF2B5EF4-FFF2-40B4-BE49-F238E27FC236}">
                <a16:creationId xmlns:a16="http://schemas.microsoft.com/office/drawing/2014/main" id="{F1FE7948-BDE9-431B-89BD-5BA432189437}"/>
              </a:ext>
            </a:extLst>
          </p:cNvPr>
          <p:cNvGrpSpPr/>
          <p:nvPr/>
        </p:nvGrpSpPr>
        <p:grpSpPr>
          <a:xfrm>
            <a:off x="9465398" y="40445"/>
            <a:ext cx="1828110" cy="1425451"/>
            <a:chOff x="9465398" y="40445"/>
            <a:chExt cx="1828110" cy="1425451"/>
          </a:xfrm>
        </p:grpSpPr>
        <p:pic>
          <p:nvPicPr>
            <p:cNvPr id="47" name="Graphic 46" descr="Group with solid fill">
              <a:extLst>
                <a:ext uri="{FF2B5EF4-FFF2-40B4-BE49-F238E27FC236}">
                  <a16:creationId xmlns:a16="http://schemas.microsoft.com/office/drawing/2014/main" id="{BC47A15B-E99A-4A9E-81C2-E6433641D7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66728" y="40445"/>
              <a:ext cx="1425451" cy="1425451"/>
            </a:xfrm>
            <a:prstGeom prst="rect">
              <a:avLst/>
            </a:prstGeom>
          </p:spPr>
        </p:pic>
        <p:sp>
          <p:nvSpPr>
            <p:cNvPr id="7" name="Oval 6">
              <a:extLst>
                <a:ext uri="{FF2B5EF4-FFF2-40B4-BE49-F238E27FC236}">
                  <a16:creationId xmlns:a16="http://schemas.microsoft.com/office/drawing/2014/main" id="{93786CDD-3AD9-4FFD-BD86-8CBC174977FD}"/>
                </a:ext>
              </a:extLst>
            </p:cNvPr>
            <p:cNvSpPr/>
            <p:nvPr/>
          </p:nvSpPr>
          <p:spPr>
            <a:xfrm>
              <a:off x="9465398" y="656276"/>
              <a:ext cx="1828110" cy="71272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a:extLst>
              <a:ext uri="{FF2B5EF4-FFF2-40B4-BE49-F238E27FC236}">
                <a16:creationId xmlns:a16="http://schemas.microsoft.com/office/drawing/2014/main" id="{C96186C0-4827-4D87-8E7D-6C7D07245B13}"/>
              </a:ext>
            </a:extLst>
          </p:cNvPr>
          <p:cNvCxnSpPr>
            <a:cxnSpLocks/>
          </p:cNvCxnSpPr>
          <p:nvPr/>
        </p:nvCxnSpPr>
        <p:spPr>
          <a:xfrm>
            <a:off x="9491198" y="1012639"/>
            <a:ext cx="0" cy="521894"/>
          </a:xfrm>
          <a:prstGeom prst="line">
            <a:avLst/>
          </a:prstGeom>
        </p:spPr>
        <p:style>
          <a:lnRef idx="3">
            <a:schemeClr val="dk1"/>
          </a:lnRef>
          <a:fillRef idx="0">
            <a:schemeClr val="dk1"/>
          </a:fillRef>
          <a:effectRef idx="2">
            <a:schemeClr val="dk1"/>
          </a:effectRef>
          <a:fontRef idx="minor">
            <a:schemeClr val="tx1"/>
          </a:fontRef>
        </p:style>
      </p:cxnSp>
      <p:cxnSp>
        <p:nvCxnSpPr>
          <p:cNvPr id="56" name="Straight Connector 55">
            <a:extLst>
              <a:ext uri="{FF2B5EF4-FFF2-40B4-BE49-F238E27FC236}">
                <a16:creationId xmlns:a16="http://schemas.microsoft.com/office/drawing/2014/main" id="{BBB077C8-D55C-404F-9965-BB16D35D7751}"/>
              </a:ext>
            </a:extLst>
          </p:cNvPr>
          <p:cNvCxnSpPr>
            <a:cxnSpLocks/>
          </p:cNvCxnSpPr>
          <p:nvPr/>
        </p:nvCxnSpPr>
        <p:spPr>
          <a:xfrm>
            <a:off x="11260646" y="1030288"/>
            <a:ext cx="0" cy="521894"/>
          </a:xfrm>
          <a:prstGeom prst="line">
            <a:avLst/>
          </a:prstGeom>
        </p:spPr>
        <p:style>
          <a:lnRef idx="3">
            <a:schemeClr val="dk1"/>
          </a:lnRef>
          <a:fillRef idx="0">
            <a:schemeClr val="dk1"/>
          </a:fillRef>
          <a:effectRef idx="2">
            <a:schemeClr val="dk1"/>
          </a:effectRef>
          <a:fontRef idx="minor">
            <a:schemeClr val="tx1"/>
          </a:fontRef>
        </p:style>
      </p:cxnSp>
      <p:pic>
        <p:nvPicPr>
          <p:cNvPr id="23" name="Google Shape;302;p31">
            <a:extLst>
              <a:ext uri="{FF2B5EF4-FFF2-40B4-BE49-F238E27FC236}">
                <a16:creationId xmlns:a16="http://schemas.microsoft.com/office/drawing/2014/main" id="{FD221D5A-4C1C-42F1-A902-A242B0F75696}"/>
              </a:ext>
            </a:extLst>
          </p:cNvPr>
          <p:cNvPicPr preferRelativeResize="0"/>
          <p:nvPr/>
        </p:nvPicPr>
        <p:blipFill rotWithShape="1">
          <a:blip r:embed="rId5">
            <a:alphaModFix/>
          </a:blip>
          <a:srcRect b="41179"/>
          <a:stretch/>
        </p:blipFill>
        <p:spPr>
          <a:xfrm>
            <a:off x="9199553" y="3441700"/>
            <a:ext cx="1892626" cy="1870494"/>
          </a:xfrm>
          <a:prstGeom prst="roundRect">
            <a:avLst>
              <a:gd name="adj" fmla="val 16667"/>
            </a:avLst>
          </a:prstGeom>
          <a:noFill/>
          <a:ln>
            <a:noFill/>
          </a:ln>
        </p:spPr>
      </p:pic>
      <p:pic>
        <p:nvPicPr>
          <p:cNvPr id="2" name="Picture 2">
            <a:extLst>
              <a:ext uri="{FF2B5EF4-FFF2-40B4-BE49-F238E27FC236}">
                <a16:creationId xmlns:a16="http://schemas.microsoft.com/office/drawing/2014/main" id="{1917614A-206C-4132-885C-69674C7D678A}"/>
              </a:ext>
            </a:extLst>
          </p:cNvPr>
          <p:cNvPicPr>
            <a:picLocks noChangeAspect="1"/>
          </p:cNvPicPr>
          <p:nvPr/>
        </p:nvPicPr>
        <p:blipFill rotWithShape="1">
          <a:blip r:embed="rId6"/>
          <a:srcRect l="23117" t="3516" r="26837" b="26124"/>
          <a:stretch/>
        </p:blipFill>
        <p:spPr>
          <a:xfrm>
            <a:off x="3860801" y="3441700"/>
            <a:ext cx="1968499" cy="1870494"/>
          </a:xfrm>
          <a:prstGeom prst="roundRect">
            <a:avLst/>
          </a:prstGeom>
        </p:spPr>
      </p:pic>
      <p:sp>
        <p:nvSpPr>
          <p:cNvPr id="25" name="Google Shape;292;p31">
            <a:extLst>
              <a:ext uri="{FF2B5EF4-FFF2-40B4-BE49-F238E27FC236}">
                <a16:creationId xmlns:a16="http://schemas.microsoft.com/office/drawing/2014/main" id="{2315A2FD-7255-46A9-8F65-C52537DC8A51}"/>
              </a:ext>
            </a:extLst>
          </p:cNvPr>
          <p:cNvSpPr txBox="1"/>
          <p:nvPr/>
        </p:nvSpPr>
        <p:spPr>
          <a:xfrm>
            <a:off x="5182015" y="6156239"/>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cs typeface="Arial"/>
                <a:sym typeface="Arial"/>
              </a:rPr>
              <a:t>Team 502</a:t>
            </a:r>
            <a:endParaRPr sz="1867" kern="0">
              <a:solidFill>
                <a:srgbClr val="000000"/>
              </a:solidFill>
              <a:latin typeface="Arial"/>
              <a:ea typeface="Arial"/>
              <a:cs typeface="Arial"/>
              <a:sym typeface="Arial"/>
            </a:endParaRPr>
          </a:p>
        </p:txBody>
      </p:sp>
      <p:pic>
        <p:nvPicPr>
          <p:cNvPr id="1026" name="Picture 2" descr="Charles Stubbs">
            <a:extLst>
              <a:ext uri="{FF2B5EF4-FFF2-40B4-BE49-F238E27FC236}">
                <a16:creationId xmlns:a16="http://schemas.microsoft.com/office/drawing/2014/main" id="{2B08D76A-8B61-4A16-940E-05B2513AB860}"/>
              </a:ext>
            </a:extLst>
          </p:cNvPr>
          <p:cNvPicPr>
            <a:picLocks noChangeAspect="1" noChangeArrowheads="1"/>
          </p:cNvPicPr>
          <p:nvPr/>
        </p:nvPicPr>
        <p:blipFill>
          <a:blip r:embed="rId7">
            <a:alphaModFix/>
            <a:extLst>
              <a:ext uri="{28A0092B-C50C-407E-A947-70E740481C1C}">
                <a14:useLocalDpi xmlns:a14="http://schemas.microsoft.com/office/drawing/2010/main" val="0"/>
              </a:ext>
            </a:extLst>
          </a:blip>
          <a:srcRect/>
          <a:stretch>
            <a:fillRect/>
          </a:stretch>
        </p:blipFill>
        <p:spPr bwMode="auto">
          <a:xfrm>
            <a:off x="6565043" y="3429000"/>
            <a:ext cx="1905000" cy="19050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Lst>
        </p:spPr>
      </p:pic>
      <p:pic>
        <p:nvPicPr>
          <p:cNvPr id="3" name="Picture 3" descr="A picture containing person, wall, posing&#10;&#10;Description automatically generated">
            <a:extLst>
              <a:ext uri="{FF2B5EF4-FFF2-40B4-BE49-F238E27FC236}">
                <a16:creationId xmlns:a16="http://schemas.microsoft.com/office/drawing/2014/main" id="{49B8FF7E-28A3-4A2D-8765-225FEADE0179}"/>
              </a:ext>
            </a:extLst>
          </p:cNvPr>
          <p:cNvPicPr>
            <a:picLocks noChangeAspect="1"/>
          </p:cNvPicPr>
          <p:nvPr/>
        </p:nvPicPr>
        <p:blipFill rotWithShape="1">
          <a:blip r:embed="rId8"/>
          <a:srcRect r="2839" b="27613"/>
          <a:stretch/>
        </p:blipFill>
        <p:spPr>
          <a:xfrm>
            <a:off x="1462042" y="3339366"/>
            <a:ext cx="1395502" cy="2075161"/>
          </a:xfrm>
          <a:prstGeom prst="round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1000"/>
                                        <p:tgtEl>
                                          <p:spTgt spid="282"/>
                                        </p:tgtEl>
                                      </p:cBhvr>
                                    </p:animEffect>
                                  </p:childTnLst>
                                </p:cTn>
                              </p:par>
                              <p:par>
                                <p:cTn id="8" presetID="10" presetClass="entr" presetSubtype="0" fill="hold" nodeType="withEffect">
                                  <p:stCondLst>
                                    <p:cond delay="0"/>
                                  </p:stCondLst>
                                  <p:childTnLst>
                                    <p:set>
                                      <p:cBhvr>
                                        <p:cTn id="9" dur="1" fill="hold">
                                          <p:stCondLst>
                                            <p:cond delay="0"/>
                                          </p:stCondLst>
                                        </p:cTn>
                                        <p:tgtEl>
                                          <p:spTgt spid="283"/>
                                        </p:tgtEl>
                                        <p:attrNameLst>
                                          <p:attrName>style.visibility</p:attrName>
                                        </p:attrNameLst>
                                      </p:cBhvr>
                                      <p:to>
                                        <p:strVal val="visible"/>
                                      </p:to>
                                    </p:set>
                                    <p:animEffect transition="in" filter="fade">
                                      <p:cBhvr>
                                        <p:cTn id="10" dur="1000"/>
                                        <p:tgtEl>
                                          <p:spTgt spid="283"/>
                                        </p:tgtEl>
                                      </p:cBhvr>
                                    </p:animEffect>
                                  </p:childTnLst>
                                </p:cTn>
                              </p:par>
                              <p:par>
                                <p:cTn id="11" presetID="10" presetClass="entr" presetSubtype="0" fill="hold" nodeType="withEffect">
                                  <p:stCondLst>
                                    <p:cond delay="0"/>
                                  </p:stCondLst>
                                  <p:childTnLst>
                                    <p:set>
                                      <p:cBhvr>
                                        <p:cTn id="12" dur="1" fill="hold">
                                          <p:stCondLst>
                                            <p:cond delay="0"/>
                                          </p:stCondLst>
                                        </p:cTn>
                                        <p:tgtEl>
                                          <p:spTgt spid="279"/>
                                        </p:tgtEl>
                                        <p:attrNameLst>
                                          <p:attrName>style.visibility</p:attrName>
                                        </p:attrNameLst>
                                      </p:cBhvr>
                                      <p:to>
                                        <p:strVal val="visible"/>
                                      </p:to>
                                    </p:set>
                                    <p:animEffect transition="in" filter="fade">
                                      <p:cBhvr>
                                        <p:cTn id="13" dur="1000"/>
                                        <p:tgtEl>
                                          <p:spTgt spid="279"/>
                                        </p:tgtEl>
                                      </p:cBhvr>
                                    </p:animEffect>
                                  </p:childTnLst>
                                </p:cTn>
                              </p:par>
                              <p:par>
                                <p:cTn id="14" presetID="10" presetClass="entr" presetSubtype="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1000"/>
                                        <p:tgtEl>
                                          <p:spTgt spid="43"/>
                                        </p:tgtEl>
                                      </p:cBhvr>
                                    </p:animEffect>
                                  </p:childTnLst>
                                </p:cTn>
                              </p:par>
                              <p:par>
                                <p:cTn id="17" presetID="10"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childTnLst>
                                </p:cTn>
                              </p:par>
                              <p:par>
                                <p:cTn id="20" presetID="10"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82" name="Google Shape;282;p31"/>
          <p:cNvSpPr/>
          <p:nvPr/>
        </p:nvSpPr>
        <p:spPr>
          <a:xfrm>
            <a:off x="882968" y="642933"/>
            <a:ext cx="3038584" cy="89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83" name="Google Shape;283;p31"/>
          <p:cNvSpPr txBox="1">
            <a:spLocks noGrp="1"/>
          </p:cNvSpPr>
          <p:nvPr>
            <p:ph type="title"/>
          </p:nvPr>
        </p:nvSpPr>
        <p:spPr>
          <a:xfrm>
            <a:off x="946656" y="372202"/>
            <a:ext cx="10515600" cy="996800"/>
          </a:xfrm>
          <a:prstGeom prst="rect">
            <a:avLst/>
          </a:prstGeom>
          <a:noFill/>
          <a:ln>
            <a:noFill/>
          </a:ln>
        </p:spPr>
        <p:txBody>
          <a:bodyPr spcFirstLastPara="1" wrap="square" lIns="91433" tIns="45700" rIns="91433" bIns="45700" anchor="b" anchorCtr="0">
            <a:normAutofit/>
          </a:bodyPr>
          <a:lstStyle/>
          <a:p>
            <a:r>
              <a:rPr lang="en">
                <a:solidFill>
                  <a:srgbClr val="000000"/>
                </a:solidFill>
              </a:rPr>
              <a:t>Project Brief</a:t>
            </a:r>
            <a:endParaRPr>
              <a:solidFill>
                <a:srgbClr val="000000"/>
              </a:solidFill>
            </a:endParaRPr>
          </a:p>
        </p:txBody>
      </p:sp>
      <p:sp>
        <p:nvSpPr>
          <p:cNvPr id="292" name="Google Shape;292;p31"/>
          <p:cNvSpPr txBox="1"/>
          <p:nvPr/>
        </p:nvSpPr>
        <p:spPr>
          <a:xfrm>
            <a:off x="5110200" y="6160367"/>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cs typeface="Arial"/>
                <a:sym typeface="Arial"/>
              </a:rPr>
              <a:t>Amelia Veith</a:t>
            </a:r>
            <a:endParaRPr sz="1867" kern="0">
              <a:solidFill>
                <a:srgbClr val="000000"/>
              </a:solidFill>
              <a:latin typeface="Arial"/>
              <a:ea typeface="Arial"/>
              <a:cs typeface="Arial"/>
              <a:sym typeface="Arial"/>
            </a:endParaRPr>
          </a:p>
        </p:txBody>
      </p:sp>
      <p:sp>
        <p:nvSpPr>
          <p:cNvPr id="299" name="Google Shape;299;p31"/>
          <p:cNvSpPr txBox="1">
            <a:spLocks noGrp="1"/>
          </p:cNvSpPr>
          <p:nvPr>
            <p:ph type="sldNum" idx="12"/>
          </p:nvPr>
        </p:nvSpPr>
        <p:spPr>
          <a:xfrm>
            <a:off x="11574780" y="6218237"/>
            <a:ext cx="5028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4</a:t>
            </a:fld>
            <a:endParaRPr kern="0">
              <a:solidFill>
                <a:srgbClr val="000000"/>
              </a:solidFill>
            </a:endParaRPr>
          </a:p>
        </p:txBody>
      </p:sp>
      <p:sp>
        <p:nvSpPr>
          <p:cNvPr id="3" name="Text Placeholder 2">
            <a:extLst>
              <a:ext uri="{FF2B5EF4-FFF2-40B4-BE49-F238E27FC236}">
                <a16:creationId xmlns:a16="http://schemas.microsoft.com/office/drawing/2014/main" id="{B438032F-03F0-48B1-A2C3-1ABABC29D3E1}"/>
              </a:ext>
            </a:extLst>
          </p:cNvPr>
          <p:cNvSpPr>
            <a:spLocks noGrp="1"/>
          </p:cNvSpPr>
          <p:nvPr>
            <p:ph type="body" idx="1"/>
          </p:nvPr>
        </p:nvSpPr>
        <p:spPr/>
        <p:txBody>
          <a:bodyPr/>
          <a:lstStyle/>
          <a:p>
            <a:endParaRPr lang="en-US"/>
          </a:p>
        </p:txBody>
      </p:sp>
      <p:sp>
        <p:nvSpPr>
          <p:cNvPr id="25" name="Google Shape;279;p31">
            <a:extLst>
              <a:ext uri="{FF2B5EF4-FFF2-40B4-BE49-F238E27FC236}">
                <a16:creationId xmlns:a16="http://schemas.microsoft.com/office/drawing/2014/main" id="{D133B8BC-5AF1-4D0C-B708-0E59B8E6CD75}"/>
              </a:ext>
            </a:extLst>
          </p:cNvPr>
          <p:cNvSpPr/>
          <p:nvPr/>
        </p:nvSpPr>
        <p:spPr>
          <a:xfrm>
            <a:off x="882968" y="1639733"/>
            <a:ext cx="10357838" cy="3905600"/>
          </a:xfrm>
          <a:prstGeom prst="roundRect">
            <a:avLst>
              <a:gd name="adj" fmla="val 16667"/>
            </a:avLst>
          </a:prstGeom>
          <a:solidFill>
            <a:schemeClr val="accent5">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r>
              <a:rPr lang="en-US" sz="2400" b="1"/>
              <a:t>-The project team will propose and demonstrate alternative, advantaged material handling approaches that reduce or eliminate part damage, suitable for use on an automated production line.</a:t>
            </a:r>
          </a:p>
          <a:p>
            <a:pPr defTabSz="1219170">
              <a:buClr>
                <a:srgbClr val="000000"/>
              </a:buClr>
              <a:buSzPts val="1400"/>
            </a:pPr>
            <a:endParaRPr lang="en-US" sz="2400" b="1"/>
          </a:p>
          <a:p>
            <a:pPr defTabSz="1219170">
              <a:buClr>
                <a:srgbClr val="000000"/>
              </a:buClr>
              <a:buSzPts val="1400"/>
            </a:pPr>
            <a:r>
              <a:rPr lang="en-US" sz="2400" b="1"/>
              <a:t>-Corning has provided Team 502 with a variety of fired ceramic “blanks” representing the state of product as it moves through the downstream processes. </a:t>
            </a:r>
            <a:endParaRPr sz="2400" b="1" kern="0">
              <a:solidFill>
                <a:srgbClr val="000000"/>
              </a:solidFill>
              <a:latin typeface="Arial"/>
              <a:ea typeface="Arial"/>
              <a:cs typeface="Arial"/>
              <a:sym typeface="Arial"/>
            </a:endParaRPr>
          </a:p>
        </p:txBody>
      </p:sp>
      <p:pic>
        <p:nvPicPr>
          <p:cNvPr id="5" name="Graphic 4" descr="Briefcase with solid fill">
            <a:extLst>
              <a:ext uri="{FF2B5EF4-FFF2-40B4-BE49-F238E27FC236}">
                <a16:creationId xmlns:a16="http://schemas.microsoft.com/office/drawing/2014/main" id="{48C11394-6608-4833-BB29-355D3C4BD2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04902" y="203829"/>
            <a:ext cx="1435904" cy="1435904"/>
          </a:xfrm>
          <a:prstGeom prst="rect">
            <a:avLst/>
          </a:prstGeom>
        </p:spPr>
      </p:pic>
    </p:spTree>
    <p:extLst>
      <p:ext uri="{BB962C8B-B14F-4D97-AF65-F5344CB8AC3E}">
        <p14:creationId xmlns:p14="http://schemas.microsoft.com/office/powerpoint/2010/main" val="359155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1000"/>
                                        <p:tgtEl>
                                          <p:spTgt spid="282"/>
                                        </p:tgtEl>
                                      </p:cBhvr>
                                    </p:animEffect>
                                  </p:childTnLst>
                                </p:cTn>
                              </p:par>
                              <p:par>
                                <p:cTn id="8" presetID="10" presetClass="entr" presetSubtype="0" fill="hold" nodeType="withEffect">
                                  <p:stCondLst>
                                    <p:cond delay="0"/>
                                  </p:stCondLst>
                                  <p:childTnLst>
                                    <p:set>
                                      <p:cBhvr>
                                        <p:cTn id="9" dur="1" fill="hold">
                                          <p:stCondLst>
                                            <p:cond delay="0"/>
                                          </p:stCondLst>
                                        </p:cTn>
                                        <p:tgtEl>
                                          <p:spTgt spid="283"/>
                                        </p:tgtEl>
                                        <p:attrNameLst>
                                          <p:attrName>style.visibility</p:attrName>
                                        </p:attrNameLst>
                                      </p:cBhvr>
                                      <p:to>
                                        <p:strVal val="visible"/>
                                      </p:to>
                                    </p:set>
                                    <p:animEffect transition="in" filter="fade">
                                      <p:cBhvr>
                                        <p:cTn id="10" dur="1000"/>
                                        <p:tgtEl>
                                          <p:spTgt spid="283"/>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2"/>
          <p:cNvSpPr/>
          <p:nvPr/>
        </p:nvSpPr>
        <p:spPr>
          <a:xfrm>
            <a:off x="723900" y="296197"/>
            <a:ext cx="5592494"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839200" y="47625"/>
            <a:ext cx="10515600"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Project Background</a:t>
            </a:r>
            <a:endParaRPr sz="3200">
              <a:solidFill>
                <a:srgbClr val="000000"/>
              </a:solidFill>
            </a:endParaRPr>
          </a:p>
        </p:txBody>
      </p:sp>
      <p:sp>
        <p:nvSpPr>
          <p:cNvPr id="75" name="Google Shape;279;p31">
            <a:extLst>
              <a:ext uri="{FF2B5EF4-FFF2-40B4-BE49-F238E27FC236}">
                <a16:creationId xmlns:a16="http://schemas.microsoft.com/office/drawing/2014/main" id="{85608B98-7D84-4CFA-A2E3-B980BB4216DD}"/>
              </a:ext>
            </a:extLst>
          </p:cNvPr>
          <p:cNvSpPr/>
          <p:nvPr/>
        </p:nvSpPr>
        <p:spPr>
          <a:xfrm>
            <a:off x="723900" y="1542136"/>
            <a:ext cx="10817071" cy="3887863"/>
          </a:xfrm>
          <a:prstGeom prst="roundRect">
            <a:avLst>
              <a:gd name="adj" fmla="val 16667"/>
            </a:avLst>
          </a:prstGeom>
          <a:solidFill>
            <a:schemeClr val="bg1">
              <a:lumMod val="95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cxnSp>
        <p:nvCxnSpPr>
          <p:cNvPr id="206" name="Straight Connector 205">
            <a:extLst>
              <a:ext uri="{FF2B5EF4-FFF2-40B4-BE49-F238E27FC236}">
                <a16:creationId xmlns:a16="http://schemas.microsoft.com/office/drawing/2014/main" id="{B60D0983-F50A-4734-BBB4-777A1EB61768}"/>
              </a:ext>
            </a:extLst>
          </p:cNvPr>
          <p:cNvCxnSpPr/>
          <p:nvPr/>
        </p:nvCxnSpPr>
        <p:spPr>
          <a:xfrm>
            <a:off x="1378842" y="3283021"/>
            <a:ext cx="0" cy="946769"/>
          </a:xfrm>
          <a:prstGeom prst="line">
            <a:avLst/>
          </a:prstGeom>
        </p:spPr>
        <p:style>
          <a:lnRef idx="3">
            <a:schemeClr val="dk1"/>
          </a:lnRef>
          <a:fillRef idx="0">
            <a:schemeClr val="dk1"/>
          </a:fillRef>
          <a:effectRef idx="2">
            <a:schemeClr val="dk1"/>
          </a:effectRef>
          <a:fontRef idx="minor">
            <a:schemeClr val="tx1"/>
          </a:fontRef>
        </p:style>
      </p:cxn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5</a:t>
            </a:fld>
            <a:endParaRPr kern="0">
              <a:solidFill>
                <a:srgbClr val="000000"/>
              </a:solidFill>
            </a:endParaRPr>
          </a:p>
        </p:txBody>
      </p:sp>
      <p:sp>
        <p:nvSpPr>
          <p:cNvPr id="2" name="Parallelogram 1">
            <a:extLst>
              <a:ext uri="{FF2B5EF4-FFF2-40B4-BE49-F238E27FC236}">
                <a16:creationId xmlns:a16="http://schemas.microsoft.com/office/drawing/2014/main" id="{1128121B-5E18-41C4-92C5-CA7B011469F4}"/>
              </a:ext>
            </a:extLst>
          </p:cNvPr>
          <p:cNvSpPr/>
          <p:nvPr/>
        </p:nvSpPr>
        <p:spPr>
          <a:xfrm>
            <a:off x="1162975" y="3030404"/>
            <a:ext cx="9587881" cy="793277"/>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Connector 207">
            <a:extLst>
              <a:ext uri="{FF2B5EF4-FFF2-40B4-BE49-F238E27FC236}">
                <a16:creationId xmlns:a16="http://schemas.microsoft.com/office/drawing/2014/main" id="{0CA28D6C-7C85-4482-9787-EDB645F6E864}"/>
              </a:ext>
            </a:extLst>
          </p:cNvPr>
          <p:cNvCxnSpPr/>
          <p:nvPr/>
        </p:nvCxnSpPr>
        <p:spPr>
          <a:xfrm>
            <a:off x="10734961" y="3030404"/>
            <a:ext cx="0" cy="946769"/>
          </a:xfrm>
          <a:prstGeom prst="line">
            <a:avLst/>
          </a:prstGeom>
        </p:spPr>
        <p:style>
          <a:lnRef idx="3">
            <a:schemeClr val="dk1"/>
          </a:lnRef>
          <a:fillRef idx="0">
            <a:schemeClr val="dk1"/>
          </a:fillRef>
          <a:effectRef idx="2">
            <a:schemeClr val="dk1"/>
          </a:effectRef>
          <a:fontRef idx="minor">
            <a:schemeClr val="tx1"/>
          </a:fontRef>
        </p:style>
      </p:cxnSp>
      <p:grpSp>
        <p:nvGrpSpPr>
          <p:cNvPr id="7" name="Group 6">
            <a:extLst>
              <a:ext uri="{FF2B5EF4-FFF2-40B4-BE49-F238E27FC236}">
                <a16:creationId xmlns:a16="http://schemas.microsoft.com/office/drawing/2014/main" id="{0C696D9F-5861-4611-8B4A-B117830E28CB}"/>
              </a:ext>
            </a:extLst>
          </p:cNvPr>
          <p:cNvGrpSpPr/>
          <p:nvPr/>
        </p:nvGrpSpPr>
        <p:grpSpPr>
          <a:xfrm>
            <a:off x="1378843" y="2432200"/>
            <a:ext cx="9372015" cy="996800"/>
            <a:chOff x="1374819" y="1871284"/>
            <a:chExt cx="6311812" cy="1631951"/>
          </a:xfrm>
        </p:grpSpPr>
        <p:sp>
          <p:nvSpPr>
            <p:cNvPr id="41" name="Oval 40">
              <a:extLst>
                <a:ext uri="{FF2B5EF4-FFF2-40B4-BE49-F238E27FC236}">
                  <a16:creationId xmlns:a16="http://schemas.microsoft.com/office/drawing/2014/main" id="{E8F43690-8260-437B-A824-7A3DBEBC4181}"/>
                </a:ext>
              </a:extLst>
            </p:cNvPr>
            <p:cNvSpPr/>
            <p:nvPr/>
          </p:nvSpPr>
          <p:spPr>
            <a:xfrm rot="5400000">
              <a:off x="758944" y="2487159"/>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2" name="Rectangle 41">
              <a:extLst>
                <a:ext uri="{FF2B5EF4-FFF2-40B4-BE49-F238E27FC236}">
                  <a16:creationId xmlns:a16="http://schemas.microsoft.com/office/drawing/2014/main" id="{A6FD7AF2-55F5-451B-9527-B4078D336EEC}"/>
                </a:ext>
              </a:extLst>
            </p:cNvPr>
            <p:cNvSpPr/>
            <p:nvPr/>
          </p:nvSpPr>
          <p:spPr>
            <a:xfrm rot="5400000">
              <a:off x="3715493" y="-267804"/>
              <a:ext cx="1631950" cy="5910128"/>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3" name="Oval 42">
              <a:extLst>
                <a:ext uri="{FF2B5EF4-FFF2-40B4-BE49-F238E27FC236}">
                  <a16:creationId xmlns:a16="http://schemas.microsoft.com/office/drawing/2014/main" id="{9C52F4E2-A850-4E4B-B306-B237978891CD}"/>
                </a:ext>
              </a:extLst>
            </p:cNvPr>
            <p:cNvSpPr/>
            <p:nvPr/>
          </p:nvSpPr>
          <p:spPr>
            <a:xfrm rot="5400000">
              <a:off x="6670556" y="2487159"/>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44" name="Straight Connector 43">
              <a:extLst>
                <a:ext uri="{FF2B5EF4-FFF2-40B4-BE49-F238E27FC236}">
                  <a16:creationId xmlns:a16="http://schemas.microsoft.com/office/drawing/2014/main" id="{DF58BF71-F62E-4245-BF99-D26E9F71DD94}"/>
                </a:ext>
              </a:extLst>
            </p:cNvPr>
            <p:cNvCxnSpPr>
              <a:stCxn id="43" idx="2"/>
              <a:endCxn id="43" idx="6"/>
            </p:cNvCxnSpPr>
            <p:nvPr/>
          </p:nvCxnSpPr>
          <p:spPr>
            <a:xfrm rot="5400000">
              <a:off x="6670556" y="2687259"/>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5" name="Straight Connector 44">
              <a:extLst>
                <a:ext uri="{FF2B5EF4-FFF2-40B4-BE49-F238E27FC236}">
                  <a16:creationId xmlns:a16="http://schemas.microsoft.com/office/drawing/2014/main" id="{C338FEE0-27F0-4F60-9F9D-9755F7BEBE7C}"/>
                </a:ext>
              </a:extLst>
            </p:cNvPr>
            <p:cNvCxnSpPr>
              <a:cxnSpLocks/>
            </p:cNvCxnSpPr>
            <p:nvPr/>
          </p:nvCxnSpPr>
          <p:spPr>
            <a:xfrm rot="5400000">
              <a:off x="6824149" y="2687508"/>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6" name="Straight Connector 45">
              <a:extLst>
                <a:ext uri="{FF2B5EF4-FFF2-40B4-BE49-F238E27FC236}">
                  <a16:creationId xmlns:a16="http://schemas.microsoft.com/office/drawing/2014/main" id="{647B9C0B-B8E6-4FB8-98F0-3DB4B8133A8E}"/>
                </a:ext>
              </a:extLst>
            </p:cNvPr>
            <p:cNvCxnSpPr>
              <a:cxnSpLocks/>
            </p:cNvCxnSpPr>
            <p:nvPr/>
          </p:nvCxnSpPr>
          <p:spPr>
            <a:xfrm rot="5400000">
              <a:off x="6675725" y="2687259"/>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7" name="Straight Connector 46">
              <a:extLst>
                <a:ext uri="{FF2B5EF4-FFF2-40B4-BE49-F238E27FC236}">
                  <a16:creationId xmlns:a16="http://schemas.microsoft.com/office/drawing/2014/main" id="{BA7BB6BC-063D-47B1-8DF2-5A15EA900228}"/>
                </a:ext>
              </a:extLst>
            </p:cNvPr>
            <p:cNvCxnSpPr>
              <a:cxnSpLocks/>
              <a:stCxn id="43" idx="3"/>
            </p:cNvCxnSpPr>
            <p:nvPr/>
          </p:nvCxnSpPr>
          <p:spPr>
            <a:xfrm rot="5400000" flipV="1">
              <a:off x="6725659" y="2729658"/>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8" name="Straight Connector 47">
              <a:extLst>
                <a:ext uri="{FF2B5EF4-FFF2-40B4-BE49-F238E27FC236}">
                  <a16:creationId xmlns:a16="http://schemas.microsoft.com/office/drawing/2014/main" id="{C8988DCA-F35A-448A-9B2B-1167B1252C51}"/>
                </a:ext>
              </a:extLst>
            </p:cNvPr>
            <p:cNvCxnSpPr>
              <a:cxnSpLocks/>
              <a:stCxn id="43" idx="1"/>
              <a:endCxn id="43" idx="7"/>
            </p:cNvCxnSpPr>
            <p:nvPr/>
          </p:nvCxnSpPr>
          <p:spPr>
            <a:xfrm rot="5400000">
              <a:off x="7051042" y="2687259"/>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9" name="Straight Connector 48">
              <a:extLst>
                <a:ext uri="{FF2B5EF4-FFF2-40B4-BE49-F238E27FC236}">
                  <a16:creationId xmlns:a16="http://schemas.microsoft.com/office/drawing/2014/main" id="{A6B15E52-973C-44CC-A75F-B545D2AA02E5}"/>
                </a:ext>
              </a:extLst>
            </p:cNvPr>
            <p:cNvCxnSpPr>
              <a:stCxn id="43" idx="1"/>
              <a:endCxn id="43" idx="3"/>
            </p:cNvCxnSpPr>
            <p:nvPr/>
          </p:nvCxnSpPr>
          <p:spPr>
            <a:xfrm rot="5400000">
              <a:off x="7486531" y="1968786"/>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EF785E4-F28E-4936-8AF1-58E68516727C}"/>
                </a:ext>
              </a:extLst>
            </p:cNvPr>
            <p:cNvCxnSpPr>
              <a:cxnSpLocks/>
            </p:cNvCxnSpPr>
            <p:nvPr/>
          </p:nvCxnSpPr>
          <p:spPr>
            <a:xfrm rot="5400000">
              <a:off x="7486590" y="2087184"/>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079C057-426D-46FD-9447-7AAF58152E55}"/>
                </a:ext>
              </a:extLst>
            </p:cNvPr>
            <p:cNvCxnSpPr>
              <a:cxnSpLocks/>
            </p:cNvCxnSpPr>
            <p:nvPr/>
          </p:nvCxnSpPr>
          <p:spPr>
            <a:xfrm rot="5400000">
              <a:off x="7501134" y="220823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86D4CF9-AB0E-4068-B768-C15E5703344C}"/>
                </a:ext>
              </a:extLst>
            </p:cNvPr>
            <p:cNvCxnSpPr>
              <a:cxnSpLocks/>
            </p:cNvCxnSpPr>
            <p:nvPr/>
          </p:nvCxnSpPr>
          <p:spPr>
            <a:xfrm rot="5400000">
              <a:off x="7486531" y="2318198"/>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B00E9FE-D395-47D5-B58F-15E83FC19791}"/>
                </a:ext>
              </a:extLst>
            </p:cNvPr>
            <p:cNvCxnSpPr>
              <a:cxnSpLocks/>
            </p:cNvCxnSpPr>
            <p:nvPr/>
          </p:nvCxnSpPr>
          <p:spPr>
            <a:xfrm rot="5400000">
              <a:off x="7479259" y="2448715"/>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88021B7-2512-4809-8378-BF690BF856B5}"/>
                </a:ext>
              </a:extLst>
            </p:cNvPr>
            <p:cNvCxnSpPr>
              <a:cxnSpLocks/>
            </p:cNvCxnSpPr>
            <p:nvPr/>
          </p:nvCxnSpPr>
          <p:spPr>
            <a:xfrm rot="5400000">
              <a:off x="7486531" y="2580591"/>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A27F3E6-F0CC-4F11-97CC-D4A135ED7050}"/>
                </a:ext>
              </a:extLst>
            </p:cNvPr>
            <p:cNvCxnSpPr>
              <a:cxnSpLocks/>
            </p:cNvCxnSpPr>
            <p:nvPr/>
          </p:nvCxnSpPr>
          <p:spPr>
            <a:xfrm rot="5400000">
              <a:off x="7486531" y="2707811"/>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2FEF280-9F62-4170-9E88-70065CA744F8}"/>
                </a:ext>
              </a:extLst>
            </p:cNvPr>
            <p:cNvCxnSpPr>
              <a:cxnSpLocks/>
            </p:cNvCxnSpPr>
            <p:nvPr/>
          </p:nvCxnSpPr>
          <p:spPr>
            <a:xfrm rot="5400000">
              <a:off x="7486590" y="284168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5FB9DED-CC45-4486-A9E9-D5EA41D2112A}"/>
                </a:ext>
              </a:extLst>
            </p:cNvPr>
            <p:cNvCxnSpPr>
              <a:cxnSpLocks/>
            </p:cNvCxnSpPr>
            <p:nvPr/>
          </p:nvCxnSpPr>
          <p:spPr>
            <a:xfrm rot="5400000">
              <a:off x="7486531" y="29755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31912FD-A5B7-4165-BB97-43AE7F1C2791}"/>
                </a:ext>
              </a:extLst>
            </p:cNvPr>
            <p:cNvCxnSpPr>
              <a:cxnSpLocks/>
              <a:endCxn id="43" idx="5"/>
            </p:cNvCxnSpPr>
            <p:nvPr/>
          </p:nvCxnSpPr>
          <p:spPr>
            <a:xfrm rot="5400000" flipH="1">
              <a:off x="7491233" y="3118047"/>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9EE135E-C5B6-473A-BF79-E6D2066AD185}"/>
                </a:ext>
              </a:extLst>
            </p:cNvPr>
            <p:cNvCxnSpPr>
              <a:cxnSpLocks/>
            </p:cNvCxnSpPr>
            <p:nvPr/>
          </p:nvCxnSpPr>
          <p:spPr>
            <a:xfrm rot="5400000">
              <a:off x="7495187" y="1901425"/>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EE48D9B-B74F-4A8D-B88C-8DED139F1D9B}"/>
                </a:ext>
              </a:extLst>
            </p:cNvPr>
            <p:cNvCxnSpPr>
              <a:cxnSpLocks/>
            </p:cNvCxnSpPr>
            <p:nvPr/>
          </p:nvCxnSpPr>
          <p:spPr>
            <a:xfrm rot="5400000">
              <a:off x="7500472" y="3250926"/>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cxnSp>
        <p:nvCxnSpPr>
          <p:cNvPr id="4" name="Straight Connector 3">
            <a:extLst>
              <a:ext uri="{FF2B5EF4-FFF2-40B4-BE49-F238E27FC236}">
                <a16:creationId xmlns:a16="http://schemas.microsoft.com/office/drawing/2014/main" id="{2171E423-D23D-4971-8F3C-4F448B9D53F9}"/>
              </a:ext>
            </a:extLst>
          </p:cNvPr>
          <p:cNvCxnSpPr/>
          <p:nvPr/>
        </p:nvCxnSpPr>
        <p:spPr>
          <a:xfrm>
            <a:off x="1171853" y="3823681"/>
            <a:ext cx="0" cy="946769"/>
          </a:xfrm>
          <a:prstGeom prst="line">
            <a:avLst/>
          </a:prstGeom>
        </p:spPr>
        <p:style>
          <a:lnRef idx="3">
            <a:schemeClr val="dk1"/>
          </a:lnRef>
          <a:fillRef idx="0">
            <a:schemeClr val="dk1"/>
          </a:fillRef>
          <a:effectRef idx="2">
            <a:schemeClr val="dk1"/>
          </a:effectRef>
          <a:fontRef idx="minor">
            <a:schemeClr val="tx1"/>
          </a:fontRef>
        </p:style>
      </p:cxnSp>
      <p:cxnSp>
        <p:nvCxnSpPr>
          <p:cNvPr id="207" name="Straight Connector 206">
            <a:extLst>
              <a:ext uri="{FF2B5EF4-FFF2-40B4-BE49-F238E27FC236}">
                <a16:creationId xmlns:a16="http://schemas.microsoft.com/office/drawing/2014/main" id="{0080D57D-3DB0-49BA-B815-37797BABD3A4}"/>
              </a:ext>
            </a:extLst>
          </p:cNvPr>
          <p:cNvCxnSpPr/>
          <p:nvPr/>
        </p:nvCxnSpPr>
        <p:spPr>
          <a:xfrm>
            <a:off x="10547476" y="3823681"/>
            <a:ext cx="0" cy="946769"/>
          </a:xfrm>
          <a:prstGeom prst="line">
            <a:avLst/>
          </a:prstGeom>
        </p:spPr>
        <p:style>
          <a:lnRef idx="3">
            <a:schemeClr val="dk1"/>
          </a:lnRef>
          <a:fillRef idx="0">
            <a:schemeClr val="dk1"/>
          </a:fillRef>
          <a:effectRef idx="2">
            <a:schemeClr val="dk1"/>
          </a:effectRef>
          <a:fontRef idx="minor">
            <a:schemeClr val="tx1"/>
          </a:fontRef>
        </p:style>
      </p:cxnSp>
      <p:grpSp>
        <p:nvGrpSpPr>
          <p:cNvPr id="209" name="Group 208">
            <a:extLst>
              <a:ext uri="{FF2B5EF4-FFF2-40B4-BE49-F238E27FC236}">
                <a16:creationId xmlns:a16="http://schemas.microsoft.com/office/drawing/2014/main" id="{30AD27DD-5856-4B29-B6E5-217BA688399D}"/>
              </a:ext>
            </a:extLst>
          </p:cNvPr>
          <p:cNvGrpSpPr/>
          <p:nvPr/>
        </p:nvGrpSpPr>
        <p:grpSpPr>
          <a:xfrm>
            <a:off x="1365194" y="2441939"/>
            <a:ext cx="9372015" cy="996800"/>
            <a:chOff x="1374819" y="1871284"/>
            <a:chExt cx="6311812" cy="1631951"/>
          </a:xfrm>
        </p:grpSpPr>
        <p:sp>
          <p:nvSpPr>
            <p:cNvPr id="210" name="Oval 209">
              <a:extLst>
                <a:ext uri="{FF2B5EF4-FFF2-40B4-BE49-F238E27FC236}">
                  <a16:creationId xmlns:a16="http://schemas.microsoft.com/office/drawing/2014/main" id="{DB7CF17A-7E1D-4980-ADAD-A3078AD34A62}"/>
                </a:ext>
              </a:extLst>
            </p:cNvPr>
            <p:cNvSpPr/>
            <p:nvPr/>
          </p:nvSpPr>
          <p:spPr>
            <a:xfrm rot="5400000">
              <a:off x="758944" y="2487159"/>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11" name="Rectangle 210">
              <a:extLst>
                <a:ext uri="{FF2B5EF4-FFF2-40B4-BE49-F238E27FC236}">
                  <a16:creationId xmlns:a16="http://schemas.microsoft.com/office/drawing/2014/main" id="{676618BC-0B2A-4706-A8A0-BC6953F906D1}"/>
                </a:ext>
              </a:extLst>
            </p:cNvPr>
            <p:cNvSpPr/>
            <p:nvPr/>
          </p:nvSpPr>
          <p:spPr>
            <a:xfrm rot="5400000">
              <a:off x="3715493" y="-267804"/>
              <a:ext cx="1631950" cy="5910128"/>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12" name="Oval 211">
              <a:extLst>
                <a:ext uri="{FF2B5EF4-FFF2-40B4-BE49-F238E27FC236}">
                  <a16:creationId xmlns:a16="http://schemas.microsoft.com/office/drawing/2014/main" id="{A5EC8E1A-ECA3-45DC-B288-B51B7B75F3C0}"/>
                </a:ext>
              </a:extLst>
            </p:cNvPr>
            <p:cNvSpPr/>
            <p:nvPr/>
          </p:nvSpPr>
          <p:spPr>
            <a:xfrm rot="5400000">
              <a:off x="6670556" y="2487159"/>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213" name="Straight Connector 212">
              <a:extLst>
                <a:ext uri="{FF2B5EF4-FFF2-40B4-BE49-F238E27FC236}">
                  <a16:creationId xmlns:a16="http://schemas.microsoft.com/office/drawing/2014/main" id="{D8CDAACA-3C4C-4CB7-BCA7-CB9E7E76EEEE}"/>
                </a:ext>
              </a:extLst>
            </p:cNvPr>
            <p:cNvCxnSpPr>
              <a:stCxn id="212" idx="2"/>
              <a:endCxn id="212" idx="6"/>
            </p:cNvCxnSpPr>
            <p:nvPr/>
          </p:nvCxnSpPr>
          <p:spPr>
            <a:xfrm rot="5400000">
              <a:off x="6670556" y="2687259"/>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14" name="Straight Connector 213">
              <a:extLst>
                <a:ext uri="{FF2B5EF4-FFF2-40B4-BE49-F238E27FC236}">
                  <a16:creationId xmlns:a16="http://schemas.microsoft.com/office/drawing/2014/main" id="{41DC8A41-9F0C-4485-8B68-C1AECB4AD707}"/>
                </a:ext>
              </a:extLst>
            </p:cNvPr>
            <p:cNvCxnSpPr>
              <a:cxnSpLocks/>
            </p:cNvCxnSpPr>
            <p:nvPr/>
          </p:nvCxnSpPr>
          <p:spPr>
            <a:xfrm rot="5400000">
              <a:off x="6824149" y="2687508"/>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15" name="Straight Connector 214">
              <a:extLst>
                <a:ext uri="{FF2B5EF4-FFF2-40B4-BE49-F238E27FC236}">
                  <a16:creationId xmlns:a16="http://schemas.microsoft.com/office/drawing/2014/main" id="{3D30E4EA-EEA9-4573-ACB4-2DEDAA866FB4}"/>
                </a:ext>
              </a:extLst>
            </p:cNvPr>
            <p:cNvCxnSpPr>
              <a:cxnSpLocks/>
            </p:cNvCxnSpPr>
            <p:nvPr/>
          </p:nvCxnSpPr>
          <p:spPr>
            <a:xfrm rot="5400000">
              <a:off x="6675725" y="2687259"/>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16" name="Straight Connector 215">
              <a:extLst>
                <a:ext uri="{FF2B5EF4-FFF2-40B4-BE49-F238E27FC236}">
                  <a16:creationId xmlns:a16="http://schemas.microsoft.com/office/drawing/2014/main" id="{50D3509E-EB72-43E4-8EE3-18AC483263CA}"/>
                </a:ext>
              </a:extLst>
            </p:cNvPr>
            <p:cNvCxnSpPr>
              <a:cxnSpLocks/>
              <a:stCxn id="212" idx="3"/>
            </p:cNvCxnSpPr>
            <p:nvPr/>
          </p:nvCxnSpPr>
          <p:spPr>
            <a:xfrm rot="5400000" flipV="1">
              <a:off x="6725659" y="2729658"/>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17" name="Straight Connector 216">
              <a:extLst>
                <a:ext uri="{FF2B5EF4-FFF2-40B4-BE49-F238E27FC236}">
                  <a16:creationId xmlns:a16="http://schemas.microsoft.com/office/drawing/2014/main" id="{2DECADF8-FAFF-4F28-9065-1A236F430CE6}"/>
                </a:ext>
              </a:extLst>
            </p:cNvPr>
            <p:cNvCxnSpPr>
              <a:cxnSpLocks/>
              <a:stCxn id="212" idx="1"/>
              <a:endCxn id="212" idx="7"/>
            </p:cNvCxnSpPr>
            <p:nvPr/>
          </p:nvCxnSpPr>
          <p:spPr>
            <a:xfrm rot="5400000">
              <a:off x="7051042" y="2687259"/>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18" name="Straight Connector 217">
              <a:extLst>
                <a:ext uri="{FF2B5EF4-FFF2-40B4-BE49-F238E27FC236}">
                  <a16:creationId xmlns:a16="http://schemas.microsoft.com/office/drawing/2014/main" id="{269EB47C-F3A4-482C-A3AE-3001426EFC0D}"/>
                </a:ext>
              </a:extLst>
            </p:cNvPr>
            <p:cNvCxnSpPr>
              <a:stCxn id="212" idx="1"/>
              <a:endCxn id="212" idx="3"/>
            </p:cNvCxnSpPr>
            <p:nvPr/>
          </p:nvCxnSpPr>
          <p:spPr>
            <a:xfrm rot="5400000">
              <a:off x="7486531" y="1968786"/>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DF06667A-19E1-4F6A-8CBF-BB94FC372B39}"/>
                </a:ext>
              </a:extLst>
            </p:cNvPr>
            <p:cNvCxnSpPr>
              <a:cxnSpLocks/>
            </p:cNvCxnSpPr>
            <p:nvPr/>
          </p:nvCxnSpPr>
          <p:spPr>
            <a:xfrm rot="5400000">
              <a:off x="7486590" y="2087184"/>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006BBC11-21A4-4C06-A973-9E2141D47DA5}"/>
                </a:ext>
              </a:extLst>
            </p:cNvPr>
            <p:cNvCxnSpPr>
              <a:cxnSpLocks/>
            </p:cNvCxnSpPr>
            <p:nvPr/>
          </p:nvCxnSpPr>
          <p:spPr>
            <a:xfrm rot="5400000">
              <a:off x="7501134" y="220823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2714B30F-CBD4-43F8-979B-D03654E34F3E}"/>
                </a:ext>
              </a:extLst>
            </p:cNvPr>
            <p:cNvCxnSpPr>
              <a:cxnSpLocks/>
            </p:cNvCxnSpPr>
            <p:nvPr/>
          </p:nvCxnSpPr>
          <p:spPr>
            <a:xfrm rot="5400000">
              <a:off x="7486531" y="2318198"/>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09EFDF12-0268-4BFF-BF9B-F0ECD9D357E6}"/>
                </a:ext>
              </a:extLst>
            </p:cNvPr>
            <p:cNvCxnSpPr>
              <a:cxnSpLocks/>
            </p:cNvCxnSpPr>
            <p:nvPr/>
          </p:nvCxnSpPr>
          <p:spPr>
            <a:xfrm rot="5400000">
              <a:off x="7479259" y="2448715"/>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37C9BC1D-FCA6-41CB-B108-0808D748322D}"/>
                </a:ext>
              </a:extLst>
            </p:cNvPr>
            <p:cNvCxnSpPr>
              <a:cxnSpLocks/>
            </p:cNvCxnSpPr>
            <p:nvPr/>
          </p:nvCxnSpPr>
          <p:spPr>
            <a:xfrm rot="5400000">
              <a:off x="7486531" y="2580591"/>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AF1A013E-545E-4452-92D3-70029E67871B}"/>
                </a:ext>
              </a:extLst>
            </p:cNvPr>
            <p:cNvCxnSpPr>
              <a:cxnSpLocks/>
            </p:cNvCxnSpPr>
            <p:nvPr/>
          </p:nvCxnSpPr>
          <p:spPr>
            <a:xfrm rot="5400000">
              <a:off x="7486531" y="2707811"/>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8B010F66-D99F-4371-894E-9950B8602A46}"/>
                </a:ext>
              </a:extLst>
            </p:cNvPr>
            <p:cNvCxnSpPr>
              <a:cxnSpLocks/>
            </p:cNvCxnSpPr>
            <p:nvPr/>
          </p:nvCxnSpPr>
          <p:spPr>
            <a:xfrm rot="5400000">
              <a:off x="7486590" y="284168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902EA197-AA19-4F68-815A-CEC5851EBE6F}"/>
                </a:ext>
              </a:extLst>
            </p:cNvPr>
            <p:cNvCxnSpPr>
              <a:cxnSpLocks/>
            </p:cNvCxnSpPr>
            <p:nvPr/>
          </p:nvCxnSpPr>
          <p:spPr>
            <a:xfrm rot="5400000">
              <a:off x="7486531" y="29755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330B60C0-A62C-435B-94C8-11F667F698B6}"/>
                </a:ext>
              </a:extLst>
            </p:cNvPr>
            <p:cNvCxnSpPr>
              <a:cxnSpLocks/>
              <a:endCxn id="212" idx="5"/>
            </p:cNvCxnSpPr>
            <p:nvPr/>
          </p:nvCxnSpPr>
          <p:spPr>
            <a:xfrm rot="5400000" flipH="1">
              <a:off x="7491233" y="3118047"/>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3D0256B4-3C6F-4CF6-BBAA-C197D518415E}"/>
                </a:ext>
              </a:extLst>
            </p:cNvPr>
            <p:cNvCxnSpPr>
              <a:cxnSpLocks/>
            </p:cNvCxnSpPr>
            <p:nvPr/>
          </p:nvCxnSpPr>
          <p:spPr>
            <a:xfrm rot="5400000">
              <a:off x="7495187" y="1901425"/>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85C060E2-E6EC-47BB-8BAE-C7C26F41723C}"/>
                </a:ext>
              </a:extLst>
            </p:cNvPr>
            <p:cNvCxnSpPr>
              <a:cxnSpLocks/>
            </p:cNvCxnSpPr>
            <p:nvPr/>
          </p:nvCxnSpPr>
          <p:spPr>
            <a:xfrm rot="5400000">
              <a:off x="7500472" y="3250926"/>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sp>
        <p:nvSpPr>
          <p:cNvPr id="61" name="Google Shape;638;p52">
            <a:extLst>
              <a:ext uri="{FF2B5EF4-FFF2-40B4-BE49-F238E27FC236}">
                <a16:creationId xmlns:a16="http://schemas.microsoft.com/office/drawing/2014/main" id="{C21C5734-3229-408A-A82B-465DAF94E937}"/>
              </a:ext>
            </a:extLst>
          </p:cNvPr>
          <p:cNvSpPr txBox="1"/>
          <p:nvPr/>
        </p:nvSpPr>
        <p:spPr>
          <a:xfrm>
            <a:off x="5073650" y="6064727"/>
            <a:ext cx="2044700" cy="645842"/>
          </a:xfrm>
          <a:prstGeom prst="rect">
            <a:avLst/>
          </a:prstGeom>
          <a:noFill/>
          <a:ln>
            <a:noFill/>
          </a:ln>
        </p:spPr>
        <p:txBody>
          <a:bodyPr spcFirstLastPara="1" wrap="square" lIns="121900" tIns="121900" rIns="121900" bIns="121900" anchor="t" anchorCtr="0">
            <a:spAutoFit/>
          </a:bodyPr>
          <a:lstStyle/>
          <a:p>
            <a:pPr algn="ctr" defTabSz="1219170">
              <a:lnSpc>
                <a:spcPct val="90000"/>
              </a:lnSpc>
              <a:spcBef>
                <a:spcPts val="1067"/>
              </a:spcBef>
              <a:buClr>
                <a:srgbClr val="000000"/>
              </a:buClr>
              <a:buSzPts val="1100"/>
            </a:pPr>
            <a:r>
              <a:rPr lang="en" sz="1867" kern="0">
                <a:solidFill>
                  <a:srgbClr val="000000"/>
                </a:solidFill>
                <a:latin typeface="Arial"/>
                <a:cs typeface="Arial"/>
                <a:sym typeface="Arial"/>
              </a:rPr>
              <a:t>Amelia Veith</a:t>
            </a:r>
            <a:endParaRPr sz="1333" kern="0">
              <a:solidFill>
                <a:srgbClr val="000000"/>
              </a:solidFill>
              <a:latin typeface="Arial"/>
              <a:ea typeface="Arial"/>
              <a:cs typeface="Arial"/>
              <a:sym typeface="Arial"/>
            </a:endParaRPr>
          </a:p>
        </p:txBody>
      </p:sp>
      <p:pic>
        <p:nvPicPr>
          <p:cNvPr id="62" name="Graphic 61" descr="Research with solid fill">
            <a:extLst>
              <a:ext uri="{FF2B5EF4-FFF2-40B4-BE49-F238E27FC236}">
                <a16:creationId xmlns:a16="http://schemas.microsoft.com/office/drawing/2014/main" id="{654D6BFF-E959-4B4C-AB7E-5463200D59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61187" y="107977"/>
            <a:ext cx="1223176" cy="1223176"/>
          </a:xfrm>
          <a:prstGeom prst="rect">
            <a:avLst/>
          </a:prstGeom>
        </p:spPr>
      </p:pic>
    </p:spTree>
    <p:extLst>
      <p:ext uri="{BB962C8B-B14F-4D97-AF65-F5344CB8AC3E}">
        <p14:creationId xmlns:p14="http://schemas.microsoft.com/office/powerpoint/2010/main" val="281223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1+ppt_w/2"/>
                                          </p:val>
                                        </p:tav>
                                      </p:tavLst>
                                    </p:anim>
                                    <p:anim calcmode="lin" valueType="num">
                                      <p:cBhvr additive="base">
                                        <p:cTn id="7" dur="500"/>
                                        <p:tgtEl>
                                          <p:spTgt spid="7"/>
                                        </p:tgtEl>
                                        <p:attrNameLst>
                                          <p:attrName>ppt_y</p:attrName>
                                        </p:attrNameLst>
                                      </p:cBhvr>
                                      <p:tavLst>
                                        <p:tav tm="0">
                                          <p:val>
                                            <p:strVal val="ppt_y"/>
                                          </p:val>
                                        </p:tav>
                                        <p:tav tm="100000">
                                          <p:val>
                                            <p:strVal val="ppt_y"/>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9"/>
                                        </p:tgtEl>
                                        <p:attrNameLst>
                                          <p:attrName>style.visibility</p:attrName>
                                        </p:attrNameLst>
                                      </p:cBhvr>
                                      <p:to>
                                        <p:strVal val="visible"/>
                                      </p:to>
                                    </p:set>
                                    <p:anim calcmode="lin" valueType="num">
                                      <p:cBhvr additive="base">
                                        <p:cTn id="13" dur="500" fill="hold"/>
                                        <p:tgtEl>
                                          <p:spTgt spid="209"/>
                                        </p:tgtEl>
                                        <p:attrNameLst>
                                          <p:attrName>ppt_x</p:attrName>
                                        </p:attrNameLst>
                                      </p:cBhvr>
                                      <p:tavLst>
                                        <p:tav tm="0">
                                          <p:val>
                                            <p:strVal val="0-#ppt_w/2"/>
                                          </p:val>
                                        </p:tav>
                                        <p:tav tm="100000">
                                          <p:val>
                                            <p:strVal val="#ppt_x"/>
                                          </p:val>
                                        </p:tav>
                                      </p:tavLst>
                                    </p:anim>
                                    <p:anim calcmode="lin" valueType="num">
                                      <p:cBhvr additive="base">
                                        <p:cTn id="14" dur="500" fill="hold"/>
                                        <p:tgtEl>
                                          <p:spTgt spid="2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7" name="Google Shape;637;p52"/>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75" name="Google Shape;279;p31">
            <a:extLst>
              <a:ext uri="{FF2B5EF4-FFF2-40B4-BE49-F238E27FC236}">
                <a16:creationId xmlns:a16="http://schemas.microsoft.com/office/drawing/2014/main" id="{85608B98-7D84-4CFA-A2E3-B980BB4216DD}"/>
              </a:ext>
            </a:extLst>
          </p:cNvPr>
          <p:cNvSpPr/>
          <p:nvPr/>
        </p:nvSpPr>
        <p:spPr>
          <a:xfrm>
            <a:off x="107253" y="1585393"/>
            <a:ext cx="5318160" cy="3887863"/>
          </a:xfrm>
          <a:prstGeom prst="roundRect">
            <a:avLst>
              <a:gd name="adj" fmla="val 16667"/>
            </a:avLst>
          </a:prstGeom>
          <a:solidFill>
            <a:schemeClr val="bg1">
              <a:lumMod val="95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6</a:t>
            </a:fld>
            <a:endParaRPr kern="0">
              <a:solidFill>
                <a:srgbClr val="000000"/>
              </a:solidFill>
            </a:endParaRPr>
          </a:p>
        </p:txBody>
      </p:sp>
      <p:grpSp>
        <p:nvGrpSpPr>
          <p:cNvPr id="7" name="Group 6">
            <a:extLst>
              <a:ext uri="{FF2B5EF4-FFF2-40B4-BE49-F238E27FC236}">
                <a16:creationId xmlns:a16="http://schemas.microsoft.com/office/drawing/2014/main" id="{0C696D9F-5861-4611-8B4A-B117830E28CB}"/>
              </a:ext>
            </a:extLst>
          </p:cNvPr>
          <p:cNvGrpSpPr/>
          <p:nvPr/>
        </p:nvGrpSpPr>
        <p:grpSpPr>
          <a:xfrm>
            <a:off x="171480" y="2930600"/>
            <a:ext cx="4635441" cy="996800"/>
            <a:chOff x="1374819" y="1871284"/>
            <a:chExt cx="6311812" cy="1631951"/>
          </a:xfrm>
        </p:grpSpPr>
        <p:sp>
          <p:nvSpPr>
            <p:cNvPr id="41" name="Oval 40">
              <a:extLst>
                <a:ext uri="{FF2B5EF4-FFF2-40B4-BE49-F238E27FC236}">
                  <a16:creationId xmlns:a16="http://schemas.microsoft.com/office/drawing/2014/main" id="{E8F43690-8260-437B-A824-7A3DBEBC4181}"/>
                </a:ext>
              </a:extLst>
            </p:cNvPr>
            <p:cNvSpPr/>
            <p:nvPr/>
          </p:nvSpPr>
          <p:spPr>
            <a:xfrm rot="5400000">
              <a:off x="758944" y="2487159"/>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2" name="Rectangle 41">
              <a:extLst>
                <a:ext uri="{FF2B5EF4-FFF2-40B4-BE49-F238E27FC236}">
                  <a16:creationId xmlns:a16="http://schemas.microsoft.com/office/drawing/2014/main" id="{A6FD7AF2-55F5-451B-9527-B4078D336EEC}"/>
                </a:ext>
              </a:extLst>
            </p:cNvPr>
            <p:cNvSpPr/>
            <p:nvPr/>
          </p:nvSpPr>
          <p:spPr>
            <a:xfrm rot="5400000">
              <a:off x="3715493" y="-267804"/>
              <a:ext cx="1631950" cy="5910128"/>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3" name="Oval 42">
              <a:extLst>
                <a:ext uri="{FF2B5EF4-FFF2-40B4-BE49-F238E27FC236}">
                  <a16:creationId xmlns:a16="http://schemas.microsoft.com/office/drawing/2014/main" id="{9C52F4E2-A850-4E4B-B306-B237978891CD}"/>
                </a:ext>
              </a:extLst>
            </p:cNvPr>
            <p:cNvSpPr/>
            <p:nvPr/>
          </p:nvSpPr>
          <p:spPr>
            <a:xfrm rot="5400000">
              <a:off x="6670556" y="2487159"/>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44" name="Straight Connector 43">
              <a:extLst>
                <a:ext uri="{FF2B5EF4-FFF2-40B4-BE49-F238E27FC236}">
                  <a16:creationId xmlns:a16="http://schemas.microsoft.com/office/drawing/2014/main" id="{DF58BF71-F62E-4245-BF99-D26E9F71DD94}"/>
                </a:ext>
              </a:extLst>
            </p:cNvPr>
            <p:cNvCxnSpPr>
              <a:stCxn id="43" idx="2"/>
              <a:endCxn id="43" idx="6"/>
            </p:cNvCxnSpPr>
            <p:nvPr/>
          </p:nvCxnSpPr>
          <p:spPr>
            <a:xfrm rot="5400000">
              <a:off x="6670556" y="2687259"/>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5" name="Straight Connector 44">
              <a:extLst>
                <a:ext uri="{FF2B5EF4-FFF2-40B4-BE49-F238E27FC236}">
                  <a16:creationId xmlns:a16="http://schemas.microsoft.com/office/drawing/2014/main" id="{C338FEE0-27F0-4F60-9F9D-9755F7BEBE7C}"/>
                </a:ext>
              </a:extLst>
            </p:cNvPr>
            <p:cNvCxnSpPr>
              <a:cxnSpLocks/>
            </p:cNvCxnSpPr>
            <p:nvPr/>
          </p:nvCxnSpPr>
          <p:spPr>
            <a:xfrm rot="5400000">
              <a:off x="6824149" y="2687508"/>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6" name="Straight Connector 45">
              <a:extLst>
                <a:ext uri="{FF2B5EF4-FFF2-40B4-BE49-F238E27FC236}">
                  <a16:creationId xmlns:a16="http://schemas.microsoft.com/office/drawing/2014/main" id="{647B9C0B-B8E6-4FB8-98F0-3DB4B8133A8E}"/>
                </a:ext>
              </a:extLst>
            </p:cNvPr>
            <p:cNvCxnSpPr>
              <a:cxnSpLocks/>
            </p:cNvCxnSpPr>
            <p:nvPr/>
          </p:nvCxnSpPr>
          <p:spPr>
            <a:xfrm rot="5400000">
              <a:off x="6675725" y="2687259"/>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7" name="Straight Connector 46">
              <a:extLst>
                <a:ext uri="{FF2B5EF4-FFF2-40B4-BE49-F238E27FC236}">
                  <a16:creationId xmlns:a16="http://schemas.microsoft.com/office/drawing/2014/main" id="{BA7BB6BC-063D-47B1-8DF2-5A15EA900228}"/>
                </a:ext>
              </a:extLst>
            </p:cNvPr>
            <p:cNvCxnSpPr>
              <a:cxnSpLocks/>
              <a:stCxn id="43" idx="3"/>
            </p:cNvCxnSpPr>
            <p:nvPr/>
          </p:nvCxnSpPr>
          <p:spPr>
            <a:xfrm rot="5400000" flipV="1">
              <a:off x="6725659" y="2729658"/>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8" name="Straight Connector 47">
              <a:extLst>
                <a:ext uri="{FF2B5EF4-FFF2-40B4-BE49-F238E27FC236}">
                  <a16:creationId xmlns:a16="http://schemas.microsoft.com/office/drawing/2014/main" id="{C8988DCA-F35A-448A-9B2B-1167B1252C51}"/>
                </a:ext>
              </a:extLst>
            </p:cNvPr>
            <p:cNvCxnSpPr>
              <a:cxnSpLocks/>
              <a:stCxn id="43" idx="1"/>
              <a:endCxn id="43" idx="7"/>
            </p:cNvCxnSpPr>
            <p:nvPr/>
          </p:nvCxnSpPr>
          <p:spPr>
            <a:xfrm rot="5400000">
              <a:off x="7051042" y="2687259"/>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9" name="Straight Connector 48">
              <a:extLst>
                <a:ext uri="{FF2B5EF4-FFF2-40B4-BE49-F238E27FC236}">
                  <a16:creationId xmlns:a16="http://schemas.microsoft.com/office/drawing/2014/main" id="{A6B15E52-973C-44CC-A75F-B545D2AA02E5}"/>
                </a:ext>
              </a:extLst>
            </p:cNvPr>
            <p:cNvCxnSpPr>
              <a:stCxn id="43" idx="1"/>
              <a:endCxn id="43" idx="3"/>
            </p:cNvCxnSpPr>
            <p:nvPr/>
          </p:nvCxnSpPr>
          <p:spPr>
            <a:xfrm rot="5400000">
              <a:off x="7486531" y="1968786"/>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EF785E4-F28E-4936-8AF1-58E68516727C}"/>
                </a:ext>
              </a:extLst>
            </p:cNvPr>
            <p:cNvCxnSpPr>
              <a:cxnSpLocks/>
            </p:cNvCxnSpPr>
            <p:nvPr/>
          </p:nvCxnSpPr>
          <p:spPr>
            <a:xfrm rot="5400000">
              <a:off x="7486590" y="2087184"/>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079C057-426D-46FD-9447-7AAF58152E55}"/>
                </a:ext>
              </a:extLst>
            </p:cNvPr>
            <p:cNvCxnSpPr>
              <a:cxnSpLocks/>
            </p:cNvCxnSpPr>
            <p:nvPr/>
          </p:nvCxnSpPr>
          <p:spPr>
            <a:xfrm rot="5400000">
              <a:off x="7501134" y="220823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86D4CF9-AB0E-4068-B768-C15E5703344C}"/>
                </a:ext>
              </a:extLst>
            </p:cNvPr>
            <p:cNvCxnSpPr>
              <a:cxnSpLocks/>
            </p:cNvCxnSpPr>
            <p:nvPr/>
          </p:nvCxnSpPr>
          <p:spPr>
            <a:xfrm rot="5400000">
              <a:off x="7486531" y="2318198"/>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B00E9FE-D395-47D5-B58F-15E83FC19791}"/>
                </a:ext>
              </a:extLst>
            </p:cNvPr>
            <p:cNvCxnSpPr>
              <a:cxnSpLocks/>
            </p:cNvCxnSpPr>
            <p:nvPr/>
          </p:nvCxnSpPr>
          <p:spPr>
            <a:xfrm rot="5400000">
              <a:off x="7479259" y="2448715"/>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88021B7-2512-4809-8378-BF690BF856B5}"/>
                </a:ext>
              </a:extLst>
            </p:cNvPr>
            <p:cNvCxnSpPr>
              <a:cxnSpLocks/>
            </p:cNvCxnSpPr>
            <p:nvPr/>
          </p:nvCxnSpPr>
          <p:spPr>
            <a:xfrm rot="5400000">
              <a:off x="7486531" y="2580591"/>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A27F3E6-F0CC-4F11-97CC-D4A135ED7050}"/>
                </a:ext>
              </a:extLst>
            </p:cNvPr>
            <p:cNvCxnSpPr>
              <a:cxnSpLocks/>
            </p:cNvCxnSpPr>
            <p:nvPr/>
          </p:nvCxnSpPr>
          <p:spPr>
            <a:xfrm rot="5400000">
              <a:off x="7486531" y="2707811"/>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2FEF280-9F62-4170-9E88-70065CA744F8}"/>
                </a:ext>
              </a:extLst>
            </p:cNvPr>
            <p:cNvCxnSpPr>
              <a:cxnSpLocks/>
            </p:cNvCxnSpPr>
            <p:nvPr/>
          </p:nvCxnSpPr>
          <p:spPr>
            <a:xfrm rot="5400000">
              <a:off x="7486590" y="284168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5FB9DED-CC45-4486-A9E9-D5EA41D2112A}"/>
                </a:ext>
              </a:extLst>
            </p:cNvPr>
            <p:cNvCxnSpPr>
              <a:cxnSpLocks/>
            </p:cNvCxnSpPr>
            <p:nvPr/>
          </p:nvCxnSpPr>
          <p:spPr>
            <a:xfrm rot="5400000">
              <a:off x="7486531" y="29755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31912FD-A5B7-4165-BB97-43AE7F1C2791}"/>
                </a:ext>
              </a:extLst>
            </p:cNvPr>
            <p:cNvCxnSpPr>
              <a:cxnSpLocks/>
              <a:endCxn id="43" idx="5"/>
            </p:cNvCxnSpPr>
            <p:nvPr/>
          </p:nvCxnSpPr>
          <p:spPr>
            <a:xfrm rot="5400000" flipH="1">
              <a:off x="7491233" y="3118047"/>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9EE135E-C5B6-473A-BF79-E6D2066AD185}"/>
                </a:ext>
              </a:extLst>
            </p:cNvPr>
            <p:cNvCxnSpPr>
              <a:cxnSpLocks/>
            </p:cNvCxnSpPr>
            <p:nvPr/>
          </p:nvCxnSpPr>
          <p:spPr>
            <a:xfrm rot="5400000">
              <a:off x="7495187" y="1901425"/>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EE48D9B-B74F-4A8D-B88C-8DED139F1D9B}"/>
                </a:ext>
              </a:extLst>
            </p:cNvPr>
            <p:cNvCxnSpPr>
              <a:cxnSpLocks/>
            </p:cNvCxnSpPr>
            <p:nvPr/>
          </p:nvCxnSpPr>
          <p:spPr>
            <a:xfrm rot="5400000">
              <a:off x="7500472" y="3250926"/>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sp>
        <p:nvSpPr>
          <p:cNvPr id="581" name="Arrow: Right 580">
            <a:extLst>
              <a:ext uri="{FF2B5EF4-FFF2-40B4-BE49-F238E27FC236}">
                <a16:creationId xmlns:a16="http://schemas.microsoft.com/office/drawing/2014/main" id="{13ECE385-DB26-42BF-A427-77DA2194107B}"/>
              </a:ext>
            </a:extLst>
          </p:cNvPr>
          <p:cNvSpPr/>
          <p:nvPr/>
        </p:nvSpPr>
        <p:spPr>
          <a:xfrm>
            <a:off x="5539094" y="2959380"/>
            <a:ext cx="1113813" cy="996800"/>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79" name="Google Shape;279;p31">
            <a:extLst>
              <a:ext uri="{FF2B5EF4-FFF2-40B4-BE49-F238E27FC236}">
                <a16:creationId xmlns:a16="http://schemas.microsoft.com/office/drawing/2014/main" id="{146CDC88-8998-478D-87DE-C113F326263B}"/>
              </a:ext>
            </a:extLst>
          </p:cNvPr>
          <p:cNvSpPr/>
          <p:nvPr/>
        </p:nvSpPr>
        <p:spPr>
          <a:xfrm>
            <a:off x="6739640" y="1477843"/>
            <a:ext cx="5318160" cy="3887863"/>
          </a:xfrm>
          <a:prstGeom prst="roundRect">
            <a:avLst>
              <a:gd name="adj" fmla="val 16667"/>
            </a:avLst>
          </a:prstGeom>
          <a:solidFill>
            <a:schemeClr val="bg1">
              <a:lumMod val="95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grpSp>
        <p:nvGrpSpPr>
          <p:cNvPr id="80" name="Group 79">
            <a:extLst>
              <a:ext uri="{FF2B5EF4-FFF2-40B4-BE49-F238E27FC236}">
                <a16:creationId xmlns:a16="http://schemas.microsoft.com/office/drawing/2014/main" id="{F3B7869C-230B-4488-81A4-E390FA3FFD44}"/>
              </a:ext>
            </a:extLst>
          </p:cNvPr>
          <p:cNvGrpSpPr/>
          <p:nvPr/>
        </p:nvGrpSpPr>
        <p:grpSpPr>
          <a:xfrm>
            <a:off x="6930257" y="1747171"/>
            <a:ext cx="1562100" cy="1864808"/>
            <a:chOff x="6642100" y="356550"/>
            <a:chExt cx="1631950" cy="1663612"/>
          </a:xfrm>
        </p:grpSpPr>
        <p:sp>
          <p:nvSpPr>
            <p:cNvPr id="81" name="Oval 80">
              <a:extLst>
                <a:ext uri="{FF2B5EF4-FFF2-40B4-BE49-F238E27FC236}">
                  <a16:creationId xmlns:a16="http://schemas.microsoft.com/office/drawing/2014/main" id="{5B63F511-8282-4C14-8EAD-68F0A996B3D3}"/>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82" name="Rectangle 81">
              <a:extLst>
                <a:ext uri="{FF2B5EF4-FFF2-40B4-BE49-F238E27FC236}">
                  <a16:creationId xmlns:a16="http://schemas.microsoft.com/office/drawing/2014/main" id="{B7E216F1-F560-4BC1-8AAB-1DCA86D39F16}"/>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83" name="Oval 82">
              <a:extLst>
                <a:ext uri="{FF2B5EF4-FFF2-40B4-BE49-F238E27FC236}">
                  <a16:creationId xmlns:a16="http://schemas.microsoft.com/office/drawing/2014/main" id="{F9C4F535-2F9F-45B4-ADE6-77914D0DD2D0}"/>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84" name="Straight Connector 83">
              <a:extLst>
                <a:ext uri="{FF2B5EF4-FFF2-40B4-BE49-F238E27FC236}">
                  <a16:creationId xmlns:a16="http://schemas.microsoft.com/office/drawing/2014/main" id="{1282D2ED-223E-45DC-A143-CF750D49FB48}"/>
                </a:ext>
              </a:extLst>
            </p:cNvPr>
            <p:cNvCxnSpPr>
              <a:stCxn id="83" idx="2"/>
              <a:endCxn id="83"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5" name="Straight Connector 84">
              <a:extLst>
                <a:ext uri="{FF2B5EF4-FFF2-40B4-BE49-F238E27FC236}">
                  <a16:creationId xmlns:a16="http://schemas.microsoft.com/office/drawing/2014/main" id="{D80DE0FC-8769-4622-965F-D05F046F86FD}"/>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6" name="Straight Connector 85">
              <a:extLst>
                <a:ext uri="{FF2B5EF4-FFF2-40B4-BE49-F238E27FC236}">
                  <a16:creationId xmlns:a16="http://schemas.microsoft.com/office/drawing/2014/main" id="{1AD73F89-B127-4A3B-B983-080FB2E6510E}"/>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7" name="Straight Connector 86">
              <a:extLst>
                <a:ext uri="{FF2B5EF4-FFF2-40B4-BE49-F238E27FC236}">
                  <a16:creationId xmlns:a16="http://schemas.microsoft.com/office/drawing/2014/main" id="{F8491ED5-5D6F-4BB1-874A-6ED47F890CD6}"/>
                </a:ext>
              </a:extLst>
            </p:cNvPr>
            <p:cNvCxnSpPr>
              <a:cxnSpLocks/>
              <a:stCxn id="83"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8" name="Straight Connector 87">
              <a:extLst>
                <a:ext uri="{FF2B5EF4-FFF2-40B4-BE49-F238E27FC236}">
                  <a16:creationId xmlns:a16="http://schemas.microsoft.com/office/drawing/2014/main" id="{263F914B-AFA9-45B7-A06C-A47BDBEFEC5E}"/>
                </a:ext>
              </a:extLst>
            </p:cNvPr>
            <p:cNvCxnSpPr>
              <a:cxnSpLocks/>
              <a:stCxn id="83" idx="1"/>
              <a:endCxn id="83"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9" name="Straight Connector 88">
              <a:extLst>
                <a:ext uri="{FF2B5EF4-FFF2-40B4-BE49-F238E27FC236}">
                  <a16:creationId xmlns:a16="http://schemas.microsoft.com/office/drawing/2014/main" id="{25B3A8E7-2372-430B-BEAA-B976C0221EDF}"/>
                </a:ext>
              </a:extLst>
            </p:cNvPr>
            <p:cNvCxnSpPr>
              <a:stCxn id="83" idx="1"/>
              <a:endCxn id="83"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99A7A10-ED8B-4BE4-A1EB-A0352A9ED20E}"/>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32CCCB2-54A1-4D7A-8F95-C00EA956EA5C}"/>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2DC8911-F2FC-4F47-8102-BFDCBA55197B}"/>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34A89C0-F77E-4BDF-A825-A96464B00285}"/>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5AAD1E-7B86-46BA-B4CA-9080DE74C79C}"/>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8E837F4-5733-4E8E-8E4A-CEB76BC9AEFA}"/>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2412B16-6579-4C99-B9DE-A2D16D9D7F45}"/>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87865F9-F8FD-420E-94C8-BFD35CBA77AA}"/>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CC0B4E6-0A3D-418F-A57B-721224C736DF}"/>
                </a:ext>
              </a:extLst>
            </p:cNvPr>
            <p:cNvCxnSpPr>
              <a:cxnSpLocks/>
              <a:endCxn id="83"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FB4FE6-21BA-4D44-B63F-255BC1E70A00}"/>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FBABF6F-1F49-4882-BBE4-762DFFC4BCC2}"/>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143" name="Group 142">
            <a:extLst>
              <a:ext uri="{FF2B5EF4-FFF2-40B4-BE49-F238E27FC236}">
                <a16:creationId xmlns:a16="http://schemas.microsoft.com/office/drawing/2014/main" id="{77DDA2E5-66B6-4213-B98A-6522D71659C2}"/>
              </a:ext>
            </a:extLst>
          </p:cNvPr>
          <p:cNvGrpSpPr/>
          <p:nvPr/>
        </p:nvGrpSpPr>
        <p:grpSpPr>
          <a:xfrm>
            <a:off x="10347786" y="1785412"/>
            <a:ext cx="1562100" cy="1864808"/>
            <a:chOff x="6642100" y="356550"/>
            <a:chExt cx="1631950" cy="1663612"/>
          </a:xfrm>
        </p:grpSpPr>
        <p:sp>
          <p:nvSpPr>
            <p:cNvPr id="144" name="Oval 143">
              <a:extLst>
                <a:ext uri="{FF2B5EF4-FFF2-40B4-BE49-F238E27FC236}">
                  <a16:creationId xmlns:a16="http://schemas.microsoft.com/office/drawing/2014/main" id="{FA092E0B-9C60-4BCC-9E34-2BE58D631249}"/>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45" name="Rectangle 144">
              <a:extLst>
                <a:ext uri="{FF2B5EF4-FFF2-40B4-BE49-F238E27FC236}">
                  <a16:creationId xmlns:a16="http://schemas.microsoft.com/office/drawing/2014/main" id="{9E6D181A-1A04-4C5E-B769-2D5AE7EBEACC}"/>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46" name="Oval 145">
              <a:extLst>
                <a:ext uri="{FF2B5EF4-FFF2-40B4-BE49-F238E27FC236}">
                  <a16:creationId xmlns:a16="http://schemas.microsoft.com/office/drawing/2014/main" id="{161F3149-86EE-49CE-B5F2-F99895413ECD}"/>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147" name="Straight Connector 146">
              <a:extLst>
                <a:ext uri="{FF2B5EF4-FFF2-40B4-BE49-F238E27FC236}">
                  <a16:creationId xmlns:a16="http://schemas.microsoft.com/office/drawing/2014/main" id="{10A856C1-3D0D-4764-8374-C4259620E1E2}"/>
                </a:ext>
              </a:extLst>
            </p:cNvPr>
            <p:cNvCxnSpPr>
              <a:stCxn id="146" idx="2"/>
              <a:endCxn id="146"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48" name="Straight Connector 147">
              <a:extLst>
                <a:ext uri="{FF2B5EF4-FFF2-40B4-BE49-F238E27FC236}">
                  <a16:creationId xmlns:a16="http://schemas.microsoft.com/office/drawing/2014/main" id="{B499D744-3D84-4844-AABF-283783F5DFD1}"/>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49" name="Straight Connector 148">
              <a:extLst>
                <a:ext uri="{FF2B5EF4-FFF2-40B4-BE49-F238E27FC236}">
                  <a16:creationId xmlns:a16="http://schemas.microsoft.com/office/drawing/2014/main" id="{8CBE8139-A33A-44F7-8D07-9947496EA198}"/>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50" name="Straight Connector 149">
              <a:extLst>
                <a:ext uri="{FF2B5EF4-FFF2-40B4-BE49-F238E27FC236}">
                  <a16:creationId xmlns:a16="http://schemas.microsoft.com/office/drawing/2014/main" id="{014677C7-4C22-4363-8929-73A2BAA53A62}"/>
                </a:ext>
              </a:extLst>
            </p:cNvPr>
            <p:cNvCxnSpPr>
              <a:cxnSpLocks/>
              <a:stCxn id="146"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51" name="Straight Connector 150">
              <a:extLst>
                <a:ext uri="{FF2B5EF4-FFF2-40B4-BE49-F238E27FC236}">
                  <a16:creationId xmlns:a16="http://schemas.microsoft.com/office/drawing/2014/main" id="{90ADE000-D5CF-4968-9BFF-5E2660A1C36B}"/>
                </a:ext>
              </a:extLst>
            </p:cNvPr>
            <p:cNvCxnSpPr>
              <a:cxnSpLocks/>
              <a:stCxn id="146" idx="1"/>
              <a:endCxn id="146"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52" name="Straight Connector 151">
              <a:extLst>
                <a:ext uri="{FF2B5EF4-FFF2-40B4-BE49-F238E27FC236}">
                  <a16:creationId xmlns:a16="http://schemas.microsoft.com/office/drawing/2014/main" id="{EDCDDC2E-BA45-43D0-9B53-789C70260493}"/>
                </a:ext>
              </a:extLst>
            </p:cNvPr>
            <p:cNvCxnSpPr>
              <a:stCxn id="146" idx="1"/>
              <a:endCxn id="146"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AC8C08A-28E8-4597-B127-0B1D77E7B057}"/>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F588324B-071F-42ED-8A65-69238876AD76}"/>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9CB51200-04B8-4F7B-A48A-D68CE2129055}"/>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C2C15BB-B022-4535-A0EE-BAFB116F5D29}"/>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412D6D2B-1964-4891-944B-AA6B97995AE6}"/>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DD3CEC6-3484-44F1-8DE1-1A2B33C3C723}"/>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5CFF562F-DC3F-484C-BCFD-E650B1658B7F}"/>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24CCF2EE-8AF5-43AA-A2DB-7339162992DB}"/>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B741112D-E191-4B25-BE5C-E12CB2D5C589}"/>
                </a:ext>
              </a:extLst>
            </p:cNvPr>
            <p:cNvCxnSpPr>
              <a:cxnSpLocks/>
              <a:endCxn id="146"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E4979C5-263D-4F49-AAF3-170A3B9E083C}"/>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F609988-127D-4071-805E-A8CB61BCBF73}"/>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164" name="Group 163">
            <a:extLst>
              <a:ext uri="{FF2B5EF4-FFF2-40B4-BE49-F238E27FC236}">
                <a16:creationId xmlns:a16="http://schemas.microsoft.com/office/drawing/2014/main" id="{88405113-E28E-4DB2-AED9-6F3AFB076E29}"/>
              </a:ext>
            </a:extLst>
          </p:cNvPr>
          <p:cNvGrpSpPr/>
          <p:nvPr/>
        </p:nvGrpSpPr>
        <p:grpSpPr>
          <a:xfrm>
            <a:off x="8645537" y="1785969"/>
            <a:ext cx="1562100" cy="1864808"/>
            <a:chOff x="6642100" y="356550"/>
            <a:chExt cx="1631950" cy="1663612"/>
          </a:xfrm>
        </p:grpSpPr>
        <p:sp>
          <p:nvSpPr>
            <p:cNvPr id="165" name="Oval 164">
              <a:extLst>
                <a:ext uri="{FF2B5EF4-FFF2-40B4-BE49-F238E27FC236}">
                  <a16:creationId xmlns:a16="http://schemas.microsoft.com/office/drawing/2014/main" id="{F9FD8CD7-89B4-4996-A089-C093CDA311F1}"/>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66" name="Rectangle 165">
              <a:extLst>
                <a:ext uri="{FF2B5EF4-FFF2-40B4-BE49-F238E27FC236}">
                  <a16:creationId xmlns:a16="http://schemas.microsoft.com/office/drawing/2014/main" id="{2E90E289-FE6A-47D0-B8D7-D8B301F6A68E}"/>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67" name="Oval 166">
              <a:extLst>
                <a:ext uri="{FF2B5EF4-FFF2-40B4-BE49-F238E27FC236}">
                  <a16:creationId xmlns:a16="http://schemas.microsoft.com/office/drawing/2014/main" id="{CA71D4DD-55FC-4B1E-BDD6-94AB319A9F41}"/>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168" name="Straight Connector 167">
              <a:extLst>
                <a:ext uri="{FF2B5EF4-FFF2-40B4-BE49-F238E27FC236}">
                  <a16:creationId xmlns:a16="http://schemas.microsoft.com/office/drawing/2014/main" id="{75855235-3985-458D-AA66-8A76F8F52606}"/>
                </a:ext>
              </a:extLst>
            </p:cNvPr>
            <p:cNvCxnSpPr>
              <a:stCxn id="167" idx="2"/>
              <a:endCxn id="167"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69" name="Straight Connector 168">
              <a:extLst>
                <a:ext uri="{FF2B5EF4-FFF2-40B4-BE49-F238E27FC236}">
                  <a16:creationId xmlns:a16="http://schemas.microsoft.com/office/drawing/2014/main" id="{87D97253-5AF1-4153-BD1A-610E3D37BD46}"/>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70" name="Straight Connector 169">
              <a:extLst>
                <a:ext uri="{FF2B5EF4-FFF2-40B4-BE49-F238E27FC236}">
                  <a16:creationId xmlns:a16="http://schemas.microsoft.com/office/drawing/2014/main" id="{AD2AB53D-CCAE-4A1C-8285-1A558288529A}"/>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71" name="Straight Connector 170">
              <a:extLst>
                <a:ext uri="{FF2B5EF4-FFF2-40B4-BE49-F238E27FC236}">
                  <a16:creationId xmlns:a16="http://schemas.microsoft.com/office/drawing/2014/main" id="{870695B9-6F43-4471-97CF-5F07CE3F3181}"/>
                </a:ext>
              </a:extLst>
            </p:cNvPr>
            <p:cNvCxnSpPr>
              <a:cxnSpLocks/>
              <a:stCxn id="167"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72" name="Straight Connector 171">
              <a:extLst>
                <a:ext uri="{FF2B5EF4-FFF2-40B4-BE49-F238E27FC236}">
                  <a16:creationId xmlns:a16="http://schemas.microsoft.com/office/drawing/2014/main" id="{81BF48DF-402B-439B-BBAF-58F4305C3E4D}"/>
                </a:ext>
              </a:extLst>
            </p:cNvPr>
            <p:cNvCxnSpPr>
              <a:cxnSpLocks/>
              <a:stCxn id="167" idx="1"/>
              <a:endCxn id="167"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73" name="Straight Connector 172">
              <a:extLst>
                <a:ext uri="{FF2B5EF4-FFF2-40B4-BE49-F238E27FC236}">
                  <a16:creationId xmlns:a16="http://schemas.microsoft.com/office/drawing/2014/main" id="{6AD93F00-FCA6-43AA-A38A-7B5A05766AA3}"/>
                </a:ext>
              </a:extLst>
            </p:cNvPr>
            <p:cNvCxnSpPr>
              <a:stCxn id="167" idx="1"/>
              <a:endCxn id="167"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F6769211-F2F7-4BCB-B9AD-B761FE1F5CF5}"/>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4D0B405B-8617-492B-8664-8386382088BE}"/>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222E9047-ED58-4D97-9462-61ECD1B2B99C}"/>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82C39457-9B6C-45BD-AEF2-CE6238E76248}"/>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96C8EFFF-2781-48B7-96E1-B2542678B778}"/>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11EC2F5E-6F21-4F1B-97E2-2ECCF4E422C2}"/>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8D9A16BA-ACA4-4326-97C2-3D64105B27FF}"/>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C9FAF4AE-AE5C-4E79-B7E0-EC7D5B187AD9}"/>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30113E28-5740-4925-BCF8-3EDC191476E6}"/>
                </a:ext>
              </a:extLst>
            </p:cNvPr>
            <p:cNvCxnSpPr>
              <a:cxnSpLocks/>
              <a:endCxn id="167"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1EE5440B-3F71-4DBE-984E-FACC1C72AB29}"/>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0B3FF968-E8EB-4802-8838-D1651379A12E}"/>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185" name="Group 184">
            <a:extLst>
              <a:ext uri="{FF2B5EF4-FFF2-40B4-BE49-F238E27FC236}">
                <a16:creationId xmlns:a16="http://schemas.microsoft.com/office/drawing/2014/main" id="{6226080E-7736-40BA-89CB-AB5701C2219E}"/>
              </a:ext>
            </a:extLst>
          </p:cNvPr>
          <p:cNvGrpSpPr/>
          <p:nvPr/>
        </p:nvGrpSpPr>
        <p:grpSpPr>
          <a:xfrm>
            <a:off x="9709099" y="3249411"/>
            <a:ext cx="1562100" cy="1864808"/>
            <a:chOff x="6642100" y="356550"/>
            <a:chExt cx="1631950" cy="1663612"/>
          </a:xfrm>
        </p:grpSpPr>
        <p:sp>
          <p:nvSpPr>
            <p:cNvPr id="186" name="Oval 185">
              <a:extLst>
                <a:ext uri="{FF2B5EF4-FFF2-40B4-BE49-F238E27FC236}">
                  <a16:creationId xmlns:a16="http://schemas.microsoft.com/office/drawing/2014/main" id="{E43CEF5F-5A67-4DEB-BFF7-0B141FE1973D}"/>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87" name="Rectangle 186">
              <a:extLst>
                <a:ext uri="{FF2B5EF4-FFF2-40B4-BE49-F238E27FC236}">
                  <a16:creationId xmlns:a16="http://schemas.microsoft.com/office/drawing/2014/main" id="{136F3095-D1C3-4FDA-8A16-7C92E523AEF9}"/>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88" name="Oval 187">
              <a:extLst>
                <a:ext uri="{FF2B5EF4-FFF2-40B4-BE49-F238E27FC236}">
                  <a16:creationId xmlns:a16="http://schemas.microsoft.com/office/drawing/2014/main" id="{8A190D2E-B476-40F4-A14D-CE29705D132E}"/>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189" name="Straight Connector 188">
              <a:extLst>
                <a:ext uri="{FF2B5EF4-FFF2-40B4-BE49-F238E27FC236}">
                  <a16:creationId xmlns:a16="http://schemas.microsoft.com/office/drawing/2014/main" id="{5669E772-327A-4DBA-A8EA-CD6C9AE4032C}"/>
                </a:ext>
              </a:extLst>
            </p:cNvPr>
            <p:cNvCxnSpPr>
              <a:stCxn id="188" idx="2"/>
              <a:endCxn id="188"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90" name="Straight Connector 189">
              <a:extLst>
                <a:ext uri="{FF2B5EF4-FFF2-40B4-BE49-F238E27FC236}">
                  <a16:creationId xmlns:a16="http://schemas.microsoft.com/office/drawing/2014/main" id="{9DA05869-4FFA-4CB0-929C-FADCC52F8DDE}"/>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91" name="Straight Connector 190">
              <a:extLst>
                <a:ext uri="{FF2B5EF4-FFF2-40B4-BE49-F238E27FC236}">
                  <a16:creationId xmlns:a16="http://schemas.microsoft.com/office/drawing/2014/main" id="{E90EE1D2-4A0E-4F0B-B50D-8E1914E3F233}"/>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92" name="Straight Connector 191">
              <a:extLst>
                <a:ext uri="{FF2B5EF4-FFF2-40B4-BE49-F238E27FC236}">
                  <a16:creationId xmlns:a16="http://schemas.microsoft.com/office/drawing/2014/main" id="{6ED1894B-D201-432D-AF9A-D70B0F5E1178}"/>
                </a:ext>
              </a:extLst>
            </p:cNvPr>
            <p:cNvCxnSpPr>
              <a:cxnSpLocks/>
              <a:stCxn id="188"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93" name="Straight Connector 192">
              <a:extLst>
                <a:ext uri="{FF2B5EF4-FFF2-40B4-BE49-F238E27FC236}">
                  <a16:creationId xmlns:a16="http://schemas.microsoft.com/office/drawing/2014/main" id="{45FD97F2-9B31-4179-AA83-8B4DCEAB8227}"/>
                </a:ext>
              </a:extLst>
            </p:cNvPr>
            <p:cNvCxnSpPr>
              <a:cxnSpLocks/>
              <a:stCxn id="188" idx="1"/>
              <a:endCxn id="188"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94" name="Straight Connector 193">
              <a:extLst>
                <a:ext uri="{FF2B5EF4-FFF2-40B4-BE49-F238E27FC236}">
                  <a16:creationId xmlns:a16="http://schemas.microsoft.com/office/drawing/2014/main" id="{5BBB5A49-90AE-42C6-B8E2-B2A1DA970F70}"/>
                </a:ext>
              </a:extLst>
            </p:cNvPr>
            <p:cNvCxnSpPr>
              <a:stCxn id="188" idx="1"/>
              <a:endCxn id="188"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5CBBBB21-64A3-45D3-B1AB-90D5132040D3}"/>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607563EC-388D-4A3A-9FE4-67D0075C114C}"/>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2EB986C9-D26F-465B-B694-72DD86334A4C}"/>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EDDB5AE-81CB-4229-9519-839C31C064DA}"/>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D58BAAFA-61B2-4677-80D7-3B5146D8031A}"/>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A6D12271-EDB0-48C0-9E01-93F4A30606A8}"/>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856B8F4-A965-4A91-8DF6-31E1EB18FE3C}"/>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9E678520-3884-41BA-921B-D8D77292A6AE}"/>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4A7E784C-061B-4AB4-AE74-946ADC2E0889}"/>
                </a:ext>
              </a:extLst>
            </p:cNvPr>
            <p:cNvCxnSpPr>
              <a:cxnSpLocks/>
              <a:endCxn id="188"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5BA5C44-DBF5-43D0-895C-7836E6258D3A}"/>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7AA0DDE7-525C-42C9-A9ED-CC5716C9609F}"/>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A0D745DA-FB9F-4BBA-B33A-EF878BEFDFDE}"/>
              </a:ext>
            </a:extLst>
          </p:cNvPr>
          <p:cNvGrpSpPr/>
          <p:nvPr/>
        </p:nvGrpSpPr>
        <p:grpSpPr>
          <a:xfrm>
            <a:off x="7718026" y="3202177"/>
            <a:ext cx="1562100" cy="1864808"/>
            <a:chOff x="6642100" y="356550"/>
            <a:chExt cx="1631950" cy="1663612"/>
          </a:xfrm>
        </p:grpSpPr>
        <p:sp>
          <p:nvSpPr>
            <p:cNvPr id="123" name="Oval 122">
              <a:extLst>
                <a:ext uri="{FF2B5EF4-FFF2-40B4-BE49-F238E27FC236}">
                  <a16:creationId xmlns:a16="http://schemas.microsoft.com/office/drawing/2014/main" id="{67B9FB89-0C67-44C5-9C03-9D025339497F}"/>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24" name="Rectangle 123">
              <a:extLst>
                <a:ext uri="{FF2B5EF4-FFF2-40B4-BE49-F238E27FC236}">
                  <a16:creationId xmlns:a16="http://schemas.microsoft.com/office/drawing/2014/main" id="{07680478-41B9-48F8-B75D-6EC4111B54FF}"/>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25" name="Oval 124">
              <a:extLst>
                <a:ext uri="{FF2B5EF4-FFF2-40B4-BE49-F238E27FC236}">
                  <a16:creationId xmlns:a16="http://schemas.microsoft.com/office/drawing/2014/main" id="{B84D4039-BC74-4506-9430-905B140ADD4B}"/>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126" name="Straight Connector 125">
              <a:extLst>
                <a:ext uri="{FF2B5EF4-FFF2-40B4-BE49-F238E27FC236}">
                  <a16:creationId xmlns:a16="http://schemas.microsoft.com/office/drawing/2014/main" id="{B9868641-AE14-4634-AF0B-36EBA752F55D}"/>
                </a:ext>
              </a:extLst>
            </p:cNvPr>
            <p:cNvCxnSpPr>
              <a:stCxn id="125" idx="2"/>
              <a:endCxn id="125"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27" name="Straight Connector 126">
              <a:extLst>
                <a:ext uri="{FF2B5EF4-FFF2-40B4-BE49-F238E27FC236}">
                  <a16:creationId xmlns:a16="http://schemas.microsoft.com/office/drawing/2014/main" id="{D5BC2C12-81C0-409C-89FD-0615664F44A4}"/>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28" name="Straight Connector 127">
              <a:extLst>
                <a:ext uri="{FF2B5EF4-FFF2-40B4-BE49-F238E27FC236}">
                  <a16:creationId xmlns:a16="http://schemas.microsoft.com/office/drawing/2014/main" id="{B9D63242-7C35-4CC8-9C79-FD4B1CECD8C1}"/>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29" name="Straight Connector 128">
              <a:extLst>
                <a:ext uri="{FF2B5EF4-FFF2-40B4-BE49-F238E27FC236}">
                  <a16:creationId xmlns:a16="http://schemas.microsoft.com/office/drawing/2014/main" id="{24FB5B98-7596-404B-8124-1C02ACA9334C}"/>
                </a:ext>
              </a:extLst>
            </p:cNvPr>
            <p:cNvCxnSpPr>
              <a:cxnSpLocks/>
              <a:stCxn id="125"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30" name="Straight Connector 129">
              <a:extLst>
                <a:ext uri="{FF2B5EF4-FFF2-40B4-BE49-F238E27FC236}">
                  <a16:creationId xmlns:a16="http://schemas.microsoft.com/office/drawing/2014/main" id="{EAD6AC00-2301-47D8-8E87-8EC699195F28}"/>
                </a:ext>
              </a:extLst>
            </p:cNvPr>
            <p:cNvCxnSpPr>
              <a:cxnSpLocks/>
              <a:stCxn id="125" idx="1"/>
              <a:endCxn id="125"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31" name="Straight Connector 130">
              <a:extLst>
                <a:ext uri="{FF2B5EF4-FFF2-40B4-BE49-F238E27FC236}">
                  <a16:creationId xmlns:a16="http://schemas.microsoft.com/office/drawing/2014/main" id="{92A3D5DB-EA6E-4AC9-ADB6-94963C8460E6}"/>
                </a:ext>
              </a:extLst>
            </p:cNvPr>
            <p:cNvCxnSpPr>
              <a:stCxn id="125" idx="1"/>
              <a:endCxn id="125"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87A15290-A02C-434B-9513-65C811EBC681}"/>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218CF70A-8C34-4F4F-9F42-CAB51D907D99}"/>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8BC466BC-C893-4D6F-BE50-393B025DCB7F}"/>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DE397BD-5AB2-4499-86C1-741F15E2FD72}"/>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6ADE3BB1-F1B2-4B41-9DA4-13BBAD016CA9}"/>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AB51F72-140B-49F4-B268-E5FDB5DA8CE6}"/>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1BD18C5E-E1F3-48FC-A50F-3470B44CB1D8}"/>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B1F256C-56B0-4C8F-BB07-8C89E838530D}"/>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FE8B595-1C8C-4355-ACAF-5AF984D40DE7}"/>
                </a:ext>
              </a:extLst>
            </p:cNvPr>
            <p:cNvCxnSpPr>
              <a:cxnSpLocks/>
              <a:endCxn id="125"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1C0A7D9-1817-4E2A-BD14-8FD2E21B143E}"/>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9C2C2DC-7A2E-44A9-A8A7-D4AD6A0067E7}"/>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sp>
        <p:nvSpPr>
          <p:cNvPr id="591" name="Arc 590">
            <a:extLst>
              <a:ext uri="{FF2B5EF4-FFF2-40B4-BE49-F238E27FC236}">
                <a16:creationId xmlns:a16="http://schemas.microsoft.com/office/drawing/2014/main" id="{0078EC45-050F-49CC-948A-D2121EDCF788}"/>
              </a:ext>
            </a:extLst>
          </p:cNvPr>
          <p:cNvSpPr/>
          <p:nvPr/>
        </p:nvSpPr>
        <p:spPr>
          <a:xfrm rot="10800000">
            <a:off x="2146267" y="2928789"/>
            <a:ext cx="388139" cy="1057104"/>
          </a:xfrm>
          <a:prstGeom prst="arc">
            <a:avLst>
              <a:gd name="adj1" fmla="val 16804479"/>
              <a:gd name="adj2" fmla="val 5386318"/>
            </a:avLst>
          </a:prstGeom>
          <a:noFill/>
          <a:ln>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buClr>
                <a:srgbClr val="000000"/>
              </a:buClr>
            </a:pPr>
            <a:endParaRPr lang="en-US" sz="1867" kern="0">
              <a:solidFill>
                <a:srgbClr val="000000"/>
              </a:solidFill>
              <a:latin typeface="Arial"/>
              <a:sym typeface="Arial"/>
            </a:endParaRPr>
          </a:p>
        </p:txBody>
      </p:sp>
      <p:grpSp>
        <p:nvGrpSpPr>
          <p:cNvPr id="590" name="Group 589">
            <a:extLst>
              <a:ext uri="{FF2B5EF4-FFF2-40B4-BE49-F238E27FC236}">
                <a16:creationId xmlns:a16="http://schemas.microsoft.com/office/drawing/2014/main" id="{BD4F4431-8C33-4033-B2CC-8A1F1C9F300D}"/>
              </a:ext>
            </a:extLst>
          </p:cNvPr>
          <p:cNvGrpSpPr/>
          <p:nvPr/>
        </p:nvGrpSpPr>
        <p:grpSpPr>
          <a:xfrm>
            <a:off x="1698083" y="1773683"/>
            <a:ext cx="1167164" cy="2822843"/>
            <a:chOff x="1273562" y="1330262"/>
            <a:chExt cx="875373" cy="2117132"/>
          </a:xfrm>
        </p:grpSpPr>
        <p:cxnSp>
          <p:nvCxnSpPr>
            <p:cNvPr id="13" name="Straight Connector 12">
              <a:extLst>
                <a:ext uri="{FF2B5EF4-FFF2-40B4-BE49-F238E27FC236}">
                  <a16:creationId xmlns:a16="http://schemas.microsoft.com/office/drawing/2014/main" id="{286E9BB4-792D-4A60-84D9-96CDC5457419}"/>
                </a:ext>
              </a:extLst>
            </p:cNvPr>
            <p:cNvCxnSpPr/>
            <p:nvPr/>
          </p:nvCxnSpPr>
          <p:spPr>
            <a:xfrm flipV="1">
              <a:off x="1418740" y="1685269"/>
              <a:ext cx="0" cy="176212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87" name="Parallelogram 586">
              <a:extLst>
                <a:ext uri="{FF2B5EF4-FFF2-40B4-BE49-F238E27FC236}">
                  <a16:creationId xmlns:a16="http://schemas.microsoft.com/office/drawing/2014/main" id="{946B30A2-A3AA-4468-B7C6-41FE6908264E}"/>
                </a:ext>
              </a:extLst>
            </p:cNvPr>
            <p:cNvSpPr/>
            <p:nvPr/>
          </p:nvSpPr>
          <p:spPr>
            <a:xfrm rot="19243923">
              <a:off x="1273562" y="1470761"/>
              <a:ext cx="875373" cy="179400"/>
            </a:xfrm>
            <a:prstGeom prst="parallelogram">
              <a:avLst>
                <a:gd name="adj" fmla="val 824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589" name="Straight Connector 588">
              <a:extLst>
                <a:ext uri="{FF2B5EF4-FFF2-40B4-BE49-F238E27FC236}">
                  <a16:creationId xmlns:a16="http://schemas.microsoft.com/office/drawing/2014/main" id="{D46FC223-CE05-4EF3-82F2-774544D7E56E}"/>
                </a:ext>
              </a:extLst>
            </p:cNvPr>
            <p:cNvCxnSpPr>
              <a:stCxn id="587" idx="2"/>
            </p:cNvCxnSpPr>
            <p:nvPr/>
          </p:nvCxnSpPr>
          <p:spPr>
            <a:xfrm>
              <a:off x="1992818" y="1330262"/>
              <a:ext cx="9300" cy="8676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8" name="Google Shape;634;p52">
            <a:extLst>
              <a:ext uri="{FF2B5EF4-FFF2-40B4-BE49-F238E27FC236}">
                <a16:creationId xmlns:a16="http://schemas.microsoft.com/office/drawing/2014/main" id="{95215BBB-270C-43B2-8287-5BA90E287D0E}"/>
              </a:ext>
            </a:extLst>
          </p:cNvPr>
          <p:cNvSpPr/>
          <p:nvPr/>
        </p:nvSpPr>
        <p:spPr>
          <a:xfrm>
            <a:off x="723900" y="296197"/>
            <a:ext cx="5592494"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09" name="Google Shape;635;p52">
            <a:extLst>
              <a:ext uri="{FF2B5EF4-FFF2-40B4-BE49-F238E27FC236}">
                <a16:creationId xmlns:a16="http://schemas.microsoft.com/office/drawing/2014/main" id="{203AEC88-DABB-478B-97EF-8FBFDCD91207}"/>
              </a:ext>
            </a:extLst>
          </p:cNvPr>
          <p:cNvSpPr txBox="1">
            <a:spLocks/>
          </p:cNvSpPr>
          <p:nvPr/>
        </p:nvSpPr>
        <p:spPr>
          <a:xfrm>
            <a:off x="839200" y="47625"/>
            <a:ext cx="10515600" cy="996800"/>
          </a:xfrm>
          <a:prstGeom prst="rect">
            <a:avLst/>
          </a:prstGeom>
          <a:noFill/>
          <a:ln>
            <a:noFill/>
          </a:ln>
        </p:spPr>
        <p:txBody>
          <a:bodyPr spcFirstLastPara="1" wrap="square" lIns="91433" tIns="45700" rIns="91433" bIns="45700" anchor="b" anchorCtr="0">
            <a:norm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rgbClr val="B7B09C"/>
              </a:buClr>
              <a:buSzPts val="1400"/>
              <a:buFont typeface="Arial Black"/>
              <a:buNone/>
              <a:defRPr sz="3000" b="1" i="0" u="none" strike="noStrike" cap="none">
                <a:solidFill>
                  <a:srgbClr val="B7B09C"/>
                </a:solidFill>
                <a:latin typeface="Arial Black"/>
                <a:ea typeface="Arial Black"/>
                <a:cs typeface="Arial Black"/>
                <a:sym typeface="Arial Black"/>
              </a:defRPr>
            </a:lvl1pPr>
            <a:lvl2pPr marR="0" lvl="1" algn="l" rtl="0" eaLnBrk="1" hangingPunct="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n-US" sz="3733" kern="0">
                <a:solidFill>
                  <a:srgbClr val="000000"/>
                </a:solidFill>
              </a:rPr>
              <a:t>Project Background</a:t>
            </a:r>
            <a:endParaRPr lang="en-US" sz="3200" kern="0">
              <a:solidFill>
                <a:srgbClr val="000000"/>
              </a:solidFill>
            </a:endParaRPr>
          </a:p>
        </p:txBody>
      </p:sp>
      <p:pic>
        <p:nvPicPr>
          <p:cNvPr id="206" name="Graphic 205" descr="Research with solid fill">
            <a:extLst>
              <a:ext uri="{FF2B5EF4-FFF2-40B4-BE49-F238E27FC236}">
                <a16:creationId xmlns:a16="http://schemas.microsoft.com/office/drawing/2014/main" id="{B2CE0709-0206-4A1A-A848-757FA97AB4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61187" y="107977"/>
            <a:ext cx="1223176" cy="1223176"/>
          </a:xfrm>
          <a:prstGeom prst="rect">
            <a:avLst/>
          </a:prstGeom>
        </p:spPr>
      </p:pic>
      <p:sp>
        <p:nvSpPr>
          <p:cNvPr id="207" name="Google Shape;638;p52">
            <a:extLst>
              <a:ext uri="{FF2B5EF4-FFF2-40B4-BE49-F238E27FC236}">
                <a16:creationId xmlns:a16="http://schemas.microsoft.com/office/drawing/2014/main" id="{F0EA5DEA-6F1C-4C58-8749-2F2F84F72CFE}"/>
              </a:ext>
            </a:extLst>
          </p:cNvPr>
          <p:cNvSpPr txBox="1"/>
          <p:nvPr/>
        </p:nvSpPr>
        <p:spPr>
          <a:xfrm>
            <a:off x="5110085" y="6064727"/>
            <a:ext cx="2044700" cy="645842"/>
          </a:xfrm>
          <a:prstGeom prst="rect">
            <a:avLst/>
          </a:prstGeom>
          <a:noFill/>
          <a:ln>
            <a:noFill/>
          </a:ln>
        </p:spPr>
        <p:txBody>
          <a:bodyPr spcFirstLastPara="1" wrap="square" lIns="121900" tIns="121900" rIns="121900" bIns="121900" anchor="t" anchorCtr="0">
            <a:spAutoFit/>
          </a:bodyPr>
          <a:lstStyle/>
          <a:p>
            <a:pPr algn="ctr" defTabSz="1219170">
              <a:lnSpc>
                <a:spcPct val="90000"/>
              </a:lnSpc>
              <a:spcBef>
                <a:spcPts val="1067"/>
              </a:spcBef>
              <a:buClr>
                <a:srgbClr val="000000"/>
              </a:buClr>
              <a:buSzPts val="1100"/>
            </a:pPr>
            <a:r>
              <a:rPr lang="en" sz="1867" kern="0">
                <a:solidFill>
                  <a:srgbClr val="000000"/>
                </a:solidFill>
                <a:latin typeface="Arial"/>
                <a:cs typeface="Arial"/>
                <a:sym typeface="Arial"/>
              </a:rPr>
              <a:t>Amelia Veith</a:t>
            </a:r>
            <a:endParaRPr sz="1333"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382741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6.25E-7 -1.85185E-6 L 6.25E-7 0.25 " pathEditMode="relative" rAng="0" ptsTypes="AA">
                                      <p:cBhvr>
                                        <p:cTn id="6" dur="2000" fill="hold"/>
                                        <p:tgtEl>
                                          <p:spTgt spid="590"/>
                                        </p:tgtEl>
                                        <p:attrNameLst>
                                          <p:attrName>ppt_x</p:attrName>
                                          <p:attrName>ppt_y</p:attrName>
                                        </p:attrNameLst>
                                      </p:cBhvr>
                                      <p:rCtr x="0" y="12500"/>
                                    </p:animMotion>
                                  </p:childTnLst>
                                </p:cTn>
                              </p:par>
                            </p:childTnLst>
                          </p:cTn>
                        </p:par>
                        <p:par>
                          <p:cTn id="7" fill="hold">
                            <p:stCondLst>
                              <p:cond delay="2000"/>
                            </p:stCondLst>
                            <p:childTnLst>
                              <p:par>
                                <p:cTn id="8" presetID="22" presetClass="entr" presetSubtype="1" fill="hold" grpId="0" nodeType="afterEffect">
                                  <p:stCondLst>
                                    <p:cond delay="0"/>
                                  </p:stCondLst>
                                  <p:childTnLst>
                                    <p:set>
                                      <p:cBhvr>
                                        <p:cTn id="9" dur="1" fill="hold">
                                          <p:stCondLst>
                                            <p:cond delay="0"/>
                                          </p:stCondLst>
                                        </p:cTn>
                                        <p:tgtEl>
                                          <p:spTgt spid="591"/>
                                        </p:tgtEl>
                                        <p:attrNameLst>
                                          <p:attrName>style.visibility</p:attrName>
                                        </p:attrNameLst>
                                      </p:cBhvr>
                                      <p:to>
                                        <p:strVal val="visible"/>
                                      </p:to>
                                    </p:set>
                                    <p:animEffect transition="in" filter="wipe(up)">
                                      <p:cBhvr>
                                        <p:cTn id="10" dur="500"/>
                                        <p:tgtEl>
                                          <p:spTgt spid="59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81"/>
                                        </p:tgtEl>
                                        <p:attrNameLst>
                                          <p:attrName>style.visibility</p:attrName>
                                        </p:attrNameLst>
                                      </p:cBhvr>
                                      <p:to>
                                        <p:strVal val="visible"/>
                                      </p:to>
                                    </p:set>
                                    <p:animEffect transition="in" filter="wipe(left)">
                                      <p:cBhvr>
                                        <p:cTn id="15" dur="500"/>
                                        <p:tgtEl>
                                          <p:spTgt spid="58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fill="hold"/>
                                        <p:tgtEl>
                                          <p:spTgt spid="80"/>
                                        </p:tgtEl>
                                        <p:attrNameLst>
                                          <p:attrName>ppt_x</p:attrName>
                                        </p:attrNameLst>
                                      </p:cBhvr>
                                      <p:tavLst>
                                        <p:tav tm="0">
                                          <p:val>
                                            <p:strVal val="#ppt_x"/>
                                          </p:val>
                                        </p:tav>
                                        <p:tav tm="100000">
                                          <p:val>
                                            <p:strVal val="#ppt_x"/>
                                          </p:val>
                                        </p:tav>
                                      </p:tavLst>
                                    </p:anim>
                                    <p:anim calcmode="lin" valueType="num">
                                      <p:cBhvr additive="base">
                                        <p:cTn id="21" dur="500" fill="hold"/>
                                        <p:tgtEl>
                                          <p:spTgt spid="80"/>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122"/>
                                        </p:tgtEl>
                                        <p:attrNameLst>
                                          <p:attrName>style.visibility</p:attrName>
                                        </p:attrNameLst>
                                      </p:cBhvr>
                                      <p:to>
                                        <p:strVal val="visible"/>
                                      </p:to>
                                    </p:set>
                                    <p:anim calcmode="lin" valueType="num">
                                      <p:cBhvr additive="base">
                                        <p:cTn id="26" dur="500" fill="hold"/>
                                        <p:tgtEl>
                                          <p:spTgt spid="122"/>
                                        </p:tgtEl>
                                        <p:attrNameLst>
                                          <p:attrName>ppt_x</p:attrName>
                                        </p:attrNameLst>
                                      </p:cBhvr>
                                      <p:tavLst>
                                        <p:tav tm="0">
                                          <p:val>
                                            <p:strVal val="#ppt_x"/>
                                          </p:val>
                                        </p:tav>
                                        <p:tav tm="100000">
                                          <p:val>
                                            <p:strVal val="#ppt_x"/>
                                          </p:val>
                                        </p:tav>
                                      </p:tavLst>
                                    </p:anim>
                                    <p:anim calcmode="lin" valueType="num">
                                      <p:cBhvr additive="base">
                                        <p:cTn id="27" dur="500" fill="hold"/>
                                        <p:tgtEl>
                                          <p:spTgt spid="122"/>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143"/>
                                        </p:tgtEl>
                                        <p:attrNameLst>
                                          <p:attrName>style.visibility</p:attrName>
                                        </p:attrNameLst>
                                      </p:cBhvr>
                                      <p:to>
                                        <p:strVal val="visible"/>
                                      </p:to>
                                    </p:set>
                                    <p:anim calcmode="lin" valueType="num">
                                      <p:cBhvr additive="base">
                                        <p:cTn id="32" dur="500" fill="hold"/>
                                        <p:tgtEl>
                                          <p:spTgt spid="143"/>
                                        </p:tgtEl>
                                        <p:attrNameLst>
                                          <p:attrName>ppt_x</p:attrName>
                                        </p:attrNameLst>
                                      </p:cBhvr>
                                      <p:tavLst>
                                        <p:tav tm="0">
                                          <p:val>
                                            <p:strVal val="#ppt_x"/>
                                          </p:val>
                                        </p:tav>
                                        <p:tav tm="100000">
                                          <p:val>
                                            <p:strVal val="#ppt_x"/>
                                          </p:val>
                                        </p:tav>
                                      </p:tavLst>
                                    </p:anim>
                                    <p:anim calcmode="lin" valueType="num">
                                      <p:cBhvr additive="base">
                                        <p:cTn id="33" dur="500" fill="hold"/>
                                        <p:tgtEl>
                                          <p:spTgt spid="143"/>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164"/>
                                        </p:tgtEl>
                                        <p:attrNameLst>
                                          <p:attrName>style.visibility</p:attrName>
                                        </p:attrNameLst>
                                      </p:cBhvr>
                                      <p:to>
                                        <p:strVal val="visible"/>
                                      </p:to>
                                    </p:set>
                                    <p:anim calcmode="lin" valueType="num">
                                      <p:cBhvr additive="base">
                                        <p:cTn id="38" dur="500" fill="hold"/>
                                        <p:tgtEl>
                                          <p:spTgt spid="164"/>
                                        </p:tgtEl>
                                        <p:attrNameLst>
                                          <p:attrName>ppt_x</p:attrName>
                                        </p:attrNameLst>
                                      </p:cBhvr>
                                      <p:tavLst>
                                        <p:tav tm="0">
                                          <p:val>
                                            <p:strVal val="#ppt_x"/>
                                          </p:val>
                                        </p:tav>
                                        <p:tav tm="100000">
                                          <p:val>
                                            <p:strVal val="#ppt_x"/>
                                          </p:val>
                                        </p:tav>
                                      </p:tavLst>
                                    </p:anim>
                                    <p:anim calcmode="lin" valueType="num">
                                      <p:cBhvr additive="base">
                                        <p:cTn id="39" dur="500" fill="hold"/>
                                        <p:tgtEl>
                                          <p:spTgt spid="164"/>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nodeType="clickEffect">
                                  <p:stCondLst>
                                    <p:cond delay="0"/>
                                  </p:stCondLst>
                                  <p:childTnLst>
                                    <p:set>
                                      <p:cBhvr>
                                        <p:cTn id="43" dur="1" fill="hold">
                                          <p:stCondLst>
                                            <p:cond delay="0"/>
                                          </p:stCondLst>
                                        </p:cTn>
                                        <p:tgtEl>
                                          <p:spTgt spid="185"/>
                                        </p:tgtEl>
                                        <p:attrNameLst>
                                          <p:attrName>style.visibility</p:attrName>
                                        </p:attrNameLst>
                                      </p:cBhvr>
                                      <p:to>
                                        <p:strVal val="visible"/>
                                      </p:to>
                                    </p:set>
                                    <p:anim calcmode="lin" valueType="num">
                                      <p:cBhvr additive="base">
                                        <p:cTn id="44" dur="500" fill="hold"/>
                                        <p:tgtEl>
                                          <p:spTgt spid="185"/>
                                        </p:tgtEl>
                                        <p:attrNameLst>
                                          <p:attrName>ppt_x</p:attrName>
                                        </p:attrNameLst>
                                      </p:cBhvr>
                                      <p:tavLst>
                                        <p:tav tm="0">
                                          <p:val>
                                            <p:strVal val="#ppt_x"/>
                                          </p:val>
                                        </p:tav>
                                        <p:tav tm="100000">
                                          <p:val>
                                            <p:strVal val="#ppt_x"/>
                                          </p:val>
                                        </p:tav>
                                      </p:tavLst>
                                    </p:anim>
                                    <p:anim calcmode="lin" valueType="num">
                                      <p:cBhvr additive="base">
                                        <p:cTn id="45" dur="500" fill="hold"/>
                                        <p:tgtEl>
                                          <p:spTgt spid="18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 grpId="0" animBg="1"/>
      <p:bldP spid="59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7" name="Google Shape;637;p52"/>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7</a:t>
            </a:fld>
            <a:endParaRPr kern="0">
              <a:solidFill>
                <a:srgbClr val="000000"/>
              </a:solidFill>
            </a:endParaRPr>
          </a:p>
        </p:txBody>
      </p:sp>
      <p:sp>
        <p:nvSpPr>
          <p:cNvPr id="79" name="Google Shape;279;p31">
            <a:extLst>
              <a:ext uri="{FF2B5EF4-FFF2-40B4-BE49-F238E27FC236}">
                <a16:creationId xmlns:a16="http://schemas.microsoft.com/office/drawing/2014/main" id="{146CDC88-8998-478D-87DE-C113F326263B}"/>
              </a:ext>
            </a:extLst>
          </p:cNvPr>
          <p:cNvSpPr/>
          <p:nvPr/>
        </p:nvSpPr>
        <p:spPr>
          <a:xfrm>
            <a:off x="373800" y="1339382"/>
            <a:ext cx="11684000" cy="4309045"/>
          </a:xfrm>
          <a:prstGeom prst="roundRect">
            <a:avLst>
              <a:gd name="adj" fmla="val 16667"/>
            </a:avLst>
          </a:prstGeom>
          <a:solidFill>
            <a:schemeClr val="bg1">
              <a:lumMod val="95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grpSp>
        <p:nvGrpSpPr>
          <p:cNvPr id="80" name="Group 79">
            <a:extLst>
              <a:ext uri="{FF2B5EF4-FFF2-40B4-BE49-F238E27FC236}">
                <a16:creationId xmlns:a16="http://schemas.microsoft.com/office/drawing/2014/main" id="{F3B7869C-230B-4488-81A4-E390FA3FFD44}"/>
              </a:ext>
            </a:extLst>
          </p:cNvPr>
          <p:cNvGrpSpPr/>
          <p:nvPr/>
        </p:nvGrpSpPr>
        <p:grpSpPr>
          <a:xfrm>
            <a:off x="529456" y="1937670"/>
            <a:ext cx="2797943" cy="2875629"/>
            <a:chOff x="6642100" y="356550"/>
            <a:chExt cx="1631950" cy="1663612"/>
          </a:xfrm>
        </p:grpSpPr>
        <p:sp>
          <p:nvSpPr>
            <p:cNvPr id="81" name="Oval 80">
              <a:extLst>
                <a:ext uri="{FF2B5EF4-FFF2-40B4-BE49-F238E27FC236}">
                  <a16:creationId xmlns:a16="http://schemas.microsoft.com/office/drawing/2014/main" id="{5B63F511-8282-4C14-8EAD-68F0A996B3D3}"/>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82" name="Rectangle 81">
              <a:extLst>
                <a:ext uri="{FF2B5EF4-FFF2-40B4-BE49-F238E27FC236}">
                  <a16:creationId xmlns:a16="http://schemas.microsoft.com/office/drawing/2014/main" id="{B7E216F1-F560-4BC1-8AAB-1DCA86D39F16}"/>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83" name="Oval 82">
              <a:extLst>
                <a:ext uri="{FF2B5EF4-FFF2-40B4-BE49-F238E27FC236}">
                  <a16:creationId xmlns:a16="http://schemas.microsoft.com/office/drawing/2014/main" id="{F9C4F535-2F9F-45B4-ADE6-77914D0DD2D0}"/>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84" name="Straight Connector 83">
              <a:extLst>
                <a:ext uri="{FF2B5EF4-FFF2-40B4-BE49-F238E27FC236}">
                  <a16:creationId xmlns:a16="http://schemas.microsoft.com/office/drawing/2014/main" id="{1282D2ED-223E-45DC-A143-CF750D49FB48}"/>
                </a:ext>
              </a:extLst>
            </p:cNvPr>
            <p:cNvCxnSpPr>
              <a:stCxn id="83" idx="2"/>
              <a:endCxn id="83"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5" name="Straight Connector 84">
              <a:extLst>
                <a:ext uri="{FF2B5EF4-FFF2-40B4-BE49-F238E27FC236}">
                  <a16:creationId xmlns:a16="http://schemas.microsoft.com/office/drawing/2014/main" id="{D80DE0FC-8769-4622-965F-D05F046F86FD}"/>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6" name="Straight Connector 85">
              <a:extLst>
                <a:ext uri="{FF2B5EF4-FFF2-40B4-BE49-F238E27FC236}">
                  <a16:creationId xmlns:a16="http://schemas.microsoft.com/office/drawing/2014/main" id="{1AD73F89-B127-4A3B-B983-080FB2E6510E}"/>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7" name="Straight Connector 86">
              <a:extLst>
                <a:ext uri="{FF2B5EF4-FFF2-40B4-BE49-F238E27FC236}">
                  <a16:creationId xmlns:a16="http://schemas.microsoft.com/office/drawing/2014/main" id="{F8491ED5-5D6F-4BB1-874A-6ED47F890CD6}"/>
                </a:ext>
              </a:extLst>
            </p:cNvPr>
            <p:cNvCxnSpPr>
              <a:cxnSpLocks/>
              <a:stCxn id="83"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8" name="Straight Connector 87">
              <a:extLst>
                <a:ext uri="{FF2B5EF4-FFF2-40B4-BE49-F238E27FC236}">
                  <a16:creationId xmlns:a16="http://schemas.microsoft.com/office/drawing/2014/main" id="{263F914B-AFA9-45B7-A06C-A47BDBEFEC5E}"/>
                </a:ext>
              </a:extLst>
            </p:cNvPr>
            <p:cNvCxnSpPr>
              <a:cxnSpLocks/>
              <a:stCxn id="83" idx="1"/>
              <a:endCxn id="83"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89" name="Straight Connector 88">
              <a:extLst>
                <a:ext uri="{FF2B5EF4-FFF2-40B4-BE49-F238E27FC236}">
                  <a16:creationId xmlns:a16="http://schemas.microsoft.com/office/drawing/2014/main" id="{25B3A8E7-2372-430B-BEAA-B976C0221EDF}"/>
                </a:ext>
              </a:extLst>
            </p:cNvPr>
            <p:cNvCxnSpPr>
              <a:stCxn id="83" idx="1"/>
              <a:endCxn id="83"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99A7A10-ED8B-4BE4-A1EB-A0352A9ED20E}"/>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32CCCB2-54A1-4D7A-8F95-C00EA956EA5C}"/>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2DC8911-F2FC-4F47-8102-BFDCBA55197B}"/>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34A89C0-F77E-4BDF-A825-A96464B00285}"/>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5AAD1E-7B86-46BA-B4CA-9080DE74C79C}"/>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8E837F4-5733-4E8E-8E4A-CEB76BC9AEFA}"/>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2412B16-6579-4C99-B9DE-A2D16D9D7F45}"/>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87865F9-F8FD-420E-94C8-BFD35CBA77AA}"/>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CC0B4E6-0A3D-418F-A57B-721224C736DF}"/>
                </a:ext>
              </a:extLst>
            </p:cNvPr>
            <p:cNvCxnSpPr>
              <a:cxnSpLocks/>
              <a:endCxn id="83"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FB4FE6-21BA-4D44-B63F-255BC1E70A00}"/>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FBABF6F-1F49-4882-BBE4-762DFFC4BCC2}"/>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sp>
        <p:nvSpPr>
          <p:cNvPr id="208" name="Google Shape;634;p52">
            <a:extLst>
              <a:ext uri="{FF2B5EF4-FFF2-40B4-BE49-F238E27FC236}">
                <a16:creationId xmlns:a16="http://schemas.microsoft.com/office/drawing/2014/main" id="{95215BBB-270C-43B2-8287-5BA90E287D0E}"/>
              </a:ext>
            </a:extLst>
          </p:cNvPr>
          <p:cNvSpPr/>
          <p:nvPr/>
        </p:nvSpPr>
        <p:spPr>
          <a:xfrm>
            <a:off x="723900" y="296197"/>
            <a:ext cx="5592494"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09" name="Google Shape;635;p52">
            <a:extLst>
              <a:ext uri="{FF2B5EF4-FFF2-40B4-BE49-F238E27FC236}">
                <a16:creationId xmlns:a16="http://schemas.microsoft.com/office/drawing/2014/main" id="{203AEC88-DABB-478B-97EF-8FBFDCD91207}"/>
              </a:ext>
            </a:extLst>
          </p:cNvPr>
          <p:cNvSpPr txBox="1">
            <a:spLocks/>
          </p:cNvSpPr>
          <p:nvPr/>
        </p:nvSpPr>
        <p:spPr>
          <a:xfrm>
            <a:off x="839200" y="47625"/>
            <a:ext cx="10515600" cy="996800"/>
          </a:xfrm>
          <a:prstGeom prst="rect">
            <a:avLst/>
          </a:prstGeom>
          <a:noFill/>
          <a:ln>
            <a:noFill/>
          </a:ln>
        </p:spPr>
        <p:txBody>
          <a:bodyPr spcFirstLastPara="1" wrap="square" lIns="91433" tIns="45700" rIns="91433" bIns="45700" anchor="b" anchorCtr="0">
            <a:norm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rgbClr val="B7B09C"/>
              </a:buClr>
              <a:buSzPts val="1400"/>
              <a:buFont typeface="Arial Black"/>
              <a:buNone/>
              <a:defRPr sz="3000" b="1" i="0" u="none" strike="noStrike" cap="none">
                <a:solidFill>
                  <a:srgbClr val="B7B09C"/>
                </a:solidFill>
                <a:latin typeface="Arial Black"/>
                <a:ea typeface="Arial Black"/>
                <a:cs typeface="Arial Black"/>
                <a:sym typeface="Arial Black"/>
              </a:defRPr>
            </a:lvl1pPr>
            <a:lvl2pPr marR="0" lvl="1" algn="l" rtl="0" eaLnBrk="1" hangingPunct="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n-US" sz="3733" kern="0">
                <a:solidFill>
                  <a:srgbClr val="000000"/>
                </a:solidFill>
              </a:rPr>
              <a:t>Project Background</a:t>
            </a:r>
            <a:endParaRPr lang="en-US" sz="3200" kern="0">
              <a:solidFill>
                <a:srgbClr val="000000"/>
              </a:solidFill>
            </a:endParaRPr>
          </a:p>
        </p:txBody>
      </p:sp>
      <p:pic>
        <p:nvPicPr>
          <p:cNvPr id="206" name="Graphic 205" descr="Research with solid fill">
            <a:extLst>
              <a:ext uri="{FF2B5EF4-FFF2-40B4-BE49-F238E27FC236}">
                <a16:creationId xmlns:a16="http://schemas.microsoft.com/office/drawing/2014/main" id="{B2CE0709-0206-4A1A-A848-757FA97AB4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61187" y="107977"/>
            <a:ext cx="1223176" cy="1223176"/>
          </a:xfrm>
          <a:prstGeom prst="rect">
            <a:avLst/>
          </a:prstGeom>
        </p:spPr>
      </p:pic>
      <p:grpSp>
        <p:nvGrpSpPr>
          <p:cNvPr id="213" name="Group 212">
            <a:extLst>
              <a:ext uri="{FF2B5EF4-FFF2-40B4-BE49-F238E27FC236}">
                <a16:creationId xmlns:a16="http://schemas.microsoft.com/office/drawing/2014/main" id="{8591AADA-46F7-4CF2-B506-B72FFA3C49FA}"/>
              </a:ext>
            </a:extLst>
          </p:cNvPr>
          <p:cNvGrpSpPr/>
          <p:nvPr/>
        </p:nvGrpSpPr>
        <p:grpSpPr>
          <a:xfrm>
            <a:off x="4511188" y="2024014"/>
            <a:ext cx="2797943" cy="2875629"/>
            <a:chOff x="6642100" y="356550"/>
            <a:chExt cx="1631950" cy="1663612"/>
          </a:xfrm>
          <a:solidFill>
            <a:schemeClr val="accent5">
              <a:lumMod val="60000"/>
              <a:lumOff val="40000"/>
            </a:schemeClr>
          </a:solidFill>
        </p:grpSpPr>
        <p:sp>
          <p:nvSpPr>
            <p:cNvPr id="214" name="Oval 213">
              <a:extLst>
                <a:ext uri="{FF2B5EF4-FFF2-40B4-BE49-F238E27FC236}">
                  <a16:creationId xmlns:a16="http://schemas.microsoft.com/office/drawing/2014/main" id="{57FCA856-1C70-420A-AB5F-8142D2E32C4A}"/>
                </a:ext>
              </a:extLst>
            </p:cNvPr>
            <p:cNvSpPr/>
            <p:nvPr/>
          </p:nvSpPr>
          <p:spPr>
            <a:xfrm>
              <a:off x="6642100" y="1619962"/>
              <a:ext cx="1631950" cy="400200"/>
            </a:xfrm>
            <a:prstGeom prst="ellipse">
              <a:avLst/>
            </a:prstGeom>
            <a:grp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15" name="Rectangle 214">
              <a:extLst>
                <a:ext uri="{FF2B5EF4-FFF2-40B4-BE49-F238E27FC236}">
                  <a16:creationId xmlns:a16="http://schemas.microsoft.com/office/drawing/2014/main" id="{F340C717-1143-4AEE-A3F4-BE7CBF2C6CFB}"/>
                </a:ext>
              </a:extLst>
            </p:cNvPr>
            <p:cNvSpPr/>
            <p:nvPr/>
          </p:nvSpPr>
          <p:spPr>
            <a:xfrm>
              <a:off x="6642100" y="556650"/>
              <a:ext cx="1631950" cy="1241701"/>
            </a:xfrm>
            <a:prstGeom prst="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16" name="Oval 215">
              <a:extLst>
                <a:ext uri="{FF2B5EF4-FFF2-40B4-BE49-F238E27FC236}">
                  <a16:creationId xmlns:a16="http://schemas.microsoft.com/office/drawing/2014/main" id="{2A69F486-0727-446E-8275-0151E30B4EBA}"/>
                </a:ext>
              </a:extLst>
            </p:cNvPr>
            <p:cNvSpPr/>
            <p:nvPr/>
          </p:nvSpPr>
          <p:spPr>
            <a:xfrm>
              <a:off x="6642100" y="356550"/>
              <a:ext cx="1631950" cy="400200"/>
            </a:xfrm>
            <a:prstGeom prst="ellipse">
              <a:avLst/>
            </a:prstGeom>
            <a:grp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217" name="Straight Connector 216">
              <a:extLst>
                <a:ext uri="{FF2B5EF4-FFF2-40B4-BE49-F238E27FC236}">
                  <a16:creationId xmlns:a16="http://schemas.microsoft.com/office/drawing/2014/main" id="{2E7D0B6D-2F0A-42DD-8C7D-70FEDDECABB6}"/>
                </a:ext>
              </a:extLst>
            </p:cNvPr>
            <p:cNvCxnSpPr>
              <a:stCxn id="216" idx="2"/>
              <a:endCxn id="216" idx="6"/>
            </p:cNvCxnSpPr>
            <p:nvPr/>
          </p:nvCxnSpPr>
          <p:spPr>
            <a:xfrm>
              <a:off x="6642100" y="556650"/>
              <a:ext cx="1631950" cy="0"/>
            </a:xfrm>
            <a:prstGeom prst="line">
              <a:avLst/>
            </a:prstGeom>
            <a:grpFill/>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18" name="Straight Connector 217">
              <a:extLst>
                <a:ext uri="{FF2B5EF4-FFF2-40B4-BE49-F238E27FC236}">
                  <a16:creationId xmlns:a16="http://schemas.microsoft.com/office/drawing/2014/main" id="{D99D2DF8-6C62-438F-B62E-A54A0CC34448}"/>
                </a:ext>
              </a:extLst>
            </p:cNvPr>
            <p:cNvCxnSpPr>
              <a:cxnSpLocks/>
            </p:cNvCxnSpPr>
            <p:nvPr/>
          </p:nvCxnSpPr>
          <p:spPr>
            <a:xfrm>
              <a:off x="6714877" y="475586"/>
              <a:ext cx="1486893" cy="0"/>
            </a:xfrm>
            <a:prstGeom prst="line">
              <a:avLst/>
            </a:prstGeom>
            <a:grpFill/>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19" name="Straight Connector 218">
              <a:extLst>
                <a:ext uri="{FF2B5EF4-FFF2-40B4-BE49-F238E27FC236}">
                  <a16:creationId xmlns:a16="http://schemas.microsoft.com/office/drawing/2014/main" id="{56BF9702-0760-4621-AF51-E4CF857AD901}"/>
                </a:ext>
              </a:extLst>
            </p:cNvPr>
            <p:cNvCxnSpPr>
              <a:cxnSpLocks/>
            </p:cNvCxnSpPr>
            <p:nvPr/>
          </p:nvCxnSpPr>
          <p:spPr>
            <a:xfrm>
              <a:off x="6714628" y="624010"/>
              <a:ext cx="1486893" cy="0"/>
            </a:xfrm>
            <a:prstGeom prst="line">
              <a:avLst/>
            </a:prstGeom>
            <a:grpFill/>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20" name="Straight Connector 219">
              <a:extLst>
                <a:ext uri="{FF2B5EF4-FFF2-40B4-BE49-F238E27FC236}">
                  <a16:creationId xmlns:a16="http://schemas.microsoft.com/office/drawing/2014/main" id="{FD3C36F2-FDB0-4C84-BEC5-16C7BD4893BC}"/>
                </a:ext>
              </a:extLst>
            </p:cNvPr>
            <p:cNvCxnSpPr>
              <a:cxnSpLocks/>
              <a:stCxn id="216" idx="3"/>
            </p:cNvCxnSpPr>
            <p:nvPr/>
          </p:nvCxnSpPr>
          <p:spPr>
            <a:xfrm flipV="1">
              <a:off x="6881094" y="688700"/>
              <a:ext cx="1248202" cy="9442"/>
            </a:xfrm>
            <a:prstGeom prst="line">
              <a:avLst/>
            </a:prstGeom>
            <a:grpFill/>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21" name="Straight Connector 220">
              <a:extLst>
                <a:ext uri="{FF2B5EF4-FFF2-40B4-BE49-F238E27FC236}">
                  <a16:creationId xmlns:a16="http://schemas.microsoft.com/office/drawing/2014/main" id="{9880A4C2-446F-45FA-ACAC-79D18FE40A22}"/>
                </a:ext>
              </a:extLst>
            </p:cNvPr>
            <p:cNvCxnSpPr>
              <a:cxnSpLocks/>
              <a:stCxn id="216" idx="1"/>
              <a:endCxn id="216" idx="7"/>
            </p:cNvCxnSpPr>
            <p:nvPr/>
          </p:nvCxnSpPr>
          <p:spPr>
            <a:xfrm>
              <a:off x="6881094" y="415158"/>
              <a:ext cx="1153962" cy="0"/>
            </a:xfrm>
            <a:prstGeom prst="line">
              <a:avLst/>
            </a:prstGeom>
            <a:grpFill/>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22" name="Straight Connector 221">
              <a:extLst>
                <a:ext uri="{FF2B5EF4-FFF2-40B4-BE49-F238E27FC236}">
                  <a16:creationId xmlns:a16="http://schemas.microsoft.com/office/drawing/2014/main" id="{97335AA8-A772-455F-955E-CF54E8AD5B99}"/>
                </a:ext>
              </a:extLst>
            </p:cNvPr>
            <p:cNvCxnSpPr>
              <a:stCxn id="216" idx="1"/>
              <a:endCxn id="216" idx="3"/>
            </p:cNvCxnSpPr>
            <p:nvPr/>
          </p:nvCxnSpPr>
          <p:spPr>
            <a:xfrm>
              <a:off x="6881094" y="415158"/>
              <a:ext cx="0" cy="282984"/>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902655B3-6B1E-46DC-B816-689496DD4E9F}"/>
                </a:ext>
              </a:extLst>
            </p:cNvPr>
            <p:cNvCxnSpPr>
              <a:cxnSpLocks/>
            </p:cNvCxnSpPr>
            <p:nvPr/>
          </p:nvCxnSpPr>
          <p:spPr>
            <a:xfrm>
              <a:off x="7028953" y="385638"/>
              <a:ext cx="0" cy="341906"/>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514C7676-0E22-4EA0-8D6A-3516A18ADA36}"/>
                </a:ext>
              </a:extLst>
            </p:cNvPr>
            <p:cNvCxnSpPr>
              <a:cxnSpLocks/>
            </p:cNvCxnSpPr>
            <p:nvPr/>
          </p:nvCxnSpPr>
          <p:spPr>
            <a:xfrm>
              <a:off x="7164543" y="356550"/>
              <a:ext cx="0" cy="370994"/>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1DB814D1-676D-4971-AB4F-1DB9AD371E28}"/>
                </a:ext>
              </a:extLst>
            </p:cNvPr>
            <p:cNvCxnSpPr>
              <a:cxnSpLocks/>
            </p:cNvCxnSpPr>
            <p:nvPr/>
          </p:nvCxnSpPr>
          <p:spPr>
            <a:xfrm>
              <a:off x="7289114" y="356550"/>
              <a:ext cx="0" cy="400200"/>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EC7D194B-5B56-448D-8D1A-F81873F7DCF7}"/>
                </a:ext>
              </a:extLst>
            </p:cNvPr>
            <p:cNvCxnSpPr>
              <a:cxnSpLocks/>
            </p:cNvCxnSpPr>
            <p:nvPr/>
          </p:nvCxnSpPr>
          <p:spPr>
            <a:xfrm>
              <a:off x="7412359" y="371094"/>
              <a:ext cx="0" cy="385656"/>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CA028CF1-2751-409E-93A5-8812071F035B}"/>
                </a:ext>
              </a:extLst>
            </p:cNvPr>
            <p:cNvCxnSpPr>
              <a:cxnSpLocks/>
            </p:cNvCxnSpPr>
            <p:nvPr/>
          </p:nvCxnSpPr>
          <p:spPr>
            <a:xfrm>
              <a:off x="7551507" y="356550"/>
              <a:ext cx="0" cy="400200"/>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DB177066-E097-451A-9677-9F273A4775CB}"/>
                </a:ext>
              </a:extLst>
            </p:cNvPr>
            <p:cNvCxnSpPr>
              <a:cxnSpLocks/>
            </p:cNvCxnSpPr>
            <p:nvPr/>
          </p:nvCxnSpPr>
          <p:spPr>
            <a:xfrm>
              <a:off x="7678727" y="356550"/>
              <a:ext cx="0" cy="400200"/>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BBC7D585-682A-474E-8B95-19CB84A351F3}"/>
                </a:ext>
              </a:extLst>
            </p:cNvPr>
            <p:cNvCxnSpPr>
              <a:cxnSpLocks/>
            </p:cNvCxnSpPr>
            <p:nvPr/>
          </p:nvCxnSpPr>
          <p:spPr>
            <a:xfrm>
              <a:off x="7797997" y="371094"/>
              <a:ext cx="0" cy="370994"/>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8DACABC3-A062-4887-8F96-F91BF1AF6D28}"/>
                </a:ext>
              </a:extLst>
            </p:cNvPr>
            <p:cNvCxnSpPr>
              <a:cxnSpLocks/>
            </p:cNvCxnSpPr>
            <p:nvPr/>
          </p:nvCxnSpPr>
          <p:spPr>
            <a:xfrm>
              <a:off x="7917266" y="385756"/>
              <a:ext cx="0" cy="341788"/>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AE266AF9-EB84-43CA-B8D8-E7B8150B16DD}"/>
                </a:ext>
              </a:extLst>
            </p:cNvPr>
            <p:cNvCxnSpPr>
              <a:cxnSpLocks/>
              <a:endCxn id="216" idx="5"/>
            </p:cNvCxnSpPr>
            <p:nvPr/>
          </p:nvCxnSpPr>
          <p:spPr>
            <a:xfrm flipH="1">
              <a:off x="8035056" y="400035"/>
              <a:ext cx="5720" cy="298107"/>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96615B3B-BE85-4139-9EB9-D20097A1FB38}"/>
                </a:ext>
              </a:extLst>
            </p:cNvPr>
            <p:cNvCxnSpPr>
              <a:cxnSpLocks/>
            </p:cNvCxnSpPr>
            <p:nvPr/>
          </p:nvCxnSpPr>
          <p:spPr>
            <a:xfrm>
              <a:off x="6776254" y="443981"/>
              <a:ext cx="0" cy="208026"/>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ADEA0FB5-C14A-41A8-9ED5-EC51BA8E33E0}"/>
                </a:ext>
              </a:extLst>
            </p:cNvPr>
            <p:cNvCxnSpPr>
              <a:cxnSpLocks/>
            </p:cNvCxnSpPr>
            <p:nvPr/>
          </p:nvCxnSpPr>
          <p:spPr>
            <a:xfrm>
              <a:off x="8131039" y="433412"/>
              <a:ext cx="0" cy="218595"/>
            </a:xfrm>
            <a:prstGeom prst="line">
              <a:avLst/>
            </a:prstGeom>
            <a:grpFill/>
            <a:ln>
              <a:solidFill>
                <a:srgbClr val="BCB6A4"/>
              </a:solidFill>
            </a:ln>
          </p:spPr>
          <p:style>
            <a:lnRef idx="1">
              <a:schemeClr val="accent1"/>
            </a:lnRef>
            <a:fillRef idx="0">
              <a:schemeClr val="accent1"/>
            </a:fillRef>
            <a:effectRef idx="0">
              <a:schemeClr val="accent1"/>
            </a:effectRef>
            <a:fontRef idx="minor">
              <a:schemeClr val="tx1"/>
            </a:fontRef>
          </p:style>
        </p:cxnSp>
      </p:grpSp>
      <p:sp>
        <p:nvSpPr>
          <p:cNvPr id="207" name="Google Shape;638;p52">
            <a:extLst>
              <a:ext uri="{FF2B5EF4-FFF2-40B4-BE49-F238E27FC236}">
                <a16:creationId xmlns:a16="http://schemas.microsoft.com/office/drawing/2014/main" id="{4E7C4788-D598-428F-90E6-6BBB46E34595}"/>
              </a:ext>
            </a:extLst>
          </p:cNvPr>
          <p:cNvSpPr txBox="1"/>
          <p:nvPr/>
        </p:nvSpPr>
        <p:spPr>
          <a:xfrm>
            <a:off x="5110085" y="6064727"/>
            <a:ext cx="2044700" cy="645842"/>
          </a:xfrm>
          <a:prstGeom prst="rect">
            <a:avLst/>
          </a:prstGeom>
          <a:noFill/>
          <a:ln>
            <a:noFill/>
          </a:ln>
        </p:spPr>
        <p:txBody>
          <a:bodyPr spcFirstLastPara="1" wrap="square" lIns="121900" tIns="121900" rIns="121900" bIns="121900" anchor="t" anchorCtr="0">
            <a:spAutoFit/>
          </a:bodyPr>
          <a:lstStyle/>
          <a:p>
            <a:pPr algn="ctr" defTabSz="1219170">
              <a:lnSpc>
                <a:spcPct val="90000"/>
              </a:lnSpc>
              <a:spcBef>
                <a:spcPts val="1067"/>
              </a:spcBef>
              <a:buClr>
                <a:srgbClr val="000000"/>
              </a:buClr>
              <a:buSzPts val="1100"/>
            </a:pPr>
            <a:r>
              <a:rPr lang="en" sz="1867" kern="0">
                <a:solidFill>
                  <a:srgbClr val="000000"/>
                </a:solidFill>
                <a:latin typeface="Arial"/>
                <a:cs typeface="Arial"/>
                <a:sym typeface="Arial"/>
              </a:rPr>
              <a:t>Amelia Veith</a:t>
            </a:r>
            <a:endParaRPr sz="1333" kern="0">
              <a:solidFill>
                <a:srgbClr val="000000"/>
              </a:solidFill>
              <a:latin typeface="Arial"/>
              <a:ea typeface="Arial"/>
              <a:cs typeface="Arial"/>
              <a:sym typeface="Arial"/>
            </a:endParaRPr>
          </a:p>
        </p:txBody>
      </p:sp>
      <p:sp>
        <p:nvSpPr>
          <p:cNvPr id="2" name="Rectangle: Rounded Corners 1">
            <a:extLst>
              <a:ext uri="{FF2B5EF4-FFF2-40B4-BE49-F238E27FC236}">
                <a16:creationId xmlns:a16="http://schemas.microsoft.com/office/drawing/2014/main" id="{590449FE-D976-4146-B869-70601DAD1E43}"/>
              </a:ext>
            </a:extLst>
          </p:cNvPr>
          <p:cNvSpPr/>
          <p:nvPr/>
        </p:nvSpPr>
        <p:spPr>
          <a:xfrm>
            <a:off x="3620509" y="1677486"/>
            <a:ext cx="4159067" cy="3568687"/>
          </a:xfrm>
          <a:prstGeom prst="roundRect">
            <a:avLst/>
          </a:prstGeom>
          <a:solidFill>
            <a:schemeClr val="tx2">
              <a:lumMod val="75000"/>
            </a:schemeClr>
          </a:solid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C2FDC1D-25C5-4F5D-9858-D2432A52C40D}"/>
              </a:ext>
            </a:extLst>
          </p:cNvPr>
          <p:cNvGrpSpPr/>
          <p:nvPr/>
        </p:nvGrpSpPr>
        <p:grpSpPr>
          <a:xfrm>
            <a:off x="728921" y="4913921"/>
            <a:ext cx="6824569" cy="418828"/>
            <a:chOff x="3259231" y="4813299"/>
            <a:chExt cx="6824569" cy="418828"/>
          </a:xfrm>
        </p:grpSpPr>
        <p:sp>
          <p:nvSpPr>
            <p:cNvPr id="3" name="Rectangle: Rounded Corners 2">
              <a:extLst>
                <a:ext uri="{FF2B5EF4-FFF2-40B4-BE49-F238E27FC236}">
                  <a16:creationId xmlns:a16="http://schemas.microsoft.com/office/drawing/2014/main" id="{72F47EE8-3A79-4FBC-B65D-17E1F7F04EF8}"/>
                </a:ext>
              </a:extLst>
            </p:cNvPr>
            <p:cNvSpPr/>
            <p:nvPr/>
          </p:nvSpPr>
          <p:spPr>
            <a:xfrm>
              <a:off x="3463717" y="4912002"/>
              <a:ext cx="3191083" cy="221834"/>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8774243-0117-41CD-9B27-F8E29CE1CEAE}"/>
                </a:ext>
              </a:extLst>
            </p:cNvPr>
            <p:cNvSpPr/>
            <p:nvPr/>
          </p:nvSpPr>
          <p:spPr>
            <a:xfrm>
              <a:off x="3259231" y="4813299"/>
              <a:ext cx="6824569" cy="418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5">
            <a:extLst>
              <a:ext uri="{FF2B5EF4-FFF2-40B4-BE49-F238E27FC236}">
                <a16:creationId xmlns:a16="http://schemas.microsoft.com/office/drawing/2014/main" id="{188469F8-F974-41BB-A5B4-9FFA6596AF10}"/>
              </a:ext>
            </a:extLst>
          </p:cNvPr>
          <p:cNvSpPr/>
          <p:nvPr/>
        </p:nvSpPr>
        <p:spPr>
          <a:xfrm>
            <a:off x="5503220" y="2038977"/>
            <a:ext cx="319652" cy="25703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082C0C3-8347-4A11-8246-A994259746CB}"/>
              </a:ext>
            </a:extLst>
          </p:cNvPr>
          <p:cNvSpPr/>
          <p:nvPr/>
        </p:nvSpPr>
        <p:spPr>
          <a:xfrm>
            <a:off x="5415932" y="1987950"/>
            <a:ext cx="494228" cy="34776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a:extLst>
              <a:ext uri="{FF2B5EF4-FFF2-40B4-BE49-F238E27FC236}">
                <a16:creationId xmlns:a16="http://schemas.microsoft.com/office/drawing/2014/main" id="{01FD1949-A08C-4500-A286-BF6EB8EF74BE}"/>
              </a:ext>
            </a:extLst>
          </p:cNvPr>
          <p:cNvGrpSpPr/>
          <p:nvPr/>
        </p:nvGrpSpPr>
        <p:grpSpPr>
          <a:xfrm rot="5400000">
            <a:off x="3901350" y="4924422"/>
            <a:ext cx="6824569" cy="418828"/>
            <a:chOff x="3259231" y="4813299"/>
            <a:chExt cx="6824569" cy="418828"/>
          </a:xfrm>
        </p:grpSpPr>
        <p:sp>
          <p:nvSpPr>
            <p:cNvPr id="211" name="Rectangle: Rounded Corners 210">
              <a:extLst>
                <a:ext uri="{FF2B5EF4-FFF2-40B4-BE49-F238E27FC236}">
                  <a16:creationId xmlns:a16="http://schemas.microsoft.com/office/drawing/2014/main" id="{19FE7052-9792-4234-8A5B-AF812EE47AE2}"/>
                </a:ext>
              </a:extLst>
            </p:cNvPr>
            <p:cNvSpPr/>
            <p:nvPr/>
          </p:nvSpPr>
          <p:spPr>
            <a:xfrm>
              <a:off x="3463717" y="4912002"/>
              <a:ext cx="3191083" cy="221834"/>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C64C363E-7DC1-41CB-A272-BF7224504596}"/>
                </a:ext>
              </a:extLst>
            </p:cNvPr>
            <p:cNvSpPr/>
            <p:nvPr/>
          </p:nvSpPr>
          <p:spPr>
            <a:xfrm>
              <a:off x="3259231" y="4813299"/>
              <a:ext cx="6824569" cy="418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630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15052 0.00532 L 0.3392 0.01319 " pathEditMode="relative" rAng="0" ptsTypes="AA">
                                      <p:cBhvr>
                                        <p:cTn id="6" dur="2000" fill="hold"/>
                                        <p:tgtEl>
                                          <p:spTgt spid="80"/>
                                        </p:tgtEl>
                                        <p:attrNameLst>
                                          <p:attrName>ppt_x</p:attrName>
                                          <p:attrName>ppt_y</p:attrName>
                                        </p:attrNameLst>
                                      </p:cBhvr>
                                      <p:rCtr x="24479" y="394"/>
                                    </p:animMotion>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5400000">
                                      <p:cBhvr>
                                        <p:cTn id="10" dur="2000" fill="hold"/>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2"/>
                                        </p:tgtEl>
                                        <p:attrNameLst>
                                          <p:attrName>r</p:attrName>
                                        </p:attrNameLst>
                                      </p:cBhvr>
                                    </p:animRot>
                                    <p:animRot by="-240000">
                                      <p:cBhvr>
                                        <p:cTn id="15" dur="200" fill="hold">
                                          <p:stCondLst>
                                            <p:cond delay="200"/>
                                          </p:stCondLst>
                                        </p:cTn>
                                        <p:tgtEl>
                                          <p:spTgt spid="2"/>
                                        </p:tgtEl>
                                        <p:attrNameLst>
                                          <p:attrName>r</p:attrName>
                                        </p:attrNameLst>
                                      </p:cBhvr>
                                    </p:animRot>
                                    <p:animRot by="240000">
                                      <p:cBhvr>
                                        <p:cTn id="16" dur="200" fill="hold">
                                          <p:stCondLst>
                                            <p:cond delay="400"/>
                                          </p:stCondLst>
                                        </p:cTn>
                                        <p:tgtEl>
                                          <p:spTgt spid="2"/>
                                        </p:tgtEl>
                                        <p:attrNameLst>
                                          <p:attrName>r</p:attrName>
                                        </p:attrNameLst>
                                      </p:cBhvr>
                                    </p:animRot>
                                    <p:animRot by="-240000">
                                      <p:cBhvr>
                                        <p:cTn id="17" dur="200" fill="hold">
                                          <p:stCondLst>
                                            <p:cond delay="600"/>
                                          </p:stCondLst>
                                        </p:cTn>
                                        <p:tgtEl>
                                          <p:spTgt spid="2"/>
                                        </p:tgtEl>
                                        <p:attrNameLst>
                                          <p:attrName>r</p:attrName>
                                        </p:attrNameLst>
                                      </p:cBhvr>
                                    </p:animRot>
                                    <p:animRot by="120000">
                                      <p:cBhvr>
                                        <p:cTn id="18" dur="200" fill="hold">
                                          <p:stCondLst>
                                            <p:cond delay="800"/>
                                          </p:stCondLst>
                                        </p:cTn>
                                        <p:tgtEl>
                                          <p:spTgt spid="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5400000">
                                      <p:cBhvr>
                                        <p:cTn id="26" dur="2000" fill="hold"/>
                                        <p:tgtEl>
                                          <p:spTgt spid="210"/>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nodeType="clickEffect">
                                  <p:stCondLst>
                                    <p:cond delay="0"/>
                                  </p:stCondLst>
                                  <p:childTnLst>
                                    <p:animMotion origin="layout" path="M 4.375E-6 3.7037E-7 L 0.33919 0.01319 " pathEditMode="relative" rAng="0" ptsTypes="AA">
                                      <p:cBhvr>
                                        <p:cTn id="30" dur="2000" fill="hold"/>
                                        <p:tgtEl>
                                          <p:spTgt spid="213"/>
                                        </p:tgtEl>
                                        <p:attrNameLst>
                                          <p:attrName>ppt_x</p:attrName>
                                          <p:attrName>ppt_y</p:attrName>
                                        </p:attrNameLst>
                                      </p:cBhvr>
                                      <p:rCtr x="16953" y="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3"/>
          <p:cNvSpPr/>
          <p:nvPr/>
        </p:nvSpPr>
        <p:spPr>
          <a:xfrm>
            <a:off x="2116833" y="1780933"/>
            <a:ext cx="8378000" cy="1172400"/>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36" name="Google Shape;336;p33"/>
          <p:cNvSpPr txBox="1">
            <a:spLocks noGrp="1"/>
          </p:cNvSpPr>
          <p:nvPr>
            <p:ph type="body" idx="2"/>
          </p:nvPr>
        </p:nvSpPr>
        <p:spPr>
          <a:xfrm>
            <a:off x="2267233" y="2003827"/>
            <a:ext cx="8077200" cy="759200"/>
          </a:xfrm>
          <a:prstGeom prst="rect">
            <a:avLst/>
          </a:prstGeom>
          <a:noFill/>
          <a:ln>
            <a:noFill/>
          </a:ln>
        </p:spPr>
        <p:txBody>
          <a:bodyPr spcFirstLastPara="1" wrap="square" lIns="91433" tIns="45700" rIns="91433" bIns="45700" anchor="t" anchorCtr="0">
            <a:normAutofit/>
          </a:bodyPr>
          <a:lstStyle/>
          <a:p>
            <a:pPr marL="0" indent="0" algn="ctr">
              <a:lnSpc>
                <a:spcPct val="100000"/>
              </a:lnSpc>
              <a:spcBef>
                <a:spcPts val="0"/>
              </a:spcBef>
              <a:buNone/>
            </a:pPr>
            <a:r>
              <a:rPr lang="en" sz="2133">
                <a:latin typeface="Arial Black"/>
                <a:ea typeface="Arial Black"/>
                <a:cs typeface="Arial Black"/>
                <a:sym typeface="Arial Black"/>
              </a:rPr>
              <a:t>Develop an alternative method for handling ceramic substrates that eliminates damage to the part</a:t>
            </a:r>
            <a:endParaRPr sz="3333">
              <a:latin typeface="Arial Black"/>
              <a:ea typeface="Arial Black"/>
              <a:cs typeface="Arial Black"/>
              <a:sym typeface="Arial Black"/>
            </a:endParaRPr>
          </a:p>
        </p:txBody>
      </p:sp>
      <p:sp>
        <p:nvSpPr>
          <p:cNvPr id="337" name="Google Shape;337;p33"/>
          <p:cNvSpPr/>
          <p:nvPr/>
        </p:nvSpPr>
        <p:spPr>
          <a:xfrm>
            <a:off x="755933" y="506947"/>
            <a:ext cx="3022600" cy="863687"/>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38" name="Google Shape;338;p33"/>
          <p:cNvSpPr txBox="1">
            <a:spLocks noGrp="1"/>
          </p:cNvSpPr>
          <p:nvPr>
            <p:ph type="title"/>
          </p:nvPr>
        </p:nvSpPr>
        <p:spPr>
          <a:xfrm>
            <a:off x="1173158" y="237402"/>
            <a:ext cx="10515600" cy="996800"/>
          </a:xfrm>
          <a:prstGeom prst="rect">
            <a:avLst/>
          </a:prstGeom>
          <a:noFill/>
          <a:ln>
            <a:noFill/>
          </a:ln>
        </p:spPr>
        <p:txBody>
          <a:bodyPr spcFirstLastPara="1" wrap="square" lIns="91433" tIns="45700" rIns="91433" bIns="45700" anchor="b" anchorCtr="0">
            <a:normAutofit/>
          </a:bodyPr>
          <a:lstStyle/>
          <a:p>
            <a:r>
              <a:rPr lang="en">
                <a:solidFill>
                  <a:srgbClr val="000000"/>
                </a:solidFill>
              </a:rPr>
              <a:t>Objective</a:t>
            </a:r>
            <a:endParaRPr>
              <a:solidFill>
                <a:srgbClr val="000000"/>
              </a:solidFill>
            </a:endParaRPr>
          </a:p>
        </p:txBody>
      </p:sp>
      <p:sp>
        <p:nvSpPr>
          <p:cNvPr id="339" name="Google Shape;339;p33"/>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341" name="Google Shape;341;p33"/>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8</a:t>
            </a:fld>
            <a:endParaRPr kern="0">
              <a:solidFill>
                <a:srgbClr val="000000"/>
              </a:solidFill>
            </a:endParaRPr>
          </a:p>
        </p:txBody>
      </p:sp>
      <p:grpSp>
        <p:nvGrpSpPr>
          <p:cNvPr id="2" name="Group 1">
            <a:extLst>
              <a:ext uri="{FF2B5EF4-FFF2-40B4-BE49-F238E27FC236}">
                <a16:creationId xmlns:a16="http://schemas.microsoft.com/office/drawing/2014/main" id="{71CEA7E1-A3F6-4791-A9EE-1E732311FF10}"/>
              </a:ext>
            </a:extLst>
          </p:cNvPr>
          <p:cNvGrpSpPr/>
          <p:nvPr/>
        </p:nvGrpSpPr>
        <p:grpSpPr>
          <a:xfrm>
            <a:off x="4569366" y="2721536"/>
            <a:ext cx="3472933" cy="3472933"/>
            <a:chOff x="4569367" y="2732099"/>
            <a:chExt cx="3472933" cy="3472933"/>
          </a:xfrm>
        </p:grpSpPr>
        <p:pic>
          <p:nvPicPr>
            <p:cNvPr id="343" name="Google Shape;343;p33"/>
            <p:cNvPicPr preferRelativeResize="0"/>
            <p:nvPr/>
          </p:nvPicPr>
          <p:blipFill>
            <a:blip r:embed="rId3">
              <a:alphaModFix/>
            </a:blip>
            <a:stretch>
              <a:fillRect/>
            </a:stretch>
          </p:blipFill>
          <p:spPr>
            <a:xfrm>
              <a:off x="4569367" y="2732099"/>
              <a:ext cx="3472933" cy="3472933"/>
            </a:xfrm>
            <a:prstGeom prst="rect">
              <a:avLst/>
            </a:prstGeom>
            <a:noFill/>
            <a:ln>
              <a:noFill/>
            </a:ln>
          </p:spPr>
        </p:pic>
        <p:grpSp>
          <p:nvGrpSpPr>
            <p:cNvPr id="34" name="Group 33">
              <a:extLst>
                <a:ext uri="{FF2B5EF4-FFF2-40B4-BE49-F238E27FC236}">
                  <a16:creationId xmlns:a16="http://schemas.microsoft.com/office/drawing/2014/main" id="{ABED8159-4291-4F5B-B218-03CAE11255A7}"/>
                </a:ext>
              </a:extLst>
            </p:cNvPr>
            <p:cNvGrpSpPr/>
            <p:nvPr/>
          </p:nvGrpSpPr>
          <p:grpSpPr>
            <a:xfrm>
              <a:off x="5867149" y="4227317"/>
              <a:ext cx="877368" cy="865971"/>
              <a:chOff x="5932799" y="2547380"/>
              <a:chExt cx="1631950" cy="1663612"/>
            </a:xfrm>
          </p:grpSpPr>
          <p:sp>
            <p:nvSpPr>
              <p:cNvPr id="12" name="Oval 11">
                <a:extLst>
                  <a:ext uri="{FF2B5EF4-FFF2-40B4-BE49-F238E27FC236}">
                    <a16:creationId xmlns:a16="http://schemas.microsoft.com/office/drawing/2014/main" id="{5014B27D-585C-4CEA-9B50-185983E804F4}"/>
                  </a:ext>
                </a:extLst>
              </p:cNvPr>
              <p:cNvSpPr/>
              <p:nvPr/>
            </p:nvSpPr>
            <p:spPr>
              <a:xfrm>
                <a:off x="5932799" y="381079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3" name="Rectangle 12">
                <a:extLst>
                  <a:ext uri="{FF2B5EF4-FFF2-40B4-BE49-F238E27FC236}">
                    <a16:creationId xmlns:a16="http://schemas.microsoft.com/office/drawing/2014/main" id="{5FC520A9-EA9F-4848-851A-0B01E38AD381}"/>
                  </a:ext>
                </a:extLst>
              </p:cNvPr>
              <p:cNvSpPr/>
              <p:nvPr/>
            </p:nvSpPr>
            <p:spPr>
              <a:xfrm>
                <a:off x="5932799" y="274748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4" name="Oval 13">
                <a:extLst>
                  <a:ext uri="{FF2B5EF4-FFF2-40B4-BE49-F238E27FC236}">
                    <a16:creationId xmlns:a16="http://schemas.microsoft.com/office/drawing/2014/main" id="{D337675C-81AD-4E99-BDD0-D487F4BA325D}"/>
                  </a:ext>
                </a:extLst>
              </p:cNvPr>
              <p:cNvSpPr/>
              <p:nvPr/>
            </p:nvSpPr>
            <p:spPr>
              <a:xfrm>
                <a:off x="5932799" y="254738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15" name="Straight Connector 14">
                <a:extLst>
                  <a:ext uri="{FF2B5EF4-FFF2-40B4-BE49-F238E27FC236}">
                    <a16:creationId xmlns:a16="http://schemas.microsoft.com/office/drawing/2014/main" id="{5E930BE8-66DD-41F6-B2A0-E55D63CC8A2B}"/>
                  </a:ext>
                </a:extLst>
              </p:cNvPr>
              <p:cNvCxnSpPr>
                <a:stCxn id="14" idx="2"/>
                <a:endCxn id="14" idx="6"/>
              </p:cNvCxnSpPr>
              <p:nvPr/>
            </p:nvCxnSpPr>
            <p:spPr>
              <a:xfrm>
                <a:off x="5932799" y="274748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6" name="Straight Connector 15">
                <a:extLst>
                  <a:ext uri="{FF2B5EF4-FFF2-40B4-BE49-F238E27FC236}">
                    <a16:creationId xmlns:a16="http://schemas.microsoft.com/office/drawing/2014/main" id="{6C488B0F-3EAD-430D-92CA-747AB1BEB185}"/>
                  </a:ext>
                </a:extLst>
              </p:cNvPr>
              <p:cNvCxnSpPr>
                <a:cxnSpLocks/>
              </p:cNvCxnSpPr>
              <p:nvPr/>
            </p:nvCxnSpPr>
            <p:spPr>
              <a:xfrm>
                <a:off x="6005576" y="266641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7" name="Straight Connector 16">
                <a:extLst>
                  <a:ext uri="{FF2B5EF4-FFF2-40B4-BE49-F238E27FC236}">
                    <a16:creationId xmlns:a16="http://schemas.microsoft.com/office/drawing/2014/main" id="{C8515E3A-58B7-4F24-AD66-9B1E7D0BFB7C}"/>
                  </a:ext>
                </a:extLst>
              </p:cNvPr>
              <p:cNvCxnSpPr>
                <a:cxnSpLocks/>
              </p:cNvCxnSpPr>
              <p:nvPr/>
            </p:nvCxnSpPr>
            <p:spPr>
              <a:xfrm>
                <a:off x="6005327" y="281484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8" name="Straight Connector 17">
                <a:extLst>
                  <a:ext uri="{FF2B5EF4-FFF2-40B4-BE49-F238E27FC236}">
                    <a16:creationId xmlns:a16="http://schemas.microsoft.com/office/drawing/2014/main" id="{D2719DBC-4F06-44BB-AC89-ADE141F35420}"/>
                  </a:ext>
                </a:extLst>
              </p:cNvPr>
              <p:cNvCxnSpPr>
                <a:cxnSpLocks/>
                <a:stCxn id="14" idx="3"/>
              </p:cNvCxnSpPr>
              <p:nvPr/>
            </p:nvCxnSpPr>
            <p:spPr>
              <a:xfrm flipV="1">
                <a:off x="6171793" y="287953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9" name="Straight Connector 18">
                <a:extLst>
                  <a:ext uri="{FF2B5EF4-FFF2-40B4-BE49-F238E27FC236}">
                    <a16:creationId xmlns:a16="http://schemas.microsoft.com/office/drawing/2014/main" id="{D2B8EC08-A0F1-4D81-A3D9-C4304E547EE7}"/>
                  </a:ext>
                </a:extLst>
              </p:cNvPr>
              <p:cNvCxnSpPr>
                <a:cxnSpLocks/>
                <a:stCxn id="14" idx="1"/>
                <a:endCxn id="14" idx="7"/>
              </p:cNvCxnSpPr>
              <p:nvPr/>
            </p:nvCxnSpPr>
            <p:spPr>
              <a:xfrm>
                <a:off x="6171793" y="260598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0" name="Straight Connector 19">
                <a:extLst>
                  <a:ext uri="{FF2B5EF4-FFF2-40B4-BE49-F238E27FC236}">
                    <a16:creationId xmlns:a16="http://schemas.microsoft.com/office/drawing/2014/main" id="{8930E133-A1DE-41DC-82F9-D2D87EC016C9}"/>
                  </a:ext>
                </a:extLst>
              </p:cNvPr>
              <p:cNvCxnSpPr>
                <a:stCxn id="14" idx="1"/>
                <a:endCxn id="14" idx="3"/>
              </p:cNvCxnSpPr>
              <p:nvPr/>
            </p:nvCxnSpPr>
            <p:spPr>
              <a:xfrm>
                <a:off x="6171793" y="260598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83CD2E-D89D-4469-BBCE-3A4C1B535127}"/>
                  </a:ext>
                </a:extLst>
              </p:cNvPr>
              <p:cNvCxnSpPr>
                <a:cxnSpLocks/>
              </p:cNvCxnSpPr>
              <p:nvPr/>
            </p:nvCxnSpPr>
            <p:spPr>
              <a:xfrm>
                <a:off x="6319652" y="257646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6FD062A-D43F-4B99-AEB2-2598C740DFCF}"/>
                  </a:ext>
                </a:extLst>
              </p:cNvPr>
              <p:cNvCxnSpPr>
                <a:cxnSpLocks/>
              </p:cNvCxnSpPr>
              <p:nvPr/>
            </p:nvCxnSpPr>
            <p:spPr>
              <a:xfrm>
                <a:off x="6455242" y="254738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3E398E2-D9FA-4D88-B123-E181656C1BE9}"/>
                  </a:ext>
                </a:extLst>
              </p:cNvPr>
              <p:cNvCxnSpPr>
                <a:cxnSpLocks/>
              </p:cNvCxnSpPr>
              <p:nvPr/>
            </p:nvCxnSpPr>
            <p:spPr>
              <a:xfrm>
                <a:off x="6579813"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51FA554-FF04-4816-B83B-AC20E77E2C3C}"/>
                  </a:ext>
                </a:extLst>
              </p:cNvPr>
              <p:cNvCxnSpPr>
                <a:cxnSpLocks/>
              </p:cNvCxnSpPr>
              <p:nvPr/>
            </p:nvCxnSpPr>
            <p:spPr>
              <a:xfrm>
                <a:off x="6703058" y="256192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79D8822-B82C-4457-A6D5-F239C1458C13}"/>
                  </a:ext>
                </a:extLst>
              </p:cNvPr>
              <p:cNvCxnSpPr>
                <a:cxnSpLocks/>
              </p:cNvCxnSpPr>
              <p:nvPr/>
            </p:nvCxnSpPr>
            <p:spPr>
              <a:xfrm>
                <a:off x="684220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491B3B5-A5EF-4DCA-8D9E-ED5613F6B582}"/>
                  </a:ext>
                </a:extLst>
              </p:cNvPr>
              <p:cNvCxnSpPr>
                <a:cxnSpLocks/>
              </p:cNvCxnSpPr>
              <p:nvPr/>
            </p:nvCxnSpPr>
            <p:spPr>
              <a:xfrm>
                <a:off x="696942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8390597-613E-48F6-87E3-5053D6ED6402}"/>
                  </a:ext>
                </a:extLst>
              </p:cNvPr>
              <p:cNvCxnSpPr>
                <a:cxnSpLocks/>
              </p:cNvCxnSpPr>
              <p:nvPr/>
            </p:nvCxnSpPr>
            <p:spPr>
              <a:xfrm>
                <a:off x="7088696" y="256192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C9A8665-E313-46BD-A6C5-8AAC242E0F45}"/>
                  </a:ext>
                </a:extLst>
              </p:cNvPr>
              <p:cNvCxnSpPr>
                <a:cxnSpLocks/>
              </p:cNvCxnSpPr>
              <p:nvPr/>
            </p:nvCxnSpPr>
            <p:spPr>
              <a:xfrm>
                <a:off x="7207965" y="257658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2181B9E-6BA3-4E68-9CF3-39A5AA698E65}"/>
                  </a:ext>
                </a:extLst>
              </p:cNvPr>
              <p:cNvCxnSpPr>
                <a:cxnSpLocks/>
                <a:endCxn id="14" idx="5"/>
              </p:cNvCxnSpPr>
              <p:nvPr/>
            </p:nvCxnSpPr>
            <p:spPr>
              <a:xfrm flipH="1">
                <a:off x="7325755" y="259086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7869B0-B917-47BB-B6ED-5AC63483867D}"/>
                  </a:ext>
                </a:extLst>
              </p:cNvPr>
              <p:cNvCxnSpPr>
                <a:cxnSpLocks/>
              </p:cNvCxnSpPr>
              <p:nvPr/>
            </p:nvCxnSpPr>
            <p:spPr>
              <a:xfrm>
                <a:off x="6066953" y="263481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9116C7B-860B-49BB-922D-58B3C7716493}"/>
                  </a:ext>
                </a:extLst>
              </p:cNvPr>
              <p:cNvCxnSpPr>
                <a:cxnSpLocks/>
              </p:cNvCxnSpPr>
              <p:nvPr/>
            </p:nvCxnSpPr>
            <p:spPr>
              <a:xfrm>
                <a:off x="7421738" y="262424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pic>
        <p:nvPicPr>
          <p:cNvPr id="36" name="Graphic 35" descr="Checkbox Checked with solid fill">
            <a:extLst>
              <a:ext uri="{FF2B5EF4-FFF2-40B4-BE49-F238E27FC236}">
                <a16:creationId xmlns:a16="http://schemas.microsoft.com/office/drawing/2014/main" id="{1C1F8D2F-7F8D-48EB-903B-C14E6D76BA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48136" y="4496864"/>
            <a:ext cx="1219200" cy="1219200"/>
          </a:xfrm>
          <a:prstGeom prst="rect">
            <a:avLst/>
          </a:prstGeom>
        </p:spPr>
      </p:pic>
      <p:sp>
        <p:nvSpPr>
          <p:cNvPr id="33" name="Google Shape;638;p52">
            <a:extLst>
              <a:ext uri="{FF2B5EF4-FFF2-40B4-BE49-F238E27FC236}">
                <a16:creationId xmlns:a16="http://schemas.microsoft.com/office/drawing/2014/main" id="{55226590-6FF8-4404-A322-35FF9545C417}"/>
              </a:ext>
            </a:extLst>
          </p:cNvPr>
          <p:cNvSpPr txBox="1"/>
          <p:nvPr/>
        </p:nvSpPr>
        <p:spPr>
          <a:xfrm>
            <a:off x="5333713" y="6001860"/>
            <a:ext cx="2044700" cy="645842"/>
          </a:xfrm>
          <a:prstGeom prst="rect">
            <a:avLst/>
          </a:prstGeom>
          <a:noFill/>
          <a:ln>
            <a:noFill/>
          </a:ln>
        </p:spPr>
        <p:txBody>
          <a:bodyPr spcFirstLastPara="1" wrap="square" lIns="121900" tIns="121900" rIns="121900" bIns="121900" anchor="t" anchorCtr="0">
            <a:spAutoFit/>
          </a:bodyPr>
          <a:lstStyle/>
          <a:p>
            <a:pPr algn="ctr" defTabSz="1219170">
              <a:lnSpc>
                <a:spcPct val="90000"/>
              </a:lnSpc>
              <a:spcBef>
                <a:spcPts val="1067"/>
              </a:spcBef>
              <a:buClr>
                <a:srgbClr val="000000"/>
              </a:buClr>
              <a:buSzPts val="1100"/>
            </a:pPr>
            <a:r>
              <a:rPr lang="en" sz="1867" kern="0">
                <a:solidFill>
                  <a:srgbClr val="000000"/>
                </a:solidFill>
                <a:latin typeface="Arial"/>
                <a:cs typeface="Arial"/>
                <a:sym typeface="Arial"/>
              </a:rPr>
              <a:t>Makada Browne</a:t>
            </a:r>
            <a:endParaRPr sz="1333" kern="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1000"/>
                                        <p:tgtEl>
                                          <p:spTgt spid="337"/>
                                        </p:tgtEl>
                                      </p:cBhvr>
                                    </p:animEffect>
                                  </p:childTnLst>
                                </p:cTn>
                              </p:par>
                              <p:par>
                                <p:cTn id="8" presetID="10" presetClass="entr" presetSubtype="0" fill="hold" nodeType="withEffect">
                                  <p:stCondLst>
                                    <p:cond delay="0"/>
                                  </p:stCondLst>
                                  <p:childTnLst>
                                    <p:set>
                                      <p:cBhvr>
                                        <p:cTn id="9" dur="1" fill="hold">
                                          <p:stCondLst>
                                            <p:cond delay="0"/>
                                          </p:stCondLst>
                                        </p:cTn>
                                        <p:tgtEl>
                                          <p:spTgt spid="338"/>
                                        </p:tgtEl>
                                        <p:attrNameLst>
                                          <p:attrName>style.visibility</p:attrName>
                                        </p:attrNameLst>
                                      </p:cBhvr>
                                      <p:to>
                                        <p:strVal val="visible"/>
                                      </p:to>
                                    </p:set>
                                    <p:animEffect transition="in" filter="fade">
                                      <p:cBhvr>
                                        <p:cTn id="10" dur="1000"/>
                                        <p:tgtEl>
                                          <p:spTgt spid="338"/>
                                        </p:tgtEl>
                                      </p:cBhvr>
                                    </p:animEffect>
                                  </p:childTnLst>
                                </p:cTn>
                              </p:par>
                              <p:par>
                                <p:cTn id="11" presetID="10" presetClass="entr" presetSubtype="0" fill="hold" nodeType="withEffect">
                                  <p:stCondLst>
                                    <p:cond delay="0"/>
                                  </p:stCondLst>
                                  <p:childTnLst>
                                    <p:set>
                                      <p:cBhvr>
                                        <p:cTn id="12" dur="1" fill="hold">
                                          <p:stCondLst>
                                            <p:cond delay="0"/>
                                          </p:stCondLst>
                                        </p:cTn>
                                        <p:tgtEl>
                                          <p:spTgt spid="335"/>
                                        </p:tgtEl>
                                        <p:attrNameLst>
                                          <p:attrName>style.visibility</p:attrName>
                                        </p:attrNameLst>
                                      </p:cBhvr>
                                      <p:to>
                                        <p:strVal val="visible"/>
                                      </p:to>
                                    </p:set>
                                    <p:animEffect transition="in" filter="fade">
                                      <p:cBhvr>
                                        <p:cTn id="13" dur="1000"/>
                                        <p:tgtEl>
                                          <p:spTgt spid="335"/>
                                        </p:tgtEl>
                                      </p:cBhvr>
                                    </p:animEffect>
                                  </p:childTnLst>
                                </p:cTn>
                              </p:par>
                              <p:par>
                                <p:cTn id="14" presetID="10" presetClass="entr" presetSubtype="0" fill="hold" nodeType="withEffect">
                                  <p:stCondLst>
                                    <p:cond delay="0"/>
                                  </p:stCondLst>
                                  <p:childTnLst>
                                    <p:set>
                                      <p:cBhvr>
                                        <p:cTn id="15" dur="1" fill="hold">
                                          <p:stCondLst>
                                            <p:cond delay="0"/>
                                          </p:stCondLst>
                                        </p:cTn>
                                        <p:tgtEl>
                                          <p:spTgt spid="336"/>
                                        </p:tgtEl>
                                        <p:attrNameLst>
                                          <p:attrName>style.visibility</p:attrName>
                                        </p:attrNameLst>
                                      </p:cBhvr>
                                      <p:to>
                                        <p:strVal val="visible"/>
                                      </p:to>
                                    </p:set>
                                    <p:animEffect transition="in" filter="fade">
                                      <p:cBhvr>
                                        <p:cTn id="16" dur="1000"/>
                                        <p:tgtEl>
                                          <p:spTgt spid="3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4"/>
          <p:cNvSpPr/>
          <p:nvPr/>
        </p:nvSpPr>
        <p:spPr>
          <a:xfrm>
            <a:off x="876560" y="711532"/>
            <a:ext cx="3159644" cy="77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50" name="Google Shape;350;p34"/>
          <p:cNvSpPr txBox="1">
            <a:spLocks noGrp="1"/>
          </p:cNvSpPr>
          <p:nvPr>
            <p:ph type="title"/>
          </p:nvPr>
        </p:nvSpPr>
        <p:spPr>
          <a:xfrm>
            <a:off x="908654" y="711532"/>
            <a:ext cx="3095457" cy="674763"/>
          </a:xfrm>
          <a:prstGeom prst="rect">
            <a:avLst/>
          </a:prstGeom>
          <a:noFill/>
          <a:ln>
            <a:noFill/>
          </a:ln>
        </p:spPr>
        <p:txBody>
          <a:bodyPr spcFirstLastPara="1" wrap="square" lIns="91433" tIns="45700" rIns="91433" bIns="45700" anchor="b" anchorCtr="0">
            <a:normAutofit/>
          </a:bodyPr>
          <a:lstStyle/>
          <a:p>
            <a:pPr algn="ctr"/>
            <a:r>
              <a:rPr lang="en">
                <a:solidFill>
                  <a:srgbClr val="000000"/>
                </a:solidFill>
              </a:rPr>
              <a:t>Current Work</a:t>
            </a:r>
            <a:endParaRPr>
              <a:solidFill>
                <a:srgbClr val="000000"/>
              </a:solidFill>
            </a:endParaRPr>
          </a:p>
        </p:txBody>
      </p:sp>
      <p:sp>
        <p:nvSpPr>
          <p:cNvPr id="351" name="Google Shape;351;p34"/>
          <p:cNvSpPr txBox="1">
            <a:spLocks noGrp="1"/>
          </p:cNvSpPr>
          <p:nvPr>
            <p:ph type="body" idx="3"/>
          </p:nvPr>
        </p:nvSpPr>
        <p:spPr>
          <a:xfrm>
            <a:off x="10363200" y="5611399"/>
            <a:ext cx="1828800" cy="310800"/>
          </a:xfrm>
          <a:prstGeom prst="rect">
            <a:avLst/>
          </a:prstGeom>
          <a:noFill/>
          <a:ln>
            <a:noFill/>
          </a:ln>
        </p:spPr>
        <p:txBody>
          <a:bodyPr spcFirstLastPara="1" wrap="square" lIns="91433" tIns="45700" rIns="91433" bIns="45700" anchor="t" anchorCtr="0">
            <a:noAutofit/>
          </a:bodyPr>
          <a:lstStyle/>
          <a:p>
            <a:pPr marL="0" indent="0"/>
            <a:endParaRPr/>
          </a:p>
        </p:txBody>
      </p:sp>
      <p:sp>
        <p:nvSpPr>
          <p:cNvPr id="352" name="Google Shape;352;p34"/>
          <p:cNvSpPr txBox="1"/>
          <p:nvPr/>
        </p:nvSpPr>
        <p:spPr>
          <a:xfrm>
            <a:off x="5110200" y="6160367"/>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cs typeface="Arial"/>
                <a:sym typeface="Arial"/>
              </a:rPr>
              <a:t>Makada Browne</a:t>
            </a:r>
            <a:endParaRPr sz="1867" kern="0">
              <a:solidFill>
                <a:srgbClr val="000000"/>
              </a:solidFill>
              <a:latin typeface="Arial"/>
              <a:ea typeface="Arial"/>
              <a:cs typeface="Arial"/>
              <a:sym typeface="Arial"/>
            </a:endParaRPr>
          </a:p>
        </p:txBody>
      </p:sp>
      <p:sp>
        <p:nvSpPr>
          <p:cNvPr id="353" name="Google Shape;353;p34"/>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9</a:t>
            </a:fld>
            <a:endParaRPr kern="0">
              <a:solidFill>
                <a:srgbClr val="000000"/>
              </a:solidFill>
            </a:endParaRPr>
          </a:p>
        </p:txBody>
      </p:sp>
      <p:sp>
        <p:nvSpPr>
          <p:cNvPr id="2" name="Flowchart: Off-page Connector 1">
            <a:extLst>
              <a:ext uri="{FF2B5EF4-FFF2-40B4-BE49-F238E27FC236}">
                <a16:creationId xmlns:a16="http://schemas.microsoft.com/office/drawing/2014/main" id="{E65D4429-61C8-4D7E-9CEA-78A127861657}"/>
              </a:ext>
            </a:extLst>
          </p:cNvPr>
          <p:cNvSpPr/>
          <p:nvPr/>
        </p:nvSpPr>
        <p:spPr>
          <a:xfrm rot="16200000">
            <a:off x="698728" y="1934623"/>
            <a:ext cx="3568701" cy="3630199"/>
          </a:xfrm>
          <a:prstGeom prst="flowChartOffpage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2" name="Flowchart: Off-page Connector 21">
            <a:extLst>
              <a:ext uri="{FF2B5EF4-FFF2-40B4-BE49-F238E27FC236}">
                <a16:creationId xmlns:a16="http://schemas.microsoft.com/office/drawing/2014/main" id="{9BCDB24F-B6D6-4A9B-9E2A-700B83CC8B3F}"/>
              </a:ext>
            </a:extLst>
          </p:cNvPr>
          <p:cNvSpPr/>
          <p:nvPr/>
        </p:nvSpPr>
        <p:spPr>
          <a:xfrm rot="16200000">
            <a:off x="8103420" y="1934623"/>
            <a:ext cx="3568701" cy="3630199"/>
          </a:xfrm>
          <a:prstGeom prst="flowChartOffpage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3" name="Flowchart: Off-page Connector 22">
            <a:extLst>
              <a:ext uri="{FF2B5EF4-FFF2-40B4-BE49-F238E27FC236}">
                <a16:creationId xmlns:a16="http://schemas.microsoft.com/office/drawing/2014/main" id="{66762D3A-CA73-4773-B0E8-400A6DF733E6}"/>
              </a:ext>
            </a:extLst>
          </p:cNvPr>
          <p:cNvSpPr/>
          <p:nvPr/>
        </p:nvSpPr>
        <p:spPr>
          <a:xfrm rot="16200000">
            <a:off x="4401354" y="1934625"/>
            <a:ext cx="3568701" cy="3630199"/>
          </a:xfrm>
          <a:prstGeom prst="flowChartOffpage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360" name="Google Shape;360;p34"/>
          <p:cNvSpPr txBox="1"/>
          <p:nvPr/>
        </p:nvSpPr>
        <p:spPr>
          <a:xfrm>
            <a:off x="876560" y="2179062"/>
            <a:ext cx="2540000" cy="57441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US" sz="2133" kern="0">
                <a:solidFill>
                  <a:srgbClr val="000000"/>
                </a:solidFill>
                <a:latin typeface="Arial Black"/>
                <a:ea typeface="Arial Black"/>
                <a:cs typeface="Arial Black"/>
                <a:sym typeface="Arial Black"/>
              </a:rPr>
              <a:t>Project Scope</a:t>
            </a:r>
            <a:endParaRPr sz="2133" kern="0">
              <a:solidFill>
                <a:srgbClr val="000000"/>
              </a:solidFill>
              <a:latin typeface="Arial Black"/>
              <a:ea typeface="Arial Black"/>
              <a:cs typeface="Arial Black"/>
              <a:sym typeface="Arial Black"/>
            </a:endParaRPr>
          </a:p>
        </p:txBody>
      </p:sp>
      <p:sp>
        <p:nvSpPr>
          <p:cNvPr id="361" name="Google Shape;361;p34"/>
          <p:cNvSpPr txBox="1"/>
          <p:nvPr/>
        </p:nvSpPr>
        <p:spPr>
          <a:xfrm>
            <a:off x="8416472" y="2104778"/>
            <a:ext cx="2540000" cy="902643"/>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US" sz="2133" kern="0">
                <a:solidFill>
                  <a:srgbClr val="000000"/>
                </a:solidFill>
                <a:latin typeface="Arial Black"/>
                <a:ea typeface="Arial Black"/>
                <a:cs typeface="Arial Black"/>
                <a:sym typeface="Arial Black"/>
              </a:rPr>
              <a:t>Functional</a:t>
            </a:r>
          </a:p>
          <a:p>
            <a:pPr algn="ctr" defTabSz="1219170">
              <a:buClr>
                <a:srgbClr val="000000"/>
              </a:buClr>
            </a:pPr>
            <a:r>
              <a:rPr lang="en-US" sz="2133" kern="0">
                <a:solidFill>
                  <a:srgbClr val="000000"/>
                </a:solidFill>
                <a:latin typeface="Arial Black"/>
                <a:ea typeface="Arial Black"/>
                <a:cs typeface="Arial Black"/>
                <a:sym typeface="Arial Black"/>
              </a:rPr>
              <a:t>Decomposition</a:t>
            </a:r>
            <a:endParaRPr sz="2133" kern="0">
              <a:solidFill>
                <a:srgbClr val="000000"/>
              </a:solidFill>
              <a:latin typeface="Arial Black"/>
              <a:ea typeface="Arial Black"/>
              <a:cs typeface="Arial Black"/>
              <a:sym typeface="Arial Black"/>
            </a:endParaRPr>
          </a:p>
        </p:txBody>
      </p:sp>
      <p:sp>
        <p:nvSpPr>
          <p:cNvPr id="362" name="Google Shape;362;p34"/>
          <p:cNvSpPr txBox="1"/>
          <p:nvPr/>
        </p:nvSpPr>
        <p:spPr>
          <a:xfrm>
            <a:off x="4641979" y="2179062"/>
            <a:ext cx="2540000" cy="902643"/>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US" sz="2133" kern="0">
                <a:solidFill>
                  <a:srgbClr val="000000"/>
                </a:solidFill>
                <a:latin typeface="Arial Black"/>
                <a:ea typeface="Arial Black"/>
                <a:cs typeface="Arial Black"/>
                <a:sym typeface="Arial Black"/>
              </a:rPr>
              <a:t>Customer Needs</a:t>
            </a:r>
            <a:endParaRPr sz="2133" kern="0">
              <a:solidFill>
                <a:srgbClr val="000000"/>
              </a:solidFill>
              <a:latin typeface="Arial Black"/>
              <a:ea typeface="Arial Black"/>
              <a:cs typeface="Arial Black"/>
              <a:sym typeface="Arial Black"/>
            </a:endParaRPr>
          </a:p>
        </p:txBody>
      </p:sp>
      <p:pic>
        <p:nvPicPr>
          <p:cNvPr id="4" name="Graphic 3" descr="Presentation with checklist with solid fill">
            <a:extLst>
              <a:ext uri="{FF2B5EF4-FFF2-40B4-BE49-F238E27FC236}">
                <a16:creationId xmlns:a16="http://schemas.microsoft.com/office/drawing/2014/main" id="{ED534A4E-D498-43AB-9263-4B3C2901C6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15420" y="3035661"/>
            <a:ext cx="1668329" cy="1668329"/>
          </a:xfrm>
          <a:prstGeom prst="rect">
            <a:avLst/>
          </a:prstGeom>
        </p:spPr>
      </p:pic>
      <p:pic>
        <p:nvPicPr>
          <p:cNvPr id="6" name="Graphic 5" descr="User with solid fill">
            <a:extLst>
              <a:ext uri="{FF2B5EF4-FFF2-40B4-BE49-F238E27FC236}">
                <a16:creationId xmlns:a16="http://schemas.microsoft.com/office/drawing/2014/main" id="{0085F02F-017C-4566-ADF3-D76C32BE2C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11979" y="3708124"/>
            <a:ext cx="1219200" cy="1219200"/>
          </a:xfrm>
          <a:prstGeom prst="rect">
            <a:avLst/>
          </a:prstGeom>
        </p:spPr>
      </p:pic>
      <p:pic>
        <p:nvPicPr>
          <p:cNvPr id="21" name="Graphic 20" descr="Decision chart with solid fill">
            <a:extLst>
              <a:ext uri="{FF2B5EF4-FFF2-40B4-BE49-F238E27FC236}">
                <a16:creationId xmlns:a16="http://schemas.microsoft.com/office/drawing/2014/main" id="{6586556D-CE09-495C-81A5-214FBD5941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39395" y="3084747"/>
            <a:ext cx="1816099" cy="1816099"/>
          </a:xfrm>
          <a:prstGeom prst="rect">
            <a:avLst/>
          </a:prstGeom>
        </p:spPr>
      </p:pic>
      <p:pic>
        <p:nvPicPr>
          <p:cNvPr id="5" name="Graphic 4" descr="Target Audience with solid fill">
            <a:extLst>
              <a:ext uri="{FF2B5EF4-FFF2-40B4-BE49-F238E27FC236}">
                <a16:creationId xmlns:a16="http://schemas.microsoft.com/office/drawing/2014/main" id="{FFB8E0CA-3AA9-4A27-B9FE-CCC4E5AF52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32953" y="3035661"/>
            <a:ext cx="1922792" cy="1922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par>
                                <p:cTn id="8" presetID="10" presetClass="entr" presetSubtype="0" fill="hold" nodeType="withEffect">
                                  <p:stCondLst>
                                    <p:cond delay="0"/>
                                  </p:stCondLst>
                                  <p:childTnLst>
                                    <p:set>
                                      <p:cBhvr>
                                        <p:cTn id="9" dur="1" fill="hold">
                                          <p:stCondLst>
                                            <p:cond delay="0"/>
                                          </p:stCondLst>
                                        </p:cTn>
                                        <p:tgtEl>
                                          <p:spTgt spid="350"/>
                                        </p:tgtEl>
                                        <p:attrNameLst>
                                          <p:attrName>style.visibility</p:attrName>
                                        </p:attrNameLst>
                                      </p:cBhvr>
                                      <p:to>
                                        <p:strVal val="visible"/>
                                      </p:to>
                                    </p:set>
                                    <p:animEffect transition="in" filter="fade">
                                      <p:cBhvr>
                                        <p:cTn id="10" dur="1000"/>
                                        <p:tgtEl>
                                          <p:spTgt spid="35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60"/>
                                        </p:tgtEl>
                                        <p:attrNameLst>
                                          <p:attrName>style.visibility</p:attrName>
                                        </p:attrNameLst>
                                      </p:cBhvr>
                                      <p:to>
                                        <p:strVal val="visible"/>
                                      </p:to>
                                    </p:set>
                                    <p:animEffect transition="in" filter="fade">
                                      <p:cBhvr>
                                        <p:cTn id="14" dur="500"/>
                                        <p:tgtEl>
                                          <p:spTgt spid="36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1"/>
                                        </p:tgtEl>
                                        <p:attrNameLst>
                                          <p:attrName>style.visibility</p:attrName>
                                        </p:attrNameLst>
                                      </p:cBhvr>
                                      <p:to>
                                        <p:strVal val="visible"/>
                                      </p:to>
                                    </p:set>
                                    <p:animEffect transition="in" filter="fade">
                                      <p:cBhvr>
                                        <p:cTn id="17" dur="500"/>
                                        <p:tgtEl>
                                          <p:spTgt spid="36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2"/>
                                        </p:tgtEl>
                                        <p:attrNameLst>
                                          <p:attrName>style.visibility</p:attrName>
                                        </p:attrNameLst>
                                      </p:cBhvr>
                                      <p:to>
                                        <p:strVal val="visible"/>
                                      </p:to>
                                    </p:set>
                                    <p:animEffect transition="in" filter="fade">
                                      <p:cBhvr>
                                        <p:cTn id="20" dur="5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 grpId="0"/>
      <p:bldP spid="361" grpId="0"/>
      <p:bldP spid="362" grpId="0"/>
    </p:bldLst>
  </p:timing>
</p:sld>
</file>

<file path=ppt/theme/theme1.xml><?xml version="1.0" encoding="utf-8"?>
<a:theme xmlns:a="http://schemas.openxmlformats.org/drawingml/2006/main" name="CoE Light">
  <a:themeElements>
    <a:clrScheme name="College of Engineering">
      <a:dk1>
        <a:srgbClr val="000000"/>
      </a:dk1>
      <a:lt1>
        <a:srgbClr val="FFFFFF"/>
      </a:lt1>
      <a:dk2>
        <a:srgbClr val="404040"/>
      </a:dk2>
      <a:lt2>
        <a:srgbClr val="BFBFBF"/>
      </a:lt2>
      <a:accent1>
        <a:srgbClr val="236192"/>
      </a:accent1>
      <a:accent2>
        <a:srgbClr val="00BBDC"/>
      </a:accent2>
      <a:accent3>
        <a:srgbClr val="EE2737"/>
      </a:accent3>
      <a:accent4>
        <a:srgbClr val="00CFB4"/>
      </a:accent4>
      <a:accent5>
        <a:srgbClr val="B7B09C"/>
      </a:accent5>
      <a:accent6>
        <a:srgbClr val="A4D23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ag xmlns="66256231-e987-401e-8bdb-e6b916ead02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331EFB099C2D4F924B51AEFD863827" ma:contentTypeVersion="4" ma:contentTypeDescription="Create a new document." ma:contentTypeScope="" ma:versionID="a4f80ed94022a1dcb4a9338eeba18d05">
  <xsd:schema xmlns:xsd="http://www.w3.org/2001/XMLSchema" xmlns:xs="http://www.w3.org/2001/XMLSchema" xmlns:p="http://schemas.microsoft.com/office/2006/metadata/properties" xmlns:ns1="http://schemas.microsoft.com/sharepoint/v3" xmlns:ns2="66256231-e987-401e-8bdb-e6b916ead027" targetNamespace="http://schemas.microsoft.com/office/2006/metadata/properties" ma:root="true" ma:fieldsID="a959cd16ea12e2105f6dd574a8263ea8" ns1:_="" ns2:_="">
    <xsd:import namespace="http://schemas.microsoft.com/sharepoint/v3"/>
    <xsd:import namespace="66256231-e987-401e-8bdb-e6b916ead027"/>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Ta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6256231-e987-401e-8bdb-e6b916ead02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Tag" ma:index="12" nillable="true" ma:displayName="Tag" ma:internalName="Tag">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19C908-08D0-41E5-8AAB-BAC87D06F98F}">
  <ds:schemaRefs>
    <ds:schemaRef ds:uri="66256231-e987-401e-8bdb-e6b916ead0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08AD569-D4FA-4F22-9F84-28286F5CFBF8}">
  <ds:schemaRefs>
    <ds:schemaRef ds:uri="66256231-e987-401e-8bdb-e6b916ead0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F814D42-2E3E-474C-8A27-2E96C34A4D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EML 4551-2 2019 Widescreen 190128</Template>
  <TotalTime>5606</TotalTime>
  <Words>1810</Words>
  <Application>Microsoft Office PowerPoint</Application>
  <PresentationFormat>Widescreen</PresentationFormat>
  <Paragraphs>263</Paragraphs>
  <Slides>28</Slides>
  <Notes>28</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Arial Black</vt:lpstr>
      <vt:lpstr>Calibri</vt:lpstr>
      <vt:lpstr>Times New Roman</vt:lpstr>
      <vt:lpstr>CoE Light</vt:lpstr>
      <vt:lpstr>Material Handling of Ceramics</vt:lpstr>
      <vt:lpstr>Sponsor</vt:lpstr>
      <vt:lpstr>Team Members</vt:lpstr>
      <vt:lpstr>Project Brief</vt:lpstr>
      <vt:lpstr>Project Background</vt:lpstr>
      <vt:lpstr>PowerPoint Presentation</vt:lpstr>
      <vt:lpstr>PowerPoint Presentation</vt:lpstr>
      <vt:lpstr>Objective</vt:lpstr>
      <vt:lpstr>Current Work</vt:lpstr>
      <vt:lpstr>Project Scope</vt:lpstr>
      <vt:lpstr>Project Scope – Description</vt:lpstr>
      <vt:lpstr>Project Scope – Key Goals</vt:lpstr>
      <vt:lpstr>Project Scope – Markets</vt:lpstr>
      <vt:lpstr>Project Scope – Assumptions</vt:lpstr>
      <vt:lpstr>Project Scope – Stakeholders</vt:lpstr>
      <vt:lpstr>Customer Needs</vt:lpstr>
      <vt:lpstr>Customer Needs</vt:lpstr>
      <vt:lpstr>Functional Decomposition</vt:lpstr>
      <vt:lpstr>Functional Decomposition</vt:lpstr>
      <vt:lpstr>Future Work</vt:lpstr>
      <vt:lpstr>Thank You</vt:lpstr>
      <vt:lpstr>Backup Slides</vt:lpstr>
      <vt:lpstr>Work Breakdown Structure – 3d level </vt:lpstr>
      <vt:lpstr>Customer Needs Full Table</vt:lpstr>
      <vt:lpstr>Customer Needs Full Table (cont.)</vt:lpstr>
      <vt:lpstr>Customer Needs Full Table (cont.)</vt:lpstr>
      <vt:lpstr>Customer Needs Full Table (cont.)</vt:lpstr>
      <vt:lpstr>Customer Needs Full Table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Charles E Stubbs</dc:creator>
  <cp:lastModifiedBy>Charles E Stubbs</cp:lastModifiedBy>
  <cp:revision>1</cp:revision>
  <cp:lastPrinted>2019-06-10T18:00:15Z</cp:lastPrinted>
  <dcterms:created xsi:type="dcterms:W3CDTF">2021-09-23T21:58:17Z</dcterms:created>
  <dcterms:modified xsi:type="dcterms:W3CDTF">2021-10-12T16:50:34Z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0x010100FF331EFB099C2D4F924B51AEFD863827</vt:lpwstr>
  </property>
</Properties>
</file>