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90" r:id="rId5"/>
    <p:sldId id="291" r:id="rId6"/>
    <p:sldId id="425" r:id="rId7"/>
    <p:sldId id="292" r:id="rId8"/>
    <p:sldId id="335" r:id="rId9"/>
    <p:sldId id="392" r:id="rId10"/>
    <p:sldId id="373" r:id="rId11"/>
    <p:sldId id="411" r:id="rId12"/>
    <p:sldId id="430" r:id="rId13"/>
    <p:sldId id="439" r:id="rId14"/>
    <p:sldId id="440" r:id="rId15"/>
    <p:sldId id="441" r:id="rId16"/>
    <p:sldId id="442" r:id="rId17"/>
    <p:sldId id="426" r:id="rId18"/>
    <p:sldId id="429" r:id="rId19"/>
    <p:sldId id="415" r:id="rId20"/>
    <p:sldId id="438" r:id="rId21"/>
    <p:sldId id="416" r:id="rId22"/>
    <p:sldId id="395" r:id="rId23"/>
    <p:sldId id="428" r:id="rId24"/>
    <p:sldId id="432" r:id="rId25"/>
    <p:sldId id="433" r:id="rId26"/>
    <p:sldId id="444" r:id="rId27"/>
    <p:sldId id="445" r:id="rId28"/>
    <p:sldId id="3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AC781-B86F-4592-BF5B-C40ACC2029E5}"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54FAD-C03E-441E-AE02-F3080E7E4FF5}" type="slidenum">
              <a:rPr lang="en-US" smtClean="0"/>
              <a:t>‹#›</a:t>
            </a:fld>
            <a:endParaRPr lang="en-US"/>
          </a:p>
        </p:txBody>
      </p:sp>
    </p:spTree>
    <p:extLst>
      <p:ext uri="{BB962C8B-B14F-4D97-AF65-F5344CB8AC3E}">
        <p14:creationId xmlns:p14="http://schemas.microsoft.com/office/powerpoint/2010/main" val="2485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4087f936b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c4087f936b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Greet everyone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603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875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08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747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cs typeface="Calibri"/>
              </a:rPr>
              <a:t>Considering the potential flaws from looking at the prototype, we started to make some </a:t>
            </a:r>
            <a:r>
              <a:rPr lang="en-US" err="1">
                <a:cs typeface="Calibri"/>
              </a:rPr>
              <a:t>morefocused</a:t>
            </a:r>
            <a:r>
              <a:rPr lang="en-US">
                <a:cs typeface="Calibri"/>
              </a:rPr>
              <a:t> design changes. Some of the changes for the design began with considering how to improve the implementation. We chose to reorient the chassis over the length of the part to improve the approach and reduce the moment created for horizontal cases. We also chose to transition to a mechanism with linear actuators to accomplish that concentric motion from before. These will be capable of supporting higher loads statically and dynamically at the cost of movement time. Our next iteration of design also includes multiple pads for each of the gripper that will try to approach the geometry of the surface of the part. This is very important for force distribution. Matching the contour as much as possible will be an important thing to work on for the final design. There will also be compression springs that will be attached to collars on the grippers’ linear rails. These spring linkages will have adjustable links for different size cylinders and the benefit to the design will be the ability to change the stiffness </a:t>
            </a:r>
            <a:r>
              <a:rPr lang="en-US" err="1">
                <a:cs typeface="Calibri"/>
              </a:rPr>
              <a:t>wrt</a:t>
            </a:r>
            <a:r>
              <a:rPr lang="en-US">
                <a:cs typeface="Calibri"/>
              </a:rPr>
              <a:t> the compliance desired for the grippers.</a:t>
            </a:r>
          </a:p>
        </p:txBody>
      </p:sp>
    </p:spTree>
    <p:extLst>
      <p:ext uri="{BB962C8B-B14F-4D97-AF65-F5344CB8AC3E}">
        <p14:creationId xmlns:p14="http://schemas.microsoft.com/office/powerpoint/2010/main" val="56492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cs typeface="Calibri"/>
              </a:rPr>
              <a:t>Considering the potential flaws from looking at the prototype, we started to make some </a:t>
            </a:r>
            <a:r>
              <a:rPr lang="en-US" err="1">
                <a:cs typeface="Calibri"/>
              </a:rPr>
              <a:t>morefocused</a:t>
            </a:r>
            <a:r>
              <a:rPr lang="en-US">
                <a:cs typeface="Calibri"/>
              </a:rPr>
              <a:t> design changes. Some of the changes for the design began with considering how to improve the implementation. We chose to reorient the chassis over the length of the part to improve the approach and reduce the moment created for horizontal cases. We also chose to transition to a mechanism with linear actuators to accomplish that concentric motion from before. These will be capable of supporting higher loads statically and dynamically at the cost of movement time. Our next iteration of design also includes multiple pads for each of the gripper that will try to approach the geometry of the surface of the part. This is very important for force distribution. Matching the contour as much as possible will be an important thing to work on for the final design. There will also be compression springs that will be attached to collars on the grippers’ linear rails. These spring linkages will have adjustable links for different size cylinders and the benefit to the design will be the ability to change the stiffness </a:t>
            </a:r>
            <a:r>
              <a:rPr lang="en-US" err="1">
                <a:cs typeface="Calibri"/>
              </a:rPr>
              <a:t>wrt</a:t>
            </a:r>
            <a:r>
              <a:rPr lang="en-US">
                <a:cs typeface="Calibri"/>
              </a:rPr>
              <a:t> the compliance desired for the grippers.</a:t>
            </a:r>
          </a:p>
        </p:txBody>
      </p:sp>
    </p:spTree>
    <p:extLst>
      <p:ext uri="{BB962C8B-B14F-4D97-AF65-F5344CB8AC3E}">
        <p14:creationId xmlns:p14="http://schemas.microsoft.com/office/powerpoint/2010/main" val="1918011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Combining these key goals with the customer needs, we created targets and metrics to measure the success of our design. The first one is part displacement meaning we want to be able to move the part 18 inches horizontally and vertically. Our next metric is the device should be able to carry the payload of a target of up to 40 pounds. While being able to withstand the load is important, it is equally as important that we regulate the pressure exerted on the part as the gripper closes in so we don’t create damage during engagement. Additionally, we created a target for part misalignment, which we want to be 0 </a:t>
            </a:r>
            <a:r>
              <a:rPr lang="en-US" err="1"/>
              <a:t>mili</a:t>
            </a:r>
            <a:r>
              <a:rPr lang="en-US"/>
              <a:t>-inches to prevent slippage. Furthermore, since our parts could be horizontal or vertical we needed to accommodate for both orientations, leading us to create a target of 90 degrees. Although this is a range, the expected orientation will be known for the actual implementation. Our last target ties to our key goal of a lean manufacturing system as we want our engagement time to be 1 second or less.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C166-993A-466E-8B1C-D264331CEF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58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Combining these key goals with the customer needs, we created targets and metrics to measure the success of our design. The first one is part displacement meaning we want to be able to move the part 18 inches horizontally and vertically. Our next metric is the device should be able to carry the payload of a target of up to 40 pounds. While being able to withstand the load is important, it is equally as important that we regulate the pressure exerted on the part as the gripper closes in so we don’t create damage during engagement. Additionally, we created a target for part misalignment, which we want to be 0 </a:t>
            </a:r>
            <a:r>
              <a:rPr lang="en-US" err="1"/>
              <a:t>mili</a:t>
            </a:r>
            <a:r>
              <a:rPr lang="en-US"/>
              <a:t>-inches to prevent slippage. Furthermore, since our parts could be horizontal or vertical we needed to accommodate for both orientations, leading us to create a target of 90 degrees. Although this is a range, the expected orientation will be known for the actual implementation. Our last target ties to our key goal of a lean manufacturing system as we want our engagement time to be 1 second or less.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C166-993A-466E-8B1C-D264331CEF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0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Combining these key goals with the customer needs, we created targets and metrics to measure the success of our design. The first one is part displacement meaning we want to be able to move the part 18 inches horizontally and vertically. Our next metric is the device should be able to carry the payload of a target of up to 40 pounds. While being able to withstand the load is important, it is equally as important that we regulate the pressure exerted on the part as the gripper closes in so we don’t create damage during engagement. Additionally, we created a target for part misalignment, which we want to be 0 </a:t>
            </a:r>
            <a:r>
              <a:rPr lang="en-US" err="1"/>
              <a:t>mili</a:t>
            </a:r>
            <a:r>
              <a:rPr lang="en-US"/>
              <a:t>-inches to prevent slippage. Furthermore, since our parts could be horizontal or vertical we needed to accommodate for both orientations, leading us to create a target of 90 degrees. Although this is a range, the expected orientation will be known for the actual implementation. Our last target ties to our key goal of a lean manufacturing system as we want our engagement time to be 1 second or less.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C166-993A-466E-8B1C-D264331CEF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08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Combining these key goals with the customer needs, we created targets and metrics to measure the success of our design. The first one is part displacement meaning we want to be able to move the part 18 inches horizontally and vertically. Our next metric is the device should be able to carry the payload of a target of up to 40 pounds. While being able to withstand the load is important, it is equally as important that we regulate the pressure exerted on the part as the gripper closes in so we don’t create damage during engagement. Additionally, we created a target for part misalignment, which we want to be 0 </a:t>
            </a:r>
            <a:r>
              <a:rPr lang="en-US" err="1"/>
              <a:t>mili</a:t>
            </a:r>
            <a:r>
              <a:rPr lang="en-US"/>
              <a:t>-inches to prevent slippage. Furthermore, since our parts could be horizontal or vertical we needed to accommodate for both orientations, leading us to create a target of 90 degrees. Although this is a range, the expected orientation will be known for the actual implementation. Our last target ties to our key goal of a lean manufacturing system as we want our engagement time to be 1 second or less.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C166-993A-466E-8B1C-D264331CEF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99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SzPts val="1100"/>
            </a:pPr>
            <a:r>
              <a:rPr lang="en-US"/>
              <a:t>Facilities Engineer – Responsible for planning</a:t>
            </a:r>
          </a:p>
          <a:p>
            <a:pPr marL="0" lvl="0" indent="0" algn="l" rtl="0">
              <a:lnSpc>
                <a:spcPct val="100000"/>
              </a:lnSpc>
              <a:spcBef>
                <a:spcPts val="0"/>
              </a:spcBef>
              <a:spcAft>
                <a:spcPts val="0"/>
              </a:spcAft>
              <a:buSzPts val="1100"/>
              <a:buNone/>
            </a:pPr>
            <a:r>
              <a:rPr lang="en-US"/>
              <a:t>Design Engineer – Research and develop ideas for new product</a:t>
            </a:r>
            <a:endParaRPr lang="en-US">
              <a:cs typeface="Calibri"/>
            </a:endParaRPr>
          </a:p>
          <a:p>
            <a:pPr marL="0" lvl="0" indent="0" algn="l" rtl="0">
              <a:lnSpc>
                <a:spcPct val="100000"/>
              </a:lnSpc>
              <a:spcBef>
                <a:spcPts val="0"/>
              </a:spcBef>
              <a:spcAft>
                <a:spcPts val="0"/>
              </a:spcAft>
              <a:buSzPts val="1100"/>
              <a:buNone/>
            </a:pPr>
            <a:r>
              <a:rPr lang="en-US"/>
              <a:t>Test Engineer – Responsible for all test planning, conducting and reporting </a:t>
            </a:r>
            <a:r>
              <a:rPr lang="en-US" err="1"/>
              <a:t>activites</a:t>
            </a:r>
            <a:endParaRPr lang="en-US"/>
          </a:p>
          <a:p>
            <a:pPr>
              <a:buSzPts val="1100"/>
            </a:pPr>
            <a:r>
              <a:rPr lang="en-US"/>
              <a:t>Materials Analysis Engineer– Responsible for material selection and analysis</a:t>
            </a:r>
          </a:p>
          <a:p>
            <a:pPr>
              <a:buSzPts val="1100"/>
            </a:pPr>
            <a:endParaRPr lang="en-US">
              <a:cs typeface="Calibri"/>
            </a:endParaRPr>
          </a:p>
          <a:p>
            <a:pPr>
              <a:buSzPts val="1100"/>
            </a:pPr>
            <a:endParaRPr lang="en-US">
              <a:cs typeface="Calibri"/>
            </a:endParaRPr>
          </a:p>
          <a:p>
            <a:pPr>
              <a:buSzPts val="1100"/>
            </a:pPr>
            <a:r>
              <a:rPr lang="en-US">
                <a:cs typeface="Calibri"/>
              </a:rPr>
              <a:t>Industrial Engineering – </a:t>
            </a:r>
            <a:r>
              <a:rPr lang="en-US" err="1">
                <a:cs typeface="Calibri"/>
              </a:rPr>
              <a:t>Makada</a:t>
            </a:r>
            <a:r>
              <a:rPr lang="en-US">
                <a:cs typeface="Calibri"/>
              </a:rPr>
              <a:t> Browne</a:t>
            </a:r>
          </a:p>
          <a:p>
            <a:pPr>
              <a:buSzPts val="1100"/>
            </a:pPr>
            <a:r>
              <a:rPr lang="en-US">
                <a:cs typeface="Calibri"/>
              </a:rPr>
              <a:t>Mechanical Engineering – Erich Noack, Charles Stubbs, Amelia Veith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eac633957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ceac633957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667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would like to thank Dr. McConomy for organizing this project and getting us in touch with Corning.</a:t>
            </a:r>
            <a:endParaRPr/>
          </a:p>
        </p:txBody>
      </p:sp>
    </p:spTree>
    <p:extLst>
      <p:ext uri="{BB962C8B-B14F-4D97-AF65-F5344CB8AC3E}">
        <p14:creationId xmlns:p14="http://schemas.microsoft.com/office/powerpoint/2010/main" val="170952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4087f936b_1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c4087f936b_1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is the manufacturing process for Corning’s ceramic filters</a:t>
            </a:r>
            <a:endParaRPr/>
          </a:p>
        </p:txBody>
      </p:sp>
    </p:spTree>
    <p:extLst>
      <p:ext uri="{BB962C8B-B14F-4D97-AF65-F5344CB8AC3E}">
        <p14:creationId xmlns:p14="http://schemas.microsoft.com/office/powerpoint/2010/main" val="337232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029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Eliminate Part Damage</a:t>
            </a:r>
          </a:p>
          <a:p>
            <a:r>
              <a:rPr lang="en-US"/>
              <a:t>Implementable in Manufacturing – ideally we would like to create a system that weaves seamlessly into a current manufacturing process</a:t>
            </a:r>
          </a:p>
          <a:p>
            <a:r>
              <a:rPr lang="en-US"/>
              <a:t>Lean Manufacturing System – In addition to creating something that is implementable in manufacturing we also want our system to demonstrate a lean manufacturing system, meaning it aims to reduce times within the production system </a:t>
            </a:r>
          </a:p>
          <a:p>
            <a:r>
              <a:rPr lang="en-US"/>
              <a:t>Our final key goal is to test our design with the part samples provided by corning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C166-993A-466E-8B1C-D264331CEF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2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After going through concept selection using tools such as the </a:t>
            </a:r>
            <a:r>
              <a:rPr lang="en-US" err="1"/>
              <a:t>pugh</a:t>
            </a:r>
            <a:r>
              <a:rPr lang="en-US"/>
              <a:t> chart, analytical hierarchy process, and house of quality, we arrived at a ranking of our top three concepts; first being the three point sensing gripper, then the parallel sensing gripper, and third the vacuum suction grippers. We decided to move forward with our three point sensing concept and go into 3D modeling</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C166-993A-466E-8B1C-D264331CEF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93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4087f936b_1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c4087f936b_12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738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838199" y="1163637"/>
            <a:ext cx="10515600" cy="2286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 name="Google Shape;15;p2"/>
          <p:cNvSpPr txBox="1">
            <a:spLocks noGrp="1"/>
          </p:cNvSpPr>
          <p:nvPr>
            <p:ph type="subTitle" idx="1"/>
          </p:nvPr>
        </p:nvSpPr>
        <p:spPr>
          <a:xfrm>
            <a:off x="838200" y="3581400"/>
            <a:ext cx="10515600" cy="1655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r>
              <a:rPr lang="en-US"/>
              <a:t>Click to edit Master subtitle style</a:t>
            </a:r>
            <a:endParaRPr/>
          </a:p>
        </p:txBody>
      </p:sp>
      <p:sp>
        <p:nvSpPr>
          <p:cNvPr id="16" name="Google Shape;16;p2"/>
          <p:cNvSpPr txBox="1">
            <a:spLocks noGrp="1"/>
          </p:cNvSpPr>
          <p:nvPr>
            <p:ph type="ftr" idx="11"/>
          </p:nvPr>
        </p:nvSpPr>
        <p:spPr>
          <a:xfrm>
            <a:off x="4038600" y="6209024"/>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102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Team Intro Layout">
  <p:cSld name="3 Team Intro Layou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9" name="Google Shape;79;p1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1" name="Google Shape;81;p11"/>
          <p:cNvSpPr>
            <a:spLocks noGrp="1"/>
          </p:cNvSpPr>
          <p:nvPr>
            <p:ph type="pic" idx="2"/>
          </p:nvPr>
        </p:nvSpPr>
        <p:spPr>
          <a:xfrm>
            <a:off x="1709485"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2" name="Google Shape;82;p11"/>
          <p:cNvSpPr txBox="1">
            <a:spLocks noGrp="1"/>
          </p:cNvSpPr>
          <p:nvPr>
            <p:ph type="body" idx="1"/>
          </p:nvPr>
        </p:nvSpPr>
        <p:spPr>
          <a:xfrm>
            <a:off x="169813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3" name="Google Shape;83;p11"/>
          <p:cNvSpPr txBox="1">
            <a:spLocks noGrp="1"/>
          </p:cNvSpPr>
          <p:nvPr>
            <p:ph type="body" idx="3"/>
          </p:nvPr>
        </p:nvSpPr>
        <p:spPr>
          <a:xfrm>
            <a:off x="5179144"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4" name="Google Shape;84;p11"/>
          <p:cNvSpPr txBox="1">
            <a:spLocks noGrp="1"/>
          </p:cNvSpPr>
          <p:nvPr>
            <p:ph type="body" idx="4"/>
          </p:nvPr>
        </p:nvSpPr>
        <p:spPr>
          <a:xfrm>
            <a:off x="8660151"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85" name="Google Shape;85;p11"/>
          <p:cNvSpPr>
            <a:spLocks noGrp="1"/>
          </p:cNvSpPr>
          <p:nvPr>
            <p:ph type="pic" idx="5"/>
          </p:nvPr>
        </p:nvSpPr>
        <p:spPr>
          <a:xfrm>
            <a:off x="5179144"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6" name="Google Shape;86;p11"/>
          <p:cNvSpPr>
            <a:spLocks noGrp="1"/>
          </p:cNvSpPr>
          <p:nvPr>
            <p:ph type="pic" idx="6"/>
          </p:nvPr>
        </p:nvSpPr>
        <p:spPr>
          <a:xfrm>
            <a:off x="8648803"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87" name="Google Shape;87;p11"/>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70824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 Team Intro Layout">
  <p:cSld name="5 Team Intro Layou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90" name="Google Shape;90;p12"/>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2"/>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92" name="Google Shape;92;p12"/>
          <p:cNvSpPr>
            <a:spLocks noGrp="1"/>
          </p:cNvSpPr>
          <p:nvPr>
            <p:ph type="pic" idx="2"/>
          </p:nvPr>
        </p:nvSpPr>
        <p:spPr>
          <a:xfrm>
            <a:off x="747492" y="1762009"/>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3" name="Google Shape;93;p12"/>
          <p:cNvSpPr txBox="1">
            <a:spLocks noGrp="1"/>
          </p:cNvSpPr>
          <p:nvPr>
            <p:ph type="body" idx="1"/>
          </p:nvPr>
        </p:nvSpPr>
        <p:spPr>
          <a:xfrm>
            <a:off x="746101"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4" name="Google Shape;94;p12"/>
          <p:cNvSpPr>
            <a:spLocks noGrp="1"/>
          </p:cNvSpPr>
          <p:nvPr>
            <p:ph type="pic" idx="3"/>
          </p:nvPr>
        </p:nvSpPr>
        <p:spPr>
          <a:xfrm>
            <a:off x="9615708"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5" name="Google Shape;95;p12"/>
          <p:cNvSpPr txBox="1">
            <a:spLocks noGrp="1"/>
          </p:cNvSpPr>
          <p:nvPr>
            <p:ph type="body" idx="4"/>
          </p:nvPr>
        </p:nvSpPr>
        <p:spPr>
          <a:xfrm>
            <a:off x="7398653"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6" name="Google Shape;96;p12"/>
          <p:cNvSpPr txBox="1">
            <a:spLocks noGrp="1"/>
          </p:cNvSpPr>
          <p:nvPr>
            <p:ph type="body" idx="5"/>
          </p:nvPr>
        </p:nvSpPr>
        <p:spPr>
          <a:xfrm>
            <a:off x="2964547"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7" name="Google Shape;97;p12"/>
          <p:cNvSpPr txBox="1">
            <a:spLocks noGrp="1"/>
          </p:cNvSpPr>
          <p:nvPr>
            <p:ph type="body" idx="6"/>
          </p:nvPr>
        </p:nvSpPr>
        <p:spPr>
          <a:xfrm>
            <a:off x="5181600"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8" name="Google Shape;98;p12"/>
          <p:cNvSpPr>
            <a:spLocks noGrp="1"/>
          </p:cNvSpPr>
          <p:nvPr>
            <p:ph type="pic" idx="7"/>
          </p:nvPr>
        </p:nvSpPr>
        <p:spPr>
          <a:xfrm>
            <a:off x="2964547"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99" name="Google Shape;99;p12"/>
          <p:cNvSpPr>
            <a:spLocks noGrp="1"/>
          </p:cNvSpPr>
          <p:nvPr>
            <p:ph type="pic" idx="8"/>
          </p:nvPr>
        </p:nvSpPr>
        <p:spPr>
          <a:xfrm>
            <a:off x="5181600"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0" name="Google Shape;100;p12"/>
          <p:cNvSpPr>
            <a:spLocks noGrp="1"/>
          </p:cNvSpPr>
          <p:nvPr>
            <p:ph type="pic" idx="9"/>
          </p:nvPr>
        </p:nvSpPr>
        <p:spPr>
          <a:xfrm>
            <a:off x="7398653" y="1750547"/>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1" name="Google Shape;101;p12"/>
          <p:cNvSpPr txBox="1">
            <a:spLocks noGrp="1"/>
          </p:cNvSpPr>
          <p:nvPr>
            <p:ph type="body" idx="13"/>
          </p:nvPr>
        </p:nvSpPr>
        <p:spPr>
          <a:xfrm>
            <a:off x="9615708" y="455021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2" name="Google Shape;102;p12"/>
          <p:cNvSpPr txBox="1">
            <a:spLocks noGrp="1"/>
          </p:cNvSpPr>
          <p:nvPr>
            <p:ph type="body" idx="1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97472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Team Intro Layout">
  <p:cSld name="6 Team Intro Layou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05" name="Google Shape;105;p13"/>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3"/>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7" name="Google Shape;107;p13"/>
          <p:cNvSpPr>
            <a:spLocks noGrp="1"/>
          </p:cNvSpPr>
          <p:nvPr>
            <p:ph type="pic" idx="2"/>
          </p:nvPr>
        </p:nvSpPr>
        <p:spPr>
          <a:xfrm>
            <a:off x="572317"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08" name="Google Shape;108;p13"/>
          <p:cNvSpPr txBox="1">
            <a:spLocks noGrp="1"/>
          </p:cNvSpPr>
          <p:nvPr>
            <p:ph type="body" idx="1"/>
          </p:nvPr>
        </p:nvSpPr>
        <p:spPr>
          <a:xfrm>
            <a:off x="489189"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09" name="Google Shape;109;p13"/>
          <p:cNvSpPr txBox="1">
            <a:spLocks noGrp="1"/>
          </p:cNvSpPr>
          <p:nvPr>
            <p:ph type="body" idx="3"/>
          </p:nvPr>
        </p:nvSpPr>
        <p:spPr>
          <a:xfrm>
            <a:off x="2379981" y="4055661"/>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0" name="Google Shape;110;p13"/>
          <p:cNvSpPr txBox="1">
            <a:spLocks noGrp="1"/>
          </p:cNvSpPr>
          <p:nvPr>
            <p:ph type="body" idx="4"/>
          </p:nvPr>
        </p:nvSpPr>
        <p:spPr>
          <a:xfrm>
            <a:off x="4270773"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1" name="Google Shape;111;p13"/>
          <p:cNvSpPr>
            <a:spLocks noGrp="1"/>
          </p:cNvSpPr>
          <p:nvPr>
            <p:ph type="pic" idx="5"/>
          </p:nvPr>
        </p:nvSpPr>
        <p:spPr>
          <a:xfrm>
            <a:off x="2447823"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2" name="Google Shape;112;p13"/>
          <p:cNvSpPr>
            <a:spLocks noGrp="1"/>
          </p:cNvSpPr>
          <p:nvPr>
            <p:ph type="pic" idx="6"/>
          </p:nvPr>
        </p:nvSpPr>
        <p:spPr>
          <a:xfrm>
            <a:off x="4323329"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3" name="Google Shape;113;p13"/>
          <p:cNvSpPr txBox="1">
            <a:spLocks noGrp="1"/>
          </p:cNvSpPr>
          <p:nvPr>
            <p:ph type="body" idx="7"/>
          </p:nvPr>
        </p:nvSpPr>
        <p:spPr>
          <a:xfrm>
            <a:off x="6161565" y="4055661"/>
            <a:ext cx="1752400" cy="1103605"/>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4" name="Google Shape;114;p13"/>
          <p:cNvSpPr>
            <a:spLocks noGrp="1"/>
          </p:cNvSpPr>
          <p:nvPr>
            <p:ph type="pic" idx="8"/>
          </p:nvPr>
        </p:nvSpPr>
        <p:spPr>
          <a:xfrm>
            <a:off x="6198835" y="1499197"/>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5" name="Google Shape;115;p13"/>
          <p:cNvSpPr txBox="1">
            <a:spLocks noGrp="1"/>
          </p:cNvSpPr>
          <p:nvPr>
            <p:ph type="body" idx="9"/>
          </p:nvPr>
        </p:nvSpPr>
        <p:spPr>
          <a:xfrm>
            <a:off x="7975925" y="4950969"/>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6" name="Google Shape;116;p13"/>
          <p:cNvSpPr>
            <a:spLocks noGrp="1"/>
          </p:cNvSpPr>
          <p:nvPr>
            <p:ph type="pic" idx="13"/>
          </p:nvPr>
        </p:nvSpPr>
        <p:spPr>
          <a:xfrm>
            <a:off x="8074340" y="2394820"/>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7" name="Google Shape;117;p13"/>
          <p:cNvSpPr txBox="1">
            <a:spLocks noGrp="1"/>
          </p:cNvSpPr>
          <p:nvPr>
            <p:ph type="body" idx="14"/>
          </p:nvPr>
        </p:nvSpPr>
        <p:spPr>
          <a:xfrm>
            <a:off x="9866717" y="4055347"/>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18" name="Google Shape;118;p13"/>
          <p:cNvSpPr>
            <a:spLocks noGrp="1"/>
          </p:cNvSpPr>
          <p:nvPr>
            <p:ph type="pic" idx="15"/>
          </p:nvPr>
        </p:nvSpPr>
        <p:spPr>
          <a:xfrm>
            <a:off x="9949847" y="1501461"/>
            <a:ext cx="1662400" cy="2494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19" name="Google Shape;119;p13"/>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23677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831851" y="1923391"/>
            <a:ext cx="10515600" cy="53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300"/>
              <a:buFont typeface="Arial Black"/>
              <a:buNone/>
              <a:defRPr sz="3067"/>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2" name="Google Shape;122;p14"/>
          <p:cNvSpPr txBox="1">
            <a:spLocks noGrp="1"/>
          </p:cNvSpPr>
          <p:nvPr>
            <p:ph type="body" idx="1"/>
          </p:nvPr>
        </p:nvSpPr>
        <p:spPr>
          <a:xfrm>
            <a:off x="831851" y="2532991"/>
            <a:ext cx="10515600" cy="27432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500"/>
              <a:buNone/>
              <a:defRPr sz="2000">
                <a:solidFill>
                  <a:schemeClr val="dk1"/>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pPr lvl="0"/>
            <a:r>
              <a:rPr lang="en-US"/>
              <a:t>Click to edit Master text styles</a:t>
            </a:r>
          </a:p>
        </p:txBody>
      </p:sp>
      <p:sp>
        <p:nvSpPr>
          <p:cNvPr id="123" name="Google Shape;123;p1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1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5" name="Google Shape;125;p14"/>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723908294"/>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10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28" name="Google Shape;128;p15"/>
          <p:cNvSpPr txBox="1">
            <a:spLocks noGrp="1"/>
          </p:cNvSpPr>
          <p:nvPr>
            <p:ph type="body" idx="1"/>
          </p:nvPr>
        </p:nvSpPr>
        <p:spPr>
          <a:xfrm>
            <a:off x="5183188" y="987425"/>
            <a:ext cx="6172000" cy="480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pPr lvl="0"/>
            <a:r>
              <a:rPr lang="en-US"/>
              <a:t>Click to edit Master text styles</a:t>
            </a:r>
          </a:p>
        </p:txBody>
      </p:sp>
      <p:sp>
        <p:nvSpPr>
          <p:cNvPr id="129" name="Google Shape;129;p15"/>
          <p:cNvSpPr txBox="1">
            <a:spLocks noGrp="1"/>
          </p:cNvSpPr>
          <p:nvPr>
            <p:ph type="body" idx="2"/>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0" name="Google Shape;130;p1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1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2" name="Google Shape;132;p15"/>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3614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839788" y="457200"/>
            <a:ext cx="3932400" cy="16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24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35" name="Google Shape;135;p16"/>
          <p:cNvSpPr>
            <a:spLocks noGrp="1"/>
          </p:cNvSpPr>
          <p:nvPr>
            <p:ph type="pic" idx="2"/>
          </p:nvPr>
        </p:nvSpPr>
        <p:spPr>
          <a:xfrm>
            <a:off x="5183188" y="987425"/>
            <a:ext cx="6172000" cy="480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136" name="Google Shape;136;p16"/>
          <p:cNvSpPr txBox="1">
            <a:spLocks noGrp="1"/>
          </p:cNvSpPr>
          <p:nvPr>
            <p:ph type="body" idx="1"/>
          </p:nvPr>
        </p:nvSpPr>
        <p:spPr>
          <a:xfrm>
            <a:off x="839788" y="2057400"/>
            <a:ext cx="3932400" cy="375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37" name="Google Shape;137;p1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1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39" name="Google Shape;139;p16"/>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559531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114300" y="114301"/>
            <a:ext cx="11943600" cy="567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42" name="Google Shape;142;p1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1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44" name="Google Shape;144;p1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17093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Two-thirds Slide">
  <p:cSld name="Content Two-thirds Slide">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54" name="Google Shape;154;p19"/>
          <p:cNvSpPr txBox="1">
            <a:spLocks noGrp="1"/>
          </p:cNvSpPr>
          <p:nvPr>
            <p:ph type="body" idx="1"/>
          </p:nvPr>
        </p:nvSpPr>
        <p:spPr>
          <a:xfrm>
            <a:off x="7879080" y="1692167"/>
            <a:ext cx="34748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5" name="Google Shape;155;p19"/>
          <p:cNvSpPr txBox="1">
            <a:spLocks noGrp="1"/>
          </p:cNvSpPr>
          <p:nvPr>
            <p:ph type="body" idx="2"/>
          </p:nvPr>
        </p:nvSpPr>
        <p:spPr>
          <a:xfrm>
            <a:off x="838199" y="1692167"/>
            <a:ext cx="6949600" cy="4099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56" name="Google Shape;156;p1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1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58" name="Google Shape;158;p1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015098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 Heading One-third Slide">
  <p:cSld name="Sub Heading One-third Slide">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1" name="Google Shape;161;p20"/>
          <p:cNvSpPr txBox="1">
            <a:spLocks noGrp="1"/>
          </p:cNvSpPr>
          <p:nvPr>
            <p:ph type="body" idx="1"/>
          </p:nvPr>
        </p:nvSpPr>
        <p:spPr>
          <a:xfrm>
            <a:off x="839788" y="1552391"/>
            <a:ext cx="10515600" cy="6764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62" name="Google Shape;162;p20"/>
          <p:cNvSpPr txBox="1">
            <a:spLocks noGrp="1"/>
          </p:cNvSpPr>
          <p:nvPr>
            <p:ph type="body" idx="2"/>
          </p:nvPr>
        </p:nvSpPr>
        <p:spPr>
          <a:xfrm>
            <a:off x="839788" y="2213865"/>
            <a:ext cx="34748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3" name="Google Shape;163;p20"/>
          <p:cNvSpPr txBox="1">
            <a:spLocks noGrp="1"/>
          </p:cNvSpPr>
          <p:nvPr>
            <p:ph type="body" idx="3"/>
          </p:nvPr>
        </p:nvSpPr>
        <p:spPr>
          <a:xfrm>
            <a:off x="4419600" y="2213865"/>
            <a:ext cx="6935600" cy="357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64" name="Google Shape;164;p2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5" name="Google Shape;165;p2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66" name="Google Shape;166;p20"/>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226304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Slide">
  <p:cSld name="Three Columns Slide">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69" name="Google Shape;169;p21"/>
          <p:cNvSpPr txBox="1">
            <a:spLocks noGrp="1"/>
          </p:cNvSpPr>
          <p:nvPr>
            <p:ph type="body" idx="1"/>
          </p:nvPr>
        </p:nvSpPr>
        <p:spPr>
          <a:xfrm>
            <a:off x="787908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0" name="Google Shape;170;p21"/>
          <p:cNvSpPr txBox="1">
            <a:spLocks noGrp="1"/>
          </p:cNvSpPr>
          <p:nvPr>
            <p:ph type="body" idx="2"/>
          </p:nvPr>
        </p:nvSpPr>
        <p:spPr>
          <a:xfrm>
            <a:off x="838200" y="1729253"/>
            <a:ext cx="3474800" cy="406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1" name="Google Shape;171;p21"/>
          <p:cNvSpPr txBox="1">
            <a:spLocks noGrp="1"/>
          </p:cNvSpPr>
          <p:nvPr>
            <p:ph type="body" idx="3"/>
          </p:nvPr>
        </p:nvSpPr>
        <p:spPr>
          <a:xfrm>
            <a:off x="4358640" y="1733797"/>
            <a:ext cx="3474800" cy="4057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2" name="Google Shape;172;p21"/>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1"/>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74" name="Google Shape;174;p21"/>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49621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Team Intro Layout">
  <p:cSld name="4 Team Intro Layou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0" name="Google Shape;20;p3"/>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3"/>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2" name="Google Shape;22;p3"/>
          <p:cNvSpPr>
            <a:spLocks noGrp="1"/>
          </p:cNvSpPr>
          <p:nvPr>
            <p:ph type="pic" idx="2"/>
          </p:nvPr>
        </p:nvSpPr>
        <p:spPr>
          <a:xfrm>
            <a:off x="1121101"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3" name="Google Shape;23;p3"/>
          <p:cNvSpPr txBox="1">
            <a:spLocks noGrp="1"/>
          </p:cNvSpPr>
          <p:nvPr>
            <p:ph type="body" idx="1"/>
          </p:nvPr>
        </p:nvSpPr>
        <p:spPr>
          <a:xfrm>
            <a:off x="1121101"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4" name="Google Shape;24;p3"/>
          <p:cNvSpPr>
            <a:spLocks noGrp="1"/>
          </p:cNvSpPr>
          <p:nvPr>
            <p:ph type="pic" idx="3"/>
          </p:nvPr>
        </p:nvSpPr>
        <p:spPr>
          <a:xfrm>
            <a:off x="9242099"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5" name="Google Shape;25;p3"/>
          <p:cNvSpPr txBox="1">
            <a:spLocks noGrp="1"/>
          </p:cNvSpPr>
          <p:nvPr>
            <p:ph type="body" idx="4"/>
          </p:nvPr>
        </p:nvSpPr>
        <p:spPr>
          <a:xfrm>
            <a:off x="924209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6" name="Google Shape;26;p3"/>
          <p:cNvSpPr txBox="1">
            <a:spLocks noGrp="1"/>
          </p:cNvSpPr>
          <p:nvPr>
            <p:ph type="body" idx="5"/>
          </p:nvPr>
        </p:nvSpPr>
        <p:spPr>
          <a:xfrm>
            <a:off x="3828100"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7" name="Google Shape;27;p3"/>
          <p:cNvSpPr txBox="1">
            <a:spLocks noGrp="1"/>
          </p:cNvSpPr>
          <p:nvPr>
            <p:ph type="body" idx="6"/>
          </p:nvPr>
        </p:nvSpPr>
        <p:spPr>
          <a:xfrm>
            <a:off x="6535099" y="4553743"/>
            <a:ext cx="1828800" cy="840400"/>
          </a:xfrm>
          <a:prstGeom prst="rect">
            <a:avLst/>
          </a:prstGeom>
          <a:noFill/>
          <a:ln>
            <a:noFill/>
          </a:ln>
        </p:spPr>
        <p:txBody>
          <a:bodyPr spcFirstLastPara="1" wrap="square" lIns="68575" tIns="34275" rIns="68575" bIns="34275" anchor="t" anchorCtr="0">
            <a:spAutoFit/>
          </a:bodyPr>
          <a:lstStyle>
            <a:lvl1pPr marL="609585" lvl="0" indent="-304792" algn="l">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8" name="Google Shape;28;p3"/>
          <p:cNvSpPr>
            <a:spLocks noGrp="1"/>
          </p:cNvSpPr>
          <p:nvPr>
            <p:ph type="pic" idx="7"/>
          </p:nvPr>
        </p:nvSpPr>
        <p:spPr>
          <a:xfrm>
            <a:off x="3834465"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29" name="Google Shape;29;p3"/>
          <p:cNvSpPr>
            <a:spLocks noGrp="1"/>
          </p:cNvSpPr>
          <p:nvPr>
            <p:ph type="pic" idx="8"/>
          </p:nvPr>
        </p:nvSpPr>
        <p:spPr>
          <a:xfrm>
            <a:off x="6538283" y="1759301"/>
            <a:ext cx="1828800" cy="2743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0" name="Google Shape;30;p3"/>
          <p:cNvSpPr txBox="1">
            <a:spLocks noGrp="1"/>
          </p:cNvSpPr>
          <p:nvPr>
            <p:ph type="body" idx="9"/>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208131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Bottom Two Columns ">
  <p:cSld name="Content with Bottom Two Columns ">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77" name="Google Shape;177;p22"/>
          <p:cNvSpPr txBox="1">
            <a:spLocks noGrp="1"/>
          </p:cNvSpPr>
          <p:nvPr>
            <p:ph type="body" idx="1"/>
          </p:nvPr>
        </p:nvSpPr>
        <p:spPr>
          <a:xfrm>
            <a:off x="6205728" y="2958660"/>
            <a:ext cx="5148000" cy="2972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8" name="Google Shape;178;p22"/>
          <p:cNvSpPr txBox="1">
            <a:spLocks noGrp="1"/>
          </p:cNvSpPr>
          <p:nvPr>
            <p:ph type="body" idx="2"/>
          </p:nvPr>
        </p:nvSpPr>
        <p:spPr>
          <a:xfrm>
            <a:off x="838200" y="1725735"/>
            <a:ext cx="10515600" cy="1198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79" name="Google Shape;179;p22"/>
          <p:cNvSpPr txBox="1">
            <a:spLocks noGrp="1"/>
          </p:cNvSpPr>
          <p:nvPr>
            <p:ph type="body" idx="3"/>
          </p:nvPr>
        </p:nvSpPr>
        <p:spPr>
          <a:xfrm>
            <a:off x="838200" y="2958660"/>
            <a:ext cx="5148000" cy="2971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0" name="Google Shape;180;p22"/>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22"/>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82" name="Google Shape;182;p22"/>
          <p:cNvSpPr txBox="1">
            <a:spLocks noGrp="1"/>
          </p:cNvSpPr>
          <p:nvPr>
            <p:ph type="body" idx="4"/>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902028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Bottom Three Columns ">
  <p:cSld name="Content with Bottom Three Columns ">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85" name="Google Shape;185;p23"/>
          <p:cNvSpPr txBox="1">
            <a:spLocks noGrp="1"/>
          </p:cNvSpPr>
          <p:nvPr>
            <p:ph type="body" idx="1"/>
          </p:nvPr>
        </p:nvSpPr>
        <p:spPr>
          <a:xfrm>
            <a:off x="787908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6" name="Google Shape;186;p23"/>
          <p:cNvSpPr txBox="1">
            <a:spLocks noGrp="1"/>
          </p:cNvSpPr>
          <p:nvPr>
            <p:ph type="body" idx="2"/>
          </p:nvPr>
        </p:nvSpPr>
        <p:spPr>
          <a:xfrm>
            <a:off x="838200" y="1713399"/>
            <a:ext cx="10515600" cy="1092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7" name="Google Shape;187;p23"/>
          <p:cNvSpPr txBox="1">
            <a:spLocks noGrp="1"/>
          </p:cNvSpPr>
          <p:nvPr>
            <p:ph type="body" idx="3"/>
          </p:nvPr>
        </p:nvSpPr>
        <p:spPr>
          <a:xfrm>
            <a:off x="83820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8" name="Google Shape;188;p23"/>
          <p:cNvSpPr txBox="1">
            <a:spLocks noGrp="1"/>
          </p:cNvSpPr>
          <p:nvPr>
            <p:ph type="body" idx="4"/>
          </p:nvPr>
        </p:nvSpPr>
        <p:spPr>
          <a:xfrm>
            <a:off x="4358640" y="2806167"/>
            <a:ext cx="3474800" cy="2985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89" name="Google Shape;189;p23"/>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0" name="Google Shape;190;p23"/>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91" name="Google Shape;191;p23"/>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504371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s with Captions">
  <p:cSld name="3 Columns with Captions">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194" name="Google Shape;194;p24"/>
          <p:cNvSpPr txBox="1">
            <a:spLocks noGrp="1"/>
          </p:cNvSpPr>
          <p:nvPr>
            <p:ph type="body" idx="1"/>
          </p:nvPr>
        </p:nvSpPr>
        <p:spPr>
          <a:xfrm>
            <a:off x="838200" y="1662249"/>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5" name="Google Shape;195;p24"/>
          <p:cNvSpPr txBox="1">
            <a:spLocks noGrp="1"/>
          </p:cNvSpPr>
          <p:nvPr>
            <p:ph type="body" idx="2"/>
          </p:nvPr>
        </p:nvSpPr>
        <p:spPr>
          <a:xfrm>
            <a:off x="4358640" y="1662248"/>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6" name="Google Shape;196;p24"/>
          <p:cNvSpPr txBox="1">
            <a:spLocks noGrp="1"/>
          </p:cNvSpPr>
          <p:nvPr>
            <p:ph type="body" idx="3"/>
          </p:nvPr>
        </p:nvSpPr>
        <p:spPr>
          <a:xfrm>
            <a:off x="7879080" y="1662247"/>
            <a:ext cx="3474800" cy="3653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97" name="Google Shape;197;p24"/>
          <p:cNvSpPr txBox="1">
            <a:spLocks noGrp="1"/>
          </p:cNvSpPr>
          <p:nvPr>
            <p:ph type="body" idx="4"/>
          </p:nvPr>
        </p:nvSpPr>
        <p:spPr>
          <a:xfrm>
            <a:off x="838200" y="5315607"/>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8" name="Google Shape;198;p24"/>
          <p:cNvSpPr txBox="1">
            <a:spLocks noGrp="1"/>
          </p:cNvSpPr>
          <p:nvPr>
            <p:ph type="body" idx="5"/>
          </p:nvPr>
        </p:nvSpPr>
        <p:spPr>
          <a:xfrm>
            <a:off x="4358640" y="5334000"/>
            <a:ext cx="3474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199" name="Google Shape;199;p24"/>
          <p:cNvSpPr txBox="1">
            <a:spLocks noGrp="1"/>
          </p:cNvSpPr>
          <p:nvPr>
            <p:ph type="body" idx="6"/>
          </p:nvPr>
        </p:nvSpPr>
        <p:spPr>
          <a:xfrm>
            <a:off x="7875037" y="5334000"/>
            <a:ext cx="34788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0" name="Google Shape;200;p24"/>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24"/>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02" name="Google Shape;202;p24"/>
          <p:cNvSpPr txBox="1">
            <a:spLocks noGrp="1"/>
          </p:cNvSpPr>
          <p:nvPr>
            <p:ph type="body" idx="7"/>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423652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olumns and 2 Rows with Captions">
  <p:cSld name="3 Columns and 2 Rows with Captions">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05" name="Google Shape;205;p25"/>
          <p:cNvSpPr txBox="1">
            <a:spLocks noGrp="1"/>
          </p:cNvSpPr>
          <p:nvPr>
            <p:ph type="body" idx="1"/>
          </p:nvPr>
        </p:nvSpPr>
        <p:spPr>
          <a:xfrm>
            <a:off x="84124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6" name="Google Shape;206;p25"/>
          <p:cNvSpPr txBox="1">
            <a:spLocks noGrp="1"/>
          </p:cNvSpPr>
          <p:nvPr>
            <p:ph type="body" idx="2"/>
          </p:nvPr>
        </p:nvSpPr>
        <p:spPr>
          <a:xfrm>
            <a:off x="4358640"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7" name="Google Shape;207;p25"/>
          <p:cNvSpPr txBox="1">
            <a:spLocks noGrp="1"/>
          </p:cNvSpPr>
          <p:nvPr>
            <p:ph type="body" idx="3"/>
          </p:nvPr>
        </p:nvSpPr>
        <p:spPr>
          <a:xfrm>
            <a:off x="7882128" y="1541383"/>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08" name="Google Shape;208;p25"/>
          <p:cNvSpPr txBox="1">
            <a:spLocks noGrp="1"/>
          </p:cNvSpPr>
          <p:nvPr>
            <p:ph type="body" idx="4"/>
          </p:nvPr>
        </p:nvSpPr>
        <p:spPr>
          <a:xfrm>
            <a:off x="841248" y="5334000"/>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09" name="Google Shape;209;p25"/>
          <p:cNvSpPr txBox="1">
            <a:spLocks noGrp="1"/>
          </p:cNvSpPr>
          <p:nvPr>
            <p:ph type="body" idx="5"/>
          </p:nvPr>
        </p:nvSpPr>
        <p:spPr>
          <a:xfrm>
            <a:off x="4350883"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0" name="Google Shape;210;p25"/>
          <p:cNvSpPr txBox="1">
            <a:spLocks noGrp="1"/>
          </p:cNvSpPr>
          <p:nvPr>
            <p:ph type="body" idx="6"/>
          </p:nvPr>
        </p:nvSpPr>
        <p:spPr>
          <a:xfrm>
            <a:off x="7882128" y="5334000"/>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1" name="Google Shape;211;p25"/>
          <p:cNvSpPr txBox="1">
            <a:spLocks noGrp="1"/>
          </p:cNvSpPr>
          <p:nvPr>
            <p:ph type="body" idx="7"/>
          </p:nvPr>
        </p:nvSpPr>
        <p:spPr>
          <a:xfrm>
            <a:off x="841248" y="3156308"/>
            <a:ext cx="34732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2" name="Google Shape;212;p25"/>
          <p:cNvSpPr txBox="1">
            <a:spLocks noGrp="1"/>
          </p:cNvSpPr>
          <p:nvPr>
            <p:ph type="body" idx="8"/>
          </p:nvPr>
        </p:nvSpPr>
        <p:spPr>
          <a:xfrm>
            <a:off x="4350883"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3" name="Google Shape;213;p25"/>
          <p:cNvSpPr txBox="1">
            <a:spLocks noGrp="1"/>
          </p:cNvSpPr>
          <p:nvPr>
            <p:ph type="body" idx="9"/>
          </p:nvPr>
        </p:nvSpPr>
        <p:spPr>
          <a:xfrm>
            <a:off x="7882128" y="3156308"/>
            <a:ext cx="3490400" cy="457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214" name="Google Shape;214;p25"/>
          <p:cNvSpPr txBox="1">
            <a:spLocks noGrp="1"/>
          </p:cNvSpPr>
          <p:nvPr>
            <p:ph type="body" idx="13"/>
          </p:nvPr>
        </p:nvSpPr>
        <p:spPr>
          <a:xfrm>
            <a:off x="84124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5" name="Google Shape;215;p25"/>
          <p:cNvSpPr txBox="1">
            <a:spLocks noGrp="1"/>
          </p:cNvSpPr>
          <p:nvPr>
            <p:ph type="body" idx="14"/>
          </p:nvPr>
        </p:nvSpPr>
        <p:spPr>
          <a:xfrm>
            <a:off x="4358640"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6" name="Google Shape;216;p25"/>
          <p:cNvSpPr txBox="1">
            <a:spLocks noGrp="1"/>
          </p:cNvSpPr>
          <p:nvPr>
            <p:ph type="body" idx="15"/>
          </p:nvPr>
        </p:nvSpPr>
        <p:spPr>
          <a:xfrm>
            <a:off x="7882128" y="3719455"/>
            <a:ext cx="3474800" cy="1600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17" name="Google Shape;217;p2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19" name="Google Shape;219;p25"/>
          <p:cNvSpPr txBox="1">
            <a:spLocks noGrp="1"/>
          </p:cNvSpPr>
          <p:nvPr>
            <p:ph type="body" idx="1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35125975"/>
      </p:ext>
    </p:extLst>
  </p:cSld>
  <p:clrMapOvr>
    <a:masterClrMapping/>
  </p:clrMapOvr>
  <p:extLst>
    <p:ext uri="{DCECCB84-F9BA-43D5-87BE-67443E8EF086}">
      <p15:sldGuideLst xmlns:p15="http://schemas.microsoft.com/office/powerpoint/2012/main">
        <p15:guide id="1" orient="horz" pos="189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2" name="Google Shape;222;p26"/>
          <p:cNvSpPr txBox="1">
            <a:spLocks noGrp="1"/>
          </p:cNvSpPr>
          <p:nvPr>
            <p:ph type="body" idx="1"/>
          </p:nvPr>
        </p:nvSpPr>
        <p:spPr>
          <a:xfrm rot="5400000">
            <a:off x="3949000" y="-1613789"/>
            <a:ext cx="42940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3" name="Google Shape;223;p2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2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25" name="Google Shape;225;p26"/>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01849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228" name="Google Shape;228;p27"/>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229" name="Google Shape;229;p2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0" name="Google Shape;230;p2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231" name="Google Shape;231;p27"/>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46890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onsor and Advisor Layout">
  <p:cSld name="Sponsor and Advisor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30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3" name="Google Shape;33;p4"/>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4"/>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35" name="Google Shape;35;p4"/>
          <p:cNvSpPr>
            <a:spLocks noGrp="1"/>
          </p:cNvSpPr>
          <p:nvPr>
            <p:ph type="pic" idx="2"/>
          </p:nvPr>
        </p:nvSpPr>
        <p:spPr>
          <a:xfrm>
            <a:off x="3153949"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6" name="Google Shape;36;p4"/>
          <p:cNvSpPr txBox="1">
            <a:spLocks noGrp="1"/>
          </p:cNvSpPr>
          <p:nvPr>
            <p:ph type="body" idx="1"/>
          </p:nvPr>
        </p:nvSpPr>
        <p:spPr>
          <a:xfrm>
            <a:off x="2623885" y="5063315"/>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37" name="Google Shape;37;p4"/>
          <p:cNvSpPr>
            <a:spLocks noGrp="1"/>
          </p:cNvSpPr>
          <p:nvPr>
            <p:ph type="pic" idx="3"/>
          </p:nvPr>
        </p:nvSpPr>
        <p:spPr>
          <a:xfrm>
            <a:off x="7577816" y="2912764"/>
            <a:ext cx="1374000" cy="2061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8" name="Google Shape;38;p4"/>
          <p:cNvSpPr>
            <a:spLocks noGrp="1"/>
          </p:cNvSpPr>
          <p:nvPr>
            <p:ph type="pic" idx="4"/>
          </p:nvPr>
        </p:nvSpPr>
        <p:spPr>
          <a:xfrm>
            <a:off x="2623885" y="1451620"/>
            <a:ext cx="6858000" cy="13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r>
              <a:rPr lang="en-US"/>
              <a:t>Click icon to add picture</a:t>
            </a:r>
            <a:endParaRPr/>
          </a:p>
        </p:txBody>
      </p:sp>
      <p:sp>
        <p:nvSpPr>
          <p:cNvPr id="39" name="Google Shape;39;p4"/>
          <p:cNvSpPr txBox="1">
            <a:spLocks noGrp="1"/>
          </p:cNvSpPr>
          <p:nvPr>
            <p:ph type="body" idx="5"/>
          </p:nvPr>
        </p:nvSpPr>
        <p:spPr>
          <a:xfrm>
            <a:off x="7047752" y="5098443"/>
            <a:ext cx="2434000" cy="845009"/>
          </a:xfrm>
          <a:prstGeom prst="rect">
            <a:avLst/>
          </a:prstGeom>
          <a:noFill/>
          <a:ln>
            <a:noFill/>
          </a:ln>
        </p:spPr>
        <p:txBody>
          <a:bodyPr spcFirstLastPara="1" wrap="square" lIns="68575" tIns="34275" rIns="68575" bIns="34275" anchor="t" anchorCtr="0">
            <a:spAutoFit/>
          </a:bodyPr>
          <a:lstStyle>
            <a:lvl1pPr marL="609585" lvl="0" indent="-304792" algn="ctr">
              <a:lnSpc>
                <a:spcPct val="90000"/>
              </a:lnSpc>
              <a:spcBef>
                <a:spcPts val="0"/>
              </a:spcBef>
              <a:spcAft>
                <a:spcPts val="0"/>
              </a:spcAft>
              <a:buClr>
                <a:schemeClr val="dk1"/>
              </a:buClr>
              <a:buSzPts val="1400"/>
              <a:buNone/>
              <a:defRPr sz="1867" i="0">
                <a:latin typeface="Arial"/>
                <a:ea typeface="Arial"/>
                <a:cs typeface="Arial"/>
                <a:sym typeface="Aria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0" name="Google Shape;40;p4"/>
          <p:cNvSpPr txBox="1">
            <a:spLocks noGrp="1"/>
          </p:cNvSpPr>
          <p:nvPr>
            <p:ph type="body" idx="6"/>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70256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831851" y="3581400"/>
            <a:ext cx="10515600" cy="1500000"/>
          </a:xfrm>
          <a:prstGeom prst="rect">
            <a:avLst/>
          </a:prstGeom>
          <a:noFill/>
          <a:ln>
            <a:noFill/>
          </a:ln>
        </p:spPr>
        <p:txBody>
          <a:bodyPr spcFirstLastPara="1" wrap="square" lIns="68575" tIns="34275" rIns="68575" bIns="34275" anchor="t" anchorCtr="0">
            <a:normAutofit/>
          </a:bodyPr>
          <a:lstStyle>
            <a:lvl1pPr marL="609585" lvl="0" indent="-457189" algn="l">
              <a:lnSpc>
                <a:spcPct val="90000"/>
              </a:lnSpc>
              <a:spcBef>
                <a:spcPts val="1067"/>
              </a:spcBef>
              <a:spcAft>
                <a:spcPts val="0"/>
              </a:spcAft>
              <a:buClr>
                <a:schemeClr val="dk1"/>
              </a:buClr>
              <a:buSzPts val="1800"/>
              <a:buChar char="•"/>
              <a:defRPr sz="2400"/>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43" name="Google Shape;43;p5"/>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5"/>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45" name="Google Shape;45;p5"/>
          <p:cNvSpPr txBox="1">
            <a:spLocks noGrp="1"/>
          </p:cNvSpPr>
          <p:nvPr>
            <p:ph type="title"/>
          </p:nvPr>
        </p:nvSpPr>
        <p:spPr>
          <a:xfrm>
            <a:off x="838200" y="1143000"/>
            <a:ext cx="10515600" cy="2286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4500"/>
              <a:buFont typeface="Arial Black"/>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Tree>
    <p:extLst>
      <p:ext uri="{BB962C8B-B14F-4D97-AF65-F5344CB8AC3E}">
        <p14:creationId xmlns:p14="http://schemas.microsoft.com/office/powerpoint/2010/main" val="61351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8" name="Google Shape;48;p6"/>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6"/>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0" name="Google Shape;50;p6"/>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46210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
        <p:nvSpPr>
          <p:cNvPr id="52" name="Google Shape;52;p7"/>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54" name="Google Shape;54;p7"/>
          <p:cNvSpPr txBox="1">
            <a:spLocks noGrp="1"/>
          </p:cNvSpPr>
          <p:nvPr>
            <p:ph type="body" idx="1"/>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66149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57" name="Google Shape;57;p8"/>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58" name="Google Shape;58;p8"/>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8"/>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0" name="Google Shape;60;p8"/>
          <p:cNvSpPr txBox="1">
            <a:spLocks noGrp="1"/>
          </p:cNvSpPr>
          <p:nvPr>
            <p:ph type="body" idx="2"/>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23480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63" name="Google Shape;63;p9"/>
          <p:cNvSpPr txBox="1">
            <a:spLocks noGrp="1"/>
          </p:cNvSpPr>
          <p:nvPr>
            <p:ph type="body" idx="1"/>
          </p:nvPr>
        </p:nvSpPr>
        <p:spPr>
          <a:xfrm>
            <a:off x="838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4" name="Google Shape;64;p9"/>
          <p:cNvSpPr txBox="1">
            <a:spLocks noGrp="1"/>
          </p:cNvSpPr>
          <p:nvPr>
            <p:ph type="body" idx="2"/>
          </p:nvPr>
        </p:nvSpPr>
        <p:spPr>
          <a:xfrm>
            <a:off x="6172200" y="1825625"/>
            <a:ext cx="5181600" cy="396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65" name="Google Shape;65;p9"/>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9"/>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67" name="Google Shape;67;p9"/>
          <p:cNvSpPr txBox="1">
            <a:spLocks noGrp="1"/>
          </p:cNvSpPr>
          <p:nvPr>
            <p:ph type="body" idx="3"/>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0914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365125"/>
            <a:ext cx="10515600" cy="99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B7B09C"/>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70" name="Google Shape;70;p10"/>
          <p:cNvSpPr txBox="1">
            <a:spLocks noGrp="1"/>
          </p:cNvSpPr>
          <p:nvPr>
            <p:ph type="body" idx="1"/>
          </p:nvPr>
        </p:nvSpPr>
        <p:spPr>
          <a:xfrm>
            <a:off x="839788" y="1681163"/>
            <a:ext cx="51576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1" name="Google Shape;71;p10"/>
          <p:cNvSpPr txBox="1">
            <a:spLocks noGrp="1"/>
          </p:cNvSpPr>
          <p:nvPr>
            <p:ph type="body" idx="2"/>
          </p:nvPr>
        </p:nvSpPr>
        <p:spPr>
          <a:xfrm>
            <a:off x="839788" y="2505075"/>
            <a:ext cx="51576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2" name="Google Shape;72;p10"/>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73" name="Google Shape;73;p10"/>
          <p:cNvSpPr txBox="1">
            <a:spLocks noGrp="1"/>
          </p:cNvSpPr>
          <p:nvPr>
            <p:ph type="body" idx="4"/>
          </p:nvPr>
        </p:nvSpPr>
        <p:spPr>
          <a:xfrm>
            <a:off x="6172200" y="2505075"/>
            <a:ext cx="5183200" cy="3286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4" name="Google Shape;74;p10"/>
          <p:cNvSpPr txBox="1">
            <a:spLocks noGrp="1"/>
          </p:cNvSpPr>
          <p:nvPr>
            <p:ph type="ftr" idx="11"/>
          </p:nvPr>
        </p:nvSpPr>
        <p:spPr>
          <a:xfrm>
            <a:off x="4038600" y="6205048"/>
            <a:ext cx="4114800" cy="365200"/>
          </a:xfrm>
          <a:prstGeom prst="rect">
            <a:avLst/>
          </a:prstGeom>
          <a:noFill/>
          <a:ln>
            <a:noFill/>
          </a:ln>
        </p:spPr>
        <p:txBody>
          <a:bodyPr spcFirstLastPara="1" wrap="square" lIns="68575" tIns="34275" rIns="68575" bIns="34275" anchor="t" anchorCtr="0">
            <a:noAutofit/>
          </a:bodyPr>
          <a:lstStyle>
            <a:lvl1pPr lvl="0" algn="ctr">
              <a:spcBef>
                <a:spcPts val="0"/>
              </a:spcBef>
              <a:spcAft>
                <a:spcPts val="0"/>
              </a:spcAft>
              <a:buSzPts val="1100"/>
              <a:buNone/>
              <a:defRPr sz="1467">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0"/>
          <p:cNvSpPr txBox="1">
            <a:spLocks noGrp="1"/>
          </p:cNvSpPr>
          <p:nvPr>
            <p:ph type="sldNum" idx="12"/>
          </p:nvPr>
        </p:nvSpPr>
        <p:spPr>
          <a:xfrm>
            <a:off x="11353800" y="6205048"/>
            <a:ext cx="704000" cy="3652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1467">
                <a:solidFill>
                  <a:schemeClr val="dk1"/>
                </a:solidFill>
                <a:latin typeface="Arial"/>
                <a:ea typeface="Arial"/>
                <a:cs typeface="Arial"/>
                <a:sym typeface="Arial"/>
              </a:defRPr>
            </a:lvl1pPr>
            <a:lvl2pPr marL="0" lvl="1" indent="0" algn="r">
              <a:spcBef>
                <a:spcPts val="0"/>
              </a:spcBef>
              <a:buNone/>
              <a:defRPr sz="1467">
                <a:solidFill>
                  <a:schemeClr val="dk1"/>
                </a:solidFill>
                <a:latin typeface="Arial"/>
                <a:ea typeface="Arial"/>
                <a:cs typeface="Arial"/>
                <a:sym typeface="Arial"/>
              </a:defRPr>
            </a:lvl2pPr>
            <a:lvl3pPr marL="0" lvl="2" indent="0" algn="r">
              <a:spcBef>
                <a:spcPts val="0"/>
              </a:spcBef>
              <a:buNone/>
              <a:defRPr sz="1467">
                <a:solidFill>
                  <a:schemeClr val="dk1"/>
                </a:solidFill>
                <a:latin typeface="Arial"/>
                <a:ea typeface="Arial"/>
                <a:cs typeface="Arial"/>
                <a:sym typeface="Arial"/>
              </a:defRPr>
            </a:lvl3pPr>
            <a:lvl4pPr marL="0" lvl="3" indent="0" algn="r">
              <a:spcBef>
                <a:spcPts val="0"/>
              </a:spcBef>
              <a:buNone/>
              <a:defRPr sz="1467">
                <a:solidFill>
                  <a:schemeClr val="dk1"/>
                </a:solidFill>
                <a:latin typeface="Arial"/>
                <a:ea typeface="Arial"/>
                <a:cs typeface="Arial"/>
                <a:sym typeface="Arial"/>
              </a:defRPr>
            </a:lvl4pPr>
            <a:lvl5pPr marL="0" lvl="4" indent="0" algn="r">
              <a:spcBef>
                <a:spcPts val="0"/>
              </a:spcBef>
              <a:buNone/>
              <a:defRPr sz="1467">
                <a:solidFill>
                  <a:schemeClr val="dk1"/>
                </a:solidFill>
                <a:latin typeface="Arial"/>
                <a:ea typeface="Arial"/>
                <a:cs typeface="Arial"/>
                <a:sym typeface="Arial"/>
              </a:defRPr>
            </a:lvl5pPr>
            <a:lvl6pPr marL="0" lvl="5" indent="0" algn="r">
              <a:spcBef>
                <a:spcPts val="0"/>
              </a:spcBef>
              <a:buNone/>
              <a:defRPr sz="1467">
                <a:solidFill>
                  <a:schemeClr val="dk1"/>
                </a:solidFill>
                <a:latin typeface="Arial"/>
                <a:ea typeface="Arial"/>
                <a:cs typeface="Arial"/>
                <a:sym typeface="Arial"/>
              </a:defRPr>
            </a:lvl6pPr>
            <a:lvl7pPr marL="0" lvl="6" indent="0" algn="r">
              <a:spcBef>
                <a:spcPts val="0"/>
              </a:spcBef>
              <a:buNone/>
              <a:defRPr sz="1467">
                <a:solidFill>
                  <a:schemeClr val="dk1"/>
                </a:solidFill>
                <a:latin typeface="Arial"/>
                <a:ea typeface="Arial"/>
                <a:cs typeface="Arial"/>
                <a:sym typeface="Arial"/>
              </a:defRPr>
            </a:lvl7pPr>
            <a:lvl8pPr marL="0" lvl="7" indent="0" algn="r">
              <a:spcBef>
                <a:spcPts val="0"/>
              </a:spcBef>
              <a:buNone/>
              <a:defRPr sz="1467">
                <a:solidFill>
                  <a:schemeClr val="dk1"/>
                </a:solidFill>
                <a:latin typeface="Arial"/>
                <a:ea typeface="Arial"/>
                <a:cs typeface="Arial"/>
                <a:sym typeface="Arial"/>
              </a:defRPr>
            </a:lvl8pPr>
            <a:lvl9pPr marL="0" lvl="8" indent="0" algn="r">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76" name="Google Shape;76;p10"/>
          <p:cNvSpPr txBox="1">
            <a:spLocks noGrp="1"/>
          </p:cNvSpPr>
          <p:nvPr>
            <p:ph type="body" idx="5"/>
          </p:nvPr>
        </p:nvSpPr>
        <p:spPr>
          <a:xfrm>
            <a:off x="10363200" y="5611399"/>
            <a:ext cx="1828800" cy="3108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100"/>
              <a:buNone/>
              <a:defRPr sz="14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61102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943600"/>
            <a:ext cx="12192000" cy="914400"/>
          </a:xfrm>
          <a:prstGeom prst="rect">
            <a:avLst/>
          </a:prstGeom>
          <a:solidFill>
            <a:srgbClr val="B7B09C">
              <a:alpha val="49803"/>
            </a:srgb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sp>
        <p:nvSpPr>
          <p:cNvPr id="7" name="Google Shape;7;p1"/>
          <p:cNvSpPr txBox="1">
            <a:spLocks noGrp="1"/>
          </p:cNvSpPr>
          <p:nvPr>
            <p:ph type="body" idx="1"/>
          </p:nvPr>
        </p:nvSpPr>
        <p:spPr>
          <a:xfrm>
            <a:off x="838200" y="1497011"/>
            <a:ext cx="10515600" cy="4294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title"/>
          </p:nvPr>
        </p:nvSpPr>
        <p:spPr>
          <a:xfrm>
            <a:off x="838200" y="365125"/>
            <a:ext cx="10515600" cy="996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B7B09C"/>
              </a:buClr>
              <a:buSzPts val="3000"/>
              <a:buFont typeface="Arial Black"/>
              <a:buNone/>
              <a:defRPr sz="3000" b="1" i="0" u="none" strike="noStrike" cap="none">
                <a:solidFill>
                  <a:srgbClr val="B7B09C"/>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9" name="Google Shape;9;p1"/>
          <p:cNvPicPr preferRelativeResize="0"/>
          <p:nvPr/>
        </p:nvPicPr>
        <p:blipFill rotWithShape="1">
          <a:blip r:embed="rId27">
            <a:alphaModFix/>
          </a:blip>
          <a:srcRect/>
          <a:stretch/>
        </p:blipFill>
        <p:spPr>
          <a:xfrm>
            <a:off x="9204139" y="6153076"/>
            <a:ext cx="2149659" cy="495448"/>
          </a:xfrm>
          <a:prstGeom prst="rect">
            <a:avLst/>
          </a:prstGeom>
          <a:noFill/>
          <a:ln>
            <a:noFill/>
          </a:ln>
        </p:spPr>
      </p:pic>
      <p:sp>
        <p:nvSpPr>
          <p:cNvPr id="10" name="Google Shape;10;p1"/>
          <p:cNvSpPr txBox="1">
            <a:spLocks noGrp="1"/>
          </p:cNvSpPr>
          <p:nvPr>
            <p:ph type="ftr" idx="11"/>
          </p:nvPr>
        </p:nvSpPr>
        <p:spPr>
          <a:xfrm>
            <a:off x="4038600" y="6218237"/>
            <a:ext cx="4114800" cy="3652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1467">
                <a:solidFill>
                  <a:schemeClr val="dk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11574780" y="6218237"/>
            <a:ext cx="502800" cy="3652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67">
                <a:solidFill>
                  <a:schemeClr val="dk1"/>
                </a:solidFill>
                <a:latin typeface="Arial"/>
                <a:ea typeface="Arial"/>
                <a:cs typeface="Arial"/>
                <a:sym typeface="Arial"/>
              </a:defRPr>
            </a:lvl1pPr>
            <a:lvl2pPr marL="0" marR="0" lvl="1" indent="0" algn="r" rtl="0">
              <a:spcBef>
                <a:spcPts val="0"/>
              </a:spcBef>
              <a:buNone/>
              <a:defRPr sz="1467">
                <a:solidFill>
                  <a:schemeClr val="dk1"/>
                </a:solidFill>
                <a:latin typeface="Arial"/>
                <a:ea typeface="Arial"/>
                <a:cs typeface="Arial"/>
                <a:sym typeface="Arial"/>
              </a:defRPr>
            </a:lvl2pPr>
            <a:lvl3pPr marL="0" marR="0" lvl="2" indent="0" algn="r" rtl="0">
              <a:spcBef>
                <a:spcPts val="0"/>
              </a:spcBef>
              <a:buNone/>
              <a:defRPr sz="1467">
                <a:solidFill>
                  <a:schemeClr val="dk1"/>
                </a:solidFill>
                <a:latin typeface="Arial"/>
                <a:ea typeface="Arial"/>
                <a:cs typeface="Arial"/>
                <a:sym typeface="Arial"/>
              </a:defRPr>
            </a:lvl3pPr>
            <a:lvl4pPr marL="0" marR="0" lvl="3" indent="0" algn="r" rtl="0">
              <a:spcBef>
                <a:spcPts val="0"/>
              </a:spcBef>
              <a:buNone/>
              <a:defRPr sz="1467">
                <a:solidFill>
                  <a:schemeClr val="dk1"/>
                </a:solidFill>
                <a:latin typeface="Arial"/>
                <a:ea typeface="Arial"/>
                <a:cs typeface="Arial"/>
                <a:sym typeface="Arial"/>
              </a:defRPr>
            </a:lvl4pPr>
            <a:lvl5pPr marL="0" marR="0" lvl="4" indent="0" algn="r" rtl="0">
              <a:spcBef>
                <a:spcPts val="0"/>
              </a:spcBef>
              <a:buNone/>
              <a:defRPr sz="1467">
                <a:solidFill>
                  <a:schemeClr val="dk1"/>
                </a:solidFill>
                <a:latin typeface="Arial"/>
                <a:ea typeface="Arial"/>
                <a:cs typeface="Arial"/>
                <a:sym typeface="Arial"/>
              </a:defRPr>
            </a:lvl5pPr>
            <a:lvl6pPr marL="0" marR="0" lvl="5" indent="0" algn="r" rtl="0">
              <a:spcBef>
                <a:spcPts val="0"/>
              </a:spcBef>
              <a:buNone/>
              <a:defRPr sz="1467">
                <a:solidFill>
                  <a:schemeClr val="dk1"/>
                </a:solidFill>
                <a:latin typeface="Arial"/>
                <a:ea typeface="Arial"/>
                <a:cs typeface="Arial"/>
                <a:sym typeface="Arial"/>
              </a:defRPr>
            </a:lvl6pPr>
            <a:lvl7pPr marL="0" marR="0" lvl="6" indent="0" algn="r" rtl="0">
              <a:spcBef>
                <a:spcPts val="0"/>
              </a:spcBef>
              <a:buNone/>
              <a:defRPr sz="1467">
                <a:solidFill>
                  <a:schemeClr val="dk1"/>
                </a:solidFill>
                <a:latin typeface="Arial"/>
                <a:ea typeface="Arial"/>
                <a:cs typeface="Arial"/>
                <a:sym typeface="Arial"/>
              </a:defRPr>
            </a:lvl7pPr>
            <a:lvl8pPr marL="0" marR="0" lvl="7" indent="0" algn="r" rtl="0">
              <a:spcBef>
                <a:spcPts val="0"/>
              </a:spcBef>
              <a:buNone/>
              <a:defRPr sz="1467">
                <a:solidFill>
                  <a:schemeClr val="dk1"/>
                </a:solidFill>
                <a:latin typeface="Arial"/>
                <a:ea typeface="Arial"/>
                <a:cs typeface="Arial"/>
                <a:sym typeface="Arial"/>
              </a:defRPr>
            </a:lvl8pPr>
            <a:lvl9pPr marL="0" marR="0" lvl="8" indent="0" algn="r" rtl="0">
              <a:spcBef>
                <a:spcPts val="0"/>
              </a:spcBef>
              <a:buNone/>
              <a:defRPr sz="1467">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12" name="Google Shape;12;p1"/>
          <p:cNvSpPr txBox="1"/>
          <p:nvPr/>
        </p:nvSpPr>
        <p:spPr>
          <a:xfrm>
            <a:off x="114300" y="6246913"/>
            <a:ext cx="3278400" cy="543826"/>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1467">
                <a:solidFill>
                  <a:schemeClr val="dk1"/>
                </a:solidFill>
                <a:latin typeface="Arial"/>
                <a:ea typeface="Arial"/>
                <a:cs typeface="Arial"/>
                <a:sym typeface="Arial"/>
              </a:rPr>
              <a:t>Department of Mechanical Engineering</a:t>
            </a:r>
            <a:endParaRPr sz="1467"/>
          </a:p>
        </p:txBody>
      </p:sp>
    </p:spTree>
    <p:extLst>
      <p:ext uri="{BB962C8B-B14F-4D97-AF65-F5344CB8AC3E}">
        <p14:creationId xmlns:p14="http://schemas.microsoft.com/office/powerpoint/2010/main" val="10034879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4">
          <p15:clr>
            <a:srgbClr val="F26B43"/>
          </p15:clr>
        </p15:guide>
        <p15:guide id="2" orient="horz" pos="3186">
          <p15:clr>
            <a:srgbClr val="F26B43"/>
          </p15:clr>
        </p15:guide>
        <p15:guide id="3" pos="54">
          <p15:clr>
            <a:srgbClr val="F26B43"/>
          </p15:clr>
        </p15:guide>
        <p15:guide id="4" pos="5706">
          <p15:clr>
            <a:srgbClr val="F26B43"/>
          </p15:clr>
        </p15:guide>
        <p15:guide id="5" orient="horz" pos="2736">
          <p15:clr>
            <a:srgbClr val="F26B43"/>
          </p15:clr>
        </p15:guide>
        <p15:guide id="6" orient="horz" pos="1620">
          <p15:clr>
            <a:srgbClr val="F26B43"/>
          </p15:clr>
        </p15:guide>
        <p15:guide id="7" pos="2880">
          <p15:clr>
            <a:srgbClr val="F26B43"/>
          </p15:clr>
        </p15:guide>
        <p15:guide id="8" orient="horz" pos="17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4.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35.png"/><Relationship Id="rId16"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2.svg"/><Relationship Id="rId5" Type="http://schemas.openxmlformats.org/officeDocument/2006/relationships/image" Target="../media/image38.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5.sv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p:nvPr/>
        </p:nvSpPr>
        <p:spPr>
          <a:xfrm>
            <a:off x="0" y="3489959"/>
            <a:ext cx="12224400" cy="3377567"/>
          </a:xfrm>
          <a:prstGeom prst="flowChartProcess">
            <a:avLst/>
          </a:prstGeom>
          <a:solidFill>
            <a:schemeClr val="accent1">
              <a:lumMod val="60000"/>
              <a:lumOff val="40000"/>
            </a:schemeClr>
          </a:solidFill>
          <a:ln>
            <a:solidFill>
              <a:srgbClr val="BCB6A4"/>
            </a:solidFill>
          </a:ln>
          <a:effectLst>
            <a:outerShdw blurRad="57150" dist="19050" dir="5400000" algn="bl" rotWithShape="0">
              <a:srgbClr val="D9EAD3">
                <a:alpha val="49800"/>
              </a:srgbClr>
            </a:outerShdw>
            <a:reflection endPos="30000" dist="38100" dir="5400000" fadeDir="5400012" sy="-100000" algn="bl" rotWithShape="0"/>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38761D"/>
              </a:solidFill>
              <a:effectLst/>
              <a:uLnTx/>
              <a:uFillTx/>
              <a:latin typeface="Arial"/>
              <a:ea typeface="Arial"/>
              <a:cs typeface="Arial"/>
              <a:sym typeface="Arial"/>
            </a:endParaRPr>
          </a:p>
        </p:txBody>
      </p:sp>
      <p:sp>
        <p:nvSpPr>
          <p:cNvPr id="237" name="Google Shape;237;p28"/>
          <p:cNvSpPr txBox="1">
            <a:spLocks noGrp="1"/>
          </p:cNvSpPr>
          <p:nvPr>
            <p:ph type="ctrTitle"/>
          </p:nvPr>
        </p:nvSpPr>
        <p:spPr>
          <a:xfrm>
            <a:off x="506967" y="1037949"/>
            <a:ext cx="6882967" cy="1655600"/>
          </a:xfrm>
          <a:prstGeom prst="rect">
            <a:avLst/>
          </a:prstGeom>
          <a:noFill/>
          <a:ln>
            <a:noFill/>
          </a:ln>
        </p:spPr>
        <p:txBody>
          <a:bodyPr spcFirstLastPara="1" wrap="square" lIns="91433" tIns="45700" rIns="91433" bIns="45700" anchor="b" anchorCtr="0">
            <a:noAutofit/>
          </a:bodyPr>
          <a:lstStyle/>
          <a:p>
            <a:r>
              <a:rPr lang="en" sz="5333">
                <a:solidFill>
                  <a:srgbClr val="000000"/>
                </a:solidFill>
                <a:latin typeface="Arial Black" panose="020B0A04020102020204" pitchFamily="34" charset="0"/>
                <a:cs typeface="Aldhabi" panose="020B0604020202020204" pitchFamily="2" charset="-78"/>
              </a:rPr>
              <a:t>Material Handling of Ceramics</a:t>
            </a:r>
            <a:endParaRPr sz="5333">
              <a:solidFill>
                <a:srgbClr val="000000"/>
              </a:solidFill>
              <a:latin typeface="Arial Black" panose="020B0A04020102020204" pitchFamily="34" charset="0"/>
              <a:cs typeface="Aldhabi" panose="020B0604020202020204" pitchFamily="2" charset="-78"/>
            </a:endParaRPr>
          </a:p>
        </p:txBody>
      </p:sp>
      <p:sp>
        <p:nvSpPr>
          <p:cNvPr id="238" name="Google Shape;238;p28"/>
          <p:cNvSpPr txBox="1">
            <a:spLocks noGrp="1"/>
          </p:cNvSpPr>
          <p:nvPr>
            <p:ph type="subTitle" idx="1"/>
          </p:nvPr>
        </p:nvSpPr>
        <p:spPr>
          <a:xfrm>
            <a:off x="1206722" y="4548033"/>
            <a:ext cx="10108978" cy="2014000"/>
          </a:xfrm>
          <a:prstGeom prst="rect">
            <a:avLst/>
          </a:prstGeom>
          <a:noFill/>
          <a:ln>
            <a:noFill/>
          </a:ln>
        </p:spPr>
        <p:txBody>
          <a:bodyPr spcFirstLastPara="1" wrap="square" lIns="91433" tIns="45700" rIns="91433" bIns="45700" anchor="t" anchorCtr="0">
            <a:normAutofit/>
          </a:bodyPr>
          <a:lstStyle/>
          <a:p>
            <a:pPr marL="0" indent="0" algn="ctr"/>
            <a:r>
              <a:rPr lang="en-US" sz="2800" b="1"/>
              <a:t>Team 502</a:t>
            </a:r>
          </a:p>
          <a:p>
            <a:pPr marL="0" indent="0" algn="ctr"/>
            <a:r>
              <a:rPr lang="en-US"/>
              <a:t> </a:t>
            </a:r>
            <a:r>
              <a:rPr lang="en-US" err="1"/>
              <a:t>Makada</a:t>
            </a:r>
            <a:r>
              <a:rPr lang="en-US"/>
              <a:t> Browne | Erich Noack | Charles Stubbs | Amelia Veith</a:t>
            </a:r>
          </a:p>
        </p:txBody>
      </p:sp>
      <p:pic>
        <p:nvPicPr>
          <p:cNvPr id="241" name="Google Shape;241;p28"/>
          <p:cNvPicPr preferRelativeResize="0"/>
          <p:nvPr/>
        </p:nvPicPr>
        <p:blipFill rotWithShape="1">
          <a:blip r:embed="rId3">
            <a:alphaModFix/>
          </a:blip>
          <a:srcRect r="35658" b="-13765"/>
          <a:stretch/>
        </p:blipFill>
        <p:spPr>
          <a:xfrm rot="10800000">
            <a:off x="-16166" y="3414566"/>
            <a:ext cx="12319668" cy="225033"/>
          </a:xfrm>
          <a:prstGeom prst="rect">
            <a:avLst/>
          </a:prstGeom>
          <a:noFill/>
          <a:ln>
            <a:noFill/>
          </a:ln>
        </p:spPr>
      </p:pic>
      <p:sp>
        <p:nvSpPr>
          <p:cNvPr id="242" name="Google Shape;242;p28"/>
          <p:cNvSpPr txBox="1"/>
          <p:nvPr/>
        </p:nvSpPr>
        <p:spPr>
          <a:xfrm>
            <a:off x="186867" y="208600"/>
            <a:ext cx="133720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 sz="1850" b="0" i="0" u="none" strike="noStrike" kern="0" cap="none" spc="0" normalizeH="0" baseline="0" noProof="0">
                <a:ln>
                  <a:noFill/>
                </a:ln>
                <a:solidFill>
                  <a:srgbClr val="000000"/>
                </a:solidFill>
                <a:effectLst/>
                <a:uLnTx/>
                <a:uFillTx/>
                <a:latin typeface="Arial"/>
                <a:ea typeface="Arial"/>
                <a:cs typeface="Arial"/>
                <a:sym typeface="Arial"/>
              </a:rPr>
              <a:t>DR6</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3" name="Google Shape;243;p28"/>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roup 37">
            <a:extLst>
              <a:ext uri="{FF2B5EF4-FFF2-40B4-BE49-F238E27FC236}">
                <a16:creationId xmlns:a16="http://schemas.microsoft.com/office/drawing/2014/main" id="{1BB2D552-6113-4604-B79C-5811EDDBC73F}"/>
              </a:ext>
            </a:extLst>
          </p:cNvPr>
          <p:cNvGrpSpPr/>
          <p:nvPr/>
        </p:nvGrpSpPr>
        <p:grpSpPr>
          <a:xfrm>
            <a:off x="8856134" y="475400"/>
            <a:ext cx="2175933" cy="2218149"/>
            <a:chOff x="6642100" y="356550"/>
            <a:chExt cx="1631950" cy="1663612"/>
          </a:xfrm>
        </p:grpSpPr>
        <p:sp>
          <p:nvSpPr>
            <p:cNvPr id="17" name="Oval 16">
              <a:extLst>
                <a:ext uri="{FF2B5EF4-FFF2-40B4-BE49-F238E27FC236}">
                  <a16:creationId xmlns:a16="http://schemas.microsoft.com/office/drawing/2014/main" id="{76EBDB1B-81EE-470A-BF66-73D40EA0413C}"/>
                </a:ext>
              </a:extLst>
            </p:cNvPr>
            <p:cNvSpPr/>
            <p:nvPr/>
          </p:nvSpPr>
          <p:spPr>
            <a:xfrm>
              <a:off x="6642100" y="161996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C5E051A1-3B73-4636-B17F-5B5BD4C06663}"/>
                </a:ext>
              </a:extLst>
            </p:cNvPr>
            <p:cNvSpPr/>
            <p:nvPr/>
          </p:nvSpPr>
          <p:spPr>
            <a:xfrm>
              <a:off x="6642100" y="55665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5726F016-9628-442D-8C49-E0D103BDE183}"/>
                </a:ext>
              </a:extLst>
            </p:cNvPr>
            <p:cNvSpPr/>
            <p:nvPr/>
          </p:nvSpPr>
          <p:spPr>
            <a:xfrm>
              <a:off x="6642100" y="35655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9" name="Straight Connector 8">
              <a:extLst>
                <a:ext uri="{FF2B5EF4-FFF2-40B4-BE49-F238E27FC236}">
                  <a16:creationId xmlns:a16="http://schemas.microsoft.com/office/drawing/2014/main" id="{0AB05893-CD07-409C-8F60-3D5CAB7FA859}"/>
                </a:ext>
              </a:extLst>
            </p:cNvPr>
            <p:cNvCxnSpPr>
              <a:stCxn id="2" idx="2"/>
              <a:endCxn id="2"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1DE494D0-6A47-4B85-9BE4-D8C785CD313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78AEB3F3-FD54-4A8B-B102-6DFECA770BD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 name="Straight Connector 23">
              <a:extLst>
                <a:ext uri="{FF2B5EF4-FFF2-40B4-BE49-F238E27FC236}">
                  <a16:creationId xmlns:a16="http://schemas.microsoft.com/office/drawing/2014/main" id="{4362ED06-1464-4AA5-A8F5-4F0DFC3BA616}"/>
                </a:ext>
              </a:extLst>
            </p:cNvPr>
            <p:cNvCxnSpPr>
              <a:cxnSpLocks/>
              <a:stCxn id="2"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E30628C3-4E6F-44D2-BD3D-705457C49F8A}"/>
                </a:ext>
              </a:extLst>
            </p:cNvPr>
            <p:cNvCxnSpPr>
              <a:cxnSpLocks/>
              <a:stCxn id="2" idx="1"/>
              <a:endCxn id="2"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E4BFC7ED-0670-420E-8D0B-8295336B9518}"/>
                </a:ext>
              </a:extLst>
            </p:cNvPr>
            <p:cNvCxnSpPr>
              <a:stCxn id="2" idx="1"/>
              <a:endCxn id="2"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04058F-9880-4D2F-BCFE-9F296A1482E6}"/>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F0391A-F383-44E4-A7E5-8D737F769250}"/>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66F145E-A68D-4261-8927-CC701D08C34A}"/>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C04AB8-ECE4-4D2E-9C7A-9EBC4DE092F1}"/>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6DF59E-DBC8-48F8-9A59-C011438B57AD}"/>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A9FB82-BEC7-4B1E-B302-C7D1760B8F0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BCB5BE0-BDEA-41CD-A2B2-98CE00DCF40F}"/>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F95BAD-237A-48EB-8490-5A4F0AB2BC9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383374-2208-47D5-9280-1228469BFB56}"/>
                </a:ext>
              </a:extLst>
            </p:cNvPr>
            <p:cNvCxnSpPr>
              <a:cxnSpLocks/>
              <a:endCxn id="2"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2EA895-A888-49DC-880E-FC81CCC24B5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79EEF0-01C4-4E60-B676-17E9F783F17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63" name="Picture 62">
            <a:extLst>
              <a:ext uri="{FF2B5EF4-FFF2-40B4-BE49-F238E27FC236}">
                <a16:creationId xmlns:a16="http://schemas.microsoft.com/office/drawing/2014/main" id="{546DBA29-DA95-4D4D-8D25-C1FD736D4A89}"/>
              </a:ext>
            </a:extLst>
          </p:cNvPr>
          <p:cNvPicPr>
            <a:picLocks noChangeAspect="1"/>
          </p:cNvPicPr>
          <p:nvPr/>
        </p:nvPicPr>
        <p:blipFill>
          <a:blip r:embed="rId4">
            <a:duotone>
              <a:schemeClr val="accent5">
                <a:shade val="45000"/>
                <a:satMod val="135000"/>
              </a:schemeClr>
              <a:prstClr val="white"/>
            </a:duotone>
          </a:blip>
          <a:stretch>
            <a:fillRect/>
          </a:stretch>
        </p:blipFill>
        <p:spPr>
          <a:xfrm rot="2169284">
            <a:off x="8882605" y="1877951"/>
            <a:ext cx="304800" cy="304800"/>
          </a:xfrm>
          <a:prstGeom prst="rect">
            <a:avLst/>
          </a:prstGeom>
        </p:spPr>
      </p:pic>
      <p:pic>
        <p:nvPicPr>
          <p:cNvPr id="72" name="Picture 71">
            <a:extLst>
              <a:ext uri="{FF2B5EF4-FFF2-40B4-BE49-F238E27FC236}">
                <a16:creationId xmlns:a16="http://schemas.microsoft.com/office/drawing/2014/main" id="{4FB59CEC-D499-41EB-BE11-546AFFE7DA54}"/>
              </a:ext>
            </a:extLst>
          </p:cNvPr>
          <p:cNvPicPr>
            <a:picLocks noChangeAspect="1"/>
          </p:cNvPicPr>
          <p:nvPr/>
        </p:nvPicPr>
        <p:blipFill>
          <a:blip r:embed="rId4">
            <a:duotone>
              <a:schemeClr val="accent5">
                <a:shade val="45000"/>
                <a:satMod val="135000"/>
              </a:schemeClr>
              <a:prstClr val="white"/>
            </a:duotone>
          </a:blip>
          <a:stretch>
            <a:fillRect/>
          </a:stretch>
        </p:blipFill>
        <p:spPr>
          <a:xfrm rot="16778569">
            <a:off x="10782961" y="1315729"/>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par>
                                <p:cTn id="11" presetID="2" presetClass="entr" presetSubtype="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heel(1)">
                                      <p:cBhvr>
                                        <p:cTn id="18" dur="2000"/>
                                        <p:tgtEl>
                                          <p:spTgt spid="63"/>
                                        </p:tgtEl>
                                      </p:cBhvr>
                                    </p:animEffect>
                                  </p:childTnLst>
                                </p:cTn>
                              </p:par>
                              <p:par>
                                <p:cTn id="19" presetID="21" presetClass="entr" presetSubtype="1"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heel(1)">
                                      <p:cBhvr>
                                        <p:cTn id="21"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3"/>
          <p:cNvSpPr/>
          <p:nvPr/>
        </p:nvSpPr>
        <p:spPr>
          <a:xfrm>
            <a:off x="785984" y="506947"/>
            <a:ext cx="775196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Final Design - Functional Diagram</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10</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32" name="TextBox 31">
            <a:extLst>
              <a:ext uri="{FF2B5EF4-FFF2-40B4-BE49-F238E27FC236}">
                <a16:creationId xmlns:a16="http://schemas.microsoft.com/office/drawing/2014/main" id="{9BAE4E0D-BE01-435E-9EB7-21529D0FEF99}"/>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pic>
        <p:nvPicPr>
          <p:cNvPr id="4" name="Picture 3">
            <a:extLst>
              <a:ext uri="{FF2B5EF4-FFF2-40B4-BE49-F238E27FC236}">
                <a16:creationId xmlns:a16="http://schemas.microsoft.com/office/drawing/2014/main" id="{C2C8AD10-B759-4F52-8959-E97075AD5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381" y="1516822"/>
            <a:ext cx="6953419" cy="4023576"/>
          </a:xfrm>
          <a:prstGeom prst="roundRect">
            <a:avLst/>
          </a:prstGeom>
        </p:spPr>
      </p:pic>
      <p:sp>
        <p:nvSpPr>
          <p:cNvPr id="7" name="TextBox 6">
            <a:extLst>
              <a:ext uri="{FF2B5EF4-FFF2-40B4-BE49-F238E27FC236}">
                <a16:creationId xmlns:a16="http://schemas.microsoft.com/office/drawing/2014/main" id="{18C38A0D-590D-4C62-82EC-3750D6CB0480}"/>
              </a:ext>
            </a:extLst>
          </p:cNvPr>
          <p:cNvSpPr txBox="1"/>
          <p:nvPr/>
        </p:nvSpPr>
        <p:spPr>
          <a:xfrm>
            <a:off x="574384" y="3335977"/>
            <a:ext cx="3413803" cy="923330"/>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Linear actuators were added to improve power transmission and control.</a:t>
            </a:r>
          </a:p>
        </p:txBody>
      </p:sp>
      <p:grpSp>
        <p:nvGrpSpPr>
          <p:cNvPr id="3" name="Group 2">
            <a:extLst>
              <a:ext uri="{FF2B5EF4-FFF2-40B4-BE49-F238E27FC236}">
                <a16:creationId xmlns:a16="http://schemas.microsoft.com/office/drawing/2014/main" id="{91A86C6C-2864-462F-BF2E-908C577094B9}"/>
              </a:ext>
            </a:extLst>
          </p:cNvPr>
          <p:cNvGrpSpPr/>
          <p:nvPr/>
        </p:nvGrpSpPr>
        <p:grpSpPr>
          <a:xfrm>
            <a:off x="659876" y="1902874"/>
            <a:ext cx="5436124" cy="1028862"/>
            <a:chOff x="659876" y="1902874"/>
            <a:chExt cx="5436124" cy="1028862"/>
          </a:xfrm>
        </p:grpSpPr>
        <p:pic>
          <p:nvPicPr>
            <p:cNvPr id="6" name="Picture 5" descr="A picture containing appliance&#10;&#10;Description automatically generated">
              <a:extLst>
                <a:ext uri="{FF2B5EF4-FFF2-40B4-BE49-F238E27FC236}">
                  <a16:creationId xmlns:a16="http://schemas.microsoft.com/office/drawing/2014/main" id="{6CDCE19A-C19E-42A0-97CA-3C5D719F9AAE}"/>
                </a:ext>
              </a:extLst>
            </p:cNvPr>
            <p:cNvPicPr>
              <a:picLocks noChangeAspect="1"/>
            </p:cNvPicPr>
            <p:nvPr/>
          </p:nvPicPr>
          <p:blipFill rotWithShape="1">
            <a:blip r:embed="rId4">
              <a:extLst>
                <a:ext uri="{28A0092B-C50C-407E-A947-70E740481C1C}">
                  <a14:useLocalDpi xmlns:a14="http://schemas.microsoft.com/office/drawing/2010/main" val="0"/>
                </a:ext>
              </a:extLst>
            </a:blip>
            <a:srcRect l="6996" r="5352"/>
            <a:stretch/>
          </p:blipFill>
          <p:spPr>
            <a:xfrm>
              <a:off x="659876" y="1902874"/>
              <a:ext cx="3242821" cy="1028862"/>
            </a:xfrm>
            <a:prstGeom prst="rect">
              <a:avLst/>
            </a:prstGeom>
            <a:ln w="76200">
              <a:solidFill>
                <a:schemeClr val="tx1"/>
              </a:solidFill>
            </a:ln>
          </p:spPr>
        </p:pic>
        <p:cxnSp>
          <p:nvCxnSpPr>
            <p:cNvPr id="9" name="Straight Arrow Connector 8">
              <a:extLst>
                <a:ext uri="{FF2B5EF4-FFF2-40B4-BE49-F238E27FC236}">
                  <a16:creationId xmlns:a16="http://schemas.microsoft.com/office/drawing/2014/main" id="{1AA5E6FE-C2F1-46F4-AC17-C453AF861078}"/>
                </a:ext>
              </a:extLst>
            </p:cNvPr>
            <p:cNvCxnSpPr>
              <a:cxnSpLocks/>
              <a:stCxn id="6" idx="3"/>
            </p:cNvCxnSpPr>
            <p:nvPr/>
          </p:nvCxnSpPr>
          <p:spPr>
            <a:xfrm>
              <a:off x="3902697" y="2417305"/>
              <a:ext cx="2193303" cy="1750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Google Shape;292;p31">
            <a:extLst>
              <a:ext uri="{FF2B5EF4-FFF2-40B4-BE49-F238E27FC236}">
                <a16:creationId xmlns:a16="http://schemas.microsoft.com/office/drawing/2014/main" id="{2F217FC7-4677-4398-8016-F161677660C4}"/>
              </a:ext>
            </a:extLst>
          </p:cNvPr>
          <p:cNvSpPr txBox="1"/>
          <p:nvPr/>
        </p:nvSpPr>
        <p:spPr>
          <a:xfrm>
            <a:off x="10651594" y="5547575"/>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Erich Noack</a:t>
            </a:r>
          </a:p>
        </p:txBody>
      </p:sp>
    </p:spTree>
    <p:extLst>
      <p:ext uri="{BB962C8B-B14F-4D97-AF65-F5344CB8AC3E}">
        <p14:creationId xmlns:p14="http://schemas.microsoft.com/office/powerpoint/2010/main" val="17539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22" presetClass="exit" presetSubtype="8" fill="hold" grpId="1" nodeType="withEffect">
                                  <p:stCondLst>
                                    <p:cond delay="0"/>
                                  </p:stCondLst>
                                  <p:childTnLst>
                                    <p:animEffect transition="out" filter="wipe(left)">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3"/>
          <p:cNvSpPr/>
          <p:nvPr/>
        </p:nvSpPr>
        <p:spPr>
          <a:xfrm>
            <a:off x="785984" y="506947"/>
            <a:ext cx="775196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Final Design - Functional Diagram</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11</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32" name="TextBox 31">
            <a:extLst>
              <a:ext uri="{FF2B5EF4-FFF2-40B4-BE49-F238E27FC236}">
                <a16:creationId xmlns:a16="http://schemas.microsoft.com/office/drawing/2014/main" id="{9BAE4E0D-BE01-435E-9EB7-21529D0FEF99}"/>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pic>
        <p:nvPicPr>
          <p:cNvPr id="4" name="Picture 3">
            <a:extLst>
              <a:ext uri="{FF2B5EF4-FFF2-40B4-BE49-F238E27FC236}">
                <a16:creationId xmlns:a16="http://schemas.microsoft.com/office/drawing/2014/main" id="{C2C8AD10-B759-4F52-8959-E97075AD5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381" y="1516822"/>
            <a:ext cx="6953419" cy="4023576"/>
          </a:xfrm>
          <a:prstGeom prst="roundRect">
            <a:avLst/>
          </a:prstGeom>
        </p:spPr>
      </p:pic>
      <p:sp>
        <p:nvSpPr>
          <p:cNvPr id="7" name="TextBox 6">
            <a:extLst>
              <a:ext uri="{FF2B5EF4-FFF2-40B4-BE49-F238E27FC236}">
                <a16:creationId xmlns:a16="http://schemas.microsoft.com/office/drawing/2014/main" id="{18C38A0D-590D-4C62-82EC-3750D6CB0480}"/>
              </a:ext>
            </a:extLst>
          </p:cNvPr>
          <p:cNvSpPr txBox="1"/>
          <p:nvPr/>
        </p:nvSpPr>
        <p:spPr>
          <a:xfrm>
            <a:off x="1730221" y="4610113"/>
            <a:ext cx="2456646" cy="954107"/>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Brackets were added for support of 120-degree angle for the linear actuator mounting bars. </a:t>
            </a:r>
          </a:p>
        </p:txBody>
      </p:sp>
      <p:grpSp>
        <p:nvGrpSpPr>
          <p:cNvPr id="2" name="Group 1">
            <a:extLst>
              <a:ext uri="{FF2B5EF4-FFF2-40B4-BE49-F238E27FC236}">
                <a16:creationId xmlns:a16="http://schemas.microsoft.com/office/drawing/2014/main" id="{0BABBA48-3F87-4A9B-88D2-6D851FD06708}"/>
              </a:ext>
            </a:extLst>
          </p:cNvPr>
          <p:cNvGrpSpPr/>
          <p:nvPr/>
        </p:nvGrpSpPr>
        <p:grpSpPr>
          <a:xfrm>
            <a:off x="527903" y="1516823"/>
            <a:ext cx="5096149" cy="1805490"/>
            <a:chOff x="527903" y="1516823"/>
            <a:chExt cx="5096149" cy="1805490"/>
          </a:xfrm>
        </p:grpSpPr>
        <p:pic>
          <p:nvPicPr>
            <p:cNvPr id="3" name="Picture 2" descr="A picture containing graphical user interface&#10;&#10;Description automatically generated">
              <a:extLst>
                <a:ext uri="{FF2B5EF4-FFF2-40B4-BE49-F238E27FC236}">
                  <a16:creationId xmlns:a16="http://schemas.microsoft.com/office/drawing/2014/main" id="{33447DFB-F1FA-40BA-9612-D6CB7E3B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90241" y="1454485"/>
              <a:ext cx="1805490" cy="1930166"/>
            </a:xfrm>
            <a:prstGeom prst="rect">
              <a:avLst/>
            </a:prstGeom>
            <a:ln w="76200">
              <a:solidFill>
                <a:schemeClr val="tx1"/>
              </a:solidFill>
            </a:ln>
          </p:spPr>
        </p:pic>
        <p:cxnSp>
          <p:nvCxnSpPr>
            <p:cNvPr id="5" name="Straight Arrow Connector 4">
              <a:extLst>
                <a:ext uri="{FF2B5EF4-FFF2-40B4-BE49-F238E27FC236}">
                  <a16:creationId xmlns:a16="http://schemas.microsoft.com/office/drawing/2014/main" id="{2484F932-A092-4829-9631-888E91B003CB}"/>
                </a:ext>
              </a:extLst>
            </p:cNvPr>
            <p:cNvCxnSpPr>
              <a:cxnSpLocks/>
              <a:stCxn id="3" idx="2"/>
            </p:cNvCxnSpPr>
            <p:nvPr/>
          </p:nvCxnSpPr>
          <p:spPr>
            <a:xfrm>
              <a:off x="2458069" y="2419568"/>
              <a:ext cx="3165983" cy="7955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A251FD7-0DB8-41C2-92E7-0ACEE798215D}"/>
              </a:ext>
            </a:extLst>
          </p:cNvPr>
          <p:cNvSpPr txBox="1"/>
          <p:nvPr/>
        </p:nvSpPr>
        <p:spPr>
          <a:xfrm>
            <a:off x="146204" y="3439006"/>
            <a:ext cx="4040663" cy="523220"/>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Diagonal supporting members and gussets were added to support the right angle of the chassis</a:t>
            </a:r>
          </a:p>
        </p:txBody>
      </p:sp>
      <p:grpSp>
        <p:nvGrpSpPr>
          <p:cNvPr id="8" name="Group 7">
            <a:extLst>
              <a:ext uri="{FF2B5EF4-FFF2-40B4-BE49-F238E27FC236}">
                <a16:creationId xmlns:a16="http://schemas.microsoft.com/office/drawing/2014/main" id="{E3089C67-F3B1-4B4F-877E-12D11280F8E3}"/>
              </a:ext>
            </a:extLst>
          </p:cNvPr>
          <p:cNvGrpSpPr/>
          <p:nvPr/>
        </p:nvGrpSpPr>
        <p:grpSpPr>
          <a:xfrm>
            <a:off x="146205" y="4138367"/>
            <a:ext cx="7404969" cy="1687398"/>
            <a:chOff x="146205" y="4138367"/>
            <a:chExt cx="7404969" cy="1687398"/>
          </a:xfrm>
        </p:grpSpPr>
        <p:cxnSp>
          <p:nvCxnSpPr>
            <p:cNvPr id="17" name="Straight Arrow Connector 16">
              <a:extLst>
                <a:ext uri="{FF2B5EF4-FFF2-40B4-BE49-F238E27FC236}">
                  <a16:creationId xmlns:a16="http://schemas.microsoft.com/office/drawing/2014/main" id="{4966EA47-6E87-4040-9B07-C3408182270D}"/>
                </a:ext>
              </a:extLst>
            </p:cNvPr>
            <p:cNvCxnSpPr>
              <a:cxnSpLocks/>
            </p:cNvCxnSpPr>
            <p:nvPr/>
          </p:nvCxnSpPr>
          <p:spPr>
            <a:xfrm>
              <a:off x="1577821" y="4287697"/>
              <a:ext cx="5973353" cy="2941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EE699C-A879-4660-BEF7-BB1AA3541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8315" y="4266257"/>
              <a:ext cx="1687398" cy="1431617"/>
            </a:xfrm>
            <a:prstGeom prst="rect">
              <a:avLst/>
            </a:prstGeom>
            <a:ln w="76200">
              <a:solidFill>
                <a:schemeClr val="tx1"/>
              </a:solidFill>
            </a:ln>
          </p:spPr>
        </p:pic>
      </p:grpSp>
      <p:sp>
        <p:nvSpPr>
          <p:cNvPr id="16" name="Google Shape;292;p31">
            <a:extLst>
              <a:ext uri="{FF2B5EF4-FFF2-40B4-BE49-F238E27FC236}">
                <a16:creationId xmlns:a16="http://schemas.microsoft.com/office/drawing/2014/main" id="{260D9982-0229-45E0-B0E3-DAD5C72C57EE}"/>
              </a:ext>
            </a:extLst>
          </p:cNvPr>
          <p:cNvSpPr txBox="1"/>
          <p:nvPr/>
        </p:nvSpPr>
        <p:spPr>
          <a:xfrm>
            <a:off x="10651594" y="5547575"/>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Erich Noack</a:t>
            </a:r>
          </a:p>
        </p:txBody>
      </p:sp>
    </p:spTree>
    <p:extLst>
      <p:ext uri="{BB962C8B-B14F-4D97-AF65-F5344CB8AC3E}">
        <p14:creationId xmlns:p14="http://schemas.microsoft.com/office/powerpoint/2010/main" val="40107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nodeType="clickEffect">
                                  <p:stCondLst>
                                    <p:cond delay="0"/>
                                  </p:stCondLst>
                                  <p:childTnLst>
                                    <p:animEffect transition="out" filter="wipe(left)">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22" presetClass="exit" presetSubtype="8" fill="hold" grpId="1" nodeType="withEffect">
                                  <p:stCondLst>
                                    <p:cond delay="0"/>
                                  </p:stCondLst>
                                  <p:childTnLst>
                                    <p:animEffect transition="out" filter="wipe(left)">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22" presetClass="exit" presetSubtype="8" fill="hold" nodeType="withEffect">
                                  <p:stCondLst>
                                    <p:cond delay="0"/>
                                  </p:stCondLst>
                                  <p:childTnLst>
                                    <p:animEffect transition="out" filter="wipe(left)">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3"/>
          <p:cNvSpPr/>
          <p:nvPr/>
        </p:nvSpPr>
        <p:spPr>
          <a:xfrm>
            <a:off x="785984" y="506947"/>
            <a:ext cx="775196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Final Design - Functional Diagram</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12</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32" name="TextBox 31">
            <a:extLst>
              <a:ext uri="{FF2B5EF4-FFF2-40B4-BE49-F238E27FC236}">
                <a16:creationId xmlns:a16="http://schemas.microsoft.com/office/drawing/2014/main" id="{9BAE4E0D-BE01-435E-9EB7-21529D0FEF99}"/>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pic>
        <p:nvPicPr>
          <p:cNvPr id="4" name="Picture 3">
            <a:extLst>
              <a:ext uri="{FF2B5EF4-FFF2-40B4-BE49-F238E27FC236}">
                <a16:creationId xmlns:a16="http://schemas.microsoft.com/office/drawing/2014/main" id="{C2C8AD10-B759-4F52-8959-E97075AD5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381" y="1516822"/>
            <a:ext cx="6953419" cy="4023576"/>
          </a:xfrm>
          <a:prstGeom prst="roundRect">
            <a:avLst/>
          </a:prstGeom>
        </p:spPr>
      </p:pic>
      <p:sp>
        <p:nvSpPr>
          <p:cNvPr id="7" name="TextBox 6">
            <a:extLst>
              <a:ext uri="{FF2B5EF4-FFF2-40B4-BE49-F238E27FC236}">
                <a16:creationId xmlns:a16="http://schemas.microsoft.com/office/drawing/2014/main" id="{18C38A0D-590D-4C62-82EC-3750D6CB0480}"/>
              </a:ext>
            </a:extLst>
          </p:cNvPr>
          <p:cNvSpPr txBox="1"/>
          <p:nvPr/>
        </p:nvSpPr>
        <p:spPr>
          <a:xfrm>
            <a:off x="427769" y="4021998"/>
            <a:ext cx="3570496" cy="120032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Hinged flaps were added to accommodate various diameters of ceramics and increase surface contact area.</a:t>
            </a:r>
          </a:p>
        </p:txBody>
      </p:sp>
      <p:grpSp>
        <p:nvGrpSpPr>
          <p:cNvPr id="2" name="Group 1">
            <a:extLst>
              <a:ext uri="{FF2B5EF4-FFF2-40B4-BE49-F238E27FC236}">
                <a16:creationId xmlns:a16="http://schemas.microsoft.com/office/drawing/2014/main" id="{C06B0ED1-0109-4A12-A68B-DC4F6EDE6CF3}"/>
              </a:ext>
            </a:extLst>
          </p:cNvPr>
          <p:cNvGrpSpPr/>
          <p:nvPr/>
        </p:nvGrpSpPr>
        <p:grpSpPr>
          <a:xfrm>
            <a:off x="493482" y="1550002"/>
            <a:ext cx="6887706" cy="2425910"/>
            <a:chOff x="493482" y="1550002"/>
            <a:chExt cx="6887706" cy="2425910"/>
          </a:xfrm>
        </p:grpSpPr>
        <p:pic>
          <p:nvPicPr>
            <p:cNvPr id="5" name="Picture 4" descr="A picture containing text, stationary&#10;&#10;Description automatically generated">
              <a:extLst>
                <a:ext uri="{FF2B5EF4-FFF2-40B4-BE49-F238E27FC236}">
                  <a16:creationId xmlns:a16="http://schemas.microsoft.com/office/drawing/2014/main" id="{F23926DE-B2D4-4BE2-B985-2CCBF3B11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82" y="1550002"/>
              <a:ext cx="2061181" cy="2150445"/>
            </a:xfrm>
            <a:prstGeom prst="rect">
              <a:avLst/>
            </a:prstGeom>
            <a:ln w="76200">
              <a:solidFill>
                <a:schemeClr val="tx1"/>
              </a:solidFill>
            </a:ln>
          </p:spPr>
        </p:pic>
        <p:cxnSp>
          <p:nvCxnSpPr>
            <p:cNvPr id="14" name="Straight Arrow Connector 13">
              <a:extLst>
                <a:ext uri="{FF2B5EF4-FFF2-40B4-BE49-F238E27FC236}">
                  <a16:creationId xmlns:a16="http://schemas.microsoft.com/office/drawing/2014/main" id="{CD5211F5-ACD7-4F72-A020-FFC67807AE93}"/>
                </a:ext>
              </a:extLst>
            </p:cNvPr>
            <p:cNvCxnSpPr>
              <a:cxnSpLocks/>
            </p:cNvCxnSpPr>
            <p:nvPr/>
          </p:nvCxnSpPr>
          <p:spPr>
            <a:xfrm>
              <a:off x="2616200" y="2292350"/>
              <a:ext cx="4764988" cy="16835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Google Shape;292;p31">
            <a:extLst>
              <a:ext uri="{FF2B5EF4-FFF2-40B4-BE49-F238E27FC236}">
                <a16:creationId xmlns:a16="http://schemas.microsoft.com/office/drawing/2014/main" id="{8B46A8BC-14D9-4DFF-AC71-CFC004D18A77}"/>
              </a:ext>
            </a:extLst>
          </p:cNvPr>
          <p:cNvSpPr txBox="1"/>
          <p:nvPr/>
        </p:nvSpPr>
        <p:spPr>
          <a:xfrm>
            <a:off x="10651594" y="5547575"/>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Erich Noack</a:t>
            </a:r>
          </a:p>
        </p:txBody>
      </p:sp>
    </p:spTree>
    <p:extLst>
      <p:ext uri="{BB962C8B-B14F-4D97-AF65-F5344CB8AC3E}">
        <p14:creationId xmlns:p14="http://schemas.microsoft.com/office/powerpoint/2010/main" val="615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nodeType="clickEffect">
                                  <p:stCondLst>
                                    <p:cond delay="0"/>
                                  </p:stCondLst>
                                  <p:childTnLst>
                                    <p:animEffect transition="out" filter="wipe(left)">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22" presetClass="exit" presetSubtype="8" fill="hold" grpId="1" nodeType="withEffect">
                                  <p:stCondLst>
                                    <p:cond delay="0"/>
                                  </p:stCondLst>
                                  <p:childTnLst>
                                    <p:animEffect transition="out" filter="wipe(left)">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3"/>
          <p:cNvSpPr/>
          <p:nvPr/>
        </p:nvSpPr>
        <p:spPr>
          <a:xfrm>
            <a:off x="785984" y="506947"/>
            <a:ext cx="775196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Final Design - Functional Diagram</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13</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32" name="TextBox 31">
            <a:extLst>
              <a:ext uri="{FF2B5EF4-FFF2-40B4-BE49-F238E27FC236}">
                <a16:creationId xmlns:a16="http://schemas.microsoft.com/office/drawing/2014/main" id="{9BAE4E0D-BE01-435E-9EB7-21529D0FEF99}"/>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pic>
        <p:nvPicPr>
          <p:cNvPr id="4" name="Picture 3">
            <a:extLst>
              <a:ext uri="{FF2B5EF4-FFF2-40B4-BE49-F238E27FC236}">
                <a16:creationId xmlns:a16="http://schemas.microsoft.com/office/drawing/2014/main" id="{C2C8AD10-B759-4F52-8959-E97075AD5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381" y="1516822"/>
            <a:ext cx="6953419" cy="4023576"/>
          </a:xfrm>
          <a:prstGeom prst="roundRect">
            <a:avLst/>
          </a:prstGeom>
        </p:spPr>
      </p:pic>
      <p:sp>
        <p:nvSpPr>
          <p:cNvPr id="7" name="TextBox 6">
            <a:extLst>
              <a:ext uri="{FF2B5EF4-FFF2-40B4-BE49-F238E27FC236}">
                <a16:creationId xmlns:a16="http://schemas.microsoft.com/office/drawing/2014/main" id="{18C38A0D-590D-4C62-82EC-3750D6CB0480}"/>
              </a:ext>
            </a:extLst>
          </p:cNvPr>
          <p:cNvSpPr txBox="1"/>
          <p:nvPr/>
        </p:nvSpPr>
        <p:spPr>
          <a:xfrm>
            <a:off x="584462" y="3214358"/>
            <a:ext cx="3413803" cy="120032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Hardware was needed to secure the linear actuators to the mounting bars, and for alignment and support.</a:t>
            </a:r>
          </a:p>
        </p:txBody>
      </p:sp>
      <p:cxnSp>
        <p:nvCxnSpPr>
          <p:cNvPr id="9" name="Straight Arrow Connector 8">
            <a:extLst>
              <a:ext uri="{FF2B5EF4-FFF2-40B4-BE49-F238E27FC236}">
                <a16:creationId xmlns:a16="http://schemas.microsoft.com/office/drawing/2014/main" id="{1AA5E6FE-C2F1-46F4-AC17-C453AF861078}"/>
              </a:ext>
            </a:extLst>
          </p:cNvPr>
          <p:cNvCxnSpPr>
            <a:cxnSpLocks/>
          </p:cNvCxnSpPr>
          <p:nvPr/>
        </p:nvCxnSpPr>
        <p:spPr>
          <a:xfrm>
            <a:off x="3135780" y="2370667"/>
            <a:ext cx="2740087" cy="2878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square&#10;&#10;Description automatically generated">
            <a:extLst>
              <a:ext uri="{FF2B5EF4-FFF2-40B4-BE49-F238E27FC236}">
                <a16:creationId xmlns:a16="http://schemas.microsoft.com/office/drawing/2014/main" id="{9BB05C73-B7A7-4062-A0DE-685D64F7A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158" y="1516822"/>
            <a:ext cx="1962622" cy="1417450"/>
          </a:xfrm>
          <a:prstGeom prst="rect">
            <a:avLst/>
          </a:prstGeom>
          <a:ln w="76200">
            <a:solidFill>
              <a:schemeClr val="tx1"/>
            </a:solidFill>
          </a:ln>
        </p:spPr>
      </p:pic>
      <p:sp>
        <p:nvSpPr>
          <p:cNvPr id="11" name="Google Shape;292;p31">
            <a:extLst>
              <a:ext uri="{FF2B5EF4-FFF2-40B4-BE49-F238E27FC236}">
                <a16:creationId xmlns:a16="http://schemas.microsoft.com/office/drawing/2014/main" id="{B2111016-08DB-4638-85A3-F133D6E86EB8}"/>
              </a:ext>
            </a:extLst>
          </p:cNvPr>
          <p:cNvSpPr txBox="1"/>
          <p:nvPr/>
        </p:nvSpPr>
        <p:spPr>
          <a:xfrm>
            <a:off x="10651594" y="5547575"/>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Erich Noack</a:t>
            </a:r>
          </a:p>
        </p:txBody>
      </p:sp>
    </p:spTree>
    <p:extLst>
      <p:ext uri="{BB962C8B-B14F-4D97-AF65-F5344CB8AC3E}">
        <p14:creationId xmlns:p14="http://schemas.microsoft.com/office/powerpoint/2010/main" val="40975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nodeType="clickEffect">
                                  <p:stCondLst>
                                    <p:cond delay="0"/>
                                  </p:stCondLst>
                                  <p:childTnLst>
                                    <p:animEffect transition="out" filter="wipe(left)">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22" presetClass="exit" presetSubtype="8" fill="hold" nodeType="withEffect">
                                  <p:stCondLst>
                                    <p:cond delay="0"/>
                                  </p:stCondLst>
                                  <p:childTnLst>
                                    <p:animEffect transition="out" filter="wipe(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22" presetClass="exit" presetSubtype="8" fill="hold" grpId="1" nodeType="withEffect">
                                  <p:stCondLst>
                                    <p:cond delay="0"/>
                                  </p:stCondLst>
                                  <p:childTnLst>
                                    <p:animEffect transition="out" filter="wipe(left)">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2" y="315625"/>
            <a:ext cx="4744495"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Design Iterations</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1450" b="0" i="0" u="none" strike="noStrike" kern="0" cap="none" spc="0" normalizeH="0" baseline="0" noProof="0">
                <a:ln>
                  <a:noFill/>
                </a:ln>
                <a:solidFill>
                  <a:srgbClr val="000000"/>
                </a:solidFill>
                <a:effectLst/>
                <a:uLnTx/>
                <a:uFillTx/>
                <a:latin typeface="Arial"/>
                <a:cs typeface="Arial"/>
                <a:sym typeface="Arial"/>
              </a:rPr>
              <a:t>14</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29" name="Google Shape;292;p31">
            <a:extLst>
              <a:ext uri="{FF2B5EF4-FFF2-40B4-BE49-F238E27FC236}">
                <a16:creationId xmlns:a16="http://schemas.microsoft.com/office/drawing/2014/main" id="{40ECB318-0D3B-4028-892D-68A495D0D17D}"/>
              </a:ext>
            </a:extLst>
          </p:cNvPr>
          <p:cNvSpPr txBox="1"/>
          <p:nvPr/>
        </p:nvSpPr>
        <p:spPr>
          <a:xfrm>
            <a:off x="10700945" y="5529545"/>
            <a:ext cx="187709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Amelia </a:t>
            </a:r>
            <a:r>
              <a:rPr kumimoji="0" lang="en-US" sz="1850" b="0" i="0" u="none" strike="noStrike" kern="0" cap="none" spc="0" normalizeH="0" baseline="0" noProof="0" err="1">
                <a:ln>
                  <a:noFill/>
                </a:ln>
                <a:solidFill>
                  <a:srgbClr val="000000"/>
                </a:solidFill>
                <a:effectLst/>
                <a:uLnTx/>
                <a:uFillTx/>
                <a:latin typeface="Arial"/>
                <a:ea typeface="Arial"/>
                <a:cs typeface="Arial"/>
              </a:rPr>
              <a:t>Veith</a:t>
            </a:r>
            <a:endParaRPr kumimoji="0" lang="en-US"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Rectangle: Rounded Corners 7">
            <a:extLst>
              <a:ext uri="{FF2B5EF4-FFF2-40B4-BE49-F238E27FC236}">
                <a16:creationId xmlns:a16="http://schemas.microsoft.com/office/drawing/2014/main" id="{8CE74AF9-AB2B-401B-A8F7-B574DF14737A}"/>
              </a:ext>
            </a:extLst>
          </p:cNvPr>
          <p:cNvSpPr/>
          <p:nvPr/>
        </p:nvSpPr>
        <p:spPr>
          <a:xfrm>
            <a:off x="1288312" y="1087766"/>
            <a:ext cx="2502422" cy="17723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Vertical Chassis Design</a:t>
            </a:r>
          </a:p>
        </p:txBody>
      </p:sp>
      <p:sp>
        <p:nvSpPr>
          <p:cNvPr id="2" name="Arrow: Right 1">
            <a:extLst>
              <a:ext uri="{FF2B5EF4-FFF2-40B4-BE49-F238E27FC236}">
                <a16:creationId xmlns:a16="http://schemas.microsoft.com/office/drawing/2014/main" id="{764FB383-77DD-4351-B66E-0CE7771927BC}"/>
              </a:ext>
            </a:extLst>
          </p:cNvPr>
          <p:cNvSpPr/>
          <p:nvPr/>
        </p:nvSpPr>
        <p:spPr>
          <a:xfrm rot="5400000">
            <a:off x="2325600" y="2824752"/>
            <a:ext cx="427846" cy="56017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16189358-BF40-470C-B589-DF427D821311}"/>
              </a:ext>
            </a:extLst>
          </p:cNvPr>
          <p:cNvSpPr/>
          <p:nvPr/>
        </p:nvSpPr>
        <p:spPr>
          <a:xfrm>
            <a:off x="1141637" y="3337504"/>
            <a:ext cx="2841584" cy="243178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Sideways Chassis Design</a:t>
            </a:r>
          </a:p>
        </p:txBody>
      </p:sp>
      <p:grpSp>
        <p:nvGrpSpPr>
          <p:cNvPr id="45" name="Group 44">
            <a:extLst>
              <a:ext uri="{FF2B5EF4-FFF2-40B4-BE49-F238E27FC236}">
                <a16:creationId xmlns:a16="http://schemas.microsoft.com/office/drawing/2014/main" id="{30AC4251-9D90-4D52-B145-CE3A215BA189}"/>
              </a:ext>
            </a:extLst>
          </p:cNvPr>
          <p:cNvGrpSpPr/>
          <p:nvPr/>
        </p:nvGrpSpPr>
        <p:grpSpPr>
          <a:xfrm>
            <a:off x="1688399" y="1147950"/>
            <a:ext cx="1680105" cy="1317234"/>
            <a:chOff x="7412384" y="2105043"/>
            <a:chExt cx="2951460" cy="2258606"/>
          </a:xfrm>
        </p:grpSpPr>
        <p:sp>
          <p:nvSpPr>
            <p:cNvPr id="46" name="Rectangle 45">
              <a:extLst>
                <a:ext uri="{FF2B5EF4-FFF2-40B4-BE49-F238E27FC236}">
                  <a16:creationId xmlns:a16="http://schemas.microsoft.com/office/drawing/2014/main" id="{8B056B09-0633-496F-9E9C-B8BCA8127BEB}"/>
                </a:ext>
              </a:extLst>
            </p:cNvPr>
            <p:cNvSpPr/>
            <p:nvPr/>
          </p:nvSpPr>
          <p:spPr>
            <a:xfrm>
              <a:off x="8792647" y="2105043"/>
              <a:ext cx="188853" cy="112897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707C09A5-3231-4E6D-8C30-4DF07E7EF665}"/>
                </a:ext>
              </a:extLst>
            </p:cNvPr>
            <p:cNvSpPr/>
            <p:nvPr/>
          </p:nvSpPr>
          <p:spPr>
            <a:xfrm>
              <a:off x="9396988" y="2227267"/>
              <a:ext cx="188853" cy="112897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632FCC1C-7BB1-4EF6-AA7C-F74DDAFA810B}"/>
                </a:ext>
              </a:extLst>
            </p:cNvPr>
            <p:cNvSpPr/>
            <p:nvPr/>
          </p:nvSpPr>
          <p:spPr>
            <a:xfrm rot="433984">
              <a:off x="10122659" y="2513815"/>
              <a:ext cx="213145" cy="1689173"/>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5DAE938C-B3EB-4528-9B95-6F2852AB56D7}"/>
                </a:ext>
              </a:extLst>
            </p:cNvPr>
            <p:cNvSpPr/>
            <p:nvPr/>
          </p:nvSpPr>
          <p:spPr>
            <a:xfrm>
              <a:off x="8773163" y="2850403"/>
              <a:ext cx="220683" cy="970961"/>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6C33F514-83FF-4D23-9D38-F43B2A721CA3}"/>
                </a:ext>
              </a:extLst>
            </p:cNvPr>
            <p:cNvSpPr/>
            <p:nvPr/>
          </p:nvSpPr>
          <p:spPr>
            <a:xfrm rot="4363963">
              <a:off x="8122588" y="3197347"/>
              <a:ext cx="224289" cy="1417819"/>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4C10B55B-7B93-4BA7-B677-B99B48AF89AC}"/>
                </a:ext>
              </a:extLst>
            </p:cNvPr>
            <p:cNvSpPr/>
            <p:nvPr/>
          </p:nvSpPr>
          <p:spPr>
            <a:xfrm rot="21419173">
              <a:off x="7470275" y="2482220"/>
              <a:ext cx="210279" cy="1738016"/>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25AC1323-504C-448C-A256-424F34C34508}"/>
                </a:ext>
              </a:extLst>
            </p:cNvPr>
            <p:cNvSpPr/>
            <p:nvPr/>
          </p:nvSpPr>
          <p:spPr>
            <a:xfrm>
              <a:off x="8264122" y="2219927"/>
              <a:ext cx="188853" cy="112897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3" name="Group 52">
              <a:extLst>
                <a:ext uri="{FF2B5EF4-FFF2-40B4-BE49-F238E27FC236}">
                  <a16:creationId xmlns:a16="http://schemas.microsoft.com/office/drawing/2014/main" id="{BAC72215-C249-431D-ACBF-5CBC086016CA}"/>
                </a:ext>
              </a:extLst>
            </p:cNvPr>
            <p:cNvGrpSpPr/>
            <p:nvPr/>
          </p:nvGrpSpPr>
          <p:grpSpPr>
            <a:xfrm>
              <a:off x="7481640" y="2462851"/>
              <a:ext cx="959880" cy="847354"/>
              <a:chOff x="7350324" y="2248345"/>
              <a:chExt cx="1203844" cy="1008616"/>
            </a:xfrm>
          </p:grpSpPr>
          <p:grpSp>
            <p:nvGrpSpPr>
              <p:cNvPr id="74" name="Group 73">
                <a:extLst>
                  <a:ext uri="{FF2B5EF4-FFF2-40B4-BE49-F238E27FC236}">
                    <a16:creationId xmlns:a16="http://schemas.microsoft.com/office/drawing/2014/main" id="{EA387E80-D4CF-420C-81AE-A25527FD2238}"/>
                  </a:ext>
                </a:extLst>
              </p:cNvPr>
              <p:cNvGrpSpPr/>
              <p:nvPr/>
            </p:nvGrpSpPr>
            <p:grpSpPr>
              <a:xfrm>
                <a:off x="7350324" y="2793495"/>
                <a:ext cx="1203162" cy="463466"/>
                <a:chOff x="7350324" y="2793495"/>
                <a:chExt cx="1203162" cy="463466"/>
              </a:xfrm>
            </p:grpSpPr>
            <p:sp>
              <p:nvSpPr>
                <p:cNvPr id="81" name="Rectangle 80">
                  <a:extLst>
                    <a:ext uri="{FF2B5EF4-FFF2-40B4-BE49-F238E27FC236}">
                      <a16:creationId xmlns:a16="http://schemas.microsoft.com/office/drawing/2014/main" id="{41018708-D072-4777-94E5-8282B8717773}"/>
                    </a:ext>
                  </a:extLst>
                </p:cNvPr>
                <p:cNvSpPr/>
                <p:nvPr/>
              </p:nvSpPr>
              <p:spPr>
                <a:xfrm rot="4549633">
                  <a:off x="7911670" y="2472377"/>
                  <a:ext cx="170699" cy="106963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Flowchart: Delay 81">
                  <a:extLst>
                    <a:ext uri="{FF2B5EF4-FFF2-40B4-BE49-F238E27FC236}">
                      <a16:creationId xmlns:a16="http://schemas.microsoft.com/office/drawing/2014/main" id="{A7071767-AE5A-4C72-A4D6-B0B289E92D86}"/>
                    </a:ext>
                  </a:extLst>
                </p:cNvPr>
                <p:cNvSpPr/>
                <p:nvPr/>
              </p:nvSpPr>
              <p:spPr>
                <a:xfrm rot="21057885">
                  <a:off x="7350324" y="3069282"/>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Oval 82">
                  <a:extLst>
                    <a:ext uri="{FF2B5EF4-FFF2-40B4-BE49-F238E27FC236}">
                      <a16:creationId xmlns:a16="http://schemas.microsoft.com/office/drawing/2014/main" id="{045F529C-13BC-4F39-96D4-136AFE5D8CB2}"/>
                    </a:ext>
                  </a:extLst>
                </p:cNvPr>
                <p:cNvSpPr/>
                <p:nvPr/>
              </p:nvSpPr>
              <p:spPr>
                <a:xfrm>
                  <a:off x="7425504" y="3116762"/>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Flowchart: Delay 83">
                  <a:extLst>
                    <a:ext uri="{FF2B5EF4-FFF2-40B4-BE49-F238E27FC236}">
                      <a16:creationId xmlns:a16="http://schemas.microsoft.com/office/drawing/2014/main" id="{B90C600C-D47D-4AC9-BA9B-8B4393E2216D}"/>
                    </a:ext>
                  </a:extLst>
                </p:cNvPr>
                <p:cNvSpPr/>
                <p:nvPr/>
              </p:nvSpPr>
              <p:spPr>
                <a:xfrm flipH="1">
                  <a:off x="8321980" y="2793495"/>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Oval 84">
                  <a:extLst>
                    <a:ext uri="{FF2B5EF4-FFF2-40B4-BE49-F238E27FC236}">
                      <a16:creationId xmlns:a16="http://schemas.microsoft.com/office/drawing/2014/main" id="{6C0B0D85-47FB-4D0F-9FD3-AF2ABEBF1743}"/>
                    </a:ext>
                  </a:extLst>
                </p:cNvPr>
                <p:cNvSpPr/>
                <p:nvPr/>
              </p:nvSpPr>
              <p:spPr>
                <a:xfrm rot="20773487">
                  <a:off x="8424392" y="2850347"/>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5" name="Group 74">
                <a:extLst>
                  <a:ext uri="{FF2B5EF4-FFF2-40B4-BE49-F238E27FC236}">
                    <a16:creationId xmlns:a16="http://schemas.microsoft.com/office/drawing/2014/main" id="{F82AD75B-E084-4DC1-B6F7-260D34E84A56}"/>
                  </a:ext>
                </a:extLst>
              </p:cNvPr>
              <p:cNvGrpSpPr/>
              <p:nvPr/>
            </p:nvGrpSpPr>
            <p:grpSpPr>
              <a:xfrm>
                <a:off x="7351006" y="2248345"/>
                <a:ext cx="1203162" cy="463466"/>
                <a:chOff x="7350324" y="2793495"/>
                <a:chExt cx="1203162" cy="463466"/>
              </a:xfrm>
            </p:grpSpPr>
            <p:sp>
              <p:nvSpPr>
                <p:cNvPr id="76" name="Rectangle 75">
                  <a:extLst>
                    <a:ext uri="{FF2B5EF4-FFF2-40B4-BE49-F238E27FC236}">
                      <a16:creationId xmlns:a16="http://schemas.microsoft.com/office/drawing/2014/main" id="{05310BE5-7348-49C7-882A-25A0D16FC875}"/>
                    </a:ext>
                  </a:extLst>
                </p:cNvPr>
                <p:cNvSpPr/>
                <p:nvPr/>
              </p:nvSpPr>
              <p:spPr>
                <a:xfrm rot="4549633">
                  <a:off x="7911670" y="2472377"/>
                  <a:ext cx="170699" cy="106963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Flowchart: Delay 76">
                  <a:extLst>
                    <a:ext uri="{FF2B5EF4-FFF2-40B4-BE49-F238E27FC236}">
                      <a16:creationId xmlns:a16="http://schemas.microsoft.com/office/drawing/2014/main" id="{9BDAC0FE-8299-4C4B-BB63-538EF18C7C48}"/>
                    </a:ext>
                  </a:extLst>
                </p:cNvPr>
                <p:cNvSpPr/>
                <p:nvPr/>
              </p:nvSpPr>
              <p:spPr>
                <a:xfrm rot="21057885">
                  <a:off x="7350324" y="3069282"/>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Oval 77">
                  <a:extLst>
                    <a:ext uri="{FF2B5EF4-FFF2-40B4-BE49-F238E27FC236}">
                      <a16:creationId xmlns:a16="http://schemas.microsoft.com/office/drawing/2014/main" id="{E00C2AF4-C061-434C-ACA7-CE6A40926693}"/>
                    </a:ext>
                  </a:extLst>
                </p:cNvPr>
                <p:cNvSpPr/>
                <p:nvPr/>
              </p:nvSpPr>
              <p:spPr>
                <a:xfrm>
                  <a:off x="7425504" y="3116762"/>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Flowchart: Delay 78">
                  <a:extLst>
                    <a:ext uri="{FF2B5EF4-FFF2-40B4-BE49-F238E27FC236}">
                      <a16:creationId xmlns:a16="http://schemas.microsoft.com/office/drawing/2014/main" id="{80CAA6E3-6965-4408-A928-EB9D57C10590}"/>
                    </a:ext>
                  </a:extLst>
                </p:cNvPr>
                <p:cNvSpPr/>
                <p:nvPr/>
              </p:nvSpPr>
              <p:spPr>
                <a:xfrm flipH="1">
                  <a:off x="8321980" y="2793495"/>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Oval 79">
                  <a:extLst>
                    <a:ext uri="{FF2B5EF4-FFF2-40B4-BE49-F238E27FC236}">
                      <a16:creationId xmlns:a16="http://schemas.microsoft.com/office/drawing/2014/main" id="{973B40F1-CE37-4C6F-AE8C-800890DEF24B}"/>
                    </a:ext>
                  </a:extLst>
                </p:cNvPr>
                <p:cNvSpPr/>
                <p:nvPr/>
              </p:nvSpPr>
              <p:spPr>
                <a:xfrm rot="20773487">
                  <a:off x="8424392" y="2850347"/>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54" name="Group 53">
              <a:extLst>
                <a:ext uri="{FF2B5EF4-FFF2-40B4-BE49-F238E27FC236}">
                  <a16:creationId xmlns:a16="http://schemas.microsoft.com/office/drawing/2014/main" id="{B4590AC6-4404-49AB-B681-B9D2BE8BA466}"/>
                </a:ext>
              </a:extLst>
            </p:cNvPr>
            <p:cNvGrpSpPr/>
            <p:nvPr/>
          </p:nvGrpSpPr>
          <p:grpSpPr>
            <a:xfrm flipH="1">
              <a:off x="9403964" y="2447522"/>
              <a:ext cx="959880" cy="847354"/>
              <a:chOff x="7350324" y="2248345"/>
              <a:chExt cx="1203844" cy="1008616"/>
            </a:xfrm>
          </p:grpSpPr>
          <p:grpSp>
            <p:nvGrpSpPr>
              <p:cNvPr id="62" name="Group 61">
                <a:extLst>
                  <a:ext uri="{FF2B5EF4-FFF2-40B4-BE49-F238E27FC236}">
                    <a16:creationId xmlns:a16="http://schemas.microsoft.com/office/drawing/2014/main" id="{BB3E129E-1898-4825-A0CA-B888BF2880F6}"/>
                  </a:ext>
                </a:extLst>
              </p:cNvPr>
              <p:cNvGrpSpPr/>
              <p:nvPr/>
            </p:nvGrpSpPr>
            <p:grpSpPr>
              <a:xfrm>
                <a:off x="7350324" y="2793495"/>
                <a:ext cx="1203162" cy="463466"/>
                <a:chOff x="7350324" y="2793495"/>
                <a:chExt cx="1203162" cy="463466"/>
              </a:xfrm>
            </p:grpSpPr>
            <p:sp>
              <p:nvSpPr>
                <p:cNvPr id="69" name="Rectangle 68">
                  <a:extLst>
                    <a:ext uri="{FF2B5EF4-FFF2-40B4-BE49-F238E27FC236}">
                      <a16:creationId xmlns:a16="http://schemas.microsoft.com/office/drawing/2014/main" id="{4406D381-169C-402E-A58A-8E0304B333BE}"/>
                    </a:ext>
                  </a:extLst>
                </p:cNvPr>
                <p:cNvSpPr/>
                <p:nvPr/>
              </p:nvSpPr>
              <p:spPr>
                <a:xfrm rot="4549633">
                  <a:off x="7911670" y="2472377"/>
                  <a:ext cx="170699" cy="106963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Flowchart: Delay 69">
                  <a:extLst>
                    <a:ext uri="{FF2B5EF4-FFF2-40B4-BE49-F238E27FC236}">
                      <a16:creationId xmlns:a16="http://schemas.microsoft.com/office/drawing/2014/main" id="{1A424F91-CE02-47D6-929B-FE5644C4D7F7}"/>
                    </a:ext>
                  </a:extLst>
                </p:cNvPr>
                <p:cNvSpPr/>
                <p:nvPr/>
              </p:nvSpPr>
              <p:spPr>
                <a:xfrm rot="21057885">
                  <a:off x="7350324" y="3069282"/>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2CEEC279-4267-46DB-9055-51C10B08AEA3}"/>
                    </a:ext>
                  </a:extLst>
                </p:cNvPr>
                <p:cNvSpPr/>
                <p:nvPr/>
              </p:nvSpPr>
              <p:spPr>
                <a:xfrm>
                  <a:off x="7425504" y="3116762"/>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Flowchart: Delay 71">
                  <a:extLst>
                    <a:ext uri="{FF2B5EF4-FFF2-40B4-BE49-F238E27FC236}">
                      <a16:creationId xmlns:a16="http://schemas.microsoft.com/office/drawing/2014/main" id="{71FA9865-140F-4F46-99C0-D631173F0584}"/>
                    </a:ext>
                  </a:extLst>
                </p:cNvPr>
                <p:cNvSpPr/>
                <p:nvPr/>
              </p:nvSpPr>
              <p:spPr>
                <a:xfrm flipH="1">
                  <a:off x="8321980" y="2793495"/>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Oval 72">
                  <a:extLst>
                    <a:ext uri="{FF2B5EF4-FFF2-40B4-BE49-F238E27FC236}">
                      <a16:creationId xmlns:a16="http://schemas.microsoft.com/office/drawing/2014/main" id="{F0B77221-3AD2-43B3-BCF7-45B17F9E2E51}"/>
                    </a:ext>
                  </a:extLst>
                </p:cNvPr>
                <p:cNvSpPr/>
                <p:nvPr/>
              </p:nvSpPr>
              <p:spPr>
                <a:xfrm rot="20773487">
                  <a:off x="8424392" y="2850347"/>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3" name="Group 62">
                <a:extLst>
                  <a:ext uri="{FF2B5EF4-FFF2-40B4-BE49-F238E27FC236}">
                    <a16:creationId xmlns:a16="http://schemas.microsoft.com/office/drawing/2014/main" id="{D2874D69-91C4-4380-B892-C528DC52392C}"/>
                  </a:ext>
                </a:extLst>
              </p:cNvPr>
              <p:cNvGrpSpPr/>
              <p:nvPr/>
            </p:nvGrpSpPr>
            <p:grpSpPr>
              <a:xfrm>
                <a:off x="7351006" y="2248345"/>
                <a:ext cx="1203162" cy="463466"/>
                <a:chOff x="7350324" y="2793495"/>
                <a:chExt cx="1203162" cy="463466"/>
              </a:xfrm>
            </p:grpSpPr>
            <p:sp>
              <p:nvSpPr>
                <p:cNvPr id="64" name="Rectangle 63">
                  <a:extLst>
                    <a:ext uri="{FF2B5EF4-FFF2-40B4-BE49-F238E27FC236}">
                      <a16:creationId xmlns:a16="http://schemas.microsoft.com/office/drawing/2014/main" id="{FBF2BF30-BDA5-4142-B2C0-DA61470F9891}"/>
                    </a:ext>
                  </a:extLst>
                </p:cNvPr>
                <p:cNvSpPr/>
                <p:nvPr/>
              </p:nvSpPr>
              <p:spPr>
                <a:xfrm rot="4549633">
                  <a:off x="7911670" y="2472377"/>
                  <a:ext cx="170699" cy="106963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Flowchart: Delay 64">
                  <a:extLst>
                    <a:ext uri="{FF2B5EF4-FFF2-40B4-BE49-F238E27FC236}">
                      <a16:creationId xmlns:a16="http://schemas.microsoft.com/office/drawing/2014/main" id="{57651425-E3A9-406B-9552-C9C36E3C4FF2}"/>
                    </a:ext>
                  </a:extLst>
                </p:cNvPr>
                <p:cNvSpPr/>
                <p:nvPr/>
              </p:nvSpPr>
              <p:spPr>
                <a:xfrm rot="21057885">
                  <a:off x="7350324" y="3069282"/>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Oval 65">
                  <a:extLst>
                    <a:ext uri="{FF2B5EF4-FFF2-40B4-BE49-F238E27FC236}">
                      <a16:creationId xmlns:a16="http://schemas.microsoft.com/office/drawing/2014/main" id="{6072DB4C-D64A-423E-9DC4-6FAE5CA0FC19}"/>
                    </a:ext>
                  </a:extLst>
                </p:cNvPr>
                <p:cNvSpPr/>
                <p:nvPr/>
              </p:nvSpPr>
              <p:spPr>
                <a:xfrm>
                  <a:off x="7425504" y="3116762"/>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Flowchart: Delay 66">
                  <a:extLst>
                    <a:ext uri="{FF2B5EF4-FFF2-40B4-BE49-F238E27FC236}">
                      <a16:creationId xmlns:a16="http://schemas.microsoft.com/office/drawing/2014/main" id="{C29A81A3-B905-42D9-94FE-2E664EBBB1C9}"/>
                    </a:ext>
                  </a:extLst>
                </p:cNvPr>
                <p:cNvSpPr/>
                <p:nvPr/>
              </p:nvSpPr>
              <p:spPr>
                <a:xfrm flipH="1">
                  <a:off x="8321980" y="2793495"/>
                  <a:ext cx="231506" cy="187679"/>
                </a:xfrm>
                <a:prstGeom prst="flowChartDelay">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Oval 67">
                  <a:extLst>
                    <a:ext uri="{FF2B5EF4-FFF2-40B4-BE49-F238E27FC236}">
                      <a16:creationId xmlns:a16="http://schemas.microsoft.com/office/drawing/2014/main" id="{3015D629-01B9-4FB4-8F75-6C706030A093}"/>
                    </a:ext>
                  </a:extLst>
                </p:cNvPr>
                <p:cNvSpPr/>
                <p:nvPr/>
              </p:nvSpPr>
              <p:spPr>
                <a:xfrm rot="20773487">
                  <a:off x="8424392" y="2850347"/>
                  <a:ext cx="62363" cy="777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55" name="Cylinder 54">
              <a:extLst>
                <a:ext uri="{FF2B5EF4-FFF2-40B4-BE49-F238E27FC236}">
                  <a16:creationId xmlns:a16="http://schemas.microsoft.com/office/drawing/2014/main" id="{BA2EF2B9-A38F-4D23-B722-9461CA50A4B9}"/>
                </a:ext>
              </a:extLst>
            </p:cNvPr>
            <p:cNvSpPr/>
            <p:nvPr/>
          </p:nvSpPr>
          <p:spPr>
            <a:xfrm>
              <a:off x="8446416" y="2237150"/>
              <a:ext cx="939213" cy="1010431"/>
            </a:xfrm>
            <a:prstGeom prst="can">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259A1341-3862-481D-A799-3AD216CC52AA}"/>
                </a:ext>
              </a:extLst>
            </p:cNvPr>
            <p:cNvSpPr/>
            <p:nvPr/>
          </p:nvSpPr>
          <p:spPr>
            <a:xfrm rot="17236037" flipH="1">
              <a:off x="9431238" y="3192552"/>
              <a:ext cx="224289" cy="1417819"/>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57" name="Straight Connector 56">
              <a:extLst>
                <a:ext uri="{FF2B5EF4-FFF2-40B4-BE49-F238E27FC236}">
                  <a16:creationId xmlns:a16="http://schemas.microsoft.com/office/drawing/2014/main" id="{609BA993-9540-4056-A0F9-609BFA1534E6}"/>
                </a:ext>
              </a:extLst>
            </p:cNvPr>
            <p:cNvCxnSpPr/>
            <p:nvPr/>
          </p:nvCxnSpPr>
          <p:spPr>
            <a:xfrm>
              <a:off x="8880841" y="3372148"/>
              <a:ext cx="0" cy="31219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E4B828F-1CFB-49A9-9ADA-1082FB514489}"/>
                </a:ext>
              </a:extLst>
            </p:cNvPr>
            <p:cNvCxnSpPr>
              <a:cxnSpLocks/>
            </p:cNvCxnSpPr>
            <p:nvPr/>
          </p:nvCxnSpPr>
          <p:spPr>
            <a:xfrm flipV="1">
              <a:off x="8575031" y="3683086"/>
              <a:ext cx="307294" cy="13032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3BC690C-9970-4E3F-A038-16130164C3D6}"/>
                </a:ext>
              </a:extLst>
            </p:cNvPr>
            <p:cNvCxnSpPr>
              <a:cxnSpLocks/>
            </p:cNvCxnSpPr>
            <p:nvPr/>
          </p:nvCxnSpPr>
          <p:spPr>
            <a:xfrm flipH="1" flipV="1">
              <a:off x="8880604" y="3683086"/>
              <a:ext cx="346090" cy="130327"/>
            </a:xfrm>
            <a:prstGeom prst="line">
              <a:avLst/>
            </a:prstGeom>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436712B9-0518-4BD0-8019-D47545F248B2}"/>
                </a:ext>
              </a:extLst>
            </p:cNvPr>
            <p:cNvSpPr/>
            <p:nvPr/>
          </p:nvSpPr>
          <p:spPr>
            <a:xfrm rot="20574807">
              <a:off x="7412384" y="4192284"/>
              <a:ext cx="767303" cy="17136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4692E2F9-FF9B-45C2-815C-7163D82DAC56}"/>
                </a:ext>
              </a:extLst>
            </p:cNvPr>
            <p:cNvSpPr/>
            <p:nvPr/>
          </p:nvSpPr>
          <p:spPr>
            <a:xfrm rot="1002891" flipH="1">
              <a:off x="9527871" y="4165731"/>
              <a:ext cx="767303" cy="171365"/>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91" name="Rectangle: Rounded Corners 190">
            <a:extLst>
              <a:ext uri="{FF2B5EF4-FFF2-40B4-BE49-F238E27FC236}">
                <a16:creationId xmlns:a16="http://schemas.microsoft.com/office/drawing/2014/main" id="{22CF72B6-F541-4400-BA0B-C9AE85E43828}"/>
              </a:ext>
            </a:extLst>
          </p:cNvPr>
          <p:cNvSpPr/>
          <p:nvPr/>
        </p:nvSpPr>
        <p:spPr>
          <a:xfrm>
            <a:off x="4844077" y="1092761"/>
            <a:ext cx="2502422" cy="17723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DC Motor</a:t>
            </a:r>
          </a:p>
        </p:txBody>
      </p:sp>
      <p:sp>
        <p:nvSpPr>
          <p:cNvPr id="192" name="Arrow: Right 191">
            <a:extLst>
              <a:ext uri="{FF2B5EF4-FFF2-40B4-BE49-F238E27FC236}">
                <a16:creationId xmlns:a16="http://schemas.microsoft.com/office/drawing/2014/main" id="{E22B7022-18CE-4A5C-9DE3-F0409E7180A7}"/>
              </a:ext>
            </a:extLst>
          </p:cNvPr>
          <p:cNvSpPr/>
          <p:nvPr/>
        </p:nvSpPr>
        <p:spPr>
          <a:xfrm rot="5400000">
            <a:off x="5881365" y="2842447"/>
            <a:ext cx="427846" cy="56017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Rectangle: Rounded Corners 192">
            <a:extLst>
              <a:ext uri="{FF2B5EF4-FFF2-40B4-BE49-F238E27FC236}">
                <a16:creationId xmlns:a16="http://schemas.microsoft.com/office/drawing/2014/main" id="{C1255BFD-4114-44A5-AF0F-31D8E7A353A2}"/>
              </a:ext>
            </a:extLst>
          </p:cNvPr>
          <p:cNvSpPr/>
          <p:nvPr/>
        </p:nvSpPr>
        <p:spPr>
          <a:xfrm>
            <a:off x="4683640" y="3338448"/>
            <a:ext cx="2841584" cy="243178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Linear Actuator</a:t>
            </a:r>
          </a:p>
        </p:txBody>
      </p:sp>
      <p:grpSp>
        <p:nvGrpSpPr>
          <p:cNvPr id="260" name="Group 259">
            <a:extLst>
              <a:ext uri="{FF2B5EF4-FFF2-40B4-BE49-F238E27FC236}">
                <a16:creationId xmlns:a16="http://schemas.microsoft.com/office/drawing/2014/main" id="{EAE0DE8C-1E7F-44FE-9FA8-5DECFAD3316E}"/>
              </a:ext>
            </a:extLst>
          </p:cNvPr>
          <p:cNvGrpSpPr/>
          <p:nvPr/>
        </p:nvGrpSpPr>
        <p:grpSpPr>
          <a:xfrm>
            <a:off x="5268437" y="1221560"/>
            <a:ext cx="1628241" cy="1126332"/>
            <a:chOff x="8718566" y="2778571"/>
            <a:chExt cx="1628241" cy="1126332"/>
          </a:xfrm>
        </p:grpSpPr>
        <p:grpSp>
          <p:nvGrpSpPr>
            <p:cNvPr id="259" name="Group 258">
              <a:extLst>
                <a:ext uri="{FF2B5EF4-FFF2-40B4-BE49-F238E27FC236}">
                  <a16:creationId xmlns:a16="http://schemas.microsoft.com/office/drawing/2014/main" id="{E96B8389-64B2-4EF5-A52E-694C1A9F7599}"/>
                </a:ext>
              </a:extLst>
            </p:cNvPr>
            <p:cNvGrpSpPr/>
            <p:nvPr/>
          </p:nvGrpSpPr>
          <p:grpSpPr>
            <a:xfrm>
              <a:off x="8718566" y="2922519"/>
              <a:ext cx="1628241" cy="982384"/>
              <a:chOff x="8702511" y="2917276"/>
              <a:chExt cx="1628241" cy="982384"/>
            </a:xfrm>
          </p:grpSpPr>
          <p:sp>
            <p:nvSpPr>
              <p:cNvPr id="257" name="Rectangle 256">
                <a:extLst>
                  <a:ext uri="{FF2B5EF4-FFF2-40B4-BE49-F238E27FC236}">
                    <a16:creationId xmlns:a16="http://schemas.microsoft.com/office/drawing/2014/main" id="{6A91720D-6DEA-455B-BBDE-AC6ED3F39F3E}"/>
                  </a:ext>
                </a:extLst>
              </p:cNvPr>
              <p:cNvSpPr/>
              <p:nvPr/>
            </p:nvSpPr>
            <p:spPr>
              <a:xfrm rot="19558902">
                <a:off x="9980815" y="2917276"/>
                <a:ext cx="349937" cy="13088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Cylinder 257">
                <a:extLst>
                  <a:ext uri="{FF2B5EF4-FFF2-40B4-BE49-F238E27FC236}">
                    <a16:creationId xmlns:a16="http://schemas.microsoft.com/office/drawing/2014/main" id="{579D0F0F-0E89-421A-B586-65C496C28A15}"/>
                  </a:ext>
                </a:extLst>
              </p:cNvPr>
              <p:cNvSpPr/>
              <p:nvPr/>
            </p:nvSpPr>
            <p:spPr>
              <a:xfrm rot="14792776">
                <a:off x="9224908" y="2585469"/>
                <a:ext cx="759229" cy="1450974"/>
              </a:xfrm>
              <a:prstGeom prst="can">
                <a:avLst>
                  <a:gd name="adj" fmla="val 75568"/>
                </a:avLst>
              </a:prstGeom>
              <a:solidFill>
                <a:schemeClr val="bg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5" name="Cylinder 244">
                <a:extLst>
                  <a:ext uri="{FF2B5EF4-FFF2-40B4-BE49-F238E27FC236}">
                    <a16:creationId xmlns:a16="http://schemas.microsoft.com/office/drawing/2014/main" id="{B04BB175-2BFD-44C4-BEF1-12C6FA9C0057}"/>
                  </a:ext>
                </a:extLst>
              </p:cNvPr>
              <p:cNvSpPr/>
              <p:nvPr/>
            </p:nvSpPr>
            <p:spPr>
              <a:xfrm rot="14792776">
                <a:off x="9025662" y="2665642"/>
                <a:ext cx="804672" cy="1450974"/>
              </a:xfrm>
              <a:prstGeom prst="can">
                <a:avLst>
                  <a:gd name="adj" fmla="val 75568"/>
                </a:avLst>
              </a:prstGeom>
              <a:solidFill>
                <a:schemeClr val="bg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6" name="Flowchart: Connector 245">
                <a:extLst>
                  <a:ext uri="{FF2B5EF4-FFF2-40B4-BE49-F238E27FC236}">
                    <a16:creationId xmlns:a16="http://schemas.microsoft.com/office/drawing/2014/main" id="{B45E164E-1BBC-4126-9527-06D76E1290AE}"/>
                  </a:ext>
                </a:extLst>
              </p:cNvPr>
              <p:cNvSpPr/>
              <p:nvPr/>
            </p:nvSpPr>
            <p:spPr>
              <a:xfrm rot="19991187">
                <a:off x="8793667" y="3244009"/>
                <a:ext cx="462094" cy="655651"/>
              </a:xfrm>
              <a:prstGeom prst="flowChartConnector">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7" name="Flowchart: Connector 246">
                <a:extLst>
                  <a:ext uri="{FF2B5EF4-FFF2-40B4-BE49-F238E27FC236}">
                    <a16:creationId xmlns:a16="http://schemas.microsoft.com/office/drawing/2014/main" id="{657FF03A-A517-4F0D-95C7-F37AD1074E8A}"/>
                  </a:ext>
                </a:extLst>
              </p:cNvPr>
              <p:cNvSpPr/>
              <p:nvPr/>
            </p:nvSpPr>
            <p:spPr>
              <a:xfrm rot="19982390">
                <a:off x="8914987" y="3419671"/>
                <a:ext cx="219453" cy="313903"/>
              </a:xfrm>
              <a:prstGeom prst="flowChartConnector">
                <a:avLst/>
              </a:prstGeom>
              <a:solidFill>
                <a:schemeClr val="bg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4" name="Cylinder 253">
                <a:extLst>
                  <a:ext uri="{FF2B5EF4-FFF2-40B4-BE49-F238E27FC236}">
                    <a16:creationId xmlns:a16="http://schemas.microsoft.com/office/drawing/2014/main" id="{A588177C-CCC9-47F4-9411-B8BAF0B70C0C}"/>
                  </a:ext>
                </a:extLst>
              </p:cNvPr>
              <p:cNvSpPr/>
              <p:nvPr/>
            </p:nvSpPr>
            <p:spPr>
              <a:xfrm rot="14597598">
                <a:off x="8899235" y="3479171"/>
                <a:ext cx="79328" cy="298187"/>
              </a:xfrm>
              <a:prstGeom prst="can">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3" name="Flowchart: Connector 252">
                <a:extLst>
                  <a:ext uri="{FF2B5EF4-FFF2-40B4-BE49-F238E27FC236}">
                    <a16:creationId xmlns:a16="http://schemas.microsoft.com/office/drawing/2014/main" id="{0DE92DB2-DF7A-4C30-8B38-2E6FAC71744D}"/>
                  </a:ext>
                </a:extLst>
              </p:cNvPr>
              <p:cNvSpPr/>
              <p:nvPr/>
            </p:nvSpPr>
            <p:spPr>
              <a:xfrm rot="19862944">
                <a:off x="8960196" y="3465561"/>
                <a:ext cx="125084" cy="237130"/>
              </a:xfrm>
              <a:prstGeom prst="flowChartConnec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6" name="Block Arc 255">
              <a:extLst>
                <a:ext uri="{FF2B5EF4-FFF2-40B4-BE49-F238E27FC236}">
                  <a16:creationId xmlns:a16="http://schemas.microsoft.com/office/drawing/2014/main" id="{6EBD7EC2-7000-4662-B4E9-E2BA40B30734}"/>
                </a:ext>
              </a:extLst>
            </p:cNvPr>
            <p:cNvSpPr/>
            <p:nvPr/>
          </p:nvSpPr>
          <p:spPr>
            <a:xfrm rot="2532575">
              <a:off x="9376175" y="2778571"/>
              <a:ext cx="911588" cy="804175"/>
            </a:xfrm>
            <a:prstGeom prst="blockArc">
              <a:avLst>
                <a:gd name="adj1" fmla="val 16504323"/>
                <a:gd name="adj2" fmla="val 18843931"/>
                <a:gd name="adj3" fmla="val 91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88" name="Group 287">
            <a:extLst>
              <a:ext uri="{FF2B5EF4-FFF2-40B4-BE49-F238E27FC236}">
                <a16:creationId xmlns:a16="http://schemas.microsoft.com/office/drawing/2014/main" id="{2B6E603F-D159-4E11-88F2-41AA25A7A84C}"/>
              </a:ext>
            </a:extLst>
          </p:cNvPr>
          <p:cNvGrpSpPr/>
          <p:nvPr/>
        </p:nvGrpSpPr>
        <p:grpSpPr>
          <a:xfrm>
            <a:off x="4874172" y="3649853"/>
            <a:ext cx="2465587" cy="1430291"/>
            <a:chOff x="8074889" y="1270603"/>
            <a:chExt cx="3290632" cy="1948396"/>
          </a:xfrm>
        </p:grpSpPr>
        <p:grpSp>
          <p:nvGrpSpPr>
            <p:cNvPr id="137" name="Group 136">
              <a:extLst>
                <a:ext uri="{FF2B5EF4-FFF2-40B4-BE49-F238E27FC236}">
                  <a16:creationId xmlns:a16="http://schemas.microsoft.com/office/drawing/2014/main" id="{59E7987A-FCB1-4FE2-BADB-1D08AE9D745C}"/>
                </a:ext>
              </a:extLst>
            </p:cNvPr>
            <p:cNvGrpSpPr/>
            <p:nvPr/>
          </p:nvGrpSpPr>
          <p:grpSpPr>
            <a:xfrm>
              <a:off x="10898615" y="2185040"/>
              <a:ext cx="466906" cy="170209"/>
              <a:chOff x="8099009" y="3653393"/>
              <a:chExt cx="490364" cy="221831"/>
            </a:xfrm>
          </p:grpSpPr>
          <p:sp>
            <p:nvSpPr>
              <p:cNvPr id="292" name="Cylinder 291">
                <a:extLst>
                  <a:ext uri="{FF2B5EF4-FFF2-40B4-BE49-F238E27FC236}">
                    <a16:creationId xmlns:a16="http://schemas.microsoft.com/office/drawing/2014/main" id="{F7FB51EE-DC5F-472B-A70A-9B04FFBF3095}"/>
                  </a:ext>
                </a:extLst>
              </p:cNvPr>
              <p:cNvSpPr/>
              <p:nvPr/>
            </p:nvSpPr>
            <p:spPr>
              <a:xfrm rot="15121651">
                <a:off x="8233275" y="3519127"/>
                <a:ext cx="221831" cy="490364"/>
              </a:xfrm>
              <a:prstGeom prst="can">
                <a:avLst>
                  <a:gd name="adj" fmla="val 59839"/>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3" name="Flowchart: Connector 292">
                <a:extLst>
                  <a:ext uri="{FF2B5EF4-FFF2-40B4-BE49-F238E27FC236}">
                    <a16:creationId xmlns:a16="http://schemas.microsoft.com/office/drawing/2014/main" id="{1DAE886B-4160-418D-A0E6-00BFBAAB2862}"/>
                  </a:ext>
                </a:extLst>
              </p:cNvPr>
              <p:cNvSpPr/>
              <p:nvPr/>
            </p:nvSpPr>
            <p:spPr>
              <a:xfrm>
                <a:off x="8454980" y="3654582"/>
                <a:ext cx="45719" cy="1097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285" name="Connector: Curved 284">
              <a:extLst>
                <a:ext uri="{FF2B5EF4-FFF2-40B4-BE49-F238E27FC236}">
                  <a16:creationId xmlns:a16="http://schemas.microsoft.com/office/drawing/2014/main" id="{E3587A63-BE1B-4F60-8066-33AF58040D9A}"/>
                </a:ext>
              </a:extLst>
            </p:cNvPr>
            <p:cNvCxnSpPr>
              <a:cxnSpLocks/>
            </p:cNvCxnSpPr>
            <p:nvPr/>
          </p:nvCxnSpPr>
          <p:spPr>
            <a:xfrm flipV="1">
              <a:off x="10495231" y="1270603"/>
              <a:ext cx="564882" cy="492249"/>
            </a:xfrm>
            <a:prstGeom prst="curvedConnector3">
              <a:avLst>
                <a:gd name="adj1" fmla="val 50000"/>
              </a:avLst>
            </a:prstGeom>
          </p:spPr>
          <p:style>
            <a:lnRef idx="2">
              <a:schemeClr val="accent5"/>
            </a:lnRef>
            <a:fillRef idx="0">
              <a:schemeClr val="accent5"/>
            </a:fillRef>
            <a:effectRef idx="1">
              <a:schemeClr val="accent5"/>
            </a:effectRef>
            <a:fontRef idx="minor">
              <a:schemeClr val="tx1"/>
            </a:fontRef>
          </p:style>
        </p:cxnSp>
        <p:sp>
          <p:nvSpPr>
            <p:cNvPr id="264" name="Cylinder 263">
              <a:extLst>
                <a:ext uri="{FF2B5EF4-FFF2-40B4-BE49-F238E27FC236}">
                  <a16:creationId xmlns:a16="http://schemas.microsoft.com/office/drawing/2014/main" id="{50080B9C-1548-4D47-9BF3-DF2F603A93B6}"/>
                </a:ext>
              </a:extLst>
            </p:cNvPr>
            <p:cNvSpPr/>
            <p:nvPr/>
          </p:nvSpPr>
          <p:spPr>
            <a:xfrm rot="15121651">
              <a:off x="9315469" y="1418993"/>
              <a:ext cx="537747" cy="2555854"/>
            </a:xfrm>
            <a:prstGeom prst="can">
              <a:avLst>
                <a:gd name="adj" fmla="val 59839"/>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9" name="Cylinder 268">
              <a:extLst>
                <a:ext uri="{FF2B5EF4-FFF2-40B4-BE49-F238E27FC236}">
                  <a16:creationId xmlns:a16="http://schemas.microsoft.com/office/drawing/2014/main" id="{762A0AF8-F3A8-422A-8FC0-4817037FE7FF}"/>
                </a:ext>
              </a:extLst>
            </p:cNvPr>
            <p:cNvSpPr/>
            <p:nvPr/>
          </p:nvSpPr>
          <p:spPr>
            <a:xfrm rot="15121651">
              <a:off x="8209155" y="2862902"/>
              <a:ext cx="221831" cy="490364"/>
            </a:xfrm>
            <a:prstGeom prst="can">
              <a:avLst>
                <a:gd name="adj" fmla="val 59839"/>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3" name="Flowchart: Connector 262">
              <a:extLst>
                <a:ext uri="{FF2B5EF4-FFF2-40B4-BE49-F238E27FC236}">
                  <a16:creationId xmlns:a16="http://schemas.microsoft.com/office/drawing/2014/main" id="{2771A202-C6BF-4781-9521-E099C49EC725}"/>
                </a:ext>
              </a:extLst>
            </p:cNvPr>
            <p:cNvSpPr/>
            <p:nvPr/>
          </p:nvSpPr>
          <p:spPr>
            <a:xfrm>
              <a:off x="8253804" y="3072384"/>
              <a:ext cx="45719" cy="1097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Cylinder 271">
              <a:extLst>
                <a:ext uri="{FF2B5EF4-FFF2-40B4-BE49-F238E27FC236}">
                  <a16:creationId xmlns:a16="http://schemas.microsoft.com/office/drawing/2014/main" id="{DA329599-0E6B-4F90-8A21-1463DFFB7EFE}"/>
                </a:ext>
              </a:extLst>
            </p:cNvPr>
            <p:cNvSpPr/>
            <p:nvPr/>
          </p:nvSpPr>
          <p:spPr>
            <a:xfrm rot="15121651">
              <a:off x="9904851" y="1763828"/>
              <a:ext cx="415966" cy="871203"/>
            </a:xfrm>
            <a:prstGeom prst="can">
              <a:avLst>
                <a:gd name="adj" fmla="val 59839"/>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6" name="Rectangle: Top Corners Rounded 275">
              <a:extLst>
                <a:ext uri="{FF2B5EF4-FFF2-40B4-BE49-F238E27FC236}">
                  <a16:creationId xmlns:a16="http://schemas.microsoft.com/office/drawing/2014/main" id="{F599DD03-8E49-4CC5-B5D7-AF8C11C6D06B}"/>
                </a:ext>
              </a:extLst>
            </p:cNvPr>
            <p:cNvSpPr/>
            <p:nvPr/>
          </p:nvSpPr>
          <p:spPr>
            <a:xfrm rot="4287955">
              <a:off x="10358218" y="1784053"/>
              <a:ext cx="829163" cy="788831"/>
            </a:xfrm>
            <a:prstGeom prst="round2SameRect">
              <a:avLst/>
            </a:prstGeom>
            <a:solidFill>
              <a:schemeClr val="bg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1" name="Group 280">
              <a:extLst>
                <a:ext uri="{FF2B5EF4-FFF2-40B4-BE49-F238E27FC236}">
                  <a16:creationId xmlns:a16="http://schemas.microsoft.com/office/drawing/2014/main" id="{82286315-6F80-4A2E-A8D3-4056754D14C3}"/>
                </a:ext>
              </a:extLst>
            </p:cNvPr>
            <p:cNvGrpSpPr/>
            <p:nvPr/>
          </p:nvGrpSpPr>
          <p:grpSpPr>
            <a:xfrm rot="20402195">
              <a:off x="10360653" y="1764509"/>
              <a:ext cx="196428" cy="119018"/>
              <a:chOff x="9590488" y="1310067"/>
              <a:chExt cx="346287" cy="222533"/>
            </a:xfrm>
            <a:solidFill>
              <a:schemeClr val="bg2"/>
            </a:solidFill>
          </p:grpSpPr>
          <p:sp>
            <p:nvSpPr>
              <p:cNvPr id="280" name="Rectangle: Top Corners Rounded 279">
                <a:extLst>
                  <a:ext uri="{FF2B5EF4-FFF2-40B4-BE49-F238E27FC236}">
                    <a16:creationId xmlns:a16="http://schemas.microsoft.com/office/drawing/2014/main" id="{50274E1B-1E01-4174-BDB0-29752FDB04A0}"/>
                  </a:ext>
                </a:extLst>
              </p:cNvPr>
              <p:cNvSpPr/>
              <p:nvPr/>
            </p:nvSpPr>
            <p:spPr>
              <a:xfrm>
                <a:off x="9593486" y="1318308"/>
                <a:ext cx="108298" cy="214292"/>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4" name="Rectangle: Top Corners Rounded 283">
                <a:extLst>
                  <a:ext uri="{FF2B5EF4-FFF2-40B4-BE49-F238E27FC236}">
                    <a16:creationId xmlns:a16="http://schemas.microsoft.com/office/drawing/2014/main" id="{654243A2-A00A-45A3-97D6-11FC137CCDCB}"/>
                  </a:ext>
                </a:extLst>
              </p:cNvPr>
              <p:cNvSpPr/>
              <p:nvPr/>
            </p:nvSpPr>
            <p:spPr>
              <a:xfrm rot="5400000">
                <a:off x="9703037" y="1197518"/>
                <a:ext cx="121190" cy="346287"/>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296" name="Rectangle: Rounded Corners 295">
            <a:extLst>
              <a:ext uri="{FF2B5EF4-FFF2-40B4-BE49-F238E27FC236}">
                <a16:creationId xmlns:a16="http://schemas.microsoft.com/office/drawing/2014/main" id="{C0752AAD-8B71-4AFC-A402-E936CDA82C7F}"/>
              </a:ext>
            </a:extLst>
          </p:cNvPr>
          <p:cNvSpPr/>
          <p:nvPr/>
        </p:nvSpPr>
        <p:spPr>
          <a:xfrm>
            <a:off x="8401798" y="1094460"/>
            <a:ext cx="2502422" cy="177238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Curved Grippers</a:t>
            </a:r>
          </a:p>
        </p:txBody>
      </p:sp>
      <p:sp>
        <p:nvSpPr>
          <p:cNvPr id="297" name="Rectangle: Rounded Corners 296">
            <a:extLst>
              <a:ext uri="{FF2B5EF4-FFF2-40B4-BE49-F238E27FC236}">
                <a16:creationId xmlns:a16="http://schemas.microsoft.com/office/drawing/2014/main" id="{B9D67185-E854-4082-A6DB-4F19E61FE94E}"/>
              </a:ext>
            </a:extLst>
          </p:cNvPr>
          <p:cNvSpPr/>
          <p:nvPr/>
        </p:nvSpPr>
        <p:spPr>
          <a:xfrm>
            <a:off x="8245356" y="3333797"/>
            <a:ext cx="2841584" cy="243178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Hinged Flaps</a:t>
            </a:r>
          </a:p>
        </p:txBody>
      </p:sp>
      <p:sp>
        <p:nvSpPr>
          <p:cNvPr id="298" name="Arrow: Right 297">
            <a:extLst>
              <a:ext uri="{FF2B5EF4-FFF2-40B4-BE49-F238E27FC236}">
                <a16:creationId xmlns:a16="http://schemas.microsoft.com/office/drawing/2014/main" id="{79ED4312-2860-42BD-BF6C-3D9729C83FF4}"/>
              </a:ext>
            </a:extLst>
          </p:cNvPr>
          <p:cNvSpPr/>
          <p:nvPr/>
        </p:nvSpPr>
        <p:spPr>
          <a:xfrm rot="5400000">
            <a:off x="9482850" y="2835190"/>
            <a:ext cx="427846" cy="56017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99" name="Group 298">
            <a:extLst>
              <a:ext uri="{FF2B5EF4-FFF2-40B4-BE49-F238E27FC236}">
                <a16:creationId xmlns:a16="http://schemas.microsoft.com/office/drawing/2014/main" id="{F656076E-9D8E-4C20-A111-39985C998172}"/>
              </a:ext>
            </a:extLst>
          </p:cNvPr>
          <p:cNvGrpSpPr/>
          <p:nvPr/>
        </p:nvGrpSpPr>
        <p:grpSpPr>
          <a:xfrm>
            <a:off x="8966514" y="1281150"/>
            <a:ext cx="1471264" cy="1621787"/>
            <a:chOff x="6154166" y="1901646"/>
            <a:chExt cx="677835" cy="749016"/>
          </a:xfrm>
        </p:grpSpPr>
        <p:sp>
          <p:nvSpPr>
            <p:cNvPr id="300" name="Cylinder 299">
              <a:extLst>
                <a:ext uri="{FF2B5EF4-FFF2-40B4-BE49-F238E27FC236}">
                  <a16:creationId xmlns:a16="http://schemas.microsoft.com/office/drawing/2014/main" id="{E14FCE8D-5FA0-4442-AB48-CAFCCD176672}"/>
                </a:ext>
              </a:extLst>
            </p:cNvPr>
            <p:cNvSpPr/>
            <p:nvPr/>
          </p:nvSpPr>
          <p:spPr>
            <a:xfrm rot="10821980" flipH="1">
              <a:off x="6418996" y="1901646"/>
              <a:ext cx="109111" cy="295792"/>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1" name="Block Arc 300">
              <a:extLst>
                <a:ext uri="{FF2B5EF4-FFF2-40B4-BE49-F238E27FC236}">
                  <a16:creationId xmlns:a16="http://schemas.microsoft.com/office/drawing/2014/main" id="{2CBED38C-5242-473F-BE3B-FC6096617703}"/>
                </a:ext>
              </a:extLst>
            </p:cNvPr>
            <p:cNvSpPr/>
            <p:nvPr/>
          </p:nvSpPr>
          <p:spPr>
            <a:xfrm rot="282558">
              <a:off x="6154166" y="2168062"/>
              <a:ext cx="677835" cy="482600"/>
            </a:xfrm>
            <a:prstGeom prst="blockArc">
              <a:avLst>
                <a:gd name="adj1" fmla="val 11405584"/>
                <a:gd name="adj2" fmla="val 20174536"/>
                <a:gd name="adj3" fmla="val 10757"/>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02" name="Group 301">
            <a:extLst>
              <a:ext uri="{FF2B5EF4-FFF2-40B4-BE49-F238E27FC236}">
                <a16:creationId xmlns:a16="http://schemas.microsoft.com/office/drawing/2014/main" id="{B6321F70-0769-4B02-809C-86A32747755D}"/>
              </a:ext>
            </a:extLst>
          </p:cNvPr>
          <p:cNvGrpSpPr/>
          <p:nvPr/>
        </p:nvGrpSpPr>
        <p:grpSpPr>
          <a:xfrm>
            <a:off x="8593485" y="3780535"/>
            <a:ext cx="2240077" cy="984186"/>
            <a:chOff x="4386075" y="1905032"/>
            <a:chExt cx="1439347" cy="722922"/>
          </a:xfrm>
        </p:grpSpPr>
        <p:grpSp>
          <p:nvGrpSpPr>
            <p:cNvPr id="303" name="Group 302">
              <a:extLst>
                <a:ext uri="{FF2B5EF4-FFF2-40B4-BE49-F238E27FC236}">
                  <a16:creationId xmlns:a16="http://schemas.microsoft.com/office/drawing/2014/main" id="{C356F26C-DB7F-4911-8379-31F8F8FD1BE5}"/>
                </a:ext>
              </a:extLst>
            </p:cNvPr>
            <p:cNvGrpSpPr/>
            <p:nvPr/>
          </p:nvGrpSpPr>
          <p:grpSpPr>
            <a:xfrm rot="19410158">
              <a:off x="4386075" y="2524878"/>
              <a:ext cx="312573" cy="103076"/>
              <a:chOff x="4772740" y="2398839"/>
              <a:chExt cx="312573" cy="103076"/>
            </a:xfrm>
          </p:grpSpPr>
          <p:sp>
            <p:nvSpPr>
              <p:cNvPr id="331" name="Rectangle 330">
                <a:extLst>
                  <a:ext uri="{FF2B5EF4-FFF2-40B4-BE49-F238E27FC236}">
                    <a16:creationId xmlns:a16="http://schemas.microsoft.com/office/drawing/2014/main" id="{9D605C2E-3AE8-4317-850E-D8127B04F5E0}"/>
                  </a:ext>
                </a:extLst>
              </p:cNvPr>
              <p:cNvSpPr/>
              <p:nvPr/>
            </p:nvSpPr>
            <p:spPr>
              <a:xfrm rot="19770037">
                <a:off x="4808472" y="2444225"/>
                <a:ext cx="276841" cy="576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2" name="Rectangle 331">
                <a:extLst>
                  <a:ext uri="{FF2B5EF4-FFF2-40B4-BE49-F238E27FC236}">
                    <a16:creationId xmlns:a16="http://schemas.microsoft.com/office/drawing/2014/main" id="{9B21E858-8634-4273-B65F-AE0E8F984AD5}"/>
                  </a:ext>
                </a:extLst>
              </p:cNvPr>
              <p:cNvSpPr/>
              <p:nvPr/>
            </p:nvSpPr>
            <p:spPr>
              <a:xfrm rot="19770037">
                <a:off x="4772740" y="2398839"/>
                <a:ext cx="307954" cy="782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04" name="Rectangle 303">
              <a:extLst>
                <a:ext uri="{FF2B5EF4-FFF2-40B4-BE49-F238E27FC236}">
                  <a16:creationId xmlns:a16="http://schemas.microsoft.com/office/drawing/2014/main" id="{9904D862-CBBF-457F-AD33-4B1A97F29E3B}"/>
                </a:ext>
              </a:extLst>
            </p:cNvPr>
            <p:cNvSpPr/>
            <p:nvPr/>
          </p:nvSpPr>
          <p:spPr>
            <a:xfrm flipH="1">
              <a:off x="4963346" y="2202410"/>
              <a:ext cx="276841" cy="576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5" name="Rectangle 304">
              <a:extLst>
                <a:ext uri="{FF2B5EF4-FFF2-40B4-BE49-F238E27FC236}">
                  <a16:creationId xmlns:a16="http://schemas.microsoft.com/office/drawing/2014/main" id="{4CE884B6-DAC6-4391-8548-DE716302BB76}"/>
                </a:ext>
              </a:extLst>
            </p:cNvPr>
            <p:cNvSpPr/>
            <p:nvPr/>
          </p:nvSpPr>
          <p:spPr>
            <a:xfrm rot="1829963" flipH="1">
              <a:off x="5271509" y="2287111"/>
              <a:ext cx="276841" cy="576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06" name="Group 305">
              <a:extLst>
                <a:ext uri="{FF2B5EF4-FFF2-40B4-BE49-F238E27FC236}">
                  <a16:creationId xmlns:a16="http://schemas.microsoft.com/office/drawing/2014/main" id="{EC44BAA1-7E05-4DA3-8D4C-ACCDE4152628}"/>
                </a:ext>
              </a:extLst>
            </p:cNvPr>
            <p:cNvGrpSpPr/>
            <p:nvPr/>
          </p:nvGrpSpPr>
          <p:grpSpPr>
            <a:xfrm>
              <a:off x="4620340" y="1905032"/>
              <a:ext cx="966188" cy="445307"/>
              <a:chOff x="4735402" y="2043264"/>
              <a:chExt cx="559253" cy="308465"/>
            </a:xfrm>
          </p:grpSpPr>
          <p:sp>
            <p:nvSpPr>
              <p:cNvPr id="326" name="Rectangle 325">
                <a:extLst>
                  <a:ext uri="{FF2B5EF4-FFF2-40B4-BE49-F238E27FC236}">
                    <a16:creationId xmlns:a16="http://schemas.microsoft.com/office/drawing/2014/main" id="{B95FDE11-B629-40B3-A290-F18AB444628E}"/>
                  </a:ext>
                </a:extLst>
              </p:cNvPr>
              <p:cNvSpPr/>
              <p:nvPr/>
            </p:nvSpPr>
            <p:spPr>
              <a:xfrm rot="19770037">
                <a:off x="4756435" y="2311766"/>
                <a:ext cx="160242" cy="3996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7" name="Cylinder 326">
                <a:extLst>
                  <a:ext uri="{FF2B5EF4-FFF2-40B4-BE49-F238E27FC236}">
                    <a16:creationId xmlns:a16="http://schemas.microsoft.com/office/drawing/2014/main" id="{53F97044-B802-4A59-BA71-62E30A07DC0D}"/>
                  </a:ext>
                </a:extLst>
              </p:cNvPr>
              <p:cNvSpPr/>
              <p:nvPr/>
            </p:nvSpPr>
            <p:spPr>
              <a:xfrm rot="10821980" flipH="1">
                <a:off x="4987393" y="2043264"/>
                <a:ext cx="63156" cy="204896"/>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8" name="Rectangle 327">
                <a:extLst>
                  <a:ext uri="{FF2B5EF4-FFF2-40B4-BE49-F238E27FC236}">
                    <a16:creationId xmlns:a16="http://schemas.microsoft.com/office/drawing/2014/main" id="{1B069C78-FEBC-48B2-B659-CA380E1D2925}"/>
                  </a:ext>
                </a:extLst>
              </p:cNvPr>
              <p:cNvSpPr/>
              <p:nvPr/>
            </p:nvSpPr>
            <p:spPr>
              <a:xfrm rot="19770037">
                <a:off x="4735402" y="2279755"/>
                <a:ext cx="178251" cy="542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9" name="Rectangle 328">
                <a:extLst>
                  <a:ext uri="{FF2B5EF4-FFF2-40B4-BE49-F238E27FC236}">
                    <a16:creationId xmlns:a16="http://schemas.microsoft.com/office/drawing/2014/main" id="{14539530-A52D-4EC3-9755-B4A145061D17}"/>
                  </a:ext>
                </a:extLst>
              </p:cNvPr>
              <p:cNvSpPr/>
              <p:nvPr/>
            </p:nvSpPr>
            <p:spPr>
              <a:xfrm rot="1829963" flipH="1">
                <a:off x="5116404" y="2279757"/>
                <a:ext cx="178251" cy="542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0" name="Rectangle 329">
                <a:extLst>
                  <a:ext uri="{FF2B5EF4-FFF2-40B4-BE49-F238E27FC236}">
                    <a16:creationId xmlns:a16="http://schemas.microsoft.com/office/drawing/2014/main" id="{8F154481-F123-4BBF-87F8-831D87000028}"/>
                  </a:ext>
                </a:extLst>
              </p:cNvPr>
              <p:cNvSpPr/>
              <p:nvPr/>
            </p:nvSpPr>
            <p:spPr>
              <a:xfrm>
                <a:off x="4925223" y="2214507"/>
                <a:ext cx="178251" cy="542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307" name="Straight Connector 306">
              <a:extLst>
                <a:ext uri="{FF2B5EF4-FFF2-40B4-BE49-F238E27FC236}">
                  <a16:creationId xmlns:a16="http://schemas.microsoft.com/office/drawing/2014/main" id="{504C76E6-B641-46B5-9D34-02943AD46AA1}"/>
                </a:ext>
              </a:extLst>
            </p:cNvPr>
            <p:cNvCxnSpPr>
              <a:cxnSpLocks/>
            </p:cNvCxnSpPr>
            <p:nvPr/>
          </p:nvCxnSpPr>
          <p:spPr>
            <a:xfrm>
              <a:off x="4882267" y="2160112"/>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5636EAF1-FB8D-4444-86CD-63303AA557A7}"/>
                </a:ext>
              </a:extLst>
            </p:cNvPr>
            <p:cNvCxnSpPr>
              <a:cxnSpLocks/>
            </p:cNvCxnSpPr>
            <p:nvPr/>
          </p:nvCxnSpPr>
          <p:spPr>
            <a:xfrm>
              <a:off x="4935319" y="2139704"/>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9" name="Flowchart: Connector 308">
              <a:extLst>
                <a:ext uri="{FF2B5EF4-FFF2-40B4-BE49-F238E27FC236}">
                  <a16:creationId xmlns:a16="http://schemas.microsoft.com/office/drawing/2014/main" id="{C3AE059A-507F-4A42-BB05-7EA90E93AD14}"/>
                </a:ext>
              </a:extLst>
            </p:cNvPr>
            <p:cNvSpPr/>
            <p:nvPr/>
          </p:nvSpPr>
          <p:spPr>
            <a:xfrm>
              <a:off x="4913382" y="2208639"/>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10" name="Group 309">
              <a:extLst>
                <a:ext uri="{FF2B5EF4-FFF2-40B4-BE49-F238E27FC236}">
                  <a16:creationId xmlns:a16="http://schemas.microsoft.com/office/drawing/2014/main" id="{A17DB757-9BBB-43BC-8CDE-6CE3E445B9CC}"/>
                </a:ext>
              </a:extLst>
            </p:cNvPr>
            <p:cNvGrpSpPr/>
            <p:nvPr/>
          </p:nvGrpSpPr>
          <p:grpSpPr>
            <a:xfrm flipH="1">
              <a:off x="5240296" y="2139704"/>
              <a:ext cx="72858" cy="114654"/>
              <a:chOff x="5085571" y="2432331"/>
              <a:chExt cx="72858" cy="114654"/>
            </a:xfrm>
          </p:grpSpPr>
          <p:cxnSp>
            <p:nvCxnSpPr>
              <p:cNvPr id="323" name="Straight Connector 322">
                <a:extLst>
                  <a:ext uri="{FF2B5EF4-FFF2-40B4-BE49-F238E27FC236}">
                    <a16:creationId xmlns:a16="http://schemas.microsoft.com/office/drawing/2014/main" id="{C7BD66C1-8C16-4F23-9021-0FDEBAECB651}"/>
                  </a:ext>
                </a:extLst>
              </p:cNvPr>
              <p:cNvCxnSpPr>
                <a:cxnSpLocks/>
              </p:cNvCxnSpPr>
              <p:nvPr/>
            </p:nvCxnSpPr>
            <p:spPr>
              <a:xfrm>
                <a:off x="5085571" y="2452739"/>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DA5456D-6EA5-48FA-BF42-6064EBA77356}"/>
                  </a:ext>
                </a:extLst>
              </p:cNvPr>
              <p:cNvCxnSpPr>
                <a:cxnSpLocks/>
              </p:cNvCxnSpPr>
              <p:nvPr/>
            </p:nvCxnSpPr>
            <p:spPr>
              <a:xfrm>
                <a:off x="5138623" y="2432331"/>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5" name="Flowchart: Connector 324">
                <a:extLst>
                  <a:ext uri="{FF2B5EF4-FFF2-40B4-BE49-F238E27FC236}">
                    <a16:creationId xmlns:a16="http://schemas.microsoft.com/office/drawing/2014/main" id="{C183B74D-837C-4454-B904-2C376F229582}"/>
                  </a:ext>
                </a:extLst>
              </p:cNvPr>
              <p:cNvSpPr/>
              <p:nvPr/>
            </p:nvSpPr>
            <p:spPr>
              <a:xfrm>
                <a:off x="5112710" y="2501266"/>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1" name="Group 310">
              <a:extLst>
                <a:ext uri="{FF2B5EF4-FFF2-40B4-BE49-F238E27FC236}">
                  <a16:creationId xmlns:a16="http://schemas.microsoft.com/office/drawing/2014/main" id="{34BC4D55-C3EB-4751-B09B-90E5248D0487}"/>
                </a:ext>
              </a:extLst>
            </p:cNvPr>
            <p:cNvGrpSpPr/>
            <p:nvPr/>
          </p:nvGrpSpPr>
          <p:grpSpPr>
            <a:xfrm rot="19600706">
              <a:off x="4573375" y="2340108"/>
              <a:ext cx="76834" cy="114654"/>
              <a:chOff x="5034667" y="2292104"/>
              <a:chExt cx="76834" cy="114654"/>
            </a:xfrm>
          </p:grpSpPr>
          <p:cxnSp>
            <p:nvCxnSpPr>
              <p:cNvPr id="320" name="Straight Connector 319">
                <a:extLst>
                  <a:ext uri="{FF2B5EF4-FFF2-40B4-BE49-F238E27FC236}">
                    <a16:creationId xmlns:a16="http://schemas.microsoft.com/office/drawing/2014/main" id="{B4F93786-5E5E-4CDC-9FF4-38E302C4B984}"/>
                  </a:ext>
                </a:extLst>
              </p:cNvPr>
              <p:cNvCxnSpPr>
                <a:cxnSpLocks/>
              </p:cNvCxnSpPr>
              <p:nvPr/>
            </p:nvCxnSpPr>
            <p:spPr>
              <a:xfrm>
                <a:off x="5034667" y="2312512"/>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04AD1CD1-DBD5-4DBB-9360-4981AC322EF5}"/>
                  </a:ext>
                </a:extLst>
              </p:cNvPr>
              <p:cNvCxnSpPr>
                <a:cxnSpLocks/>
              </p:cNvCxnSpPr>
              <p:nvPr/>
            </p:nvCxnSpPr>
            <p:spPr>
              <a:xfrm>
                <a:off x="5087719" y="2292104"/>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2" name="Flowchart: Connector 321">
                <a:extLst>
                  <a:ext uri="{FF2B5EF4-FFF2-40B4-BE49-F238E27FC236}">
                    <a16:creationId xmlns:a16="http://schemas.microsoft.com/office/drawing/2014/main" id="{8C90DFA7-857D-4AB3-AC7F-FAAB298B3CD8}"/>
                  </a:ext>
                </a:extLst>
              </p:cNvPr>
              <p:cNvSpPr/>
              <p:nvPr/>
            </p:nvSpPr>
            <p:spPr>
              <a:xfrm>
                <a:off x="5065782" y="2361039"/>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2" name="Group 311">
              <a:extLst>
                <a:ext uri="{FF2B5EF4-FFF2-40B4-BE49-F238E27FC236}">
                  <a16:creationId xmlns:a16="http://schemas.microsoft.com/office/drawing/2014/main" id="{BB2EBCC2-5CB1-4A0C-BBA4-1DE674645DC8}"/>
                </a:ext>
              </a:extLst>
            </p:cNvPr>
            <p:cNvGrpSpPr/>
            <p:nvPr/>
          </p:nvGrpSpPr>
          <p:grpSpPr>
            <a:xfrm flipH="1">
              <a:off x="5512244" y="2335137"/>
              <a:ext cx="313178" cy="288409"/>
              <a:chOff x="4538661" y="2492508"/>
              <a:chExt cx="313178" cy="288409"/>
            </a:xfrm>
          </p:grpSpPr>
          <p:grpSp>
            <p:nvGrpSpPr>
              <p:cNvPr id="313" name="Group 312">
                <a:extLst>
                  <a:ext uri="{FF2B5EF4-FFF2-40B4-BE49-F238E27FC236}">
                    <a16:creationId xmlns:a16="http://schemas.microsoft.com/office/drawing/2014/main" id="{A1EA5EDC-F211-4C84-97C2-B96507958DE4}"/>
                  </a:ext>
                </a:extLst>
              </p:cNvPr>
              <p:cNvGrpSpPr/>
              <p:nvPr/>
            </p:nvGrpSpPr>
            <p:grpSpPr>
              <a:xfrm rot="19410158">
                <a:off x="4538661" y="2677017"/>
                <a:ext cx="313178" cy="103900"/>
                <a:chOff x="4772740" y="2398839"/>
                <a:chExt cx="313178" cy="103900"/>
              </a:xfrm>
            </p:grpSpPr>
            <p:sp>
              <p:nvSpPr>
                <p:cNvPr id="318" name="Rectangle 317">
                  <a:extLst>
                    <a:ext uri="{FF2B5EF4-FFF2-40B4-BE49-F238E27FC236}">
                      <a16:creationId xmlns:a16="http://schemas.microsoft.com/office/drawing/2014/main" id="{8FD8F936-5548-4C47-BBF2-826130502B58}"/>
                    </a:ext>
                  </a:extLst>
                </p:cNvPr>
                <p:cNvSpPr/>
                <p:nvPr/>
              </p:nvSpPr>
              <p:spPr>
                <a:xfrm rot="19770037">
                  <a:off x="4809077" y="2445048"/>
                  <a:ext cx="276841" cy="576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9" name="Rectangle 318">
                  <a:extLst>
                    <a:ext uri="{FF2B5EF4-FFF2-40B4-BE49-F238E27FC236}">
                      <a16:creationId xmlns:a16="http://schemas.microsoft.com/office/drawing/2014/main" id="{F027CC58-C4F8-45CA-AE0B-A2FE0508B423}"/>
                    </a:ext>
                  </a:extLst>
                </p:cNvPr>
                <p:cNvSpPr/>
                <p:nvPr/>
              </p:nvSpPr>
              <p:spPr>
                <a:xfrm rot="19770037">
                  <a:off x="4772740" y="2398839"/>
                  <a:ext cx="307954" cy="782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4" name="Group 313">
                <a:extLst>
                  <a:ext uri="{FF2B5EF4-FFF2-40B4-BE49-F238E27FC236}">
                    <a16:creationId xmlns:a16="http://schemas.microsoft.com/office/drawing/2014/main" id="{ACEE9751-5881-4345-B5A0-10EFCEB1A3E9}"/>
                  </a:ext>
                </a:extLst>
              </p:cNvPr>
              <p:cNvGrpSpPr/>
              <p:nvPr/>
            </p:nvGrpSpPr>
            <p:grpSpPr>
              <a:xfrm rot="19600706">
                <a:off x="4725775" y="2492508"/>
                <a:ext cx="76834" cy="114654"/>
                <a:chOff x="5034667" y="2292104"/>
                <a:chExt cx="76834" cy="114654"/>
              </a:xfrm>
            </p:grpSpPr>
            <p:cxnSp>
              <p:nvCxnSpPr>
                <p:cNvPr id="315" name="Straight Connector 314">
                  <a:extLst>
                    <a:ext uri="{FF2B5EF4-FFF2-40B4-BE49-F238E27FC236}">
                      <a16:creationId xmlns:a16="http://schemas.microsoft.com/office/drawing/2014/main" id="{53C3117E-CA6E-44C5-B6AE-B9060139F759}"/>
                    </a:ext>
                  </a:extLst>
                </p:cNvPr>
                <p:cNvCxnSpPr>
                  <a:cxnSpLocks/>
                </p:cNvCxnSpPr>
                <p:nvPr/>
              </p:nvCxnSpPr>
              <p:spPr>
                <a:xfrm>
                  <a:off x="5034667" y="2312512"/>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25EB92DC-A65D-44A2-B042-737B96D46B3B}"/>
                    </a:ext>
                  </a:extLst>
                </p:cNvPr>
                <p:cNvCxnSpPr>
                  <a:cxnSpLocks/>
                </p:cNvCxnSpPr>
                <p:nvPr/>
              </p:nvCxnSpPr>
              <p:spPr>
                <a:xfrm>
                  <a:off x="5087719" y="2292104"/>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7" name="Flowchart: Connector 316">
                  <a:extLst>
                    <a:ext uri="{FF2B5EF4-FFF2-40B4-BE49-F238E27FC236}">
                      <a16:creationId xmlns:a16="http://schemas.microsoft.com/office/drawing/2014/main" id="{93065AD5-08A8-4D1C-AA57-6FEAF2A4A0EB}"/>
                    </a:ext>
                  </a:extLst>
                </p:cNvPr>
                <p:cNvSpPr/>
                <p:nvPr/>
              </p:nvSpPr>
              <p:spPr>
                <a:xfrm>
                  <a:off x="5065782" y="2361039"/>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grpSp>
        <p:nvGrpSpPr>
          <p:cNvPr id="1024" name="Group 1023">
            <a:extLst>
              <a:ext uri="{FF2B5EF4-FFF2-40B4-BE49-F238E27FC236}">
                <a16:creationId xmlns:a16="http://schemas.microsoft.com/office/drawing/2014/main" id="{4D7F2DF3-D161-4C2C-9ED3-33E2ED14449A}"/>
              </a:ext>
            </a:extLst>
          </p:cNvPr>
          <p:cNvGrpSpPr/>
          <p:nvPr/>
        </p:nvGrpSpPr>
        <p:grpSpPr>
          <a:xfrm>
            <a:off x="1496551" y="3402469"/>
            <a:ext cx="2085944" cy="1810263"/>
            <a:chOff x="1496551" y="3402469"/>
            <a:chExt cx="2085944" cy="1810263"/>
          </a:xfrm>
        </p:grpSpPr>
        <p:grpSp>
          <p:nvGrpSpPr>
            <p:cNvPr id="86" name="Group 85">
              <a:extLst>
                <a:ext uri="{FF2B5EF4-FFF2-40B4-BE49-F238E27FC236}">
                  <a16:creationId xmlns:a16="http://schemas.microsoft.com/office/drawing/2014/main" id="{53C7A52C-BC20-4180-92DB-B27BBAAB95BB}"/>
                </a:ext>
              </a:extLst>
            </p:cNvPr>
            <p:cNvGrpSpPr/>
            <p:nvPr/>
          </p:nvGrpSpPr>
          <p:grpSpPr>
            <a:xfrm>
              <a:off x="1496551" y="3402469"/>
              <a:ext cx="2085944" cy="1810263"/>
              <a:chOff x="1602890" y="906118"/>
              <a:chExt cx="3110397" cy="2693742"/>
            </a:xfrm>
          </p:grpSpPr>
          <p:sp>
            <p:nvSpPr>
              <p:cNvPr id="87" name="Flowchart: Connector 86">
                <a:extLst>
                  <a:ext uri="{FF2B5EF4-FFF2-40B4-BE49-F238E27FC236}">
                    <a16:creationId xmlns:a16="http://schemas.microsoft.com/office/drawing/2014/main" id="{8F4E4E38-5604-4B41-B705-5E96068200FA}"/>
                  </a:ext>
                </a:extLst>
              </p:cNvPr>
              <p:cNvSpPr/>
              <p:nvPr/>
            </p:nvSpPr>
            <p:spPr>
              <a:xfrm>
                <a:off x="2682608" y="2294272"/>
                <a:ext cx="930025" cy="902283"/>
              </a:xfrm>
              <a:prstGeom prst="flowChartConnector">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8" name="Group 87">
                <a:extLst>
                  <a:ext uri="{FF2B5EF4-FFF2-40B4-BE49-F238E27FC236}">
                    <a16:creationId xmlns:a16="http://schemas.microsoft.com/office/drawing/2014/main" id="{4EAA01B1-B474-4611-8C00-61809A4B48BF}"/>
                  </a:ext>
                </a:extLst>
              </p:cNvPr>
              <p:cNvGrpSpPr/>
              <p:nvPr/>
            </p:nvGrpSpPr>
            <p:grpSpPr>
              <a:xfrm>
                <a:off x="1602890" y="906118"/>
                <a:ext cx="3110397" cy="2693742"/>
                <a:chOff x="1602890" y="906118"/>
                <a:chExt cx="3110397" cy="2693742"/>
              </a:xfrm>
            </p:grpSpPr>
            <p:grpSp>
              <p:nvGrpSpPr>
                <p:cNvPr id="89" name="Group 88">
                  <a:extLst>
                    <a:ext uri="{FF2B5EF4-FFF2-40B4-BE49-F238E27FC236}">
                      <a16:creationId xmlns:a16="http://schemas.microsoft.com/office/drawing/2014/main" id="{DAA01872-E6EC-4867-8F77-3F5689F7BAE3}"/>
                    </a:ext>
                  </a:extLst>
                </p:cNvPr>
                <p:cNvGrpSpPr/>
                <p:nvPr/>
              </p:nvGrpSpPr>
              <p:grpSpPr>
                <a:xfrm rot="7458273">
                  <a:off x="3305827" y="2961696"/>
                  <a:ext cx="557893" cy="107295"/>
                  <a:chOff x="2877482" y="2163328"/>
                  <a:chExt cx="557893" cy="107295"/>
                </a:xfrm>
                <a:solidFill>
                  <a:schemeClr val="bg2"/>
                </a:solidFill>
              </p:grpSpPr>
              <p:sp>
                <p:nvSpPr>
                  <p:cNvPr id="133" name="Rectangle 132">
                    <a:extLst>
                      <a:ext uri="{FF2B5EF4-FFF2-40B4-BE49-F238E27FC236}">
                        <a16:creationId xmlns:a16="http://schemas.microsoft.com/office/drawing/2014/main" id="{05CA1FE0-B588-47FA-AC3D-15A518214848}"/>
                      </a:ext>
                    </a:extLst>
                  </p:cNvPr>
                  <p:cNvSpPr/>
                  <p:nvPr/>
                </p:nvSpPr>
                <p:spPr>
                  <a:xfrm>
                    <a:off x="3067303" y="2163328"/>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F9B36232-D92A-4FB6-B8F4-C8F282E95404}"/>
                      </a:ext>
                    </a:extLst>
                  </p:cNvPr>
                  <p:cNvSpPr/>
                  <p:nvPr/>
                </p:nvSpPr>
                <p:spPr>
                  <a:xfrm rot="19770037">
                    <a:off x="2877482" y="221641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42D5AA0C-B76E-408F-AF37-C884EFF167A5}"/>
                      </a:ext>
                    </a:extLst>
                  </p:cNvPr>
                  <p:cNvSpPr/>
                  <p:nvPr/>
                </p:nvSpPr>
                <p:spPr>
                  <a:xfrm rot="1829963" flipH="1">
                    <a:off x="3257124" y="2214886"/>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0" name="Group 89">
                  <a:extLst>
                    <a:ext uri="{FF2B5EF4-FFF2-40B4-BE49-F238E27FC236}">
                      <a16:creationId xmlns:a16="http://schemas.microsoft.com/office/drawing/2014/main" id="{6A4ABBA9-5D7A-4D43-A222-3054BC167F8D}"/>
                    </a:ext>
                  </a:extLst>
                </p:cNvPr>
                <p:cNvGrpSpPr/>
                <p:nvPr/>
              </p:nvGrpSpPr>
              <p:grpSpPr>
                <a:xfrm rot="14141727" flipH="1">
                  <a:off x="2445920" y="2966345"/>
                  <a:ext cx="557893" cy="107295"/>
                  <a:chOff x="2877482" y="2163328"/>
                  <a:chExt cx="557893" cy="107295"/>
                </a:xfrm>
                <a:solidFill>
                  <a:schemeClr val="bg2"/>
                </a:solidFill>
              </p:grpSpPr>
              <p:sp>
                <p:nvSpPr>
                  <p:cNvPr id="130" name="Rectangle 129">
                    <a:extLst>
                      <a:ext uri="{FF2B5EF4-FFF2-40B4-BE49-F238E27FC236}">
                        <a16:creationId xmlns:a16="http://schemas.microsoft.com/office/drawing/2014/main" id="{3D8D1ECF-DECE-469A-8209-FC0EDE644C2E}"/>
                      </a:ext>
                    </a:extLst>
                  </p:cNvPr>
                  <p:cNvSpPr/>
                  <p:nvPr/>
                </p:nvSpPr>
                <p:spPr>
                  <a:xfrm>
                    <a:off x="3067303" y="2163328"/>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55A237DB-ACD2-483F-BF5F-C8101432C420}"/>
                      </a:ext>
                    </a:extLst>
                  </p:cNvPr>
                  <p:cNvSpPr/>
                  <p:nvPr/>
                </p:nvSpPr>
                <p:spPr>
                  <a:xfrm rot="19770037">
                    <a:off x="2877482" y="221641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CDB2B63A-284F-4894-9B34-7AB1F75F1F4D}"/>
                      </a:ext>
                    </a:extLst>
                  </p:cNvPr>
                  <p:cNvSpPr/>
                  <p:nvPr/>
                </p:nvSpPr>
                <p:spPr>
                  <a:xfrm rot="1829963" flipH="1">
                    <a:off x="3257124" y="2214886"/>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1" name="Group 90">
                  <a:extLst>
                    <a:ext uri="{FF2B5EF4-FFF2-40B4-BE49-F238E27FC236}">
                      <a16:creationId xmlns:a16="http://schemas.microsoft.com/office/drawing/2014/main" id="{CA827D1E-9D03-4F28-912C-CDD4F1D93A57}"/>
                    </a:ext>
                  </a:extLst>
                </p:cNvPr>
                <p:cNvGrpSpPr/>
                <p:nvPr/>
              </p:nvGrpSpPr>
              <p:grpSpPr>
                <a:xfrm>
                  <a:off x="2875120" y="2187401"/>
                  <a:ext cx="557893" cy="107295"/>
                  <a:chOff x="2877482" y="2163328"/>
                  <a:chExt cx="557893" cy="107295"/>
                </a:xfrm>
                <a:solidFill>
                  <a:schemeClr val="bg2"/>
                </a:solidFill>
              </p:grpSpPr>
              <p:sp>
                <p:nvSpPr>
                  <p:cNvPr id="127" name="Rectangle 126">
                    <a:extLst>
                      <a:ext uri="{FF2B5EF4-FFF2-40B4-BE49-F238E27FC236}">
                        <a16:creationId xmlns:a16="http://schemas.microsoft.com/office/drawing/2014/main" id="{2218640A-B01D-4990-ADC9-752DA3E22664}"/>
                      </a:ext>
                    </a:extLst>
                  </p:cNvPr>
                  <p:cNvSpPr/>
                  <p:nvPr/>
                </p:nvSpPr>
                <p:spPr>
                  <a:xfrm>
                    <a:off x="3067303" y="2163328"/>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375C5AF7-80E1-4C5F-9640-D2DB4B63358E}"/>
                      </a:ext>
                    </a:extLst>
                  </p:cNvPr>
                  <p:cNvSpPr/>
                  <p:nvPr/>
                </p:nvSpPr>
                <p:spPr>
                  <a:xfrm rot="19770037">
                    <a:off x="2877482" y="221641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D1CA7E38-2E33-4D28-BBF2-509763BCA910}"/>
                      </a:ext>
                    </a:extLst>
                  </p:cNvPr>
                  <p:cNvSpPr/>
                  <p:nvPr/>
                </p:nvSpPr>
                <p:spPr>
                  <a:xfrm rot="1829963" flipH="1">
                    <a:off x="3257124" y="2214886"/>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2" name="Group 91">
                  <a:extLst>
                    <a:ext uri="{FF2B5EF4-FFF2-40B4-BE49-F238E27FC236}">
                      <a16:creationId xmlns:a16="http://schemas.microsoft.com/office/drawing/2014/main" id="{338650EB-8617-4CB4-99A2-61F21C44CFDF}"/>
                    </a:ext>
                  </a:extLst>
                </p:cNvPr>
                <p:cNvGrpSpPr/>
                <p:nvPr/>
              </p:nvGrpSpPr>
              <p:grpSpPr>
                <a:xfrm>
                  <a:off x="1964535" y="1541749"/>
                  <a:ext cx="2361219" cy="1936443"/>
                  <a:chOff x="2766052" y="1452510"/>
                  <a:chExt cx="2361219" cy="1936443"/>
                </a:xfrm>
              </p:grpSpPr>
              <p:cxnSp>
                <p:nvCxnSpPr>
                  <p:cNvPr id="124" name="Straight Connector 123">
                    <a:extLst>
                      <a:ext uri="{FF2B5EF4-FFF2-40B4-BE49-F238E27FC236}">
                        <a16:creationId xmlns:a16="http://schemas.microsoft.com/office/drawing/2014/main" id="{A85053B1-4689-4D73-A688-D51C78615069}"/>
                      </a:ext>
                    </a:extLst>
                  </p:cNvPr>
                  <p:cNvCxnSpPr>
                    <a:cxnSpLocks/>
                  </p:cNvCxnSpPr>
                  <p:nvPr/>
                </p:nvCxnSpPr>
                <p:spPr>
                  <a:xfrm flipV="1">
                    <a:off x="2874728" y="1452510"/>
                    <a:ext cx="14722" cy="1936443"/>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FEA5D5D-5C7E-45A8-985B-FE2DB0B825C0}"/>
                      </a:ext>
                    </a:extLst>
                  </p:cNvPr>
                  <p:cNvCxnSpPr>
                    <a:cxnSpLocks/>
                  </p:cNvCxnSpPr>
                  <p:nvPr/>
                </p:nvCxnSpPr>
                <p:spPr>
                  <a:xfrm flipV="1">
                    <a:off x="5009314" y="1484415"/>
                    <a:ext cx="0" cy="1863662"/>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E77963F-31EB-4DD1-9AFA-460FB738E7E8}"/>
                      </a:ext>
                    </a:extLst>
                  </p:cNvPr>
                  <p:cNvCxnSpPr>
                    <a:cxnSpLocks/>
                  </p:cNvCxnSpPr>
                  <p:nvPr/>
                </p:nvCxnSpPr>
                <p:spPr>
                  <a:xfrm>
                    <a:off x="2766052" y="1567723"/>
                    <a:ext cx="2361219" cy="0"/>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3" name="Rectangle 92">
                  <a:extLst>
                    <a:ext uri="{FF2B5EF4-FFF2-40B4-BE49-F238E27FC236}">
                      <a16:creationId xmlns:a16="http://schemas.microsoft.com/office/drawing/2014/main" id="{CCE5D8F2-6933-40D9-8DA3-72354684F9FE}"/>
                    </a:ext>
                  </a:extLst>
                </p:cNvPr>
                <p:cNvSpPr/>
                <p:nvPr/>
              </p:nvSpPr>
              <p:spPr>
                <a:xfrm>
                  <a:off x="3035463" y="906118"/>
                  <a:ext cx="258553" cy="1197076"/>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0B595C48-31FC-42C7-A4DB-233694E211C2}"/>
                    </a:ext>
                  </a:extLst>
                </p:cNvPr>
                <p:cNvSpPr/>
                <p:nvPr/>
              </p:nvSpPr>
              <p:spPr>
                <a:xfrm rot="18287704" flipH="1">
                  <a:off x="4073598"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5" name="Group 94">
                  <a:extLst>
                    <a:ext uri="{FF2B5EF4-FFF2-40B4-BE49-F238E27FC236}">
                      <a16:creationId xmlns:a16="http://schemas.microsoft.com/office/drawing/2014/main" id="{E527BCFE-5D84-401D-8054-06820C4AFA46}"/>
                    </a:ext>
                  </a:extLst>
                </p:cNvPr>
                <p:cNvGrpSpPr/>
                <p:nvPr/>
              </p:nvGrpSpPr>
              <p:grpSpPr>
                <a:xfrm rot="2234252">
                  <a:off x="3582223" y="3183621"/>
                  <a:ext cx="1131064" cy="278926"/>
                  <a:chOff x="4407228" y="3132908"/>
                  <a:chExt cx="1131064" cy="278926"/>
                </a:xfrm>
              </p:grpSpPr>
              <p:sp>
                <p:nvSpPr>
                  <p:cNvPr id="120" name="Cylinder 119">
                    <a:extLst>
                      <a:ext uri="{FF2B5EF4-FFF2-40B4-BE49-F238E27FC236}">
                        <a16:creationId xmlns:a16="http://schemas.microsoft.com/office/drawing/2014/main" id="{1BD11BF2-0C83-44FA-862E-120E1D698CD4}"/>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Cylinder 120">
                    <a:extLst>
                      <a:ext uri="{FF2B5EF4-FFF2-40B4-BE49-F238E27FC236}">
                        <a16:creationId xmlns:a16="http://schemas.microsoft.com/office/drawing/2014/main" id="{1816765A-176B-4A38-B72F-D0BD41FEFE62}"/>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Rectangle: Top Corners Rounded 121">
                    <a:extLst>
                      <a:ext uri="{FF2B5EF4-FFF2-40B4-BE49-F238E27FC236}">
                        <a16:creationId xmlns:a16="http://schemas.microsoft.com/office/drawing/2014/main" id="{DB656620-86F2-4B57-8C0B-F0597168A41A}"/>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Cylinder 122">
                    <a:extLst>
                      <a:ext uri="{FF2B5EF4-FFF2-40B4-BE49-F238E27FC236}">
                        <a16:creationId xmlns:a16="http://schemas.microsoft.com/office/drawing/2014/main" id="{85853F12-DE47-48E0-BEB6-15728229B8ED}"/>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6" name="Rectangle 95">
                  <a:extLst>
                    <a:ext uri="{FF2B5EF4-FFF2-40B4-BE49-F238E27FC236}">
                      <a16:creationId xmlns:a16="http://schemas.microsoft.com/office/drawing/2014/main" id="{6E7246D6-07DC-4072-A34B-F063F4719936}"/>
                    </a:ext>
                  </a:extLst>
                </p:cNvPr>
                <p:cNvSpPr/>
                <p:nvPr/>
              </p:nvSpPr>
              <p:spPr>
                <a:xfrm rot="3312296">
                  <a:off x="2094265"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7" name="Group 96">
                  <a:extLst>
                    <a:ext uri="{FF2B5EF4-FFF2-40B4-BE49-F238E27FC236}">
                      <a16:creationId xmlns:a16="http://schemas.microsoft.com/office/drawing/2014/main" id="{445ECBE6-7EE9-4103-AFA3-C208828874B7}"/>
                    </a:ext>
                  </a:extLst>
                </p:cNvPr>
                <p:cNvGrpSpPr/>
                <p:nvPr/>
              </p:nvGrpSpPr>
              <p:grpSpPr>
                <a:xfrm rot="19365748" flipH="1">
                  <a:off x="1602890" y="3183621"/>
                  <a:ext cx="1131064" cy="278926"/>
                  <a:chOff x="4407228" y="3132908"/>
                  <a:chExt cx="1131064" cy="278926"/>
                </a:xfrm>
              </p:grpSpPr>
              <p:sp>
                <p:nvSpPr>
                  <p:cNvPr id="116" name="Cylinder 115">
                    <a:extLst>
                      <a:ext uri="{FF2B5EF4-FFF2-40B4-BE49-F238E27FC236}">
                        <a16:creationId xmlns:a16="http://schemas.microsoft.com/office/drawing/2014/main" id="{64E3C64C-E161-4815-A1E1-C82CBC4B031F}"/>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Cylinder 116">
                    <a:extLst>
                      <a:ext uri="{FF2B5EF4-FFF2-40B4-BE49-F238E27FC236}">
                        <a16:creationId xmlns:a16="http://schemas.microsoft.com/office/drawing/2014/main" id="{59F1A2EA-93F2-43D1-9405-6A0AED04E502}"/>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8" name="Rectangle: Top Corners Rounded 117">
                    <a:extLst>
                      <a:ext uri="{FF2B5EF4-FFF2-40B4-BE49-F238E27FC236}">
                        <a16:creationId xmlns:a16="http://schemas.microsoft.com/office/drawing/2014/main" id="{F7DC7AFE-3363-4BB6-8B78-26CD2F31E2CE}"/>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Cylinder 118">
                    <a:extLst>
                      <a:ext uri="{FF2B5EF4-FFF2-40B4-BE49-F238E27FC236}">
                        <a16:creationId xmlns:a16="http://schemas.microsoft.com/office/drawing/2014/main" id="{B70F8FEC-1BAB-45B9-B815-F3FD3C501FA0}"/>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8" name="Group 97">
                  <a:extLst>
                    <a:ext uri="{FF2B5EF4-FFF2-40B4-BE49-F238E27FC236}">
                      <a16:creationId xmlns:a16="http://schemas.microsoft.com/office/drawing/2014/main" id="{121DC958-F1DF-40AA-BFEA-A5BE86D4DD58}"/>
                    </a:ext>
                  </a:extLst>
                </p:cNvPr>
                <p:cNvGrpSpPr/>
                <p:nvPr/>
              </p:nvGrpSpPr>
              <p:grpSpPr>
                <a:xfrm>
                  <a:off x="3063582" y="1029746"/>
                  <a:ext cx="197904" cy="1122488"/>
                  <a:chOff x="3125146" y="3723353"/>
                  <a:chExt cx="197904" cy="1122488"/>
                </a:xfrm>
              </p:grpSpPr>
              <p:grpSp>
                <p:nvGrpSpPr>
                  <p:cNvPr id="111" name="Group 110">
                    <a:extLst>
                      <a:ext uri="{FF2B5EF4-FFF2-40B4-BE49-F238E27FC236}">
                        <a16:creationId xmlns:a16="http://schemas.microsoft.com/office/drawing/2014/main" id="{20DA2A1B-74AB-4489-B33C-EA0428DA7E9D}"/>
                      </a:ext>
                    </a:extLst>
                  </p:cNvPr>
                  <p:cNvGrpSpPr/>
                  <p:nvPr/>
                </p:nvGrpSpPr>
                <p:grpSpPr>
                  <a:xfrm rot="16389503">
                    <a:off x="2664437" y="4203877"/>
                    <a:ext cx="1116225" cy="167703"/>
                    <a:chOff x="4407228" y="3244131"/>
                    <a:chExt cx="1116225" cy="167703"/>
                  </a:xfrm>
                </p:grpSpPr>
                <p:sp>
                  <p:nvSpPr>
                    <p:cNvPr id="113" name="Cylinder 112">
                      <a:extLst>
                        <a:ext uri="{FF2B5EF4-FFF2-40B4-BE49-F238E27FC236}">
                          <a16:creationId xmlns:a16="http://schemas.microsoft.com/office/drawing/2014/main" id="{2811EE65-8538-4C31-9EC5-C6F41463CC90}"/>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Cylinder 113">
                      <a:extLst>
                        <a:ext uri="{FF2B5EF4-FFF2-40B4-BE49-F238E27FC236}">
                          <a16:creationId xmlns:a16="http://schemas.microsoft.com/office/drawing/2014/main" id="{ED131F36-F787-4C2B-AFD3-FBC9B03E265F}"/>
                        </a:ext>
                      </a:extLst>
                    </p:cNvPr>
                    <p:cNvSpPr/>
                    <p:nvPr/>
                  </p:nvSpPr>
                  <p:spPr>
                    <a:xfrm rot="16032477" flipH="1">
                      <a:off x="5251445" y="3092874"/>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5" name="Cylinder 114">
                      <a:extLst>
                        <a:ext uri="{FF2B5EF4-FFF2-40B4-BE49-F238E27FC236}">
                          <a16:creationId xmlns:a16="http://schemas.microsoft.com/office/drawing/2014/main" id="{E39E802A-2816-4E08-9442-523DB1455043}"/>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2" name="Rectangle: Rounded Corners 111">
                    <a:extLst>
                      <a:ext uri="{FF2B5EF4-FFF2-40B4-BE49-F238E27FC236}">
                        <a16:creationId xmlns:a16="http://schemas.microsoft.com/office/drawing/2014/main" id="{D2A1BC08-E8BC-461F-9C9E-9A6C28780E6D}"/>
                      </a:ext>
                    </a:extLst>
                  </p:cNvPr>
                  <p:cNvSpPr/>
                  <p:nvPr/>
                </p:nvSpPr>
                <p:spPr>
                  <a:xfrm>
                    <a:off x="3125146" y="3723353"/>
                    <a:ext cx="197904" cy="261324"/>
                  </a:xfrm>
                  <a:prstGeom prst="roundRect">
                    <a:avLst/>
                  </a:prstGeom>
                  <a:solidFill>
                    <a:schemeClr val="bg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821412B0-CD77-42D5-A313-7F6817F20B02}"/>
                    </a:ext>
                  </a:extLst>
                </p:cNvPr>
                <p:cNvGrpSpPr/>
                <p:nvPr/>
              </p:nvGrpSpPr>
              <p:grpSpPr>
                <a:xfrm>
                  <a:off x="2877482" y="2163328"/>
                  <a:ext cx="557893" cy="107295"/>
                  <a:chOff x="2877482" y="2163328"/>
                  <a:chExt cx="557893" cy="107295"/>
                </a:xfrm>
                <a:solidFill>
                  <a:schemeClr val="tx1"/>
                </a:solidFill>
              </p:grpSpPr>
              <p:sp>
                <p:nvSpPr>
                  <p:cNvPr id="108" name="Rectangle 107">
                    <a:extLst>
                      <a:ext uri="{FF2B5EF4-FFF2-40B4-BE49-F238E27FC236}">
                        <a16:creationId xmlns:a16="http://schemas.microsoft.com/office/drawing/2014/main" id="{8F4087F8-6B51-43A5-A311-86C307237B88}"/>
                      </a:ext>
                    </a:extLst>
                  </p:cNvPr>
                  <p:cNvSpPr/>
                  <p:nvPr/>
                </p:nvSpPr>
                <p:spPr>
                  <a:xfrm>
                    <a:off x="3067303" y="216332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FFF2E6B0-2D07-4654-9F3A-D201263703BC}"/>
                      </a:ext>
                    </a:extLst>
                  </p:cNvPr>
                  <p:cNvSpPr/>
                  <p:nvPr/>
                </p:nvSpPr>
                <p:spPr>
                  <a:xfrm rot="19770037">
                    <a:off x="2877482" y="2216411"/>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612AE6DC-1EBF-4795-A26E-8E2045F4BD8E}"/>
                      </a:ext>
                    </a:extLst>
                  </p:cNvPr>
                  <p:cNvSpPr/>
                  <p:nvPr/>
                </p:nvSpPr>
                <p:spPr>
                  <a:xfrm rot="1829963" flipH="1">
                    <a:off x="3257124" y="221488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0" name="Group 99">
                  <a:extLst>
                    <a:ext uri="{FF2B5EF4-FFF2-40B4-BE49-F238E27FC236}">
                      <a16:creationId xmlns:a16="http://schemas.microsoft.com/office/drawing/2014/main" id="{27485994-F3CB-4FBA-87D6-F0217F37649A}"/>
                    </a:ext>
                  </a:extLst>
                </p:cNvPr>
                <p:cNvGrpSpPr/>
                <p:nvPr/>
              </p:nvGrpSpPr>
              <p:grpSpPr>
                <a:xfrm rot="7458273">
                  <a:off x="3326999" y="2975098"/>
                  <a:ext cx="557893" cy="107295"/>
                  <a:chOff x="2877482" y="2163328"/>
                  <a:chExt cx="557893" cy="107295"/>
                </a:xfrm>
                <a:solidFill>
                  <a:schemeClr val="tx1"/>
                </a:solidFill>
              </p:grpSpPr>
              <p:sp>
                <p:nvSpPr>
                  <p:cNvPr id="105" name="Rectangle 104">
                    <a:extLst>
                      <a:ext uri="{FF2B5EF4-FFF2-40B4-BE49-F238E27FC236}">
                        <a16:creationId xmlns:a16="http://schemas.microsoft.com/office/drawing/2014/main" id="{79937330-BB2A-4871-8C8A-16BBECC325E1}"/>
                      </a:ext>
                    </a:extLst>
                  </p:cNvPr>
                  <p:cNvSpPr/>
                  <p:nvPr/>
                </p:nvSpPr>
                <p:spPr>
                  <a:xfrm>
                    <a:off x="3067303" y="216332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B75D2F32-C05A-4C67-BC16-49E1EDB4D044}"/>
                      </a:ext>
                    </a:extLst>
                  </p:cNvPr>
                  <p:cNvSpPr/>
                  <p:nvPr/>
                </p:nvSpPr>
                <p:spPr>
                  <a:xfrm rot="19770037">
                    <a:off x="2877482" y="2216411"/>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F4CFBE23-F288-479A-9B60-6D4D350CC660}"/>
                      </a:ext>
                    </a:extLst>
                  </p:cNvPr>
                  <p:cNvSpPr/>
                  <p:nvPr/>
                </p:nvSpPr>
                <p:spPr>
                  <a:xfrm rot="1829963" flipH="1">
                    <a:off x="3257124" y="221488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1" name="Group 100">
                  <a:extLst>
                    <a:ext uri="{FF2B5EF4-FFF2-40B4-BE49-F238E27FC236}">
                      <a16:creationId xmlns:a16="http://schemas.microsoft.com/office/drawing/2014/main" id="{6824F433-CD4D-4C98-8CAD-080275EEE593}"/>
                    </a:ext>
                  </a:extLst>
                </p:cNvPr>
                <p:cNvGrpSpPr/>
                <p:nvPr/>
              </p:nvGrpSpPr>
              <p:grpSpPr>
                <a:xfrm rot="14141727" flipH="1">
                  <a:off x="2427699" y="2976947"/>
                  <a:ext cx="557893" cy="107295"/>
                  <a:chOff x="2877482" y="2163328"/>
                  <a:chExt cx="557893" cy="107295"/>
                </a:xfrm>
                <a:solidFill>
                  <a:schemeClr val="tx1"/>
                </a:solidFill>
              </p:grpSpPr>
              <p:sp>
                <p:nvSpPr>
                  <p:cNvPr id="102" name="Rectangle 101">
                    <a:extLst>
                      <a:ext uri="{FF2B5EF4-FFF2-40B4-BE49-F238E27FC236}">
                        <a16:creationId xmlns:a16="http://schemas.microsoft.com/office/drawing/2014/main" id="{AFC66C5A-3149-4237-A5BD-9CB210C4B07D}"/>
                      </a:ext>
                    </a:extLst>
                  </p:cNvPr>
                  <p:cNvSpPr/>
                  <p:nvPr/>
                </p:nvSpPr>
                <p:spPr>
                  <a:xfrm>
                    <a:off x="3067303" y="216332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D1543329-317F-42B4-A6D8-518AD88EFBA1}"/>
                      </a:ext>
                    </a:extLst>
                  </p:cNvPr>
                  <p:cNvSpPr/>
                  <p:nvPr/>
                </p:nvSpPr>
                <p:spPr>
                  <a:xfrm rot="19770037">
                    <a:off x="2877482" y="2216411"/>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2F081FF6-233D-42A4-84A3-E91D8210D8D7}"/>
                      </a:ext>
                    </a:extLst>
                  </p:cNvPr>
                  <p:cNvSpPr/>
                  <p:nvPr/>
                </p:nvSpPr>
                <p:spPr>
                  <a:xfrm rot="1829963" flipH="1">
                    <a:off x="3257124" y="221488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cxnSp>
          <p:nvCxnSpPr>
            <p:cNvPr id="291" name="Straight Connector 290">
              <a:extLst>
                <a:ext uri="{FF2B5EF4-FFF2-40B4-BE49-F238E27FC236}">
                  <a16:creationId xmlns:a16="http://schemas.microsoft.com/office/drawing/2014/main" id="{4C9EC2E2-04E3-4289-A902-37FC6E7E9BE1}"/>
                </a:ext>
              </a:extLst>
            </p:cNvPr>
            <p:cNvCxnSpPr>
              <a:cxnSpLocks/>
            </p:cNvCxnSpPr>
            <p:nvPr/>
          </p:nvCxnSpPr>
          <p:spPr>
            <a:xfrm flipV="1">
              <a:off x="1817422" y="3914181"/>
              <a:ext cx="391924" cy="400811"/>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2C409C54-D052-4BBE-9D45-92C08ACE1F2E}"/>
                </a:ext>
              </a:extLst>
            </p:cNvPr>
            <p:cNvCxnSpPr>
              <a:cxnSpLocks/>
            </p:cNvCxnSpPr>
            <p:nvPr/>
          </p:nvCxnSpPr>
          <p:spPr>
            <a:xfrm flipH="1" flipV="1">
              <a:off x="2874180" y="3929141"/>
              <a:ext cx="391924" cy="400811"/>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17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par>
                                <p:cTn id="29" presetID="22" presetClass="entr" presetSubtype="1" fill="hold" nodeType="withEffect">
                                  <p:stCondLst>
                                    <p:cond delay="0"/>
                                  </p:stCondLst>
                                  <p:childTnLst>
                                    <p:set>
                                      <p:cBhvr>
                                        <p:cTn id="30" dur="1" fill="hold">
                                          <p:stCondLst>
                                            <p:cond delay="0"/>
                                          </p:stCondLst>
                                        </p:cTn>
                                        <p:tgtEl>
                                          <p:spTgt spid="1024"/>
                                        </p:tgtEl>
                                        <p:attrNameLst>
                                          <p:attrName>style.visibility</p:attrName>
                                        </p:attrNameLst>
                                      </p:cBhvr>
                                      <p:to>
                                        <p:strVal val="visible"/>
                                      </p:to>
                                    </p:set>
                                    <p:animEffect transition="in" filter="wipe(up)">
                                      <p:cBhvr>
                                        <p:cTn id="31" dur="500"/>
                                        <p:tgtEl>
                                          <p:spTgt spid="10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up)">
                                      <p:cBhvr>
                                        <p:cTn id="36" dur="500"/>
                                        <p:tgtEl>
                                          <p:spTgt spid="191"/>
                                        </p:tgtEl>
                                      </p:cBhvr>
                                    </p:animEffect>
                                  </p:childTnLst>
                                </p:cTn>
                              </p:par>
                              <p:par>
                                <p:cTn id="37" presetID="22" presetClass="entr" presetSubtype="1" fill="hold" nodeType="withEffect">
                                  <p:stCondLst>
                                    <p:cond delay="0"/>
                                  </p:stCondLst>
                                  <p:childTnLst>
                                    <p:set>
                                      <p:cBhvr>
                                        <p:cTn id="38" dur="1" fill="hold">
                                          <p:stCondLst>
                                            <p:cond delay="0"/>
                                          </p:stCondLst>
                                        </p:cTn>
                                        <p:tgtEl>
                                          <p:spTgt spid="260"/>
                                        </p:tgtEl>
                                        <p:attrNameLst>
                                          <p:attrName>style.visibility</p:attrName>
                                        </p:attrNameLst>
                                      </p:cBhvr>
                                      <p:to>
                                        <p:strVal val="visible"/>
                                      </p:to>
                                    </p:set>
                                    <p:animEffect transition="in" filter="wipe(up)">
                                      <p:cBhvr>
                                        <p:cTn id="39" dur="500"/>
                                        <p:tgtEl>
                                          <p:spTgt spid="2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2"/>
                                        </p:tgtEl>
                                        <p:attrNameLst>
                                          <p:attrName>style.visibility</p:attrName>
                                        </p:attrNameLst>
                                      </p:cBhvr>
                                      <p:to>
                                        <p:strVal val="visible"/>
                                      </p:to>
                                    </p:set>
                                    <p:animEffect transition="in" filter="wipe(up)">
                                      <p:cBhvr>
                                        <p:cTn id="44" dur="500"/>
                                        <p:tgtEl>
                                          <p:spTgt spid="19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93"/>
                                        </p:tgtEl>
                                        <p:attrNameLst>
                                          <p:attrName>style.visibility</p:attrName>
                                        </p:attrNameLst>
                                      </p:cBhvr>
                                      <p:to>
                                        <p:strVal val="visible"/>
                                      </p:to>
                                    </p:set>
                                    <p:animEffect transition="in" filter="wipe(up)">
                                      <p:cBhvr>
                                        <p:cTn id="49" dur="500"/>
                                        <p:tgtEl>
                                          <p:spTgt spid="193"/>
                                        </p:tgtEl>
                                      </p:cBhvr>
                                    </p:animEffect>
                                  </p:childTnLst>
                                </p:cTn>
                              </p:par>
                              <p:par>
                                <p:cTn id="50" presetID="22" presetClass="entr" presetSubtype="1" fill="hold" nodeType="withEffect">
                                  <p:stCondLst>
                                    <p:cond delay="0"/>
                                  </p:stCondLst>
                                  <p:childTnLst>
                                    <p:set>
                                      <p:cBhvr>
                                        <p:cTn id="51" dur="1" fill="hold">
                                          <p:stCondLst>
                                            <p:cond delay="0"/>
                                          </p:stCondLst>
                                        </p:cTn>
                                        <p:tgtEl>
                                          <p:spTgt spid="288"/>
                                        </p:tgtEl>
                                        <p:attrNameLst>
                                          <p:attrName>style.visibility</p:attrName>
                                        </p:attrNameLst>
                                      </p:cBhvr>
                                      <p:to>
                                        <p:strVal val="visible"/>
                                      </p:to>
                                    </p:set>
                                    <p:animEffect transition="in" filter="wipe(up)">
                                      <p:cBhvr>
                                        <p:cTn id="52" dur="500"/>
                                        <p:tgtEl>
                                          <p:spTgt spid="2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96"/>
                                        </p:tgtEl>
                                        <p:attrNameLst>
                                          <p:attrName>style.visibility</p:attrName>
                                        </p:attrNameLst>
                                      </p:cBhvr>
                                      <p:to>
                                        <p:strVal val="visible"/>
                                      </p:to>
                                    </p:set>
                                    <p:animEffect transition="in" filter="wipe(up)">
                                      <p:cBhvr>
                                        <p:cTn id="57" dur="500"/>
                                        <p:tgtEl>
                                          <p:spTgt spid="296"/>
                                        </p:tgtEl>
                                      </p:cBhvr>
                                    </p:animEffect>
                                  </p:childTnLst>
                                </p:cTn>
                              </p:par>
                              <p:par>
                                <p:cTn id="58" presetID="22" presetClass="entr" presetSubtype="1" fill="hold" nodeType="withEffect">
                                  <p:stCondLst>
                                    <p:cond delay="0"/>
                                  </p:stCondLst>
                                  <p:childTnLst>
                                    <p:set>
                                      <p:cBhvr>
                                        <p:cTn id="59" dur="1" fill="hold">
                                          <p:stCondLst>
                                            <p:cond delay="0"/>
                                          </p:stCondLst>
                                        </p:cTn>
                                        <p:tgtEl>
                                          <p:spTgt spid="299"/>
                                        </p:tgtEl>
                                        <p:attrNameLst>
                                          <p:attrName>style.visibility</p:attrName>
                                        </p:attrNameLst>
                                      </p:cBhvr>
                                      <p:to>
                                        <p:strVal val="visible"/>
                                      </p:to>
                                    </p:set>
                                    <p:animEffect transition="in" filter="wipe(up)">
                                      <p:cBhvr>
                                        <p:cTn id="60" dur="500"/>
                                        <p:tgtEl>
                                          <p:spTgt spid="29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98"/>
                                        </p:tgtEl>
                                        <p:attrNameLst>
                                          <p:attrName>style.visibility</p:attrName>
                                        </p:attrNameLst>
                                      </p:cBhvr>
                                      <p:to>
                                        <p:strVal val="visible"/>
                                      </p:to>
                                    </p:set>
                                    <p:animEffect transition="in" filter="wipe(up)">
                                      <p:cBhvr>
                                        <p:cTn id="65" dur="500"/>
                                        <p:tgtEl>
                                          <p:spTgt spid="2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302"/>
                                        </p:tgtEl>
                                        <p:attrNameLst>
                                          <p:attrName>style.visibility</p:attrName>
                                        </p:attrNameLst>
                                      </p:cBhvr>
                                      <p:to>
                                        <p:strVal val="visible"/>
                                      </p:to>
                                    </p:set>
                                    <p:animEffect transition="in" filter="wipe(up)">
                                      <p:cBhvr>
                                        <p:cTn id="70" dur="500"/>
                                        <p:tgtEl>
                                          <p:spTgt spid="30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97"/>
                                        </p:tgtEl>
                                        <p:attrNameLst>
                                          <p:attrName>style.visibility</p:attrName>
                                        </p:attrNameLst>
                                      </p:cBhvr>
                                      <p:to>
                                        <p:strVal val="visible"/>
                                      </p:to>
                                    </p:set>
                                    <p:animEffect transition="in" filter="wipe(up)">
                                      <p:cBhvr>
                                        <p:cTn id="73"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8" grpId="0" animBg="1"/>
      <p:bldP spid="191" grpId="0" animBg="1"/>
      <p:bldP spid="192" grpId="0" animBg="1"/>
      <p:bldP spid="193" grpId="0" animBg="1"/>
      <p:bldP spid="296" grpId="0" animBg="1"/>
      <p:bldP spid="297" grpId="0" animBg="1"/>
      <p:bldP spid="2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751333" y="315625"/>
            <a:ext cx="366675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5" name="Google Shape;635;p52"/>
          <p:cNvSpPr txBox="1">
            <a:spLocks noGrp="1"/>
          </p:cNvSpPr>
          <p:nvPr>
            <p:ph type="title"/>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p>
            <a:r>
              <a:rPr lang="en" sz="3733">
                <a:solidFill>
                  <a:srgbClr val="000000"/>
                </a:solidFill>
              </a:rPr>
              <a:t>System Flow</a:t>
            </a:r>
            <a:endParaRPr sz="3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1450" b="0" i="0" u="none" strike="noStrike" kern="0" cap="none" spc="0" normalizeH="0" baseline="0" noProof="0">
                <a:ln>
                  <a:noFill/>
                </a:ln>
                <a:solidFill>
                  <a:srgbClr val="000000"/>
                </a:solidFill>
                <a:effectLst/>
                <a:uLnTx/>
                <a:uFillTx/>
                <a:latin typeface="Arial"/>
                <a:cs typeface="Arial"/>
                <a:sym typeface="Arial"/>
              </a:rPr>
              <a:t>15</a:t>
            </a:r>
          </a:p>
        </p:txBody>
      </p:sp>
      <p:sp>
        <p:nvSpPr>
          <p:cNvPr id="6" name="TextBox 5">
            <a:extLst>
              <a:ext uri="{FF2B5EF4-FFF2-40B4-BE49-F238E27FC236}">
                <a16:creationId xmlns:a16="http://schemas.microsoft.com/office/drawing/2014/main" id="{596D586A-355A-40BC-908A-CD8C9A03291E}"/>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3" name="Rectangle: Rounded Corners 2">
            <a:extLst>
              <a:ext uri="{FF2B5EF4-FFF2-40B4-BE49-F238E27FC236}">
                <a16:creationId xmlns:a16="http://schemas.microsoft.com/office/drawing/2014/main" id="{A0B408FF-B344-43F3-B5D5-DAA779C1D5B0}"/>
              </a:ext>
            </a:extLst>
          </p:cNvPr>
          <p:cNvSpPr/>
          <p:nvPr/>
        </p:nvSpPr>
        <p:spPr>
          <a:xfrm>
            <a:off x="680054" y="1880803"/>
            <a:ext cx="1593104" cy="14733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Off/ Idle</a:t>
            </a:r>
          </a:p>
        </p:txBody>
      </p:sp>
      <p:sp>
        <p:nvSpPr>
          <p:cNvPr id="199" name="Rectangle: Rounded Corners 198">
            <a:extLst>
              <a:ext uri="{FF2B5EF4-FFF2-40B4-BE49-F238E27FC236}">
                <a16:creationId xmlns:a16="http://schemas.microsoft.com/office/drawing/2014/main" id="{9CFAF1EA-5906-4DB4-9F17-F1D8FF79CD4C}"/>
              </a:ext>
            </a:extLst>
          </p:cNvPr>
          <p:cNvSpPr/>
          <p:nvPr/>
        </p:nvSpPr>
        <p:spPr>
          <a:xfrm>
            <a:off x="3030171" y="1526006"/>
            <a:ext cx="1925336" cy="13484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Turned on, proximity sensor begins reading range</a:t>
            </a:r>
          </a:p>
        </p:txBody>
      </p:sp>
      <p:sp>
        <p:nvSpPr>
          <p:cNvPr id="200" name="Rectangle: Rounded Corners 199">
            <a:extLst>
              <a:ext uri="{FF2B5EF4-FFF2-40B4-BE49-F238E27FC236}">
                <a16:creationId xmlns:a16="http://schemas.microsoft.com/office/drawing/2014/main" id="{42969A3A-CE89-4F5A-B4BE-985B6FE63DEE}"/>
              </a:ext>
            </a:extLst>
          </p:cNvPr>
          <p:cNvSpPr/>
          <p:nvPr/>
        </p:nvSpPr>
        <p:spPr>
          <a:xfrm>
            <a:off x="5712520" y="1513127"/>
            <a:ext cx="2431304" cy="13484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When in range, gripper begins closing in</a:t>
            </a:r>
          </a:p>
        </p:txBody>
      </p:sp>
      <p:sp>
        <p:nvSpPr>
          <p:cNvPr id="201" name="Rectangle: Rounded Corners 200">
            <a:extLst>
              <a:ext uri="{FF2B5EF4-FFF2-40B4-BE49-F238E27FC236}">
                <a16:creationId xmlns:a16="http://schemas.microsoft.com/office/drawing/2014/main" id="{5EEBC2A2-C884-4B60-BFF4-890BEA4C7F71}"/>
              </a:ext>
            </a:extLst>
          </p:cNvPr>
          <p:cNvSpPr/>
          <p:nvPr/>
        </p:nvSpPr>
        <p:spPr>
          <a:xfrm>
            <a:off x="8810453" y="1513128"/>
            <a:ext cx="2431304" cy="144551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Once gripper touches the ceramic, force sensors begin providing feedback</a:t>
            </a:r>
          </a:p>
        </p:txBody>
      </p:sp>
      <p:sp>
        <p:nvSpPr>
          <p:cNvPr id="202" name="Rectangle: Rounded Corners 201">
            <a:extLst>
              <a:ext uri="{FF2B5EF4-FFF2-40B4-BE49-F238E27FC236}">
                <a16:creationId xmlns:a16="http://schemas.microsoft.com/office/drawing/2014/main" id="{1B2ED451-C362-46F6-8789-2012CF7E6DC7}"/>
              </a:ext>
            </a:extLst>
          </p:cNvPr>
          <p:cNvSpPr/>
          <p:nvPr/>
        </p:nvSpPr>
        <p:spPr>
          <a:xfrm>
            <a:off x="8724705" y="3899355"/>
            <a:ext cx="2431304" cy="13624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Desired force is reached, grippers stop closing in</a:t>
            </a:r>
          </a:p>
        </p:txBody>
      </p:sp>
      <p:sp>
        <p:nvSpPr>
          <p:cNvPr id="203" name="Rectangle: Rounded Corners 202">
            <a:extLst>
              <a:ext uri="{FF2B5EF4-FFF2-40B4-BE49-F238E27FC236}">
                <a16:creationId xmlns:a16="http://schemas.microsoft.com/office/drawing/2014/main" id="{4EE5AB42-A686-4A5A-A38A-5E30EA0DC3D5}"/>
              </a:ext>
            </a:extLst>
          </p:cNvPr>
          <p:cNvSpPr/>
          <p:nvPr/>
        </p:nvSpPr>
        <p:spPr>
          <a:xfrm>
            <a:off x="5384755" y="3899355"/>
            <a:ext cx="2431304" cy="13624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Test fixture is used to move the substrate along with chassis </a:t>
            </a:r>
          </a:p>
        </p:txBody>
      </p:sp>
      <p:sp>
        <p:nvSpPr>
          <p:cNvPr id="204" name="Rectangle: Rounded Corners 203">
            <a:extLst>
              <a:ext uri="{FF2B5EF4-FFF2-40B4-BE49-F238E27FC236}">
                <a16:creationId xmlns:a16="http://schemas.microsoft.com/office/drawing/2014/main" id="{D3A15DB2-52FF-4D84-812C-B529759F8D5D}"/>
              </a:ext>
            </a:extLst>
          </p:cNvPr>
          <p:cNvSpPr/>
          <p:nvPr/>
        </p:nvSpPr>
        <p:spPr>
          <a:xfrm>
            <a:off x="1983490" y="3899355"/>
            <a:ext cx="2557229" cy="136132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Gripper disengages, leaving undamaged substrate at new location</a:t>
            </a:r>
          </a:p>
        </p:txBody>
      </p:sp>
      <p:sp>
        <p:nvSpPr>
          <p:cNvPr id="4" name="Arrow: Right 3">
            <a:extLst>
              <a:ext uri="{FF2B5EF4-FFF2-40B4-BE49-F238E27FC236}">
                <a16:creationId xmlns:a16="http://schemas.microsoft.com/office/drawing/2014/main" id="{0643A405-B619-4181-B28F-0E721D8C28B3}"/>
              </a:ext>
            </a:extLst>
          </p:cNvPr>
          <p:cNvSpPr/>
          <p:nvPr/>
        </p:nvSpPr>
        <p:spPr>
          <a:xfrm>
            <a:off x="2492183" y="2246390"/>
            <a:ext cx="35087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5" name="Arrow: Right 204">
            <a:extLst>
              <a:ext uri="{FF2B5EF4-FFF2-40B4-BE49-F238E27FC236}">
                <a16:creationId xmlns:a16="http://schemas.microsoft.com/office/drawing/2014/main" id="{DEB94128-DD9B-4D32-B92F-5666878B6C74}"/>
              </a:ext>
            </a:extLst>
          </p:cNvPr>
          <p:cNvSpPr/>
          <p:nvPr/>
        </p:nvSpPr>
        <p:spPr>
          <a:xfrm>
            <a:off x="5212165" y="2231467"/>
            <a:ext cx="35087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6" name="Arrow: Right 205">
            <a:extLst>
              <a:ext uri="{FF2B5EF4-FFF2-40B4-BE49-F238E27FC236}">
                <a16:creationId xmlns:a16="http://schemas.microsoft.com/office/drawing/2014/main" id="{83E464FB-3B14-40F6-893C-4C10E1DB5DE3}"/>
              </a:ext>
            </a:extLst>
          </p:cNvPr>
          <p:cNvSpPr/>
          <p:nvPr/>
        </p:nvSpPr>
        <p:spPr>
          <a:xfrm>
            <a:off x="8301701" y="2187366"/>
            <a:ext cx="35087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7" name="Arrow: Right 206">
            <a:extLst>
              <a:ext uri="{FF2B5EF4-FFF2-40B4-BE49-F238E27FC236}">
                <a16:creationId xmlns:a16="http://schemas.microsoft.com/office/drawing/2014/main" id="{FA3291C5-EA30-4D32-A1A3-4B279E513B0D}"/>
              </a:ext>
            </a:extLst>
          </p:cNvPr>
          <p:cNvSpPr/>
          <p:nvPr/>
        </p:nvSpPr>
        <p:spPr>
          <a:xfrm rot="5400000">
            <a:off x="9764920" y="3333871"/>
            <a:ext cx="35087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Arrow: Right 207">
            <a:extLst>
              <a:ext uri="{FF2B5EF4-FFF2-40B4-BE49-F238E27FC236}">
                <a16:creationId xmlns:a16="http://schemas.microsoft.com/office/drawing/2014/main" id="{06059FA1-6B3F-4A1C-8E12-412A03617759}"/>
              </a:ext>
            </a:extLst>
          </p:cNvPr>
          <p:cNvSpPr/>
          <p:nvPr/>
        </p:nvSpPr>
        <p:spPr>
          <a:xfrm rot="10800000">
            <a:off x="8073778" y="4466803"/>
            <a:ext cx="35087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0" name="Arrow: Right 209">
            <a:extLst>
              <a:ext uri="{FF2B5EF4-FFF2-40B4-BE49-F238E27FC236}">
                <a16:creationId xmlns:a16="http://schemas.microsoft.com/office/drawing/2014/main" id="{4440FF85-5931-483D-8998-0F300509FF46}"/>
              </a:ext>
            </a:extLst>
          </p:cNvPr>
          <p:cNvSpPr/>
          <p:nvPr/>
        </p:nvSpPr>
        <p:spPr>
          <a:xfrm rot="10800000">
            <a:off x="4787300" y="4493340"/>
            <a:ext cx="35087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1" name="Arrow: Right 210">
            <a:extLst>
              <a:ext uri="{FF2B5EF4-FFF2-40B4-BE49-F238E27FC236}">
                <a16:creationId xmlns:a16="http://schemas.microsoft.com/office/drawing/2014/main" id="{4411A547-21A7-4C70-A07B-17B762858C60}"/>
              </a:ext>
            </a:extLst>
          </p:cNvPr>
          <p:cNvSpPr/>
          <p:nvPr/>
        </p:nvSpPr>
        <p:spPr>
          <a:xfrm rot="13624157">
            <a:off x="1510989" y="3597751"/>
            <a:ext cx="350875" cy="265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292;p31">
            <a:extLst>
              <a:ext uri="{FF2B5EF4-FFF2-40B4-BE49-F238E27FC236}">
                <a16:creationId xmlns:a16="http://schemas.microsoft.com/office/drawing/2014/main" id="{8197F759-8794-448D-B619-3C5358C0D2A4}"/>
              </a:ext>
            </a:extLst>
          </p:cNvPr>
          <p:cNvSpPr txBox="1"/>
          <p:nvPr/>
        </p:nvSpPr>
        <p:spPr>
          <a:xfrm>
            <a:off x="10700945" y="5529545"/>
            <a:ext cx="187709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Amelia Veith</a:t>
            </a:r>
            <a:endParaRPr kumimoji="0" lang="en-US"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4198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9"/>
                                        </p:tgtEl>
                                        <p:attrNameLst>
                                          <p:attrName>style.visibility</p:attrName>
                                        </p:attrNameLst>
                                      </p:cBhvr>
                                      <p:to>
                                        <p:strVal val="visible"/>
                                      </p:to>
                                    </p:set>
                                    <p:animEffect transition="in" filter="wipe(left)">
                                      <p:cBhvr>
                                        <p:cTn id="18" dur="500"/>
                                        <p:tgtEl>
                                          <p:spTgt spid="1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5"/>
                                        </p:tgtEl>
                                        <p:attrNameLst>
                                          <p:attrName>style.visibility</p:attrName>
                                        </p:attrNameLst>
                                      </p:cBhvr>
                                      <p:to>
                                        <p:strVal val="visible"/>
                                      </p:to>
                                    </p:set>
                                    <p:animEffect transition="in" filter="wipe(left)">
                                      <p:cBhvr>
                                        <p:cTn id="23" dur="500"/>
                                        <p:tgtEl>
                                          <p:spTgt spid="20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0"/>
                                        </p:tgtEl>
                                        <p:attrNameLst>
                                          <p:attrName>style.visibility</p:attrName>
                                        </p:attrNameLst>
                                      </p:cBhvr>
                                      <p:to>
                                        <p:strVal val="visible"/>
                                      </p:to>
                                    </p:set>
                                    <p:animEffect transition="in" filter="wipe(left)">
                                      <p:cBhvr>
                                        <p:cTn id="26" dur="500"/>
                                        <p:tgtEl>
                                          <p:spTgt spid="2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wipe(left)">
                                      <p:cBhvr>
                                        <p:cTn id="31" dur="500"/>
                                        <p:tgtEl>
                                          <p:spTgt spid="20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wipe(left)">
                                      <p:cBhvr>
                                        <p:cTn id="34" dur="500"/>
                                        <p:tgtEl>
                                          <p:spTgt spid="20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wipe(up)">
                                      <p:cBhvr>
                                        <p:cTn id="39" dur="500"/>
                                        <p:tgtEl>
                                          <p:spTgt spid="20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02"/>
                                        </p:tgtEl>
                                        <p:attrNameLst>
                                          <p:attrName>style.visibility</p:attrName>
                                        </p:attrNameLst>
                                      </p:cBhvr>
                                      <p:to>
                                        <p:strVal val="visible"/>
                                      </p:to>
                                    </p:set>
                                    <p:animEffect transition="in" filter="wipe(up)">
                                      <p:cBhvr>
                                        <p:cTn id="42" dur="500"/>
                                        <p:tgtEl>
                                          <p:spTgt spid="2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wipe(right)">
                                      <p:cBhvr>
                                        <p:cTn id="47" dur="500"/>
                                        <p:tgtEl>
                                          <p:spTgt spid="20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03"/>
                                        </p:tgtEl>
                                        <p:attrNameLst>
                                          <p:attrName>style.visibility</p:attrName>
                                        </p:attrNameLst>
                                      </p:cBhvr>
                                      <p:to>
                                        <p:strVal val="visible"/>
                                      </p:to>
                                    </p:set>
                                    <p:animEffect transition="in" filter="wipe(right)">
                                      <p:cBhvr>
                                        <p:cTn id="50" dur="500"/>
                                        <p:tgtEl>
                                          <p:spTgt spid="20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10"/>
                                        </p:tgtEl>
                                        <p:attrNameLst>
                                          <p:attrName>style.visibility</p:attrName>
                                        </p:attrNameLst>
                                      </p:cBhvr>
                                      <p:to>
                                        <p:strVal val="visible"/>
                                      </p:to>
                                    </p:set>
                                    <p:animEffect transition="in" filter="wipe(right)">
                                      <p:cBhvr>
                                        <p:cTn id="55" dur="500"/>
                                        <p:tgtEl>
                                          <p:spTgt spid="21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04"/>
                                        </p:tgtEl>
                                        <p:attrNameLst>
                                          <p:attrName>style.visibility</p:attrName>
                                        </p:attrNameLst>
                                      </p:cBhvr>
                                      <p:to>
                                        <p:strVal val="visible"/>
                                      </p:to>
                                    </p:set>
                                    <p:animEffect transition="in" filter="wipe(right)">
                                      <p:cBhvr>
                                        <p:cTn id="58" dur="500"/>
                                        <p:tgtEl>
                                          <p:spTgt spid="2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11"/>
                                        </p:tgtEl>
                                        <p:attrNameLst>
                                          <p:attrName>style.visibility</p:attrName>
                                        </p:attrNameLst>
                                      </p:cBhvr>
                                      <p:to>
                                        <p:strVal val="visible"/>
                                      </p:to>
                                    </p:set>
                                    <p:animEffect transition="in" filter="wipe(down)">
                                      <p:cBhvr>
                                        <p:cTn id="63"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animBg="1"/>
      <p:bldP spid="201" grpId="0" animBg="1"/>
      <p:bldP spid="202" grpId="0" animBg="1"/>
      <p:bldP spid="203" grpId="0" animBg="1"/>
      <p:bldP spid="204" grpId="0" animBg="1"/>
      <p:bldP spid="4" grpId="0" animBg="1"/>
      <p:bldP spid="205" grpId="0" animBg="1"/>
      <p:bldP spid="206" grpId="0" animBg="1"/>
      <p:bldP spid="207" grpId="0" animBg="1"/>
      <p:bldP spid="208" grpId="0" animBg="1"/>
      <p:bldP spid="210" grpId="0" animBg="1"/>
      <p:bldP spid="2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E15F2BFC-9B7B-4767-BBEC-A02B6D4D8745}"/>
              </a:ext>
            </a:extLst>
          </p:cNvPr>
          <p:cNvSpPr/>
          <p:nvPr/>
        </p:nvSpPr>
        <p:spPr>
          <a:xfrm>
            <a:off x="8389620" y="1454615"/>
            <a:ext cx="3017520" cy="42270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5BC5FCBB-4BDC-48F1-862C-A8540085E65A}"/>
              </a:ext>
            </a:extLst>
          </p:cNvPr>
          <p:cNvSpPr/>
          <p:nvPr/>
        </p:nvSpPr>
        <p:spPr>
          <a:xfrm>
            <a:off x="4587240" y="1454615"/>
            <a:ext cx="3017520" cy="42270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4C35D7A5-FAD6-4DAE-A4A5-48510472378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467" b="0" i="0" u="none" strike="noStrike" kern="1200" cap="none" spc="0" normalizeH="0" baseline="0" noProof="0">
                <a:ln>
                  <a:noFill/>
                </a:ln>
                <a:solidFill>
                  <a:srgbClr val="000000"/>
                </a:solidFill>
                <a:effectLst/>
                <a:uLnTx/>
                <a:uFillTx/>
                <a:latin typeface="Arial"/>
                <a:cs typeface="Arial"/>
                <a:sym typeface="Arial"/>
              </a:rPr>
              <a:t>16</a:t>
            </a:r>
          </a:p>
        </p:txBody>
      </p:sp>
      <p:sp>
        <p:nvSpPr>
          <p:cNvPr id="6" name="Rectangle: Rounded Corners 5">
            <a:extLst>
              <a:ext uri="{FF2B5EF4-FFF2-40B4-BE49-F238E27FC236}">
                <a16:creationId xmlns:a16="http://schemas.microsoft.com/office/drawing/2014/main" id="{25CCBC90-07F6-44E6-88BA-AF7A092CCDFE}"/>
              </a:ext>
            </a:extLst>
          </p:cNvPr>
          <p:cNvSpPr/>
          <p:nvPr/>
        </p:nvSpPr>
        <p:spPr>
          <a:xfrm>
            <a:off x="386443" y="182336"/>
            <a:ext cx="5320391" cy="585107"/>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Black"/>
                <a:ea typeface="+mn-ea"/>
                <a:cs typeface="+mn-cs"/>
              </a:rPr>
              <a:t>Material Selection</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1FF96CFA-2938-4B55-95D6-634E520E0264}"/>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5" name="TextBox 4">
            <a:extLst>
              <a:ext uri="{FF2B5EF4-FFF2-40B4-BE49-F238E27FC236}">
                <a16:creationId xmlns:a16="http://schemas.microsoft.com/office/drawing/2014/main" id="{ED3AA7DF-07F1-4277-9ED7-0D618DAF10B2}"/>
              </a:ext>
            </a:extLst>
          </p:cNvPr>
          <p:cNvSpPr txBox="1"/>
          <p:nvPr/>
        </p:nvSpPr>
        <p:spPr>
          <a:xfrm>
            <a:off x="5241471" y="188050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Rounded Corners 3">
            <a:extLst>
              <a:ext uri="{FF2B5EF4-FFF2-40B4-BE49-F238E27FC236}">
                <a16:creationId xmlns:a16="http://schemas.microsoft.com/office/drawing/2014/main" id="{5F101E98-F1CA-4B92-A6FC-ACFAE428321F}"/>
              </a:ext>
            </a:extLst>
          </p:cNvPr>
          <p:cNvSpPr/>
          <p:nvPr/>
        </p:nvSpPr>
        <p:spPr>
          <a:xfrm>
            <a:off x="784860" y="1384311"/>
            <a:ext cx="3017520" cy="42270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17D264F5-A8BE-47AD-B666-3F019E705231}"/>
              </a:ext>
            </a:extLst>
          </p:cNvPr>
          <p:cNvSpPr/>
          <p:nvPr/>
        </p:nvSpPr>
        <p:spPr>
          <a:xfrm>
            <a:off x="920930" y="1104588"/>
            <a:ext cx="2990088" cy="53035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Polyurethane Foam</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202F1283-9467-4747-86D8-0E28E7C61717}"/>
              </a:ext>
            </a:extLst>
          </p:cNvPr>
          <p:cNvSpPr/>
          <p:nvPr/>
        </p:nvSpPr>
        <p:spPr>
          <a:xfrm>
            <a:off x="8391646" y="1101175"/>
            <a:ext cx="2990088" cy="53067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Fabric-Faced Wear-Resistant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9BB77E42-A891-4227-A6E8-242910318B0B}"/>
              </a:ext>
            </a:extLst>
          </p:cNvPr>
          <p:cNvSpPr/>
          <p:nvPr/>
        </p:nvSpPr>
        <p:spPr>
          <a:xfrm>
            <a:off x="4599216" y="1101175"/>
            <a:ext cx="2993569" cy="53067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PORON Microcellular Urethane</a:t>
            </a:r>
          </a:p>
        </p:txBody>
      </p:sp>
      <p:pic>
        <p:nvPicPr>
          <p:cNvPr id="17" name="Picture 4">
            <a:extLst>
              <a:ext uri="{FF2B5EF4-FFF2-40B4-BE49-F238E27FC236}">
                <a16:creationId xmlns:a16="http://schemas.microsoft.com/office/drawing/2014/main" id="{FF780AD1-D4F1-4946-A8B5-5A1B3501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261" y="1855364"/>
            <a:ext cx="1797270" cy="17151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8789640-9782-4BD2-B52F-A7BABDC23F1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22506"/>
          <a:stretch/>
        </p:blipFill>
        <p:spPr>
          <a:xfrm flipH="1">
            <a:off x="4590823" y="1384311"/>
            <a:ext cx="2383107" cy="2517123"/>
          </a:xfrm>
          <a:prstGeom prst="rect">
            <a:avLst/>
          </a:prstGeom>
        </p:spPr>
      </p:pic>
      <p:pic>
        <p:nvPicPr>
          <p:cNvPr id="11" name="Picture 10" descr="A picture containing text, case&#10;&#10;Description automatically generated">
            <a:extLst>
              <a:ext uri="{FF2B5EF4-FFF2-40B4-BE49-F238E27FC236}">
                <a16:creationId xmlns:a16="http://schemas.microsoft.com/office/drawing/2014/main" id="{2B236F62-F170-4FF5-A29F-36F1DFC75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41" y="1996819"/>
            <a:ext cx="1974538" cy="1359610"/>
          </a:xfrm>
          <a:prstGeom prst="rect">
            <a:avLst/>
          </a:prstGeom>
        </p:spPr>
      </p:pic>
      <p:sp>
        <p:nvSpPr>
          <p:cNvPr id="22" name="TextBox 21">
            <a:extLst>
              <a:ext uri="{FF2B5EF4-FFF2-40B4-BE49-F238E27FC236}">
                <a16:creationId xmlns:a16="http://schemas.microsoft.com/office/drawing/2014/main" id="{52BA640C-B468-4266-B1AB-6C5B00F62D68}"/>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grpSp>
        <p:nvGrpSpPr>
          <p:cNvPr id="3" name="Group 2">
            <a:extLst>
              <a:ext uri="{FF2B5EF4-FFF2-40B4-BE49-F238E27FC236}">
                <a16:creationId xmlns:a16="http://schemas.microsoft.com/office/drawing/2014/main" id="{DBD3A1DE-62BC-484E-BCEE-DCEF062529AE}"/>
              </a:ext>
            </a:extLst>
          </p:cNvPr>
          <p:cNvGrpSpPr/>
          <p:nvPr/>
        </p:nvGrpSpPr>
        <p:grpSpPr>
          <a:xfrm>
            <a:off x="699708" y="3898535"/>
            <a:ext cx="2900752" cy="1712864"/>
            <a:chOff x="708249" y="3898535"/>
            <a:chExt cx="2900752" cy="1712864"/>
          </a:xfrm>
        </p:grpSpPr>
        <p:grpSp>
          <p:nvGrpSpPr>
            <p:cNvPr id="27" name="Group 26">
              <a:extLst>
                <a:ext uri="{FF2B5EF4-FFF2-40B4-BE49-F238E27FC236}">
                  <a16:creationId xmlns:a16="http://schemas.microsoft.com/office/drawing/2014/main" id="{F64FC809-488A-46FD-9695-226456274FFA}"/>
                </a:ext>
              </a:extLst>
            </p:cNvPr>
            <p:cNvGrpSpPr/>
            <p:nvPr/>
          </p:nvGrpSpPr>
          <p:grpSpPr>
            <a:xfrm rot="10800000">
              <a:off x="708249" y="3898535"/>
              <a:ext cx="2900752" cy="1170755"/>
              <a:chOff x="4778468" y="2326954"/>
              <a:chExt cx="4183969" cy="1742576"/>
            </a:xfrm>
          </p:grpSpPr>
          <p:sp>
            <p:nvSpPr>
              <p:cNvPr id="28" name="Rectangle 27">
                <a:extLst>
                  <a:ext uri="{FF2B5EF4-FFF2-40B4-BE49-F238E27FC236}">
                    <a16:creationId xmlns:a16="http://schemas.microsoft.com/office/drawing/2014/main" id="{9337B9D6-B783-4443-9AE0-423E5995F8A7}"/>
                  </a:ext>
                </a:extLst>
              </p:cNvPr>
              <p:cNvSpPr/>
              <p:nvPr/>
            </p:nvSpPr>
            <p:spPr>
              <a:xfrm rot="17309772" flipH="1">
                <a:off x="4545827" y="3522749"/>
                <a:ext cx="900895" cy="157699"/>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263B0284-50EB-44F3-9265-BB90609B8B82}"/>
                  </a:ext>
                </a:extLst>
              </p:cNvPr>
              <p:cNvSpPr/>
              <p:nvPr/>
            </p:nvSpPr>
            <p:spPr>
              <a:xfrm rot="17346774" flipH="1">
                <a:off x="4384361" y="3461494"/>
                <a:ext cx="1002143" cy="21393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01299656-412B-4229-9A0D-75AE7104661A}"/>
                  </a:ext>
                </a:extLst>
              </p:cNvPr>
              <p:cNvSpPr/>
              <p:nvPr/>
            </p:nvSpPr>
            <p:spPr>
              <a:xfrm flipH="1">
                <a:off x="6194457" y="2498362"/>
                <a:ext cx="900895" cy="157699"/>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96F17376-7D58-4EFB-8944-95BD4AF80E4B}"/>
                  </a:ext>
                </a:extLst>
              </p:cNvPr>
              <p:cNvSpPr/>
              <p:nvPr/>
            </p:nvSpPr>
            <p:spPr>
              <a:xfrm rot="1829963" flipH="1">
                <a:off x="7197280" y="2729893"/>
                <a:ext cx="900895" cy="157699"/>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1A425706-1064-4DC9-85E5-009F572ADCA8}"/>
                  </a:ext>
                </a:extLst>
              </p:cNvPr>
              <p:cNvSpPr/>
              <p:nvPr/>
            </p:nvSpPr>
            <p:spPr>
              <a:xfrm rot="19770037">
                <a:off x="5196497" y="2745027"/>
                <a:ext cx="900893" cy="157700"/>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D98E7D1B-CCB3-496B-B8CB-174EE1E98AC7}"/>
                  </a:ext>
                </a:extLst>
              </p:cNvPr>
              <p:cNvSpPr/>
              <p:nvPr/>
            </p:nvSpPr>
            <p:spPr>
              <a:xfrm rot="19770037">
                <a:off x="5078248"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E9B48CEB-29AE-446E-AE06-6F746DEF3A4C}"/>
                  </a:ext>
                </a:extLst>
              </p:cNvPr>
              <p:cNvSpPr/>
              <p:nvPr/>
            </p:nvSpPr>
            <p:spPr>
              <a:xfrm rot="1829963" flipH="1">
                <a:off x="7220272"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8102D5EC-467A-48BC-A5C2-E728D313011F}"/>
                  </a:ext>
                </a:extLst>
              </p:cNvPr>
              <p:cNvSpPr/>
              <p:nvPr/>
            </p:nvSpPr>
            <p:spPr>
              <a:xfrm>
                <a:off x="6145437" y="2361227"/>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AA4A83F7-CAE4-4325-9EA3-053A46765A44}"/>
                  </a:ext>
                </a:extLst>
              </p:cNvPr>
              <p:cNvCxnSpPr>
                <a:cxnSpLocks/>
              </p:cNvCxnSpPr>
              <p:nvPr/>
            </p:nvCxnSpPr>
            <p:spPr>
              <a:xfrm>
                <a:off x="5941245" y="2372106"/>
                <a:ext cx="172642" cy="2227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292F4C-6C33-452D-BD7D-07C00D84E812}"/>
                  </a:ext>
                </a:extLst>
              </p:cNvPr>
              <p:cNvCxnSpPr>
                <a:cxnSpLocks/>
              </p:cNvCxnSpPr>
              <p:nvPr/>
            </p:nvCxnSpPr>
            <p:spPr>
              <a:xfrm>
                <a:off x="6124514" y="2326954"/>
                <a:ext cx="0" cy="2840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C6F6BC27-8615-444C-BD8B-400EB6313AFA}"/>
                  </a:ext>
                </a:extLst>
              </p:cNvPr>
              <p:cNvSpPr/>
              <p:nvPr/>
            </p:nvSpPr>
            <p:spPr>
              <a:xfrm>
                <a:off x="6031864" y="2547289"/>
                <a:ext cx="148779" cy="124973"/>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B3782A7D-91CC-4A66-BF91-B72AA9C7537C}"/>
                  </a:ext>
                </a:extLst>
              </p:cNvPr>
              <p:cNvGrpSpPr/>
              <p:nvPr/>
            </p:nvGrpSpPr>
            <p:grpSpPr>
              <a:xfrm flipH="1">
                <a:off x="7095777" y="2326973"/>
                <a:ext cx="237093" cy="345309"/>
                <a:chOff x="5085571" y="2432331"/>
                <a:chExt cx="72858" cy="126324"/>
              </a:xfrm>
            </p:grpSpPr>
            <p:cxnSp>
              <p:nvCxnSpPr>
                <p:cNvPr id="54" name="Straight Connector 53">
                  <a:extLst>
                    <a:ext uri="{FF2B5EF4-FFF2-40B4-BE49-F238E27FC236}">
                      <a16:creationId xmlns:a16="http://schemas.microsoft.com/office/drawing/2014/main" id="{E121C816-BCB8-4E5F-B0D4-0639048B1C94}"/>
                    </a:ext>
                  </a:extLst>
                </p:cNvPr>
                <p:cNvCxnSpPr>
                  <a:cxnSpLocks/>
                </p:cNvCxnSpPr>
                <p:nvPr/>
              </p:nvCxnSpPr>
              <p:spPr>
                <a:xfrm>
                  <a:off x="5085571" y="2452739"/>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038ED86-EFAC-42F3-8AB8-1FF50D70E9DE}"/>
                    </a:ext>
                  </a:extLst>
                </p:cNvPr>
                <p:cNvCxnSpPr>
                  <a:cxnSpLocks/>
                </p:cNvCxnSpPr>
                <p:nvPr/>
              </p:nvCxnSpPr>
              <p:spPr>
                <a:xfrm>
                  <a:off x="5138623" y="2432331"/>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Flowchart: Connector 55">
                  <a:extLst>
                    <a:ext uri="{FF2B5EF4-FFF2-40B4-BE49-F238E27FC236}">
                      <a16:creationId xmlns:a16="http://schemas.microsoft.com/office/drawing/2014/main" id="{437279E2-469C-44E5-BA09-D2327EECBD03}"/>
                    </a:ext>
                  </a:extLst>
                </p:cNvPr>
                <p:cNvSpPr/>
                <p:nvPr/>
              </p:nvSpPr>
              <p:spPr>
                <a:xfrm>
                  <a:off x="5112710" y="2512936"/>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1" name="Group 40">
                <a:extLst>
                  <a:ext uri="{FF2B5EF4-FFF2-40B4-BE49-F238E27FC236}">
                    <a16:creationId xmlns:a16="http://schemas.microsoft.com/office/drawing/2014/main" id="{9DBABF30-CE0C-421D-88D7-235039BCE96F}"/>
                  </a:ext>
                </a:extLst>
              </p:cNvPr>
              <p:cNvGrpSpPr/>
              <p:nvPr/>
            </p:nvGrpSpPr>
            <p:grpSpPr>
              <a:xfrm rot="19600706">
                <a:off x="4956298" y="2909433"/>
                <a:ext cx="268094" cy="318441"/>
                <a:chOff x="5034667" y="2309289"/>
                <a:chExt cx="82384" cy="116495"/>
              </a:xfrm>
            </p:grpSpPr>
            <p:cxnSp>
              <p:nvCxnSpPr>
                <p:cNvPr id="51" name="Straight Connector 50">
                  <a:extLst>
                    <a:ext uri="{FF2B5EF4-FFF2-40B4-BE49-F238E27FC236}">
                      <a16:creationId xmlns:a16="http://schemas.microsoft.com/office/drawing/2014/main" id="{06640448-F1C7-4ABF-993E-0B47D63BC016}"/>
                    </a:ext>
                  </a:extLst>
                </p:cNvPr>
                <p:cNvCxnSpPr>
                  <a:cxnSpLocks/>
                </p:cNvCxnSpPr>
                <p:nvPr/>
              </p:nvCxnSpPr>
              <p:spPr>
                <a:xfrm>
                  <a:off x="5034667" y="2312512"/>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337825-E294-409F-8DE1-BE8540444EE1}"/>
                    </a:ext>
                  </a:extLst>
                </p:cNvPr>
                <p:cNvCxnSpPr>
                  <a:cxnSpLocks/>
                </p:cNvCxnSpPr>
                <p:nvPr/>
              </p:nvCxnSpPr>
              <p:spPr>
                <a:xfrm>
                  <a:off x="5097779" y="23092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Flowchart: Connector 52">
                  <a:extLst>
                    <a:ext uri="{FF2B5EF4-FFF2-40B4-BE49-F238E27FC236}">
                      <a16:creationId xmlns:a16="http://schemas.microsoft.com/office/drawing/2014/main" id="{78F39BBB-B40B-48A8-963C-36D9FFFF5E32}"/>
                    </a:ext>
                  </a:extLst>
                </p:cNvPr>
                <p:cNvSpPr/>
                <p:nvPr/>
              </p:nvSpPr>
              <p:spPr>
                <a:xfrm>
                  <a:off x="5071332" y="2380065"/>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DCAA1CDC-C432-40F1-B16C-541ACE793FFB}"/>
                  </a:ext>
                </a:extLst>
              </p:cNvPr>
              <p:cNvGrpSpPr/>
              <p:nvPr/>
            </p:nvGrpSpPr>
            <p:grpSpPr>
              <a:xfrm rot="2189842" flipH="1">
                <a:off x="7947740" y="3369420"/>
                <a:ext cx="1014697" cy="301501"/>
                <a:chOff x="4779360" y="2405781"/>
                <a:chExt cx="311812" cy="110298"/>
              </a:xfrm>
            </p:grpSpPr>
            <p:sp>
              <p:nvSpPr>
                <p:cNvPr id="47" name="Rectangle 46">
                  <a:extLst>
                    <a:ext uri="{FF2B5EF4-FFF2-40B4-BE49-F238E27FC236}">
                      <a16:creationId xmlns:a16="http://schemas.microsoft.com/office/drawing/2014/main" id="{7417EE44-A201-4CD1-A660-1E064F116986}"/>
                    </a:ext>
                  </a:extLst>
                </p:cNvPr>
                <p:cNvSpPr/>
                <p:nvPr/>
              </p:nvSpPr>
              <p:spPr>
                <a:xfrm rot="19770037">
                  <a:off x="4814331" y="2449675"/>
                  <a:ext cx="276841" cy="576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709A8B2E-1B90-44E8-979C-A8363AC1738F}"/>
                    </a:ext>
                  </a:extLst>
                </p:cNvPr>
                <p:cNvSpPr/>
                <p:nvPr/>
              </p:nvSpPr>
              <p:spPr>
                <a:xfrm rot="19770037">
                  <a:off x="4780620" y="2405781"/>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C3C27FD4-7D48-4EE0-A66A-A2D9433AF1EC}"/>
                    </a:ext>
                  </a:extLst>
                </p:cNvPr>
                <p:cNvSpPr/>
                <p:nvPr/>
              </p:nvSpPr>
              <p:spPr>
                <a:xfrm rot="19770037">
                  <a:off x="4812981" y="2458388"/>
                  <a:ext cx="276841" cy="57691"/>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3E8068E4-D1FB-438E-9DC5-90EDDBF7F23C}"/>
                    </a:ext>
                  </a:extLst>
                </p:cNvPr>
                <p:cNvSpPr/>
                <p:nvPr/>
              </p:nvSpPr>
              <p:spPr>
                <a:xfrm rot="19770037">
                  <a:off x="4779360" y="2414348"/>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3" name="Group 42">
                <a:extLst>
                  <a:ext uri="{FF2B5EF4-FFF2-40B4-BE49-F238E27FC236}">
                    <a16:creationId xmlns:a16="http://schemas.microsoft.com/office/drawing/2014/main" id="{B5FF5CDD-A166-42D2-B6A8-2FD2AF469044}"/>
                  </a:ext>
                </a:extLst>
              </p:cNvPr>
              <p:cNvGrpSpPr/>
              <p:nvPr/>
            </p:nvGrpSpPr>
            <p:grpSpPr>
              <a:xfrm rot="1999294" flipH="1">
                <a:off x="8075928" y="2867342"/>
                <a:ext cx="255070" cy="371386"/>
                <a:chOff x="5042857" y="2302789"/>
                <a:chExt cx="78382" cy="135864"/>
              </a:xfrm>
            </p:grpSpPr>
            <p:cxnSp>
              <p:nvCxnSpPr>
                <p:cNvPr id="44" name="Straight Connector 43">
                  <a:extLst>
                    <a:ext uri="{FF2B5EF4-FFF2-40B4-BE49-F238E27FC236}">
                      <a16:creationId xmlns:a16="http://schemas.microsoft.com/office/drawing/2014/main" id="{22806872-EC19-4D64-9B69-FC9AB0C55AA6}"/>
                    </a:ext>
                  </a:extLst>
                </p:cNvPr>
                <p:cNvCxnSpPr>
                  <a:cxnSpLocks/>
                </p:cNvCxnSpPr>
                <p:nvPr/>
              </p:nvCxnSpPr>
              <p:spPr>
                <a:xfrm>
                  <a:off x="5042857" y="2318923"/>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6447D1-8609-4C7E-ACF7-D0E62D9A3059}"/>
                    </a:ext>
                  </a:extLst>
                </p:cNvPr>
                <p:cNvCxnSpPr>
                  <a:cxnSpLocks/>
                </p:cNvCxnSpPr>
                <p:nvPr/>
              </p:nvCxnSpPr>
              <p:spPr>
                <a:xfrm>
                  <a:off x="5101369" y="23027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Flowchart: Connector 45">
                  <a:extLst>
                    <a:ext uri="{FF2B5EF4-FFF2-40B4-BE49-F238E27FC236}">
                      <a16:creationId xmlns:a16="http://schemas.microsoft.com/office/drawing/2014/main" id="{4019647B-35D1-4D9D-AB95-61A6A929E563}"/>
                    </a:ext>
                  </a:extLst>
                </p:cNvPr>
                <p:cNvSpPr/>
                <p:nvPr/>
              </p:nvSpPr>
              <p:spPr>
                <a:xfrm>
                  <a:off x="5075520" y="2392934"/>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57" name="Rectangle 56">
              <a:extLst>
                <a:ext uri="{FF2B5EF4-FFF2-40B4-BE49-F238E27FC236}">
                  <a16:creationId xmlns:a16="http://schemas.microsoft.com/office/drawing/2014/main" id="{3045EF98-B80D-475F-A526-0894D1463A45}"/>
                </a:ext>
              </a:extLst>
            </p:cNvPr>
            <p:cNvSpPr/>
            <p:nvPr/>
          </p:nvSpPr>
          <p:spPr>
            <a:xfrm rot="16200000" flipH="1">
              <a:off x="1960588" y="5062704"/>
              <a:ext cx="694789" cy="40260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BD9162CF-064F-4264-8329-5AA4E0140EC1}"/>
              </a:ext>
            </a:extLst>
          </p:cNvPr>
          <p:cNvGrpSpPr/>
          <p:nvPr/>
        </p:nvGrpSpPr>
        <p:grpSpPr>
          <a:xfrm>
            <a:off x="4541958" y="3956544"/>
            <a:ext cx="2880400" cy="1712860"/>
            <a:chOff x="728600" y="3898539"/>
            <a:chExt cx="2880400" cy="1712860"/>
          </a:xfrm>
        </p:grpSpPr>
        <p:grpSp>
          <p:nvGrpSpPr>
            <p:cNvPr id="59" name="Group 58">
              <a:extLst>
                <a:ext uri="{FF2B5EF4-FFF2-40B4-BE49-F238E27FC236}">
                  <a16:creationId xmlns:a16="http://schemas.microsoft.com/office/drawing/2014/main" id="{4DB1B520-CF3C-4923-85DE-FFBAD15E324C}"/>
                </a:ext>
              </a:extLst>
            </p:cNvPr>
            <p:cNvGrpSpPr/>
            <p:nvPr/>
          </p:nvGrpSpPr>
          <p:grpSpPr>
            <a:xfrm rot="10800000">
              <a:off x="728600" y="3898539"/>
              <a:ext cx="2880400" cy="1170753"/>
              <a:chOff x="4778468" y="2326954"/>
              <a:chExt cx="4154613" cy="1742576"/>
            </a:xfrm>
          </p:grpSpPr>
          <p:sp>
            <p:nvSpPr>
              <p:cNvPr id="61" name="Rectangle 60">
                <a:extLst>
                  <a:ext uri="{FF2B5EF4-FFF2-40B4-BE49-F238E27FC236}">
                    <a16:creationId xmlns:a16="http://schemas.microsoft.com/office/drawing/2014/main" id="{CD077662-0809-4F6C-BDC0-7FD3FDBB275A}"/>
                  </a:ext>
                </a:extLst>
              </p:cNvPr>
              <p:cNvSpPr/>
              <p:nvPr/>
            </p:nvSpPr>
            <p:spPr>
              <a:xfrm rot="17309772" flipH="1">
                <a:off x="4596129" y="3487072"/>
                <a:ext cx="900896" cy="263781"/>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B1D9FD33-CFAF-4B06-A2DD-7620EEA38B3A}"/>
                  </a:ext>
                </a:extLst>
              </p:cNvPr>
              <p:cNvSpPr/>
              <p:nvPr/>
            </p:nvSpPr>
            <p:spPr>
              <a:xfrm rot="17346774" flipH="1">
                <a:off x="4384361" y="3461494"/>
                <a:ext cx="1002143" cy="21393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A6E01A2B-9591-48B6-8861-8777A9C6A7BD}"/>
                  </a:ext>
                </a:extLst>
              </p:cNvPr>
              <p:cNvSpPr/>
              <p:nvPr/>
            </p:nvSpPr>
            <p:spPr>
              <a:xfrm flipH="1">
                <a:off x="6194457" y="2498364"/>
                <a:ext cx="900896" cy="272203"/>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013181D5-0951-4AF9-A3FE-8A7AC39FA165}"/>
                  </a:ext>
                </a:extLst>
              </p:cNvPr>
              <p:cNvSpPr/>
              <p:nvPr/>
            </p:nvSpPr>
            <p:spPr>
              <a:xfrm rot="1829963" flipH="1">
                <a:off x="7169124" y="2721972"/>
                <a:ext cx="900896" cy="272203"/>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36A84FAE-CDB2-4C54-83F5-AE39D1A8747C}"/>
                  </a:ext>
                </a:extLst>
              </p:cNvPr>
              <p:cNvSpPr/>
              <p:nvPr/>
            </p:nvSpPr>
            <p:spPr>
              <a:xfrm rot="19770037">
                <a:off x="5224654" y="2737107"/>
                <a:ext cx="900893" cy="272203"/>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836E249B-4314-4B33-8817-F2B818BB5D0D}"/>
                  </a:ext>
                </a:extLst>
              </p:cNvPr>
              <p:cNvSpPr/>
              <p:nvPr/>
            </p:nvSpPr>
            <p:spPr>
              <a:xfrm rot="19770037">
                <a:off x="5078248"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1ED6B60A-85C5-4ECB-89FE-FA3EFEC89729}"/>
                  </a:ext>
                </a:extLst>
              </p:cNvPr>
              <p:cNvSpPr/>
              <p:nvPr/>
            </p:nvSpPr>
            <p:spPr>
              <a:xfrm rot="1829963" flipH="1">
                <a:off x="7220272"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E37E2829-10D4-4463-A4C5-A342E9847038}"/>
                  </a:ext>
                </a:extLst>
              </p:cNvPr>
              <p:cNvSpPr/>
              <p:nvPr/>
            </p:nvSpPr>
            <p:spPr>
              <a:xfrm>
                <a:off x="6145437" y="2361227"/>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9" name="Straight Connector 68">
                <a:extLst>
                  <a:ext uri="{FF2B5EF4-FFF2-40B4-BE49-F238E27FC236}">
                    <a16:creationId xmlns:a16="http://schemas.microsoft.com/office/drawing/2014/main" id="{761C4F30-77F0-47D0-AA84-3B878EBBD2E2}"/>
                  </a:ext>
                </a:extLst>
              </p:cNvPr>
              <p:cNvCxnSpPr>
                <a:cxnSpLocks/>
              </p:cNvCxnSpPr>
              <p:nvPr/>
            </p:nvCxnSpPr>
            <p:spPr>
              <a:xfrm>
                <a:off x="5941245" y="2372106"/>
                <a:ext cx="172642" cy="2227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1509CA-1AFB-4CB6-ADC8-171132745749}"/>
                  </a:ext>
                </a:extLst>
              </p:cNvPr>
              <p:cNvCxnSpPr>
                <a:cxnSpLocks/>
              </p:cNvCxnSpPr>
              <p:nvPr/>
            </p:nvCxnSpPr>
            <p:spPr>
              <a:xfrm>
                <a:off x="6124514" y="2326954"/>
                <a:ext cx="0" cy="2840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Flowchart: Connector 70">
                <a:extLst>
                  <a:ext uri="{FF2B5EF4-FFF2-40B4-BE49-F238E27FC236}">
                    <a16:creationId xmlns:a16="http://schemas.microsoft.com/office/drawing/2014/main" id="{8F9135AF-97C5-4336-9F7C-E2CB84E15D42}"/>
                  </a:ext>
                </a:extLst>
              </p:cNvPr>
              <p:cNvSpPr/>
              <p:nvPr/>
            </p:nvSpPr>
            <p:spPr>
              <a:xfrm>
                <a:off x="6031864" y="2547289"/>
                <a:ext cx="148779" cy="124973"/>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2" name="Group 71">
                <a:extLst>
                  <a:ext uri="{FF2B5EF4-FFF2-40B4-BE49-F238E27FC236}">
                    <a16:creationId xmlns:a16="http://schemas.microsoft.com/office/drawing/2014/main" id="{32F99F68-D8B8-4FB5-B6B5-586177A8AC32}"/>
                  </a:ext>
                </a:extLst>
              </p:cNvPr>
              <p:cNvGrpSpPr/>
              <p:nvPr/>
            </p:nvGrpSpPr>
            <p:grpSpPr>
              <a:xfrm flipH="1">
                <a:off x="7095777" y="2326973"/>
                <a:ext cx="237093" cy="345309"/>
                <a:chOff x="5085571" y="2432331"/>
                <a:chExt cx="72858" cy="126324"/>
              </a:xfrm>
            </p:grpSpPr>
            <p:cxnSp>
              <p:nvCxnSpPr>
                <p:cNvPr id="86" name="Straight Connector 85">
                  <a:extLst>
                    <a:ext uri="{FF2B5EF4-FFF2-40B4-BE49-F238E27FC236}">
                      <a16:creationId xmlns:a16="http://schemas.microsoft.com/office/drawing/2014/main" id="{FE809545-84BB-4D56-A284-6AB1CB975A48}"/>
                    </a:ext>
                  </a:extLst>
                </p:cNvPr>
                <p:cNvCxnSpPr>
                  <a:cxnSpLocks/>
                </p:cNvCxnSpPr>
                <p:nvPr/>
              </p:nvCxnSpPr>
              <p:spPr>
                <a:xfrm>
                  <a:off x="5085571" y="2452739"/>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4E3F2D1-62DC-4C97-9494-976A2653496A}"/>
                    </a:ext>
                  </a:extLst>
                </p:cNvPr>
                <p:cNvCxnSpPr>
                  <a:cxnSpLocks/>
                </p:cNvCxnSpPr>
                <p:nvPr/>
              </p:nvCxnSpPr>
              <p:spPr>
                <a:xfrm>
                  <a:off x="5138623" y="2432331"/>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8" name="Flowchart: Connector 87">
                  <a:extLst>
                    <a:ext uri="{FF2B5EF4-FFF2-40B4-BE49-F238E27FC236}">
                      <a16:creationId xmlns:a16="http://schemas.microsoft.com/office/drawing/2014/main" id="{BC9D444F-51F6-44DF-BEF0-CB48C2BFCE89}"/>
                    </a:ext>
                  </a:extLst>
                </p:cNvPr>
                <p:cNvSpPr/>
                <p:nvPr/>
              </p:nvSpPr>
              <p:spPr>
                <a:xfrm>
                  <a:off x="5112710" y="2512936"/>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3" name="Group 72">
                <a:extLst>
                  <a:ext uri="{FF2B5EF4-FFF2-40B4-BE49-F238E27FC236}">
                    <a16:creationId xmlns:a16="http://schemas.microsoft.com/office/drawing/2014/main" id="{92A33B44-A2B5-4B92-971F-FFC3502A5216}"/>
                  </a:ext>
                </a:extLst>
              </p:cNvPr>
              <p:cNvGrpSpPr/>
              <p:nvPr/>
            </p:nvGrpSpPr>
            <p:grpSpPr>
              <a:xfrm rot="19600706">
                <a:off x="4956298" y="2909433"/>
                <a:ext cx="268094" cy="318441"/>
                <a:chOff x="5034667" y="2309289"/>
                <a:chExt cx="82384" cy="116495"/>
              </a:xfrm>
            </p:grpSpPr>
            <p:cxnSp>
              <p:nvCxnSpPr>
                <p:cNvPr id="83" name="Straight Connector 82">
                  <a:extLst>
                    <a:ext uri="{FF2B5EF4-FFF2-40B4-BE49-F238E27FC236}">
                      <a16:creationId xmlns:a16="http://schemas.microsoft.com/office/drawing/2014/main" id="{4CBE2656-DCB5-4064-ADF2-3C53268D6992}"/>
                    </a:ext>
                  </a:extLst>
                </p:cNvPr>
                <p:cNvCxnSpPr>
                  <a:cxnSpLocks/>
                </p:cNvCxnSpPr>
                <p:nvPr/>
              </p:nvCxnSpPr>
              <p:spPr>
                <a:xfrm>
                  <a:off x="5034667" y="2312512"/>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231F748-35F6-499C-BAC3-E2C34AC06C5F}"/>
                    </a:ext>
                  </a:extLst>
                </p:cNvPr>
                <p:cNvCxnSpPr>
                  <a:cxnSpLocks/>
                </p:cNvCxnSpPr>
                <p:nvPr/>
              </p:nvCxnSpPr>
              <p:spPr>
                <a:xfrm>
                  <a:off x="5097779" y="23092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5" name="Flowchart: Connector 84">
                  <a:extLst>
                    <a:ext uri="{FF2B5EF4-FFF2-40B4-BE49-F238E27FC236}">
                      <a16:creationId xmlns:a16="http://schemas.microsoft.com/office/drawing/2014/main" id="{30F5EBE1-9B68-4EFE-8DE1-350523A29F27}"/>
                    </a:ext>
                  </a:extLst>
                </p:cNvPr>
                <p:cNvSpPr/>
                <p:nvPr/>
              </p:nvSpPr>
              <p:spPr>
                <a:xfrm>
                  <a:off x="5071332" y="2380065"/>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4" name="Group 73">
                <a:extLst>
                  <a:ext uri="{FF2B5EF4-FFF2-40B4-BE49-F238E27FC236}">
                    <a16:creationId xmlns:a16="http://schemas.microsoft.com/office/drawing/2014/main" id="{77A27E11-50FE-4A03-8BA7-150852EB3CD8}"/>
                  </a:ext>
                </a:extLst>
              </p:cNvPr>
              <p:cNvGrpSpPr/>
              <p:nvPr/>
            </p:nvGrpSpPr>
            <p:grpSpPr>
              <a:xfrm rot="2189842" flipH="1">
                <a:off x="7894620" y="3351921"/>
                <a:ext cx="1038461" cy="408084"/>
                <a:chOff x="4779360" y="2405781"/>
                <a:chExt cx="319115" cy="149289"/>
              </a:xfrm>
            </p:grpSpPr>
            <p:sp>
              <p:nvSpPr>
                <p:cNvPr id="79" name="Rectangle 78">
                  <a:extLst>
                    <a:ext uri="{FF2B5EF4-FFF2-40B4-BE49-F238E27FC236}">
                      <a16:creationId xmlns:a16="http://schemas.microsoft.com/office/drawing/2014/main" id="{DDDA83F2-C6D8-4C39-B6D5-1EAF3B649F41}"/>
                    </a:ext>
                  </a:extLst>
                </p:cNvPr>
                <p:cNvSpPr/>
                <p:nvPr/>
              </p:nvSpPr>
              <p:spPr>
                <a:xfrm rot="19770037">
                  <a:off x="4814331" y="2449675"/>
                  <a:ext cx="276841" cy="576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35A590DC-8410-412C-AF89-E322CAFE9C06}"/>
                    </a:ext>
                  </a:extLst>
                </p:cNvPr>
                <p:cNvSpPr/>
                <p:nvPr/>
              </p:nvSpPr>
              <p:spPr>
                <a:xfrm rot="19770037">
                  <a:off x="4780620" y="2405781"/>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5301BB61-D878-435D-BFB3-8373FCD0AB0B}"/>
                    </a:ext>
                  </a:extLst>
                </p:cNvPr>
                <p:cNvSpPr/>
                <p:nvPr/>
              </p:nvSpPr>
              <p:spPr>
                <a:xfrm rot="19770037">
                  <a:off x="4821634" y="2455490"/>
                  <a:ext cx="276841" cy="99580"/>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2CC430A3-A402-474F-9031-E8B536EB0DDD}"/>
                    </a:ext>
                  </a:extLst>
                </p:cNvPr>
                <p:cNvSpPr/>
                <p:nvPr/>
              </p:nvSpPr>
              <p:spPr>
                <a:xfrm rot="19770037">
                  <a:off x="4779360" y="2414348"/>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5" name="Group 74">
                <a:extLst>
                  <a:ext uri="{FF2B5EF4-FFF2-40B4-BE49-F238E27FC236}">
                    <a16:creationId xmlns:a16="http://schemas.microsoft.com/office/drawing/2014/main" id="{F3B91656-C3D4-4AB6-8D29-D1013A789817}"/>
                  </a:ext>
                </a:extLst>
              </p:cNvPr>
              <p:cNvGrpSpPr/>
              <p:nvPr/>
            </p:nvGrpSpPr>
            <p:grpSpPr>
              <a:xfrm rot="1999294" flipH="1">
                <a:off x="8075928" y="2867342"/>
                <a:ext cx="255070" cy="371386"/>
                <a:chOff x="5042857" y="2302789"/>
                <a:chExt cx="78382" cy="135864"/>
              </a:xfrm>
            </p:grpSpPr>
            <p:cxnSp>
              <p:nvCxnSpPr>
                <p:cNvPr id="76" name="Straight Connector 75">
                  <a:extLst>
                    <a:ext uri="{FF2B5EF4-FFF2-40B4-BE49-F238E27FC236}">
                      <a16:creationId xmlns:a16="http://schemas.microsoft.com/office/drawing/2014/main" id="{41FBFC88-A2CD-469E-A528-3663F7F5EDEF}"/>
                    </a:ext>
                  </a:extLst>
                </p:cNvPr>
                <p:cNvCxnSpPr>
                  <a:cxnSpLocks/>
                </p:cNvCxnSpPr>
                <p:nvPr/>
              </p:nvCxnSpPr>
              <p:spPr>
                <a:xfrm>
                  <a:off x="5042857" y="2318923"/>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9D9242-1F8C-47C3-A110-DA6864E4FABA}"/>
                    </a:ext>
                  </a:extLst>
                </p:cNvPr>
                <p:cNvCxnSpPr>
                  <a:cxnSpLocks/>
                </p:cNvCxnSpPr>
                <p:nvPr/>
              </p:nvCxnSpPr>
              <p:spPr>
                <a:xfrm>
                  <a:off x="5101369" y="23027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8" name="Flowchart: Connector 77">
                  <a:extLst>
                    <a:ext uri="{FF2B5EF4-FFF2-40B4-BE49-F238E27FC236}">
                      <a16:creationId xmlns:a16="http://schemas.microsoft.com/office/drawing/2014/main" id="{D3C79D93-BE2D-4A21-BDF3-4E72B74F2D79}"/>
                    </a:ext>
                  </a:extLst>
                </p:cNvPr>
                <p:cNvSpPr/>
                <p:nvPr/>
              </p:nvSpPr>
              <p:spPr>
                <a:xfrm>
                  <a:off x="5075520" y="2392934"/>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60" name="Rectangle 59">
              <a:extLst>
                <a:ext uri="{FF2B5EF4-FFF2-40B4-BE49-F238E27FC236}">
                  <a16:creationId xmlns:a16="http://schemas.microsoft.com/office/drawing/2014/main" id="{6ADFAE0A-517D-4E85-A29A-730D482088FB}"/>
                </a:ext>
              </a:extLst>
            </p:cNvPr>
            <p:cNvSpPr/>
            <p:nvPr/>
          </p:nvSpPr>
          <p:spPr>
            <a:xfrm rot="16200000" flipH="1">
              <a:off x="1960588" y="5062704"/>
              <a:ext cx="694789" cy="40260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9" name="Group 88">
            <a:extLst>
              <a:ext uri="{FF2B5EF4-FFF2-40B4-BE49-F238E27FC236}">
                <a16:creationId xmlns:a16="http://schemas.microsoft.com/office/drawing/2014/main" id="{126BA7E3-00E7-4147-9BD7-D005AA5B5901}"/>
              </a:ext>
            </a:extLst>
          </p:cNvPr>
          <p:cNvGrpSpPr/>
          <p:nvPr/>
        </p:nvGrpSpPr>
        <p:grpSpPr>
          <a:xfrm>
            <a:off x="8334513" y="3956281"/>
            <a:ext cx="2892339" cy="1712860"/>
            <a:chOff x="716649" y="3898539"/>
            <a:chExt cx="2892339" cy="1712860"/>
          </a:xfrm>
        </p:grpSpPr>
        <p:grpSp>
          <p:nvGrpSpPr>
            <p:cNvPr id="90" name="Group 89">
              <a:extLst>
                <a:ext uri="{FF2B5EF4-FFF2-40B4-BE49-F238E27FC236}">
                  <a16:creationId xmlns:a16="http://schemas.microsoft.com/office/drawing/2014/main" id="{2B017449-1468-4BBF-9A2A-5C5A2D18D0AD}"/>
                </a:ext>
              </a:extLst>
            </p:cNvPr>
            <p:cNvGrpSpPr/>
            <p:nvPr/>
          </p:nvGrpSpPr>
          <p:grpSpPr>
            <a:xfrm rot="10800000">
              <a:off x="716649" y="3898539"/>
              <a:ext cx="2892339" cy="1170753"/>
              <a:chOff x="4778468" y="2326954"/>
              <a:chExt cx="4171817" cy="1742576"/>
            </a:xfrm>
          </p:grpSpPr>
          <p:sp>
            <p:nvSpPr>
              <p:cNvPr id="92" name="Rectangle 91">
                <a:extLst>
                  <a:ext uri="{FF2B5EF4-FFF2-40B4-BE49-F238E27FC236}">
                    <a16:creationId xmlns:a16="http://schemas.microsoft.com/office/drawing/2014/main" id="{B474EA5C-F2DC-4A5F-BA4E-5862BCF3040F}"/>
                  </a:ext>
                </a:extLst>
              </p:cNvPr>
              <p:cNvSpPr/>
              <p:nvPr/>
            </p:nvSpPr>
            <p:spPr>
              <a:xfrm rot="17309772" flipH="1">
                <a:off x="4564859" y="3509252"/>
                <a:ext cx="900896" cy="197835"/>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F749BFE4-6DEA-477D-8FE8-712E5FE4EE92}"/>
                  </a:ext>
                </a:extLst>
              </p:cNvPr>
              <p:cNvSpPr/>
              <p:nvPr/>
            </p:nvSpPr>
            <p:spPr>
              <a:xfrm rot="17346774" flipH="1">
                <a:off x="4384361" y="3461494"/>
                <a:ext cx="1002143" cy="21393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DFF83744-DBA3-41A2-A1BA-19688216525D}"/>
                  </a:ext>
                </a:extLst>
              </p:cNvPr>
              <p:cNvSpPr/>
              <p:nvPr/>
            </p:nvSpPr>
            <p:spPr>
              <a:xfrm flipH="1">
                <a:off x="6194456" y="2498362"/>
                <a:ext cx="900894" cy="204152"/>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5C19A7AB-8E3F-484C-AB44-E3F7BAF8E8A0}"/>
                  </a:ext>
                </a:extLst>
              </p:cNvPr>
              <p:cNvSpPr/>
              <p:nvPr/>
            </p:nvSpPr>
            <p:spPr>
              <a:xfrm rot="1829963" flipH="1">
                <a:off x="7185859" y="2726680"/>
                <a:ext cx="900894" cy="204152"/>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7AD99FC1-14B8-45A8-8BDC-0D14B586DD54}"/>
                  </a:ext>
                </a:extLst>
              </p:cNvPr>
              <p:cNvSpPr/>
              <p:nvPr/>
            </p:nvSpPr>
            <p:spPr>
              <a:xfrm rot="19770037">
                <a:off x="5207922" y="2741816"/>
                <a:ext cx="900893" cy="204152"/>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34D1991F-2D51-49A8-9292-5C66C4E2A8EB}"/>
                  </a:ext>
                </a:extLst>
              </p:cNvPr>
              <p:cNvSpPr/>
              <p:nvPr/>
            </p:nvSpPr>
            <p:spPr>
              <a:xfrm rot="19770037">
                <a:off x="5078248"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E796B0A2-EC92-4414-8F61-87842F6FB99A}"/>
                  </a:ext>
                </a:extLst>
              </p:cNvPr>
              <p:cNvSpPr/>
              <p:nvPr/>
            </p:nvSpPr>
            <p:spPr>
              <a:xfrm rot="1829963" flipH="1">
                <a:off x="7220272"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D7D300D1-2686-4C76-801E-CFEB73169B36}"/>
                  </a:ext>
                </a:extLst>
              </p:cNvPr>
              <p:cNvSpPr/>
              <p:nvPr/>
            </p:nvSpPr>
            <p:spPr>
              <a:xfrm>
                <a:off x="6145437" y="2361227"/>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00" name="Straight Connector 99">
                <a:extLst>
                  <a:ext uri="{FF2B5EF4-FFF2-40B4-BE49-F238E27FC236}">
                    <a16:creationId xmlns:a16="http://schemas.microsoft.com/office/drawing/2014/main" id="{A00F6E79-5747-48EF-8D51-2A2AEB896BC3}"/>
                  </a:ext>
                </a:extLst>
              </p:cNvPr>
              <p:cNvCxnSpPr>
                <a:cxnSpLocks/>
              </p:cNvCxnSpPr>
              <p:nvPr/>
            </p:nvCxnSpPr>
            <p:spPr>
              <a:xfrm>
                <a:off x="5941245" y="2372106"/>
                <a:ext cx="172642" cy="2227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1D5239-C75A-4CEF-BDD4-CB4E35EBBE38}"/>
                  </a:ext>
                </a:extLst>
              </p:cNvPr>
              <p:cNvCxnSpPr>
                <a:cxnSpLocks/>
              </p:cNvCxnSpPr>
              <p:nvPr/>
            </p:nvCxnSpPr>
            <p:spPr>
              <a:xfrm>
                <a:off x="6124514" y="2326954"/>
                <a:ext cx="0" cy="2840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 name="Flowchart: Connector 101">
                <a:extLst>
                  <a:ext uri="{FF2B5EF4-FFF2-40B4-BE49-F238E27FC236}">
                    <a16:creationId xmlns:a16="http://schemas.microsoft.com/office/drawing/2014/main" id="{17224804-4193-4AE6-A45A-6D58F99BCDF6}"/>
                  </a:ext>
                </a:extLst>
              </p:cNvPr>
              <p:cNvSpPr/>
              <p:nvPr/>
            </p:nvSpPr>
            <p:spPr>
              <a:xfrm>
                <a:off x="6031864" y="2547289"/>
                <a:ext cx="148779" cy="124973"/>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5B23E723-6AF2-4BA1-BEE4-E244EF75921D}"/>
                  </a:ext>
                </a:extLst>
              </p:cNvPr>
              <p:cNvGrpSpPr/>
              <p:nvPr/>
            </p:nvGrpSpPr>
            <p:grpSpPr>
              <a:xfrm flipH="1">
                <a:off x="7095777" y="2326973"/>
                <a:ext cx="237093" cy="345309"/>
                <a:chOff x="5085571" y="2432331"/>
                <a:chExt cx="72858" cy="126324"/>
              </a:xfrm>
            </p:grpSpPr>
            <p:cxnSp>
              <p:nvCxnSpPr>
                <p:cNvPr id="117" name="Straight Connector 116">
                  <a:extLst>
                    <a:ext uri="{FF2B5EF4-FFF2-40B4-BE49-F238E27FC236}">
                      <a16:creationId xmlns:a16="http://schemas.microsoft.com/office/drawing/2014/main" id="{4CFD7C1A-D4B3-440C-A474-8C5DCDD3425C}"/>
                    </a:ext>
                  </a:extLst>
                </p:cNvPr>
                <p:cNvCxnSpPr>
                  <a:cxnSpLocks/>
                </p:cNvCxnSpPr>
                <p:nvPr/>
              </p:nvCxnSpPr>
              <p:spPr>
                <a:xfrm>
                  <a:off x="5085571" y="2452739"/>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1169C8-6B58-43AB-BAC7-2DCBB5B81C9C}"/>
                    </a:ext>
                  </a:extLst>
                </p:cNvPr>
                <p:cNvCxnSpPr>
                  <a:cxnSpLocks/>
                </p:cNvCxnSpPr>
                <p:nvPr/>
              </p:nvCxnSpPr>
              <p:spPr>
                <a:xfrm>
                  <a:off x="5138623" y="2432331"/>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9" name="Flowchart: Connector 118">
                  <a:extLst>
                    <a:ext uri="{FF2B5EF4-FFF2-40B4-BE49-F238E27FC236}">
                      <a16:creationId xmlns:a16="http://schemas.microsoft.com/office/drawing/2014/main" id="{2BFFF537-78F2-4654-A7F0-06527B52D544}"/>
                    </a:ext>
                  </a:extLst>
                </p:cNvPr>
                <p:cNvSpPr/>
                <p:nvPr/>
              </p:nvSpPr>
              <p:spPr>
                <a:xfrm>
                  <a:off x="5112710" y="2512936"/>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4" name="Group 103">
                <a:extLst>
                  <a:ext uri="{FF2B5EF4-FFF2-40B4-BE49-F238E27FC236}">
                    <a16:creationId xmlns:a16="http://schemas.microsoft.com/office/drawing/2014/main" id="{59CF292C-226B-4AE9-8347-6176F3641BF9}"/>
                  </a:ext>
                </a:extLst>
              </p:cNvPr>
              <p:cNvGrpSpPr/>
              <p:nvPr/>
            </p:nvGrpSpPr>
            <p:grpSpPr>
              <a:xfrm rot="19600706">
                <a:off x="4956298" y="2909433"/>
                <a:ext cx="268094" cy="318441"/>
                <a:chOff x="5034667" y="2309289"/>
                <a:chExt cx="82384" cy="116495"/>
              </a:xfrm>
            </p:grpSpPr>
            <p:cxnSp>
              <p:nvCxnSpPr>
                <p:cNvPr id="114" name="Straight Connector 113">
                  <a:extLst>
                    <a:ext uri="{FF2B5EF4-FFF2-40B4-BE49-F238E27FC236}">
                      <a16:creationId xmlns:a16="http://schemas.microsoft.com/office/drawing/2014/main" id="{298AF69B-A1E7-4B2A-A615-41114FC635AB}"/>
                    </a:ext>
                  </a:extLst>
                </p:cNvPr>
                <p:cNvCxnSpPr>
                  <a:cxnSpLocks/>
                </p:cNvCxnSpPr>
                <p:nvPr/>
              </p:nvCxnSpPr>
              <p:spPr>
                <a:xfrm>
                  <a:off x="5034667" y="2312512"/>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7BCCA9E-CAFC-4211-87AD-4BA84C5449BA}"/>
                    </a:ext>
                  </a:extLst>
                </p:cNvPr>
                <p:cNvCxnSpPr>
                  <a:cxnSpLocks/>
                </p:cNvCxnSpPr>
                <p:nvPr/>
              </p:nvCxnSpPr>
              <p:spPr>
                <a:xfrm>
                  <a:off x="5097779" y="23092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6" name="Flowchart: Connector 115">
                  <a:extLst>
                    <a:ext uri="{FF2B5EF4-FFF2-40B4-BE49-F238E27FC236}">
                      <a16:creationId xmlns:a16="http://schemas.microsoft.com/office/drawing/2014/main" id="{658E36BB-143A-430C-8510-231F53D1AEE9}"/>
                    </a:ext>
                  </a:extLst>
                </p:cNvPr>
                <p:cNvSpPr/>
                <p:nvPr/>
              </p:nvSpPr>
              <p:spPr>
                <a:xfrm>
                  <a:off x="5071332" y="2380065"/>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5" name="Group 104">
                <a:extLst>
                  <a:ext uri="{FF2B5EF4-FFF2-40B4-BE49-F238E27FC236}">
                    <a16:creationId xmlns:a16="http://schemas.microsoft.com/office/drawing/2014/main" id="{FFEB7EDD-2F82-43C8-9884-1B45A42EA5A4}"/>
                  </a:ext>
                </a:extLst>
              </p:cNvPr>
              <p:cNvGrpSpPr/>
              <p:nvPr/>
            </p:nvGrpSpPr>
            <p:grpSpPr>
              <a:xfrm rot="2189842" flipH="1">
                <a:off x="7928557" y="3363097"/>
                <a:ext cx="1021728" cy="344745"/>
                <a:chOff x="4779360" y="2405781"/>
                <a:chExt cx="313973" cy="126118"/>
              </a:xfrm>
            </p:grpSpPr>
            <p:sp>
              <p:nvSpPr>
                <p:cNvPr id="110" name="Rectangle 109">
                  <a:extLst>
                    <a:ext uri="{FF2B5EF4-FFF2-40B4-BE49-F238E27FC236}">
                      <a16:creationId xmlns:a16="http://schemas.microsoft.com/office/drawing/2014/main" id="{97685855-E93F-434D-A32B-B9280F7745FB}"/>
                    </a:ext>
                  </a:extLst>
                </p:cNvPr>
                <p:cNvSpPr/>
                <p:nvPr/>
              </p:nvSpPr>
              <p:spPr>
                <a:xfrm rot="19770037">
                  <a:off x="4814331" y="2449675"/>
                  <a:ext cx="276841" cy="576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873C6CE-8512-40EA-B682-6E058C87A03E}"/>
                    </a:ext>
                  </a:extLst>
                </p:cNvPr>
                <p:cNvSpPr/>
                <p:nvPr/>
              </p:nvSpPr>
              <p:spPr>
                <a:xfrm rot="19770037">
                  <a:off x="4780620" y="2405781"/>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CC6AF506-36EE-47EB-9190-9C2A0DA9052D}"/>
                    </a:ext>
                  </a:extLst>
                </p:cNvPr>
                <p:cNvSpPr/>
                <p:nvPr/>
              </p:nvSpPr>
              <p:spPr>
                <a:xfrm rot="19770037">
                  <a:off x="4816492" y="2457214"/>
                  <a:ext cx="276841" cy="74685"/>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C251DB15-761D-4A9E-8B5C-D52DA8FD8379}"/>
                    </a:ext>
                  </a:extLst>
                </p:cNvPr>
                <p:cNvSpPr/>
                <p:nvPr/>
              </p:nvSpPr>
              <p:spPr>
                <a:xfrm rot="19770037">
                  <a:off x="4779360" y="2414348"/>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6" name="Group 105">
                <a:extLst>
                  <a:ext uri="{FF2B5EF4-FFF2-40B4-BE49-F238E27FC236}">
                    <a16:creationId xmlns:a16="http://schemas.microsoft.com/office/drawing/2014/main" id="{344B2CCC-5D40-44DB-8C1D-FEEBF85E5D54}"/>
                  </a:ext>
                </a:extLst>
              </p:cNvPr>
              <p:cNvGrpSpPr/>
              <p:nvPr/>
            </p:nvGrpSpPr>
            <p:grpSpPr>
              <a:xfrm rot="1999294" flipH="1">
                <a:off x="8075928" y="2867342"/>
                <a:ext cx="255070" cy="371386"/>
                <a:chOff x="5042857" y="2302789"/>
                <a:chExt cx="78382" cy="135864"/>
              </a:xfrm>
            </p:grpSpPr>
            <p:cxnSp>
              <p:nvCxnSpPr>
                <p:cNvPr id="107" name="Straight Connector 106">
                  <a:extLst>
                    <a:ext uri="{FF2B5EF4-FFF2-40B4-BE49-F238E27FC236}">
                      <a16:creationId xmlns:a16="http://schemas.microsoft.com/office/drawing/2014/main" id="{AE500506-C5E0-48B8-B186-B0E602F32D77}"/>
                    </a:ext>
                  </a:extLst>
                </p:cNvPr>
                <p:cNvCxnSpPr>
                  <a:cxnSpLocks/>
                </p:cNvCxnSpPr>
                <p:nvPr/>
              </p:nvCxnSpPr>
              <p:spPr>
                <a:xfrm>
                  <a:off x="5042857" y="2318923"/>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8AFC3D5-449C-4272-9DDC-FBE3CC3B42C6}"/>
                    </a:ext>
                  </a:extLst>
                </p:cNvPr>
                <p:cNvCxnSpPr>
                  <a:cxnSpLocks/>
                </p:cNvCxnSpPr>
                <p:nvPr/>
              </p:nvCxnSpPr>
              <p:spPr>
                <a:xfrm>
                  <a:off x="5101369" y="23027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9" name="Flowchart: Connector 108">
                  <a:extLst>
                    <a:ext uri="{FF2B5EF4-FFF2-40B4-BE49-F238E27FC236}">
                      <a16:creationId xmlns:a16="http://schemas.microsoft.com/office/drawing/2014/main" id="{1412DF2E-5219-40ED-9814-24C17A1735FC}"/>
                    </a:ext>
                  </a:extLst>
                </p:cNvPr>
                <p:cNvSpPr/>
                <p:nvPr/>
              </p:nvSpPr>
              <p:spPr>
                <a:xfrm>
                  <a:off x="5075520" y="2392934"/>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91" name="Rectangle 90">
              <a:extLst>
                <a:ext uri="{FF2B5EF4-FFF2-40B4-BE49-F238E27FC236}">
                  <a16:creationId xmlns:a16="http://schemas.microsoft.com/office/drawing/2014/main" id="{CEC32627-A56C-4277-BBCA-2BE69C00F8F5}"/>
                </a:ext>
              </a:extLst>
            </p:cNvPr>
            <p:cNvSpPr/>
            <p:nvPr/>
          </p:nvSpPr>
          <p:spPr>
            <a:xfrm rot="16200000" flipH="1">
              <a:off x="1960588" y="5062704"/>
              <a:ext cx="694789" cy="40260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1" name="Google Shape;292;p31">
            <a:extLst>
              <a:ext uri="{FF2B5EF4-FFF2-40B4-BE49-F238E27FC236}">
                <a16:creationId xmlns:a16="http://schemas.microsoft.com/office/drawing/2014/main" id="{D8B168CF-21B2-4766-8493-6A5B0D32649B}"/>
              </a:ext>
            </a:extLst>
          </p:cNvPr>
          <p:cNvSpPr txBox="1"/>
          <p:nvPr/>
        </p:nvSpPr>
        <p:spPr>
          <a:xfrm>
            <a:off x="10700945" y="5529545"/>
            <a:ext cx="187709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Amelia Veith</a:t>
            </a:r>
            <a:endParaRPr kumimoji="0" lang="en-US"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4408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FBE7981-AD4C-4866-97EF-AF57DE9C18A7}"/>
              </a:ext>
            </a:extLst>
          </p:cNvPr>
          <p:cNvSpPr/>
          <p:nvPr/>
        </p:nvSpPr>
        <p:spPr>
          <a:xfrm>
            <a:off x="7961789" y="1457272"/>
            <a:ext cx="3784600" cy="3496310"/>
          </a:xfrm>
          <a:prstGeom prst="roundRect">
            <a:avLst/>
          </a:prstGeom>
          <a:solidFill>
            <a:schemeClr val="accent1">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8DA12672-DEE3-456E-80C0-6C34EEB92504}"/>
              </a:ext>
            </a:extLst>
          </p:cNvPr>
          <p:cNvSpPr/>
          <p:nvPr/>
        </p:nvSpPr>
        <p:spPr>
          <a:xfrm rot="6509772" flipH="1">
            <a:off x="10609559" y="2928278"/>
            <a:ext cx="605269" cy="1371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B88981C1-8CA4-433A-AC15-C5C997C6FA70}"/>
              </a:ext>
            </a:extLst>
          </p:cNvPr>
          <p:cNvSpPr/>
          <p:nvPr/>
        </p:nvSpPr>
        <p:spPr>
          <a:xfrm rot="10800000" flipH="1">
            <a:off x="9546293" y="3564357"/>
            <a:ext cx="624593" cy="1371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0" name="Rectangle 219">
            <a:extLst>
              <a:ext uri="{FF2B5EF4-FFF2-40B4-BE49-F238E27FC236}">
                <a16:creationId xmlns:a16="http://schemas.microsoft.com/office/drawing/2014/main" id="{62E13960-2CFA-41E8-BCEF-7615BF5CD5BD}"/>
              </a:ext>
            </a:extLst>
          </p:cNvPr>
          <p:cNvSpPr/>
          <p:nvPr/>
        </p:nvSpPr>
        <p:spPr>
          <a:xfrm rot="12629963" flipH="1">
            <a:off x="8909750" y="3426529"/>
            <a:ext cx="624593" cy="1371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1" name="Rectangle 220">
            <a:extLst>
              <a:ext uri="{FF2B5EF4-FFF2-40B4-BE49-F238E27FC236}">
                <a16:creationId xmlns:a16="http://schemas.microsoft.com/office/drawing/2014/main" id="{0859CEE5-75E4-4117-9077-75B3ED62536C}"/>
              </a:ext>
            </a:extLst>
          </p:cNvPr>
          <p:cNvSpPr/>
          <p:nvPr/>
        </p:nvSpPr>
        <p:spPr>
          <a:xfrm rot="8970037">
            <a:off x="10166761" y="3429060"/>
            <a:ext cx="624592" cy="1371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2" name="Rectangle 221">
            <a:extLst>
              <a:ext uri="{FF2B5EF4-FFF2-40B4-BE49-F238E27FC236}">
                <a16:creationId xmlns:a16="http://schemas.microsoft.com/office/drawing/2014/main" id="{CBB3E02A-07BB-4325-8DAD-586D277B0462}"/>
              </a:ext>
            </a:extLst>
          </p:cNvPr>
          <p:cNvSpPr/>
          <p:nvPr/>
        </p:nvSpPr>
        <p:spPr>
          <a:xfrm rot="14819805" flipH="1">
            <a:off x="8440128" y="2951364"/>
            <a:ext cx="624593" cy="13716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E15F2BFC-9B7B-4767-BBEC-A02B6D4D8745}"/>
              </a:ext>
            </a:extLst>
          </p:cNvPr>
          <p:cNvSpPr/>
          <p:nvPr/>
        </p:nvSpPr>
        <p:spPr>
          <a:xfrm>
            <a:off x="3938812" y="2015644"/>
            <a:ext cx="3017520" cy="273138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4C35D7A5-FAD6-4DAE-A4A5-48510472378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467" b="0" i="0" u="none" strike="noStrike" kern="1200" cap="none" spc="0" normalizeH="0" baseline="0" noProof="0">
                <a:ln>
                  <a:noFill/>
                </a:ln>
                <a:solidFill>
                  <a:srgbClr val="000000"/>
                </a:solidFill>
                <a:effectLst/>
                <a:uLnTx/>
                <a:uFillTx/>
                <a:latin typeface="Arial"/>
                <a:cs typeface="Arial"/>
                <a:sym typeface="Arial"/>
              </a:rPr>
              <a:t>17</a:t>
            </a:r>
          </a:p>
        </p:txBody>
      </p:sp>
      <p:sp>
        <p:nvSpPr>
          <p:cNvPr id="6" name="Rectangle: Rounded Corners 5">
            <a:extLst>
              <a:ext uri="{FF2B5EF4-FFF2-40B4-BE49-F238E27FC236}">
                <a16:creationId xmlns:a16="http://schemas.microsoft.com/office/drawing/2014/main" id="{25CCBC90-07F6-44E6-88BA-AF7A092CCDFE}"/>
              </a:ext>
            </a:extLst>
          </p:cNvPr>
          <p:cNvSpPr/>
          <p:nvPr/>
        </p:nvSpPr>
        <p:spPr>
          <a:xfrm>
            <a:off x="386443" y="182336"/>
            <a:ext cx="5320391" cy="585107"/>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Black"/>
                <a:ea typeface="+mn-ea"/>
                <a:cs typeface="+mn-cs"/>
              </a:rPr>
              <a:t>Material Selection</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202F1283-9467-4747-86D8-0E28E7C61717}"/>
              </a:ext>
            </a:extLst>
          </p:cNvPr>
          <p:cNvSpPr/>
          <p:nvPr/>
        </p:nvSpPr>
        <p:spPr>
          <a:xfrm>
            <a:off x="3967132" y="1659890"/>
            <a:ext cx="2990088" cy="53067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Fabric-Faced Wear-Resistant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7" name="Picture 4">
            <a:extLst>
              <a:ext uri="{FF2B5EF4-FFF2-40B4-BE49-F238E27FC236}">
                <a16:creationId xmlns:a16="http://schemas.microsoft.com/office/drawing/2014/main" id="{FF780AD1-D4F1-4946-A8B5-5A1B3501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347" y="2426779"/>
            <a:ext cx="1797270" cy="17151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2BA640C-B468-4266-B1AB-6C5B00F62D68}"/>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10" name="Cross 9">
            <a:extLst>
              <a:ext uri="{FF2B5EF4-FFF2-40B4-BE49-F238E27FC236}">
                <a16:creationId xmlns:a16="http://schemas.microsoft.com/office/drawing/2014/main" id="{0DA01C9C-1026-43BA-8EF0-69DC67192540}"/>
              </a:ext>
            </a:extLst>
          </p:cNvPr>
          <p:cNvSpPr/>
          <p:nvPr/>
        </p:nvSpPr>
        <p:spPr>
          <a:xfrm>
            <a:off x="3297659" y="3151559"/>
            <a:ext cx="571500" cy="533400"/>
          </a:xfrm>
          <a:prstGeom prst="plus">
            <a:avLst>
              <a:gd name="adj" fmla="val 32143"/>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Equals 11">
            <a:extLst>
              <a:ext uri="{FF2B5EF4-FFF2-40B4-BE49-F238E27FC236}">
                <a16:creationId xmlns:a16="http://schemas.microsoft.com/office/drawing/2014/main" id="{51A5743E-3E97-4892-8B10-95075E324B06}"/>
              </a:ext>
            </a:extLst>
          </p:cNvPr>
          <p:cNvSpPr/>
          <p:nvPr/>
        </p:nvSpPr>
        <p:spPr>
          <a:xfrm>
            <a:off x="7039146" y="2995722"/>
            <a:ext cx="817226" cy="7848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1" name="Rectangle: Rounded Corners 150">
            <a:extLst>
              <a:ext uri="{FF2B5EF4-FFF2-40B4-BE49-F238E27FC236}">
                <a16:creationId xmlns:a16="http://schemas.microsoft.com/office/drawing/2014/main" id="{10903B71-B806-4593-B822-83BA2AA845CD}"/>
              </a:ext>
            </a:extLst>
          </p:cNvPr>
          <p:cNvSpPr/>
          <p:nvPr/>
        </p:nvSpPr>
        <p:spPr>
          <a:xfrm>
            <a:off x="207395" y="2004470"/>
            <a:ext cx="3017520" cy="2742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FEC2170C-D10C-4D62-8333-CA7D06442E40}"/>
              </a:ext>
            </a:extLst>
          </p:cNvPr>
          <p:cNvSpPr txBox="1"/>
          <p:nvPr/>
        </p:nvSpPr>
        <p:spPr>
          <a:xfrm>
            <a:off x="487430" y="38931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53" name="Rectangle: Rounded Corners 152">
            <a:extLst>
              <a:ext uri="{FF2B5EF4-FFF2-40B4-BE49-F238E27FC236}">
                <a16:creationId xmlns:a16="http://schemas.microsoft.com/office/drawing/2014/main" id="{80610043-A503-4859-9F29-186B60D3EEEF}"/>
              </a:ext>
            </a:extLst>
          </p:cNvPr>
          <p:cNvSpPr/>
          <p:nvPr/>
        </p:nvSpPr>
        <p:spPr>
          <a:xfrm>
            <a:off x="219371" y="1651030"/>
            <a:ext cx="2993569" cy="53067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PORON Microcellular Urethane</a:t>
            </a:r>
          </a:p>
        </p:txBody>
      </p:sp>
      <p:pic>
        <p:nvPicPr>
          <p:cNvPr id="154" name="Picture 153">
            <a:extLst>
              <a:ext uri="{FF2B5EF4-FFF2-40B4-BE49-F238E27FC236}">
                <a16:creationId xmlns:a16="http://schemas.microsoft.com/office/drawing/2014/main" id="{D9BA4F6F-8EE9-48BC-8FE5-BA1891CCD3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22506"/>
          <a:stretch/>
        </p:blipFill>
        <p:spPr>
          <a:xfrm flipH="1">
            <a:off x="210978" y="1934166"/>
            <a:ext cx="2383107" cy="2517123"/>
          </a:xfrm>
          <a:prstGeom prst="rect">
            <a:avLst/>
          </a:prstGeom>
        </p:spPr>
      </p:pic>
      <p:grpSp>
        <p:nvGrpSpPr>
          <p:cNvPr id="186" name="Group 185">
            <a:extLst>
              <a:ext uri="{FF2B5EF4-FFF2-40B4-BE49-F238E27FC236}">
                <a16:creationId xmlns:a16="http://schemas.microsoft.com/office/drawing/2014/main" id="{884AAAC7-12C1-485F-8DE6-C4DE9E120332}"/>
              </a:ext>
            </a:extLst>
          </p:cNvPr>
          <p:cNvGrpSpPr/>
          <p:nvPr/>
        </p:nvGrpSpPr>
        <p:grpSpPr>
          <a:xfrm>
            <a:off x="8274685" y="2738427"/>
            <a:ext cx="2880413" cy="2215157"/>
            <a:chOff x="728578" y="3898537"/>
            <a:chExt cx="2880413" cy="2215157"/>
          </a:xfrm>
        </p:grpSpPr>
        <p:grpSp>
          <p:nvGrpSpPr>
            <p:cNvPr id="187" name="Group 186">
              <a:extLst>
                <a:ext uri="{FF2B5EF4-FFF2-40B4-BE49-F238E27FC236}">
                  <a16:creationId xmlns:a16="http://schemas.microsoft.com/office/drawing/2014/main" id="{A744C563-C99A-479D-AE0A-7F004EADB67D}"/>
                </a:ext>
              </a:extLst>
            </p:cNvPr>
            <p:cNvGrpSpPr/>
            <p:nvPr/>
          </p:nvGrpSpPr>
          <p:grpSpPr>
            <a:xfrm rot="10800000">
              <a:off x="728578" y="3898537"/>
              <a:ext cx="2880413" cy="1170754"/>
              <a:chOff x="4778468" y="2326954"/>
              <a:chExt cx="4154621" cy="1742576"/>
            </a:xfrm>
          </p:grpSpPr>
          <p:sp>
            <p:nvSpPr>
              <p:cNvPr id="189" name="Rectangle 188">
                <a:extLst>
                  <a:ext uri="{FF2B5EF4-FFF2-40B4-BE49-F238E27FC236}">
                    <a16:creationId xmlns:a16="http://schemas.microsoft.com/office/drawing/2014/main" id="{235C385C-68FC-4EB9-A3AA-6B45C153C28B}"/>
                  </a:ext>
                </a:extLst>
              </p:cNvPr>
              <p:cNvSpPr/>
              <p:nvPr/>
            </p:nvSpPr>
            <p:spPr>
              <a:xfrm rot="17309772" flipH="1">
                <a:off x="4596129" y="3487072"/>
                <a:ext cx="900896" cy="263781"/>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0" name="Rectangle 189">
                <a:extLst>
                  <a:ext uri="{FF2B5EF4-FFF2-40B4-BE49-F238E27FC236}">
                    <a16:creationId xmlns:a16="http://schemas.microsoft.com/office/drawing/2014/main" id="{38CBFC4D-1CAA-428F-9C6A-010689069481}"/>
                  </a:ext>
                </a:extLst>
              </p:cNvPr>
              <p:cNvSpPr/>
              <p:nvPr/>
            </p:nvSpPr>
            <p:spPr>
              <a:xfrm rot="17346774" flipH="1">
                <a:off x="4384361" y="3461494"/>
                <a:ext cx="1002143" cy="21393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1" name="Rectangle 190">
                <a:extLst>
                  <a:ext uri="{FF2B5EF4-FFF2-40B4-BE49-F238E27FC236}">
                    <a16:creationId xmlns:a16="http://schemas.microsoft.com/office/drawing/2014/main" id="{E96FEAF9-5F56-42D8-8A5F-74EF77B0EA4F}"/>
                  </a:ext>
                </a:extLst>
              </p:cNvPr>
              <p:cNvSpPr/>
              <p:nvPr/>
            </p:nvSpPr>
            <p:spPr>
              <a:xfrm flipH="1">
                <a:off x="6194457" y="2498364"/>
                <a:ext cx="900896" cy="272203"/>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2" name="Rectangle 191">
                <a:extLst>
                  <a:ext uri="{FF2B5EF4-FFF2-40B4-BE49-F238E27FC236}">
                    <a16:creationId xmlns:a16="http://schemas.microsoft.com/office/drawing/2014/main" id="{B5A918E6-B9FC-49A1-9484-E9E0CA5891DC}"/>
                  </a:ext>
                </a:extLst>
              </p:cNvPr>
              <p:cNvSpPr/>
              <p:nvPr/>
            </p:nvSpPr>
            <p:spPr>
              <a:xfrm rot="1829963" flipH="1">
                <a:off x="7169124" y="2721972"/>
                <a:ext cx="900896" cy="272203"/>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3" name="Rectangle 192">
                <a:extLst>
                  <a:ext uri="{FF2B5EF4-FFF2-40B4-BE49-F238E27FC236}">
                    <a16:creationId xmlns:a16="http://schemas.microsoft.com/office/drawing/2014/main" id="{C6FC2C3A-83FB-4D5E-9AAC-9166223338A7}"/>
                  </a:ext>
                </a:extLst>
              </p:cNvPr>
              <p:cNvSpPr/>
              <p:nvPr/>
            </p:nvSpPr>
            <p:spPr>
              <a:xfrm rot="19770037">
                <a:off x="5224654" y="2737107"/>
                <a:ext cx="900893" cy="272203"/>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4" name="Rectangle 193">
                <a:extLst>
                  <a:ext uri="{FF2B5EF4-FFF2-40B4-BE49-F238E27FC236}">
                    <a16:creationId xmlns:a16="http://schemas.microsoft.com/office/drawing/2014/main" id="{A4C52C38-A9DC-4D1F-AC38-C50E1FF58989}"/>
                  </a:ext>
                </a:extLst>
              </p:cNvPr>
              <p:cNvSpPr/>
              <p:nvPr/>
            </p:nvSpPr>
            <p:spPr>
              <a:xfrm rot="19770037">
                <a:off x="5078248"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5" name="Rectangle 194">
                <a:extLst>
                  <a:ext uri="{FF2B5EF4-FFF2-40B4-BE49-F238E27FC236}">
                    <a16:creationId xmlns:a16="http://schemas.microsoft.com/office/drawing/2014/main" id="{FC8C8783-6792-46E5-B20D-263DD364BA96}"/>
                  </a:ext>
                </a:extLst>
              </p:cNvPr>
              <p:cNvSpPr/>
              <p:nvPr/>
            </p:nvSpPr>
            <p:spPr>
              <a:xfrm rot="1829963" flipH="1">
                <a:off x="7220272" y="2618714"/>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6" name="Rectangle 195">
                <a:extLst>
                  <a:ext uri="{FF2B5EF4-FFF2-40B4-BE49-F238E27FC236}">
                    <a16:creationId xmlns:a16="http://schemas.microsoft.com/office/drawing/2014/main" id="{375AA214-51D1-4E86-A74A-0060A1DBA86B}"/>
                  </a:ext>
                </a:extLst>
              </p:cNvPr>
              <p:cNvSpPr/>
              <p:nvPr/>
            </p:nvSpPr>
            <p:spPr>
              <a:xfrm>
                <a:off x="6145437" y="2361227"/>
                <a:ext cx="1002141" cy="213929"/>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97" name="Straight Connector 196">
                <a:extLst>
                  <a:ext uri="{FF2B5EF4-FFF2-40B4-BE49-F238E27FC236}">
                    <a16:creationId xmlns:a16="http://schemas.microsoft.com/office/drawing/2014/main" id="{AA3C7AB0-06F1-41EC-A801-14E9D7283469}"/>
                  </a:ext>
                </a:extLst>
              </p:cNvPr>
              <p:cNvCxnSpPr>
                <a:cxnSpLocks/>
              </p:cNvCxnSpPr>
              <p:nvPr/>
            </p:nvCxnSpPr>
            <p:spPr>
              <a:xfrm>
                <a:off x="5941245" y="2372106"/>
                <a:ext cx="172642" cy="2227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4A3E0FB-6E1E-4ECA-884F-97F2E6ABCD25}"/>
                  </a:ext>
                </a:extLst>
              </p:cNvPr>
              <p:cNvCxnSpPr>
                <a:cxnSpLocks/>
              </p:cNvCxnSpPr>
              <p:nvPr/>
            </p:nvCxnSpPr>
            <p:spPr>
              <a:xfrm>
                <a:off x="6124514" y="2326954"/>
                <a:ext cx="0" cy="2840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9" name="Flowchart: Connector 198">
                <a:extLst>
                  <a:ext uri="{FF2B5EF4-FFF2-40B4-BE49-F238E27FC236}">
                    <a16:creationId xmlns:a16="http://schemas.microsoft.com/office/drawing/2014/main" id="{CA8DA1B8-E2FC-410C-9DBC-8FA0336E6DBE}"/>
                  </a:ext>
                </a:extLst>
              </p:cNvPr>
              <p:cNvSpPr/>
              <p:nvPr/>
            </p:nvSpPr>
            <p:spPr>
              <a:xfrm>
                <a:off x="6031864" y="2547289"/>
                <a:ext cx="148779" cy="124973"/>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38BF5F6D-377E-4BA6-B18C-7582A4C33106}"/>
                  </a:ext>
                </a:extLst>
              </p:cNvPr>
              <p:cNvGrpSpPr/>
              <p:nvPr/>
            </p:nvGrpSpPr>
            <p:grpSpPr>
              <a:xfrm flipH="1">
                <a:off x="7095706" y="2326954"/>
                <a:ext cx="237094" cy="345308"/>
                <a:chOff x="5085571" y="2432331"/>
                <a:chExt cx="72858" cy="126324"/>
              </a:xfrm>
            </p:grpSpPr>
            <p:cxnSp>
              <p:nvCxnSpPr>
                <p:cNvPr id="214" name="Straight Connector 213">
                  <a:extLst>
                    <a:ext uri="{FF2B5EF4-FFF2-40B4-BE49-F238E27FC236}">
                      <a16:creationId xmlns:a16="http://schemas.microsoft.com/office/drawing/2014/main" id="{81FEA40E-E0E8-436B-92F5-AC5F41DF7A51}"/>
                    </a:ext>
                  </a:extLst>
                </p:cNvPr>
                <p:cNvCxnSpPr>
                  <a:cxnSpLocks/>
                </p:cNvCxnSpPr>
                <p:nvPr/>
              </p:nvCxnSpPr>
              <p:spPr>
                <a:xfrm>
                  <a:off x="5085571" y="2452739"/>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31DC016A-4414-48C3-B5D3-412ECD69621A}"/>
                    </a:ext>
                  </a:extLst>
                </p:cNvPr>
                <p:cNvCxnSpPr>
                  <a:cxnSpLocks/>
                </p:cNvCxnSpPr>
                <p:nvPr/>
              </p:nvCxnSpPr>
              <p:spPr>
                <a:xfrm>
                  <a:off x="5138623" y="2432331"/>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6" name="Flowchart: Connector 215">
                  <a:extLst>
                    <a:ext uri="{FF2B5EF4-FFF2-40B4-BE49-F238E27FC236}">
                      <a16:creationId xmlns:a16="http://schemas.microsoft.com/office/drawing/2014/main" id="{D2C5D441-F9CB-447F-97B7-9967E82296C3}"/>
                    </a:ext>
                  </a:extLst>
                </p:cNvPr>
                <p:cNvSpPr/>
                <p:nvPr/>
              </p:nvSpPr>
              <p:spPr>
                <a:xfrm>
                  <a:off x="5112710" y="2512936"/>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1" name="Group 200">
                <a:extLst>
                  <a:ext uri="{FF2B5EF4-FFF2-40B4-BE49-F238E27FC236}">
                    <a16:creationId xmlns:a16="http://schemas.microsoft.com/office/drawing/2014/main" id="{D4991FA5-C279-4F00-B1FE-6D2B6407F27B}"/>
                  </a:ext>
                </a:extLst>
              </p:cNvPr>
              <p:cNvGrpSpPr/>
              <p:nvPr/>
            </p:nvGrpSpPr>
            <p:grpSpPr>
              <a:xfrm rot="19600706">
                <a:off x="4956297" y="2909433"/>
                <a:ext cx="268094" cy="318441"/>
                <a:chOff x="5034667" y="2309289"/>
                <a:chExt cx="82384" cy="116495"/>
              </a:xfrm>
            </p:grpSpPr>
            <p:cxnSp>
              <p:nvCxnSpPr>
                <p:cNvPr id="211" name="Straight Connector 210">
                  <a:extLst>
                    <a:ext uri="{FF2B5EF4-FFF2-40B4-BE49-F238E27FC236}">
                      <a16:creationId xmlns:a16="http://schemas.microsoft.com/office/drawing/2014/main" id="{5237649C-DDCC-447B-BBF0-3AF9343F2DBF}"/>
                    </a:ext>
                  </a:extLst>
                </p:cNvPr>
                <p:cNvCxnSpPr>
                  <a:cxnSpLocks/>
                </p:cNvCxnSpPr>
                <p:nvPr/>
              </p:nvCxnSpPr>
              <p:spPr>
                <a:xfrm>
                  <a:off x="5034667" y="2312512"/>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F16674EF-9B20-4542-BB02-D25712C3FE4C}"/>
                    </a:ext>
                  </a:extLst>
                </p:cNvPr>
                <p:cNvCxnSpPr>
                  <a:cxnSpLocks/>
                </p:cNvCxnSpPr>
                <p:nvPr/>
              </p:nvCxnSpPr>
              <p:spPr>
                <a:xfrm>
                  <a:off x="5097779" y="23092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3" name="Flowchart: Connector 212">
                  <a:extLst>
                    <a:ext uri="{FF2B5EF4-FFF2-40B4-BE49-F238E27FC236}">
                      <a16:creationId xmlns:a16="http://schemas.microsoft.com/office/drawing/2014/main" id="{F5A131E4-B25E-44BA-9132-E0CC30245E5B}"/>
                    </a:ext>
                  </a:extLst>
                </p:cNvPr>
                <p:cNvSpPr/>
                <p:nvPr/>
              </p:nvSpPr>
              <p:spPr>
                <a:xfrm>
                  <a:off x="5071332" y="2380065"/>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2" name="Group 201">
                <a:extLst>
                  <a:ext uri="{FF2B5EF4-FFF2-40B4-BE49-F238E27FC236}">
                    <a16:creationId xmlns:a16="http://schemas.microsoft.com/office/drawing/2014/main" id="{39E16228-7712-4EC4-9F04-5CAE2E82DA53}"/>
                  </a:ext>
                </a:extLst>
              </p:cNvPr>
              <p:cNvGrpSpPr/>
              <p:nvPr/>
            </p:nvGrpSpPr>
            <p:grpSpPr>
              <a:xfrm rot="2189842" flipH="1">
                <a:off x="7894627" y="3351886"/>
                <a:ext cx="1038462" cy="408082"/>
                <a:chOff x="4779360" y="2405781"/>
                <a:chExt cx="319115" cy="149289"/>
              </a:xfrm>
            </p:grpSpPr>
            <p:sp>
              <p:nvSpPr>
                <p:cNvPr id="207" name="Rectangle 206">
                  <a:extLst>
                    <a:ext uri="{FF2B5EF4-FFF2-40B4-BE49-F238E27FC236}">
                      <a16:creationId xmlns:a16="http://schemas.microsoft.com/office/drawing/2014/main" id="{0408A6E0-3647-41C7-AA6F-FC71E69FF75F}"/>
                    </a:ext>
                  </a:extLst>
                </p:cNvPr>
                <p:cNvSpPr/>
                <p:nvPr/>
              </p:nvSpPr>
              <p:spPr>
                <a:xfrm rot="19770037">
                  <a:off x="4814331" y="2449675"/>
                  <a:ext cx="276841" cy="576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Rectangle 207">
                  <a:extLst>
                    <a:ext uri="{FF2B5EF4-FFF2-40B4-BE49-F238E27FC236}">
                      <a16:creationId xmlns:a16="http://schemas.microsoft.com/office/drawing/2014/main" id="{B06BD031-0013-481E-A4DA-FAB85DD1E7B1}"/>
                    </a:ext>
                  </a:extLst>
                </p:cNvPr>
                <p:cNvSpPr/>
                <p:nvPr/>
              </p:nvSpPr>
              <p:spPr>
                <a:xfrm rot="19770037">
                  <a:off x="4780620" y="2405781"/>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9" name="Rectangle 208">
                  <a:extLst>
                    <a:ext uri="{FF2B5EF4-FFF2-40B4-BE49-F238E27FC236}">
                      <a16:creationId xmlns:a16="http://schemas.microsoft.com/office/drawing/2014/main" id="{EC62F61E-D215-424F-B30F-6A7B03AA79AA}"/>
                    </a:ext>
                  </a:extLst>
                </p:cNvPr>
                <p:cNvSpPr/>
                <p:nvPr/>
              </p:nvSpPr>
              <p:spPr>
                <a:xfrm rot="19770037">
                  <a:off x="4821634" y="2455490"/>
                  <a:ext cx="276841" cy="99580"/>
                </a:xfrm>
                <a:prstGeom prst="rect">
                  <a:avLst/>
                </a:prstGeom>
                <a:pattFill prst="pct75">
                  <a:fgClr>
                    <a:schemeClr val="tx1">
                      <a:lumMod val="75000"/>
                      <a:lumOff val="25000"/>
                    </a:schemeClr>
                  </a:fgClr>
                  <a:bgClr>
                    <a:schemeClr val="bg1"/>
                  </a:bgClr>
                </a:patt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0" name="Rectangle 209">
                  <a:extLst>
                    <a:ext uri="{FF2B5EF4-FFF2-40B4-BE49-F238E27FC236}">
                      <a16:creationId xmlns:a16="http://schemas.microsoft.com/office/drawing/2014/main" id="{93046565-D5B1-4A87-82B9-8CF7B2F226DE}"/>
                    </a:ext>
                  </a:extLst>
                </p:cNvPr>
                <p:cNvSpPr/>
                <p:nvPr/>
              </p:nvSpPr>
              <p:spPr>
                <a:xfrm rot="19770037">
                  <a:off x="4779360" y="2414348"/>
                  <a:ext cx="307954" cy="7826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3" name="Group 202">
                <a:extLst>
                  <a:ext uri="{FF2B5EF4-FFF2-40B4-BE49-F238E27FC236}">
                    <a16:creationId xmlns:a16="http://schemas.microsoft.com/office/drawing/2014/main" id="{9E94687F-CF02-457C-9A48-E278C0C0FFC0}"/>
                  </a:ext>
                </a:extLst>
              </p:cNvPr>
              <p:cNvGrpSpPr/>
              <p:nvPr/>
            </p:nvGrpSpPr>
            <p:grpSpPr>
              <a:xfrm rot="1999294" flipH="1">
                <a:off x="8075929" y="2867342"/>
                <a:ext cx="255070" cy="371386"/>
                <a:chOff x="5042857" y="2302789"/>
                <a:chExt cx="78382" cy="135864"/>
              </a:xfrm>
            </p:grpSpPr>
            <p:cxnSp>
              <p:nvCxnSpPr>
                <p:cNvPr id="204" name="Straight Connector 203">
                  <a:extLst>
                    <a:ext uri="{FF2B5EF4-FFF2-40B4-BE49-F238E27FC236}">
                      <a16:creationId xmlns:a16="http://schemas.microsoft.com/office/drawing/2014/main" id="{D3666106-3707-4E55-9225-EBFBDA165440}"/>
                    </a:ext>
                  </a:extLst>
                </p:cNvPr>
                <p:cNvCxnSpPr>
                  <a:cxnSpLocks/>
                </p:cNvCxnSpPr>
                <p:nvPr/>
              </p:nvCxnSpPr>
              <p:spPr>
                <a:xfrm>
                  <a:off x="5042857" y="2318923"/>
                  <a:ext cx="53052" cy="815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8AF4695-110A-46C5-B9C9-163CDADC3EEA}"/>
                    </a:ext>
                  </a:extLst>
                </p:cNvPr>
                <p:cNvCxnSpPr>
                  <a:cxnSpLocks/>
                </p:cNvCxnSpPr>
                <p:nvPr/>
              </p:nvCxnSpPr>
              <p:spPr>
                <a:xfrm>
                  <a:off x="5101369" y="2302789"/>
                  <a:ext cx="0" cy="1038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6" name="Flowchart: Connector 205">
                  <a:extLst>
                    <a:ext uri="{FF2B5EF4-FFF2-40B4-BE49-F238E27FC236}">
                      <a16:creationId xmlns:a16="http://schemas.microsoft.com/office/drawing/2014/main" id="{4A03060D-FBC1-406A-AF2E-DCAE8121A55A}"/>
                    </a:ext>
                  </a:extLst>
                </p:cNvPr>
                <p:cNvSpPr/>
                <p:nvPr/>
              </p:nvSpPr>
              <p:spPr>
                <a:xfrm>
                  <a:off x="5075520" y="2392934"/>
                  <a:ext cx="45719" cy="45719"/>
                </a:xfrm>
                <a:prstGeom prst="flowChartConnector">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188" name="Rectangle 187">
              <a:extLst>
                <a:ext uri="{FF2B5EF4-FFF2-40B4-BE49-F238E27FC236}">
                  <a16:creationId xmlns:a16="http://schemas.microsoft.com/office/drawing/2014/main" id="{43D53572-76FC-49CB-85E4-496270CFEBE9}"/>
                </a:ext>
              </a:extLst>
            </p:cNvPr>
            <p:cNvSpPr/>
            <p:nvPr/>
          </p:nvSpPr>
          <p:spPr>
            <a:xfrm rot="16200000" flipH="1">
              <a:off x="1714727" y="5333966"/>
              <a:ext cx="1197083" cy="362374"/>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4" name="Google Shape;292;p31">
            <a:extLst>
              <a:ext uri="{FF2B5EF4-FFF2-40B4-BE49-F238E27FC236}">
                <a16:creationId xmlns:a16="http://schemas.microsoft.com/office/drawing/2014/main" id="{04D2396E-E160-4574-A19E-F8FC307D8093}"/>
              </a:ext>
            </a:extLst>
          </p:cNvPr>
          <p:cNvSpPr txBox="1"/>
          <p:nvPr/>
        </p:nvSpPr>
        <p:spPr>
          <a:xfrm>
            <a:off x="10700945" y="5529545"/>
            <a:ext cx="187709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Amelia Veith</a:t>
            </a:r>
            <a:endParaRPr kumimoji="0" lang="en-US"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426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BCC5C-0D69-48B2-90E2-1687A6F58ED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467" b="0" i="0" u="none" strike="noStrike" kern="1200" cap="none" spc="0" normalizeH="0" baseline="0" noProof="0">
                <a:ln>
                  <a:noFill/>
                </a:ln>
                <a:solidFill>
                  <a:srgbClr val="000000"/>
                </a:solidFill>
                <a:effectLst/>
                <a:uLnTx/>
                <a:uFillTx/>
                <a:latin typeface="Arial"/>
                <a:cs typeface="Arial"/>
                <a:sym typeface="Arial"/>
              </a:rPr>
              <a:t>18</a:t>
            </a:r>
          </a:p>
        </p:txBody>
      </p:sp>
      <p:sp>
        <p:nvSpPr>
          <p:cNvPr id="4" name="Rectangle: Rounded Corners 3">
            <a:extLst>
              <a:ext uri="{FF2B5EF4-FFF2-40B4-BE49-F238E27FC236}">
                <a16:creationId xmlns:a16="http://schemas.microsoft.com/office/drawing/2014/main" id="{CA81D482-0C5E-49C1-BAFE-544B9253384B}"/>
              </a:ext>
            </a:extLst>
          </p:cNvPr>
          <p:cNvSpPr/>
          <p:nvPr/>
        </p:nvSpPr>
        <p:spPr>
          <a:xfrm>
            <a:off x="427265" y="304800"/>
            <a:ext cx="5851071" cy="911678"/>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Black"/>
                <a:ea typeface="+mn-ea"/>
                <a:cs typeface="Arial"/>
              </a:rPr>
              <a:t>Industrial Operations </a:t>
            </a:r>
            <a:endParaRPr kumimoji="0" lang="en-US" sz="3600" b="0" i="0" u="none" strike="noStrike" kern="1200" cap="none" spc="0" normalizeH="0" baseline="0" noProof="0">
              <a:ln>
                <a:noFill/>
              </a:ln>
              <a:solidFill>
                <a:srgbClr val="000000"/>
              </a:solidFill>
              <a:effectLst/>
              <a:uLnTx/>
              <a:uFillTx/>
              <a:latin typeface="Arial Black"/>
              <a:ea typeface="+mn-ea"/>
              <a:cs typeface="+mn-cs"/>
            </a:endParaRPr>
          </a:p>
        </p:txBody>
      </p:sp>
      <p:sp>
        <p:nvSpPr>
          <p:cNvPr id="5" name="Rectangle: Rounded Corners 4">
            <a:extLst>
              <a:ext uri="{FF2B5EF4-FFF2-40B4-BE49-F238E27FC236}">
                <a16:creationId xmlns:a16="http://schemas.microsoft.com/office/drawing/2014/main" id="{51166B92-F6D8-48B5-9258-7F8CD343B921}"/>
              </a:ext>
            </a:extLst>
          </p:cNvPr>
          <p:cNvSpPr/>
          <p:nvPr/>
        </p:nvSpPr>
        <p:spPr>
          <a:xfrm>
            <a:off x="512311" y="1992761"/>
            <a:ext cx="5153197" cy="1074963"/>
          </a:xfrm>
          <a:prstGeom prst="round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Black"/>
              <a:ea typeface="+mn-ea"/>
              <a:cs typeface="Arial"/>
            </a:endParaRPr>
          </a:p>
        </p:txBody>
      </p:sp>
      <p:sp>
        <p:nvSpPr>
          <p:cNvPr id="6" name="Rectangle: Rounded Corners 5">
            <a:extLst>
              <a:ext uri="{FF2B5EF4-FFF2-40B4-BE49-F238E27FC236}">
                <a16:creationId xmlns:a16="http://schemas.microsoft.com/office/drawing/2014/main" id="{169085EC-0ADF-4541-A16B-574B1470272C}"/>
              </a:ext>
            </a:extLst>
          </p:cNvPr>
          <p:cNvSpPr/>
          <p:nvPr/>
        </p:nvSpPr>
        <p:spPr>
          <a:xfrm>
            <a:off x="2192846" y="1701152"/>
            <a:ext cx="1952623" cy="503464"/>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Finances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3C91B051-E9A0-41C4-BDF9-7E4A2E71C729}"/>
              </a:ext>
            </a:extLst>
          </p:cNvPr>
          <p:cNvSpPr/>
          <p:nvPr/>
        </p:nvSpPr>
        <p:spPr>
          <a:xfrm>
            <a:off x="543415" y="4196443"/>
            <a:ext cx="5157216" cy="1074963"/>
          </a:xfrm>
          <a:prstGeom prst="round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Black"/>
              <a:ea typeface="+mn-ea"/>
              <a:cs typeface="Arial"/>
            </a:endParaRPr>
          </a:p>
        </p:txBody>
      </p:sp>
      <p:sp>
        <p:nvSpPr>
          <p:cNvPr id="10" name="Rectangle: Rounded Corners 9">
            <a:extLst>
              <a:ext uri="{FF2B5EF4-FFF2-40B4-BE49-F238E27FC236}">
                <a16:creationId xmlns:a16="http://schemas.microsoft.com/office/drawing/2014/main" id="{A8C85324-8A4E-4780-8E74-006A4106D206}"/>
              </a:ext>
            </a:extLst>
          </p:cNvPr>
          <p:cNvSpPr/>
          <p:nvPr/>
        </p:nvSpPr>
        <p:spPr>
          <a:xfrm>
            <a:off x="6339652" y="1992760"/>
            <a:ext cx="5157216" cy="1074963"/>
          </a:xfrm>
          <a:prstGeom prst="round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Rectangle: Rounded Corners 10">
            <a:extLst>
              <a:ext uri="{FF2B5EF4-FFF2-40B4-BE49-F238E27FC236}">
                <a16:creationId xmlns:a16="http://schemas.microsoft.com/office/drawing/2014/main" id="{9E52983C-C860-43A4-ADAE-318DF8D11996}"/>
              </a:ext>
            </a:extLst>
          </p:cNvPr>
          <p:cNvSpPr/>
          <p:nvPr/>
        </p:nvSpPr>
        <p:spPr>
          <a:xfrm>
            <a:off x="6306617" y="4196442"/>
            <a:ext cx="5157216" cy="1074963"/>
          </a:xfrm>
          <a:prstGeom prst="round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948C13E5-3210-41F2-AA44-B2E0047578D6}"/>
              </a:ext>
            </a:extLst>
          </p:cNvPr>
          <p:cNvSpPr/>
          <p:nvPr/>
        </p:nvSpPr>
        <p:spPr>
          <a:xfrm>
            <a:off x="1998944" y="3884583"/>
            <a:ext cx="2340428" cy="503464"/>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Facility Layout </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0B833C22-BF35-4919-8B49-F9E6776CEE7E}"/>
              </a:ext>
            </a:extLst>
          </p:cNvPr>
          <p:cNvSpPr/>
          <p:nvPr/>
        </p:nvSpPr>
        <p:spPr>
          <a:xfrm>
            <a:off x="7896225" y="1661946"/>
            <a:ext cx="2087646" cy="503463"/>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mn-cs"/>
              </a:rPr>
              <a:t>Cycle time </a:t>
            </a:r>
          </a:p>
        </p:txBody>
      </p:sp>
      <p:sp>
        <p:nvSpPr>
          <p:cNvPr id="14" name="Rectangle: Rounded Corners 13">
            <a:extLst>
              <a:ext uri="{FF2B5EF4-FFF2-40B4-BE49-F238E27FC236}">
                <a16:creationId xmlns:a16="http://schemas.microsoft.com/office/drawing/2014/main" id="{C81A7E82-B823-49DC-960B-409AD87B1D45}"/>
              </a:ext>
            </a:extLst>
          </p:cNvPr>
          <p:cNvSpPr/>
          <p:nvPr/>
        </p:nvSpPr>
        <p:spPr>
          <a:xfrm>
            <a:off x="8246084" y="3890751"/>
            <a:ext cx="1387928" cy="503464"/>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Arial"/>
              </a:rPr>
              <a:t>Quality </a:t>
            </a:r>
            <a:endParaRPr kumimoji="0" lang="en-US" sz="1800" b="0" i="0" u="none" strike="noStrike" kern="1200" cap="none" spc="0" normalizeH="0" baseline="0" noProof="0">
              <a:ln>
                <a:noFill/>
              </a:ln>
              <a:solidFill>
                <a:srgbClr val="000000"/>
              </a:solidFill>
              <a:effectLst/>
              <a:uLnTx/>
              <a:uFillTx/>
              <a:latin typeface="Arial Black"/>
              <a:ea typeface="+mn-ea"/>
              <a:cs typeface="+mn-cs"/>
            </a:endParaRPr>
          </a:p>
        </p:txBody>
      </p:sp>
      <p:sp>
        <p:nvSpPr>
          <p:cNvPr id="20" name="TextBox 19">
            <a:extLst>
              <a:ext uri="{FF2B5EF4-FFF2-40B4-BE49-F238E27FC236}">
                <a16:creationId xmlns:a16="http://schemas.microsoft.com/office/drawing/2014/main" id="{0F44A64A-60D1-45FD-B765-BB730F0C9610}"/>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grpSp>
        <p:nvGrpSpPr>
          <p:cNvPr id="1034" name="Group 1033">
            <a:extLst>
              <a:ext uri="{FF2B5EF4-FFF2-40B4-BE49-F238E27FC236}">
                <a16:creationId xmlns:a16="http://schemas.microsoft.com/office/drawing/2014/main" id="{380DF865-437D-4F14-8C2F-8D458A3D8CC9}"/>
              </a:ext>
            </a:extLst>
          </p:cNvPr>
          <p:cNvGrpSpPr/>
          <p:nvPr/>
        </p:nvGrpSpPr>
        <p:grpSpPr>
          <a:xfrm>
            <a:off x="590550" y="2264573"/>
            <a:ext cx="4738649" cy="503464"/>
            <a:chOff x="590550" y="2264573"/>
            <a:chExt cx="4738649" cy="503464"/>
          </a:xfrm>
        </p:grpSpPr>
        <p:grpSp>
          <p:nvGrpSpPr>
            <p:cNvPr id="1030" name="Group 1029">
              <a:extLst>
                <a:ext uri="{FF2B5EF4-FFF2-40B4-BE49-F238E27FC236}">
                  <a16:creationId xmlns:a16="http://schemas.microsoft.com/office/drawing/2014/main" id="{09C249F8-1C90-420A-A710-3466DA4729F2}"/>
                </a:ext>
              </a:extLst>
            </p:cNvPr>
            <p:cNvGrpSpPr/>
            <p:nvPr/>
          </p:nvGrpSpPr>
          <p:grpSpPr>
            <a:xfrm>
              <a:off x="590550" y="2264573"/>
              <a:ext cx="4738649" cy="503464"/>
              <a:chOff x="590550" y="2264573"/>
              <a:chExt cx="4738649" cy="503464"/>
            </a:xfrm>
          </p:grpSpPr>
          <p:sp>
            <p:nvSpPr>
              <p:cNvPr id="8" name="TextBox 7">
                <a:extLst>
                  <a:ext uri="{FF2B5EF4-FFF2-40B4-BE49-F238E27FC236}">
                    <a16:creationId xmlns:a16="http://schemas.microsoft.com/office/drawing/2014/main" id="{B4218807-75AE-4DED-AC24-310E4E65578A}"/>
                  </a:ext>
                </a:extLst>
              </p:cNvPr>
              <p:cNvSpPr txBox="1"/>
              <p:nvPr/>
            </p:nvSpPr>
            <p:spPr>
              <a:xfrm>
                <a:off x="590550" y="2357142"/>
                <a:ext cx="39678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Arial"/>
                  </a:rPr>
                  <a:t>Increase in Overhead cost </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CC22B284-9407-49DF-ADC6-83688517E69D}"/>
                  </a:ext>
                </a:extLst>
              </p:cNvPr>
              <p:cNvSpPr/>
              <p:nvPr/>
            </p:nvSpPr>
            <p:spPr>
              <a:xfrm>
                <a:off x="4255061" y="2264573"/>
                <a:ext cx="1074138" cy="503464"/>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9" name="Graphic 18" descr="Dollar with solid fill">
              <a:extLst>
                <a:ext uri="{FF2B5EF4-FFF2-40B4-BE49-F238E27FC236}">
                  <a16:creationId xmlns:a16="http://schemas.microsoft.com/office/drawing/2014/main" id="{598B6861-5057-44CD-B21E-5C12D773F7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62753" y="2318292"/>
              <a:ext cx="428177" cy="428177"/>
            </a:xfrm>
            <a:prstGeom prst="rect">
              <a:avLst/>
            </a:prstGeom>
          </p:spPr>
        </p:pic>
      </p:grpSp>
      <p:grpSp>
        <p:nvGrpSpPr>
          <p:cNvPr id="1031" name="Group 1030">
            <a:extLst>
              <a:ext uri="{FF2B5EF4-FFF2-40B4-BE49-F238E27FC236}">
                <a16:creationId xmlns:a16="http://schemas.microsoft.com/office/drawing/2014/main" id="{F5482058-7DBC-40D9-9A95-9A88D0F5FA8F}"/>
              </a:ext>
            </a:extLst>
          </p:cNvPr>
          <p:cNvGrpSpPr/>
          <p:nvPr/>
        </p:nvGrpSpPr>
        <p:grpSpPr>
          <a:xfrm>
            <a:off x="6423243" y="2175763"/>
            <a:ext cx="5012309" cy="748841"/>
            <a:chOff x="6423243" y="2175763"/>
            <a:chExt cx="5012309" cy="748841"/>
          </a:xfrm>
        </p:grpSpPr>
        <p:sp>
          <p:nvSpPr>
            <p:cNvPr id="17" name="TextBox 16">
              <a:extLst>
                <a:ext uri="{FF2B5EF4-FFF2-40B4-BE49-F238E27FC236}">
                  <a16:creationId xmlns:a16="http://schemas.microsoft.com/office/drawing/2014/main" id="{4F8D3774-EE4F-40D4-906D-0B7EC1386BE0}"/>
                </a:ext>
              </a:extLst>
            </p:cNvPr>
            <p:cNvSpPr txBox="1"/>
            <p:nvPr/>
          </p:nvSpPr>
          <p:spPr>
            <a:xfrm>
              <a:off x="6423243" y="2227837"/>
              <a:ext cx="4672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Arial"/>
                </a:rPr>
                <a:t>Less than or equal to 30 seconds per filter </a:t>
              </a:r>
              <a:endParaRPr kumimoji="0" lang="en-US" sz="1800" b="0" i="0" u="none" strike="noStrike" kern="1200" cap="none" spc="0" normalizeH="0" baseline="0" noProof="0">
                <a:ln>
                  <a:noFill/>
                </a:ln>
                <a:solidFill>
                  <a:srgbClr val="000000"/>
                </a:solidFill>
                <a:effectLst/>
                <a:uLnTx/>
                <a:uFillTx/>
                <a:latin typeface="Arial Black"/>
                <a:ea typeface="+mn-ea"/>
                <a:cs typeface="+mn-cs"/>
              </a:endParaRPr>
            </a:p>
          </p:txBody>
        </p:sp>
        <p:grpSp>
          <p:nvGrpSpPr>
            <p:cNvPr id="26" name="Group 25">
              <a:extLst>
                <a:ext uri="{FF2B5EF4-FFF2-40B4-BE49-F238E27FC236}">
                  <a16:creationId xmlns:a16="http://schemas.microsoft.com/office/drawing/2014/main" id="{7C77F8E8-B48D-423B-B08E-0379D5662A6C}"/>
                </a:ext>
              </a:extLst>
            </p:cNvPr>
            <p:cNvGrpSpPr/>
            <p:nvPr/>
          </p:nvGrpSpPr>
          <p:grpSpPr>
            <a:xfrm>
              <a:off x="10619103" y="2175763"/>
              <a:ext cx="816449" cy="748841"/>
              <a:chOff x="6258099" y="6865943"/>
              <a:chExt cx="2157647" cy="2157647"/>
            </a:xfrm>
          </p:grpSpPr>
          <p:pic>
            <p:nvPicPr>
              <p:cNvPr id="27" name="Graphic 26" descr="Stopwatch with solid fill">
                <a:extLst>
                  <a:ext uri="{FF2B5EF4-FFF2-40B4-BE49-F238E27FC236}">
                    <a16:creationId xmlns:a16="http://schemas.microsoft.com/office/drawing/2014/main" id="{F2AB0E11-5CE1-4F18-8344-35B772AD48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8099" y="6865943"/>
                <a:ext cx="2157647" cy="2157647"/>
              </a:xfrm>
              <a:prstGeom prst="rect">
                <a:avLst/>
              </a:prstGeom>
            </p:spPr>
          </p:pic>
          <p:cxnSp>
            <p:nvCxnSpPr>
              <p:cNvPr id="28" name="Straight Connector 27">
                <a:extLst>
                  <a:ext uri="{FF2B5EF4-FFF2-40B4-BE49-F238E27FC236}">
                    <a16:creationId xmlns:a16="http://schemas.microsoft.com/office/drawing/2014/main" id="{6BA4186E-501A-4CB1-848F-EB75CE1B0F80}"/>
                  </a:ext>
                </a:extLst>
              </p:cNvPr>
              <p:cNvCxnSpPr>
                <a:cxnSpLocks/>
              </p:cNvCxnSpPr>
              <p:nvPr/>
            </p:nvCxnSpPr>
            <p:spPr>
              <a:xfrm flipH="1">
                <a:off x="7341906" y="7642696"/>
                <a:ext cx="266110" cy="35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33" name="Group 1032">
            <a:extLst>
              <a:ext uri="{FF2B5EF4-FFF2-40B4-BE49-F238E27FC236}">
                <a16:creationId xmlns:a16="http://schemas.microsoft.com/office/drawing/2014/main" id="{32A0C6B6-5101-42FE-9FAD-DA65A1AF5818}"/>
              </a:ext>
            </a:extLst>
          </p:cNvPr>
          <p:cNvGrpSpPr/>
          <p:nvPr/>
        </p:nvGrpSpPr>
        <p:grpSpPr>
          <a:xfrm>
            <a:off x="6423243" y="4308642"/>
            <a:ext cx="4672105" cy="879680"/>
            <a:chOff x="6423243" y="4308642"/>
            <a:chExt cx="4672105" cy="879680"/>
          </a:xfrm>
        </p:grpSpPr>
        <p:sp>
          <p:nvSpPr>
            <p:cNvPr id="15" name="TextBox 14">
              <a:extLst>
                <a:ext uri="{FF2B5EF4-FFF2-40B4-BE49-F238E27FC236}">
                  <a16:creationId xmlns:a16="http://schemas.microsoft.com/office/drawing/2014/main" id="{606C5908-34F9-4E08-A73B-83096368AB26}"/>
                </a:ext>
              </a:extLst>
            </p:cNvPr>
            <p:cNvSpPr txBox="1"/>
            <p:nvPr/>
          </p:nvSpPr>
          <p:spPr>
            <a:xfrm>
              <a:off x="6423243" y="4563816"/>
              <a:ext cx="37637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Arial"/>
                </a:rPr>
                <a:t>Decrease in scrap rate </a:t>
              </a:r>
            </a:p>
          </p:txBody>
        </p:sp>
        <p:sp>
          <p:nvSpPr>
            <p:cNvPr id="23" name="Flowchart: Manual Operation 22">
              <a:extLst>
                <a:ext uri="{FF2B5EF4-FFF2-40B4-BE49-F238E27FC236}">
                  <a16:creationId xmlns:a16="http://schemas.microsoft.com/office/drawing/2014/main" id="{9ECFC4B3-3DFF-4D81-9313-AEA28660D3C9}"/>
                </a:ext>
              </a:extLst>
            </p:cNvPr>
            <p:cNvSpPr/>
            <p:nvPr/>
          </p:nvSpPr>
          <p:spPr>
            <a:xfrm>
              <a:off x="10320588" y="4503943"/>
              <a:ext cx="735143" cy="684379"/>
            </a:xfrm>
            <a:prstGeom prst="flowChartManualOperation">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24" name="Group 1023">
              <a:extLst>
                <a:ext uri="{FF2B5EF4-FFF2-40B4-BE49-F238E27FC236}">
                  <a16:creationId xmlns:a16="http://schemas.microsoft.com/office/drawing/2014/main" id="{876E2BF2-C47A-467D-8579-CA6529B8F654}"/>
                </a:ext>
              </a:extLst>
            </p:cNvPr>
            <p:cNvGrpSpPr/>
            <p:nvPr/>
          </p:nvGrpSpPr>
          <p:grpSpPr>
            <a:xfrm>
              <a:off x="10285798" y="4308642"/>
              <a:ext cx="809550" cy="264653"/>
              <a:chOff x="9983871" y="3440849"/>
              <a:chExt cx="931213" cy="329939"/>
            </a:xfrm>
          </p:grpSpPr>
          <p:sp>
            <p:nvSpPr>
              <p:cNvPr id="30" name="Rectangle 29">
                <a:extLst>
                  <a:ext uri="{FF2B5EF4-FFF2-40B4-BE49-F238E27FC236}">
                    <a16:creationId xmlns:a16="http://schemas.microsoft.com/office/drawing/2014/main" id="{16F20A27-B357-47EA-B158-CCA0D5C1BDC6}"/>
                  </a:ext>
                </a:extLst>
              </p:cNvPr>
              <p:cNvSpPr/>
              <p:nvPr/>
            </p:nvSpPr>
            <p:spPr>
              <a:xfrm>
                <a:off x="9983871" y="3595239"/>
                <a:ext cx="931213" cy="144627"/>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Block Arc 30">
                <a:extLst>
                  <a:ext uri="{FF2B5EF4-FFF2-40B4-BE49-F238E27FC236}">
                    <a16:creationId xmlns:a16="http://schemas.microsoft.com/office/drawing/2014/main" id="{AAD39CDD-ECD8-4B69-B0CD-988E3D4DC87F}"/>
                  </a:ext>
                </a:extLst>
              </p:cNvPr>
              <p:cNvSpPr/>
              <p:nvPr/>
            </p:nvSpPr>
            <p:spPr>
              <a:xfrm>
                <a:off x="10293934" y="3440849"/>
                <a:ext cx="311085" cy="329939"/>
              </a:xfrm>
              <a:prstGeom prst="blockArc">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032" name="Group 1031">
            <a:extLst>
              <a:ext uri="{FF2B5EF4-FFF2-40B4-BE49-F238E27FC236}">
                <a16:creationId xmlns:a16="http://schemas.microsoft.com/office/drawing/2014/main" id="{2B0B53A1-AF3E-4C08-B764-E33BA0A45C93}"/>
              </a:ext>
            </a:extLst>
          </p:cNvPr>
          <p:cNvGrpSpPr/>
          <p:nvPr/>
        </p:nvGrpSpPr>
        <p:grpSpPr>
          <a:xfrm>
            <a:off x="600183" y="4308642"/>
            <a:ext cx="4976055" cy="879680"/>
            <a:chOff x="600183" y="4308642"/>
            <a:chExt cx="4976055" cy="879680"/>
          </a:xfrm>
        </p:grpSpPr>
        <p:sp>
          <p:nvSpPr>
            <p:cNvPr id="16" name="TextBox 15">
              <a:extLst>
                <a:ext uri="{FF2B5EF4-FFF2-40B4-BE49-F238E27FC236}">
                  <a16:creationId xmlns:a16="http://schemas.microsoft.com/office/drawing/2014/main" id="{4B6FA038-9557-44ED-A6F6-D9097595E93A}"/>
                </a:ext>
              </a:extLst>
            </p:cNvPr>
            <p:cNvSpPr txBox="1"/>
            <p:nvPr/>
          </p:nvSpPr>
          <p:spPr>
            <a:xfrm>
              <a:off x="600183" y="4547506"/>
              <a:ext cx="36548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a:ea typeface="+mn-ea"/>
                  <a:cs typeface="Arial"/>
                </a:rPr>
                <a:t>Optimize on current layout </a:t>
              </a:r>
            </a:p>
          </p:txBody>
        </p:sp>
        <p:sp>
          <p:nvSpPr>
            <p:cNvPr id="21" name="Rectangle 20">
              <a:extLst>
                <a:ext uri="{FF2B5EF4-FFF2-40B4-BE49-F238E27FC236}">
                  <a16:creationId xmlns:a16="http://schemas.microsoft.com/office/drawing/2014/main" id="{48AFE882-FCC0-4E86-9D41-A60CCFE930E7}"/>
                </a:ext>
              </a:extLst>
            </p:cNvPr>
            <p:cNvSpPr/>
            <p:nvPr/>
          </p:nvSpPr>
          <p:spPr>
            <a:xfrm>
              <a:off x="4559781" y="4645354"/>
              <a:ext cx="817421" cy="5429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8730542D-FCE0-4270-BFA6-10201A98B305}"/>
                </a:ext>
              </a:extLst>
            </p:cNvPr>
            <p:cNvSpPr/>
            <p:nvPr/>
          </p:nvSpPr>
          <p:spPr>
            <a:xfrm>
              <a:off x="5260711" y="4308642"/>
              <a:ext cx="315527" cy="8796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26" name="Picture 2">
              <a:extLst>
                <a:ext uri="{FF2B5EF4-FFF2-40B4-BE49-F238E27FC236}">
                  <a16:creationId xmlns:a16="http://schemas.microsoft.com/office/drawing/2014/main" id="{A227E130-0EF9-4F8C-AAD9-A4B898C2F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796" y="4794373"/>
              <a:ext cx="609406" cy="90221"/>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1024">
              <a:extLst>
                <a:ext uri="{FF2B5EF4-FFF2-40B4-BE49-F238E27FC236}">
                  <a16:creationId xmlns:a16="http://schemas.microsoft.com/office/drawing/2014/main" id="{6B1FC409-7B6D-433E-81C2-6388FF09E8B5}"/>
                </a:ext>
              </a:extLst>
            </p:cNvPr>
            <p:cNvSpPr/>
            <p:nvPr/>
          </p:nvSpPr>
          <p:spPr>
            <a:xfrm>
              <a:off x="4910062" y="4933148"/>
              <a:ext cx="283888" cy="2349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028" name="Straight Connector 1027">
              <a:extLst>
                <a:ext uri="{FF2B5EF4-FFF2-40B4-BE49-F238E27FC236}">
                  <a16:creationId xmlns:a16="http://schemas.microsoft.com/office/drawing/2014/main" id="{559A4F53-C5C8-44C3-A3D0-C4A74DECFB47}"/>
                </a:ext>
              </a:extLst>
            </p:cNvPr>
            <p:cNvCxnSpPr>
              <a:cxnSpLocks/>
              <a:stCxn id="1025" idx="0"/>
              <a:endCxn id="1025" idx="2"/>
            </p:cNvCxnSpPr>
            <p:nvPr/>
          </p:nvCxnSpPr>
          <p:spPr>
            <a:xfrm>
              <a:off x="5052006" y="4933148"/>
              <a:ext cx="0" cy="234963"/>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Google Shape;292;p31">
            <a:extLst>
              <a:ext uri="{FF2B5EF4-FFF2-40B4-BE49-F238E27FC236}">
                <a16:creationId xmlns:a16="http://schemas.microsoft.com/office/drawing/2014/main" id="{D5FAB481-4419-4D6E-B5F0-6BED00021D36}"/>
              </a:ext>
            </a:extLst>
          </p:cNvPr>
          <p:cNvSpPr txBox="1"/>
          <p:nvPr/>
        </p:nvSpPr>
        <p:spPr>
          <a:xfrm>
            <a:off x="10340320" y="5557408"/>
            <a:ext cx="2230875"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err="1">
                <a:ln>
                  <a:noFill/>
                </a:ln>
                <a:solidFill>
                  <a:srgbClr val="000000"/>
                </a:solidFill>
                <a:effectLst/>
                <a:uLnTx/>
                <a:uFillTx/>
                <a:latin typeface="Arial"/>
                <a:ea typeface="Arial"/>
                <a:cs typeface="Arial"/>
              </a:rPr>
              <a:t>Makada</a:t>
            </a:r>
            <a:r>
              <a:rPr kumimoji="0" lang="en-US" sz="1850" b="0" i="0" u="none" strike="noStrike" kern="0" cap="none" spc="0" normalizeH="0" baseline="0" noProof="0">
                <a:ln>
                  <a:noFill/>
                </a:ln>
                <a:solidFill>
                  <a:srgbClr val="000000"/>
                </a:solidFill>
                <a:effectLst/>
                <a:uLnTx/>
                <a:uFillTx/>
                <a:latin typeface="Arial"/>
                <a:ea typeface="Arial"/>
                <a:cs typeface="Arial"/>
              </a:rPr>
              <a:t> Browne</a:t>
            </a:r>
          </a:p>
        </p:txBody>
      </p:sp>
    </p:spTree>
    <p:extLst>
      <p:ext uri="{BB962C8B-B14F-4D97-AF65-F5344CB8AC3E}">
        <p14:creationId xmlns:p14="http://schemas.microsoft.com/office/powerpoint/2010/main" val="34852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5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3"/>
                                        </p:tgtEl>
                                        <p:attrNameLst>
                                          <p:attrName>style.visibility</p:attrName>
                                        </p:attrNameLst>
                                      </p:cBhvr>
                                      <p:to>
                                        <p:strVal val="visible"/>
                                      </p:to>
                                    </p:set>
                                    <p:animEffect transition="in" filter="fade">
                                      <p:cBhvr>
                                        <p:cTn id="22"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6A662C-ACF7-41A4-A885-51EEB95919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 sz="1467" b="0" i="0" u="none" strike="noStrike" kern="1200" cap="none" spc="0" normalizeH="0" baseline="0" noProof="0">
              <a:ln>
                <a:noFill/>
              </a:ln>
              <a:solidFill>
                <a:srgbClr val="000000"/>
              </a:solidFill>
              <a:effectLst/>
              <a:uLnTx/>
              <a:uFillTx/>
              <a:latin typeface="Arial"/>
              <a:cs typeface="Arial"/>
              <a:sym typeface="Arial"/>
            </a:endParaRPr>
          </a:p>
        </p:txBody>
      </p:sp>
      <p:sp>
        <p:nvSpPr>
          <p:cNvPr id="166" name="Google Shape;634;p52">
            <a:extLst>
              <a:ext uri="{FF2B5EF4-FFF2-40B4-BE49-F238E27FC236}">
                <a16:creationId xmlns:a16="http://schemas.microsoft.com/office/drawing/2014/main" id="{2601AA65-D3D4-4223-B322-72AE27CA9D0D}"/>
              </a:ext>
            </a:extLst>
          </p:cNvPr>
          <p:cNvSpPr/>
          <p:nvPr/>
        </p:nvSpPr>
        <p:spPr>
          <a:xfrm>
            <a:off x="315686" y="188262"/>
            <a:ext cx="5639194"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635;p52">
            <a:extLst>
              <a:ext uri="{FF2B5EF4-FFF2-40B4-BE49-F238E27FC236}">
                <a16:creationId xmlns:a16="http://schemas.microsoft.com/office/drawing/2014/main" id="{16AB267D-26E1-4CD7-AED5-D80C7C12B494}"/>
              </a:ext>
            </a:extLst>
          </p:cNvPr>
          <p:cNvSpPr txBox="1">
            <a:spLocks/>
          </p:cNvSpPr>
          <p:nvPr/>
        </p:nvSpPr>
        <p:spPr>
          <a:xfrm>
            <a:off x="485414" y="-88446"/>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0" i="0" u="none" strike="noStrike" kern="0" cap="none" spc="0" normalizeH="0" baseline="0" noProof="0">
                <a:ln>
                  <a:noFill/>
                </a:ln>
                <a:solidFill>
                  <a:srgbClr val="000000"/>
                </a:solidFill>
                <a:effectLst/>
                <a:uLnTx/>
                <a:uFillTx/>
                <a:latin typeface="Arial Black" panose="020B0A04020102020204" pitchFamily="34" charset="0"/>
                <a:cs typeface="Arial"/>
                <a:sym typeface="Arial"/>
              </a:rPr>
              <a:t>Targets and Metrics</a:t>
            </a:r>
            <a:endParaRPr kumimoji="0" lang="en-US" sz="32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sp>
        <p:nvSpPr>
          <p:cNvPr id="305" name="Rectangle: Rounded Corners 304">
            <a:extLst>
              <a:ext uri="{FF2B5EF4-FFF2-40B4-BE49-F238E27FC236}">
                <a16:creationId xmlns:a16="http://schemas.microsoft.com/office/drawing/2014/main" id="{98C9AF92-25F7-4D82-A40B-C736B5CEC5AE}"/>
              </a:ext>
            </a:extLst>
          </p:cNvPr>
          <p:cNvSpPr/>
          <p:nvPr/>
        </p:nvSpPr>
        <p:spPr>
          <a:xfrm>
            <a:off x="2260574" y="1634076"/>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6" name="Rectangle: Rounded Corners 305">
            <a:extLst>
              <a:ext uri="{FF2B5EF4-FFF2-40B4-BE49-F238E27FC236}">
                <a16:creationId xmlns:a16="http://schemas.microsoft.com/office/drawing/2014/main" id="{8971A9E2-3791-4998-9425-F2EA39533FB2}"/>
              </a:ext>
            </a:extLst>
          </p:cNvPr>
          <p:cNvSpPr/>
          <p:nvPr/>
        </p:nvSpPr>
        <p:spPr>
          <a:xfrm>
            <a:off x="8103227" y="16734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 name="Rectangle: Rounded Corners 306">
            <a:extLst>
              <a:ext uri="{FF2B5EF4-FFF2-40B4-BE49-F238E27FC236}">
                <a16:creationId xmlns:a16="http://schemas.microsoft.com/office/drawing/2014/main" id="{E3A9E162-17AB-43E4-83E1-31298138AC9E}"/>
              </a:ext>
            </a:extLst>
          </p:cNvPr>
          <p:cNvSpPr/>
          <p:nvPr/>
        </p:nvSpPr>
        <p:spPr>
          <a:xfrm>
            <a:off x="10050778" y="16734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Rectangle: Rounded Corners 307">
            <a:extLst>
              <a:ext uri="{FF2B5EF4-FFF2-40B4-BE49-F238E27FC236}">
                <a16:creationId xmlns:a16="http://schemas.microsoft.com/office/drawing/2014/main" id="{295E3D85-BC02-4635-A7CD-B9F21DD742C4}"/>
              </a:ext>
            </a:extLst>
          </p:cNvPr>
          <p:cNvSpPr/>
          <p:nvPr/>
        </p:nvSpPr>
        <p:spPr>
          <a:xfrm>
            <a:off x="4207680" y="16643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9" name="Rectangle: Rounded Corners 308">
            <a:extLst>
              <a:ext uri="{FF2B5EF4-FFF2-40B4-BE49-F238E27FC236}">
                <a16:creationId xmlns:a16="http://schemas.microsoft.com/office/drawing/2014/main" id="{2527176E-BD66-40C9-AE0B-E91DFC655A5C}"/>
              </a:ext>
            </a:extLst>
          </p:cNvPr>
          <p:cNvSpPr/>
          <p:nvPr/>
        </p:nvSpPr>
        <p:spPr>
          <a:xfrm>
            <a:off x="6155231" y="166439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Arrow: Down 49">
            <a:extLst>
              <a:ext uri="{FF2B5EF4-FFF2-40B4-BE49-F238E27FC236}">
                <a16:creationId xmlns:a16="http://schemas.microsoft.com/office/drawing/2014/main" id="{6CE702AA-1671-493D-8913-78B730721AE8}"/>
              </a:ext>
            </a:extLst>
          </p:cNvPr>
          <p:cNvSpPr/>
          <p:nvPr/>
        </p:nvSpPr>
        <p:spPr>
          <a:xfrm>
            <a:off x="3050546" y="2471021"/>
            <a:ext cx="348424" cy="124763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2" name="Rectangle 321">
            <a:extLst>
              <a:ext uri="{FF2B5EF4-FFF2-40B4-BE49-F238E27FC236}">
                <a16:creationId xmlns:a16="http://schemas.microsoft.com/office/drawing/2014/main" id="{838DA5A9-732B-4087-92BF-FF95A78D4BD5}"/>
              </a:ext>
            </a:extLst>
          </p:cNvPr>
          <p:cNvSpPr/>
          <p:nvPr/>
        </p:nvSpPr>
        <p:spPr>
          <a:xfrm rot="19145873">
            <a:off x="2677968" y="4097774"/>
            <a:ext cx="429920" cy="10417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954EF105-8F1C-4187-AE61-3CEFE8E2B0E7}"/>
              </a:ext>
            </a:extLst>
          </p:cNvPr>
          <p:cNvSpPr txBox="1"/>
          <p:nvPr/>
        </p:nvSpPr>
        <p:spPr>
          <a:xfrm>
            <a:off x="3213990" y="2848965"/>
            <a:ext cx="837646"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Force</a:t>
            </a:r>
          </a:p>
        </p:txBody>
      </p:sp>
      <p:grpSp>
        <p:nvGrpSpPr>
          <p:cNvPr id="52" name="Group 51">
            <a:extLst>
              <a:ext uri="{FF2B5EF4-FFF2-40B4-BE49-F238E27FC236}">
                <a16:creationId xmlns:a16="http://schemas.microsoft.com/office/drawing/2014/main" id="{BAB8233C-3D4A-48BD-BDF9-BB9F0380FE3F}"/>
              </a:ext>
            </a:extLst>
          </p:cNvPr>
          <p:cNvGrpSpPr/>
          <p:nvPr/>
        </p:nvGrpSpPr>
        <p:grpSpPr>
          <a:xfrm>
            <a:off x="2753370" y="3741474"/>
            <a:ext cx="928285" cy="999659"/>
            <a:chOff x="6642100" y="356550"/>
            <a:chExt cx="1631950" cy="1663612"/>
          </a:xfrm>
        </p:grpSpPr>
        <p:sp>
          <p:nvSpPr>
            <p:cNvPr id="53" name="Oval 52">
              <a:extLst>
                <a:ext uri="{FF2B5EF4-FFF2-40B4-BE49-F238E27FC236}">
                  <a16:creationId xmlns:a16="http://schemas.microsoft.com/office/drawing/2014/main" id="{C6A590FF-6928-4681-921A-61137F5B1964}"/>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Rectangle 53">
              <a:extLst>
                <a:ext uri="{FF2B5EF4-FFF2-40B4-BE49-F238E27FC236}">
                  <a16:creationId xmlns:a16="http://schemas.microsoft.com/office/drawing/2014/main" id="{E84F5677-EA85-4DE1-BBEF-BA5837166225}"/>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Oval 54">
              <a:extLst>
                <a:ext uri="{FF2B5EF4-FFF2-40B4-BE49-F238E27FC236}">
                  <a16:creationId xmlns:a16="http://schemas.microsoft.com/office/drawing/2014/main" id="{8800B536-F3F2-4A6B-A83E-6A507BA7CAD4}"/>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6" name="Straight Connector 55">
              <a:extLst>
                <a:ext uri="{FF2B5EF4-FFF2-40B4-BE49-F238E27FC236}">
                  <a16:creationId xmlns:a16="http://schemas.microsoft.com/office/drawing/2014/main" id="{FC6B6F4A-EFAA-4C30-8F5B-6FC413E9E026}"/>
                </a:ext>
              </a:extLst>
            </p:cNvPr>
            <p:cNvCxnSpPr>
              <a:stCxn id="55" idx="2"/>
              <a:endCxn id="5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7" name="Straight Connector 56">
              <a:extLst>
                <a:ext uri="{FF2B5EF4-FFF2-40B4-BE49-F238E27FC236}">
                  <a16:creationId xmlns:a16="http://schemas.microsoft.com/office/drawing/2014/main" id="{94F69895-A94C-49C5-B96A-73F5EA510245}"/>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8" name="Straight Connector 57">
              <a:extLst>
                <a:ext uri="{FF2B5EF4-FFF2-40B4-BE49-F238E27FC236}">
                  <a16:creationId xmlns:a16="http://schemas.microsoft.com/office/drawing/2014/main" id="{26DAD057-8579-4A73-A21B-4ADCEBB90210}"/>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59" name="Straight Connector 58">
              <a:extLst>
                <a:ext uri="{FF2B5EF4-FFF2-40B4-BE49-F238E27FC236}">
                  <a16:creationId xmlns:a16="http://schemas.microsoft.com/office/drawing/2014/main" id="{92CF3842-0CD2-4C6B-8D7A-9D1395E70642}"/>
                </a:ext>
              </a:extLst>
            </p:cNvPr>
            <p:cNvCxnSpPr>
              <a:cxnSpLocks/>
              <a:stCxn id="5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0" name="Straight Connector 59">
              <a:extLst>
                <a:ext uri="{FF2B5EF4-FFF2-40B4-BE49-F238E27FC236}">
                  <a16:creationId xmlns:a16="http://schemas.microsoft.com/office/drawing/2014/main" id="{82A09B57-2843-4966-A993-40B912066595}"/>
                </a:ext>
              </a:extLst>
            </p:cNvPr>
            <p:cNvCxnSpPr>
              <a:cxnSpLocks/>
              <a:stCxn id="55" idx="1"/>
              <a:endCxn id="5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 name="Straight Connector 60">
              <a:extLst>
                <a:ext uri="{FF2B5EF4-FFF2-40B4-BE49-F238E27FC236}">
                  <a16:creationId xmlns:a16="http://schemas.microsoft.com/office/drawing/2014/main" id="{A9588618-FF62-4612-AA37-D40F1034440D}"/>
                </a:ext>
              </a:extLst>
            </p:cNvPr>
            <p:cNvCxnSpPr>
              <a:stCxn id="55" idx="1"/>
              <a:endCxn id="5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DCF6A7-A619-4E4A-9394-9ACAC84443A0}"/>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A00AD-42D2-49D6-9AA2-474ECDCC3529}"/>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4FE892-B7D7-406C-A366-3BBD9497077F}"/>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821BB1D-877E-4303-A36D-3D6F36942DCE}"/>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7F65C94-4945-4574-B0A7-4CEB8C1CEBB5}"/>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7B820D-1FD0-473B-999F-51D86352F360}"/>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C547A99-758C-4EF7-A859-356A07034251}"/>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F99791-D195-4093-9A77-4A3F249AF37B}"/>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DC4772B-0A0E-40DA-A289-1F9122704D33}"/>
                </a:ext>
              </a:extLst>
            </p:cNvPr>
            <p:cNvCxnSpPr>
              <a:cxnSpLocks/>
              <a:endCxn id="5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CAD766-8040-4A64-8A36-EAA38D7A0D20}"/>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0FA57E8-551F-46F8-8F43-AF0C9C9375A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75" name="Rectangle: Rounded Corners 174">
            <a:extLst>
              <a:ext uri="{FF2B5EF4-FFF2-40B4-BE49-F238E27FC236}">
                <a16:creationId xmlns:a16="http://schemas.microsoft.com/office/drawing/2014/main" id="{629C3838-1F75-44C3-A6D1-7E23E7A10963}"/>
              </a:ext>
            </a:extLst>
          </p:cNvPr>
          <p:cNvSpPr/>
          <p:nvPr/>
        </p:nvSpPr>
        <p:spPr>
          <a:xfrm>
            <a:off x="313023" y="1634077"/>
            <a:ext cx="1874999" cy="358436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53F703E-FAF6-4AE2-B041-82CA2CFD0283}"/>
              </a:ext>
            </a:extLst>
          </p:cNvPr>
          <p:cNvSpPr/>
          <p:nvPr/>
        </p:nvSpPr>
        <p:spPr>
          <a:xfrm rot="19145873">
            <a:off x="696774" y="4120989"/>
            <a:ext cx="429920" cy="10417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08ADD667-8133-43F0-914D-8D5506A1A48E}"/>
              </a:ext>
            </a:extLst>
          </p:cNvPr>
          <p:cNvGrpSpPr/>
          <p:nvPr/>
        </p:nvGrpSpPr>
        <p:grpSpPr>
          <a:xfrm>
            <a:off x="868585" y="3806493"/>
            <a:ext cx="806142" cy="959258"/>
            <a:chOff x="6642100" y="356550"/>
            <a:chExt cx="1631950" cy="1663612"/>
          </a:xfrm>
        </p:grpSpPr>
        <p:sp>
          <p:nvSpPr>
            <p:cNvPr id="13" name="Oval 12">
              <a:extLst>
                <a:ext uri="{FF2B5EF4-FFF2-40B4-BE49-F238E27FC236}">
                  <a16:creationId xmlns:a16="http://schemas.microsoft.com/office/drawing/2014/main" id="{B4E1014E-57F2-4B2E-ACCA-E4D38F2D07EF}"/>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3F96D7D3-C72E-4316-864C-C3877F2BCC6F}"/>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Oval 14">
              <a:extLst>
                <a:ext uri="{FF2B5EF4-FFF2-40B4-BE49-F238E27FC236}">
                  <a16:creationId xmlns:a16="http://schemas.microsoft.com/office/drawing/2014/main" id="{7ABCCAF0-0F6D-4853-A872-72D0B56C0673}"/>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127DA443-4A24-4A0C-AF0F-646FA7940078}"/>
                </a:ext>
              </a:extLst>
            </p:cNvPr>
            <p:cNvCxnSpPr>
              <a:stCxn id="15" idx="2"/>
              <a:endCxn id="1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5BAB89F1-D5E0-4584-A7A4-C31393EAB7D9}"/>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C50AE859-349E-4DFA-8C33-815E5FBEB015}"/>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271AF146-159C-4FBA-9F2D-2D7BDF7B77FA}"/>
                </a:ext>
              </a:extLst>
            </p:cNvPr>
            <p:cNvCxnSpPr>
              <a:cxnSpLocks/>
              <a:stCxn id="1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EB350A16-75AA-43DA-87CF-076BE210964D}"/>
                </a:ext>
              </a:extLst>
            </p:cNvPr>
            <p:cNvCxnSpPr>
              <a:cxnSpLocks/>
              <a:stCxn id="15" idx="1"/>
              <a:endCxn id="1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92504A95-0AA5-445E-AE86-8F39B8484EB3}"/>
                </a:ext>
              </a:extLst>
            </p:cNvPr>
            <p:cNvCxnSpPr>
              <a:stCxn id="15" idx="1"/>
              <a:endCxn id="1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6B4237-4AB6-47FE-9365-20BF73268190}"/>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DFDACB-0512-415D-9A1F-E49A92EE6A7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117506-58CC-4426-A88B-D1E5D7F101F5}"/>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A0F355-5B21-4CCD-8D55-C2D96F848DC2}"/>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BBA404-A77A-4232-BB53-6B0BA6902DFE}"/>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DEDA04-451F-4218-91ED-772863D4BA02}"/>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A7AB61-09C7-47F5-8CB5-F94A02E47FB6}"/>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3BD110-C75B-4370-A806-AC2E85C8AEF2}"/>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E17A375-9CA5-4626-B9E3-38477CAC3C12}"/>
                </a:ext>
              </a:extLst>
            </p:cNvPr>
            <p:cNvCxnSpPr>
              <a:cxnSpLocks/>
              <a:endCxn id="1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F2B03D-4C3A-48EE-B15B-806D240E3AFA}"/>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E8A5C4-DBBB-483A-BC79-C2AAE1E7A894}"/>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B7F4372E-B6C0-4867-ACE1-8EA89451E857}"/>
              </a:ext>
            </a:extLst>
          </p:cNvPr>
          <p:cNvSpPr/>
          <p:nvPr/>
        </p:nvSpPr>
        <p:spPr>
          <a:xfrm flipH="1">
            <a:off x="522567" y="4260542"/>
            <a:ext cx="237083" cy="12303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7EA77A75-5DBD-48B9-8DF5-C779FABB46DB}"/>
              </a:ext>
            </a:extLst>
          </p:cNvPr>
          <p:cNvGrpSpPr/>
          <p:nvPr/>
        </p:nvGrpSpPr>
        <p:grpSpPr>
          <a:xfrm>
            <a:off x="900527" y="4372197"/>
            <a:ext cx="536175" cy="52321"/>
            <a:chOff x="3697172" y="3053927"/>
            <a:chExt cx="1864961" cy="221375"/>
          </a:xfrm>
          <a:solidFill>
            <a:schemeClr val="tx1">
              <a:lumMod val="95000"/>
              <a:lumOff val="5000"/>
            </a:schemeClr>
          </a:solidFill>
        </p:grpSpPr>
        <p:sp>
          <p:nvSpPr>
            <p:cNvPr id="35" name="Rectangle 34">
              <a:extLst>
                <a:ext uri="{FF2B5EF4-FFF2-40B4-BE49-F238E27FC236}">
                  <a16:creationId xmlns:a16="http://schemas.microsoft.com/office/drawing/2014/main" id="{893BC12A-6C49-4182-B0E9-711A448D758B}"/>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F6EA5F3-7749-4910-A650-ABEEB12319EF}"/>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7" name="Rectangle 36">
            <a:extLst>
              <a:ext uri="{FF2B5EF4-FFF2-40B4-BE49-F238E27FC236}">
                <a16:creationId xmlns:a16="http://schemas.microsoft.com/office/drawing/2014/main" id="{D8E2DF78-F241-4E7B-8780-C7871035CC91}"/>
              </a:ext>
            </a:extLst>
          </p:cNvPr>
          <p:cNvSpPr/>
          <p:nvPr/>
        </p:nvSpPr>
        <p:spPr>
          <a:xfrm rot="1219723">
            <a:off x="717391" y="4381890"/>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9A06A42-9C6F-4D5B-A669-36F4AD8CB091}"/>
              </a:ext>
            </a:extLst>
          </p:cNvPr>
          <p:cNvSpPr/>
          <p:nvPr/>
        </p:nvSpPr>
        <p:spPr>
          <a:xfrm rot="20109413">
            <a:off x="1168255" y="4378081"/>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0921A90E-6151-43CE-BCB5-D956D8BBF6B9}"/>
              </a:ext>
            </a:extLst>
          </p:cNvPr>
          <p:cNvGrpSpPr/>
          <p:nvPr/>
        </p:nvGrpSpPr>
        <p:grpSpPr>
          <a:xfrm>
            <a:off x="383894" y="3175579"/>
            <a:ext cx="1009978" cy="1617409"/>
            <a:chOff x="3141732" y="3097974"/>
            <a:chExt cx="1726068" cy="1888821"/>
          </a:xfrm>
        </p:grpSpPr>
        <p:cxnSp>
          <p:nvCxnSpPr>
            <p:cNvPr id="40" name="Straight Arrow Connector 39">
              <a:extLst>
                <a:ext uri="{FF2B5EF4-FFF2-40B4-BE49-F238E27FC236}">
                  <a16:creationId xmlns:a16="http://schemas.microsoft.com/office/drawing/2014/main" id="{1A490C46-C61F-4CF2-AC48-F948F6811495}"/>
                </a:ext>
              </a:extLst>
            </p:cNvPr>
            <p:cNvCxnSpPr/>
            <p:nvPr/>
          </p:nvCxnSpPr>
          <p:spPr>
            <a:xfrm flipH="1" flipV="1">
              <a:off x="3328416" y="3101069"/>
              <a:ext cx="8528" cy="1863184"/>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41D1E7-3A9C-4651-AA5F-B3E1C8FEF789}"/>
                </a:ext>
              </a:extLst>
            </p:cNvPr>
            <p:cNvCxnSpPr/>
            <p:nvPr/>
          </p:nvCxnSpPr>
          <p:spPr>
            <a:xfrm>
              <a:off x="3141732" y="3097974"/>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6F4ABB-9373-4DDC-938F-D7A11077A0CD}"/>
                </a:ext>
              </a:extLst>
            </p:cNvPr>
            <p:cNvCxnSpPr/>
            <p:nvPr/>
          </p:nvCxnSpPr>
          <p:spPr>
            <a:xfrm>
              <a:off x="3141732" y="4986795"/>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45AE6F3-1417-4959-8661-6D85A4964338}"/>
                </a:ext>
              </a:extLst>
            </p:cNvPr>
            <p:cNvSpPr txBox="1"/>
            <p:nvPr/>
          </p:nvSpPr>
          <p:spPr>
            <a:xfrm>
              <a:off x="3576137" y="3416867"/>
              <a:ext cx="1291663" cy="38271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18 in</a:t>
              </a:r>
            </a:p>
          </p:txBody>
        </p:sp>
      </p:grpSp>
      <p:grpSp>
        <p:nvGrpSpPr>
          <p:cNvPr id="170" name="Group 169">
            <a:extLst>
              <a:ext uri="{FF2B5EF4-FFF2-40B4-BE49-F238E27FC236}">
                <a16:creationId xmlns:a16="http://schemas.microsoft.com/office/drawing/2014/main" id="{C9A6570E-C0A4-40BF-AD4E-F3E2718E132E}"/>
              </a:ext>
            </a:extLst>
          </p:cNvPr>
          <p:cNvGrpSpPr/>
          <p:nvPr/>
        </p:nvGrpSpPr>
        <p:grpSpPr>
          <a:xfrm rot="5400000">
            <a:off x="1098648" y="2077310"/>
            <a:ext cx="577795" cy="1537158"/>
            <a:chOff x="2720922" y="3097974"/>
            <a:chExt cx="811233" cy="1888821"/>
          </a:xfrm>
        </p:grpSpPr>
        <p:cxnSp>
          <p:nvCxnSpPr>
            <p:cNvPr id="171" name="Straight Arrow Connector 170">
              <a:extLst>
                <a:ext uri="{FF2B5EF4-FFF2-40B4-BE49-F238E27FC236}">
                  <a16:creationId xmlns:a16="http://schemas.microsoft.com/office/drawing/2014/main" id="{A91D4112-9D26-436D-A657-ED2D711A96A9}"/>
                </a:ext>
              </a:extLst>
            </p:cNvPr>
            <p:cNvCxnSpPr/>
            <p:nvPr/>
          </p:nvCxnSpPr>
          <p:spPr>
            <a:xfrm flipH="1" flipV="1">
              <a:off x="3328416" y="3101069"/>
              <a:ext cx="8528" cy="1863184"/>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A72874A-F1DC-4DC7-8938-677F5374A199}"/>
                </a:ext>
              </a:extLst>
            </p:cNvPr>
            <p:cNvCxnSpPr/>
            <p:nvPr/>
          </p:nvCxnSpPr>
          <p:spPr>
            <a:xfrm>
              <a:off x="3141732" y="3097974"/>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F7B0B80-1629-4AAD-BE2F-787C56EBFB0B}"/>
                </a:ext>
              </a:extLst>
            </p:cNvPr>
            <p:cNvCxnSpPr/>
            <p:nvPr/>
          </p:nvCxnSpPr>
          <p:spPr>
            <a:xfrm>
              <a:off x="3141732" y="4986795"/>
              <a:ext cx="390423"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50635E4E-8F64-4FF3-809D-BC2DD221E950}"/>
                </a:ext>
              </a:extLst>
            </p:cNvPr>
            <p:cNvSpPr txBox="1"/>
            <p:nvPr/>
          </p:nvSpPr>
          <p:spPr>
            <a:xfrm rot="16200000">
              <a:off x="2418206" y="3668545"/>
              <a:ext cx="1080794" cy="47536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18 in</a:t>
              </a:r>
            </a:p>
          </p:txBody>
        </p:sp>
      </p:grpSp>
      <p:sp>
        <p:nvSpPr>
          <p:cNvPr id="312" name="TextBox 311">
            <a:extLst>
              <a:ext uri="{FF2B5EF4-FFF2-40B4-BE49-F238E27FC236}">
                <a16:creationId xmlns:a16="http://schemas.microsoft.com/office/drawing/2014/main" id="{A8E2A350-0757-4B6E-BEAB-ED7A1D47F399}"/>
              </a:ext>
            </a:extLst>
          </p:cNvPr>
          <p:cNvSpPr txBox="1"/>
          <p:nvPr/>
        </p:nvSpPr>
        <p:spPr>
          <a:xfrm>
            <a:off x="316701" y="1420165"/>
            <a:ext cx="1888605"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Part Displacement</a:t>
            </a:r>
          </a:p>
        </p:txBody>
      </p:sp>
      <p:sp>
        <p:nvSpPr>
          <p:cNvPr id="313" name="TextBox 312">
            <a:extLst>
              <a:ext uri="{FF2B5EF4-FFF2-40B4-BE49-F238E27FC236}">
                <a16:creationId xmlns:a16="http://schemas.microsoft.com/office/drawing/2014/main" id="{9299D79A-FEB9-48B9-BD76-A2024006E82A}"/>
              </a:ext>
            </a:extLst>
          </p:cNvPr>
          <p:cNvSpPr txBox="1"/>
          <p:nvPr/>
        </p:nvSpPr>
        <p:spPr>
          <a:xfrm>
            <a:off x="2266980" y="1421608"/>
            <a:ext cx="1874998"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Support Part Load</a:t>
            </a:r>
          </a:p>
        </p:txBody>
      </p:sp>
      <p:sp>
        <p:nvSpPr>
          <p:cNvPr id="323" name="Rectangle 322">
            <a:extLst>
              <a:ext uri="{FF2B5EF4-FFF2-40B4-BE49-F238E27FC236}">
                <a16:creationId xmlns:a16="http://schemas.microsoft.com/office/drawing/2014/main" id="{57E1ABEA-7518-4C46-9B34-087EE23083B3}"/>
              </a:ext>
            </a:extLst>
          </p:cNvPr>
          <p:cNvSpPr/>
          <p:nvPr/>
        </p:nvSpPr>
        <p:spPr>
          <a:xfrm flipH="1">
            <a:off x="2271956" y="4240355"/>
            <a:ext cx="459804" cy="12303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24" name="Group 323">
            <a:extLst>
              <a:ext uri="{FF2B5EF4-FFF2-40B4-BE49-F238E27FC236}">
                <a16:creationId xmlns:a16="http://schemas.microsoft.com/office/drawing/2014/main" id="{BB8CAE4B-B032-4C28-8D5B-95A80B3D1D9F}"/>
              </a:ext>
            </a:extLst>
          </p:cNvPr>
          <p:cNvGrpSpPr/>
          <p:nvPr/>
        </p:nvGrpSpPr>
        <p:grpSpPr>
          <a:xfrm>
            <a:off x="2881721" y="4348982"/>
            <a:ext cx="536175" cy="52321"/>
            <a:chOff x="3697172" y="3053927"/>
            <a:chExt cx="1864961" cy="221375"/>
          </a:xfrm>
          <a:solidFill>
            <a:schemeClr val="tx1">
              <a:lumMod val="95000"/>
              <a:lumOff val="5000"/>
            </a:schemeClr>
          </a:solidFill>
        </p:grpSpPr>
        <p:sp>
          <p:nvSpPr>
            <p:cNvPr id="325" name="Rectangle 324">
              <a:extLst>
                <a:ext uri="{FF2B5EF4-FFF2-40B4-BE49-F238E27FC236}">
                  <a16:creationId xmlns:a16="http://schemas.microsoft.com/office/drawing/2014/main" id="{1CBEA0E7-DDF1-46D7-9001-82878A4099C1}"/>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6" name="Rectangle 325">
              <a:extLst>
                <a:ext uri="{FF2B5EF4-FFF2-40B4-BE49-F238E27FC236}">
                  <a16:creationId xmlns:a16="http://schemas.microsoft.com/office/drawing/2014/main" id="{DD4BE3F0-B704-498C-88B2-7B97AA949846}"/>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27" name="Rectangle 326">
            <a:extLst>
              <a:ext uri="{FF2B5EF4-FFF2-40B4-BE49-F238E27FC236}">
                <a16:creationId xmlns:a16="http://schemas.microsoft.com/office/drawing/2014/main" id="{3C563C57-78EC-4AAF-932B-B87B897850FD}"/>
              </a:ext>
            </a:extLst>
          </p:cNvPr>
          <p:cNvSpPr/>
          <p:nvPr/>
        </p:nvSpPr>
        <p:spPr>
          <a:xfrm rot="1219723">
            <a:off x="2698585" y="4358675"/>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8" name="Rectangle 327">
            <a:extLst>
              <a:ext uri="{FF2B5EF4-FFF2-40B4-BE49-F238E27FC236}">
                <a16:creationId xmlns:a16="http://schemas.microsoft.com/office/drawing/2014/main" id="{F361B5E3-2113-4EE3-8F1B-9F0ACC7B8FEF}"/>
              </a:ext>
            </a:extLst>
          </p:cNvPr>
          <p:cNvSpPr/>
          <p:nvPr/>
        </p:nvSpPr>
        <p:spPr>
          <a:xfrm rot="20109413">
            <a:off x="3144894" y="4358941"/>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21" name="Group 420">
            <a:extLst>
              <a:ext uri="{FF2B5EF4-FFF2-40B4-BE49-F238E27FC236}">
                <a16:creationId xmlns:a16="http://schemas.microsoft.com/office/drawing/2014/main" id="{1E643F58-AD49-4DAE-BB2B-3F515ED0E811}"/>
              </a:ext>
            </a:extLst>
          </p:cNvPr>
          <p:cNvGrpSpPr/>
          <p:nvPr/>
        </p:nvGrpSpPr>
        <p:grpSpPr>
          <a:xfrm>
            <a:off x="8190483" y="3195412"/>
            <a:ext cx="1714999" cy="1344669"/>
            <a:chOff x="4371812" y="4317615"/>
            <a:chExt cx="2222365" cy="1701143"/>
          </a:xfrm>
        </p:grpSpPr>
        <p:sp>
          <p:nvSpPr>
            <p:cNvPr id="377" name="Arrow: Circular 376">
              <a:extLst>
                <a:ext uri="{FF2B5EF4-FFF2-40B4-BE49-F238E27FC236}">
                  <a16:creationId xmlns:a16="http://schemas.microsoft.com/office/drawing/2014/main" id="{A7DEBEB8-BB14-4DF9-8C92-71E0761775B8}"/>
                </a:ext>
              </a:extLst>
            </p:cNvPr>
            <p:cNvSpPr/>
            <p:nvPr/>
          </p:nvSpPr>
          <p:spPr>
            <a:xfrm>
              <a:off x="4758304" y="4317615"/>
              <a:ext cx="1354017" cy="1486037"/>
            </a:xfrm>
            <a:prstGeom prst="circular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379" name="Group 378">
              <a:extLst>
                <a:ext uri="{FF2B5EF4-FFF2-40B4-BE49-F238E27FC236}">
                  <a16:creationId xmlns:a16="http://schemas.microsoft.com/office/drawing/2014/main" id="{1780E4B3-C2D3-4343-AE75-A71787AA94B6}"/>
                </a:ext>
              </a:extLst>
            </p:cNvPr>
            <p:cNvGrpSpPr/>
            <p:nvPr/>
          </p:nvGrpSpPr>
          <p:grpSpPr>
            <a:xfrm>
              <a:off x="4371812" y="5176997"/>
              <a:ext cx="750407" cy="841761"/>
              <a:chOff x="6642100" y="356550"/>
              <a:chExt cx="1631950" cy="1663612"/>
            </a:xfrm>
          </p:grpSpPr>
          <p:sp>
            <p:nvSpPr>
              <p:cNvPr id="380" name="Oval 379">
                <a:extLst>
                  <a:ext uri="{FF2B5EF4-FFF2-40B4-BE49-F238E27FC236}">
                    <a16:creationId xmlns:a16="http://schemas.microsoft.com/office/drawing/2014/main" id="{FE55C5D0-D480-4AEB-A5BD-71C04A90232E}"/>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1" name="Rectangle 380">
                <a:extLst>
                  <a:ext uri="{FF2B5EF4-FFF2-40B4-BE49-F238E27FC236}">
                    <a16:creationId xmlns:a16="http://schemas.microsoft.com/office/drawing/2014/main" id="{70DBAF0B-085D-49B9-97A0-EC9673B6F532}"/>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2" name="Oval 381">
                <a:extLst>
                  <a:ext uri="{FF2B5EF4-FFF2-40B4-BE49-F238E27FC236}">
                    <a16:creationId xmlns:a16="http://schemas.microsoft.com/office/drawing/2014/main" id="{DBAC0553-FC32-42A1-9D29-BC4A23F40F41}"/>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83" name="Straight Connector 382">
                <a:extLst>
                  <a:ext uri="{FF2B5EF4-FFF2-40B4-BE49-F238E27FC236}">
                    <a16:creationId xmlns:a16="http://schemas.microsoft.com/office/drawing/2014/main" id="{9B1790FA-96CB-4AEF-BFBD-D9CFC0A09AA1}"/>
                  </a:ext>
                </a:extLst>
              </p:cNvPr>
              <p:cNvCxnSpPr>
                <a:stCxn id="382" idx="2"/>
                <a:endCxn id="382"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4" name="Straight Connector 383">
                <a:extLst>
                  <a:ext uri="{FF2B5EF4-FFF2-40B4-BE49-F238E27FC236}">
                    <a16:creationId xmlns:a16="http://schemas.microsoft.com/office/drawing/2014/main" id="{0F3EB1F2-058F-4ED2-A12A-2508EDC77F7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5" name="Straight Connector 384">
                <a:extLst>
                  <a:ext uri="{FF2B5EF4-FFF2-40B4-BE49-F238E27FC236}">
                    <a16:creationId xmlns:a16="http://schemas.microsoft.com/office/drawing/2014/main" id="{A250BA5B-ABCE-468B-88C2-BDCF2CA3275D}"/>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6" name="Straight Connector 385">
                <a:extLst>
                  <a:ext uri="{FF2B5EF4-FFF2-40B4-BE49-F238E27FC236}">
                    <a16:creationId xmlns:a16="http://schemas.microsoft.com/office/drawing/2014/main" id="{FC330BDD-5763-4469-89B2-4A5C8E5CD6C8}"/>
                  </a:ext>
                </a:extLst>
              </p:cNvPr>
              <p:cNvCxnSpPr>
                <a:cxnSpLocks/>
                <a:stCxn id="382"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7" name="Straight Connector 386">
                <a:extLst>
                  <a:ext uri="{FF2B5EF4-FFF2-40B4-BE49-F238E27FC236}">
                    <a16:creationId xmlns:a16="http://schemas.microsoft.com/office/drawing/2014/main" id="{A3D5F2EB-10F8-4E8D-A33B-8A6E3D46FBAA}"/>
                  </a:ext>
                </a:extLst>
              </p:cNvPr>
              <p:cNvCxnSpPr>
                <a:cxnSpLocks/>
                <a:stCxn id="382" idx="1"/>
                <a:endCxn id="382"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88" name="Straight Connector 387">
                <a:extLst>
                  <a:ext uri="{FF2B5EF4-FFF2-40B4-BE49-F238E27FC236}">
                    <a16:creationId xmlns:a16="http://schemas.microsoft.com/office/drawing/2014/main" id="{4A6719CB-5374-4F23-80CB-BE249CCE21C7}"/>
                  </a:ext>
                </a:extLst>
              </p:cNvPr>
              <p:cNvCxnSpPr>
                <a:stCxn id="382" idx="1"/>
                <a:endCxn id="382"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0C8CC49E-A2B5-432A-B00E-4A6D29CC752A}"/>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C3A62C9-BB2E-41DB-A472-1303AB48A32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ECBDF271-C5D6-405A-9303-36FBB9C5DE5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E1B8F453-2EE1-4377-896B-91572BB2B6EF}"/>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536BF4AD-43D3-49AF-BE43-C6201C0BBAD7}"/>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47C1F2F2-763F-4CF3-8056-ECBBF363DED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674DE075-0005-44F4-A8B5-9B88EA6EEA95}"/>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C7DC9CC4-0D13-4F2A-BE6D-45D853DB6CEC}"/>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9DCC269-DFC2-4B50-A47B-EA8D88AA1D89}"/>
                  </a:ext>
                </a:extLst>
              </p:cNvPr>
              <p:cNvCxnSpPr>
                <a:cxnSpLocks/>
                <a:endCxn id="382"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54B0F722-022C-45F3-898D-66BAFEC81DFA}"/>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7C9D8A6-31EE-4287-9ADA-53F2BA1E78E6}"/>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00" name="Group 399">
              <a:extLst>
                <a:ext uri="{FF2B5EF4-FFF2-40B4-BE49-F238E27FC236}">
                  <a16:creationId xmlns:a16="http://schemas.microsoft.com/office/drawing/2014/main" id="{D2C39837-6F7C-406A-9512-D6817E8BCEBF}"/>
                </a:ext>
              </a:extLst>
            </p:cNvPr>
            <p:cNvGrpSpPr/>
            <p:nvPr/>
          </p:nvGrpSpPr>
          <p:grpSpPr>
            <a:xfrm rot="5400000">
              <a:off x="5798093" y="5216410"/>
              <a:ext cx="750407" cy="841761"/>
              <a:chOff x="6642100" y="356550"/>
              <a:chExt cx="1631950" cy="1663612"/>
            </a:xfrm>
          </p:grpSpPr>
          <p:sp>
            <p:nvSpPr>
              <p:cNvPr id="401" name="Oval 400">
                <a:extLst>
                  <a:ext uri="{FF2B5EF4-FFF2-40B4-BE49-F238E27FC236}">
                    <a16:creationId xmlns:a16="http://schemas.microsoft.com/office/drawing/2014/main" id="{EEF943CB-EEF9-4991-ADDB-8A368AC3B0AE}"/>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2" name="Rectangle 401">
                <a:extLst>
                  <a:ext uri="{FF2B5EF4-FFF2-40B4-BE49-F238E27FC236}">
                    <a16:creationId xmlns:a16="http://schemas.microsoft.com/office/drawing/2014/main" id="{8FAAC232-9F4C-4235-8E1A-A9F800070DCC}"/>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3" name="Oval 402">
                <a:extLst>
                  <a:ext uri="{FF2B5EF4-FFF2-40B4-BE49-F238E27FC236}">
                    <a16:creationId xmlns:a16="http://schemas.microsoft.com/office/drawing/2014/main" id="{489EC51D-5B8F-40ED-B16F-8BA7A4C16CD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04" name="Straight Connector 403">
                <a:extLst>
                  <a:ext uri="{FF2B5EF4-FFF2-40B4-BE49-F238E27FC236}">
                    <a16:creationId xmlns:a16="http://schemas.microsoft.com/office/drawing/2014/main" id="{49C0AAD5-2273-4461-8CAE-82B3454365EB}"/>
                  </a:ext>
                </a:extLst>
              </p:cNvPr>
              <p:cNvCxnSpPr>
                <a:stCxn id="403" idx="2"/>
                <a:endCxn id="40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5" name="Straight Connector 404">
                <a:extLst>
                  <a:ext uri="{FF2B5EF4-FFF2-40B4-BE49-F238E27FC236}">
                    <a16:creationId xmlns:a16="http://schemas.microsoft.com/office/drawing/2014/main" id="{F04441AF-3C48-46CF-B00A-DE8B03EF4828}"/>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6" name="Straight Connector 405">
                <a:extLst>
                  <a:ext uri="{FF2B5EF4-FFF2-40B4-BE49-F238E27FC236}">
                    <a16:creationId xmlns:a16="http://schemas.microsoft.com/office/drawing/2014/main" id="{038BF4EA-5550-4127-9392-282A4CEAD1C4}"/>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7" name="Straight Connector 406">
                <a:extLst>
                  <a:ext uri="{FF2B5EF4-FFF2-40B4-BE49-F238E27FC236}">
                    <a16:creationId xmlns:a16="http://schemas.microsoft.com/office/drawing/2014/main" id="{05BBAD84-5F64-45BF-AF13-4AF48116CBEC}"/>
                  </a:ext>
                </a:extLst>
              </p:cNvPr>
              <p:cNvCxnSpPr>
                <a:cxnSpLocks/>
                <a:stCxn id="40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8" name="Straight Connector 407">
                <a:extLst>
                  <a:ext uri="{FF2B5EF4-FFF2-40B4-BE49-F238E27FC236}">
                    <a16:creationId xmlns:a16="http://schemas.microsoft.com/office/drawing/2014/main" id="{B69EBB44-C8CA-4D16-8568-333DE2EC4FDD}"/>
                  </a:ext>
                </a:extLst>
              </p:cNvPr>
              <p:cNvCxnSpPr>
                <a:cxnSpLocks/>
                <a:stCxn id="403" idx="1"/>
                <a:endCxn id="40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9" name="Straight Connector 408">
                <a:extLst>
                  <a:ext uri="{FF2B5EF4-FFF2-40B4-BE49-F238E27FC236}">
                    <a16:creationId xmlns:a16="http://schemas.microsoft.com/office/drawing/2014/main" id="{6C6B871B-20C3-4ED4-BBD6-013DF271D001}"/>
                  </a:ext>
                </a:extLst>
              </p:cNvPr>
              <p:cNvCxnSpPr>
                <a:stCxn id="403" idx="1"/>
                <a:endCxn id="40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256E9E0-70FE-4D60-B5E4-023329CE54E3}"/>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052CB6D9-920B-49C7-B6AA-5A47C71F801B}"/>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5A6EEB32-7793-4879-9731-8560BFDFDBC4}"/>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21AAB413-CA59-426D-B373-5A4C83366FE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628AF835-B60D-4179-93A5-ED379D8BF375}"/>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BFC3462B-7C8C-482C-A318-0C71E369B08D}"/>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EEA9A31-4815-47D4-8D24-E27604ECC877}"/>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22EFB327-2CAE-48A0-8858-3221A7BBD4F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58220933-FF40-4480-93BE-148EC8C87D6D}"/>
                  </a:ext>
                </a:extLst>
              </p:cNvPr>
              <p:cNvCxnSpPr>
                <a:cxnSpLocks/>
                <a:endCxn id="40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CE126FCF-B0AA-452E-A34A-CD63578F3955}"/>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C6DD5FCF-68E8-4281-8AB1-5C665BAC1BD1}"/>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sp>
        <p:nvSpPr>
          <p:cNvPr id="422" name="TextBox 421">
            <a:extLst>
              <a:ext uri="{FF2B5EF4-FFF2-40B4-BE49-F238E27FC236}">
                <a16:creationId xmlns:a16="http://schemas.microsoft.com/office/drawing/2014/main" id="{BA2F2A4C-A89C-46D4-9446-6D9F11E961A3}"/>
              </a:ext>
            </a:extLst>
          </p:cNvPr>
          <p:cNvSpPr txBox="1"/>
          <p:nvPr/>
        </p:nvSpPr>
        <p:spPr>
          <a:xfrm>
            <a:off x="8102185" y="1413737"/>
            <a:ext cx="1874998"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Part Orientation</a:t>
            </a:r>
          </a:p>
        </p:txBody>
      </p:sp>
      <p:grpSp>
        <p:nvGrpSpPr>
          <p:cNvPr id="455" name="Group 454">
            <a:extLst>
              <a:ext uri="{FF2B5EF4-FFF2-40B4-BE49-F238E27FC236}">
                <a16:creationId xmlns:a16="http://schemas.microsoft.com/office/drawing/2014/main" id="{04B3DEE5-8C7B-4096-AC9F-943C85ABB7FF}"/>
              </a:ext>
            </a:extLst>
          </p:cNvPr>
          <p:cNvGrpSpPr/>
          <p:nvPr/>
        </p:nvGrpSpPr>
        <p:grpSpPr>
          <a:xfrm>
            <a:off x="10295394" y="3257816"/>
            <a:ext cx="1401323" cy="1347473"/>
            <a:chOff x="6258099" y="6865943"/>
            <a:chExt cx="2157647" cy="2157647"/>
          </a:xfrm>
        </p:grpSpPr>
        <p:pic>
          <p:nvPicPr>
            <p:cNvPr id="431" name="Graphic 430" descr="Stopwatch with solid fill">
              <a:extLst>
                <a:ext uri="{FF2B5EF4-FFF2-40B4-BE49-F238E27FC236}">
                  <a16:creationId xmlns:a16="http://schemas.microsoft.com/office/drawing/2014/main" id="{FAE79AD3-F959-42AC-8919-095B8362CC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8099" y="6865943"/>
              <a:ext cx="2157647" cy="2157647"/>
            </a:xfrm>
            <a:prstGeom prst="rect">
              <a:avLst/>
            </a:prstGeom>
          </p:spPr>
        </p:pic>
        <p:cxnSp>
          <p:nvCxnSpPr>
            <p:cNvPr id="432" name="Straight Connector 431">
              <a:extLst>
                <a:ext uri="{FF2B5EF4-FFF2-40B4-BE49-F238E27FC236}">
                  <a16:creationId xmlns:a16="http://schemas.microsoft.com/office/drawing/2014/main" id="{82808DF4-6F8B-4C65-A918-4FB801B0145E}"/>
                </a:ext>
              </a:extLst>
            </p:cNvPr>
            <p:cNvCxnSpPr>
              <a:cxnSpLocks/>
            </p:cNvCxnSpPr>
            <p:nvPr/>
          </p:nvCxnSpPr>
          <p:spPr>
            <a:xfrm flipH="1">
              <a:off x="7341906" y="7642696"/>
              <a:ext cx="266110" cy="35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3" name="Group 432">
            <a:extLst>
              <a:ext uri="{FF2B5EF4-FFF2-40B4-BE49-F238E27FC236}">
                <a16:creationId xmlns:a16="http://schemas.microsoft.com/office/drawing/2014/main" id="{CA8A49D8-EA75-4A98-B55D-213190CD65DB}"/>
              </a:ext>
            </a:extLst>
          </p:cNvPr>
          <p:cNvGrpSpPr/>
          <p:nvPr/>
        </p:nvGrpSpPr>
        <p:grpSpPr>
          <a:xfrm rot="1020076">
            <a:off x="6584440" y="3479519"/>
            <a:ext cx="948352" cy="1098561"/>
            <a:chOff x="6642100" y="356550"/>
            <a:chExt cx="1631950" cy="1663612"/>
          </a:xfrm>
        </p:grpSpPr>
        <p:sp>
          <p:nvSpPr>
            <p:cNvPr id="434" name="Oval 433">
              <a:extLst>
                <a:ext uri="{FF2B5EF4-FFF2-40B4-BE49-F238E27FC236}">
                  <a16:creationId xmlns:a16="http://schemas.microsoft.com/office/drawing/2014/main" id="{96FD3A49-78C5-40B3-A494-125C9C880E8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5" name="Rectangle 434">
              <a:extLst>
                <a:ext uri="{FF2B5EF4-FFF2-40B4-BE49-F238E27FC236}">
                  <a16:creationId xmlns:a16="http://schemas.microsoft.com/office/drawing/2014/main" id="{C00F1978-34C8-4A40-86E4-D04FC6906309}"/>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6" name="Oval 435">
              <a:extLst>
                <a:ext uri="{FF2B5EF4-FFF2-40B4-BE49-F238E27FC236}">
                  <a16:creationId xmlns:a16="http://schemas.microsoft.com/office/drawing/2014/main" id="{9F109BCE-33AA-43D1-8893-6D5250599A6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37" name="Straight Connector 436">
              <a:extLst>
                <a:ext uri="{FF2B5EF4-FFF2-40B4-BE49-F238E27FC236}">
                  <a16:creationId xmlns:a16="http://schemas.microsoft.com/office/drawing/2014/main" id="{03D18415-CB1A-41FA-8828-14FD3352BE75}"/>
                </a:ext>
              </a:extLst>
            </p:cNvPr>
            <p:cNvCxnSpPr>
              <a:stCxn id="436" idx="2"/>
              <a:endCxn id="43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8" name="Straight Connector 437">
              <a:extLst>
                <a:ext uri="{FF2B5EF4-FFF2-40B4-BE49-F238E27FC236}">
                  <a16:creationId xmlns:a16="http://schemas.microsoft.com/office/drawing/2014/main" id="{57B9BB99-A7B2-43CC-BB3E-286556679B7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9" name="Straight Connector 438">
              <a:extLst>
                <a:ext uri="{FF2B5EF4-FFF2-40B4-BE49-F238E27FC236}">
                  <a16:creationId xmlns:a16="http://schemas.microsoft.com/office/drawing/2014/main" id="{12D65CAB-08C2-4F92-8D33-7C1415770717}"/>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0" name="Straight Connector 439">
              <a:extLst>
                <a:ext uri="{FF2B5EF4-FFF2-40B4-BE49-F238E27FC236}">
                  <a16:creationId xmlns:a16="http://schemas.microsoft.com/office/drawing/2014/main" id="{2F9D279C-4460-4960-9598-271163F0FE51}"/>
                </a:ext>
              </a:extLst>
            </p:cNvPr>
            <p:cNvCxnSpPr>
              <a:cxnSpLocks/>
              <a:stCxn id="43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1" name="Straight Connector 440">
              <a:extLst>
                <a:ext uri="{FF2B5EF4-FFF2-40B4-BE49-F238E27FC236}">
                  <a16:creationId xmlns:a16="http://schemas.microsoft.com/office/drawing/2014/main" id="{5B8C4300-ABF6-4DDF-9E17-2E1E3B57A9A1}"/>
                </a:ext>
              </a:extLst>
            </p:cNvPr>
            <p:cNvCxnSpPr>
              <a:cxnSpLocks/>
              <a:stCxn id="436" idx="1"/>
              <a:endCxn id="43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2" name="Straight Connector 441">
              <a:extLst>
                <a:ext uri="{FF2B5EF4-FFF2-40B4-BE49-F238E27FC236}">
                  <a16:creationId xmlns:a16="http://schemas.microsoft.com/office/drawing/2014/main" id="{041B0593-FDD6-4890-A05E-06FE78936FF8}"/>
                </a:ext>
              </a:extLst>
            </p:cNvPr>
            <p:cNvCxnSpPr>
              <a:stCxn id="436" idx="1"/>
              <a:endCxn id="43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2C8A099B-C3D4-4534-88BD-684C142F1929}"/>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490C7606-6643-4738-B6CA-0E08E52682E8}"/>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5A4136AC-E650-4A71-B467-622FCAF3596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98C3CE40-8DA2-42E1-BFFE-C48A26BAF89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5DDD5BF0-B979-4636-B286-E9EA84C093A3}"/>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76F27BC2-0B18-4D38-8601-9D7F5DC11F98}"/>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C40F0EA2-04F5-4BC7-8DA0-6FC2C2171A18}"/>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AECC748D-C55B-454C-853E-65ACFB17B17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C6D9C169-7150-4A98-BD1D-C8F9BA6A1C8E}"/>
                </a:ext>
              </a:extLst>
            </p:cNvPr>
            <p:cNvCxnSpPr>
              <a:cxnSpLocks/>
              <a:endCxn id="43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E13CE30D-DD3D-4F09-BCE5-8D1FA44B8932}"/>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07842D51-4F29-4F68-B40D-49A27AEF92E1}"/>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456" name="TextBox 455">
            <a:extLst>
              <a:ext uri="{FF2B5EF4-FFF2-40B4-BE49-F238E27FC236}">
                <a16:creationId xmlns:a16="http://schemas.microsoft.com/office/drawing/2014/main" id="{C9FC08D8-8798-4B92-8343-3159E9EA0B9A}"/>
              </a:ext>
            </a:extLst>
          </p:cNvPr>
          <p:cNvSpPr txBox="1"/>
          <p:nvPr/>
        </p:nvSpPr>
        <p:spPr>
          <a:xfrm>
            <a:off x="10048514" y="1413737"/>
            <a:ext cx="1874998"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Engagement Time</a:t>
            </a:r>
          </a:p>
        </p:txBody>
      </p:sp>
      <p:grpSp>
        <p:nvGrpSpPr>
          <p:cNvPr id="488" name="Group 487">
            <a:extLst>
              <a:ext uri="{FF2B5EF4-FFF2-40B4-BE49-F238E27FC236}">
                <a16:creationId xmlns:a16="http://schemas.microsoft.com/office/drawing/2014/main" id="{B0A9A29F-B1F1-4E4F-8AB3-A7888C1C1F90}"/>
              </a:ext>
            </a:extLst>
          </p:cNvPr>
          <p:cNvGrpSpPr/>
          <p:nvPr/>
        </p:nvGrpSpPr>
        <p:grpSpPr>
          <a:xfrm>
            <a:off x="4187402" y="3084096"/>
            <a:ext cx="1915361" cy="1481782"/>
            <a:chOff x="6843233" y="5288738"/>
            <a:chExt cx="2423753" cy="1896309"/>
          </a:xfrm>
        </p:grpSpPr>
        <p:grpSp>
          <p:nvGrpSpPr>
            <p:cNvPr id="463" name="Group 462">
              <a:extLst>
                <a:ext uri="{FF2B5EF4-FFF2-40B4-BE49-F238E27FC236}">
                  <a16:creationId xmlns:a16="http://schemas.microsoft.com/office/drawing/2014/main" id="{1D026778-EA51-4648-BE84-EC2B6700476D}"/>
                </a:ext>
              </a:extLst>
            </p:cNvPr>
            <p:cNvGrpSpPr/>
            <p:nvPr/>
          </p:nvGrpSpPr>
          <p:grpSpPr>
            <a:xfrm>
              <a:off x="7532066" y="6012624"/>
              <a:ext cx="1045182" cy="1172423"/>
              <a:chOff x="6642100" y="356550"/>
              <a:chExt cx="1631950" cy="1663612"/>
            </a:xfrm>
          </p:grpSpPr>
          <p:sp>
            <p:nvSpPr>
              <p:cNvPr id="464" name="Oval 463">
                <a:extLst>
                  <a:ext uri="{FF2B5EF4-FFF2-40B4-BE49-F238E27FC236}">
                    <a16:creationId xmlns:a16="http://schemas.microsoft.com/office/drawing/2014/main" id="{8C7752A3-353E-4964-BB25-EF2EE04C7A6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5" name="Rectangle 464">
                <a:extLst>
                  <a:ext uri="{FF2B5EF4-FFF2-40B4-BE49-F238E27FC236}">
                    <a16:creationId xmlns:a16="http://schemas.microsoft.com/office/drawing/2014/main" id="{BDEC08A6-E64E-4C94-A921-2488E560ECC0}"/>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6" name="Oval 465">
                <a:extLst>
                  <a:ext uri="{FF2B5EF4-FFF2-40B4-BE49-F238E27FC236}">
                    <a16:creationId xmlns:a16="http://schemas.microsoft.com/office/drawing/2014/main" id="{940C9DE9-86F3-4CCE-A5D9-3935E9CA7A28}"/>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67" name="Straight Connector 466">
                <a:extLst>
                  <a:ext uri="{FF2B5EF4-FFF2-40B4-BE49-F238E27FC236}">
                    <a16:creationId xmlns:a16="http://schemas.microsoft.com/office/drawing/2014/main" id="{42F843E5-2E14-4433-9A4D-6DF7CE35B859}"/>
                  </a:ext>
                </a:extLst>
              </p:cNvPr>
              <p:cNvCxnSpPr>
                <a:stCxn id="466" idx="2"/>
                <a:endCxn id="46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8" name="Straight Connector 467">
                <a:extLst>
                  <a:ext uri="{FF2B5EF4-FFF2-40B4-BE49-F238E27FC236}">
                    <a16:creationId xmlns:a16="http://schemas.microsoft.com/office/drawing/2014/main" id="{116E509B-ABC3-4227-A7E0-15787F113FE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9" name="Straight Connector 468">
                <a:extLst>
                  <a:ext uri="{FF2B5EF4-FFF2-40B4-BE49-F238E27FC236}">
                    <a16:creationId xmlns:a16="http://schemas.microsoft.com/office/drawing/2014/main" id="{2E34F94E-5AB6-480C-8A88-627B12C4CB51}"/>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0" name="Straight Connector 469">
                <a:extLst>
                  <a:ext uri="{FF2B5EF4-FFF2-40B4-BE49-F238E27FC236}">
                    <a16:creationId xmlns:a16="http://schemas.microsoft.com/office/drawing/2014/main" id="{9BD1215A-11F3-4927-8DAD-6B62196F7382}"/>
                  </a:ext>
                </a:extLst>
              </p:cNvPr>
              <p:cNvCxnSpPr>
                <a:cxnSpLocks/>
                <a:stCxn id="46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1" name="Straight Connector 470">
                <a:extLst>
                  <a:ext uri="{FF2B5EF4-FFF2-40B4-BE49-F238E27FC236}">
                    <a16:creationId xmlns:a16="http://schemas.microsoft.com/office/drawing/2014/main" id="{55CD2E28-6CB6-4830-8100-714AEAEE9A02}"/>
                  </a:ext>
                </a:extLst>
              </p:cNvPr>
              <p:cNvCxnSpPr>
                <a:cxnSpLocks/>
                <a:stCxn id="466" idx="1"/>
                <a:endCxn id="46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2" name="Straight Connector 471">
                <a:extLst>
                  <a:ext uri="{FF2B5EF4-FFF2-40B4-BE49-F238E27FC236}">
                    <a16:creationId xmlns:a16="http://schemas.microsoft.com/office/drawing/2014/main" id="{E5013709-6A70-48F3-899A-706653A911CA}"/>
                  </a:ext>
                </a:extLst>
              </p:cNvPr>
              <p:cNvCxnSpPr>
                <a:stCxn id="466" idx="1"/>
                <a:endCxn id="46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9C84BCF3-527A-46E8-90E2-A9E66F3FCA10}"/>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E722B0F4-1177-47C0-93D7-5EBC8EA1C2B0}"/>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DBDC69E7-5841-4ED1-87AD-F66ACA773C4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C290D876-8F57-4A02-9D10-8A223ACAF044}"/>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E24C47EE-3F7E-475B-9C9D-D3BB96B9404B}"/>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32D5DA11-53BC-4CE8-85F5-9BCF44591BDB}"/>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FB9B45B0-77B2-4744-ABE7-E6EFC4866BF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256AFCF-2FF7-4499-8C86-BA80C2DA57DD}"/>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E20689CE-83C1-41D3-B7EF-5EC54512F151}"/>
                  </a:ext>
                </a:extLst>
              </p:cNvPr>
              <p:cNvCxnSpPr>
                <a:cxnSpLocks/>
                <a:endCxn id="46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78FA34B0-0DC3-4178-82B3-AB1E7815A268}"/>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ED81A0B7-89D3-4EDC-BCA7-E660C6C248D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84" name="Group 483">
              <a:extLst>
                <a:ext uri="{FF2B5EF4-FFF2-40B4-BE49-F238E27FC236}">
                  <a16:creationId xmlns:a16="http://schemas.microsoft.com/office/drawing/2014/main" id="{5EF674D0-B034-4646-B443-C35D93C1A1C2}"/>
                </a:ext>
              </a:extLst>
            </p:cNvPr>
            <p:cNvGrpSpPr/>
            <p:nvPr/>
          </p:nvGrpSpPr>
          <p:grpSpPr>
            <a:xfrm>
              <a:off x="6843233" y="6133616"/>
              <a:ext cx="2423753" cy="474249"/>
              <a:chOff x="461234" y="3791179"/>
              <a:chExt cx="3120527" cy="610583"/>
            </a:xfrm>
          </p:grpSpPr>
          <p:sp>
            <p:nvSpPr>
              <p:cNvPr id="485" name="Arrow: Right 484">
                <a:extLst>
                  <a:ext uri="{FF2B5EF4-FFF2-40B4-BE49-F238E27FC236}">
                    <a16:creationId xmlns:a16="http://schemas.microsoft.com/office/drawing/2014/main" id="{63D6B4B1-05DD-44F3-BE88-C04E07A24BC8}"/>
                  </a:ext>
                </a:extLst>
              </p:cNvPr>
              <p:cNvSpPr/>
              <p:nvPr/>
            </p:nvSpPr>
            <p:spPr>
              <a:xfrm rot="8478319">
                <a:off x="2459136" y="3794507"/>
                <a:ext cx="1122625" cy="60725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6" name="Arrow: Right 485">
                <a:extLst>
                  <a:ext uri="{FF2B5EF4-FFF2-40B4-BE49-F238E27FC236}">
                    <a16:creationId xmlns:a16="http://schemas.microsoft.com/office/drawing/2014/main" id="{2CC7A25F-2F5A-4175-B3FA-CE5ED700CD6F}"/>
                  </a:ext>
                </a:extLst>
              </p:cNvPr>
              <p:cNvSpPr/>
              <p:nvPr/>
            </p:nvSpPr>
            <p:spPr>
              <a:xfrm rot="13121681" flipH="1">
                <a:off x="461234" y="3791179"/>
                <a:ext cx="1122625" cy="60725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87" name="TextBox 486">
              <a:extLst>
                <a:ext uri="{FF2B5EF4-FFF2-40B4-BE49-F238E27FC236}">
                  <a16:creationId xmlns:a16="http://schemas.microsoft.com/office/drawing/2014/main" id="{A4EBE5CB-CA4D-4871-93CF-6C1042505019}"/>
                </a:ext>
              </a:extLst>
            </p:cNvPr>
            <p:cNvSpPr txBox="1"/>
            <p:nvPr/>
          </p:nvSpPr>
          <p:spPr>
            <a:xfrm>
              <a:off x="7342937" y="5288738"/>
              <a:ext cx="1528414" cy="4332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Pressure</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grpSp>
      <p:sp>
        <p:nvSpPr>
          <p:cNvPr id="518" name="TextBox 517">
            <a:extLst>
              <a:ext uri="{FF2B5EF4-FFF2-40B4-BE49-F238E27FC236}">
                <a16:creationId xmlns:a16="http://schemas.microsoft.com/office/drawing/2014/main" id="{D0B7E0D0-18FB-4744-9F8C-F5D5B1B6205A}"/>
              </a:ext>
            </a:extLst>
          </p:cNvPr>
          <p:cNvSpPr txBox="1"/>
          <p:nvPr/>
        </p:nvSpPr>
        <p:spPr>
          <a:xfrm>
            <a:off x="4207250" y="1431440"/>
            <a:ext cx="1874998"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Regulate Pressure</a:t>
            </a:r>
          </a:p>
        </p:txBody>
      </p:sp>
      <p:sp>
        <p:nvSpPr>
          <p:cNvPr id="519" name="TextBox 518">
            <a:extLst>
              <a:ext uri="{FF2B5EF4-FFF2-40B4-BE49-F238E27FC236}">
                <a16:creationId xmlns:a16="http://schemas.microsoft.com/office/drawing/2014/main" id="{E8B34BA7-13BC-4AF1-B41B-ABCEC08777FB}"/>
              </a:ext>
            </a:extLst>
          </p:cNvPr>
          <p:cNvSpPr txBox="1"/>
          <p:nvPr/>
        </p:nvSpPr>
        <p:spPr>
          <a:xfrm>
            <a:off x="8718208" y="2796088"/>
            <a:ext cx="57908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90°</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520" name="TextBox 519">
            <a:extLst>
              <a:ext uri="{FF2B5EF4-FFF2-40B4-BE49-F238E27FC236}">
                <a16:creationId xmlns:a16="http://schemas.microsoft.com/office/drawing/2014/main" id="{C5500527-AB79-4855-9B34-7CF3BB1F1F04}"/>
              </a:ext>
            </a:extLst>
          </p:cNvPr>
          <p:cNvSpPr txBox="1"/>
          <p:nvPr/>
        </p:nvSpPr>
        <p:spPr>
          <a:xfrm>
            <a:off x="10593207" y="2805083"/>
            <a:ext cx="806525"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1 sec</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521" name="TextBox 520">
            <a:extLst>
              <a:ext uri="{FF2B5EF4-FFF2-40B4-BE49-F238E27FC236}">
                <a16:creationId xmlns:a16="http://schemas.microsoft.com/office/drawing/2014/main" id="{2C046EA2-E84E-45B6-8A00-D19569802FD5}"/>
              </a:ext>
            </a:extLst>
          </p:cNvPr>
          <p:cNvSpPr txBox="1"/>
          <p:nvPr/>
        </p:nvSpPr>
        <p:spPr>
          <a:xfrm>
            <a:off x="6159634" y="1421515"/>
            <a:ext cx="1874998"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Part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Slippage</a:t>
            </a:r>
          </a:p>
        </p:txBody>
      </p:sp>
      <p:sp>
        <p:nvSpPr>
          <p:cNvPr id="543" name="TextBox 542">
            <a:extLst>
              <a:ext uri="{FF2B5EF4-FFF2-40B4-BE49-F238E27FC236}">
                <a16:creationId xmlns:a16="http://schemas.microsoft.com/office/drawing/2014/main" id="{30ED759C-023E-45E0-A71A-89B00CC5A3D4}"/>
              </a:ext>
            </a:extLst>
          </p:cNvPr>
          <p:cNvSpPr txBox="1"/>
          <p:nvPr/>
        </p:nvSpPr>
        <p:spPr>
          <a:xfrm>
            <a:off x="6601274" y="2963362"/>
            <a:ext cx="801498"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0.5 in</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546" name="TextBox 545">
            <a:extLst>
              <a:ext uri="{FF2B5EF4-FFF2-40B4-BE49-F238E27FC236}">
                <a16:creationId xmlns:a16="http://schemas.microsoft.com/office/drawing/2014/main" id="{DBCE5420-B6F7-4E69-9891-BB1DBF4A5E37}"/>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547" name="Google Shape;292;p31">
            <a:extLst>
              <a:ext uri="{FF2B5EF4-FFF2-40B4-BE49-F238E27FC236}">
                <a16:creationId xmlns:a16="http://schemas.microsoft.com/office/drawing/2014/main" id="{6624757E-449B-4C20-B00E-76953859E618}"/>
              </a:ext>
            </a:extLst>
          </p:cNvPr>
          <p:cNvSpPr txBox="1"/>
          <p:nvPr/>
        </p:nvSpPr>
        <p:spPr>
          <a:xfrm>
            <a:off x="10340320" y="5557408"/>
            <a:ext cx="2230875"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Charles Stubbs</a:t>
            </a:r>
          </a:p>
        </p:txBody>
      </p:sp>
    </p:spTree>
    <p:extLst>
      <p:ext uri="{BB962C8B-B14F-4D97-AF65-F5344CB8AC3E}">
        <p14:creationId xmlns:p14="http://schemas.microsoft.com/office/powerpoint/2010/main" val="226240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935670"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2" name="Google Shape;282;p31"/>
          <p:cNvSpPr/>
          <p:nvPr/>
        </p:nvSpPr>
        <p:spPr>
          <a:xfrm>
            <a:off x="882967" y="642933"/>
            <a:ext cx="3573623"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Team Members</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79;p31">
            <a:extLst>
              <a:ext uri="{FF2B5EF4-FFF2-40B4-BE49-F238E27FC236}">
                <a16:creationId xmlns:a16="http://schemas.microsoft.com/office/drawing/2014/main" id="{B8788425-96A5-4480-9D93-E95F59C7118B}"/>
              </a:ext>
            </a:extLst>
          </p:cNvPr>
          <p:cNvSpPr/>
          <p:nvPr/>
        </p:nvSpPr>
        <p:spPr>
          <a:xfrm>
            <a:off x="360719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 name="Google Shape;279;p31">
            <a:extLst>
              <a:ext uri="{FF2B5EF4-FFF2-40B4-BE49-F238E27FC236}">
                <a16:creationId xmlns:a16="http://schemas.microsoft.com/office/drawing/2014/main" id="{ADFCE3F2-E8EF-4B68-BE73-506323ED519B}"/>
              </a:ext>
            </a:extLst>
          </p:cNvPr>
          <p:cNvSpPr/>
          <p:nvPr/>
        </p:nvSpPr>
        <p:spPr>
          <a:xfrm>
            <a:off x="6266306" y="17363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 name="Google Shape;279;p31">
            <a:extLst>
              <a:ext uri="{FF2B5EF4-FFF2-40B4-BE49-F238E27FC236}">
                <a16:creationId xmlns:a16="http://schemas.microsoft.com/office/drawing/2014/main" id="{D6CA664B-CF04-400E-875D-D8379BA1F8DD}"/>
              </a:ext>
            </a:extLst>
          </p:cNvPr>
          <p:cNvSpPr/>
          <p:nvPr/>
        </p:nvSpPr>
        <p:spPr>
          <a:xfrm>
            <a:off x="8920103" y="17235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Text Placeholder 12">
            <a:extLst>
              <a:ext uri="{FF2B5EF4-FFF2-40B4-BE49-F238E27FC236}">
                <a16:creationId xmlns:a16="http://schemas.microsoft.com/office/drawing/2014/main" id="{7C6BF6C1-C506-43CE-AD4C-FABD7D8AFC9A}"/>
              </a:ext>
            </a:extLst>
          </p:cNvPr>
          <p:cNvSpPr>
            <a:spLocks noGrp="1"/>
          </p:cNvSpPr>
          <p:nvPr>
            <p:ph type="body" idx="1"/>
          </p:nvPr>
        </p:nvSpPr>
        <p:spPr>
          <a:xfrm>
            <a:off x="751914" y="2048863"/>
            <a:ext cx="2458453" cy="364621"/>
          </a:xfrm>
        </p:spPr>
        <p:txBody>
          <a:bodyPr/>
          <a:lstStyle/>
          <a:p>
            <a:pPr algn="ctr"/>
            <a:r>
              <a:rPr lang="en-US" sz="2133" err="1"/>
              <a:t>Makada</a:t>
            </a:r>
            <a:r>
              <a:rPr lang="en-US" sz="2133"/>
              <a:t> Browne</a:t>
            </a:r>
          </a:p>
        </p:txBody>
      </p:sp>
      <p:sp>
        <p:nvSpPr>
          <p:cNvPr id="49" name="Text Placeholder 12">
            <a:extLst>
              <a:ext uri="{FF2B5EF4-FFF2-40B4-BE49-F238E27FC236}">
                <a16:creationId xmlns:a16="http://schemas.microsoft.com/office/drawing/2014/main" id="{2D928F41-6FEA-4E01-8689-0F316EBFEFC7}"/>
              </a:ext>
            </a:extLst>
          </p:cNvPr>
          <p:cNvSpPr txBox="1">
            <a:spLocks/>
          </p:cNvSpPr>
          <p:nvPr/>
        </p:nvSpPr>
        <p:spPr>
          <a:xfrm>
            <a:off x="3485728"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133" b="0" i="0" u="none" strike="noStrike" kern="0" cap="none" spc="0" normalizeH="0" baseline="0" noProof="0">
                <a:ln>
                  <a:noFill/>
                </a:ln>
                <a:solidFill>
                  <a:srgbClr val="000000"/>
                </a:solidFill>
                <a:effectLst/>
                <a:uLnTx/>
                <a:uFillTx/>
                <a:latin typeface="Arial"/>
                <a:cs typeface="Arial"/>
                <a:sym typeface="Arial"/>
              </a:rPr>
              <a:t>Erich Noack</a:t>
            </a:r>
          </a:p>
        </p:txBody>
      </p:sp>
      <p:sp>
        <p:nvSpPr>
          <p:cNvPr id="50" name="Text Placeholder 12">
            <a:extLst>
              <a:ext uri="{FF2B5EF4-FFF2-40B4-BE49-F238E27FC236}">
                <a16:creationId xmlns:a16="http://schemas.microsoft.com/office/drawing/2014/main" id="{2D49158A-DC1C-42E2-867C-0886E58A797D}"/>
              </a:ext>
            </a:extLst>
          </p:cNvPr>
          <p:cNvSpPr txBox="1">
            <a:spLocks/>
          </p:cNvSpPr>
          <p:nvPr/>
        </p:nvSpPr>
        <p:spPr>
          <a:xfrm>
            <a:off x="6167815"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133" b="0" i="0" u="none" strike="noStrike" kern="0" cap="none" spc="0" normalizeH="0" baseline="0" noProof="0">
                <a:ln>
                  <a:noFill/>
                </a:ln>
                <a:solidFill>
                  <a:srgbClr val="000000"/>
                </a:solidFill>
                <a:effectLst/>
                <a:uLnTx/>
                <a:uFillTx/>
                <a:latin typeface="Arial"/>
                <a:cs typeface="Arial"/>
                <a:sym typeface="Arial"/>
              </a:rPr>
              <a:t>Charles Stubbs</a:t>
            </a:r>
          </a:p>
        </p:txBody>
      </p:sp>
      <p:sp>
        <p:nvSpPr>
          <p:cNvPr id="51" name="Text Placeholder 12">
            <a:extLst>
              <a:ext uri="{FF2B5EF4-FFF2-40B4-BE49-F238E27FC236}">
                <a16:creationId xmlns:a16="http://schemas.microsoft.com/office/drawing/2014/main" id="{99D5C3CA-8236-46E4-9CB6-C1465F643EB5}"/>
              </a:ext>
            </a:extLst>
          </p:cNvPr>
          <p:cNvSpPr txBox="1">
            <a:spLocks/>
          </p:cNvSpPr>
          <p:nvPr/>
        </p:nvSpPr>
        <p:spPr>
          <a:xfrm>
            <a:off x="8826924" y="20488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133" b="0" i="0" u="none" strike="noStrike" kern="0" cap="none" spc="0" normalizeH="0" baseline="0" noProof="0">
                <a:ln>
                  <a:noFill/>
                </a:ln>
                <a:solidFill>
                  <a:srgbClr val="000000"/>
                </a:solidFill>
                <a:effectLst/>
                <a:uLnTx/>
                <a:uFillTx/>
                <a:latin typeface="Arial"/>
                <a:cs typeface="Arial"/>
                <a:sym typeface="Arial"/>
              </a:rPr>
              <a:t>Amelia </a:t>
            </a:r>
            <a:r>
              <a:rPr kumimoji="0" lang="en-US" sz="2133" b="0" i="0" u="none" strike="noStrike" kern="0" cap="none" spc="0" normalizeH="0" baseline="0" noProof="0" err="1">
                <a:ln>
                  <a:noFill/>
                </a:ln>
                <a:solidFill>
                  <a:srgbClr val="000000"/>
                </a:solidFill>
                <a:effectLst/>
                <a:uLnTx/>
                <a:uFillTx/>
                <a:latin typeface="Arial"/>
                <a:cs typeface="Arial"/>
                <a:sym typeface="Arial"/>
              </a:rPr>
              <a:t>Veith</a:t>
            </a: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6B2C889F-F2AA-4E1A-8ABB-C40B4F752CDE}"/>
              </a:ext>
            </a:extLst>
          </p:cNvPr>
          <p:cNvSpPr txBox="1"/>
          <p:nvPr/>
        </p:nvSpPr>
        <p:spPr>
          <a:xfrm>
            <a:off x="928900" y="2439462"/>
            <a:ext cx="2477640" cy="666977"/>
          </a:xfrm>
          <a:prstGeom prst="rect">
            <a:avLst/>
          </a:prstGeom>
          <a:noFill/>
        </p:spPr>
        <p:txBody>
          <a:bodyPr wrap="square" lIns="91440" tIns="45720" rIns="91440" bIns="45720" rtlCol="0" anchor="t">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50" b="0" i="1" u="none" strike="noStrike" kern="0" cap="none" spc="0" normalizeH="0" baseline="0" noProof="0">
                <a:ln>
                  <a:noFill/>
                </a:ln>
                <a:solidFill>
                  <a:srgbClr val="000000"/>
                </a:solidFill>
                <a:effectLst/>
                <a:uLnTx/>
                <a:uFillTx/>
                <a:latin typeface="Arial"/>
                <a:ea typeface="+mn-ea"/>
                <a:cs typeface="Arial"/>
                <a:sym typeface="Arial"/>
              </a:rPr>
              <a:t>Industrial Engineer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TextBox 52">
            <a:extLst>
              <a:ext uri="{FF2B5EF4-FFF2-40B4-BE49-F238E27FC236}">
                <a16:creationId xmlns:a16="http://schemas.microsoft.com/office/drawing/2014/main" id="{DB8D0E0F-D48B-4464-8221-DDDE9CBBBEC3}"/>
              </a:ext>
            </a:extLst>
          </p:cNvPr>
          <p:cNvSpPr txBox="1"/>
          <p:nvPr/>
        </p:nvSpPr>
        <p:spPr>
          <a:xfrm>
            <a:off x="3629847" y="2439462"/>
            <a:ext cx="2477640" cy="379656"/>
          </a:xfrm>
          <a:prstGeom prst="rect">
            <a:avLst/>
          </a:prstGeom>
          <a:noFill/>
        </p:spPr>
        <p:txBody>
          <a:bodyPr wrap="square" lIns="91440" tIns="45720" rIns="91440" bIns="45720" rtlCol="0" anchor="t">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50" b="0" i="1" u="none" strike="noStrike" kern="0" cap="none" spc="0" normalizeH="0" baseline="0" noProof="0">
                <a:ln>
                  <a:noFill/>
                </a:ln>
                <a:solidFill>
                  <a:srgbClr val="000000"/>
                </a:solidFill>
                <a:effectLst/>
                <a:uLnTx/>
                <a:uFillTx/>
                <a:latin typeface="Arial"/>
                <a:ea typeface="+mn-ea"/>
                <a:cs typeface="Arial"/>
                <a:sym typeface="Arial"/>
              </a:rPr>
              <a:t>Mechanical Engineer</a:t>
            </a:r>
          </a:p>
        </p:txBody>
      </p:sp>
      <p:sp>
        <p:nvSpPr>
          <p:cNvPr id="54" name="TextBox 53">
            <a:extLst>
              <a:ext uri="{FF2B5EF4-FFF2-40B4-BE49-F238E27FC236}">
                <a16:creationId xmlns:a16="http://schemas.microsoft.com/office/drawing/2014/main" id="{6D7CE487-06D4-483A-853F-7680EB7AD0C6}"/>
              </a:ext>
            </a:extLst>
          </p:cNvPr>
          <p:cNvSpPr txBox="1"/>
          <p:nvPr/>
        </p:nvSpPr>
        <p:spPr>
          <a:xfrm>
            <a:off x="6278723" y="2441399"/>
            <a:ext cx="2477640" cy="379656"/>
          </a:xfrm>
          <a:prstGeom prst="rect">
            <a:avLst/>
          </a:prstGeom>
          <a:noFill/>
        </p:spPr>
        <p:txBody>
          <a:bodyPr wrap="square" lIns="91440" tIns="45720" rIns="91440" bIns="45720" rtlCol="0" anchor="t">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50" b="0" i="1" u="none" strike="noStrike" kern="0" cap="none" spc="0" normalizeH="0" baseline="0" noProof="0">
                <a:ln>
                  <a:noFill/>
                </a:ln>
                <a:solidFill>
                  <a:srgbClr val="000000"/>
                </a:solidFill>
                <a:effectLst/>
                <a:uLnTx/>
                <a:uFillTx/>
                <a:latin typeface="Arial"/>
                <a:ea typeface="+mn-ea"/>
                <a:cs typeface="Arial"/>
                <a:sym typeface="Arial"/>
              </a:rPr>
              <a:t>Mechanical Engineer</a:t>
            </a:r>
          </a:p>
        </p:txBody>
      </p:sp>
      <p:sp>
        <p:nvSpPr>
          <p:cNvPr id="55" name="TextBox 54">
            <a:extLst>
              <a:ext uri="{FF2B5EF4-FFF2-40B4-BE49-F238E27FC236}">
                <a16:creationId xmlns:a16="http://schemas.microsoft.com/office/drawing/2014/main" id="{71A6FAA0-F627-4634-BAA5-A69F4263B99B}"/>
              </a:ext>
            </a:extLst>
          </p:cNvPr>
          <p:cNvSpPr txBox="1"/>
          <p:nvPr/>
        </p:nvSpPr>
        <p:spPr>
          <a:xfrm>
            <a:off x="8940473" y="2412331"/>
            <a:ext cx="2477640" cy="377026"/>
          </a:xfrm>
          <a:prstGeom prst="rect">
            <a:avLst/>
          </a:prstGeom>
          <a:noFill/>
        </p:spPr>
        <p:txBody>
          <a:bodyPr wrap="square" lIns="91440" tIns="45720" rIns="91440" bIns="45720" rtlCol="0" anchor="t">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50" b="0" i="1" u="none" strike="noStrike" kern="0" cap="none" spc="0" normalizeH="0" baseline="0" noProof="0">
                <a:ln>
                  <a:noFill/>
                </a:ln>
                <a:solidFill>
                  <a:srgbClr val="000000"/>
                </a:solidFill>
                <a:effectLst/>
                <a:uLnTx/>
                <a:uFillTx/>
                <a:latin typeface="Arial"/>
                <a:ea typeface="+mn-ea"/>
                <a:cs typeface="Arial"/>
                <a:sym typeface="Arial"/>
              </a:rPr>
              <a:t>Mechanical Engineer</a:t>
            </a:r>
          </a:p>
        </p:txBody>
      </p:sp>
      <p:grpSp>
        <p:nvGrpSpPr>
          <p:cNvPr id="2" name="Group 1">
            <a:extLst>
              <a:ext uri="{FF2B5EF4-FFF2-40B4-BE49-F238E27FC236}">
                <a16:creationId xmlns:a16="http://schemas.microsoft.com/office/drawing/2014/main" id="{09694264-C3F4-4234-9FC7-B703430F8A85}"/>
              </a:ext>
            </a:extLst>
          </p:cNvPr>
          <p:cNvGrpSpPr/>
          <p:nvPr/>
        </p:nvGrpSpPr>
        <p:grpSpPr>
          <a:xfrm>
            <a:off x="9455238" y="40445"/>
            <a:ext cx="1828110" cy="1511737"/>
            <a:chOff x="9455238" y="40445"/>
            <a:chExt cx="1828110" cy="1511737"/>
          </a:xfrm>
        </p:grpSpPr>
        <p:grpSp>
          <p:nvGrpSpPr>
            <p:cNvPr id="11" name="Group 10">
              <a:extLst>
                <a:ext uri="{FF2B5EF4-FFF2-40B4-BE49-F238E27FC236}">
                  <a16:creationId xmlns:a16="http://schemas.microsoft.com/office/drawing/2014/main" id="{F1FE7948-BDE9-431B-89BD-5BA432189437}"/>
                </a:ext>
              </a:extLst>
            </p:cNvPr>
            <p:cNvGrpSpPr/>
            <p:nvPr/>
          </p:nvGrpSpPr>
          <p:grpSpPr>
            <a:xfrm>
              <a:off x="9455238" y="40445"/>
              <a:ext cx="1828110" cy="1425451"/>
              <a:chOff x="9465398" y="40445"/>
              <a:chExt cx="1828110" cy="1425451"/>
            </a:xfrm>
          </p:grpSpPr>
          <p:pic>
            <p:nvPicPr>
              <p:cNvPr id="47" name="Graphic 46" descr="Group with solid fill">
                <a:extLst>
                  <a:ext uri="{FF2B5EF4-FFF2-40B4-BE49-F238E27FC236}">
                    <a16:creationId xmlns:a16="http://schemas.microsoft.com/office/drawing/2014/main" id="{BC47A15B-E99A-4A9E-81C2-E6433641D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6728" y="40445"/>
                <a:ext cx="1425451" cy="1425451"/>
              </a:xfrm>
              <a:prstGeom prst="rect">
                <a:avLst/>
              </a:prstGeom>
            </p:spPr>
          </p:pic>
          <p:sp>
            <p:nvSpPr>
              <p:cNvPr id="7" name="Oval 6">
                <a:extLst>
                  <a:ext uri="{FF2B5EF4-FFF2-40B4-BE49-F238E27FC236}">
                    <a16:creationId xmlns:a16="http://schemas.microsoft.com/office/drawing/2014/main" id="{93786CDD-3AD9-4FFD-BD86-8CBC174977FD}"/>
                  </a:ext>
                </a:extLst>
              </p:cNvPr>
              <p:cNvSpPr/>
              <p:nvPr/>
            </p:nvSpPr>
            <p:spPr>
              <a:xfrm>
                <a:off x="9465398" y="656276"/>
                <a:ext cx="1828110" cy="71272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15" name="Straight Connector 14">
              <a:extLst>
                <a:ext uri="{FF2B5EF4-FFF2-40B4-BE49-F238E27FC236}">
                  <a16:creationId xmlns:a16="http://schemas.microsoft.com/office/drawing/2014/main" id="{C96186C0-4827-4D87-8E7D-6C7D07245B13}"/>
                </a:ext>
              </a:extLst>
            </p:cNvPr>
            <p:cNvCxnSpPr>
              <a:cxnSpLocks/>
            </p:cNvCxnSpPr>
            <p:nvPr/>
          </p:nvCxnSpPr>
          <p:spPr>
            <a:xfrm>
              <a:off x="9499615" y="1012639"/>
              <a:ext cx="0" cy="521894"/>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BBB077C8-D55C-404F-9965-BB16D35D7751}"/>
                </a:ext>
              </a:extLst>
            </p:cNvPr>
            <p:cNvCxnSpPr>
              <a:cxnSpLocks/>
            </p:cNvCxnSpPr>
            <p:nvPr/>
          </p:nvCxnSpPr>
          <p:spPr>
            <a:xfrm>
              <a:off x="11250013" y="1030288"/>
              <a:ext cx="0" cy="521894"/>
            </a:xfrm>
            <a:prstGeom prst="line">
              <a:avLst/>
            </a:prstGeom>
          </p:spPr>
          <p:style>
            <a:lnRef idx="3">
              <a:schemeClr val="dk1"/>
            </a:lnRef>
            <a:fillRef idx="0">
              <a:schemeClr val="dk1"/>
            </a:fillRef>
            <a:effectRef idx="2">
              <a:schemeClr val="dk1"/>
            </a:effectRef>
            <a:fontRef idx="minor">
              <a:schemeClr val="tx1"/>
            </a:fontRef>
          </p:style>
        </p:cxnSp>
      </p:grpSp>
      <p:sp>
        <p:nvSpPr>
          <p:cNvPr id="25" name="Google Shape;292;p31">
            <a:extLst>
              <a:ext uri="{FF2B5EF4-FFF2-40B4-BE49-F238E27FC236}">
                <a16:creationId xmlns:a16="http://schemas.microsoft.com/office/drawing/2014/main" id="{2315A2FD-7255-46A9-8F65-C52537DC8A51}"/>
              </a:ext>
            </a:extLst>
          </p:cNvPr>
          <p:cNvSpPr txBox="1"/>
          <p:nvPr/>
        </p:nvSpPr>
        <p:spPr>
          <a:xfrm>
            <a:off x="5182015" y="6156239"/>
            <a:ext cx="197160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Team 502</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9" name="Picture 8" descr="A person smiling for the camera&#10;&#10;Description automatically generated with low confidence">
            <a:extLst>
              <a:ext uri="{FF2B5EF4-FFF2-40B4-BE49-F238E27FC236}">
                <a16:creationId xmlns:a16="http://schemas.microsoft.com/office/drawing/2014/main" id="{83694C95-5532-4452-8F5B-5258C6246717}"/>
              </a:ext>
            </a:extLst>
          </p:cNvPr>
          <p:cNvPicPr>
            <a:picLocks noChangeAspect="1"/>
          </p:cNvPicPr>
          <p:nvPr/>
        </p:nvPicPr>
        <p:blipFill rotWithShape="1">
          <a:blip r:embed="rId5">
            <a:extLst>
              <a:ext uri="{28A0092B-C50C-407E-A947-70E740481C1C}">
                <a14:useLocalDpi xmlns:a14="http://schemas.microsoft.com/office/drawing/2010/main" val="0"/>
              </a:ext>
            </a:extLst>
          </a:blip>
          <a:srcRect l="11482" t="36543" r="14279" b="2904"/>
          <a:stretch/>
        </p:blipFill>
        <p:spPr>
          <a:xfrm>
            <a:off x="1107762" y="3064105"/>
            <a:ext cx="2110546" cy="2295299"/>
          </a:xfrm>
          <a:prstGeom prst="roundRect">
            <a:avLst/>
          </a:prstGeom>
        </p:spPr>
      </p:pic>
      <p:pic>
        <p:nvPicPr>
          <p:cNvPr id="12" name="Picture 11" descr="A picture containing outdoor, ground, person, sidewalk&#10;&#10;Description automatically generated">
            <a:extLst>
              <a:ext uri="{FF2B5EF4-FFF2-40B4-BE49-F238E27FC236}">
                <a16:creationId xmlns:a16="http://schemas.microsoft.com/office/drawing/2014/main" id="{D7832CBE-4DAE-44D7-BB14-133B39C9DAF9}"/>
              </a:ext>
            </a:extLst>
          </p:cNvPr>
          <p:cNvPicPr>
            <a:picLocks noChangeAspect="1"/>
          </p:cNvPicPr>
          <p:nvPr/>
        </p:nvPicPr>
        <p:blipFill rotWithShape="1">
          <a:blip r:embed="rId6">
            <a:extLst>
              <a:ext uri="{28A0092B-C50C-407E-A947-70E740481C1C}">
                <a14:useLocalDpi xmlns:a14="http://schemas.microsoft.com/office/drawing/2010/main" val="0"/>
              </a:ext>
            </a:extLst>
          </a:blip>
          <a:srcRect l="24361" t="28431" r="15805" b="22351"/>
          <a:stretch/>
        </p:blipFill>
        <p:spPr>
          <a:xfrm>
            <a:off x="9106035" y="3107945"/>
            <a:ext cx="2086588" cy="2288560"/>
          </a:xfrm>
          <a:prstGeom prst="round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3BB946E6-08EB-4AF9-A1AB-FCD6493044A1}"/>
              </a:ext>
            </a:extLst>
          </p:cNvPr>
          <p:cNvPicPr>
            <a:picLocks noChangeAspect="1"/>
          </p:cNvPicPr>
          <p:nvPr/>
        </p:nvPicPr>
        <p:blipFill rotWithShape="1">
          <a:blip r:embed="rId7">
            <a:extLst>
              <a:ext uri="{28A0092B-C50C-407E-A947-70E740481C1C}">
                <a14:useLocalDpi xmlns:a14="http://schemas.microsoft.com/office/drawing/2010/main" val="0"/>
              </a:ext>
            </a:extLst>
          </a:blip>
          <a:srcRect t="10389" b="4371"/>
          <a:stretch/>
        </p:blipFill>
        <p:spPr>
          <a:xfrm>
            <a:off x="6460224" y="3052414"/>
            <a:ext cx="2089841" cy="2338847"/>
          </a:xfrm>
          <a:prstGeom prst="roundRect">
            <a:avLst/>
          </a:prstGeom>
        </p:spPr>
      </p:pic>
      <p:pic>
        <p:nvPicPr>
          <p:cNvPr id="24" name="Picture 23" descr="A picture containing ground, outdoor, person, standing&#10;&#10;Description automatically generated">
            <a:extLst>
              <a:ext uri="{FF2B5EF4-FFF2-40B4-BE49-F238E27FC236}">
                <a16:creationId xmlns:a16="http://schemas.microsoft.com/office/drawing/2014/main" id="{3B513935-FD0E-499E-B471-7FF59F8D36E5}"/>
              </a:ext>
            </a:extLst>
          </p:cNvPr>
          <p:cNvPicPr>
            <a:picLocks noChangeAspect="1"/>
          </p:cNvPicPr>
          <p:nvPr/>
        </p:nvPicPr>
        <p:blipFill rotWithShape="1">
          <a:blip r:embed="rId8">
            <a:extLst>
              <a:ext uri="{28A0092B-C50C-407E-A947-70E740481C1C}">
                <a14:useLocalDpi xmlns:a14="http://schemas.microsoft.com/office/drawing/2010/main" val="0"/>
              </a:ext>
            </a:extLst>
          </a:blip>
          <a:srcRect l="18544" t="17590" r="17644" b="30039"/>
          <a:stretch/>
        </p:blipFill>
        <p:spPr>
          <a:xfrm>
            <a:off x="3772725" y="3052414"/>
            <a:ext cx="2132708" cy="2333810"/>
          </a:xfrm>
          <a:prstGeom prst="roundRect">
            <a:avLst/>
          </a:prstGeom>
        </p:spPr>
      </p:pic>
      <p:sp>
        <p:nvSpPr>
          <p:cNvPr id="3" name="TextBox 2">
            <a:extLst>
              <a:ext uri="{FF2B5EF4-FFF2-40B4-BE49-F238E27FC236}">
                <a16:creationId xmlns:a16="http://schemas.microsoft.com/office/drawing/2014/main" id="{E7AD73B1-AEDF-4D45-8E5F-0D87BDE3971C}"/>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 name="Group 241">
            <a:extLst>
              <a:ext uri="{FF2B5EF4-FFF2-40B4-BE49-F238E27FC236}">
                <a16:creationId xmlns:a16="http://schemas.microsoft.com/office/drawing/2014/main" id="{06E9652A-5498-4931-88D1-7C99410768CB}"/>
              </a:ext>
            </a:extLst>
          </p:cNvPr>
          <p:cNvGrpSpPr/>
          <p:nvPr/>
        </p:nvGrpSpPr>
        <p:grpSpPr>
          <a:xfrm>
            <a:off x="1824562" y="2727110"/>
            <a:ext cx="2471460" cy="2185638"/>
            <a:chOff x="2874728" y="1484415"/>
            <a:chExt cx="2155014" cy="1904538"/>
          </a:xfrm>
        </p:grpSpPr>
        <p:cxnSp>
          <p:nvCxnSpPr>
            <p:cNvPr id="274" name="Straight Connector 273">
              <a:extLst>
                <a:ext uri="{FF2B5EF4-FFF2-40B4-BE49-F238E27FC236}">
                  <a16:creationId xmlns:a16="http://schemas.microsoft.com/office/drawing/2014/main" id="{275748DF-30F4-40C6-929B-149377D056CF}"/>
                </a:ext>
              </a:extLst>
            </p:cNvPr>
            <p:cNvCxnSpPr>
              <a:cxnSpLocks/>
            </p:cNvCxnSpPr>
            <p:nvPr/>
          </p:nvCxnSpPr>
          <p:spPr>
            <a:xfrm flipV="1">
              <a:off x="2874728" y="1484415"/>
              <a:ext cx="2752" cy="1904538"/>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26D927A-F46A-432B-9DAE-30F6C5E658C2}"/>
                </a:ext>
              </a:extLst>
            </p:cNvPr>
            <p:cNvCxnSpPr>
              <a:cxnSpLocks/>
            </p:cNvCxnSpPr>
            <p:nvPr/>
          </p:nvCxnSpPr>
          <p:spPr>
            <a:xfrm flipV="1">
              <a:off x="4993459" y="1484415"/>
              <a:ext cx="0" cy="1863661"/>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B0CFAFF3-C0AE-41FB-B635-E3F6B51B42FE}"/>
                </a:ext>
              </a:extLst>
            </p:cNvPr>
            <p:cNvCxnSpPr>
              <a:cxnSpLocks/>
            </p:cNvCxnSpPr>
            <p:nvPr/>
          </p:nvCxnSpPr>
          <p:spPr>
            <a:xfrm>
              <a:off x="2889450" y="1556657"/>
              <a:ext cx="2140292" cy="0"/>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4" name="Rectangle 243">
            <a:extLst>
              <a:ext uri="{FF2B5EF4-FFF2-40B4-BE49-F238E27FC236}">
                <a16:creationId xmlns:a16="http://schemas.microsoft.com/office/drawing/2014/main" id="{4DCF3367-9D18-4E11-8F04-36BE976508F6}"/>
              </a:ext>
            </a:extLst>
          </p:cNvPr>
          <p:cNvSpPr/>
          <p:nvPr/>
        </p:nvSpPr>
        <p:spPr>
          <a:xfrm rot="18287704" flipH="1">
            <a:off x="4086707" y="4489159"/>
            <a:ext cx="252378" cy="874052"/>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1" name="Cylinder 530">
            <a:extLst>
              <a:ext uri="{FF2B5EF4-FFF2-40B4-BE49-F238E27FC236}">
                <a16:creationId xmlns:a16="http://schemas.microsoft.com/office/drawing/2014/main" id="{426018F8-B693-48FF-91BE-0C6889267515}"/>
              </a:ext>
            </a:extLst>
          </p:cNvPr>
          <p:cNvSpPr/>
          <p:nvPr/>
        </p:nvSpPr>
        <p:spPr>
          <a:xfrm rot="7366281" flipH="1">
            <a:off x="3686092" y="4355827"/>
            <a:ext cx="131621" cy="352676"/>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5" name="Group 244">
            <a:extLst>
              <a:ext uri="{FF2B5EF4-FFF2-40B4-BE49-F238E27FC236}">
                <a16:creationId xmlns:a16="http://schemas.microsoft.com/office/drawing/2014/main" id="{564ED409-6766-4BF6-A0DB-19200FD9B9AC}"/>
              </a:ext>
            </a:extLst>
          </p:cNvPr>
          <p:cNvGrpSpPr/>
          <p:nvPr/>
        </p:nvGrpSpPr>
        <p:grpSpPr>
          <a:xfrm rot="2234252">
            <a:off x="3591166" y="4597599"/>
            <a:ext cx="1221534" cy="320090"/>
            <a:chOff x="4473163" y="3132908"/>
            <a:chExt cx="1065129" cy="278922"/>
          </a:xfrm>
        </p:grpSpPr>
        <p:sp>
          <p:nvSpPr>
            <p:cNvPr id="270" name="Cylinder 269">
              <a:extLst>
                <a:ext uri="{FF2B5EF4-FFF2-40B4-BE49-F238E27FC236}">
                  <a16:creationId xmlns:a16="http://schemas.microsoft.com/office/drawing/2014/main" id="{BBF90937-2024-41B9-AC76-A0CE8E360D44}"/>
                </a:ext>
              </a:extLst>
            </p:cNvPr>
            <p:cNvSpPr/>
            <p:nvPr/>
          </p:nvSpPr>
          <p:spPr>
            <a:xfrm rot="16032477">
              <a:off x="4914456" y="2802834"/>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1" name="Cylinder 270">
              <a:extLst>
                <a:ext uri="{FF2B5EF4-FFF2-40B4-BE49-F238E27FC236}">
                  <a16:creationId xmlns:a16="http://schemas.microsoft.com/office/drawing/2014/main" id="{4BA933AF-E1F7-4702-A545-15E5922CE849}"/>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Rectangle: Top Corners Rounded 271">
              <a:extLst>
                <a:ext uri="{FF2B5EF4-FFF2-40B4-BE49-F238E27FC236}">
                  <a16:creationId xmlns:a16="http://schemas.microsoft.com/office/drawing/2014/main" id="{726E1F06-BCC4-4C36-A76A-A33EBF50C24E}"/>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46" name="Rectangle 245">
            <a:extLst>
              <a:ext uri="{FF2B5EF4-FFF2-40B4-BE49-F238E27FC236}">
                <a16:creationId xmlns:a16="http://schemas.microsoft.com/office/drawing/2014/main" id="{80371413-8152-44C0-A78F-6003062F4F28}"/>
              </a:ext>
            </a:extLst>
          </p:cNvPr>
          <p:cNvSpPr/>
          <p:nvPr/>
        </p:nvSpPr>
        <p:spPr>
          <a:xfrm rot="3312296">
            <a:off x="1816726" y="4489159"/>
            <a:ext cx="252378" cy="874052"/>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Cylinder 46">
            <a:extLst>
              <a:ext uri="{FF2B5EF4-FFF2-40B4-BE49-F238E27FC236}">
                <a16:creationId xmlns:a16="http://schemas.microsoft.com/office/drawing/2014/main" id="{8144A9E9-28A2-4CDD-B366-A78EE82997B8}"/>
              </a:ext>
            </a:extLst>
          </p:cNvPr>
          <p:cNvSpPr/>
          <p:nvPr/>
        </p:nvSpPr>
        <p:spPr>
          <a:xfrm rot="14233719">
            <a:off x="2177929" y="4378032"/>
            <a:ext cx="106216" cy="419105"/>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7" name="Group 246">
            <a:extLst>
              <a:ext uri="{FF2B5EF4-FFF2-40B4-BE49-F238E27FC236}">
                <a16:creationId xmlns:a16="http://schemas.microsoft.com/office/drawing/2014/main" id="{B2DE24F0-1725-422A-92A4-E3136E0F7253}"/>
              </a:ext>
            </a:extLst>
          </p:cNvPr>
          <p:cNvGrpSpPr/>
          <p:nvPr/>
        </p:nvGrpSpPr>
        <p:grpSpPr>
          <a:xfrm rot="19365748" flipH="1">
            <a:off x="1260987" y="4597594"/>
            <a:ext cx="1221533" cy="320094"/>
            <a:chOff x="4473164" y="3132908"/>
            <a:chExt cx="1065128" cy="278926"/>
          </a:xfrm>
        </p:grpSpPr>
        <p:sp>
          <p:nvSpPr>
            <p:cNvPr id="266" name="Cylinder 265">
              <a:extLst>
                <a:ext uri="{FF2B5EF4-FFF2-40B4-BE49-F238E27FC236}">
                  <a16:creationId xmlns:a16="http://schemas.microsoft.com/office/drawing/2014/main" id="{1E974795-4262-433C-B0D0-01B69765479E}"/>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Cylinder 266">
              <a:extLst>
                <a:ext uri="{FF2B5EF4-FFF2-40B4-BE49-F238E27FC236}">
                  <a16:creationId xmlns:a16="http://schemas.microsoft.com/office/drawing/2014/main" id="{B6841D92-F3A2-48F4-9956-42F688F00813}"/>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Rectangle: Top Corners Rounded 267">
              <a:extLst>
                <a:ext uri="{FF2B5EF4-FFF2-40B4-BE49-F238E27FC236}">
                  <a16:creationId xmlns:a16="http://schemas.microsoft.com/office/drawing/2014/main" id="{3CCA1DFA-40BD-40D2-BDE7-24BC881D5B82}"/>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43" name="Rectangle 242">
            <a:extLst>
              <a:ext uri="{FF2B5EF4-FFF2-40B4-BE49-F238E27FC236}">
                <a16:creationId xmlns:a16="http://schemas.microsoft.com/office/drawing/2014/main" id="{3C892BCF-E31D-4064-891F-DE279972B4DA}"/>
              </a:ext>
            </a:extLst>
          </p:cNvPr>
          <p:cNvSpPr/>
          <p:nvPr/>
        </p:nvSpPr>
        <p:spPr>
          <a:xfrm>
            <a:off x="2896213" y="1961049"/>
            <a:ext cx="296519" cy="137375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Cylinder 9">
            <a:extLst>
              <a:ext uri="{FF2B5EF4-FFF2-40B4-BE49-F238E27FC236}">
                <a16:creationId xmlns:a16="http://schemas.microsoft.com/office/drawing/2014/main" id="{5C50D8D6-21C0-4F12-9A67-8621DEFB3C1A}"/>
              </a:ext>
            </a:extLst>
          </p:cNvPr>
          <p:cNvSpPr/>
          <p:nvPr/>
        </p:nvSpPr>
        <p:spPr>
          <a:xfrm>
            <a:off x="2979042" y="3008268"/>
            <a:ext cx="99607" cy="278793"/>
          </a:xfrm>
          <a:prstGeom prst="can">
            <a:avLst>
              <a:gd name="adj" fmla="val 14650"/>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0B6A662C-ACF7-41A4-A885-51EEB95919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 sz="1467" b="0" i="0" u="none" strike="noStrike" kern="1200" cap="none" spc="0" normalizeH="0" baseline="0" noProof="0">
              <a:ln>
                <a:noFill/>
              </a:ln>
              <a:solidFill>
                <a:srgbClr val="000000"/>
              </a:solidFill>
              <a:effectLst/>
              <a:uLnTx/>
              <a:uFillTx/>
              <a:latin typeface="Arial"/>
              <a:cs typeface="Arial"/>
              <a:sym typeface="Arial"/>
            </a:endParaRPr>
          </a:p>
        </p:txBody>
      </p:sp>
      <p:sp>
        <p:nvSpPr>
          <p:cNvPr id="166" name="Google Shape;634;p52">
            <a:extLst>
              <a:ext uri="{FF2B5EF4-FFF2-40B4-BE49-F238E27FC236}">
                <a16:creationId xmlns:a16="http://schemas.microsoft.com/office/drawing/2014/main" id="{2601AA65-D3D4-4223-B322-72AE27CA9D0D}"/>
              </a:ext>
            </a:extLst>
          </p:cNvPr>
          <p:cNvSpPr/>
          <p:nvPr/>
        </p:nvSpPr>
        <p:spPr>
          <a:xfrm>
            <a:off x="315686" y="188262"/>
            <a:ext cx="7070786"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635;p52">
            <a:extLst>
              <a:ext uri="{FF2B5EF4-FFF2-40B4-BE49-F238E27FC236}">
                <a16:creationId xmlns:a16="http://schemas.microsoft.com/office/drawing/2014/main" id="{16AB267D-26E1-4CD7-AED5-D80C7C12B494}"/>
              </a:ext>
            </a:extLst>
          </p:cNvPr>
          <p:cNvSpPr txBox="1">
            <a:spLocks/>
          </p:cNvSpPr>
          <p:nvPr/>
        </p:nvSpPr>
        <p:spPr>
          <a:xfrm>
            <a:off x="485414" y="-88446"/>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0" i="0" u="none" strike="noStrike" kern="0" cap="none" spc="0" normalizeH="0" baseline="0" noProof="0">
                <a:ln>
                  <a:noFill/>
                </a:ln>
                <a:solidFill>
                  <a:srgbClr val="000000"/>
                </a:solidFill>
                <a:effectLst/>
                <a:uLnTx/>
                <a:uFillTx/>
                <a:latin typeface="Arial Black" panose="020B0A04020102020204" pitchFamily="34" charset="0"/>
                <a:cs typeface="Arial"/>
                <a:sym typeface="Arial"/>
              </a:rPr>
              <a:t>Test Operation – Phase 1 </a:t>
            </a:r>
            <a:endParaRPr kumimoji="0" lang="en-US" sz="32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grpSp>
        <p:nvGrpSpPr>
          <p:cNvPr id="3" name="Group 2">
            <a:extLst>
              <a:ext uri="{FF2B5EF4-FFF2-40B4-BE49-F238E27FC236}">
                <a16:creationId xmlns:a16="http://schemas.microsoft.com/office/drawing/2014/main" id="{A6AC9172-44B0-44AD-9380-E25851ECAB40}"/>
              </a:ext>
            </a:extLst>
          </p:cNvPr>
          <p:cNvGrpSpPr/>
          <p:nvPr/>
        </p:nvGrpSpPr>
        <p:grpSpPr>
          <a:xfrm>
            <a:off x="7119367" y="2477934"/>
            <a:ext cx="4129901" cy="2881225"/>
            <a:chOff x="315686" y="1111194"/>
            <a:chExt cx="4070200" cy="2885393"/>
          </a:xfrm>
        </p:grpSpPr>
        <p:sp>
          <p:nvSpPr>
            <p:cNvPr id="234" name="Rectangle: Rounded Corners 233">
              <a:extLst>
                <a:ext uri="{FF2B5EF4-FFF2-40B4-BE49-F238E27FC236}">
                  <a16:creationId xmlns:a16="http://schemas.microsoft.com/office/drawing/2014/main" id="{D303293C-F647-4064-9DDF-34FF4958C188}"/>
                </a:ext>
              </a:extLst>
            </p:cNvPr>
            <p:cNvSpPr/>
            <p:nvPr/>
          </p:nvSpPr>
          <p:spPr>
            <a:xfrm>
              <a:off x="2415283" y="1792883"/>
              <a:ext cx="1970603" cy="220370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 name="Rectangle: Rounded Corners 307">
              <a:extLst>
                <a:ext uri="{FF2B5EF4-FFF2-40B4-BE49-F238E27FC236}">
                  <a16:creationId xmlns:a16="http://schemas.microsoft.com/office/drawing/2014/main" id="{295E3D85-BC02-4635-A7CD-B9F21DD742C4}"/>
                </a:ext>
              </a:extLst>
            </p:cNvPr>
            <p:cNvSpPr/>
            <p:nvPr/>
          </p:nvSpPr>
          <p:spPr>
            <a:xfrm>
              <a:off x="315686" y="1787026"/>
              <a:ext cx="1970603" cy="220370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55" name="Group 454">
              <a:extLst>
                <a:ext uri="{FF2B5EF4-FFF2-40B4-BE49-F238E27FC236}">
                  <a16:creationId xmlns:a16="http://schemas.microsoft.com/office/drawing/2014/main" id="{04B3DEE5-8C7B-4096-AC9F-943C85ABB7FF}"/>
                </a:ext>
              </a:extLst>
            </p:cNvPr>
            <p:cNvGrpSpPr/>
            <p:nvPr/>
          </p:nvGrpSpPr>
          <p:grpSpPr>
            <a:xfrm>
              <a:off x="2664248" y="2424123"/>
              <a:ext cx="1401323" cy="1347473"/>
              <a:chOff x="6258099" y="6865943"/>
              <a:chExt cx="2157647" cy="2157647"/>
            </a:xfrm>
          </p:grpSpPr>
          <p:pic>
            <p:nvPicPr>
              <p:cNvPr id="431" name="Graphic 430" descr="Stopwatch with solid fill">
                <a:extLst>
                  <a:ext uri="{FF2B5EF4-FFF2-40B4-BE49-F238E27FC236}">
                    <a16:creationId xmlns:a16="http://schemas.microsoft.com/office/drawing/2014/main" id="{FAE79AD3-F959-42AC-8919-095B8362CC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8099" y="6865943"/>
                <a:ext cx="2157647" cy="2157647"/>
              </a:xfrm>
              <a:prstGeom prst="rect">
                <a:avLst/>
              </a:prstGeom>
            </p:spPr>
          </p:pic>
          <p:cxnSp>
            <p:nvCxnSpPr>
              <p:cNvPr id="432" name="Straight Connector 431">
                <a:extLst>
                  <a:ext uri="{FF2B5EF4-FFF2-40B4-BE49-F238E27FC236}">
                    <a16:creationId xmlns:a16="http://schemas.microsoft.com/office/drawing/2014/main" id="{82808DF4-6F8B-4C65-A918-4FB801B0145E}"/>
                  </a:ext>
                </a:extLst>
              </p:cNvPr>
              <p:cNvCxnSpPr>
                <a:cxnSpLocks/>
              </p:cNvCxnSpPr>
              <p:nvPr/>
            </p:nvCxnSpPr>
            <p:spPr>
              <a:xfrm flipH="1">
                <a:off x="7341906" y="7642696"/>
                <a:ext cx="266110" cy="35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6" name="TextBox 455">
              <a:extLst>
                <a:ext uri="{FF2B5EF4-FFF2-40B4-BE49-F238E27FC236}">
                  <a16:creationId xmlns:a16="http://schemas.microsoft.com/office/drawing/2014/main" id="{C9FC08D8-8798-4B92-8343-3159E9EA0B9A}"/>
                </a:ext>
              </a:extLst>
            </p:cNvPr>
            <p:cNvSpPr txBox="1"/>
            <p:nvPr/>
          </p:nvSpPr>
          <p:spPr>
            <a:xfrm>
              <a:off x="2466310" y="1111194"/>
              <a:ext cx="1874998"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Engagement Time</a:t>
              </a:r>
            </a:p>
          </p:txBody>
        </p:sp>
        <p:grpSp>
          <p:nvGrpSpPr>
            <p:cNvPr id="488" name="Group 487">
              <a:extLst>
                <a:ext uri="{FF2B5EF4-FFF2-40B4-BE49-F238E27FC236}">
                  <a16:creationId xmlns:a16="http://schemas.microsoft.com/office/drawing/2014/main" id="{B0A9A29F-B1F1-4E4F-8AB3-A7888C1C1F90}"/>
                </a:ext>
              </a:extLst>
            </p:cNvPr>
            <p:cNvGrpSpPr/>
            <p:nvPr/>
          </p:nvGrpSpPr>
          <p:grpSpPr>
            <a:xfrm>
              <a:off x="338067" y="2144926"/>
              <a:ext cx="1915361" cy="1481782"/>
              <a:chOff x="6843233" y="5288738"/>
              <a:chExt cx="2423753" cy="1896309"/>
            </a:xfrm>
          </p:grpSpPr>
          <p:grpSp>
            <p:nvGrpSpPr>
              <p:cNvPr id="463" name="Group 462">
                <a:extLst>
                  <a:ext uri="{FF2B5EF4-FFF2-40B4-BE49-F238E27FC236}">
                    <a16:creationId xmlns:a16="http://schemas.microsoft.com/office/drawing/2014/main" id="{1D026778-EA51-4648-BE84-EC2B6700476D}"/>
                  </a:ext>
                </a:extLst>
              </p:cNvPr>
              <p:cNvGrpSpPr/>
              <p:nvPr/>
            </p:nvGrpSpPr>
            <p:grpSpPr>
              <a:xfrm>
                <a:off x="7532066" y="6012624"/>
                <a:ext cx="1045182" cy="1172423"/>
                <a:chOff x="6642100" y="356550"/>
                <a:chExt cx="1631950" cy="1663612"/>
              </a:xfrm>
            </p:grpSpPr>
            <p:sp>
              <p:nvSpPr>
                <p:cNvPr id="464" name="Oval 463">
                  <a:extLst>
                    <a:ext uri="{FF2B5EF4-FFF2-40B4-BE49-F238E27FC236}">
                      <a16:creationId xmlns:a16="http://schemas.microsoft.com/office/drawing/2014/main" id="{8C7752A3-353E-4964-BB25-EF2EE04C7A6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5" name="Rectangle 464">
                  <a:extLst>
                    <a:ext uri="{FF2B5EF4-FFF2-40B4-BE49-F238E27FC236}">
                      <a16:creationId xmlns:a16="http://schemas.microsoft.com/office/drawing/2014/main" id="{BDEC08A6-E64E-4C94-A921-2488E560ECC0}"/>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6" name="Oval 465">
                  <a:extLst>
                    <a:ext uri="{FF2B5EF4-FFF2-40B4-BE49-F238E27FC236}">
                      <a16:creationId xmlns:a16="http://schemas.microsoft.com/office/drawing/2014/main" id="{940C9DE9-86F3-4CCE-A5D9-3935E9CA7A28}"/>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67" name="Straight Connector 466">
                  <a:extLst>
                    <a:ext uri="{FF2B5EF4-FFF2-40B4-BE49-F238E27FC236}">
                      <a16:creationId xmlns:a16="http://schemas.microsoft.com/office/drawing/2014/main" id="{42F843E5-2E14-4433-9A4D-6DF7CE35B859}"/>
                    </a:ext>
                  </a:extLst>
                </p:cNvPr>
                <p:cNvCxnSpPr>
                  <a:stCxn id="466" idx="2"/>
                  <a:endCxn id="46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8" name="Straight Connector 467">
                  <a:extLst>
                    <a:ext uri="{FF2B5EF4-FFF2-40B4-BE49-F238E27FC236}">
                      <a16:creationId xmlns:a16="http://schemas.microsoft.com/office/drawing/2014/main" id="{116E509B-ABC3-4227-A7E0-15787F113FE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69" name="Straight Connector 468">
                  <a:extLst>
                    <a:ext uri="{FF2B5EF4-FFF2-40B4-BE49-F238E27FC236}">
                      <a16:creationId xmlns:a16="http://schemas.microsoft.com/office/drawing/2014/main" id="{2E34F94E-5AB6-480C-8A88-627B12C4CB51}"/>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0" name="Straight Connector 469">
                  <a:extLst>
                    <a:ext uri="{FF2B5EF4-FFF2-40B4-BE49-F238E27FC236}">
                      <a16:creationId xmlns:a16="http://schemas.microsoft.com/office/drawing/2014/main" id="{9BD1215A-11F3-4927-8DAD-6B62196F7382}"/>
                    </a:ext>
                  </a:extLst>
                </p:cNvPr>
                <p:cNvCxnSpPr>
                  <a:cxnSpLocks/>
                  <a:stCxn id="46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1" name="Straight Connector 470">
                  <a:extLst>
                    <a:ext uri="{FF2B5EF4-FFF2-40B4-BE49-F238E27FC236}">
                      <a16:creationId xmlns:a16="http://schemas.microsoft.com/office/drawing/2014/main" id="{55CD2E28-6CB6-4830-8100-714AEAEE9A02}"/>
                    </a:ext>
                  </a:extLst>
                </p:cNvPr>
                <p:cNvCxnSpPr>
                  <a:cxnSpLocks/>
                  <a:stCxn id="466" idx="1"/>
                  <a:endCxn id="46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2" name="Straight Connector 471">
                  <a:extLst>
                    <a:ext uri="{FF2B5EF4-FFF2-40B4-BE49-F238E27FC236}">
                      <a16:creationId xmlns:a16="http://schemas.microsoft.com/office/drawing/2014/main" id="{E5013709-6A70-48F3-899A-706653A911CA}"/>
                    </a:ext>
                  </a:extLst>
                </p:cNvPr>
                <p:cNvCxnSpPr>
                  <a:stCxn id="466" idx="1"/>
                  <a:endCxn id="46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9C84BCF3-527A-46E8-90E2-A9E66F3FCA10}"/>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E722B0F4-1177-47C0-93D7-5EBC8EA1C2B0}"/>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DBDC69E7-5841-4ED1-87AD-F66ACA773C4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C290D876-8F57-4A02-9D10-8A223ACAF044}"/>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E24C47EE-3F7E-475B-9C9D-D3BB96B9404B}"/>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32D5DA11-53BC-4CE8-85F5-9BCF44591BDB}"/>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FB9B45B0-77B2-4744-ABE7-E6EFC4866BF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256AFCF-2FF7-4499-8C86-BA80C2DA57DD}"/>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E20689CE-83C1-41D3-B7EF-5EC54512F151}"/>
                    </a:ext>
                  </a:extLst>
                </p:cNvPr>
                <p:cNvCxnSpPr>
                  <a:cxnSpLocks/>
                  <a:endCxn id="46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78FA34B0-0DC3-4178-82B3-AB1E7815A268}"/>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ED81A0B7-89D3-4EDC-BCA7-E660C6C248D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84" name="Group 483">
                <a:extLst>
                  <a:ext uri="{FF2B5EF4-FFF2-40B4-BE49-F238E27FC236}">
                    <a16:creationId xmlns:a16="http://schemas.microsoft.com/office/drawing/2014/main" id="{5EF674D0-B034-4646-B443-C35D93C1A1C2}"/>
                  </a:ext>
                </a:extLst>
              </p:cNvPr>
              <p:cNvGrpSpPr/>
              <p:nvPr/>
            </p:nvGrpSpPr>
            <p:grpSpPr>
              <a:xfrm>
                <a:off x="6843233" y="6133616"/>
                <a:ext cx="2423753" cy="474249"/>
                <a:chOff x="461234" y="3791179"/>
                <a:chExt cx="3120527" cy="610583"/>
              </a:xfrm>
            </p:grpSpPr>
            <p:sp>
              <p:nvSpPr>
                <p:cNvPr id="485" name="Arrow: Right 484">
                  <a:extLst>
                    <a:ext uri="{FF2B5EF4-FFF2-40B4-BE49-F238E27FC236}">
                      <a16:creationId xmlns:a16="http://schemas.microsoft.com/office/drawing/2014/main" id="{63D6B4B1-05DD-44F3-BE88-C04E07A24BC8}"/>
                    </a:ext>
                  </a:extLst>
                </p:cNvPr>
                <p:cNvSpPr/>
                <p:nvPr/>
              </p:nvSpPr>
              <p:spPr>
                <a:xfrm rot="8478319">
                  <a:off x="2459136" y="3794507"/>
                  <a:ext cx="1122625" cy="60725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6" name="Arrow: Right 485">
                  <a:extLst>
                    <a:ext uri="{FF2B5EF4-FFF2-40B4-BE49-F238E27FC236}">
                      <a16:creationId xmlns:a16="http://schemas.microsoft.com/office/drawing/2014/main" id="{2CC7A25F-2F5A-4175-B3FA-CE5ED700CD6F}"/>
                    </a:ext>
                  </a:extLst>
                </p:cNvPr>
                <p:cNvSpPr/>
                <p:nvPr/>
              </p:nvSpPr>
              <p:spPr>
                <a:xfrm rot="13121681" flipH="1">
                  <a:off x="461234" y="3791179"/>
                  <a:ext cx="1122625" cy="60725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87" name="TextBox 486">
                <a:extLst>
                  <a:ext uri="{FF2B5EF4-FFF2-40B4-BE49-F238E27FC236}">
                    <a16:creationId xmlns:a16="http://schemas.microsoft.com/office/drawing/2014/main" id="{A4EBE5CB-CA4D-4871-93CF-6C1042505019}"/>
                  </a:ext>
                </a:extLst>
              </p:cNvPr>
              <p:cNvSpPr txBox="1"/>
              <p:nvPr/>
            </p:nvSpPr>
            <p:spPr>
              <a:xfrm>
                <a:off x="7342937" y="5288738"/>
                <a:ext cx="1528414" cy="4332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Pressure</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grpSp>
        <p:sp>
          <p:nvSpPr>
            <p:cNvPr id="518" name="TextBox 517">
              <a:extLst>
                <a:ext uri="{FF2B5EF4-FFF2-40B4-BE49-F238E27FC236}">
                  <a16:creationId xmlns:a16="http://schemas.microsoft.com/office/drawing/2014/main" id="{D0B7E0D0-18FB-4744-9F8C-F5D5B1B6205A}"/>
                </a:ext>
              </a:extLst>
            </p:cNvPr>
            <p:cNvSpPr txBox="1"/>
            <p:nvPr/>
          </p:nvSpPr>
          <p:spPr>
            <a:xfrm>
              <a:off x="338776" y="1111194"/>
              <a:ext cx="1874998" cy="715089"/>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Regulate Pressure</a:t>
              </a:r>
            </a:p>
          </p:txBody>
        </p:sp>
        <p:sp>
          <p:nvSpPr>
            <p:cNvPr id="520" name="TextBox 519">
              <a:extLst>
                <a:ext uri="{FF2B5EF4-FFF2-40B4-BE49-F238E27FC236}">
                  <a16:creationId xmlns:a16="http://schemas.microsoft.com/office/drawing/2014/main" id="{C5500527-AB79-4855-9B34-7CF3BB1F1F04}"/>
                </a:ext>
              </a:extLst>
            </p:cNvPr>
            <p:cNvSpPr txBox="1"/>
            <p:nvPr/>
          </p:nvSpPr>
          <p:spPr>
            <a:xfrm>
              <a:off x="3000546" y="2173777"/>
              <a:ext cx="806525"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1 sec</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grpSp>
      <p:sp>
        <p:nvSpPr>
          <p:cNvPr id="546" name="TextBox 545">
            <a:extLst>
              <a:ext uri="{FF2B5EF4-FFF2-40B4-BE49-F238E27FC236}">
                <a16:creationId xmlns:a16="http://schemas.microsoft.com/office/drawing/2014/main" id="{DBCE5420-B6F7-4E69-9891-BB1DBF4A5E37}"/>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237" name="Flowchart: Connector 236">
            <a:extLst>
              <a:ext uri="{FF2B5EF4-FFF2-40B4-BE49-F238E27FC236}">
                <a16:creationId xmlns:a16="http://schemas.microsoft.com/office/drawing/2014/main" id="{46579399-65FA-4611-8AD3-A70F09948B5A}"/>
              </a:ext>
            </a:extLst>
          </p:cNvPr>
          <p:cNvSpPr/>
          <p:nvPr/>
        </p:nvSpPr>
        <p:spPr>
          <a:xfrm>
            <a:off x="2636876" y="3607888"/>
            <a:ext cx="806040" cy="813572"/>
          </a:xfrm>
          <a:prstGeom prst="flowChartConnector">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8" name="Group 247">
            <a:extLst>
              <a:ext uri="{FF2B5EF4-FFF2-40B4-BE49-F238E27FC236}">
                <a16:creationId xmlns:a16="http://schemas.microsoft.com/office/drawing/2014/main" id="{2DAAECD7-B4DB-4764-89A4-D21D41CB1405}"/>
              </a:ext>
            </a:extLst>
          </p:cNvPr>
          <p:cNvGrpSpPr/>
          <p:nvPr/>
        </p:nvGrpSpPr>
        <p:grpSpPr>
          <a:xfrm>
            <a:off x="2928462" y="2102924"/>
            <a:ext cx="226965" cy="1212553"/>
            <a:chOff x="3125146" y="3723353"/>
            <a:chExt cx="197904" cy="1056604"/>
          </a:xfrm>
        </p:grpSpPr>
        <p:grpSp>
          <p:nvGrpSpPr>
            <p:cNvPr id="261" name="Group 260">
              <a:extLst>
                <a:ext uri="{FF2B5EF4-FFF2-40B4-BE49-F238E27FC236}">
                  <a16:creationId xmlns:a16="http://schemas.microsoft.com/office/drawing/2014/main" id="{069B3446-8AFC-42D9-B406-D04C15A65CC0}"/>
                </a:ext>
              </a:extLst>
            </p:cNvPr>
            <p:cNvGrpSpPr/>
            <p:nvPr/>
          </p:nvGrpSpPr>
          <p:grpSpPr>
            <a:xfrm rot="16389503">
              <a:off x="2699224" y="4170961"/>
              <a:ext cx="1050289" cy="167703"/>
              <a:chOff x="4473164" y="3244131"/>
              <a:chExt cx="1050289" cy="167703"/>
            </a:xfrm>
          </p:grpSpPr>
          <p:sp>
            <p:nvSpPr>
              <p:cNvPr id="263" name="Cylinder 262">
                <a:extLst>
                  <a:ext uri="{FF2B5EF4-FFF2-40B4-BE49-F238E27FC236}">
                    <a16:creationId xmlns:a16="http://schemas.microsoft.com/office/drawing/2014/main" id="{14E87FE8-B77A-4192-8F88-6969204BE5E3}"/>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4" name="Cylinder 263">
                <a:extLst>
                  <a:ext uri="{FF2B5EF4-FFF2-40B4-BE49-F238E27FC236}">
                    <a16:creationId xmlns:a16="http://schemas.microsoft.com/office/drawing/2014/main" id="{013F1519-7D71-4DBF-A827-E021C3D181B1}"/>
                  </a:ext>
                </a:extLst>
              </p:cNvPr>
              <p:cNvSpPr/>
              <p:nvPr/>
            </p:nvSpPr>
            <p:spPr>
              <a:xfrm rot="16032477" flipH="1">
                <a:off x="5251445" y="3092874"/>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62" name="Rectangle: Rounded Corners 261">
              <a:extLst>
                <a:ext uri="{FF2B5EF4-FFF2-40B4-BE49-F238E27FC236}">
                  <a16:creationId xmlns:a16="http://schemas.microsoft.com/office/drawing/2014/main" id="{1CAC6F93-4962-4B11-AD49-BCD088EFABF0}"/>
                </a:ext>
              </a:extLst>
            </p:cNvPr>
            <p:cNvSpPr/>
            <p:nvPr/>
          </p:nvSpPr>
          <p:spPr>
            <a:xfrm>
              <a:off x="3125146" y="3723353"/>
              <a:ext cx="197904" cy="261324"/>
            </a:xfrm>
            <a:prstGeom prst="roundRect">
              <a:avLst/>
            </a:prstGeom>
            <a:solidFill>
              <a:schemeClr val="bg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6" name="Group 45">
            <a:extLst>
              <a:ext uri="{FF2B5EF4-FFF2-40B4-BE49-F238E27FC236}">
                <a16:creationId xmlns:a16="http://schemas.microsoft.com/office/drawing/2014/main" id="{32F21862-79BA-49C6-A35E-BA1522B1A25F}"/>
              </a:ext>
            </a:extLst>
          </p:cNvPr>
          <p:cNvGrpSpPr/>
          <p:nvPr/>
        </p:nvGrpSpPr>
        <p:grpSpPr>
          <a:xfrm>
            <a:off x="2712325" y="3295873"/>
            <a:ext cx="642524" cy="163456"/>
            <a:chOff x="2712325" y="3295873"/>
            <a:chExt cx="642524" cy="163456"/>
          </a:xfrm>
        </p:grpSpPr>
        <p:grpSp>
          <p:nvGrpSpPr>
            <p:cNvPr id="241" name="Group 240">
              <a:extLst>
                <a:ext uri="{FF2B5EF4-FFF2-40B4-BE49-F238E27FC236}">
                  <a16:creationId xmlns:a16="http://schemas.microsoft.com/office/drawing/2014/main" id="{5827E999-CEEC-43FA-A443-9EDDAB56FD79}"/>
                </a:ext>
              </a:extLst>
            </p:cNvPr>
            <p:cNvGrpSpPr/>
            <p:nvPr/>
          </p:nvGrpSpPr>
          <p:grpSpPr>
            <a:xfrm>
              <a:off x="2712325" y="3336198"/>
              <a:ext cx="639815" cy="123131"/>
              <a:chOff x="2877482" y="2080333"/>
              <a:chExt cx="557893" cy="107295"/>
            </a:xfrm>
            <a:solidFill>
              <a:schemeClr val="bg2"/>
            </a:solidFill>
          </p:grpSpPr>
          <p:sp>
            <p:nvSpPr>
              <p:cNvPr id="277" name="Rectangle 276">
                <a:extLst>
                  <a:ext uri="{FF2B5EF4-FFF2-40B4-BE49-F238E27FC236}">
                    <a16:creationId xmlns:a16="http://schemas.microsoft.com/office/drawing/2014/main" id="{B09E210A-5FF8-4AAD-B2A2-F31BCA2FE79E}"/>
                  </a:ext>
                </a:extLst>
              </p:cNvPr>
              <p:cNvSpPr/>
              <p:nvPr/>
            </p:nvSpPr>
            <p:spPr>
              <a:xfrm>
                <a:off x="3067303" y="2080333"/>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8" name="Rectangle 277">
                <a:extLst>
                  <a:ext uri="{FF2B5EF4-FFF2-40B4-BE49-F238E27FC236}">
                    <a16:creationId xmlns:a16="http://schemas.microsoft.com/office/drawing/2014/main" id="{B07B4598-6AD0-4735-93CB-6167F764E2EC}"/>
                  </a:ext>
                </a:extLst>
              </p:cNvPr>
              <p:cNvSpPr/>
              <p:nvPr/>
            </p:nvSpPr>
            <p:spPr>
              <a:xfrm rot="19770037">
                <a:off x="2877482" y="2133416"/>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9" name="Rectangle 278">
                <a:extLst>
                  <a:ext uri="{FF2B5EF4-FFF2-40B4-BE49-F238E27FC236}">
                    <a16:creationId xmlns:a16="http://schemas.microsoft.com/office/drawing/2014/main" id="{414EDF0A-45CD-4480-BB70-E0FBCFA22BDA}"/>
                  </a:ext>
                </a:extLst>
              </p:cNvPr>
              <p:cNvSpPr/>
              <p:nvPr/>
            </p:nvSpPr>
            <p:spPr>
              <a:xfrm rot="1829963" flipH="1">
                <a:off x="3257124" y="2131885"/>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9" name="Group 248">
              <a:extLst>
                <a:ext uri="{FF2B5EF4-FFF2-40B4-BE49-F238E27FC236}">
                  <a16:creationId xmlns:a16="http://schemas.microsoft.com/office/drawing/2014/main" id="{568B28D3-2330-40DC-B511-924CB6A8851A}"/>
                </a:ext>
              </a:extLst>
            </p:cNvPr>
            <p:cNvGrpSpPr/>
            <p:nvPr/>
          </p:nvGrpSpPr>
          <p:grpSpPr>
            <a:xfrm>
              <a:off x="2715034" y="3295873"/>
              <a:ext cx="639815" cy="123131"/>
              <a:chOff x="2877482" y="2069267"/>
              <a:chExt cx="557893" cy="107295"/>
            </a:xfrm>
            <a:solidFill>
              <a:schemeClr val="tx1"/>
            </a:solidFill>
          </p:grpSpPr>
          <p:sp>
            <p:nvSpPr>
              <p:cNvPr id="258" name="Rectangle 257">
                <a:extLst>
                  <a:ext uri="{FF2B5EF4-FFF2-40B4-BE49-F238E27FC236}">
                    <a16:creationId xmlns:a16="http://schemas.microsoft.com/office/drawing/2014/main" id="{C13990EC-D1DC-4E7B-B245-C16B217F983E}"/>
                  </a:ext>
                </a:extLst>
              </p:cNvPr>
              <p:cNvSpPr/>
              <p:nvPr/>
            </p:nvSpPr>
            <p:spPr>
              <a:xfrm>
                <a:off x="3067303" y="2069267"/>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9" name="Rectangle 258">
                <a:extLst>
                  <a:ext uri="{FF2B5EF4-FFF2-40B4-BE49-F238E27FC236}">
                    <a16:creationId xmlns:a16="http://schemas.microsoft.com/office/drawing/2014/main" id="{4B54306F-3575-4D89-BF31-DE0AA04A73FB}"/>
                  </a:ext>
                </a:extLst>
              </p:cNvPr>
              <p:cNvSpPr/>
              <p:nvPr/>
            </p:nvSpPr>
            <p:spPr>
              <a:xfrm rot="19770037">
                <a:off x="2877482" y="2122350"/>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0" name="Rectangle 259">
                <a:extLst>
                  <a:ext uri="{FF2B5EF4-FFF2-40B4-BE49-F238E27FC236}">
                    <a16:creationId xmlns:a16="http://schemas.microsoft.com/office/drawing/2014/main" id="{418A4806-0C4E-4CCD-B5C8-031FE3E32AE2}"/>
                  </a:ext>
                </a:extLst>
              </p:cNvPr>
              <p:cNvSpPr/>
              <p:nvPr/>
            </p:nvSpPr>
            <p:spPr>
              <a:xfrm rot="1829963" flipH="1">
                <a:off x="3257124" y="212081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45" name="Group 44">
            <a:extLst>
              <a:ext uri="{FF2B5EF4-FFF2-40B4-BE49-F238E27FC236}">
                <a16:creationId xmlns:a16="http://schemas.microsoft.com/office/drawing/2014/main" id="{24EBB7E6-6CAC-4A52-8CFD-7EAC2D9644D7}"/>
              </a:ext>
            </a:extLst>
          </p:cNvPr>
          <p:cNvGrpSpPr/>
          <p:nvPr/>
        </p:nvGrpSpPr>
        <p:grpSpPr>
          <a:xfrm>
            <a:off x="2716460" y="3295124"/>
            <a:ext cx="642524" cy="163456"/>
            <a:chOff x="5530881" y="3307157"/>
            <a:chExt cx="642524" cy="163456"/>
          </a:xfrm>
        </p:grpSpPr>
        <p:sp>
          <p:nvSpPr>
            <p:cNvPr id="503" name="Rectangle 502">
              <a:extLst>
                <a:ext uri="{FF2B5EF4-FFF2-40B4-BE49-F238E27FC236}">
                  <a16:creationId xmlns:a16="http://schemas.microsoft.com/office/drawing/2014/main" id="{7D2A4FAC-EDAD-48AD-BE7E-8DD1C2D1BECC}"/>
                </a:ext>
              </a:extLst>
            </p:cNvPr>
            <p:cNvSpPr/>
            <p:nvPr/>
          </p:nvSpPr>
          <p:spPr>
            <a:xfrm>
              <a:off x="5748576" y="3347482"/>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4" name="Rectangle 503">
              <a:extLst>
                <a:ext uri="{FF2B5EF4-FFF2-40B4-BE49-F238E27FC236}">
                  <a16:creationId xmlns:a16="http://schemas.microsoft.com/office/drawing/2014/main" id="{C3937113-AF0F-4CFE-9E59-74ACC76BC964}"/>
                </a:ext>
              </a:extLst>
            </p:cNvPr>
            <p:cNvSpPr/>
            <p:nvPr/>
          </p:nvSpPr>
          <p:spPr>
            <a:xfrm rot="19770037">
              <a:off x="5530881" y="3408400"/>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5" name="Rectangle 504">
              <a:extLst>
                <a:ext uri="{FF2B5EF4-FFF2-40B4-BE49-F238E27FC236}">
                  <a16:creationId xmlns:a16="http://schemas.microsoft.com/office/drawing/2014/main" id="{E31C7D70-E7FE-439C-AF3D-A55E68F96F88}"/>
                </a:ext>
              </a:extLst>
            </p:cNvPr>
            <p:cNvSpPr/>
            <p:nvPr/>
          </p:nvSpPr>
          <p:spPr>
            <a:xfrm rot="1829963" flipH="1">
              <a:off x="5966270" y="3406643"/>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6" name="Rectangle 505">
              <a:extLst>
                <a:ext uri="{FF2B5EF4-FFF2-40B4-BE49-F238E27FC236}">
                  <a16:creationId xmlns:a16="http://schemas.microsoft.com/office/drawing/2014/main" id="{8C02BDB8-4512-4028-97C4-AD9BC502AAED}"/>
                </a:ext>
              </a:extLst>
            </p:cNvPr>
            <p:cNvSpPr/>
            <p:nvPr/>
          </p:nvSpPr>
          <p:spPr>
            <a:xfrm>
              <a:off x="5751285" y="3307157"/>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7" name="Rectangle 506">
              <a:extLst>
                <a:ext uri="{FF2B5EF4-FFF2-40B4-BE49-F238E27FC236}">
                  <a16:creationId xmlns:a16="http://schemas.microsoft.com/office/drawing/2014/main" id="{F62A4627-2A83-4F98-A80E-C9567BE6A780}"/>
                </a:ext>
              </a:extLst>
            </p:cNvPr>
            <p:cNvSpPr/>
            <p:nvPr/>
          </p:nvSpPr>
          <p:spPr>
            <a:xfrm rot="19770037">
              <a:off x="5533590" y="3368075"/>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8" name="Rectangle 507">
              <a:extLst>
                <a:ext uri="{FF2B5EF4-FFF2-40B4-BE49-F238E27FC236}">
                  <a16:creationId xmlns:a16="http://schemas.microsoft.com/office/drawing/2014/main" id="{99331758-D8D0-4E87-A6C4-5539942AFFFD}"/>
                </a:ext>
              </a:extLst>
            </p:cNvPr>
            <p:cNvSpPr/>
            <p:nvPr/>
          </p:nvSpPr>
          <p:spPr>
            <a:xfrm rot="1829963" flipH="1">
              <a:off x="5968979" y="3366317"/>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13" name="Group 512">
            <a:extLst>
              <a:ext uri="{FF2B5EF4-FFF2-40B4-BE49-F238E27FC236}">
                <a16:creationId xmlns:a16="http://schemas.microsoft.com/office/drawing/2014/main" id="{872CB87C-41C0-4FF7-BD87-FA88BF80565B}"/>
              </a:ext>
            </a:extLst>
          </p:cNvPr>
          <p:cNvGrpSpPr/>
          <p:nvPr/>
        </p:nvGrpSpPr>
        <p:grpSpPr>
          <a:xfrm rot="13982873">
            <a:off x="2135741" y="4344332"/>
            <a:ext cx="642524" cy="163456"/>
            <a:chOff x="5530881" y="3307157"/>
            <a:chExt cx="642524" cy="163456"/>
          </a:xfrm>
        </p:grpSpPr>
        <p:sp>
          <p:nvSpPr>
            <p:cNvPr id="514" name="Rectangle 513">
              <a:extLst>
                <a:ext uri="{FF2B5EF4-FFF2-40B4-BE49-F238E27FC236}">
                  <a16:creationId xmlns:a16="http://schemas.microsoft.com/office/drawing/2014/main" id="{23A48C8F-D3B0-4E59-8033-461BECCFEA2F}"/>
                </a:ext>
              </a:extLst>
            </p:cNvPr>
            <p:cNvSpPr/>
            <p:nvPr/>
          </p:nvSpPr>
          <p:spPr>
            <a:xfrm>
              <a:off x="5748576" y="3347482"/>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5" name="Rectangle 514">
              <a:extLst>
                <a:ext uri="{FF2B5EF4-FFF2-40B4-BE49-F238E27FC236}">
                  <a16:creationId xmlns:a16="http://schemas.microsoft.com/office/drawing/2014/main" id="{A41BF671-A98C-4A49-8B62-E131F176DC38}"/>
                </a:ext>
              </a:extLst>
            </p:cNvPr>
            <p:cNvSpPr/>
            <p:nvPr/>
          </p:nvSpPr>
          <p:spPr>
            <a:xfrm rot="19770037">
              <a:off x="5530881" y="3408400"/>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6" name="Rectangle 515">
              <a:extLst>
                <a:ext uri="{FF2B5EF4-FFF2-40B4-BE49-F238E27FC236}">
                  <a16:creationId xmlns:a16="http://schemas.microsoft.com/office/drawing/2014/main" id="{92D281FB-9092-4B0D-9838-0C5F918FA125}"/>
                </a:ext>
              </a:extLst>
            </p:cNvPr>
            <p:cNvSpPr/>
            <p:nvPr/>
          </p:nvSpPr>
          <p:spPr>
            <a:xfrm rot="1829963" flipH="1">
              <a:off x="5966270" y="3406643"/>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7" name="Rectangle 516">
              <a:extLst>
                <a:ext uri="{FF2B5EF4-FFF2-40B4-BE49-F238E27FC236}">
                  <a16:creationId xmlns:a16="http://schemas.microsoft.com/office/drawing/2014/main" id="{A3F6CF9C-E313-4888-91A8-43A54F9562B3}"/>
                </a:ext>
              </a:extLst>
            </p:cNvPr>
            <p:cNvSpPr/>
            <p:nvPr/>
          </p:nvSpPr>
          <p:spPr>
            <a:xfrm>
              <a:off x="5751285" y="3307157"/>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2" name="Rectangle 521">
              <a:extLst>
                <a:ext uri="{FF2B5EF4-FFF2-40B4-BE49-F238E27FC236}">
                  <a16:creationId xmlns:a16="http://schemas.microsoft.com/office/drawing/2014/main" id="{7D52DAF2-BB94-4F2A-80BC-4263199C1580}"/>
                </a:ext>
              </a:extLst>
            </p:cNvPr>
            <p:cNvSpPr/>
            <p:nvPr/>
          </p:nvSpPr>
          <p:spPr>
            <a:xfrm rot="19770037">
              <a:off x="5533590" y="3368075"/>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3" name="Rectangle 522">
              <a:extLst>
                <a:ext uri="{FF2B5EF4-FFF2-40B4-BE49-F238E27FC236}">
                  <a16:creationId xmlns:a16="http://schemas.microsoft.com/office/drawing/2014/main" id="{E8B72535-09B5-4A17-B192-43032C29CFEF}"/>
                </a:ext>
              </a:extLst>
            </p:cNvPr>
            <p:cNvSpPr/>
            <p:nvPr/>
          </p:nvSpPr>
          <p:spPr>
            <a:xfrm rot="1829963" flipH="1">
              <a:off x="5968979" y="3366317"/>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32" name="Group 531">
            <a:extLst>
              <a:ext uri="{FF2B5EF4-FFF2-40B4-BE49-F238E27FC236}">
                <a16:creationId xmlns:a16="http://schemas.microsoft.com/office/drawing/2014/main" id="{47A54E3E-B270-45A9-996D-D435E0ACDEB8}"/>
              </a:ext>
            </a:extLst>
          </p:cNvPr>
          <p:cNvGrpSpPr/>
          <p:nvPr/>
        </p:nvGrpSpPr>
        <p:grpSpPr>
          <a:xfrm rot="7617127" flipH="1">
            <a:off x="3292441" y="4342875"/>
            <a:ext cx="642524" cy="163456"/>
            <a:chOff x="5530881" y="3307157"/>
            <a:chExt cx="642524" cy="163456"/>
          </a:xfrm>
        </p:grpSpPr>
        <p:sp>
          <p:nvSpPr>
            <p:cNvPr id="533" name="Rectangle 532">
              <a:extLst>
                <a:ext uri="{FF2B5EF4-FFF2-40B4-BE49-F238E27FC236}">
                  <a16:creationId xmlns:a16="http://schemas.microsoft.com/office/drawing/2014/main" id="{3CFF412E-4A7F-4162-94D9-854353532572}"/>
                </a:ext>
              </a:extLst>
            </p:cNvPr>
            <p:cNvSpPr/>
            <p:nvPr/>
          </p:nvSpPr>
          <p:spPr>
            <a:xfrm>
              <a:off x="5748576" y="3347482"/>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4" name="Rectangle 533">
              <a:extLst>
                <a:ext uri="{FF2B5EF4-FFF2-40B4-BE49-F238E27FC236}">
                  <a16:creationId xmlns:a16="http://schemas.microsoft.com/office/drawing/2014/main" id="{9515D054-04DF-474D-87AC-B30D8FE266EA}"/>
                </a:ext>
              </a:extLst>
            </p:cNvPr>
            <p:cNvSpPr/>
            <p:nvPr/>
          </p:nvSpPr>
          <p:spPr>
            <a:xfrm rot="19770037">
              <a:off x="5530881" y="3408400"/>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5" name="Rectangle 534">
              <a:extLst>
                <a:ext uri="{FF2B5EF4-FFF2-40B4-BE49-F238E27FC236}">
                  <a16:creationId xmlns:a16="http://schemas.microsoft.com/office/drawing/2014/main" id="{BD91B1AA-7C07-44EA-B005-E15A488F840D}"/>
                </a:ext>
              </a:extLst>
            </p:cNvPr>
            <p:cNvSpPr/>
            <p:nvPr/>
          </p:nvSpPr>
          <p:spPr>
            <a:xfrm rot="1829963" flipH="1">
              <a:off x="5966270" y="3406643"/>
              <a:ext cx="204426" cy="6221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6" name="Rectangle 535">
              <a:extLst>
                <a:ext uri="{FF2B5EF4-FFF2-40B4-BE49-F238E27FC236}">
                  <a16:creationId xmlns:a16="http://schemas.microsoft.com/office/drawing/2014/main" id="{B6033FAB-8425-4F5A-856B-12E2D01C5D6F}"/>
                </a:ext>
              </a:extLst>
            </p:cNvPr>
            <p:cNvSpPr/>
            <p:nvPr/>
          </p:nvSpPr>
          <p:spPr>
            <a:xfrm>
              <a:off x="5751285" y="3307157"/>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7" name="Rectangle 536">
              <a:extLst>
                <a:ext uri="{FF2B5EF4-FFF2-40B4-BE49-F238E27FC236}">
                  <a16:creationId xmlns:a16="http://schemas.microsoft.com/office/drawing/2014/main" id="{C6A5381E-3BBC-44BF-9EC4-FB189B17BA85}"/>
                </a:ext>
              </a:extLst>
            </p:cNvPr>
            <p:cNvSpPr/>
            <p:nvPr/>
          </p:nvSpPr>
          <p:spPr>
            <a:xfrm rot="19770037">
              <a:off x="5533590" y="3368075"/>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8" name="Rectangle 537">
              <a:extLst>
                <a:ext uri="{FF2B5EF4-FFF2-40B4-BE49-F238E27FC236}">
                  <a16:creationId xmlns:a16="http://schemas.microsoft.com/office/drawing/2014/main" id="{313FE5F3-C9A9-4B45-A779-1F0ABA95C64E}"/>
                </a:ext>
              </a:extLst>
            </p:cNvPr>
            <p:cNvSpPr/>
            <p:nvPr/>
          </p:nvSpPr>
          <p:spPr>
            <a:xfrm rot="1829963" flipH="1">
              <a:off x="5968979" y="3366317"/>
              <a:ext cx="204426" cy="622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49" name="Straight Connector 48">
            <a:extLst>
              <a:ext uri="{FF2B5EF4-FFF2-40B4-BE49-F238E27FC236}">
                <a16:creationId xmlns:a16="http://schemas.microsoft.com/office/drawing/2014/main" id="{5D7C5268-4917-47B8-B978-DEC0429DF03E}"/>
              </a:ext>
            </a:extLst>
          </p:cNvPr>
          <p:cNvCxnSpPr/>
          <p:nvPr/>
        </p:nvCxnSpPr>
        <p:spPr>
          <a:xfrm flipV="1">
            <a:off x="1841446" y="2810015"/>
            <a:ext cx="660593" cy="694381"/>
          </a:xfrm>
          <a:prstGeom prst="line">
            <a:avLst/>
          </a:prstGeom>
          <a:ln w="152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DCE6B460-E4D4-46AF-83F4-4A6F7BC8FABF}"/>
              </a:ext>
            </a:extLst>
          </p:cNvPr>
          <p:cNvCxnSpPr>
            <a:cxnSpLocks/>
          </p:cNvCxnSpPr>
          <p:nvPr/>
        </p:nvCxnSpPr>
        <p:spPr>
          <a:xfrm flipH="1" flipV="1">
            <a:off x="3590344" y="2807902"/>
            <a:ext cx="660593" cy="694381"/>
          </a:xfrm>
          <a:prstGeom prst="line">
            <a:avLst/>
          </a:prstGeom>
          <a:ln w="152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40" name="TextBox 539">
            <a:extLst>
              <a:ext uri="{FF2B5EF4-FFF2-40B4-BE49-F238E27FC236}">
                <a16:creationId xmlns:a16="http://schemas.microsoft.com/office/drawing/2014/main" id="{01E3049F-67DC-4209-9146-E8DAA0BC0B86}"/>
              </a:ext>
            </a:extLst>
          </p:cNvPr>
          <p:cNvSpPr txBox="1"/>
          <p:nvPr/>
        </p:nvSpPr>
        <p:spPr>
          <a:xfrm>
            <a:off x="7993140" y="1218228"/>
            <a:ext cx="2379106" cy="1055608"/>
          </a:xfrm>
          <a:prstGeom prst="roundRect">
            <a:avLst/>
          </a:prstGeom>
          <a:solidFill>
            <a:schemeClr val="accent6">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Targets Evaluated</a:t>
            </a:r>
          </a:p>
        </p:txBody>
      </p:sp>
      <p:sp>
        <p:nvSpPr>
          <p:cNvPr id="99" name="Google Shape;292;p31">
            <a:extLst>
              <a:ext uri="{FF2B5EF4-FFF2-40B4-BE49-F238E27FC236}">
                <a16:creationId xmlns:a16="http://schemas.microsoft.com/office/drawing/2014/main" id="{19EFC780-0707-4A6E-8EED-8446E69C5F43}"/>
              </a:ext>
            </a:extLst>
          </p:cNvPr>
          <p:cNvSpPr txBox="1"/>
          <p:nvPr/>
        </p:nvSpPr>
        <p:spPr>
          <a:xfrm>
            <a:off x="10340320" y="5557408"/>
            <a:ext cx="2230875"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Charles Stubbs</a:t>
            </a:r>
          </a:p>
        </p:txBody>
      </p:sp>
    </p:spTree>
    <p:extLst>
      <p:ext uri="{BB962C8B-B14F-4D97-AF65-F5344CB8AC3E}">
        <p14:creationId xmlns:p14="http://schemas.microsoft.com/office/powerpoint/2010/main" val="15587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00091 2.22222E-6 L 0.00104 0.04537 " pathEditMode="relative" rAng="0" ptsTypes="AA">
                                      <p:cBhvr>
                                        <p:cTn id="12" dur="2000" fill="hold"/>
                                        <p:tgtEl>
                                          <p:spTgt spid="10"/>
                                        </p:tgtEl>
                                        <p:attrNameLst>
                                          <p:attrName>ppt_x</p:attrName>
                                          <p:attrName>ppt_y</p:attrName>
                                        </p:attrNameLst>
                                      </p:cBhvr>
                                      <p:rCtr x="0" y="2269"/>
                                    </p:animMotion>
                                  </p:childTnLst>
                                </p:cTn>
                              </p:par>
                              <p:par>
                                <p:cTn id="13" presetID="42" presetClass="path" presetSubtype="0" accel="50000" decel="50000" fill="hold" nodeType="withEffect">
                                  <p:stCondLst>
                                    <p:cond delay="0"/>
                                  </p:stCondLst>
                                  <p:childTnLst>
                                    <p:animMotion origin="layout" path="M 1.45833E-6 -1.11111E-6 L -0.00026 0.02732 " pathEditMode="relative" rAng="0" ptsTypes="AA">
                                      <p:cBhvr>
                                        <p:cTn id="14" dur="2000" fill="hold"/>
                                        <p:tgtEl>
                                          <p:spTgt spid="45"/>
                                        </p:tgtEl>
                                        <p:attrNameLst>
                                          <p:attrName>ppt_x</p:attrName>
                                          <p:attrName>ppt_y</p:attrName>
                                        </p:attrNameLst>
                                      </p:cBhvr>
                                      <p:rCtr x="-13" y="1366"/>
                                    </p:animMotion>
                                  </p:childTnLst>
                                </p:cTn>
                              </p:par>
                              <p:par>
                                <p:cTn id="15" presetID="42" presetClass="path" presetSubtype="0" accel="50000" decel="50000" fill="hold" nodeType="withEffect">
                                  <p:stCondLst>
                                    <p:cond delay="0"/>
                                  </p:stCondLst>
                                  <p:childTnLst>
                                    <p:animMotion origin="layout" path="M -2.29167E-6 -3.7037E-7 L 0.01901 -0.01875 " pathEditMode="relative" rAng="0" ptsTypes="AA">
                                      <p:cBhvr>
                                        <p:cTn id="16" dur="2000" fill="hold"/>
                                        <p:tgtEl>
                                          <p:spTgt spid="513"/>
                                        </p:tgtEl>
                                        <p:attrNameLst>
                                          <p:attrName>ppt_x</p:attrName>
                                          <p:attrName>ppt_y</p:attrName>
                                        </p:attrNameLst>
                                      </p:cBhvr>
                                      <p:rCtr x="951" y="-949"/>
                                    </p:animMotion>
                                  </p:childTnLst>
                                </p:cTn>
                              </p:par>
                              <p:par>
                                <p:cTn id="17" presetID="42" presetClass="path" presetSubtype="0" accel="50000" decel="50000" fill="hold" grpId="0" nodeType="withEffect">
                                  <p:stCondLst>
                                    <p:cond delay="0"/>
                                  </p:stCondLst>
                                  <p:childTnLst>
                                    <p:animMotion origin="layout" path="M -2.70833E-6 -1.48148E-6 L 0.02227 -0.02546 " pathEditMode="relative" rAng="0" ptsTypes="AA">
                                      <p:cBhvr>
                                        <p:cTn id="18" dur="2000" fill="hold"/>
                                        <p:tgtEl>
                                          <p:spTgt spid="47"/>
                                        </p:tgtEl>
                                        <p:attrNameLst>
                                          <p:attrName>ppt_x</p:attrName>
                                          <p:attrName>ppt_y</p:attrName>
                                        </p:attrNameLst>
                                      </p:cBhvr>
                                      <p:rCtr x="1107" y="-1273"/>
                                    </p:animMotion>
                                  </p:childTnLst>
                                </p:cTn>
                              </p:par>
                              <p:par>
                                <p:cTn id="19" presetID="42" presetClass="path" presetSubtype="0" accel="50000" decel="50000" fill="hold" grpId="0" nodeType="withEffect">
                                  <p:stCondLst>
                                    <p:cond delay="0"/>
                                  </p:stCondLst>
                                  <p:childTnLst>
                                    <p:animMotion origin="layout" path="M 0.00052 0.00046 L -0.01328 -0.0162 " pathEditMode="relative" rAng="0" ptsTypes="AA">
                                      <p:cBhvr>
                                        <p:cTn id="20" dur="2000" fill="hold"/>
                                        <p:tgtEl>
                                          <p:spTgt spid="531"/>
                                        </p:tgtEl>
                                        <p:attrNameLst>
                                          <p:attrName>ppt_x</p:attrName>
                                          <p:attrName>ppt_y</p:attrName>
                                        </p:attrNameLst>
                                      </p:cBhvr>
                                      <p:rCtr x="-690" y="-833"/>
                                    </p:animMotion>
                                  </p:childTnLst>
                                </p:cTn>
                              </p:par>
                              <p:par>
                                <p:cTn id="21" presetID="42" presetClass="path" presetSubtype="0" accel="50000" decel="50000" fill="hold" nodeType="withEffect">
                                  <p:stCondLst>
                                    <p:cond delay="0"/>
                                  </p:stCondLst>
                                  <p:childTnLst>
                                    <p:animMotion origin="layout" path="M -4.16667E-6 1.11111E-6 L -0.0177 -0.02037 " pathEditMode="relative" rAng="0" ptsTypes="AA">
                                      <p:cBhvr>
                                        <p:cTn id="22" dur="2000" fill="hold"/>
                                        <p:tgtEl>
                                          <p:spTgt spid="532"/>
                                        </p:tgtEl>
                                        <p:attrNameLst>
                                          <p:attrName>ppt_x</p:attrName>
                                          <p:attrName>ppt_y</p:attrName>
                                        </p:attrNameLst>
                                      </p:cBhvr>
                                      <p:rCtr x="-885"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p:bldP spid="4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6A662C-ACF7-41A4-A885-51EEB95919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 sz="1467" b="0" i="0" u="none" strike="noStrike" kern="1200" cap="none" spc="0" normalizeH="0" baseline="0" noProof="0">
              <a:ln>
                <a:noFill/>
              </a:ln>
              <a:solidFill>
                <a:srgbClr val="000000"/>
              </a:solidFill>
              <a:effectLst/>
              <a:uLnTx/>
              <a:uFillTx/>
              <a:latin typeface="Arial"/>
              <a:cs typeface="Arial"/>
              <a:sym typeface="Arial"/>
            </a:endParaRPr>
          </a:p>
        </p:txBody>
      </p:sp>
      <p:sp>
        <p:nvSpPr>
          <p:cNvPr id="166" name="Google Shape;634;p52">
            <a:extLst>
              <a:ext uri="{FF2B5EF4-FFF2-40B4-BE49-F238E27FC236}">
                <a16:creationId xmlns:a16="http://schemas.microsoft.com/office/drawing/2014/main" id="{2601AA65-D3D4-4223-B322-72AE27CA9D0D}"/>
              </a:ext>
            </a:extLst>
          </p:cNvPr>
          <p:cNvSpPr/>
          <p:nvPr/>
        </p:nvSpPr>
        <p:spPr>
          <a:xfrm>
            <a:off x="315686" y="188262"/>
            <a:ext cx="7070786"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635;p52">
            <a:extLst>
              <a:ext uri="{FF2B5EF4-FFF2-40B4-BE49-F238E27FC236}">
                <a16:creationId xmlns:a16="http://schemas.microsoft.com/office/drawing/2014/main" id="{16AB267D-26E1-4CD7-AED5-D80C7C12B494}"/>
              </a:ext>
            </a:extLst>
          </p:cNvPr>
          <p:cNvSpPr txBox="1">
            <a:spLocks/>
          </p:cNvSpPr>
          <p:nvPr/>
        </p:nvSpPr>
        <p:spPr>
          <a:xfrm>
            <a:off x="485414" y="-88446"/>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0" i="0" u="none" strike="noStrike" kern="0" cap="none" spc="0" normalizeH="0" baseline="0" noProof="0">
                <a:ln>
                  <a:noFill/>
                </a:ln>
                <a:solidFill>
                  <a:srgbClr val="000000"/>
                </a:solidFill>
                <a:effectLst/>
                <a:uLnTx/>
                <a:uFillTx/>
                <a:latin typeface="Arial Black" panose="020B0A04020102020204" pitchFamily="34" charset="0"/>
                <a:cs typeface="Arial"/>
                <a:sym typeface="Arial"/>
              </a:rPr>
              <a:t>Test Operation – Phase 2 </a:t>
            </a:r>
            <a:endParaRPr kumimoji="0" lang="en-US" sz="32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sp>
        <p:nvSpPr>
          <p:cNvPr id="546" name="TextBox 545">
            <a:extLst>
              <a:ext uri="{FF2B5EF4-FFF2-40B4-BE49-F238E27FC236}">
                <a16:creationId xmlns:a16="http://schemas.microsoft.com/office/drawing/2014/main" id="{DBCE5420-B6F7-4E69-9891-BB1DBF4A5E37}"/>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547" name="Google Shape;292;p31">
            <a:extLst>
              <a:ext uri="{FF2B5EF4-FFF2-40B4-BE49-F238E27FC236}">
                <a16:creationId xmlns:a16="http://schemas.microsoft.com/office/drawing/2014/main" id="{6624757E-449B-4C20-B00E-76953859E618}"/>
              </a:ext>
            </a:extLst>
          </p:cNvPr>
          <p:cNvSpPr txBox="1"/>
          <p:nvPr/>
        </p:nvSpPr>
        <p:spPr>
          <a:xfrm>
            <a:off x="10340320" y="5557408"/>
            <a:ext cx="2230875"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Charles Stubbs</a:t>
            </a:r>
          </a:p>
        </p:txBody>
      </p:sp>
      <p:grpSp>
        <p:nvGrpSpPr>
          <p:cNvPr id="100" name="Group 99">
            <a:extLst>
              <a:ext uri="{FF2B5EF4-FFF2-40B4-BE49-F238E27FC236}">
                <a16:creationId xmlns:a16="http://schemas.microsoft.com/office/drawing/2014/main" id="{28D84FC9-8074-49B3-89C3-87C8DD679DB6}"/>
              </a:ext>
            </a:extLst>
          </p:cNvPr>
          <p:cNvGrpSpPr/>
          <p:nvPr/>
        </p:nvGrpSpPr>
        <p:grpSpPr>
          <a:xfrm>
            <a:off x="347502" y="2629097"/>
            <a:ext cx="3586187" cy="3096853"/>
            <a:chOff x="1496551" y="3402469"/>
            <a:chExt cx="2085944" cy="1810263"/>
          </a:xfrm>
        </p:grpSpPr>
        <p:grpSp>
          <p:nvGrpSpPr>
            <p:cNvPr id="101" name="Group 100">
              <a:extLst>
                <a:ext uri="{FF2B5EF4-FFF2-40B4-BE49-F238E27FC236}">
                  <a16:creationId xmlns:a16="http://schemas.microsoft.com/office/drawing/2014/main" id="{E28D009D-7F83-49C3-8815-05B6828BB08E}"/>
                </a:ext>
              </a:extLst>
            </p:cNvPr>
            <p:cNvGrpSpPr/>
            <p:nvPr/>
          </p:nvGrpSpPr>
          <p:grpSpPr>
            <a:xfrm>
              <a:off x="1496551" y="3402469"/>
              <a:ext cx="2085944" cy="1810263"/>
              <a:chOff x="1602890" y="906118"/>
              <a:chExt cx="3110397" cy="2693742"/>
            </a:xfrm>
          </p:grpSpPr>
          <p:sp>
            <p:nvSpPr>
              <p:cNvPr id="104" name="Flowchart: Connector 103">
                <a:extLst>
                  <a:ext uri="{FF2B5EF4-FFF2-40B4-BE49-F238E27FC236}">
                    <a16:creationId xmlns:a16="http://schemas.microsoft.com/office/drawing/2014/main" id="{87AA7989-8189-42E5-99C8-598D30BC989D}"/>
                  </a:ext>
                </a:extLst>
              </p:cNvPr>
              <p:cNvSpPr/>
              <p:nvPr/>
            </p:nvSpPr>
            <p:spPr>
              <a:xfrm>
                <a:off x="2682608" y="2294272"/>
                <a:ext cx="930025" cy="902283"/>
              </a:xfrm>
              <a:prstGeom prst="flowChartConnector">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5" name="Group 104">
                <a:extLst>
                  <a:ext uri="{FF2B5EF4-FFF2-40B4-BE49-F238E27FC236}">
                    <a16:creationId xmlns:a16="http://schemas.microsoft.com/office/drawing/2014/main" id="{BEC7DE14-686A-41C1-B0C1-7B7BF6B7BC8A}"/>
                  </a:ext>
                </a:extLst>
              </p:cNvPr>
              <p:cNvGrpSpPr/>
              <p:nvPr/>
            </p:nvGrpSpPr>
            <p:grpSpPr>
              <a:xfrm>
                <a:off x="1602890" y="906118"/>
                <a:ext cx="3110397" cy="2693742"/>
                <a:chOff x="1602890" y="906118"/>
                <a:chExt cx="3110397" cy="2693742"/>
              </a:xfrm>
            </p:grpSpPr>
            <p:grpSp>
              <p:nvGrpSpPr>
                <p:cNvPr id="106" name="Group 105">
                  <a:extLst>
                    <a:ext uri="{FF2B5EF4-FFF2-40B4-BE49-F238E27FC236}">
                      <a16:creationId xmlns:a16="http://schemas.microsoft.com/office/drawing/2014/main" id="{963D8C54-E913-4906-8AB4-A12D9DA3ED1C}"/>
                    </a:ext>
                  </a:extLst>
                </p:cNvPr>
                <p:cNvGrpSpPr/>
                <p:nvPr/>
              </p:nvGrpSpPr>
              <p:grpSpPr>
                <a:xfrm rot="7458273">
                  <a:off x="3305850" y="2948657"/>
                  <a:ext cx="557888" cy="107302"/>
                  <a:chOff x="2866704" y="2170655"/>
                  <a:chExt cx="557888" cy="107302"/>
                </a:xfrm>
                <a:solidFill>
                  <a:schemeClr val="bg2"/>
                </a:solidFill>
              </p:grpSpPr>
              <p:sp>
                <p:nvSpPr>
                  <p:cNvPr id="150" name="Rectangle 149">
                    <a:extLst>
                      <a:ext uri="{FF2B5EF4-FFF2-40B4-BE49-F238E27FC236}">
                        <a16:creationId xmlns:a16="http://schemas.microsoft.com/office/drawing/2014/main" id="{81107CC0-E66C-441D-B697-06449B961021}"/>
                      </a:ext>
                    </a:extLst>
                  </p:cNvPr>
                  <p:cNvSpPr/>
                  <p:nvPr/>
                </p:nvSpPr>
                <p:spPr>
                  <a:xfrm>
                    <a:off x="3056531" y="2170655"/>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3984E249-50A3-41AE-86D3-E33AFBB41630}"/>
                      </a:ext>
                    </a:extLst>
                  </p:cNvPr>
                  <p:cNvSpPr/>
                  <p:nvPr/>
                </p:nvSpPr>
                <p:spPr>
                  <a:xfrm rot="19770037">
                    <a:off x="2866704" y="2223745"/>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B1BBD539-FFA9-4624-8A1A-E7BC54652BA9}"/>
                      </a:ext>
                    </a:extLst>
                  </p:cNvPr>
                  <p:cNvSpPr/>
                  <p:nvPr/>
                </p:nvSpPr>
                <p:spPr>
                  <a:xfrm rot="1829963" flipH="1">
                    <a:off x="3246341" y="2222222"/>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7" name="Group 106">
                  <a:extLst>
                    <a:ext uri="{FF2B5EF4-FFF2-40B4-BE49-F238E27FC236}">
                      <a16:creationId xmlns:a16="http://schemas.microsoft.com/office/drawing/2014/main" id="{89904332-0A82-4CD8-9C51-8BB2303B9ADE}"/>
                    </a:ext>
                  </a:extLst>
                </p:cNvPr>
                <p:cNvGrpSpPr/>
                <p:nvPr/>
              </p:nvGrpSpPr>
              <p:grpSpPr>
                <a:xfrm rot="14141727" flipH="1">
                  <a:off x="2445904" y="2953313"/>
                  <a:ext cx="557884" cy="107290"/>
                  <a:chOff x="2866711" y="2170661"/>
                  <a:chExt cx="557884" cy="107290"/>
                </a:xfrm>
                <a:solidFill>
                  <a:schemeClr val="bg2"/>
                </a:solidFill>
              </p:grpSpPr>
              <p:sp>
                <p:nvSpPr>
                  <p:cNvPr id="147" name="Rectangle 146">
                    <a:extLst>
                      <a:ext uri="{FF2B5EF4-FFF2-40B4-BE49-F238E27FC236}">
                        <a16:creationId xmlns:a16="http://schemas.microsoft.com/office/drawing/2014/main" id="{45F7E0FC-540B-4AF5-8F49-660C9C8C407D}"/>
                      </a:ext>
                    </a:extLst>
                  </p:cNvPr>
                  <p:cNvSpPr/>
                  <p:nvPr/>
                </p:nvSpPr>
                <p:spPr>
                  <a:xfrm>
                    <a:off x="3056525" y="217066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8" name="Rectangle 147">
                    <a:extLst>
                      <a:ext uri="{FF2B5EF4-FFF2-40B4-BE49-F238E27FC236}">
                        <a16:creationId xmlns:a16="http://schemas.microsoft.com/office/drawing/2014/main" id="{1304914B-DCB3-42DD-AE92-B1A96CCE6AAA}"/>
                      </a:ext>
                    </a:extLst>
                  </p:cNvPr>
                  <p:cNvSpPr/>
                  <p:nvPr/>
                </p:nvSpPr>
                <p:spPr>
                  <a:xfrm rot="19770037">
                    <a:off x="2866711" y="2223739"/>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9" name="Rectangle 148">
                    <a:extLst>
                      <a:ext uri="{FF2B5EF4-FFF2-40B4-BE49-F238E27FC236}">
                        <a16:creationId xmlns:a16="http://schemas.microsoft.com/office/drawing/2014/main" id="{BFD68EC9-FB57-4010-A340-7837955F4615}"/>
                      </a:ext>
                    </a:extLst>
                  </p:cNvPr>
                  <p:cNvSpPr/>
                  <p:nvPr/>
                </p:nvSpPr>
                <p:spPr>
                  <a:xfrm rot="1829963" flipH="1">
                    <a:off x="3246344" y="2222224"/>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8" name="Group 107">
                  <a:extLst>
                    <a:ext uri="{FF2B5EF4-FFF2-40B4-BE49-F238E27FC236}">
                      <a16:creationId xmlns:a16="http://schemas.microsoft.com/office/drawing/2014/main" id="{C6814634-7CE0-4F47-9DC1-D1095FFCA1E8}"/>
                    </a:ext>
                  </a:extLst>
                </p:cNvPr>
                <p:cNvGrpSpPr/>
                <p:nvPr/>
              </p:nvGrpSpPr>
              <p:grpSpPr>
                <a:xfrm>
                  <a:off x="2875120" y="2206961"/>
                  <a:ext cx="557893" cy="107295"/>
                  <a:chOff x="2877482" y="2182888"/>
                  <a:chExt cx="557893" cy="107295"/>
                </a:xfrm>
                <a:solidFill>
                  <a:schemeClr val="bg2"/>
                </a:solidFill>
              </p:grpSpPr>
              <p:sp>
                <p:nvSpPr>
                  <p:cNvPr id="144" name="Rectangle 143">
                    <a:extLst>
                      <a:ext uri="{FF2B5EF4-FFF2-40B4-BE49-F238E27FC236}">
                        <a16:creationId xmlns:a16="http://schemas.microsoft.com/office/drawing/2014/main" id="{5A7D3C7B-EC26-4B05-90CD-1F21DCB27008}"/>
                      </a:ext>
                    </a:extLst>
                  </p:cNvPr>
                  <p:cNvSpPr/>
                  <p:nvPr/>
                </p:nvSpPr>
                <p:spPr>
                  <a:xfrm>
                    <a:off x="3067303" y="2182888"/>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5" name="Rectangle 144">
                    <a:extLst>
                      <a:ext uri="{FF2B5EF4-FFF2-40B4-BE49-F238E27FC236}">
                        <a16:creationId xmlns:a16="http://schemas.microsoft.com/office/drawing/2014/main" id="{C1AD1384-F204-4292-AD4C-45539862878D}"/>
                      </a:ext>
                    </a:extLst>
                  </p:cNvPr>
                  <p:cNvSpPr/>
                  <p:nvPr/>
                </p:nvSpPr>
                <p:spPr>
                  <a:xfrm rot="19770037">
                    <a:off x="2877482" y="223597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6" name="Rectangle 145">
                    <a:extLst>
                      <a:ext uri="{FF2B5EF4-FFF2-40B4-BE49-F238E27FC236}">
                        <a16:creationId xmlns:a16="http://schemas.microsoft.com/office/drawing/2014/main" id="{AF811398-7E5D-47C1-A77E-536826668912}"/>
                      </a:ext>
                    </a:extLst>
                  </p:cNvPr>
                  <p:cNvSpPr/>
                  <p:nvPr/>
                </p:nvSpPr>
                <p:spPr>
                  <a:xfrm rot="1829963" flipH="1">
                    <a:off x="3257124" y="2234446"/>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4EADF968-125A-4464-94B7-03BD63C02305}"/>
                    </a:ext>
                  </a:extLst>
                </p:cNvPr>
                <p:cNvGrpSpPr/>
                <p:nvPr/>
              </p:nvGrpSpPr>
              <p:grpSpPr>
                <a:xfrm>
                  <a:off x="2073211" y="1532500"/>
                  <a:ext cx="2252872" cy="1936443"/>
                  <a:chOff x="2874728" y="1443261"/>
                  <a:chExt cx="2252872" cy="1936443"/>
                </a:xfrm>
              </p:grpSpPr>
              <p:cxnSp>
                <p:nvCxnSpPr>
                  <p:cNvPr id="141" name="Straight Connector 140">
                    <a:extLst>
                      <a:ext uri="{FF2B5EF4-FFF2-40B4-BE49-F238E27FC236}">
                        <a16:creationId xmlns:a16="http://schemas.microsoft.com/office/drawing/2014/main" id="{1C4EF36E-E8C5-46EF-8DBF-1A4882BDE6E3}"/>
                      </a:ext>
                    </a:extLst>
                  </p:cNvPr>
                  <p:cNvCxnSpPr>
                    <a:cxnSpLocks/>
                  </p:cNvCxnSpPr>
                  <p:nvPr/>
                </p:nvCxnSpPr>
                <p:spPr>
                  <a:xfrm flipV="1">
                    <a:off x="2911617" y="1443261"/>
                    <a:ext cx="14722" cy="1936443"/>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41A7EA2-23F0-4D0C-922B-AB65A14BD710}"/>
                      </a:ext>
                    </a:extLst>
                  </p:cNvPr>
                  <p:cNvCxnSpPr>
                    <a:cxnSpLocks/>
                  </p:cNvCxnSpPr>
                  <p:nvPr/>
                </p:nvCxnSpPr>
                <p:spPr>
                  <a:xfrm flipV="1">
                    <a:off x="5064646" y="1443261"/>
                    <a:ext cx="0" cy="1904817"/>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E2C54F3-3B50-4161-B728-3BF1F129C8F3}"/>
                      </a:ext>
                    </a:extLst>
                  </p:cNvPr>
                  <p:cNvCxnSpPr>
                    <a:cxnSpLocks/>
                  </p:cNvCxnSpPr>
                  <p:nvPr/>
                </p:nvCxnSpPr>
                <p:spPr>
                  <a:xfrm>
                    <a:off x="2874728" y="1520124"/>
                    <a:ext cx="2252872" cy="0"/>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0" name="Rectangle 109">
                  <a:extLst>
                    <a:ext uri="{FF2B5EF4-FFF2-40B4-BE49-F238E27FC236}">
                      <a16:creationId xmlns:a16="http://schemas.microsoft.com/office/drawing/2014/main" id="{665F36D7-56B2-4B54-815A-34815C0D4DEC}"/>
                    </a:ext>
                  </a:extLst>
                </p:cNvPr>
                <p:cNvSpPr/>
                <p:nvPr/>
              </p:nvSpPr>
              <p:spPr>
                <a:xfrm>
                  <a:off x="3035463" y="906118"/>
                  <a:ext cx="258553" cy="1197076"/>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CB3769BC-FD59-4473-9FFD-E31E0ABBAF5F}"/>
                    </a:ext>
                  </a:extLst>
                </p:cNvPr>
                <p:cNvSpPr/>
                <p:nvPr/>
              </p:nvSpPr>
              <p:spPr>
                <a:xfrm rot="18287704" flipH="1">
                  <a:off x="4073598"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2" name="Group 111">
                  <a:extLst>
                    <a:ext uri="{FF2B5EF4-FFF2-40B4-BE49-F238E27FC236}">
                      <a16:creationId xmlns:a16="http://schemas.microsoft.com/office/drawing/2014/main" id="{D92624BE-D93D-4036-AE02-5034292D4906}"/>
                    </a:ext>
                  </a:extLst>
                </p:cNvPr>
                <p:cNvGrpSpPr/>
                <p:nvPr/>
              </p:nvGrpSpPr>
              <p:grpSpPr>
                <a:xfrm rot="2234252">
                  <a:off x="3582223" y="3183621"/>
                  <a:ext cx="1131064" cy="278926"/>
                  <a:chOff x="4407228" y="3132908"/>
                  <a:chExt cx="1131064" cy="278926"/>
                </a:xfrm>
              </p:grpSpPr>
              <p:sp>
                <p:nvSpPr>
                  <p:cNvPr id="137" name="Cylinder 136">
                    <a:extLst>
                      <a:ext uri="{FF2B5EF4-FFF2-40B4-BE49-F238E27FC236}">
                        <a16:creationId xmlns:a16="http://schemas.microsoft.com/office/drawing/2014/main" id="{554F46BD-9F14-459D-A7AF-C489B02FDA72}"/>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8" name="Cylinder 137">
                    <a:extLst>
                      <a:ext uri="{FF2B5EF4-FFF2-40B4-BE49-F238E27FC236}">
                        <a16:creationId xmlns:a16="http://schemas.microsoft.com/office/drawing/2014/main" id="{356EB02A-D9EE-40DA-84FA-CAB02F237A07}"/>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9" name="Rectangle: Top Corners Rounded 138">
                    <a:extLst>
                      <a:ext uri="{FF2B5EF4-FFF2-40B4-BE49-F238E27FC236}">
                        <a16:creationId xmlns:a16="http://schemas.microsoft.com/office/drawing/2014/main" id="{47DF5631-0DA7-4A84-B424-009E3EEA69EB}"/>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Cylinder 139">
                    <a:extLst>
                      <a:ext uri="{FF2B5EF4-FFF2-40B4-BE49-F238E27FC236}">
                        <a16:creationId xmlns:a16="http://schemas.microsoft.com/office/drawing/2014/main" id="{3D6B91C5-6B1A-44D2-8D13-FC4DD7C37F03}"/>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3" name="Rectangle 112">
                  <a:extLst>
                    <a:ext uri="{FF2B5EF4-FFF2-40B4-BE49-F238E27FC236}">
                      <a16:creationId xmlns:a16="http://schemas.microsoft.com/office/drawing/2014/main" id="{23530ECE-75DE-4225-AA9F-8E3CCDF64A96}"/>
                    </a:ext>
                  </a:extLst>
                </p:cNvPr>
                <p:cNvSpPr/>
                <p:nvPr/>
              </p:nvSpPr>
              <p:spPr>
                <a:xfrm rot="3312296">
                  <a:off x="2094265"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4" name="Group 113">
                  <a:extLst>
                    <a:ext uri="{FF2B5EF4-FFF2-40B4-BE49-F238E27FC236}">
                      <a16:creationId xmlns:a16="http://schemas.microsoft.com/office/drawing/2014/main" id="{9C1FB473-DAED-45E8-8DCE-E643FE1E0E8D}"/>
                    </a:ext>
                  </a:extLst>
                </p:cNvPr>
                <p:cNvGrpSpPr/>
                <p:nvPr/>
              </p:nvGrpSpPr>
              <p:grpSpPr>
                <a:xfrm rot="19365748" flipH="1">
                  <a:off x="1602890" y="3183621"/>
                  <a:ext cx="1131064" cy="278926"/>
                  <a:chOff x="4407228" y="3132908"/>
                  <a:chExt cx="1131064" cy="278926"/>
                </a:xfrm>
              </p:grpSpPr>
              <p:sp>
                <p:nvSpPr>
                  <p:cNvPr id="133" name="Cylinder 132">
                    <a:extLst>
                      <a:ext uri="{FF2B5EF4-FFF2-40B4-BE49-F238E27FC236}">
                        <a16:creationId xmlns:a16="http://schemas.microsoft.com/office/drawing/2014/main" id="{BDAA6E0B-B5C2-44BF-A58C-94D4B3D73F38}"/>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4" name="Cylinder 133">
                    <a:extLst>
                      <a:ext uri="{FF2B5EF4-FFF2-40B4-BE49-F238E27FC236}">
                        <a16:creationId xmlns:a16="http://schemas.microsoft.com/office/drawing/2014/main" id="{823218E3-8D9F-4562-B572-1BD471B226B6}"/>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5" name="Rectangle: Top Corners Rounded 134">
                    <a:extLst>
                      <a:ext uri="{FF2B5EF4-FFF2-40B4-BE49-F238E27FC236}">
                        <a16:creationId xmlns:a16="http://schemas.microsoft.com/office/drawing/2014/main" id="{770C5415-8913-4ED6-9093-BA96D163FE70}"/>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6" name="Cylinder 135">
                    <a:extLst>
                      <a:ext uri="{FF2B5EF4-FFF2-40B4-BE49-F238E27FC236}">
                        <a16:creationId xmlns:a16="http://schemas.microsoft.com/office/drawing/2014/main" id="{91698A12-5F97-4835-82DA-7620E14764FC}"/>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5" name="Group 114">
                  <a:extLst>
                    <a:ext uri="{FF2B5EF4-FFF2-40B4-BE49-F238E27FC236}">
                      <a16:creationId xmlns:a16="http://schemas.microsoft.com/office/drawing/2014/main" id="{85EA739F-7781-4DCE-B700-78D33A4D77E3}"/>
                    </a:ext>
                  </a:extLst>
                </p:cNvPr>
                <p:cNvGrpSpPr/>
                <p:nvPr/>
              </p:nvGrpSpPr>
              <p:grpSpPr>
                <a:xfrm>
                  <a:off x="3063582" y="1029746"/>
                  <a:ext cx="197904" cy="1122488"/>
                  <a:chOff x="3125146" y="3723353"/>
                  <a:chExt cx="197904" cy="1122488"/>
                </a:xfrm>
              </p:grpSpPr>
              <p:grpSp>
                <p:nvGrpSpPr>
                  <p:cNvPr id="128" name="Group 127">
                    <a:extLst>
                      <a:ext uri="{FF2B5EF4-FFF2-40B4-BE49-F238E27FC236}">
                        <a16:creationId xmlns:a16="http://schemas.microsoft.com/office/drawing/2014/main" id="{DD211B89-5BC8-4586-9CA1-43A23C6613ED}"/>
                      </a:ext>
                    </a:extLst>
                  </p:cNvPr>
                  <p:cNvGrpSpPr/>
                  <p:nvPr/>
                </p:nvGrpSpPr>
                <p:grpSpPr>
                  <a:xfrm rot="16389503">
                    <a:off x="2664437" y="4203877"/>
                    <a:ext cx="1116225" cy="167703"/>
                    <a:chOff x="4407228" y="3244131"/>
                    <a:chExt cx="1116225" cy="167703"/>
                  </a:xfrm>
                </p:grpSpPr>
                <p:sp>
                  <p:nvSpPr>
                    <p:cNvPr id="130" name="Cylinder 129">
                      <a:extLst>
                        <a:ext uri="{FF2B5EF4-FFF2-40B4-BE49-F238E27FC236}">
                          <a16:creationId xmlns:a16="http://schemas.microsoft.com/office/drawing/2014/main" id="{AD309E1E-EF6C-4436-AC1A-E02887EA5F6B}"/>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Cylinder 130">
                      <a:extLst>
                        <a:ext uri="{FF2B5EF4-FFF2-40B4-BE49-F238E27FC236}">
                          <a16:creationId xmlns:a16="http://schemas.microsoft.com/office/drawing/2014/main" id="{74548AB4-4866-4A20-8291-D158A4810BF8}"/>
                        </a:ext>
                      </a:extLst>
                    </p:cNvPr>
                    <p:cNvSpPr/>
                    <p:nvPr/>
                  </p:nvSpPr>
                  <p:spPr>
                    <a:xfrm rot="16032477" flipH="1">
                      <a:off x="5251445" y="3092874"/>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2" name="Cylinder 131">
                      <a:extLst>
                        <a:ext uri="{FF2B5EF4-FFF2-40B4-BE49-F238E27FC236}">
                          <a16:creationId xmlns:a16="http://schemas.microsoft.com/office/drawing/2014/main" id="{3B78EDDE-F75B-4653-87DD-22454D0B6CC5}"/>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9" name="Rectangle: Rounded Corners 128">
                    <a:extLst>
                      <a:ext uri="{FF2B5EF4-FFF2-40B4-BE49-F238E27FC236}">
                        <a16:creationId xmlns:a16="http://schemas.microsoft.com/office/drawing/2014/main" id="{6369AB09-805A-4CBA-8035-B1601DA688AE}"/>
                      </a:ext>
                    </a:extLst>
                  </p:cNvPr>
                  <p:cNvSpPr/>
                  <p:nvPr/>
                </p:nvSpPr>
                <p:spPr>
                  <a:xfrm>
                    <a:off x="3125146" y="3723353"/>
                    <a:ext cx="197904" cy="261324"/>
                  </a:xfrm>
                  <a:prstGeom prst="roundRect">
                    <a:avLst/>
                  </a:prstGeom>
                  <a:solidFill>
                    <a:schemeClr val="bg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6" name="Group 115">
                  <a:extLst>
                    <a:ext uri="{FF2B5EF4-FFF2-40B4-BE49-F238E27FC236}">
                      <a16:creationId xmlns:a16="http://schemas.microsoft.com/office/drawing/2014/main" id="{6523BFFD-8C96-4FF0-9ABC-447D3DDBAF1E}"/>
                    </a:ext>
                  </a:extLst>
                </p:cNvPr>
                <p:cNvGrpSpPr/>
                <p:nvPr/>
              </p:nvGrpSpPr>
              <p:grpSpPr>
                <a:xfrm>
                  <a:off x="2877482" y="2182888"/>
                  <a:ext cx="557893" cy="107296"/>
                  <a:chOff x="2877482" y="2182888"/>
                  <a:chExt cx="557893" cy="107296"/>
                </a:xfrm>
                <a:solidFill>
                  <a:schemeClr val="tx1"/>
                </a:solidFill>
              </p:grpSpPr>
              <p:sp>
                <p:nvSpPr>
                  <p:cNvPr id="125" name="Rectangle 124">
                    <a:extLst>
                      <a:ext uri="{FF2B5EF4-FFF2-40B4-BE49-F238E27FC236}">
                        <a16:creationId xmlns:a16="http://schemas.microsoft.com/office/drawing/2014/main" id="{83CEDC80-488C-42F3-8632-EE4D6DAC4D70}"/>
                      </a:ext>
                    </a:extLst>
                  </p:cNvPr>
                  <p:cNvSpPr/>
                  <p:nvPr/>
                </p:nvSpPr>
                <p:spPr>
                  <a:xfrm>
                    <a:off x="3067303" y="218288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4E7E5CF7-A6C8-4EE9-A523-DD47DC289BA5}"/>
                      </a:ext>
                    </a:extLst>
                  </p:cNvPr>
                  <p:cNvSpPr/>
                  <p:nvPr/>
                </p:nvSpPr>
                <p:spPr>
                  <a:xfrm rot="19770037">
                    <a:off x="2877482" y="2235972"/>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022B77DB-56CC-4C02-93A7-C09A5B57AE0B}"/>
                      </a:ext>
                    </a:extLst>
                  </p:cNvPr>
                  <p:cNvSpPr/>
                  <p:nvPr/>
                </p:nvSpPr>
                <p:spPr>
                  <a:xfrm rot="1829963" flipH="1">
                    <a:off x="3257124" y="223444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7" name="Group 116">
                  <a:extLst>
                    <a:ext uri="{FF2B5EF4-FFF2-40B4-BE49-F238E27FC236}">
                      <a16:creationId xmlns:a16="http://schemas.microsoft.com/office/drawing/2014/main" id="{5C6A588E-3DB5-4BC8-A429-5D927812C5E0}"/>
                    </a:ext>
                  </a:extLst>
                </p:cNvPr>
                <p:cNvGrpSpPr/>
                <p:nvPr/>
              </p:nvGrpSpPr>
              <p:grpSpPr>
                <a:xfrm rot="7458273">
                  <a:off x="3327025" y="2962066"/>
                  <a:ext cx="557885" cy="107289"/>
                  <a:chOff x="2866709" y="2170660"/>
                  <a:chExt cx="557885" cy="107289"/>
                </a:xfrm>
                <a:solidFill>
                  <a:schemeClr val="tx1"/>
                </a:solidFill>
              </p:grpSpPr>
              <p:sp>
                <p:nvSpPr>
                  <p:cNvPr id="122" name="Rectangle 121">
                    <a:extLst>
                      <a:ext uri="{FF2B5EF4-FFF2-40B4-BE49-F238E27FC236}">
                        <a16:creationId xmlns:a16="http://schemas.microsoft.com/office/drawing/2014/main" id="{0D2D9FBB-370F-4AB8-A818-03B29A235C27}"/>
                      </a:ext>
                    </a:extLst>
                  </p:cNvPr>
                  <p:cNvSpPr/>
                  <p:nvPr/>
                </p:nvSpPr>
                <p:spPr>
                  <a:xfrm>
                    <a:off x="3056527" y="2170660"/>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BE22A217-CEA8-477E-82B5-05A57D1E593A}"/>
                      </a:ext>
                    </a:extLst>
                  </p:cNvPr>
                  <p:cNvSpPr/>
                  <p:nvPr/>
                </p:nvSpPr>
                <p:spPr>
                  <a:xfrm rot="19770037">
                    <a:off x="2866709" y="2223737"/>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DC5CCF4F-64BC-4DCA-9ED4-1A520047712D}"/>
                      </a:ext>
                    </a:extLst>
                  </p:cNvPr>
                  <p:cNvSpPr/>
                  <p:nvPr/>
                </p:nvSpPr>
                <p:spPr>
                  <a:xfrm rot="1829963" flipH="1">
                    <a:off x="3246343" y="222221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8" name="Group 117">
                  <a:extLst>
                    <a:ext uri="{FF2B5EF4-FFF2-40B4-BE49-F238E27FC236}">
                      <a16:creationId xmlns:a16="http://schemas.microsoft.com/office/drawing/2014/main" id="{850C3030-705C-4542-A912-064F6602C58F}"/>
                    </a:ext>
                  </a:extLst>
                </p:cNvPr>
                <p:cNvGrpSpPr/>
                <p:nvPr/>
              </p:nvGrpSpPr>
              <p:grpSpPr>
                <a:xfrm rot="14141727" flipH="1">
                  <a:off x="2427680" y="2963907"/>
                  <a:ext cx="557887" cy="107300"/>
                  <a:chOff x="2866704" y="2170656"/>
                  <a:chExt cx="557887" cy="107300"/>
                </a:xfrm>
                <a:solidFill>
                  <a:schemeClr val="tx1"/>
                </a:solidFill>
              </p:grpSpPr>
              <p:sp>
                <p:nvSpPr>
                  <p:cNvPr id="119" name="Rectangle 118">
                    <a:extLst>
                      <a:ext uri="{FF2B5EF4-FFF2-40B4-BE49-F238E27FC236}">
                        <a16:creationId xmlns:a16="http://schemas.microsoft.com/office/drawing/2014/main" id="{CA0FA6D8-9798-4A6C-9887-FE0F0186D834}"/>
                      </a:ext>
                    </a:extLst>
                  </p:cNvPr>
                  <p:cNvSpPr/>
                  <p:nvPr/>
                </p:nvSpPr>
                <p:spPr>
                  <a:xfrm>
                    <a:off x="3056533" y="217065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D82035FC-C90E-4B33-853E-1C0A5A528904}"/>
                      </a:ext>
                    </a:extLst>
                  </p:cNvPr>
                  <p:cNvSpPr/>
                  <p:nvPr/>
                </p:nvSpPr>
                <p:spPr>
                  <a:xfrm rot="19770037">
                    <a:off x="2866704" y="2223744"/>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141032A9-FB50-4BD8-8293-7F4D5C0FB925}"/>
                      </a:ext>
                    </a:extLst>
                  </p:cNvPr>
                  <p:cNvSpPr/>
                  <p:nvPr/>
                </p:nvSpPr>
                <p:spPr>
                  <a:xfrm rot="1829963" flipH="1">
                    <a:off x="3246340" y="2222222"/>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cxnSp>
          <p:nvCxnSpPr>
            <p:cNvPr id="102" name="Straight Connector 101">
              <a:extLst>
                <a:ext uri="{FF2B5EF4-FFF2-40B4-BE49-F238E27FC236}">
                  <a16:creationId xmlns:a16="http://schemas.microsoft.com/office/drawing/2014/main" id="{2C5322FF-FE4C-4244-95F3-7ED8F82928EA}"/>
                </a:ext>
              </a:extLst>
            </p:cNvPr>
            <p:cNvCxnSpPr>
              <a:cxnSpLocks/>
            </p:cNvCxnSpPr>
            <p:nvPr/>
          </p:nvCxnSpPr>
          <p:spPr>
            <a:xfrm flipV="1">
              <a:off x="1841641" y="3892478"/>
              <a:ext cx="411727" cy="434967"/>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92344FA-80A6-479D-A082-0FDBDAF76869}"/>
                </a:ext>
              </a:extLst>
            </p:cNvPr>
            <p:cNvCxnSpPr>
              <a:cxnSpLocks/>
            </p:cNvCxnSpPr>
            <p:nvPr/>
          </p:nvCxnSpPr>
          <p:spPr>
            <a:xfrm flipH="1" flipV="1">
              <a:off x="2841866" y="3875067"/>
              <a:ext cx="424238" cy="454885"/>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099C5DF-4A72-42F4-9148-0075A92EE3C4}"/>
              </a:ext>
            </a:extLst>
          </p:cNvPr>
          <p:cNvGrpSpPr/>
          <p:nvPr/>
        </p:nvGrpSpPr>
        <p:grpSpPr>
          <a:xfrm>
            <a:off x="7093153" y="2477934"/>
            <a:ext cx="4156115" cy="2881225"/>
            <a:chOff x="289851" y="1111194"/>
            <a:chExt cx="4096035" cy="2885393"/>
          </a:xfrm>
        </p:grpSpPr>
        <p:sp>
          <p:nvSpPr>
            <p:cNvPr id="253" name="Rectangle: Rounded Corners 252">
              <a:extLst>
                <a:ext uri="{FF2B5EF4-FFF2-40B4-BE49-F238E27FC236}">
                  <a16:creationId xmlns:a16="http://schemas.microsoft.com/office/drawing/2014/main" id="{26501F8C-6E86-47F9-9A51-0497EA7B911C}"/>
                </a:ext>
              </a:extLst>
            </p:cNvPr>
            <p:cNvSpPr/>
            <p:nvPr/>
          </p:nvSpPr>
          <p:spPr>
            <a:xfrm>
              <a:off x="289851" y="1774736"/>
              <a:ext cx="1970603" cy="220689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2" name="Rectangle: Rounded Corners 251">
              <a:extLst>
                <a:ext uri="{FF2B5EF4-FFF2-40B4-BE49-F238E27FC236}">
                  <a16:creationId xmlns:a16="http://schemas.microsoft.com/office/drawing/2014/main" id="{868A5A77-C987-4492-9DF2-C72AE9E7D50F}"/>
                </a:ext>
              </a:extLst>
            </p:cNvPr>
            <p:cNvSpPr/>
            <p:nvPr/>
          </p:nvSpPr>
          <p:spPr>
            <a:xfrm>
              <a:off x="2415283" y="1792883"/>
              <a:ext cx="1970603" cy="220370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5" name="TextBox 254">
              <a:extLst>
                <a:ext uri="{FF2B5EF4-FFF2-40B4-BE49-F238E27FC236}">
                  <a16:creationId xmlns:a16="http://schemas.microsoft.com/office/drawing/2014/main" id="{E54091DC-182E-4553-B314-CED767A06966}"/>
                </a:ext>
              </a:extLst>
            </p:cNvPr>
            <p:cNvSpPr txBox="1"/>
            <p:nvPr/>
          </p:nvSpPr>
          <p:spPr>
            <a:xfrm>
              <a:off x="2466310" y="1111194"/>
              <a:ext cx="1874998" cy="716123"/>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Part Displacement</a:t>
              </a:r>
            </a:p>
          </p:txBody>
        </p:sp>
        <p:sp>
          <p:nvSpPr>
            <p:cNvPr id="257" name="TextBox 256">
              <a:extLst>
                <a:ext uri="{FF2B5EF4-FFF2-40B4-BE49-F238E27FC236}">
                  <a16:creationId xmlns:a16="http://schemas.microsoft.com/office/drawing/2014/main" id="{61EAB58D-45B9-4AA0-A349-1D98586DDD58}"/>
                </a:ext>
              </a:extLst>
            </p:cNvPr>
            <p:cNvSpPr txBox="1"/>
            <p:nvPr/>
          </p:nvSpPr>
          <p:spPr>
            <a:xfrm>
              <a:off x="338776" y="1111194"/>
              <a:ext cx="1874998" cy="716123"/>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Support Part Load</a:t>
              </a:r>
            </a:p>
          </p:txBody>
        </p:sp>
      </p:grpSp>
      <p:sp>
        <p:nvSpPr>
          <p:cNvPr id="305" name="TextBox 304">
            <a:extLst>
              <a:ext uri="{FF2B5EF4-FFF2-40B4-BE49-F238E27FC236}">
                <a16:creationId xmlns:a16="http://schemas.microsoft.com/office/drawing/2014/main" id="{974B2ABC-96B3-48DE-9A6E-71EC9DF38F21}"/>
              </a:ext>
            </a:extLst>
          </p:cNvPr>
          <p:cNvSpPr txBox="1"/>
          <p:nvPr/>
        </p:nvSpPr>
        <p:spPr>
          <a:xfrm>
            <a:off x="7993140" y="1218228"/>
            <a:ext cx="2379106" cy="1055608"/>
          </a:xfrm>
          <a:prstGeom prst="roundRect">
            <a:avLst/>
          </a:prstGeom>
          <a:solidFill>
            <a:schemeClr val="accent6">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Targets Evaluated</a:t>
            </a:r>
          </a:p>
        </p:txBody>
      </p:sp>
      <p:grpSp>
        <p:nvGrpSpPr>
          <p:cNvPr id="17" name="Group 16">
            <a:extLst>
              <a:ext uri="{FF2B5EF4-FFF2-40B4-BE49-F238E27FC236}">
                <a16:creationId xmlns:a16="http://schemas.microsoft.com/office/drawing/2014/main" id="{C8727AA5-D39C-48A8-B018-1145AB4E633C}"/>
              </a:ext>
            </a:extLst>
          </p:cNvPr>
          <p:cNvGrpSpPr/>
          <p:nvPr/>
        </p:nvGrpSpPr>
        <p:grpSpPr>
          <a:xfrm>
            <a:off x="7182356" y="3372405"/>
            <a:ext cx="1770481" cy="1857823"/>
            <a:chOff x="9350213" y="2718371"/>
            <a:chExt cx="1873363" cy="2022762"/>
          </a:xfrm>
        </p:grpSpPr>
        <p:sp>
          <p:nvSpPr>
            <p:cNvPr id="165" name="Arrow: Down 164">
              <a:extLst>
                <a:ext uri="{FF2B5EF4-FFF2-40B4-BE49-F238E27FC236}">
                  <a16:creationId xmlns:a16="http://schemas.microsoft.com/office/drawing/2014/main" id="{BC5FD4AF-5841-46B7-8F30-5C32A11A92E7}"/>
                </a:ext>
              </a:extLst>
            </p:cNvPr>
            <p:cNvSpPr/>
            <p:nvPr/>
          </p:nvSpPr>
          <p:spPr>
            <a:xfrm>
              <a:off x="10131848" y="2718371"/>
              <a:ext cx="360320" cy="100028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8" name="Rectangle 167">
              <a:extLst>
                <a:ext uri="{FF2B5EF4-FFF2-40B4-BE49-F238E27FC236}">
                  <a16:creationId xmlns:a16="http://schemas.microsoft.com/office/drawing/2014/main" id="{76DED13D-88E7-408C-992C-0AE721E26991}"/>
                </a:ext>
              </a:extLst>
            </p:cNvPr>
            <p:cNvSpPr/>
            <p:nvPr/>
          </p:nvSpPr>
          <p:spPr>
            <a:xfrm rot="19145873">
              <a:off x="9759270" y="4097774"/>
              <a:ext cx="429920" cy="10417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6D00E425-8147-4768-8480-9C2BA2E40245}"/>
                </a:ext>
              </a:extLst>
            </p:cNvPr>
            <p:cNvSpPr txBox="1"/>
            <p:nvPr/>
          </p:nvSpPr>
          <p:spPr>
            <a:xfrm>
              <a:off x="10295291" y="2848965"/>
              <a:ext cx="928285" cy="3686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Force</a:t>
              </a:r>
            </a:p>
          </p:txBody>
        </p:sp>
        <p:grpSp>
          <p:nvGrpSpPr>
            <p:cNvPr id="170" name="Group 169">
              <a:extLst>
                <a:ext uri="{FF2B5EF4-FFF2-40B4-BE49-F238E27FC236}">
                  <a16:creationId xmlns:a16="http://schemas.microsoft.com/office/drawing/2014/main" id="{39C83908-D8D7-4B1F-A5BE-DD2F86C16118}"/>
                </a:ext>
              </a:extLst>
            </p:cNvPr>
            <p:cNvGrpSpPr/>
            <p:nvPr/>
          </p:nvGrpSpPr>
          <p:grpSpPr>
            <a:xfrm>
              <a:off x="9834672" y="3741474"/>
              <a:ext cx="928285" cy="999659"/>
              <a:chOff x="6642100" y="356550"/>
              <a:chExt cx="1631950" cy="1663612"/>
            </a:xfrm>
          </p:grpSpPr>
          <p:sp>
            <p:nvSpPr>
              <p:cNvPr id="171" name="Oval 170">
                <a:extLst>
                  <a:ext uri="{FF2B5EF4-FFF2-40B4-BE49-F238E27FC236}">
                    <a16:creationId xmlns:a16="http://schemas.microsoft.com/office/drawing/2014/main" id="{82A197EB-440A-4BA2-AC81-0179ED01148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2" name="Rectangle 171">
                <a:extLst>
                  <a:ext uri="{FF2B5EF4-FFF2-40B4-BE49-F238E27FC236}">
                    <a16:creationId xmlns:a16="http://schemas.microsoft.com/office/drawing/2014/main" id="{9338A5B8-44C1-4ACB-8118-3A346D846234}"/>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3" name="Oval 172">
                <a:extLst>
                  <a:ext uri="{FF2B5EF4-FFF2-40B4-BE49-F238E27FC236}">
                    <a16:creationId xmlns:a16="http://schemas.microsoft.com/office/drawing/2014/main" id="{57C2E087-786F-4738-AB7A-64B050A97F2D}"/>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74" name="Straight Connector 173">
                <a:extLst>
                  <a:ext uri="{FF2B5EF4-FFF2-40B4-BE49-F238E27FC236}">
                    <a16:creationId xmlns:a16="http://schemas.microsoft.com/office/drawing/2014/main" id="{71C1E0E9-917E-4CE4-A690-251411586792}"/>
                  </a:ext>
                </a:extLst>
              </p:cNvPr>
              <p:cNvCxnSpPr>
                <a:stCxn id="173" idx="2"/>
                <a:endCxn id="173"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5" name="Straight Connector 174">
                <a:extLst>
                  <a:ext uri="{FF2B5EF4-FFF2-40B4-BE49-F238E27FC236}">
                    <a16:creationId xmlns:a16="http://schemas.microsoft.com/office/drawing/2014/main" id="{2E79046D-11A1-4357-B4BC-AFF9FC56537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6" name="Straight Connector 175">
                <a:extLst>
                  <a:ext uri="{FF2B5EF4-FFF2-40B4-BE49-F238E27FC236}">
                    <a16:creationId xmlns:a16="http://schemas.microsoft.com/office/drawing/2014/main" id="{6C63F43E-379A-4AD8-A323-534E699FEB64}"/>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7" name="Straight Connector 176">
                <a:extLst>
                  <a:ext uri="{FF2B5EF4-FFF2-40B4-BE49-F238E27FC236}">
                    <a16:creationId xmlns:a16="http://schemas.microsoft.com/office/drawing/2014/main" id="{5EDB7C4C-B984-4D8E-B2A6-0239EE315749}"/>
                  </a:ext>
                </a:extLst>
              </p:cNvPr>
              <p:cNvCxnSpPr>
                <a:cxnSpLocks/>
                <a:stCxn id="173"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8" name="Straight Connector 177">
                <a:extLst>
                  <a:ext uri="{FF2B5EF4-FFF2-40B4-BE49-F238E27FC236}">
                    <a16:creationId xmlns:a16="http://schemas.microsoft.com/office/drawing/2014/main" id="{0CFE18D3-3CB8-47A6-966C-58B110F8EEEA}"/>
                  </a:ext>
                </a:extLst>
              </p:cNvPr>
              <p:cNvCxnSpPr>
                <a:cxnSpLocks/>
                <a:stCxn id="173" idx="1"/>
                <a:endCxn id="173"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9" name="Straight Connector 178">
                <a:extLst>
                  <a:ext uri="{FF2B5EF4-FFF2-40B4-BE49-F238E27FC236}">
                    <a16:creationId xmlns:a16="http://schemas.microsoft.com/office/drawing/2014/main" id="{38B35E16-87B6-464C-B4DB-B92FAD83BDFD}"/>
                  </a:ext>
                </a:extLst>
              </p:cNvPr>
              <p:cNvCxnSpPr>
                <a:stCxn id="173" idx="1"/>
                <a:endCxn id="173"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D72805-9C70-45A4-A221-23C8A327A92B}"/>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199E02E-A018-4C8E-A1AB-95C2A3FC7924}"/>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437465F-E9CE-4779-BDAE-82BF180B78A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5C94417-2455-4260-A1E5-4F8B546E9E0F}"/>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60EB201-B782-42FC-A153-BE98BCE37775}"/>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E7FE93E-6A2E-4061-938A-31ACF4CEBF7F}"/>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8A20995-0AF5-4B1F-B518-024840CF01BA}"/>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4CCE446-B0B2-4E21-BC9F-26E132A8C9D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138DEAE-5041-4E4F-89AA-009EB54FD3A9}"/>
                  </a:ext>
                </a:extLst>
              </p:cNvPr>
              <p:cNvCxnSpPr>
                <a:cxnSpLocks/>
                <a:endCxn id="173"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214D900-7813-4CD5-8C9E-7081DE8BC1B6}"/>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22CF13A-1EF4-42D0-BF4D-4A63CAE21BCA}"/>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60959ACD-F834-4FD8-892E-1B4A6A5C8400}"/>
                </a:ext>
              </a:extLst>
            </p:cNvPr>
            <p:cNvGrpSpPr/>
            <p:nvPr/>
          </p:nvGrpSpPr>
          <p:grpSpPr>
            <a:xfrm>
              <a:off x="9963023" y="4348982"/>
              <a:ext cx="536175" cy="52321"/>
              <a:chOff x="3697172" y="3053927"/>
              <a:chExt cx="1864961" cy="221375"/>
            </a:xfrm>
            <a:solidFill>
              <a:schemeClr val="tx1">
                <a:lumMod val="95000"/>
                <a:lumOff val="5000"/>
              </a:schemeClr>
            </a:solidFill>
          </p:grpSpPr>
          <p:sp>
            <p:nvSpPr>
              <p:cNvPr id="235" name="Rectangle 234">
                <a:extLst>
                  <a:ext uri="{FF2B5EF4-FFF2-40B4-BE49-F238E27FC236}">
                    <a16:creationId xmlns:a16="http://schemas.microsoft.com/office/drawing/2014/main" id="{3BA5E3D3-D5F7-4DAA-9F28-EE1463C81F21}"/>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6" name="Rectangle 235">
                <a:extLst>
                  <a:ext uri="{FF2B5EF4-FFF2-40B4-BE49-F238E27FC236}">
                    <a16:creationId xmlns:a16="http://schemas.microsoft.com/office/drawing/2014/main" id="{00F82516-C25C-46C2-89C7-F68B628C45C0}"/>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38" name="Rectangle 237">
              <a:extLst>
                <a:ext uri="{FF2B5EF4-FFF2-40B4-BE49-F238E27FC236}">
                  <a16:creationId xmlns:a16="http://schemas.microsoft.com/office/drawing/2014/main" id="{D9FA742A-1C5B-43B1-B0FD-079AC44FC0B1}"/>
                </a:ext>
              </a:extLst>
            </p:cNvPr>
            <p:cNvSpPr/>
            <p:nvPr/>
          </p:nvSpPr>
          <p:spPr>
            <a:xfrm rot="1219723">
              <a:off x="9779887" y="4358675"/>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9" name="Rectangle 238">
              <a:extLst>
                <a:ext uri="{FF2B5EF4-FFF2-40B4-BE49-F238E27FC236}">
                  <a16:creationId xmlns:a16="http://schemas.microsoft.com/office/drawing/2014/main" id="{41DBA1A0-C04D-4128-894F-B29B28327A4B}"/>
                </a:ext>
              </a:extLst>
            </p:cNvPr>
            <p:cNvSpPr/>
            <p:nvPr/>
          </p:nvSpPr>
          <p:spPr>
            <a:xfrm rot="20109413">
              <a:off x="10226196" y="4358941"/>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0" name="Rectangle 239">
              <a:extLst>
                <a:ext uri="{FF2B5EF4-FFF2-40B4-BE49-F238E27FC236}">
                  <a16:creationId xmlns:a16="http://schemas.microsoft.com/office/drawing/2014/main" id="{BFC35C71-7E46-4C12-91E5-5D7E68853AF7}"/>
                </a:ext>
              </a:extLst>
            </p:cNvPr>
            <p:cNvSpPr/>
            <p:nvPr/>
          </p:nvSpPr>
          <p:spPr>
            <a:xfrm flipH="1">
              <a:off x="9350213" y="4249834"/>
              <a:ext cx="459804" cy="12303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8DFF88E7-0D21-48D3-8A2A-BEBD4A6C587A}"/>
              </a:ext>
            </a:extLst>
          </p:cNvPr>
          <p:cNvGrpSpPr/>
          <p:nvPr/>
        </p:nvGrpSpPr>
        <p:grpSpPr>
          <a:xfrm>
            <a:off x="9338397" y="3283942"/>
            <a:ext cx="1756369" cy="1892953"/>
            <a:chOff x="7465196" y="2556992"/>
            <a:chExt cx="1772230" cy="2235996"/>
          </a:xfrm>
        </p:grpSpPr>
        <p:sp>
          <p:nvSpPr>
            <p:cNvPr id="192" name="Rectangle 191">
              <a:extLst>
                <a:ext uri="{FF2B5EF4-FFF2-40B4-BE49-F238E27FC236}">
                  <a16:creationId xmlns:a16="http://schemas.microsoft.com/office/drawing/2014/main" id="{6FFE6FED-07F3-4BB8-9892-E4E90503056B}"/>
                </a:ext>
              </a:extLst>
            </p:cNvPr>
            <p:cNvSpPr/>
            <p:nvPr/>
          </p:nvSpPr>
          <p:spPr>
            <a:xfrm rot="19145873">
              <a:off x="7778076" y="4120989"/>
              <a:ext cx="429920" cy="10417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4" name="Oval 193">
              <a:extLst>
                <a:ext uri="{FF2B5EF4-FFF2-40B4-BE49-F238E27FC236}">
                  <a16:creationId xmlns:a16="http://schemas.microsoft.com/office/drawing/2014/main" id="{A3EA2C8E-9941-4AAC-A379-52D22AC23BCA}"/>
                </a:ext>
              </a:extLst>
            </p:cNvPr>
            <p:cNvSpPr/>
            <p:nvPr/>
          </p:nvSpPr>
          <p:spPr>
            <a:xfrm>
              <a:off x="7949887" y="4534991"/>
              <a:ext cx="806142" cy="23076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5" name="Rectangle 194">
              <a:extLst>
                <a:ext uri="{FF2B5EF4-FFF2-40B4-BE49-F238E27FC236}">
                  <a16:creationId xmlns:a16="http://schemas.microsoft.com/office/drawing/2014/main" id="{F43C66F3-198D-409F-81E5-D498E43911A2}"/>
                </a:ext>
              </a:extLst>
            </p:cNvPr>
            <p:cNvSpPr/>
            <p:nvPr/>
          </p:nvSpPr>
          <p:spPr>
            <a:xfrm>
              <a:off x="7949887" y="3921873"/>
              <a:ext cx="806142" cy="715979"/>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6" name="Oval 195">
              <a:extLst>
                <a:ext uri="{FF2B5EF4-FFF2-40B4-BE49-F238E27FC236}">
                  <a16:creationId xmlns:a16="http://schemas.microsoft.com/office/drawing/2014/main" id="{9F5F0923-5FFD-4F5B-B487-21D3213BE757}"/>
                </a:ext>
              </a:extLst>
            </p:cNvPr>
            <p:cNvSpPr/>
            <p:nvPr/>
          </p:nvSpPr>
          <p:spPr>
            <a:xfrm>
              <a:off x="7949887" y="3806493"/>
              <a:ext cx="806142" cy="23076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97" name="Straight Connector 196">
              <a:extLst>
                <a:ext uri="{FF2B5EF4-FFF2-40B4-BE49-F238E27FC236}">
                  <a16:creationId xmlns:a16="http://schemas.microsoft.com/office/drawing/2014/main" id="{062B390C-F2B8-472F-989D-9CA48F4A230F}"/>
                </a:ext>
              </a:extLst>
            </p:cNvPr>
            <p:cNvCxnSpPr>
              <a:stCxn id="196" idx="2"/>
              <a:endCxn id="196" idx="6"/>
            </p:cNvCxnSpPr>
            <p:nvPr/>
          </p:nvCxnSpPr>
          <p:spPr>
            <a:xfrm>
              <a:off x="7949887" y="3921873"/>
              <a:ext cx="80614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8" name="Straight Connector 197">
              <a:extLst>
                <a:ext uri="{FF2B5EF4-FFF2-40B4-BE49-F238E27FC236}">
                  <a16:creationId xmlns:a16="http://schemas.microsoft.com/office/drawing/2014/main" id="{59ACD8FB-9829-41C0-B72E-2CA32AB12507}"/>
                </a:ext>
              </a:extLst>
            </p:cNvPr>
            <p:cNvCxnSpPr>
              <a:cxnSpLocks/>
            </p:cNvCxnSpPr>
            <p:nvPr/>
          </p:nvCxnSpPr>
          <p:spPr>
            <a:xfrm>
              <a:off x="7985837" y="3875131"/>
              <a:ext cx="734488"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9" name="Straight Connector 198">
              <a:extLst>
                <a:ext uri="{FF2B5EF4-FFF2-40B4-BE49-F238E27FC236}">
                  <a16:creationId xmlns:a16="http://schemas.microsoft.com/office/drawing/2014/main" id="{CEE8B8FA-E0A4-4771-B002-A1F477887094}"/>
                </a:ext>
              </a:extLst>
            </p:cNvPr>
            <p:cNvCxnSpPr>
              <a:cxnSpLocks/>
            </p:cNvCxnSpPr>
            <p:nvPr/>
          </p:nvCxnSpPr>
          <p:spPr>
            <a:xfrm>
              <a:off x="7985714" y="3960714"/>
              <a:ext cx="734488"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0" name="Straight Connector 199">
              <a:extLst>
                <a:ext uri="{FF2B5EF4-FFF2-40B4-BE49-F238E27FC236}">
                  <a16:creationId xmlns:a16="http://schemas.microsoft.com/office/drawing/2014/main" id="{98F381FA-AB05-43F2-B5F4-B74400A366B8}"/>
                </a:ext>
              </a:extLst>
            </p:cNvPr>
            <p:cNvCxnSpPr>
              <a:cxnSpLocks/>
              <a:stCxn id="196" idx="3"/>
            </p:cNvCxnSpPr>
            <p:nvPr/>
          </p:nvCxnSpPr>
          <p:spPr>
            <a:xfrm flipV="1">
              <a:off x="8067944" y="3998015"/>
              <a:ext cx="616580" cy="5444"/>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1" name="Straight Connector 200">
              <a:extLst>
                <a:ext uri="{FF2B5EF4-FFF2-40B4-BE49-F238E27FC236}">
                  <a16:creationId xmlns:a16="http://schemas.microsoft.com/office/drawing/2014/main" id="{FCD041DC-B6B4-4977-B648-EBACF7579483}"/>
                </a:ext>
              </a:extLst>
            </p:cNvPr>
            <p:cNvCxnSpPr>
              <a:cxnSpLocks/>
              <a:stCxn id="196" idx="1"/>
              <a:endCxn id="196" idx="7"/>
            </p:cNvCxnSpPr>
            <p:nvPr/>
          </p:nvCxnSpPr>
          <p:spPr>
            <a:xfrm>
              <a:off x="8067944" y="3840287"/>
              <a:ext cx="570028"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2" name="Straight Connector 201">
              <a:extLst>
                <a:ext uri="{FF2B5EF4-FFF2-40B4-BE49-F238E27FC236}">
                  <a16:creationId xmlns:a16="http://schemas.microsoft.com/office/drawing/2014/main" id="{301E9DBF-9633-41E9-8C87-619F82AB4992}"/>
                </a:ext>
              </a:extLst>
            </p:cNvPr>
            <p:cNvCxnSpPr>
              <a:stCxn id="196" idx="1"/>
              <a:endCxn id="196" idx="3"/>
            </p:cNvCxnSpPr>
            <p:nvPr/>
          </p:nvCxnSpPr>
          <p:spPr>
            <a:xfrm>
              <a:off x="8067944" y="3840287"/>
              <a:ext cx="0" cy="163172"/>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61DBC89-B843-431A-BC9B-73422F09311B}"/>
                </a:ext>
              </a:extLst>
            </p:cNvPr>
            <p:cNvCxnSpPr>
              <a:cxnSpLocks/>
            </p:cNvCxnSpPr>
            <p:nvPr/>
          </p:nvCxnSpPr>
          <p:spPr>
            <a:xfrm>
              <a:off x="8140983" y="3823265"/>
              <a:ext cx="0" cy="19714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6662CEE9-8CED-4344-8F6F-0A65CB6F8FC6}"/>
                </a:ext>
              </a:extLst>
            </p:cNvPr>
            <p:cNvCxnSpPr>
              <a:cxnSpLocks/>
            </p:cNvCxnSpPr>
            <p:nvPr/>
          </p:nvCxnSpPr>
          <p:spPr>
            <a:xfrm>
              <a:off x="8207961" y="3806493"/>
              <a:ext cx="0" cy="213919"/>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DAE7AD0-9972-4131-B914-4C70AFE99220}"/>
                </a:ext>
              </a:extLst>
            </p:cNvPr>
            <p:cNvCxnSpPr>
              <a:cxnSpLocks/>
            </p:cNvCxnSpPr>
            <p:nvPr/>
          </p:nvCxnSpPr>
          <p:spPr>
            <a:xfrm>
              <a:off x="8269496" y="3806493"/>
              <a:ext cx="0" cy="23076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75D92EF-A026-4602-BB90-AB5641AFFB51}"/>
                </a:ext>
              </a:extLst>
            </p:cNvPr>
            <p:cNvCxnSpPr>
              <a:cxnSpLocks/>
            </p:cNvCxnSpPr>
            <p:nvPr/>
          </p:nvCxnSpPr>
          <p:spPr>
            <a:xfrm>
              <a:off x="8330375" y="3814879"/>
              <a:ext cx="0" cy="22237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7F0B1462-0887-4773-9156-1B301A7BD21D}"/>
                </a:ext>
              </a:extLst>
            </p:cNvPr>
            <p:cNvCxnSpPr>
              <a:cxnSpLocks/>
            </p:cNvCxnSpPr>
            <p:nvPr/>
          </p:nvCxnSpPr>
          <p:spPr>
            <a:xfrm>
              <a:off x="8399111" y="3806493"/>
              <a:ext cx="0" cy="23076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3A7C648-4387-4D92-8435-E9D5B7943227}"/>
                </a:ext>
              </a:extLst>
            </p:cNvPr>
            <p:cNvCxnSpPr>
              <a:cxnSpLocks/>
            </p:cNvCxnSpPr>
            <p:nvPr/>
          </p:nvCxnSpPr>
          <p:spPr>
            <a:xfrm>
              <a:off x="8461955" y="3806493"/>
              <a:ext cx="0" cy="23076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F9125F9-4321-4990-9220-3265BC10B4D9}"/>
                </a:ext>
              </a:extLst>
            </p:cNvPr>
            <p:cNvCxnSpPr>
              <a:cxnSpLocks/>
            </p:cNvCxnSpPr>
            <p:nvPr/>
          </p:nvCxnSpPr>
          <p:spPr>
            <a:xfrm>
              <a:off x="8520871" y="3814879"/>
              <a:ext cx="0" cy="213919"/>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EF69A09-190A-4C48-9384-60F2A2F8E868}"/>
                </a:ext>
              </a:extLst>
            </p:cNvPr>
            <p:cNvCxnSpPr>
              <a:cxnSpLocks/>
            </p:cNvCxnSpPr>
            <p:nvPr/>
          </p:nvCxnSpPr>
          <p:spPr>
            <a:xfrm>
              <a:off x="8579787" y="3823334"/>
              <a:ext cx="0" cy="197079"/>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52079BB-376F-45D1-80A1-A7A59B006628}"/>
                </a:ext>
              </a:extLst>
            </p:cNvPr>
            <p:cNvCxnSpPr>
              <a:cxnSpLocks/>
              <a:endCxn id="196" idx="5"/>
            </p:cNvCxnSpPr>
            <p:nvPr/>
          </p:nvCxnSpPr>
          <p:spPr>
            <a:xfrm flipH="1">
              <a:off x="8637972" y="3831567"/>
              <a:ext cx="2826" cy="171892"/>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0E1EDDD-B104-4184-85F0-D128EE8F7E33}"/>
                </a:ext>
              </a:extLst>
            </p:cNvPr>
            <p:cNvCxnSpPr>
              <a:cxnSpLocks/>
            </p:cNvCxnSpPr>
            <p:nvPr/>
          </p:nvCxnSpPr>
          <p:spPr>
            <a:xfrm>
              <a:off x="8016156" y="3856907"/>
              <a:ext cx="0" cy="11995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4FEC521-C7DE-4C2A-B240-216DB40CDB8F}"/>
                </a:ext>
              </a:extLst>
            </p:cNvPr>
            <p:cNvCxnSpPr>
              <a:cxnSpLocks/>
            </p:cNvCxnSpPr>
            <p:nvPr/>
          </p:nvCxnSpPr>
          <p:spPr>
            <a:xfrm>
              <a:off x="8685385" y="3850813"/>
              <a:ext cx="0" cy="12604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sp>
          <p:nvSpPr>
            <p:cNvPr id="214" name="Rectangle 213">
              <a:extLst>
                <a:ext uri="{FF2B5EF4-FFF2-40B4-BE49-F238E27FC236}">
                  <a16:creationId xmlns:a16="http://schemas.microsoft.com/office/drawing/2014/main" id="{47C560E6-7DA1-4BC1-8F41-E0B64D440F30}"/>
                </a:ext>
              </a:extLst>
            </p:cNvPr>
            <p:cNvSpPr/>
            <p:nvPr/>
          </p:nvSpPr>
          <p:spPr>
            <a:xfrm flipH="1">
              <a:off x="7603869" y="4260542"/>
              <a:ext cx="237083" cy="12303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Rectangle 215">
              <a:extLst>
                <a:ext uri="{FF2B5EF4-FFF2-40B4-BE49-F238E27FC236}">
                  <a16:creationId xmlns:a16="http://schemas.microsoft.com/office/drawing/2014/main" id="{FEE4AA98-E737-4C6D-A26C-DD33AD56CC88}"/>
                </a:ext>
              </a:extLst>
            </p:cNvPr>
            <p:cNvSpPr/>
            <p:nvPr/>
          </p:nvSpPr>
          <p:spPr>
            <a:xfrm rot="1219723">
              <a:off x="7981829" y="4372197"/>
              <a:ext cx="314204" cy="48662"/>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8A2A1B24-73DD-4928-B8F7-104A7B789DFB}"/>
                </a:ext>
              </a:extLst>
            </p:cNvPr>
            <p:cNvSpPr/>
            <p:nvPr/>
          </p:nvSpPr>
          <p:spPr>
            <a:xfrm rot="20109413">
              <a:off x="8258077" y="4374277"/>
              <a:ext cx="259927" cy="50241"/>
            </a:xfrm>
            <a:prstGeom prst="rect">
              <a:avLst/>
            </a:prstGeom>
            <a:solidFill>
              <a:schemeClr val="tx1">
                <a:lumMod val="95000"/>
                <a:lumOff val="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2E5D9536-8E91-4613-AFF0-E7529F282833}"/>
                </a:ext>
              </a:extLst>
            </p:cNvPr>
            <p:cNvSpPr/>
            <p:nvPr/>
          </p:nvSpPr>
          <p:spPr>
            <a:xfrm rot="1219723">
              <a:off x="7798693" y="4381890"/>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EF946690-F298-41C9-9881-62C156E4D53B}"/>
                </a:ext>
              </a:extLst>
            </p:cNvPr>
            <p:cNvSpPr/>
            <p:nvPr/>
          </p:nvSpPr>
          <p:spPr>
            <a:xfrm rot="20109413">
              <a:off x="8249557" y="4378081"/>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21" name="Straight Arrow Connector 220">
              <a:extLst>
                <a:ext uri="{FF2B5EF4-FFF2-40B4-BE49-F238E27FC236}">
                  <a16:creationId xmlns:a16="http://schemas.microsoft.com/office/drawing/2014/main" id="{4F951A97-7A5A-4CD5-891F-1A7E01E085F7}"/>
                </a:ext>
              </a:extLst>
            </p:cNvPr>
            <p:cNvCxnSpPr/>
            <p:nvPr/>
          </p:nvCxnSpPr>
          <p:spPr>
            <a:xfrm flipH="1" flipV="1">
              <a:off x="7574431" y="3178229"/>
              <a:ext cx="4990" cy="1595456"/>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CB712DA-4597-4254-8DF8-E98813638220}"/>
                </a:ext>
              </a:extLst>
            </p:cNvPr>
            <p:cNvCxnSpPr/>
            <p:nvPr/>
          </p:nvCxnSpPr>
          <p:spPr>
            <a:xfrm>
              <a:off x="7465196" y="3175579"/>
              <a:ext cx="228449"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2D726F4-C744-4B24-8C93-263594685530}"/>
                </a:ext>
              </a:extLst>
            </p:cNvPr>
            <p:cNvCxnSpPr/>
            <p:nvPr/>
          </p:nvCxnSpPr>
          <p:spPr>
            <a:xfrm>
              <a:off x="7465196" y="4792988"/>
              <a:ext cx="228449"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3D3BA784-19EC-4D0B-862A-7FB508880FA3}"/>
                </a:ext>
              </a:extLst>
            </p:cNvPr>
            <p:cNvSpPr txBox="1"/>
            <p:nvPr/>
          </p:nvSpPr>
          <p:spPr>
            <a:xfrm>
              <a:off x="7719380" y="3448649"/>
              <a:ext cx="755794" cy="32772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18 in</a:t>
              </a:r>
            </a:p>
          </p:txBody>
        </p:sp>
        <p:cxnSp>
          <p:nvCxnSpPr>
            <p:cNvPr id="226" name="Straight Arrow Connector 225">
              <a:extLst>
                <a:ext uri="{FF2B5EF4-FFF2-40B4-BE49-F238E27FC236}">
                  <a16:creationId xmlns:a16="http://schemas.microsoft.com/office/drawing/2014/main" id="{9B624034-4469-4783-9E4F-3A1078D13683}"/>
                </a:ext>
              </a:extLst>
            </p:cNvPr>
            <p:cNvCxnSpPr/>
            <p:nvPr/>
          </p:nvCxnSpPr>
          <p:spPr>
            <a:xfrm rot="5400000" flipH="1" flipV="1">
              <a:off x="8473724" y="2234565"/>
              <a:ext cx="6074" cy="1516294"/>
            </a:xfrm>
            <a:prstGeom prst="straightConnector1">
              <a:avLst/>
            </a:prstGeom>
            <a:ln w="762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A0A70B3-F5C2-4E01-B7DF-4854AE7DDB7D}"/>
                </a:ext>
              </a:extLst>
            </p:cNvPr>
            <p:cNvCxnSpPr/>
            <p:nvPr/>
          </p:nvCxnSpPr>
          <p:spPr>
            <a:xfrm rot="5400000">
              <a:off x="9098388" y="2995748"/>
              <a:ext cx="278076"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61D2084-B5A0-4B85-A1B1-D31395ADF23E}"/>
                </a:ext>
              </a:extLst>
            </p:cNvPr>
            <p:cNvCxnSpPr/>
            <p:nvPr/>
          </p:nvCxnSpPr>
          <p:spPr>
            <a:xfrm rot="5400000">
              <a:off x="7561230" y="2995748"/>
              <a:ext cx="278076" cy="0"/>
            </a:xfrm>
            <a:prstGeom prst="line">
              <a:avLst/>
            </a:prstGeom>
            <a:ln w="57150">
              <a:solidFill>
                <a:srgbClr val="CAE0F2"/>
              </a:solidFill>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3608E70D-6BB3-4450-B58D-A4481F1079B7}"/>
                </a:ext>
              </a:extLst>
            </p:cNvPr>
            <p:cNvSpPr txBox="1"/>
            <p:nvPr/>
          </p:nvSpPr>
          <p:spPr>
            <a:xfrm>
              <a:off x="8139871" y="2556992"/>
              <a:ext cx="879570" cy="33857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18 in</a:t>
              </a:r>
            </a:p>
          </p:txBody>
        </p:sp>
      </p:grpSp>
      <p:grpSp>
        <p:nvGrpSpPr>
          <p:cNvPr id="306" name="Group 305">
            <a:extLst>
              <a:ext uri="{FF2B5EF4-FFF2-40B4-BE49-F238E27FC236}">
                <a16:creationId xmlns:a16="http://schemas.microsoft.com/office/drawing/2014/main" id="{CC7E5978-ABBB-49D5-8836-AECE65EB7B63}"/>
              </a:ext>
            </a:extLst>
          </p:cNvPr>
          <p:cNvGrpSpPr/>
          <p:nvPr/>
        </p:nvGrpSpPr>
        <p:grpSpPr>
          <a:xfrm>
            <a:off x="341994" y="1059610"/>
            <a:ext cx="3586187" cy="3096853"/>
            <a:chOff x="1496551" y="3402469"/>
            <a:chExt cx="2085944" cy="1810263"/>
          </a:xfrm>
        </p:grpSpPr>
        <p:grpSp>
          <p:nvGrpSpPr>
            <p:cNvPr id="307" name="Group 306">
              <a:extLst>
                <a:ext uri="{FF2B5EF4-FFF2-40B4-BE49-F238E27FC236}">
                  <a16:creationId xmlns:a16="http://schemas.microsoft.com/office/drawing/2014/main" id="{F3550B1B-434E-46E9-B428-83BF20977E3E}"/>
                </a:ext>
              </a:extLst>
            </p:cNvPr>
            <p:cNvGrpSpPr/>
            <p:nvPr/>
          </p:nvGrpSpPr>
          <p:grpSpPr>
            <a:xfrm>
              <a:off x="1496551" y="3402469"/>
              <a:ext cx="2085944" cy="1810263"/>
              <a:chOff x="1602890" y="906118"/>
              <a:chExt cx="3110397" cy="2693742"/>
            </a:xfrm>
          </p:grpSpPr>
          <p:sp>
            <p:nvSpPr>
              <p:cNvPr id="311" name="Flowchart: Connector 310">
                <a:extLst>
                  <a:ext uri="{FF2B5EF4-FFF2-40B4-BE49-F238E27FC236}">
                    <a16:creationId xmlns:a16="http://schemas.microsoft.com/office/drawing/2014/main" id="{0FDFA587-0E4A-45AB-84C0-B9F7D31F3A00}"/>
                  </a:ext>
                </a:extLst>
              </p:cNvPr>
              <p:cNvSpPr/>
              <p:nvPr/>
            </p:nvSpPr>
            <p:spPr>
              <a:xfrm>
                <a:off x="2682608" y="2294272"/>
                <a:ext cx="930025" cy="902283"/>
              </a:xfrm>
              <a:prstGeom prst="flowChartConnector">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12" name="Group 311">
                <a:extLst>
                  <a:ext uri="{FF2B5EF4-FFF2-40B4-BE49-F238E27FC236}">
                    <a16:creationId xmlns:a16="http://schemas.microsoft.com/office/drawing/2014/main" id="{412F03D0-7B61-477E-AF38-1D44C8BA8BC4}"/>
                  </a:ext>
                </a:extLst>
              </p:cNvPr>
              <p:cNvGrpSpPr/>
              <p:nvPr/>
            </p:nvGrpSpPr>
            <p:grpSpPr>
              <a:xfrm>
                <a:off x="1602890" y="906118"/>
                <a:ext cx="3110397" cy="2693742"/>
                <a:chOff x="1602890" y="906118"/>
                <a:chExt cx="3110397" cy="2693742"/>
              </a:xfrm>
            </p:grpSpPr>
            <p:grpSp>
              <p:nvGrpSpPr>
                <p:cNvPr id="313" name="Group 312">
                  <a:extLst>
                    <a:ext uri="{FF2B5EF4-FFF2-40B4-BE49-F238E27FC236}">
                      <a16:creationId xmlns:a16="http://schemas.microsoft.com/office/drawing/2014/main" id="{3E2F0C5D-0007-4965-AD10-7BD13A7E785F}"/>
                    </a:ext>
                  </a:extLst>
                </p:cNvPr>
                <p:cNvGrpSpPr/>
                <p:nvPr/>
              </p:nvGrpSpPr>
              <p:grpSpPr>
                <a:xfrm rot="7458273">
                  <a:off x="3305850" y="2948657"/>
                  <a:ext cx="557888" cy="107302"/>
                  <a:chOff x="2866704" y="2170655"/>
                  <a:chExt cx="557888" cy="107302"/>
                </a:xfrm>
                <a:solidFill>
                  <a:schemeClr val="bg2"/>
                </a:solidFill>
              </p:grpSpPr>
              <p:sp>
                <p:nvSpPr>
                  <p:cNvPr id="357" name="Rectangle 356">
                    <a:extLst>
                      <a:ext uri="{FF2B5EF4-FFF2-40B4-BE49-F238E27FC236}">
                        <a16:creationId xmlns:a16="http://schemas.microsoft.com/office/drawing/2014/main" id="{811B6B48-ADD1-47A3-AA16-2A6CA94F3952}"/>
                      </a:ext>
                    </a:extLst>
                  </p:cNvPr>
                  <p:cNvSpPr/>
                  <p:nvPr/>
                </p:nvSpPr>
                <p:spPr>
                  <a:xfrm>
                    <a:off x="3056531" y="2170655"/>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8" name="Rectangle 357">
                    <a:extLst>
                      <a:ext uri="{FF2B5EF4-FFF2-40B4-BE49-F238E27FC236}">
                        <a16:creationId xmlns:a16="http://schemas.microsoft.com/office/drawing/2014/main" id="{9F8C607E-AD4D-4F0A-A9FB-1EE098D308BC}"/>
                      </a:ext>
                    </a:extLst>
                  </p:cNvPr>
                  <p:cNvSpPr/>
                  <p:nvPr/>
                </p:nvSpPr>
                <p:spPr>
                  <a:xfrm rot="19770037">
                    <a:off x="2866704" y="2223745"/>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9" name="Rectangle 358">
                    <a:extLst>
                      <a:ext uri="{FF2B5EF4-FFF2-40B4-BE49-F238E27FC236}">
                        <a16:creationId xmlns:a16="http://schemas.microsoft.com/office/drawing/2014/main" id="{3B3943EE-F055-4C8B-9005-A00C06E866BD}"/>
                      </a:ext>
                    </a:extLst>
                  </p:cNvPr>
                  <p:cNvSpPr/>
                  <p:nvPr/>
                </p:nvSpPr>
                <p:spPr>
                  <a:xfrm rot="1829963" flipH="1">
                    <a:off x="3246341" y="2222222"/>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4" name="Group 313">
                  <a:extLst>
                    <a:ext uri="{FF2B5EF4-FFF2-40B4-BE49-F238E27FC236}">
                      <a16:creationId xmlns:a16="http://schemas.microsoft.com/office/drawing/2014/main" id="{FE32F24D-17E3-43D7-B433-02795512B8FC}"/>
                    </a:ext>
                  </a:extLst>
                </p:cNvPr>
                <p:cNvGrpSpPr/>
                <p:nvPr/>
              </p:nvGrpSpPr>
              <p:grpSpPr>
                <a:xfrm rot="14141727" flipH="1">
                  <a:off x="2445904" y="2953313"/>
                  <a:ext cx="557884" cy="107290"/>
                  <a:chOff x="2866711" y="2170661"/>
                  <a:chExt cx="557884" cy="107290"/>
                </a:xfrm>
                <a:solidFill>
                  <a:schemeClr val="bg2"/>
                </a:solidFill>
              </p:grpSpPr>
              <p:sp>
                <p:nvSpPr>
                  <p:cNvPr id="354" name="Rectangle 353">
                    <a:extLst>
                      <a:ext uri="{FF2B5EF4-FFF2-40B4-BE49-F238E27FC236}">
                        <a16:creationId xmlns:a16="http://schemas.microsoft.com/office/drawing/2014/main" id="{2EA83FAB-DC54-4787-A7C9-4EA171E6F7B0}"/>
                      </a:ext>
                    </a:extLst>
                  </p:cNvPr>
                  <p:cNvSpPr/>
                  <p:nvPr/>
                </p:nvSpPr>
                <p:spPr>
                  <a:xfrm>
                    <a:off x="3056525" y="217066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5" name="Rectangle 354">
                    <a:extLst>
                      <a:ext uri="{FF2B5EF4-FFF2-40B4-BE49-F238E27FC236}">
                        <a16:creationId xmlns:a16="http://schemas.microsoft.com/office/drawing/2014/main" id="{417CB5CA-6DC1-4EC2-920D-8FAC023EDC84}"/>
                      </a:ext>
                    </a:extLst>
                  </p:cNvPr>
                  <p:cNvSpPr/>
                  <p:nvPr/>
                </p:nvSpPr>
                <p:spPr>
                  <a:xfrm rot="19770037">
                    <a:off x="2866711" y="2223739"/>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6" name="Rectangle 355">
                    <a:extLst>
                      <a:ext uri="{FF2B5EF4-FFF2-40B4-BE49-F238E27FC236}">
                        <a16:creationId xmlns:a16="http://schemas.microsoft.com/office/drawing/2014/main" id="{3332EBCC-CB58-4417-9928-BBEBE9AC23A6}"/>
                      </a:ext>
                    </a:extLst>
                  </p:cNvPr>
                  <p:cNvSpPr/>
                  <p:nvPr/>
                </p:nvSpPr>
                <p:spPr>
                  <a:xfrm rot="1829963" flipH="1">
                    <a:off x="3246344" y="2222224"/>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5" name="Group 314">
                  <a:extLst>
                    <a:ext uri="{FF2B5EF4-FFF2-40B4-BE49-F238E27FC236}">
                      <a16:creationId xmlns:a16="http://schemas.microsoft.com/office/drawing/2014/main" id="{5B9C1922-CF77-4331-9231-A23F3328B16D}"/>
                    </a:ext>
                  </a:extLst>
                </p:cNvPr>
                <p:cNvGrpSpPr/>
                <p:nvPr/>
              </p:nvGrpSpPr>
              <p:grpSpPr>
                <a:xfrm>
                  <a:off x="2875120" y="2206961"/>
                  <a:ext cx="557893" cy="107295"/>
                  <a:chOff x="2877482" y="2182888"/>
                  <a:chExt cx="557893" cy="107295"/>
                </a:xfrm>
                <a:solidFill>
                  <a:schemeClr val="bg2"/>
                </a:solidFill>
              </p:grpSpPr>
              <p:sp>
                <p:nvSpPr>
                  <p:cNvPr id="351" name="Rectangle 350">
                    <a:extLst>
                      <a:ext uri="{FF2B5EF4-FFF2-40B4-BE49-F238E27FC236}">
                        <a16:creationId xmlns:a16="http://schemas.microsoft.com/office/drawing/2014/main" id="{B55CDDF2-2F09-4C4F-9AD8-3A3C3D767F85}"/>
                      </a:ext>
                    </a:extLst>
                  </p:cNvPr>
                  <p:cNvSpPr/>
                  <p:nvPr/>
                </p:nvSpPr>
                <p:spPr>
                  <a:xfrm>
                    <a:off x="3067303" y="2182888"/>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2" name="Rectangle 351">
                    <a:extLst>
                      <a:ext uri="{FF2B5EF4-FFF2-40B4-BE49-F238E27FC236}">
                        <a16:creationId xmlns:a16="http://schemas.microsoft.com/office/drawing/2014/main" id="{9018F943-36EC-408B-BF2C-C09C63BCF25B}"/>
                      </a:ext>
                    </a:extLst>
                  </p:cNvPr>
                  <p:cNvSpPr/>
                  <p:nvPr/>
                </p:nvSpPr>
                <p:spPr>
                  <a:xfrm rot="19770037">
                    <a:off x="2877482" y="223597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3" name="Rectangle 352">
                    <a:extLst>
                      <a:ext uri="{FF2B5EF4-FFF2-40B4-BE49-F238E27FC236}">
                        <a16:creationId xmlns:a16="http://schemas.microsoft.com/office/drawing/2014/main" id="{34FEF523-E2DF-4C69-ABC4-93003E515808}"/>
                      </a:ext>
                    </a:extLst>
                  </p:cNvPr>
                  <p:cNvSpPr/>
                  <p:nvPr/>
                </p:nvSpPr>
                <p:spPr>
                  <a:xfrm rot="1829963" flipH="1">
                    <a:off x="3257124" y="2234446"/>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6" name="Group 315">
                  <a:extLst>
                    <a:ext uri="{FF2B5EF4-FFF2-40B4-BE49-F238E27FC236}">
                      <a16:creationId xmlns:a16="http://schemas.microsoft.com/office/drawing/2014/main" id="{D0012946-8D40-424D-84A1-42CD6E6788AA}"/>
                    </a:ext>
                  </a:extLst>
                </p:cNvPr>
                <p:cNvGrpSpPr/>
                <p:nvPr/>
              </p:nvGrpSpPr>
              <p:grpSpPr>
                <a:xfrm>
                  <a:off x="2073211" y="1532500"/>
                  <a:ext cx="2252872" cy="1936443"/>
                  <a:chOff x="2874728" y="1443261"/>
                  <a:chExt cx="2252872" cy="1936443"/>
                </a:xfrm>
              </p:grpSpPr>
              <p:cxnSp>
                <p:nvCxnSpPr>
                  <p:cNvPr id="348" name="Straight Connector 347">
                    <a:extLst>
                      <a:ext uri="{FF2B5EF4-FFF2-40B4-BE49-F238E27FC236}">
                        <a16:creationId xmlns:a16="http://schemas.microsoft.com/office/drawing/2014/main" id="{FE0B0948-3C7A-4FF4-88DB-00962076F7CB}"/>
                      </a:ext>
                    </a:extLst>
                  </p:cNvPr>
                  <p:cNvCxnSpPr>
                    <a:cxnSpLocks/>
                  </p:cNvCxnSpPr>
                  <p:nvPr/>
                </p:nvCxnSpPr>
                <p:spPr>
                  <a:xfrm flipV="1">
                    <a:off x="2911617" y="1443261"/>
                    <a:ext cx="14722" cy="1936443"/>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30FEFBD-DC44-4311-BFEB-34946D4BC4D2}"/>
                      </a:ext>
                    </a:extLst>
                  </p:cNvPr>
                  <p:cNvCxnSpPr>
                    <a:cxnSpLocks/>
                  </p:cNvCxnSpPr>
                  <p:nvPr/>
                </p:nvCxnSpPr>
                <p:spPr>
                  <a:xfrm flipV="1">
                    <a:off x="5064646" y="1443261"/>
                    <a:ext cx="0" cy="1904817"/>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EB029414-022D-411C-AB9F-BA352692648F}"/>
                      </a:ext>
                    </a:extLst>
                  </p:cNvPr>
                  <p:cNvCxnSpPr>
                    <a:cxnSpLocks/>
                  </p:cNvCxnSpPr>
                  <p:nvPr/>
                </p:nvCxnSpPr>
                <p:spPr>
                  <a:xfrm>
                    <a:off x="2874728" y="1520124"/>
                    <a:ext cx="2252872" cy="0"/>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7" name="Rectangle 316">
                  <a:extLst>
                    <a:ext uri="{FF2B5EF4-FFF2-40B4-BE49-F238E27FC236}">
                      <a16:creationId xmlns:a16="http://schemas.microsoft.com/office/drawing/2014/main" id="{2725A45B-D218-423C-8B02-F37DF094F9B9}"/>
                    </a:ext>
                  </a:extLst>
                </p:cNvPr>
                <p:cNvSpPr/>
                <p:nvPr/>
              </p:nvSpPr>
              <p:spPr>
                <a:xfrm>
                  <a:off x="3035463" y="906118"/>
                  <a:ext cx="258553" cy="1197076"/>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8" name="Rectangle 317">
                  <a:extLst>
                    <a:ext uri="{FF2B5EF4-FFF2-40B4-BE49-F238E27FC236}">
                      <a16:creationId xmlns:a16="http://schemas.microsoft.com/office/drawing/2014/main" id="{FBD3D86F-8626-4FAE-8216-2B03C2B1044F}"/>
                    </a:ext>
                  </a:extLst>
                </p:cNvPr>
                <p:cNvSpPr/>
                <p:nvPr/>
              </p:nvSpPr>
              <p:spPr>
                <a:xfrm rot="18287704" flipH="1">
                  <a:off x="4073598"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19" name="Group 318">
                  <a:extLst>
                    <a:ext uri="{FF2B5EF4-FFF2-40B4-BE49-F238E27FC236}">
                      <a16:creationId xmlns:a16="http://schemas.microsoft.com/office/drawing/2014/main" id="{15EB6FC1-46C8-474C-B16E-69F52FF9B302}"/>
                    </a:ext>
                  </a:extLst>
                </p:cNvPr>
                <p:cNvGrpSpPr/>
                <p:nvPr/>
              </p:nvGrpSpPr>
              <p:grpSpPr>
                <a:xfrm rot="2234252">
                  <a:off x="3582223" y="3183621"/>
                  <a:ext cx="1131064" cy="278926"/>
                  <a:chOff x="4407228" y="3132908"/>
                  <a:chExt cx="1131064" cy="278926"/>
                </a:xfrm>
              </p:grpSpPr>
              <p:sp>
                <p:nvSpPr>
                  <p:cNvPr id="344" name="Cylinder 343">
                    <a:extLst>
                      <a:ext uri="{FF2B5EF4-FFF2-40B4-BE49-F238E27FC236}">
                        <a16:creationId xmlns:a16="http://schemas.microsoft.com/office/drawing/2014/main" id="{E6DDFBE1-61F1-4659-8A66-74475570396A}"/>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5" name="Cylinder 344">
                    <a:extLst>
                      <a:ext uri="{FF2B5EF4-FFF2-40B4-BE49-F238E27FC236}">
                        <a16:creationId xmlns:a16="http://schemas.microsoft.com/office/drawing/2014/main" id="{841D2686-FF89-4151-9394-E27015303CB4}"/>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6" name="Rectangle: Top Corners Rounded 345">
                    <a:extLst>
                      <a:ext uri="{FF2B5EF4-FFF2-40B4-BE49-F238E27FC236}">
                        <a16:creationId xmlns:a16="http://schemas.microsoft.com/office/drawing/2014/main" id="{603F05D7-A309-46A7-B285-5190E0D55840}"/>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7" name="Cylinder 346">
                    <a:extLst>
                      <a:ext uri="{FF2B5EF4-FFF2-40B4-BE49-F238E27FC236}">
                        <a16:creationId xmlns:a16="http://schemas.microsoft.com/office/drawing/2014/main" id="{D8201BBE-2838-4510-A70A-011A07B9A3D1}"/>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20" name="Rectangle 319">
                  <a:extLst>
                    <a:ext uri="{FF2B5EF4-FFF2-40B4-BE49-F238E27FC236}">
                      <a16:creationId xmlns:a16="http://schemas.microsoft.com/office/drawing/2014/main" id="{12BE9FFD-0E1E-49F0-9023-79794A464311}"/>
                    </a:ext>
                  </a:extLst>
                </p:cNvPr>
                <p:cNvSpPr/>
                <p:nvPr/>
              </p:nvSpPr>
              <p:spPr>
                <a:xfrm rot="3312296">
                  <a:off x="2094265"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21" name="Group 320">
                  <a:extLst>
                    <a:ext uri="{FF2B5EF4-FFF2-40B4-BE49-F238E27FC236}">
                      <a16:creationId xmlns:a16="http://schemas.microsoft.com/office/drawing/2014/main" id="{7A4DD902-D473-4364-AA6A-6E5BB14D959E}"/>
                    </a:ext>
                  </a:extLst>
                </p:cNvPr>
                <p:cNvGrpSpPr/>
                <p:nvPr/>
              </p:nvGrpSpPr>
              <p:grpSpPr>
                <a:xfrm rot="19365748" flipH="1">
                  <a:off x="1602890" y="3183621"/>
                  <a:ext cx="1131064" cy="278926"/>
                  <a:chOff x="4407228" y="3132908"/>
                  <a:chExt cx="1131064" cy="278926"/>
                </a:xfrm>
              </p:grpSpPr>
              <p:sp>
                <p:nvSpPr>
                  <p:cNvPr id="340" name="Cylinder 339">
                    <a:extLst>
                      <a:ext uri="{FF2B5EF4-FFF2-40B4-BE49-F238E27FC236}">
                        <a16:creationId xmlns:a16="http://schemas.microsoft.com/office/drawing/2014/main" id="{8ECC0294-8B65-4281-B5DA-5EF22B0DFA4B}"/>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1" name="Cylinder 340">
                    <a:extLst>
                      <a:ext uri="{FF2B5EF4-FFF2-40B4-BE49-F238E27FC236}">
                        <a16:creationId xmlns:a16="http://schemas.microsoft.com/office/drawing/2014/main" id="{C5D48C56-01F0-46F5-990E-2B1410BE11AF}"/>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2" name="Rectangle: Top Corners Rounded 341">
                    <a:extLst>
                      <a:ext uri="{FF2B5EF4-FFF2-40B4-BE49-F238E27FC236}">
                        <a16:creationId xmlns:a16="http://schemas.microsoft.com/office/drawing/2014/main" id="{B99622F4-118A-48ED-844D-B93CEFF9E639}"/>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3" name="Cylinder 342">
                    <a:extLst>
                      <a:ext uri="{FF2B5EF4-FFF2-40B4-BE49-F238E27FC236}">
                        <a16:creationId xmlns:a16="http://schemas.microsoft.com/office/drawing/2014/main" id="{04A0FCFC-8C7A-4B14-90C6-BD2BAB703C49}"/>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2" name="Group 321">
                  <a:extLst>
                    <a:ext uri="{FF2B5EF4-FFF2-40B4-BE49-F238E27FC236}">
                      <a16:creationId xmlns:a16="http://schemas.microsoft.com/office/drawing/2014/main" id="{7398CB5F-09AF-406E-9FAF-2CB5504E727F}"/>
                    </a:ext>
                  </a:extLst>
                </p:cNvPr>
                <p:cNvGrpSpPr/>
                <p:nvPr/>
              </p:nvGrpSpPr>
              <p:grpSpPr>
                <a:xfrm>
                  <a:off x="3063582" y="1029746"/>
                  <a:ext cx="197904" cy="1122488"/>
                  <a:chOff x="3125146" y="3723353"/>
                  <a:chExt cx="197904" cy="1122488"/>
                </a:xfrm>
              </p:grpSpPr>
              <p:grpSp>
                <p:nvGrpSpPr>
                  <p:cNvPr id="335" name="Group 334">
                    <a:extLst>
                      <a:ext uri="{FF2B5EF4-FFF2-40B4-BE49-F238E27FC236}">
                        <a16:creationId xmlns:a16="http://schemas.microsoft.com/office/drawing/2014/main" id="{16EF9CE7-0148-49F1-A205-4799D2CAF3FF}"/>
                      </a:ext>
                    </a:extLst>
                  </p:cNvPr>
                  <p:cNvGrpSpPr/>
                  <p:nvPr/>
                </p:nvGrpSpPr>
                <p:grpSpPr>
                  <a:xfrm rot="16389503">
                    <a:off x="2664437" y="4203877"/>
                    <a:ext cx="1116225" cy="167703"/>
                    <a:chOff x="4407228" y="3244131"/>
                    <a:chExt cx="1116225" cy="167703"/>
                  </a:xfrm>
                </p:grpSpPr>
                <p:sp>
                  <p:nvSpPr>
                    <p:cNvPr id="337" name="Cylinder 336">
                      <a:extLst>
                        <a:ext uri="{FF2B5EF4-FFF2-40B4-BE49-F238E27FC236}">
                          <a16:creationId xmlns:a16="http://schemas.microsoft.com/office/drawing/2014/main" id="{EC210F8F-8752-45AB-A19E-708661A4A113}"/>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8" name="Cylinder 337">
                      <a:extLst>
                        <a:ext uri="{FF2B5EF4-FFF2-40B4-BE49-F238E27FC236}">
                          <a16:creationId xmlns:a16="http://schemas.microsoft.com/office/drawing/2014/main" id="{B62A759A-5236-4C20-9A19-7D9D6428B454}"/>
                        </a:ext>
                      </a:extLst>
                    </p:cNvPr>
                    <p:cNvSpPr/>
                    <p:nvPr/>
                  </p:nvSpPr>
                  <p:spPr>
                    <a:xfrm rot="16032477" flipH="1">
                      <a:off x="5251445" y="3092874"/>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9" name="Cylinder 338">
                      <a:extLst>
                        <a:ext uri="{FF2B5EF4-FFF2-40B4-BE49-F238E27FC236}">
                          <a16:creationId xmlns:a16="http://schemas.microsoft.com/office/drawing/2014/main" id="{A3F30750-39E1-4106-94F5-6591A0533D02}"/>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36" name="Rectangle: Rounded Corners 335">
                    <a:extLst>
                      <a:ext uri="{FF2B5EF4-FFF2-40B4-BE49-F238E27FC236}">
                        <a16:creationId xmlns:a16="http://schemas.microsoft.com/office/drawing/2014/main" id="{B12BB704-FDAB-405C-B018-4E785FE6E3A8}"/>
                      </a:ext>
                    </a:extLst>
                  </p:cNvPr>
                  <p:cNvSpPr/>
                  <p:nvPr/>
                </p:nvSpPr>
                <p:spPr>
                  <a:xfrm>
                    <a:off x="3125146" y="3723353"/>
                    <a:ext cx="197904" cy="261324"/>
                  </a:xfrm>
                  <a:prstGeom prst="roundRect">
                    <a:avLst/>
                  </a:prstGeom>
                  <a:solidFill>
                    <a:schemeClr val="bg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3" name="Group 322">
                  <a:extLst>
                    <a:ext uri="{FF2B5EF4-FFF2-40B4-BE49-F238E27FC236}">
                      <a16:creationId xmlns:a16="http://schemas.microsoft.com/office/drawing/2014/main" id="{BA85DF00-BCDA-4A20-882A-96D2719CEDAA}"/>
                    </a:ext>
                  </a:extLst>
                </p:cNvPr>
                <p:cNvGrpSpPr/>
                <p:nvPr/>
              </p:nvGrpSpPr>
              <p:grpSpPr>
                <a:xfrm>
                  <a:off x="2877482" y="2182888"/>
                  <a:ext cx="557893" cy="107296"/>
                  <a:chOff x="2877482" y="2182888"/>
                  <a:chExt cx="557893" cy="107296"/>
                </a:xfrm>
                <a:solidFill>
                  <a:schemeClr val="tx1"/>
                </a:solidFill>
              </p:grpSpPr>
              <p:sp>
                <p:nvSpPr>
                  <p:cNvPr id="332" name="Rectangle 331">
                    <a:extLst>
                      <a:ext uri="{FF2B5EF4-FFF2-40B4-BE49-F238E27FC236}">
                        <a16:creationId xmlns:a16="http://schemas.microsoft.com/office/drawing/2014/main" id="{B1C498C7-C71C-4FB0-8B33-7F9287DE135B}"/>
                      </a:ext>
                    </a:extLst>
                  </p:cNvPr>
                  <p:cNvSpPr/>
                  <p:nvPr/>
                </p:nvSpPr>
                <p:spPr>
                  <a:xfrm>
                    <a:off x="3067303" y="218288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3" name="Rectangle 332">
                    <a:extLst>
                      <a:ext uri="{FF2B5EF4-FFF2-40B4-BE49-F238E27FC236}">
                        <a16:creationId xmlns:a16="http://schemas.microsoft.com/office/drawing/2014/main" id="{3439174A-6D32-46BB-AB9B-21404F31294F}"/>
                      </a:ext>
                    </a:extLst>
                  </p:cNvPr>
                  <p:cNvSpPr/>
                  <p:nvPr/>
                </p:nvSpPr>
                <p:spPr>
                  <a:xfrm rot="19770037">
                    <a:off x="2877482" y="2235972"/>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4" name="Rectangle 333">
                    <a:extLst>
                      <a:ext uri="{FF2B5EF4-FFF2-40B4-BE49-F238E27FC236}">
                        <a16:creationId xmlns:a16="http://schemas.microsoft.com/office/drawing/2014/main" id="{21862474-C4B6-44AB-99CA-95CA4D9BD864}"/>
                      </a:ext>
                    </a:extLst>
                  </p:cNvPr>
                  <p:cNvSpPr/>
                  <p:nvPr/>
                </p:nvSpPr>
                <p:spPr>
                  <a:xfrm rot="1829963" flipH="1">
                    <a:off x="3257124" y="223444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4" name="Group 323">
                  <a:extLst>
                    <a:ext uri="{FF2B5EF4-FFF2-40B4-BE49-F238E27FC236}">
                      <a16:creationId xmlns:a16="http://schemas.microsoft.com/office/drawing/2014/main" id="{D50461DE-75F0-4BAC-938D-2E77E03CAD17}"/>
                    </a:ext>
                  </a:extLst>
                </p:cNvPr>
                <p:cNvGrpSpPr/>
                <p:nvPr/>
              </p:nvGrpSpPr>
              <p:grpSpPr>
                <a:xfrm rot="7458273">
                  <a:off x="3327025" y="2962066"/>
                  <a:ext cx="557885" cy="107289"/>
                  <a:chOff x="2866709" y="2170660"/>
                  <a:chExt cx="557885" cy="107289"/>
                </a:xfrm>
                <a:solidFill>
                  <a:schemeClr val="tx1"/>
                </a:solidFill>
              </p:grpSpPr>
              <p:sp>
                <p:nvSpPr>
                  <p:cNvPr id="329" name="Rectangle 328">
                    <a:extLst>
                      <a:ext uri="{FF2B5EF4-FFF2-40B4-BE49-F238E27FC236}">
                        <a16:creationId xmlns:a16="http://schemas.microsoft.com/office/drawing/2014/main" id="{4241C277-F047-4EE7-BC94-F29B2B2EDC08}"/>
                      </a:ext>
                    </a:extLst>
                  </p:cNvPr>
                  <p:cNvSpPr/>
                  <p:nvPr/>
                </p:nvSpPr>
                <p:spPr>
                  <a:xfrm>
                    <a:off x="3056527" y="2170660"/>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0" name="Rectangle 329">
                    <a:extLst>
                      <a:ext uri="{FF2B5EF4-FFF2-40B4-BE49-F238E27FC236}">
                        <a16:creationId xmlns:a16="http://schemas.microsoft.com/office/drawing/2014/main" id="{A26D6A3B-4619-45E3-B1ED-6D8309CB80C6}"/>
                      </a:ext>
                    </a:extLst>
                  </p:cNvPr>
                  <p:cNvSpPr/>
                  <p:nvPr/>
                </p:nvSpPr>
                <p:spPr>
                  <a:xfrm rot="19770037">
                    <a:off x="2866709" y="2223737"/>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1" name="Rectangle 330">
                    <a:extLst>
                      <a:ext uri="{FF2B5EF4-FFF2-40B4-BE49-F238E27FC236}">
                        <a16:creationId xmlns:a16="http://schemas.microsoft.com/office/drawing/2014/main" id="{B4592AC4-ECFD-4A22-9A91-36F576ACCCDB}"/>
                      </a:ext>
                    </a:extLst>
                  </p:cNvPr>
                  <p:cNvSpPr/>
                  <p:nvPr/>
                </p:nvSpPr>
                <p:spPr>
                  <a:xfrm rot="1829963" flipH="1">
                    <a:off x="3246343" y="222221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5" name="Group 324">
                  <a:extLst>
                    <a:ext uri="{FF2B5EF4-FFF2-40B4-BE49-F238E27FC236}">
                      <a16:creationId xmlns:a16="http://schemas.microsoft.com/office/drawing/2014/main" id="{F8067F43-5D22-4A90-830A-F9AB9FEC35A3}"/>
                    </a:ext>
                  </a:extLst>
                </p:cNvPr>
                <p:cNvGrpSpPr/>
                <p:nvPr/>
              </p:nvGrpSpPr>
              <p:grpSpPr>
                <a:xfrm rot="14141727" flipH="1">
                  <a:off x="2427680" y="2963907"/>
                  <a:ext cx="557887" cy="107300"/>
                  <a:chOff x="2866704" y="2170656"/>
                  <a:chExt cx="557887" cy="107300"/>
                </a:xfrm>
                <a:solidFill>
                  <a:schemeClr val="tx1"/>
                </a:solidFill>
              </p:grpSpPr>
              <p:sp>
                <p:nvSpPr>
                  <p:cNvPr id="326" name="Rectangle 325">
                    <a:extLst>
                      <a:ext uri="{FF2B5EF4-FFF2-40B4-BE49-F238E27FC236}">
                        <a16:creationId xmlns:a16="http://schemas.microsoft.com/office/drawing/2014/main" id="{E1C279E1-0C71-4262-BF96-146E066347A6}"/>
                      </a:ext>
                    </a:extLst>
                  </p:cNvPr>
                  <p:cNvSpPr/>
                  <p:nvPr/>
                </p:nvSpPr>
                <p:spPr>
                  <a:xfrm>
                    <a:off x="3056533" y="217065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7" name="Rectangle 326">
                    <a:extLst>
                      <a:ext uri="{FF2B5EF4-FFF2-40B4-BE49-F238E27FC236}">
                        <a16:creationId xmlns:a16="http://schemas.microsoft.com/office/drawing/2014/main" id="{5799A7F9-AA53-4F66-B89C-506AE40BF0F7}"/>
                      </a:ext>
                    </a:extLst>
                  </p:cNvPr>
                  <p:cNvSpPr/>
                  <p:nvPr/>
                </p:nvSpPr>
                <p:spPr>
                  <a:xfrm rot="19770037">
                    <a:off x="2866704" y="2223744"/>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8" name="Rectangle 327">
                    <a:extLst>
                      <a:ext uri="{FF2B5EF4-FFF2-40B4-BE49-F238E27FC236}">
                        <a16:creationId xmlns:a16="http://schemas.microsoft.com/office/drawing/2014/main" id="{D52A560A-BFDD-4E46-B1E7-57E6FF1BCDA7}"/>
                      </a:ext>
                    </a:extLst>
                  </p:cNvPr>
                  <p:cNvSpPr/>
                  <p:nvPr/>
                </p:nvSpPr>
                <p:spPr>
                  <a:xfrm rot="1829963" flipH="1">
                    <a:off x="3246340" y="2222222"/>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cxnSp>
          <p:nvCxnSpPr>
            <p:cNvPr id="309" name="Straight Connector 308">
              <a:extLst>
                <a:ext uri="{FF2B5EF4-FFF2-40B4-BE49-F238E27FC236}">
                  <a16:creationId xmlns:a16="http://schemas.microsoft.com/office/drawing/2014/main" id="{F291D9DE-24FC-4B2D-925E-1EBE8E0DBDA0}"/>
                </a:ext>
              </a:extLst>
            </p:cNvPr>
            <p:cNvCxnSpPr>
              <a:cxnSpLocks/>
            </p:cNvCxnSpPr>
            <p:nvPr/>
          </p:nvCxnSpPr>
          <p:spPr>
            <a:xfrm flipV="1">
              <a:off x="1841641" y="3892478"/>
              <a:ext cx="411727" cy="434967"/>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31A21DCD-DF49-4FCB-A4CF-1D7BC060BF72}"/>
                </a:ext>
              </a:extLst>
            </p:cNvPr>
            <p:cNvCxnSpPr>
              <a:cxnSpLocks/>
            </p:cNvCxnSpPr>
            <p:nvPr/>
          </p:nvCxnSpPr>
          <p:spPr>
            <a:xfrm flipH="1" flipV="1">
              <a:off x="2841866" y="3875067"/>
              <a:ext cx="424238" cy="454885"/>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64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8.33333E-7 2.22222E-6 L -0.00104 -0.22454 " pathEditMode="relative" rAng="0" ptsTypes="AA">
                                      <p:cBhvr>
                                        <p:cTn id="6" dur="2000" fill="hold"/>
                                        <p:tgtEl>
                                          <p:spTgt spid="100"/>
                                        </p:tgtEl>
                                        <p:attrNameLst>
                                          <p:attrName>ppt_x</p:attrName>
                                          <p:attrName>ppt_y</p:attrName>
                                        </p:attrNameLst>
                                      </p:cBhvr>
                                      <p:rCtr x="-52" y="-11227"/>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0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06"/>
                                        </p:tgtEl>
                                        <p:attrNameLst>
                                          <p:attrName>style.visibility</p:attrName>
                                        </p:attrNameLst>
                                      </p:cBhvr>
                                      <p:to>
                                        <p:strVal val="visible"/>
                                      </p:to>
                                    </p:set>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2.77556E-17 -2.59259E-6 L 0.24792 0.00255 " pathEditMode="relative" rAng="0" ptsTypes="AA">
                                      <p:cBhvr>
                                        <p:cTn id="14" dur="2000" fill="hold"/>
                                        <p:tgtEl>
                                          <p:spTgt spid="306"/>
                                        </p:tgtEl>
                                        <p:attrNameLst>
                                          <p:attrName>ppt_x</p:attrName>
                                          <p:attrName>ppt_y</p:attrName>
                                        </p:attrNameLst>
                                      </p:cBhvr>
                                      <p:rCtr x="12396"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6A662C-ACF7-41A4-A885-51EEB95919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 sz="1467" b="0" i="0" u="none" strike="noStrike" kern="1200" cap="none" spc="0" normalizeH="0" baseline="0" noProof="0">
              <a:ln>
                <a:noFill/>
              </a:ln>
              <a:solidFill>
                <a:srgbClr val="000000"/>
              </a:solidFill>
              <a:effectLst/>
              <a:uLnTx/>
              <a:uFillTx/>
              <a:latin typeface="Arial"/>
              <a:cs typeface="Arial"/>
              <a:sym typeface="Arial"/>
            </a:endParaRPr>
          </a:p>
        </p:txBody>
      </p:sp>
      <p:sp>
        <p:nvSpPr>
          <p:cNvPr id="166" name="Google Shape;634;p52">
            <a:extLst>
              <a:ext uri="{FF2B5EF4-FFF2-40B4-BE49-F238E27FC236}">
                <a16:creationId xmlns:a16="http://schemas.microsoft.com/office/drawing/2014/main" id="{2601AA65-D3D4-4223-B322-72AE27CA9D0D}"/>
              </a:ext>
            </a:extLst>
          </p:cNvPr>
          <p:cNvSpPr/>
          <p:nvPr/>
        </p:nvSpPr>
        <p:spPr>
          <a:xfrm>
            <a:off x="315686" y="188262"/>
            <a:ext cx="7070786"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635;p52">
            <a:extLst>
              <a:ext uri="{FF2B5EF4-FFF2-40B4-BE49-F238E27FC236}">
                <a16:creationId xmlns:a16="http://schemas.microsoft.com/office/drawing/2014/main" id="{16AB267D-26E1-4CD7-AED5-D80C7C12B494}"/>
              </a:ext>
            </a:extLst>
          </p:cNvPr>
          <p:cNvSpPr txBox="1">
            <a:spLocks/>
          </p:cNvSpPr>
          <p:nvPr/>
        </p:nvSpPr>
        <p:spPr>
          <a:xfrm>
            <a:off x="485414" y="-88446"/>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0" i="0" u="none" strike="noStrike" kern="0" cap="none" spc="0" normalizeH="0" baseline="0" noProof="0">
                <a:ln>
                  <a:noFill/>
                </a:ln>
                <a:solidFill>
                  <a:srgbClr val="000000"/>
                </a:solidFill>
                <a:effectLst/>
                <a:uLnTx/>
                <a:uFillTx/>
                <a:latin typeface="Arial Black" panose="020B0A04020102020204" pitchFamily="34" charset="0"/>
                <a:cs typeface="Arial"/>
                <a:sym typeface="Arial"/>
              </a:rPr>
              <a:t>Test Operation – Phase 3 </a:t>
            </a:r>
            <a:endParaRPr kumimoji="0" lang="en-US" sz="32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sp>
        <p:nvSpPr>
          <p:cNvPr id="546" name="TextBox 545">
            <a:extLst>
              <a:ext uri="{FF2B5EF4-FFF2-40B4-BE49-F238E27FC236}">
                <a16:creationId xmlns:a16="http://schemas.microsoft.com/office/drawing/2014/main" id="{DBCE5420-B6F7-4E69-9891-BB1DBF4A5E37}"/>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547" name="Google Shape;292;p31">
            <a:extLst>
              <a:ext uri="{FF2B5EF4-FFF2-40B4-BE49-F238E27FC236}">
                <a16:creationId xmlns:a16="http://schemas.microsoft.com/office/drawing/2014/main" id="{6624757E-449B-4C20-B00E-76953859E618}"/>
              </a:ext>
            </a:extLst>
          </p:cNvPr>
          <p:cNvSpPr txBox="1"/>
          <p:nvPr/>
        </p:nvSpPr>
        <p:spPr>
          <a:xfrm>
            <a:off x="10340320" y="5557408"/>
            <a:ext cx="2230875"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Charles Stubbs</a:t>
            </a:r>
          </a:p>
        </p:txBody>
      </p:sp>
      <p:grpSp>
        <p:nvGrpSpPr>
          <p:cNvPr id="251" name="Group 250">
            <a:extLst>
              <a:ext uri="{FF2B5EF4-FFF2-40B4-BE49-F238E27FC236}">
                <a16:creationId xmlns:a16="http://schemas.microsoft.com/office/drawing/2014/main" id="{B099C5DF-4A72-42F4-9148-0075A92EE3C4}"/>
              </a:ext>
            </a:extLst>
          </p:cNvPr>
          <p:cNvGrpSpPr/>
          <p:nvPr/>
        </p:nvGrpSpPr>
        <p:grpSpPr>
          <a:xfrm>
            <a:off x="7093153" y="2477934"/>
            <a:ext cx="1999507" cy="2866288"/>
            <a:chOff x="289851" y="1111194"/>
            <a:chExt cx="1970603" cy="2870434"/>
          </a:xfrm>
        </p:grpSpPr>
        <p:sp>
          <p:nvSpPr>
            <p:cNvPr id="253" name="Rectangle: Rounded Corners 252">
              <a:extLst>
                <a:ext uri="{FF2B5EF4-FFF2-40B4-BE49-F238E27FC236}">
                  <a16:creationId xmlns:a16="http://schemas.microsoft.com/office/drawing/2014/main" id="{26501F8C-6E86-47F9-9A51-0497EA7B911C}"/>
                </a:ext>
              </a:extLst>
            </p:cNvPr>
            <p:cNvSpPr/>
            <p:nvPr/>
          </p:nvSpPr>
          <p:spPr>
            <a:xfrm>
              <a:off x="289851" y="1774736"/>
              <a:ext cx="1970603" cy="220689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7" name="TextBox 256">
              <a:extLst>
                <a:ext uri="{FF2B5EF4-FFF2-40B4-BE49-F238E27FC236}">
                  <a16:creationId xmlns:a16="http://schemas.microsoft.com/office/drawing/2014/main" id="{61EAB58D-45B9-4AA0-A349-1D98586DDD58}"/>
                </a:ext>
              </a:extLst>
            </p:cNvPr>
            <p:cNvSpPr txBox="1"/>
            <p:nvPr/>
          </p:nvSpPr>
          <p:spPr>
            <a:xfrm>
              <a:off x="338776" y="1111194"/>
              <a:ext cx="1874998" cy="716123"/>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Part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Slippage</a:t>
              </a:r>
            </a:p>
          </p:txBody>
        </p:sp>
      </p:grpSp>
      <p:sp>
        <p:nvSpPr>
          <p:cNvPr id="305" name="TextBox 304">
            <a:extLst>
              <a:ext uri="{FF2B5EF4-FFF2-40B4-BE49-F238E27FC236}">
                <a16:creationId xmlns:a16="http://schemas.microsoft.com/office/drawing/2014/main" id="{974B2ABC-96B3-48DE-9A6E-71EC9DF38F21}"/>
              </a:ext>
            </a:extLst>
          </p:cNvPr>
          <p:cNvSpPr txBox="1"/>
          <p:nvPr/>
        </p:nvSpPr>
        <p:spPr>
          <a:xfrm>
            <a:off x="7993140" y="1218228"/>
            <a:ext cx="2379106" cy="1055608"/>
          </a:xfrm>
          <a:prstGeom prst="roundRect">
            <a:avLst/>
          </a:prstGeom>
          <a:solidFill>
            <a:schemeClr val="accent6">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Targets Evaluated</a:t>
            </a:r>
          </a:p>
        </p:txBody>
      </p:sp>
      <p:grpSp>
        <p:nvGrpSpPr>
          <p:cNvPr id="191" name="Group 190">
            <a:extLst>
              <a:ext uri="{FF2B5EF4-FFF2-40B4-BE49-F238E27FC236}">
                <a16:creationId xmlns:a16="http://schemas.microsoft.com/office/drawing/2014/main" id="{9B1EB82D-40C1-4D75-80B9-9CA71A82DB1A}"/>
              </a:ext>
            </a:extLst>
          </p:cNvPr>
          <p:cNvGrpSpPr/>
          <p:nvPr/>
        </p:nvGrpSpPr>
        <p:grpSpPr>
          <a:xfrm>
            <a:off x="3273733" y="1069689"/>
            <a:ext cx="3586187" cy="3096853"/>
            <a:chOff x="1496551" y="3402469"/>
            <a:chExt cx="2085944" cy="1810263"/>
          </a:xfrm>
        </p:grpSpPr>
        <p:grpSp>
          <p:nvGrpSpPr>
            <p:cNvPr id="193" name="Group 192">
              <a:extLst>
                <a:ext uri="{FF2B5EF4-FFF2-40B4-BE49-F238E27FC236}">
                  <a16:creationId xmlns:a16="http://schemas.microsoft.com/office/drawing/2014/main" id="{36F62056-3446-420C-B158-A637D7A4D77C}"/>
                </a:ext>
              </a:extLst>
            </p:cNvPr>
            <p:cNvGrpSpPr/>
            <p:nvPr/>
          </p:nvGrpSpPr>
          <p:grpSpPr>
            <a:xfrm>
              <a:off x="1496551" y="3402469"/>
              <a:ext cx="2085944" cy="1810263"/>
              <a:chOff x="1602890" y="906118"/>
              <a:chExt cx="3110397" cy="2693742"/>
            </a:xfrm>
          </p:grpSpPr>
          <p:sp>
            <p:nvSpPr>
              <p:cNvPr id="225" name="Flowchart: Connector 224">
                <a:extLst>
                  <a:ext uri="{FF2B5EF4-FFF2-40B4-BE49-F238E27FC236}">
                    <a16:creationId xmlns:a16="http://schemas.microsoft.com/office/drawing/2014/main" id="{942A4096-0CF5-4DBB-8A64-039A7E994AAD}"/>
                  </a:ext>
                </a:extLst>
              </p:cNvPr>
              <p:cNvSpPr/>
              <p:nvPr/>
            </p:nvSpPr>
            <p:spPr>
              <a:xfrm>
                <a:off x="2682608" y="2294272"/>
                <a:ext cx="930025" cy="902283"/>
              </a:xfrm>
              <a:prstGeom prst="flowChartConnector">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30" name="Group 229">
                <a:extLst>
                  <a:ext uri="{FF2B5EF4-FFF2-40B4-BE49-F238E27FC236}">
                    <a16:creationId xmlns:a16="http://schemas.microsoft.com/office/drawing/2014/main" id="{7C768A26-245C-4B93-979C-65C5ACC6F9C9}"/>
                  </a:ext>
                </a:extLst>
              </p:cNvPr>
              <p:cNvGrpSpPr/>
              <p:nvPr/>
            </p:nvGrpSpPr>
            <p:grpSpPr>
              <a:xfrm>
                <a:off x="1602890" y="906118"/>
                <a:ext cx="3110397" cy="2693742"/>
                <a:chOff x="1602890" y="906118"/>
                <a:chExt cx="3110397" cy="2693742"/>
              </a:xfrm>
            </p:grpSpPr>
            <p:grpSp>
              <p:nvGrpSpPr>
                <p:cNvPr id="231" name="Group 230">
                  <a:extLst>
                    <a:ext uri="{FF2B5EF4-FFF2-40B4-BE49-F238E27FC236}">
                      <a16:creationId xmlns:a16="http://schemas.microsoft.com/office/drawing/2014/main" id="{C9AF8571-10FD-4960-B3F9-C5B5FA5C9930}"/>
                    </a:ext>
                  </a:extLst>
                </p:cNvPr>
                <p:cNvGrpSpPr/>
                <p:nvPr/>
              </p:nvGrpSpPr>
              <p:grpSpPr>
                <a:xfrm rot="7458273">
                  <a:off x="3305850" y="2948657"/>
                  <a:ext cx="557888" cy="107302"/>
                  <a:chOff x="2866704" y="2170655"/>
                  <a:chExt cx="557888" cy="107302"/>
                </a:xfrm>
                <a:solidFill>
                  <a:schemeClr val="bg2"/>
                </a:solidFill>
              </p:grpSpPr>
              <p:sp>
                <p:nvSpPr>
                  <p:cNvPr id="286" name="Rectangle 285">
                    <a:extLst>
                      <a:ext uri="{FF2B5EF4-FFF2-40B4-BE49-F238E27FC236}">
                        <a16:creationId xmlns:a16="http://schemas.microsoft.com/office/drawing/2014/main" id="{75D547D1-A083-4024-B504-BAFBD559C2AA}"/>
                      </a:ext>
                    </a:extLst>
                  </p:cNvPr>
                  <p:cNvSpPr/>
                  <p:nvPr/>
                </p:nvSpPr>
                <p:spPr>
                  <a:xfrm>
                    <a:off x="3056531" y="2170655"/>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7" name="Rectangle 286">
                    <a:extLst>
                      <a:ext uri="{FF2B5EF4-FFF2-40B4-BE49-F238E27FC236}">
                        <a16:creationId xmlns:a16="http://schemas.microsoft.com/office/drawing/2014/main" id="{6CF2A6AF-4C7E-4A72-9858-40D84FD48A67}"/>
                      </a:ext>
                    </a:extLst>
                  </p:cNvPr>
                  <p:cNvSpPr/>
                  <p:nvPr/>
                </p:nvSpPr>
                <p:spPr>
                  <a:xfrm rot="19770037">
                    <a:off x="2866704" y="2223745"/>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8" name="Rectangle 287">
                    <a:extLst>
                      <a:ext uri="{FF2B5EF4-FFF2-40B4-BE49-F238E27FC236}">
                        <a16:creationId xmlns:a16="http://schemas.microsoft.com/office/drawing/2014/main" id="{65C096B3-E897-40AE-92F5-F01096F87AFF}"/>
                      </a:ext>
                    </a:extLst>
                  </p:cNvPr>
                  <p:cNvSpPr/>
                  <p:nvPr/>
                </p:nvSpPr>
                <p:spPr>
                  <a:xfrm rot="1829963" flipH="1">
                    <a:off x="3246341" y="2222222"/>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2" name="Group 231">
                  <a:extLst>
                    <a:ext uri="{FF2B5EF4-FFF2-40B4-BE49-F238E27FC236}">
                      <a16:creationId xmlns:a16="http://schemas.microsoft.com/office/drawing/2014/main" id="{E90DF79B-EA08-456B-9B62-100D0C2C1125}"/>
                    </a:ext>
                  </a:extLst>
                </p:cNvPr>
                <p:cNvGrpSpPr/>
                <p:nvPr/>
              </p:nvGrpSpPr>
              <p:grpSpPr>
                <a:xfrm rot="14141727" flipH="1">
                  <a:off x="2445904" y="2953313"/>
                  <a:ext cx="557884" cy="107290"/>
                  <a:chOff x="2866711" y="2170661"/>
                  <a:chExt cx="557884" cy="107290"/>
                </a:xfrm>
                <a:solidFill>
                  <a:schemeClr val="bg2"/>
                </a:solidFill>
              </p:grpSpPr>
              <p:sp>
                <p:nvSpPr>
                  <p:cNvPr id="283" name="Rectangle 282">
                    <a:extLst>
                      <a:ext uri="{FF2B5EF4-FFF2-40B4-BE49-F238E27FC236}">
                        <a16:creationId xmlns:a16="http://schemas.microsoft.com/office/drawing/2014/main" id="{2C415069-9402-4F7F-9BAE-A93DB94DA8F6}"/>
                      </a:ext>
                    </a:extLst>
                  </p:cNvPr>
                  <p:cNvSpPr/>
                  <p:nvPr/>
                </p:nvSpPr>
                <p:spPr>
                  <a:xfrm>
                    <a:off x="3056525" y="217066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4" name="Rectangle 283">
                    <a:extLst>
                      <a:ext uri="{FF2B5EF4-FFF2-40B4-BE49-F238E27FC236}">
                        <a16:creationId xmlns:a16="http://schemas.microsoft.com/office/drawing/2014/main" id="{DCAD2C9A-3714-474B-82B3-CEF31408B2AE}"/>
                      </a:ext>
                    </a:extLst>
                  </p:cNvPr>
                  <p:cNvSpPr/>
                  <p:nvPr/>
                </p:nvSpPr>
                <p:spPr>
                  <a:xfrm rot="19770037">
                    <a:off x="2866711" y="2223739"/>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5" name="Rectangle 284">
                    <a:extLst>
                      <a:ext uri="{FF2B5EF4-FFF2-40B4-BE49-F238E27FC236}">
                        <a16:creationId xmlns:a16="http://schemas.microsoft.com/office/drawing/2014/main" id="{22FE3A95-AC2C-477D-AACD-A79027DC0705}"/>
                      </a:ext>
                    </a:extLst>
                  </p:cNvPr>
                  <p:cNvSpPr/>
                  <p:nvPr/>
                </p:nvSpPr>
                <p:spPr>
                  <a:xfrm rot="1829963" flipH="1">
                    <a:off x="3246344" y="2222224"/>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1CA9069E-77D4-40CA-9E00-FD0E899FA128}"/>
                    </a:ext>
                  </a:extLst>
                </p:cNvPr>
                <p:cNvGrpSpPr/>
                <p:nvPr/>
              </p:nvGrpSpPr>
              <p:grpSpPr>
                <a:xfrm>
                  <a:off x="2875120" y="2206961"/>
                  <a:ext cx="557893" cy="107295"/>
                  <a:chOff x="2877482" y="2182888"/>
                  <a:chExt cx="557893" cy="107295"/>
                </a:xfrm>
                <a:solidFill>
                  <a:schemeClr val="bg2"/>
                </a:solidFill>
              </p:grpSpPr>
              <p:sp>
                <p:nvSpPr>
                  <p:cNvPr id="280" name="Rectangle 279">
                    <a:extLst>
                      <a:ext uri="{FF2B5EF4-FFF2-40B4-BE49-F238E27FC236}">
                        <a16:creationId xmlns:a16="http://schemas.microsoft.com/office/drawing/2014/main" id="{7041E43F-7C0F-4CD1-BC3E-073EFFB00947}"/>
                      </a:ext>
                    </a:extLst>
                  </p:cNvPr>
                  <p:cNvSpPr/>
                  <p:nvPr/>
                </p:nvSpPr>
                <p:spPr>
                  <a:xfrm>
                    <a:off x="3067303" y="2182888"/>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1" name="Rectangle 280">
                    <a:extLst>
                      <a:ext uri="{FF2B5EF4-FFF2-40B4-BE49-F238E27FC236}">
                        <a16:creationId xmlns:a16="http://schemas.microsoft.com/office/drawing/2014/main" id="{22BEBB91-577A-486D-AF98-002FE6CCF4D3}"/>
                      </a:ext>
                    </a:extLst>
                  </p:cNvPr>
                  <p:cNvSpPr/>
                  <p:nvPr/>
                </p:nvSpPr>
                <p:spPr>
                  <a:xfrm rot="19770037">
                    <a:off x="2877482" y="2235971"/>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2" name="Rectangle 281">
                    <a:extLst>
                      <a:ext uri="{FF2B5EF4-FFF2-40B4-BE49-F238E27FC236}">
                        <a16:creationId xmlns:a16="http://schemas.microsoft.com/office/drawing/2014/main" id="{3EDD5102-A7ED-4950-A0D0-63995F14C769}"/>
                      </a:ext>
                    </a:extLst>
                  </p:cNvPr>
                  <p:cNvSpPr/>
                  <p:nvPr/>
                </p:nvSpPr>
                <p:spPr>
                  <a:xfrm rot="1829963" flipH="1">
                    <a:off x="3257124" y="2234446"/>
                    <a:ext cx="178251" cy="54212"/>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7" name="Group 236">
                  <a:extLst>
                    <a:ext uri="{FF2B5EF4-FFF2-40B4-BE49-F238E27FC236}">
                      <a16:creationId xmlns:a16="http://schemas.microsoft.com/office/drawing/2014/main" id="{E9B1CBFE-738C-4035-8202-F8485451B65C}"/>
                    </a:ext>
                  </a:extLst>
                </p:cNvPr>
                <p:cNvGrpSpPr/>
                <p:nvPr/>
              </p:nvGrpSpPr>
              <p:grpSpPr>
                <a:xfrm>
                  <a:off x="2073211" y="1532500"/>
                  <a:ext cx="2252872" cy="1936443"/>
                  <a:chOff x="2874728" y="1443261"/>
                  <a:chExt cx="2252872" cy="1936443"/>
                </a:xfrm>
              </p:grpSpPr>
              <p:cxnSp>
                <p:nvCxnSpPr>
                  <p:cNvPr id="277" name="Straight Connector 276">
                    <a:extLst>
                      <a:ext uri="{FF2B5EF4-FFF2-40B4-BE49-F238E27FC236}">
                        <a16:creationId xmlns:a16="http://schemas.microsoft.com/office/drawing/2014/main" id="{B847D99D-FA68-4F45-B3C2-9CD43A982803}"/>
                      </a:ext>
                    </a:extLst>
                  </p:cNvPr>
                  <p:cNvCxnSpPr>
                    <a:cxnSpLocks/>
                  </p:cNvCxnSpPr>
                  <p:nvPr/>
                </p:nvCxnSpPr>
                <p:spPr>
                  <a:xfrm flipV="1">
                    <a:off x="2911617" y="1443261"/>
                    <a:ext cx="14722" cy="1936443"/>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E8134776-97C9-42BD-A431-AB2F1E94A160}"/>
                      </a:ext>
                    </a:extLst>
                  </p:cNvPr>
                  <p:cNvCxnSpPr>
                    <a:cxnSpLocks/>
                  </p:cNvCxnSpPr>
                  <p:nvPr/>
                </p:nvCxnSpPr>
                <p:spPr>
                  <a:xfrm flipV="1">
                    <a:off x="5064646" y="1443261"/>
                    <a:ext cx="0" cy="1904817"/>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A24301A-FC49-4161-BFB2-5B5F461AFB82}"/>
                      </a:ext>
                    </a:extLst>
                  </p:cNvPr>
                  <p:cNvCxnSpPr>
                    <a:cxnSpLocks/>
                  </p:cNvCxnSpPr>
                  <p:nvPr/>
                </p:nvCxnSpPr>
                <p:spPr>
                  <a:xfrm>
                    <a:off x="2874728" y="1520124"/>
                    <a:ext cx="2252872" cy="0"/>
                  </a:xfrm>
                  <a:prstGeom prst="line">
                    <a:avLst/>
                  </a:prstGeom>
                  <a:ln w="1714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1" name="Rectangle 240">
                  <a:extLst>
                    <a:ext uri="{FF2B5EF4-FFF2-40B4-BE49-F238E27FC236}">
                      <a16:creationId xmlns:a16="http://schemas.microsoft.com/office/drawing/2014/main" id="{67C848B1-3F12-49C1-B5AB-882F57630EF8}"/>
                    </a:ext>
                  </a:extLst>
                </p:cNvPr>
                <p:cNvSpPr/>
                <p:nvPr/>
              </p:nvSpPr>
              <p:spPr>
                <a:xfrm>
                  <a:off x="3035463" y="906118"/>
                  <a:ext cx="258553" cy="1197076"/>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2" name="Rectangle 241">
                  <a:extLst>
                    <a:ext uri="{FF2B5EF4-FFF2-40B4-BE49-F238E27FC236}">
                      <a16:creationId xmlns:a16="http://schemas.microsoft.com/office/drawing/2014/main" id="{EAAD45DB-3B30-4489-B2B2-C4027D7AB3B8}"/>
                    </a:ext>
                  </a:extLst>
                </p:cNvPr>
                <p:cNvSpPr/>
                <p:nvPr/>
              </p:nvSpPr>
              <p:spPr>
                <a:xfrm rot="18287704" flipH="1">
                  <a:off x="4073598"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3" name="Group 242">
                  <a:extLst>
                    <a:ext uri="{FF2B5EF4-FFF2-40B4-BE49-F238E27FC236}">
                      <a16:creationId xmlns:a16="http://schemas.microsoft.com/office/drawing/2014/main" id="{C2CDAACD-B1EA-4BD6-88AF-F452EBAF5683}"/>
                    </a:ext>
                  </a:extLst>
                </p:cNvPr>
                <p:cNvGrpSpPr/>
                <p:nvPr/>
              </p:nvGrpSpPr>
              <p:grpSpPr>
                <a:xfrm rot="2234252">
                  <a:off x="3582223" y="3183621"/>
                  <a:ext cx="1131064" cy="278926"/>
                  <a:chOff x="4407228" y="3132908"/>
                  <a:chExt cx="1131064" cy="278926"/>
                </a:xfrm>
              </p:grpSpPr>
              <p:sp>
                <p:nvSpPr>
                  <p:cNvPr id="273" name="Cylinder 272">
                    <a:extLst>
                      <a:ext uri="{FF2B5EF4-FFF2-40B4-BE49-F238E27FC236}">
                        <a16:creationId xmlns:a16="http://schemas.microsoft.com/office/drawing/2014/main" id="{2DE4F100-0B10-4FE0-81F7-4122F52FD43B}"/>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4" name="Cylinder 273">
                    <a:extLst>
                      <a:ext uri="{FF2B5EF4-FFF2-40B4-BE49-F238E27FC236}">
                        <a16:creationId xmlns:a16="http://schemas.microsoft.com/office/drawing/2014/main" id="{E52E70B1-DECA-4962-8076-3C01022138AB}"/>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5" name="Rectangle: Top Corners Rounded 274">
                    <a:extLst>
                      <a:ext uri="{FF2B5EF4-FFF2-40B4-BE49-F238E27FC236}">
                        <a16:creationId xmlns:a16="http://schemas.microsoft.com/office/drawing/2014/main" id="{319DE74D-48DF-4757-B20A-D7582FCECCF3}"/>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6" name="Cylinder 275">
                    <a:extLst>
                      <a:ext uri="{FF2B5EF4-FFF2-40B4-BE49-F238E27FC236}">
                        <a16:creationId xmlns:a16="http://schemas.microsoft.com/office/drawing/2014/main" id="{AECCC797-AEFF-4347-927A-C15229F2F1FC}"/>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44" name="Rectangle 243">
                  <a:extLst>
                    <a:ext uri="{FF2B5EF4-FFF2-40B4-BE49-F238E27FC236}">
                      <a16:creationId xmlns:a16="http://schemas.microsoft.com/office/drawing/2014/main" id="{7D9C7E39-DFED-4A0D-A5B3-600D9CD227BB}"/>
                    </a:ext>
                  </a:extLst>
                </p:cNvPr>
                <p:cNvSpPr/>
                <p:nvPr/>
              </p:nvSpPr>
              <p:spPr>
                <a:xfrm rot="3312296">
                  <a:off x="2094265" y="3108832"/>
                  <a:ext cx="219919" cy="762138"/>
                </a:xfrm>
                <a:prstGeom prst="rect">
                  <a:avLst/>
                </a:prstGeom>
                <a:solidFill>
                  <a:schemeClr val="tx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45" name="Group 244">
                  <a:extLst>
                    <a:ext uri="{FF2B5EF4-FFF2-40B4-BE49-F238E27FC236}">
                      <a16:creationId xmlns:a16="http://schemas.microsoft.com/office/drawing/2014/main" id="{AE1744D2-C005-4A45-AA1D-C5A565D7C291}"/>
                    </a:ext>
                  </a:extLst>
                </p:cNvPr>
                <p:cNvGrpSpPr/>
                <p:nvPr/>
              </p:nvGrpSpPr>
              <p:grpSpPr>
                <a:xfrm rot="19365748" flipH="1">
                  <a:off x="1602890" y="3183621"/>
                  <a:ext cx="1131064" cy="278926"/>
                  <a:chOff x="4407228" y="3132908"/>
                  <a:chExt cx="1131064" cy="278926"/>
                </a:xfrm>
              </p:grpSpPr>
              <p:sp>
                <p:nvSpPr>
                  <p:cNvPr id="269" name="Cylinder 268">
                    <a:extLst>
                      <a:ext uri="{FF2B5EF4-FFF2-40B4-BE49-F238E27FC236}">
                        <a16:creationId xmlns:a16="http://schemas.microsoft.com/office/drawing/2014/main" id="{EB6E3E8D-38B0-46D3-9C6D-981503213620}"/>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0" name="Cylinder 269">
                    <a:extLst>
                      <a:ext uri="{FF2B5EF4-FFF2-40B4-BE49-F238E27FC236}">
                        <a16:creationId xmlns:a16="http://schemas.microsoft.com/office/drawing/2014/main" id="{60D3AE65-83A7-48EE-B929-3BB4F940836C}"/>
                      </a:ext>
                    </a:extLst>
                  </p:cNvPr>
                  <p:cNvSpPr/>
                  <p:nvPr/>
                </p:nvSpPr>
                <p:spPr>
                  <a:xfrm rot="16032477" flipH="1">
                    <a:off x="5221066" y="2982122"/>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1" name="Rectangle: Top Corners Rounded 270">
                    <a:extLst>
                      <a:ext uri="{FF2B5EF4-FFF2-40B4-BE49-F238E27FC236}">
                        <a16:creationId xmlns:a16="http://schemas.microsoft.com/office/drawing/2014/main" id="{1A714983-0E99-4670-AE3A-D59A179E1EB2}"/>
                      </a:ext>
                    </a:extLst>
                  </p:cNvPr>
                  <p:cNvSpPr/>
                  <p:nvPr/>
                </p:nvSpPr>
                <p:spPr>
                  <a:xfrm rot="21383619">
                    <a:off x="5285377" y="3132908"/>
                    <a:ext cx="252915" cy="259758"/>
                  </a:xfrm>
                  <a:prstGeom prst="round2SameRect">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2" name="Cylinder 271">
                    <a:extLst>
                      <a:ext uri="{FF2B5EF4-FFF2-40B4-BE49-F238E27FC236}">
                        <a16:creationId xmlns:a16="http://schemas.microsoft.com/office/drawing/2014/main" id="{AE1E1072-E2AC-4267-A6CA-3ECC8C512A76}"/>
                      </a:ext>
                    </a:extLst>
                  </p:cNvPr>
                  <p:cNvSpPr/>
                  <p:nvPr/>
                </p:nvSpPr>
                <p:spPr>
                  <a:xfrm rot="16032477" flipH="1">
                    <a:off x="4438998" y="3298846"/>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6" name="Group 245">
                  <a:extLst>
                    <a:ext uri="{FF2B5EF4-FFF2-40B4-BE49-F238E27FC236}">
                      <a16:creationId xmlns:a16="http://schemas.microsoft.com/office/drawing/2014/main" id="{70DFD1B0-A9F0-4EFE-BC7E-1107CBD345A7}"/>
                    </a:ext>
                  </a:extLst>
                </p:cNvPr>
                <p:cNvGrpSpPr/>
                <p:nvPr/>
              </p:nvGrpSpPr>
              <p:grpSpPr>
                <a:xfrm>
                  <a:off x="3063582" y="1029746"/>
                  <a:ext cx="197904" cy="1152192"/>
                  <a:chOff x="3125146" y="3723353"/>
                  <a:chExt cx="197904" cy="1152192"/>
                </a:xfrm>
              </p:grpSpPr>
              <p:grpSp>
                <p:nvGrpSpPr>
                  <p:cNvPr id="264" name="Group 263">
                    <a:extLst>
                      <a:ext uri="{FF2B5EF4-FFF2-40B4-BE49-F238E27FC236}">
                        <a16:creationId xmlns:a16="http://schemas.microsoft.com/office/drawing/2014/main" id="{5D1274CF-E762-46BA-88E2-11A97DE4AA34}"/>
                      </a:ext>
                    </a:extLst>
                  </p:cNvPr>
                  <p:cNvGrpSpPr/>
                  <p:nvPr/>
                </p:nvGrpSpPr>
                <p:grpSpPr>
                  <a:xfrm rot="16389503">
                    <a:off x="2648757" y="4218717"/>
                    <a:ext cx="1145953" cy="167703"/>
                    <a:chOff x="4377500" y="3244131"/>
                    <a:chExt cx="1145953" cy="167703"/>
                  </a:xfrm>
                </p:grpSpPr>
                <p:sp>
                  <p:nvSpPr>
                    <p:cNvPr id="266" name="Cylinder 265">
                      <a:extLst>
                        <a:ext uri="{FF2B5EF4-FFF2-40B4-BE49-F238E27FC236}">
                          <a16:creationId xmlns:a16="http://schemas.microsoft.com/office/drawing/2014/main" id="{BAE189BD-05BE-4E65-8BEE-52B0F74EFFA5}"/>
                        </a:ext>
                      </a:extLst>
                    </p:cNvPr>
                    <p:cNvSpPr/>
                    <p:nvPr/>
                  </p:nvSpPr>
                  <p:spPr>
                    <a:xfrm rot="16032477">
                      <a:off x="4914457" y="2802838"/>
                      <a:ext cx="167703" cy="1050289"/>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Cylinder 266">
                      <a:extLst>
                        <a:ext uri="{FF2B5EF4-FFF2-40B4-BE49-F238E27FC236}">
                          <a16:creationId xmlns:a16="http://schemas.microsoft.com/office/drawing/2014/main" id="{600DE12C-CF0C-45BD-83E5-03BF4464E49E}"/>
                        </a:ext>
                      </a:extLst>
                    </p:cNvPr>
                    <p:cNvSpPr/>
                    <p:nvPr/>
                  </p:nvSpPr>
                  <p:spPr>
                    <a:xfrm rot="16032477" flipH="1">
                      <a:off x="5251445" y="3092874"/>
                      <a:ext cx="112785" cy="427838"/>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Cylinder 267">
                      <a:extLst>
                        <a:ext uri="{FF2B5EF4-FFF2-40B4-BE49-F238E27FC236}">
                          <a16:creationId xmlns:a16="http://schemas.microsoft.com/office/drawing/2014/main" id="{9BB1FE22-68FF-488D-8F22-01397F239000}"/>
                        </a:ext>
                      </a:extLst>
                    </p:cNvPr>
                    <p:cNvSpPr/>
                    <p:nvPr/>
                  </p:nvSpPr>
                  <p:spPr>
                    <a:xfrm rot="16032477" flipH="1">
                      <a:off x="4409270" y="3300482"/>
                      <a:ext cx="45719" cy="109260"/>
                    </a:xfrm>
                    <a:prstGeom prst="can">
                      <a:avLst/>
                    </a:prstGeom>
                    <a:solidFill>
                      <a:schemeClr val="bg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65" name="Rectangle: Rounded Corners 264">
                    <a:extLst>
                      <a:ext uri="{FF2B5EF4-FFF2-40B4-BE49-F238E27FC236}">
                        <a16:creationId xmlns:a16="http://schemas.microsoft.com/office/drawing/2014/main" id="{022B11F6-864B-419E-8166-66B590449F18}"/>
                      </a:ext>
                    </a:extLst>
                  </p:cNvPr>
                  <p:cNvSpPr/>
                  <p:nvPr/>
                </p:nvSpPr>
                <p:spPr>
                  <a:xfrm>
                    <a:off x="3125146" y="3723353"/>
                    <a:ext cx="197904" cy="261324"/>
                  </a:xfrm>
                  <a:prstGeom prst="roundRect">
                    <a:avLst/>
                  </a:prstGeom>
                  <a:solidFill>
                    <a:schemeClr val="bg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7" name="Group 246">
                  <a:extLst>
                    <a:ext uri="{FF2B5EF4-FFF2-40B4-BE49-F238E27FC236}">
                      <a16:creationId xmlns:a16="http://schemas.microsoft.com/office/drawing/2014/main" id="{CABBA242-1968-4A0B-A652-BF557D11EDF1}"/>
                    </a:ext>
                  </a:extLst>
                </p:cNvPr>
                <p:cNvGrpSpPr/>
                <p:nvPr/>
              </p:nvGrpSpPr>
              <p:grpSpPr>
                <a:xfrm>
                  <a:off x="2877482" y="2182888"/>
                  <a:ext cx="557893" cy="107296"/>
                  <a:chOff x="2877482" y="2182888"/>
                  <a:chExt cx="557893" cy="107296"/>
                </a:xfrm>
                <a:solidFill>
                  <a:schemeClr val="tx1"/>
                </a:solidFill>
              </p:grpSpPr>
              <p:sp>
                <p:nvSpPr>
                  <p:cNvPr id="261" name="Rectangle 260">
                    <a:extLst>
                      <a:ext uri="{FF2B5EF4-FFF2-40B4-BE49-F238E27FC236}">
                        <a16:creationId xmlns:a16="http://schemas.microsoft.com/office/drawing/2014/main" id="{ABCF1BCF-6C1F-48B0-AD47-C716B5DC68DA}"/>
                      </a:ext>
                    </a:extLst>
                  </p:cNvPr>
                  <p:cNvSpPr/>
                  <p:nvPr/>
                </p:nvSpPr>
                <p:spPr>
                  <a:xfrm>
                    <a:off x="3067303" y="218288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2" name="Rectangle 261">
                    <a:extLst>
                      <a:ext uri="{FF2B5EF4-FFF2-40B4-BE49-F238E27FC236}">
                        <a16:creationId xmlns:a16="http://schemas.microsoft.com/office/drawing/2014/main" id="{84D7CDBA-7495-4F07-BE5A-312D6FAA1113}"/>
                      </a:ext>
                    </a:extLst>
                  </p:cNvPr>
                  <p:cNvSpPr/>
                  <p:nvPr/>
                </p:nvSpPr>
                <p:spPr>
                  <a:xfrm rot="19770037">
                    <a:off x="2877482" y="2235972"/>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3" name="Rectangle 262">
                    <a:extLst>
                      <a:ext uri="{FF2B5EF4-FFF2-40B4-BE49-F238E27FC236}">
                        <a16:creationId xmlns:a16="http://schemas.microsoft.com/office/drawing/2014/main" id="{626C323B-B6B2-40B2-89EB-712473C64725}"/>
                      </a:ext>
                    </a:extLst>
                  </p:cNvPr>
                  <p:cNvSpPr/>
                  <p:nvPr/>
                </p:nvSpPr>
                <p:spPr>
                  <a:xfrm rot="1829963" flipH="1">
                    <a:off x="3257124" y="223444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8" name="Group 247">
                  <a:extLst>
                    <a:ext uri="{FF2B5EF4-FFF2-40B4-BE49-F238E27FC236}">
                      <a16:creationId xmlns:a16="http://schemas.microsoft.com/office/drawing/2014/main" id="{55C69A8C-1764-4F76-B2E0-8BCB86623820}"/>
                    </a:ext>
                  </a:extLst>
                </p:cNvPr>
                <p:cNvGrpSpPr/>
                <p:nvPr/>
              </p:nvGrpSpPr>
              <p:grpSpPr>
                <a:xfrm rot="7458273">
                  <a:off x="3327025" y="2962066"/>
                  <a:ext cx="557885" cy="107289"/>
                  <a:chOff x="2866709" y="2170660"/>
                  <a:chExt cx="557885" cy="107289"/>
                </a:xfrm>
                <a:solidFill>
                  <a:schemeClr val="tx1"/>
                </a:solidFill>
              </p:grpSpPr>
              <p:sp>
                <p:nvSpPr>
                  <p:cNvPr id="258" name="Rectangle 257">
                    <a:extLst>
                      <a:ext uri="{FF2B5EF4-FFF2-40B4-BE49-F238E27FC236}">
                        <a16:creationId xmlns:a16="http://schemas.microsoft.com/office/drawing/2014/main" id="{8F6DFB8D-BB7A-41F8-BE80-9AD9436475EF}"/>
                      </a:ext>
                    </a:extLst>
                  </p:cNvPr>
                  <p:cNvSpPr/>
                  <p:nvPr/>
                </p:nvSpPr>
                <p:spPr>
                  <a:xfrm>
                    <a:off x="3056527" y="2170660"/>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9" name="Rectangle 258">
                    <a:extLst>
                      <a:ext uri="{FF2B5EF4-FFF2-40B4-BE49-F238E27FC236}">
                        <a16:creationId xmlns:a16="http://schemas.microsoft.com/office/drawing/2014/main" id="{B4CDA174-8105-4AC7-ACF4-0B5FAD5FF758}"/>
                      </a:ext>
                    </a:extLst>
                  </p:cNvPr>
                  <p:cNvSpPr/>
                  <p:nvPr/>
                </p:nvSpPr>
                <p:spPr>
                  <a:xfrm rot="19770037">
                    <a:off x="2866709" y="2223737"/>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0" name="Rectangle 259">
                    <a:extLst>
                      <a:ext uri="{FF2B5EF4-FFF2-40B4-BE49-F238E27FC236}">
                        <a16:creationId xmlns:a16="http://schemas.microsoft.com/office/drawing/2014/main" id="{F5186789-BBA1-4F69-842D-0C93EE583582}"/>
                      </a:ext>
                    </a:extLst>
                  </p:cNvPr>
                  <p:cNvSpPr/>
                  <p:nvPr/>
                </p:nvSpPr>
                <p:spPr>
                  <a:xfrm rot="1829963" flipH="1">
                    <a:off x="3246343" y="2222218"/>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9" name="Group 248">
                  <a:extLst>
                    <a:ext uri="{FF2B5EF4-FFF2-40B4-BE49-F238E27FC236}">
                      <a16:creationId xmlns:a16="http://schemas.microsoft.com/office/drawing/2014/main" id="{516B83C7-00BF-4023-A691-5C3D091F3E80}"/>
                    </a:ext>
                  </a:extLst>
                </p:cNvPr>
                <p:cNvGrpSpPr/>
                <p:nvPr/>
              </p:nvGrpSpPr>
              <p:grpSpPr>
                <a:xfrm rot="14141727" flipH="1">
                  <a:off x="2427680" y="2963907"/>
                  <a:ext cx="557887" cy="107300"/>
                  <a:chOff x="2866704" y="2170656"/>
                  <a:chExt cx="557887" cy="107300"/>
                </a:xfrm>
                <a:solidFill>
                  <a:schemeClr val="tx1"/>
                </a:solidFill>
              </p:grpSpPr>
              <p:sp>
                <p:nvSpPr>
                  <p:cNvPr id="250" name="Rectangle 249">
                    <a:extLst>
                      <a:ext uri="{FF2B5EF4-FFF2-40B4-BE49-F238E27FC236}">
                        <a16:creationId xmlns:a16="http://schemas.microsoft.com/office/drawing/2014/main" id="{13B29ACD-F0B1-4EE2-AACA-8106F6B9DF0E}"/>
                      </a:ext>
                    </a:extLst>
                  </p:cNvPr>
                  <p:cNvSpPr/>
                  <p:nvPr/>
                </p:nvSpPr>
                <p:spPr>
                  <a:xfrm>
                    <a:off x="3056533" y="2170656"/>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4" name="Rectangle 253">
                    <a:extLst>
                      <a:ext uri="{FF2B5EF4-FFF2-40B4-BE49-F238E27FC236}">
                        <a16:creationId xmlns:a16="http://schemas.microsoft.com/office/drawing/2014/main" id="{A055CA23-E889-41A5-878C-3989A9C756D6}"/>
                      </a:ext>
                    </a:extLst>
                  </p:cNvPr>
                  <p:cNvSpPr/>
                  <p:nvPr/>
                </p:nvSpPr>
                <p:spPr>
                  <a:xfrm rot="19770037">
                    <a:off x="2866704" y="2223744"/>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6" name="Rectangle 255">
                    <a:extLst>
                      <a:ext uri="{FF2B5EF4-FFF2-40B4-BE49-F238E27FC236}">
                        <a16:creationId xmlns:a16="http://schemas.microsoft.com/office/drawing/2014/main" id="{9789E61B-CA98-4146-9A6E-AC79C526F52D}"/>
                      </a:ext>
                    </a:extLst>
                  </p:cNvPr>
                  <p:cNvSpPr/>
                  <p:nvPr/>
                </p:nvSpPr>
                <p:spPr>
                  <a:xfrm rot="1829963" flipH="1">
                    <a:off x="3246340" y="2222222"/>
                    <a:ext cx="178251" cy="542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cxnSp>
          <p:nvCxnSpPr>
            <p:cNvPr id="215" name="Straight Connector 214">
              <a:extLst>
                <a:ext uri="{FF2B5EF4-FFF2-40B4-BE49-F238E27FC236}">
                  <a16:creationId xmlns:a16="http://schemas.microsoft.com/office/drawing/2014/main" id="{557248ED-B8AD-418A-9A59-D65E697D1B1A}"/>
                </a:ext>
              </a:extLst>
            </p:cNvPr>
            <p:cNvCxnSpPr>
              <a:cxnSpLocks/>
            </p:cNvCxnSpPr>
            <p:nvPr/>
          </p:nvCxnSpPr>
          <p:spPr>
            <a:xfrm flipV="1">
              <a:off x="1841641" y="3892478"/>
              <a:ext cx="411727" cy="434967"/>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19BF10D-B734-495A-8720-20C53D4B4BA7}"/>
                </a:ext>
              </a:extLst>
            </p:cNvPr>
            <p:cNvCxnSpPr>
              <a:cxnSpLocks/>
            </p:cNvCxnSpPr>
            <p:nvPr/>
          </p:nvCxnSpPr>
          <p:spPr>
            <a:xfrm flipH="1" flipV="1">
              <a:off x="2841866" y="3875067"/>
              <a:ext cx="424238" cy="454885"/>
            </a:xfrm>
            <a:prstGeom prst="line">
              <a:avLst/>
            </a:prstGeom>
            <a:ln w="1270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CB4BBD7C-6169-4DCA-B7F4-E4D1DB86357C}"/>
              </a:ext>
            </a:extLst>
          </p:cNvPr>
          <p:cNvGrpSpPr/>
          <p:nvPr/>
        </p:nvGrpSpPr>
        <p:grpSpPr>
          <a:xfrm rot="1020076">
            <a:off x="7641651" y="3912738"/>
            <a:ext cx="948352" cy="1098561"/>
            <a:chOff x="6642100" y="356550"/>
            <a:chExt cx="1631950" cy="1663612"/>
          </a:xfrm>
        </p:grpSpPr>
        <p:sp>
          <p:nvSpPr>
            <p:cNvPr id="133" name="Oval 132">
              <a:extLst>
                <a:ext uri="{FF2B5EF4-FFF2-40B4-BE49-F238E27FC236}">
                  <a16:creationId xmlns:a16="http://schemas.microsoft.com/office/drawing/2014/main" id="{25A07C28-6B39-4BA0-B21E-E9778A7C34D2}"/>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4" name="Rectangle 133">
              <a:extLst>
                <a:ext uri="{FF2B5EF4-FFF2-40B4-BE49-F238E27FC236}">
                  <a16:creationId xmlns:a16="http://schemas.microsoft.com/office/drawing/2014/main" id="{7943E4AE-3532-47F1-B8CE-D3BC58E58AC7}"/>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5" name="Oval 134">
              <a:extLst>
                <a:ext uri="{FF2B5EF4-FFF2-40B4-BE49-F238E27FC236}">
                  <a16:creationId xmlns:a16="http://schemas.microsoft.com/office/drawing/2014/main" id="{A71406B2-CE65-46AE-9295-C0D31B491AB7}"/>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36" name="Straight Connector 135">
              <a:extLst>
                <a:ext uri="{FF2B5EF4-FFF2-40B4-BE49-F238E27FC236}">
                  <a16:creationId xmlns:a16="http://schemas.microsoft.com/office/drawing/2014/main" id="{544F6FF7-5FDD-4BAB-B7E2-741FE2B34782}"/>
                </a:ext>
              </a:extLst>
            </p:cNvPr>
            <p:cNvCxnSpPr>
              <a:stCxn id="135" idx="2"/>
              <a:endCxn id="135"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7" name="Straight Connector 136">
              <a:extLst>
                <a:ext uri="{FF2B5EF4-FFF2-40B4-BE49-F238E27FC236}">
                  <a16:creationId xmlns:a16="http://schemas.microsoft.com/office/drawing/2014/main" id="{DCC68FB4-D906-494D-8E1F-A6295251FFB0}"/>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8" name="Straight Connector 137">
              <a:extLst>
                <a:ext uri="{FF2B5EF4-FFF2-40B4-BE49-F238E27FC236}">
                  <a16:creationId xmlns:a16="http://schemas.microsoft.com/office/drawing/2014/main" id="{54C0F0EE-6D04-4F0B-885F-83E2BF72296B}"/>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39" name="Straight Connector 138">
              <a:extLst>
                <a:ext uri="{FF2B5EF4-FFF2-40B4-BE49-F238E27FC236}">
                  <a16:creationId xmlns:a16="http://schemas.microsoft.com/office/drawing/2014/main" id="{8804F777-3E7D-4279-80AF-C252BE5F2376}"/>
                </a:ext>
              </a:extLst>
            </p:cNvPr>
            <p:cNvCxnSpPr>
              <a:cxnSpLocks/>
              <a:stCxn id="135"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0" name="Straight Connector 139">
              <a:extLst>
                <a:ext uri="{FF2B5EF4-FFF2-40B4-BE49-F238E27FC236}">
                  <a16:creationId xmlns:a16="http://schemas.microsoft.com/office/drawing/2014/main" id="{4D9A4AF5-27B2-43DD-B123-5D065B5742C3}"/>
                </a:ext>
              </a:extLst>
            </p:cNvPr>
            <p:cNvCxnSpPr>
              <a:cxnSpLocks/>
              <a:stCxn id="135" idx="1"/>
              <a:endCxn id="135"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41" name="Straight Connector 140">
              <a:extLst>
                <a:ext uri="{FF2B5EF4-FFF2-40B4-BE49-F238E27FC236}">
                  <a16:creationId xmlns:a16="http://schemas.microsoft.com/office/drawing/2014/main" id="{A1FAB2F8-5F91-468C-BC93-03A2D5EE9781}"/>
                </a:ext>
              </a:extLst>
            </p:cNvPr>
            <p:cNvCxnSpPr>
              <a:stCxn id="135" idx="1"/>
              <a:endCxn id="135"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C1895C3-4EFA-406B-BC76-0804161EC4C4}"/>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40957A4-4741-48C4-88B2-F36F9BC95886}"/>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8EBDC21-2EF6-4116-90A4-7F5CB7C1C010}"/>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DB94106-FA15-43F9-A182-FD4B75D11721}"/>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7883AF8-A040-4E3E-AD0A-595822970EB0}"/>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C2D02B4-89CC-408A-9B12-924F93C49DD9}"/>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5EABC0-8690-495A-8F0C-7C3B3B185E2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E7C9D5A-3967-49AA-9C5F-B8AA3BAECFFE}"/>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A1E8089-954B-436B-A821-53B2CB260C22}"/>
                </a:ext>
              </a:extLst>
            </p:cNvPr>
            <p:cNvCxnSpPr>
              <a:cxnSpLocks/>
              <a:endCxn id="135"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A4CD31A-1389-4529-AF6F-BDA2B49D0EE8}"/>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5CE13CA-C954-4054-B6AB-F8760360265F}"/>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F5C7E6E6-E1F7-4FE4-944E-DCF0C73496C7}"/>
              </a:ext>
            </a:extLst>
          </p:cNvPr>
          <p:cNvSpPr txBox="1"/>
          <p:nvPr/>
        </p:nvSpPr>
        <p:spPr>
          <a:xfrm>
            <a:off x="7658485" y="3396581"/>
            <a:ext cx="801498"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0.5 in</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154" name="Rectangle: Rounded Corners 153">
            <a:extLst>
              <a:ext uri="{FF2B5EF4-FFF2-40B4-BE49-F238E27FC236}">
                <a16:creationId xmlns:a16="http://schemas.microsoft.com/office/drawing/2014/main" id="{53F517D8-7E1C-4AFD-A507-74381E995F3D}"/>
              </a:ext>
            </a:extLst>
          </p:cNvPr>
          <p:cNvSpPr/>
          <p:nvPr/>
        </p:nvSpPr>
        <p:spPr>
          <a:xfrm>
            <a:off x="9249761" y="3158638"/>
            <a:ext cx="1999507" cy="22005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TextBox 154">
            <a:extLst>
              <a:ext uri="{FF2B5EF4-FFF2-40B4-BE49-F238E27FC236}">
                <a16:creationId xmlns:a16="http://schemas.microsoft.com/office/drawing/2014/main" id="{FF8208D7-E423-4DF0-99C3-C9ADBC4DCC5F}"/>
              </a:ext>
            </a:extLst>
          </p:cNvPr>
          <p:cNvSpPr txBox="1"/>
          <p:nvPr/>
        </p:nvSpPr>
        <p:spPr>
          <a:xfrm>
            <a:off x="9301536" y="2477934"/>
            <a:ext cx="1902500" cy="714056"/>
          </a:xfrm>
          <a:prstGeom prst="round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Engagement Time</a:t>
            </a:r>
          </a:p>
        </p:txBody>
      </p:sp>
      <p:sp>
        <p:nvSpPr>
          <p:cNvPr id="156" name="TextBox 155">
            <a:extLst>
              <a:ext uri="{FF2B5EF4-FFF2-40B4-BE49-F238E27FC236}">
                <a16:creationId xmlns:a16="http://schemas.microsoft.com/office/drawing/2014/main" id="{1E8B2E21-C920-484F-9F71-5F9A2B194F2E}"/>
              </a:ext>
            </a:extLst>
          </p:cNvPr>
          <p:cNvSpPr txBox="1"/>
          <p:nvPr/>
        </p:nvSpPr>
        <p:spPr>
          <a:xfrm>
            <a:off x="9843608" y="3538982"/>
            <a:ext cx="818355" cy="3380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1 sec</a:t>
            </a:r>
            <a:endParaRPr kumimoji="0" lang="en-US"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pic>
        <p:nvPicPr>
          <p:cNvPr id="157" name="Graphic 156" descr="Stopwatch with solid fill">
            <a:extLst>
              <a:ext uri="{FF2B5EF4-FFF2-40B4-BE49-F238E27FC236}">
                <a16:creationId xmlns:a16="http://schemas.microsoft.com/office/drawing/2014/main" id="{7ED276DD-3200-4857-B502-BDAD6FDB7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4102" y="3843416"/>
            <a:ext cx="1421877" cy="1345527"/>
          </a:xfrm>
          <a:prstGeom prst="rect">
            <a:avLst/>
          </a:prstGeom>
        </p:spPr>
      </p:pic>
      <p:cxnSp>
        <p:nvCxnSpPr>
          <p:cNvPr id="158" name="Straight Connector 157">
            <a:extLst>
              <a:ext uri="{FF2B5EF4-FFF2-40B4-BE49-F238E27FC236}">
                <a16:creationId xmlns:a16="http://schemas.microsoft.com/office/drawing/2014/main" id="{DB8BE406-2497-48B2-84EE-9E4E6CFBD304}"/>
              </a:ext>
            </a:extLst>
          </p:cNvPr>
          <p:cNvCxnSpPr>
            <a:cxnSpLocks/>
          </p:cNvCxnSpPr>
          <p:nvPr/>
        </p:nvCxnSpPr>
        <p:spPr>
          <a:xfrm flipH="1">
            <a:off x="10243234" y="4344380"/>
            <a:ext cx="175365" cy="2242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6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2.96296E-6 L -0.0013 0.19283 " pathEditMode="relative" rAng="0" ptsTypes="AA">
                                      <p:cBhvr>
                                        <p:cTn id="6" dur="2000" fill="hold"/>
                                        <p:tgtEl>
                                          <p:spTgt spid="191"/>
                                        </p:tgtEl>
                                        <p:attrNameLst>
                                          <p:attrName>ppt_x</p:attrName>
                                          <p:attrName>ppt_y</p:attrName>
                                        </p:attrNameLst>
                                      </p:cBhvr>
                                      <p:rCtr x="-65" y="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BCC5C-0D69-48B2-90E2-1687A6F58ED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467" b="0" i="0" u="none" strike="noStrike" kern="1200" cap="none" spc="0" normalizeH="0" baseline="0" noProof="0">
                <a:ln>
                  <a:noFill/>
                </a:ln>
                <a:solidFill>
                  <a:srgbClr val="000000"/>
                </a:solidFill>
                <a:effectLst/>
                <a:uLnTx/>
                <a:uFillTx/>
                <a:latin typeface="Arial"/>
                <a:cs typeface="Arial"/>
                <a:sym typeface="Arial"/>
              </a:rPr>
              <a:t>23</a:t>
            </a:r>
          </a:p>
        </p:txBody>
      </p:sp>
      <p:sp>
        <p:nvSpPr>
          <p:cNvPr id="4" name="Rectangle: Rounded Corners 3">
            <a:extLst>
              <a:ext uri="{FF2B5EF4-FFF2-40B4-BE49-F238E27FC236}">
                <a16:creationId xmlns:a16="http://schemas.microsoft.com/office/drawing/2014/main" id="{CA81D482-0C5E-49C1-BAFE-544B9253384B}"/>
              </a:ext>
            </a:extLst>
          </p:cNvPr>
          <p:cNvSpPr/>
          <p:nvPr/>
        </p:nvSpPr>
        <p:spPr>
          <a:xfrm>
            <a:off x="427266" y="304800"/>
            <a:ext cx="3958468" cy="911678"/>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Black"/>
                <a:ea typeface="+mn-ea"/>
                <a:cs typeface="Arial"/>
              </a:rPr>
              <a:t>Current State</a:t>
            </a:r>
            <a:endParaRPr kumimoji="0" lang="en-US" sz="3600" b="0" i="0" u="none" strike="noStrike" kern="1200" cap="none" spc="0" normalizeH="0" baseline="0" noProof="0">
              <a:ln>
                <a:noFill/>
              </a:ln>
              <a:solidFill>
                <a:srgbClr val="000000"/>
              </a:solidFill>
              <a:effectLst/>
              <a:uLnTx/>
              <a:uFillTx/>
              <a:latin typeface="Arial Black"/>
              <a:ea typeface="+mn-ea"/>
              <a:cs typeface="+mn-cs"/>
            </a:endParaRPr>
          </a:p>
        </p:txBody>
      </p:sp>
      <p:sp>
        <p:nvSpPr>
          <p:cNvPr id="20" name="TextBox 19">
            <a:extLst>
              <a:ext uri="{FF2B5EF4-FFF2-40B4-BE49-F238E27FC236}">
                <a16:creationId xmlns:a16="http://schemas.microsoft.com/office/drawing/2014/main" id="{0F44A64A-60D1-45FD-B765-BB730F0C9610}"/>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pic>
        <p:nvPicPr>
          <p:cNvPr id="18" name="Picture 17" descr="A picture containing indoor, toilet, tiled, tile&#10;&#10;Description automatically generated">
            <a:extLst>
              <a:ext uri="{FF2B5EF4-FFF2-40B4-BE49-F238E27FC236}">
                <a16:creationId xmlns:a16="http://schemas.microsoft.com/office/drawing/2014/main" id="{587F13E5-C147-4CA5-AAE8-49E5576A5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204" y="287753"/>
            <a:ext cx="4997901" cy="5217698"/>
          </a:xfrm>
          <a:prstGeom prst="roundRect">
            <a:avLst/>
          </a:prstGeom>
        </p:spPr>
      </p:pic>
      <p:sp>
        <p:nvSpPr>
          <p:cNvPr id="22" name="TextBox 21">
            <a:extLst>
              <a:ext uri="{FF2B5EF4-FFF2-40B4-BE49-F238E27FC236}">
                <a16:creationId xmlns:a16="http://schemas.microsoft.com/office/drawing/2014/main" id="{5FF8B190-0938-4665-9CF0-76673767DD76}"/>
              </a:ext>
            </a:extLst>
          </p:cNvPr>
          <p:cNvSpPr txBox="1"/>
          <p:nvPr/>
        </p:nvSpPr>
        <p:spPr>
          <a:xfrm>
            <a:off x="323850" y="1769729"/>
            <a:ext cx="5772150" cy="3166824"/>
          </a:xfrm>
          <a:prstGeom prst="roundRect">
            <a:avLst/>
          </a:prstGeom>
          <a:solidFill>
            <a:schemeClr val="accent6">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Fabrication of flaps and foam padding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Force sensor calibration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Proximity sensor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Hardware/electronic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Controller gains tuning</a:t>
            </a:r>
          </a:p>
        </p:txBody>
      </p:sp>
      <p:sp>
        <p:nvSpPr>
          <p:cNvPr id="40" name="Google Shape;292;p31">
            <a:extLst>
              <a:ext uri="{FF2B5EF4-FFF2-40B4-BE49-F238E27FC236}">
                <a16:creationId xmlns:a16="http://schemas.microsoft.com/office/drawing/2014/main" id="{7E0FECFD-E6D8-47C2-8582-D70EDA005CD2}"/>
              </a:ext>
            </a:extLst>
          </p:cNvPr>
          <p:cNvSpPr txBox="1"/>
          <p:nvPr/>
        </p:nvSpPr>
        <p:spPr>
          <a:xfrm>
            <a:off x="10376846" y="5554611"/>
            <a:ext cx="2230875"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Charles Stubbs</a:t>
            </a:r>
          </a:p>
        </p:txBody>
      </p:sp>
    </p:spTree>
    <p:extLst>
      <p:ext uri="{BB962C8B-B14F-4D97-AF65-F5344CB8AC3E}">
        <p14:creationId xmlns:p14="http://schemas.microsoft.com/office/powerpoint/2010/main" val="113712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BCC5C-0D69-48B2-90E2-1687A6F58ED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467" b="0" i="0" u="none" strike="noStrike" kern="1200" cap="none" spc="0" normalizeH="0" baseline="0" noProof="0">
                <a:ln>
                  <a:noFill/>
                </a:ln>
                <a:solidFill>
                  <a:srgbClr val="000000"/>
                </a:solidFill>
                <a:effectLst/>
                <a:uLnTx/>
                <a:uFillTx/>
                <a:latin typeface="Arial"/>
                <a:cs typeface="Arial"/>
                <a:sym typeface="Arial"/>
              </a:rPr>
              <a:t>24</a:t>
            </a:r>
          </a:p>
        </p:txBody>
      </p:sp>
      <p:sp>
        <p:nvSpPr>
          <p:cNvPr id="4" name="Rectangle: Rounded Corners 3">
            <a:extLst>
              <a:ext uri="{FF2B5EF4-FFF2-40B4-BE49-F238E27FC236}">
                <a16:creationId xmlns:a16="http://schemas.microsoft.com/office/drawing/2014/main" id="{CA81D482-0C5E-49C1-BAFE-544B9253384B}"/>
              </a:ext>
            </a:extLst>
          </p:cNvPr>
          <p:cNvSpPr/>
          <p:nvPr/>
        </p:nvSpPr>
        <p:spPr>
          <a:xfrm>
            <a:off x="427266" y="304800"/>
            <a:ext cx="4932134" cy="911678"/>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Black"/>
                <a:ea typeface="+mn-ea"/>
                <a:cs typeface="Arial"/>
              </a:rPr>
              <a:t>Lessons Learned</a:t>
            </a:r>
            <a:endParaRPr kumimoji="0" lang="en-US" sz="3600" b="0" i="0" u="none" strike="noStrike" kern="1200" cap="none" spc="0" normalizeH="0" baseline="0" noProof="0">
              <a:ln>
                <a:noFill/>
              </a:ln>
              <a:solidFill>
                <a:srgbClr val="000000"/>
              </a:solidFill>
              <a:effectLst/>
              <a:uLnTx/>
              <a:uFillTx/>
              <a:latin typeface="Arial Black"/>
              <a:ea typeface="+mn-ea"/>
              <a:cs typeface="+mn-cs"/>
            </a:endParaRPr>
          </a:p>
        </p:txBody>
      </p:sp>
      <p:sp>
        <p:nvSpPr>
          <p:cNvPr id="20" name="TextBox 19">
            <a:extLst>
              <a:ext uri="{FF2B5EF4-FFF2-40B4-BE49-F238E27FC236}">
                <a16:creationId xmlns:a16="http://schemas.microsoft.com/office/drawing/2014/main" id="{0F44A64A-60D1-45FD-B765-BB730F0C9610}"/>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45" name="Google Shape;292;p31">
            <a:extLst>
              <a:ext uri="{FF2B5EF4-FFF2-40B4-BE49-F238E27FC236}">
                <a16:creationId xmlns:a16="http://schemas.microsoft.com/office/drawing/2014/main" id="{D5FAB481-4419-4D6E-B5F0-6BED00021D36}"/>
              </a:ext>
            </a:extLst>
          </p:cNvPr>
          <p:cNvSpPr txBox="1"/>
          <p:nvPr/>
        </p:nvSpPr>
        <p:spPr>
          <a:xfrm>
            <a:off x="10713946" y="5567240"/>
            <a:ext cx="2230875"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Amelia Veith</a:t>
            </a:r>
          </a:p>
        </p:txBody>
      </p:sp>
      <p:grpSp>
        <p:nvGrpSpPr>
          <p:cNvPr id="5" name="Group 4">
            <a:extLst>
              <a:ext uri="{FF2B5EF4-FFF2-40B4-BE49-F238E27FC236}">
                <a16:creationId xmlns:a16="http://schemas.microsoft.com/office/drawing/2014/main" id="{31183998-A3F2-4B4F-9D41-17BA506D95A6}"/>
              </a:ext>
            </a:extLst>
          </p:cNvPr>
          <p:cNvGrpSpPr/>
          <p:nvPr/>
        </p:nvGrpSpPr>
        <p:grpSpPr>
          <a:xfrm>
            <a:off x="256736" y="1622323"/>
            <a:ext cx="11678528" cy="3617792"/>
            <a:chOff x="256736" y="805839"/>
            <a:chExt cx="11678528" cy="3617792"/>
          </a:xfrm>
        </p:grpSpPr>
        <p:sp>
          <p:nvSpPr>
            <p:cNvPr id="3" name="Rectangle: Rounded Corners 2">
              <a:extLst>
                <a:ext uri="{FF2B5EF4-FFF2-40B4-BE49-F238E27FC236}">
                  <a16:creationId xmlns:a16="http://schemas.microsoft.com/office/drawing/2014/main" id="{4AD951F8-28CD-4245-81E5-16251FAA7C8E}"/>
                </a:ext>
              </a:extLst>
            </p:cNvPr>
            <p:cNvSpPr/>
            <p:nvPr/>
          </p:nvSpPr>
          <p:spPr>
            <a:xfrm>
              <a:off x="256736" y="805840"/>
              <a:ext cx="5753050" cy="172378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Order parts quicker</a:t>
              </a:r>
            </a:p>
          </p:txBody>
        </p:sp>
        <p:sp>
          <p:nvSpPr>
            <p:cNvPr id="8" name="Rectangle: Rounded Corners 7">
              <a:extLst>
                <a:ext uri="{FF2B5EF4-FFF2-40B4-BE49-F238E27FC236}">
                  <a16:creationId xmlns:a16="http://schemas.microsoft.com/office/drawing/2014/main" id="{77A38826-1615-4A09-896A-E1D9BB21B1F0}"/>
                </a:ext>
              </a:extLst>
            </p:cNvPr>
            <p:cNvSpPr/>
            <p:nvPr/>
          </p:nvSpPr>
          <p:spPr>
            <a:xfrm>
              <a:off x="6182214" y="805839"/>
              <a:ext cx="5753050" cy="172377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Better communication</a:t>
              </a:r>
            </a:p>
          </p:txBody>
        </p:sp>
        <p:sp>
          <p:nvSpPr>
            <p:cNvPr id="9" name="Rectangle: Rounded Corners 8">
              <a:extLst>
                <a:ext uri="{FF2B5EF4-FFF2-40B4-BE49-F238E27FC236}">
                  <a16:creationId xmlns:a16="http://schemas.microsoft.com/office/drawing/2014/main" id="{37BA28AA-4BAA-418F-8D4C-EF04A3DA4D2E}"/>
                </a:ext>
              </a:extLst>
            </p:cNvPr>
            <p:cNvSpPr/>
            <p:nvPr/>
          </p:nvSpPr>
          <p:spPr>
            <a:xfrm>
              <a:off x="256738" y="2695415"/>
              <a:ext cx="5753048" cy="172821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Time management</a:t>
              </a:r>
            </a:p>
          </p:txBody>
        </p:sp>
        <p:sp>
          <p:nvSpPr>
            <p:cNvPr id="10" name="Rectangle: Rounded Corners 9">
              <a:extLst>
                <a:ext uri="{FF2B5EF4-FFF2-40B4-BE49-F238E27FC236}">
                  <a16:creationId xmlns:a16="http://schemas.microsoft.com/office/drawing/2014/main" id="{D73E6503-870B-432A-9533-96129DA26179}"/>
                </a:ext>
              </a:extLst>
            </p:cNvPr>
            <p:cNvSpPr/>
            <p:nvPr/>
          </p:nvSpPr>
          <p:spPr>
            <a:xfrm>
              <a:off x="6182216" y="2695413"/>
              <a:ext cx="5753048" cy="172821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Team member responsibility</a:t>
              </a:r>
            </a:p>
          </p:txBody>
        </p:sp>
      </p:grpSp>
      <p:sp>
        <p:nvSpPr>
          <p:cNvPr id="6" name="Rectangle: Rounded Corners 5">
            <a:extLst>
              <a:ext uri="{FF2B5EF4-FFF2-40B4-BE49-F238E27FC236}">
                <a16:creationId xmlns:a16="http://schemas.microsoft.com/office/drawing/2014/main" id="{3450D951-4E8D-4437-813A-00F995FFE7E8}"/>
              </a:ext>
            </a:extLst>
          </p:cNvPr>
          <p:cNvSpPr/>
          <p:nvPr/>
        </p:nvSpPr>
        <p:spPr>
          <a:xfrm>
            <a:off x="10329151" y="1820189"/>
            <a:ext cx="707922" cy="13273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F77036FB-D0D2-4FDD-9AAC-7AFE28BBD753}"/>
              </a:ext>
            </a:extLst>
          </p:cNvPr>
          <p:cNvSpPr/>
          <p:nvPr/>
        </p:nvSpPr>
        <p:spPr>
          <a:xfrm>
            <a:off x="10380588" y="1876476"/>
            <a:ext cx="605048" cy="110869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1080338F-0A28-4832-B9D9-6F3498D8B3B5}"/>
              </a:ext>
            </a:extLst>
          </p:cNvPr>
          <p:cNvSpPr/>
          <p:nvPr/>
        </p:nvSpPr>
        <p:spPr>
          <a:xfrm flipV="1">
            <a:off x="10531866" y="2194224"/>
            <a:ext cx="442815" cy="138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75E828CC-F6FE-4BF5-B403-16F4FFC0E661}"/>
              </a:ext>
            </a:extLst>
          </p:cNvPr>
          <p:cNvSpPr/>
          <p:nvPr/>
        </p:nvSpPr>
        <p:spPr>
          <a:xfrm flipV="1">
            <a:off x="10390241" y="2414499"/>
            <a:ext cx="414076" cy="14793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C2026CBA-D967-4F45-A30A-2CA0501CC69B}"/>
              </a:ext>
            </a:extLst>
          </p:cNvPr>
          <p:cNvSpPr/>
          <p:nvPr/>
        </p:nvSpPr>
        <p:spPr>
          <a:xfrm>
            <a:off x="10595957" y="3031631"/>
            <a:ext cx="157316" cy="7865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BA448866-C48F-480A-849C-34FA5BB9FD74}"/>
              </a:ext>
            </a:extLst>
          </p:cNvPr>
          <p:cNvGrpSpPr/>
          <p:nvPr/>
        </p:nvGrpSpPr>
        <p:grpSpPr>
          <a:xfrm>
            <a:off x="3847124" y="1788898"/>
            <a:ext cx="1553509" cy="1282062"/>
            <a:chOff x="5927819" y="2869600"/>
            <a:chExt cx="1553509" cy="1282062"/>
          </a:xfrm>
        </p:grpSpPr>
        <p:sp>
          <p:nvSpPr>
            <p:cNvPr id="22" name="Parallelogram 21">
              <a:extLst>
                <a:ext uri="{FF2B5EF4-FFF2-40B4-BE49-F238E27FC236}">
                  <a16:creationId xmlns:a16="http://schemas.microsoft.com/office/drawing/2014/main" id="{56E44820-AFCF-4997-86E9-FC21404EF18A}"/>
                </a:ext>
              </a:extLst>
            </p:cNvPr>
            <p:cNvSpPr/>
            <p:nvPr/>
          </p:nvSpPr>
          <p:spPr>
            <a:xfrm rot="912639">
              <a:off x="6023428" y="2941076"/>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Parallelogram 22">
              <a:extLst>
                <a:ext uri="{FF2B5EF4-FFF2-40B4-BE49-F238E27FC236}">
                  <a16:creationId xmlns:a16="http://schemas.microsoft.com/office/drawing/2014/main" id="{870E3880-C429-4806-A2F0-A16F81C35696}"/>
                </a:ext>
              </a:extLst>
            </p:cNvPr>
            <p:cNvSpPr/>
            <p:nvPr/>
          </p:nvSpPr>
          <p:spPr>
            <a:xfrm rot="912639">
              <a:off x="5970341" y="2917969"/>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Parallelogram 23">
              <a:extLst>
                <a:ext uri="{FF2B5EF4-FFF2-40B4-BE49-F238E27FC236}">
                  <a16:creationId xmlns:a16="http://schemas.microsoft.com/office/drawing/2014/main" id="{AE164F89-BE14-4480-8284-1A053400AE02}"/>
                </a:ext>
              </a:extLst>
            </p:cNvPr>
            <p:cNvSpPr/>
            <p:nvPr/>
          </p:nvSpPr>
          <p:spPr>
            <a:xfrm rot="912639">
              <a:off x="5927819" y="2886451"/>
              <a:ext cx="1457900" cy="1210586"/>
            </a:xfrm>
            <a:prstGeom prst="parallelogram">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5" name="Graphic 24" descr="Dollar with solid fill">
              <a:extLst>
                <a:ext uri="{FF2B5EF4-FFF2-40B4-BE49-F238E27FC236}">
                  <a16:creationId xmlns:a16="http://schemas.microsoft.com/office/drawing/2014/main" id="{E704D54E-18A3-4C71-B9EC-A51E7196EB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70309">
              <a:off x="6231528" y="3426846"/>
              <a:ext cx="619062" cy="619062"/>
            </a:xfrm>
            <a:prstGeom prst="rect">
              <a:avLst/>
            </a:prstGeom>
          </p:spPr>
        </p:pic>
        <p:pic>
          <p:nvPicPr>
            <p:cNvPr id="26" name="Graphic 25" descr="Table with solid fill">
              <a:extLst>
                <a:ext uri="{FF2B5EF4-FFF2-40B4-BE49-F238E27FC236}">
                  <a16:creationId xmlns:a16="http://schemas.microsoft.com/office/drawing/2014/main" id="{345BB519-FF42-477D-A804-77AAA2D4CF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62618">
              <a:off x="6414542" y="2869600"/>
              <a:ext cx="761600" cy="761600"/>
            </a:xfrm>
            <a:prstGeom prst="rect">
              <a:avLst/>
            </a:prstGeom>
          </p:spPr>
        </p:pic>
      </p:grpSp>
      <p:pic>
        <p:nvPicPr>
          <p:cNvPr id="28" name="Graphic 27" descr="Thumbs up sign with solid fill">
            <a:extLst>
              <a:ext uri="{FF2B5EF4-FFF2-40B4-BE49-F238E27FC236}">
                <a16:creationId xmlns:a16="http://schemas.microsoft.com/office/drawing/2014/main" id="{760B4665-A681-4543-A7E0-D05D28990F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65136" y="3587733"/>
            <a:ext cx="1528916" cy="1528916"/>
          </a:xfrm>
          <a:prstGeom prst="rect">
            <a:avLst/>
          </a:prstGeom>
        </p:spPr>
      </p:pic>
      <p:sp>
        <p:nvSpPr>
          <p:cNvPr id="29" name="Rectangle 28">
            <a:extLst>
              <a:ext uri="{FF2B5EF4-FFF2-40B4-BE49-F238E27FC236}">
                <a16:creationId xmlns:a16="http://schemas.microsoft.com/office/drawing/2014/main" id="{F4194A22-E1FD-4D54-B733-BE51CC9714E0}"/>
              </a:ext>
            </a:extLst>
          </p:cNvPr>
          <p:cNvSpPr/>
          <p:nvPr/>
        </p:nvSpPr>
        <p:spPr>
          <a:xfrm>
            <a:off x="4042110" y="4151474"/>
            <a:ext cx="245172" cy="766916"/>
          </a:xfrm>
          <a:prstGeom prst="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76C8F0A7-03DA-4E3D-A344-EB25BDEB0812}"/>
              </a:ext>
            </a:extLst>
          </p:cNvPr>
          <p:cNvSpPr/>
          <p:nvPr/>
        </p:nvSpPr>
        <p:spPr>
          <a:xfrm>
            <a:off x="3979969" y="4342020"/>
            <a:ext cx="359418" cy="3869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2" name="Straight Connector 31">
            <a:extLst>
              <a:ext uri="{FF2B5EF4-FFF2-40B4-BE49-F238E27FC236}">
                <a16:creationId xmlns:a16="http://schemas.microsoft.com/office/drawing/2014/main" id="{CC61E6FD-058E-4C28-989F-4957416953C1}"/>
              </a:ext>
            </a:extLst>
          </p:cNvPr>
          <p:cNvCxnSpPr>
            <a:cxnSpLocks/>
          </p:cNvCxnSpPr>
          <p:nvPr/>
        </p:nvCxnSpPr>
        <p:spPr>
          <a:xfrm flipH="1">
            <a:off x="4159678" y="4405039"/>
            <a:ext cx="127073" cy="1362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50FA0B-96F1-4AAE-8F60-7386F180B181}"/>
              </a:ext>
            </a:extLst>
          </p:cNvPr>
          <p:cNvCxnSpPr>
            <a:cxnSpLocks/>
          </p:cNvCxnSpPr>
          <p:nvPr/>
        </p:nvCxnSpPr>
        <p:spPr>
          <a:xfrm>
            <a:off x="4107573" y="4489450"/>
            <a:ext cx="61937" cy="65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3" name="Graphic 42" descr="Group with solid fill">
            <a:extLst>
              <a:ext uri="{FF2B5EF4-FFF2-40B4-BE49-F238E27FC236}">
                <a16:creationId xmlns:a16="http://schemas.microsoft.com/office/drawing/2014/main" id="{359EC0DE-A24F-492F-8B4F-C8CF85AF57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04517" y="3772041"/>
            <a:ext cx="1425451" cy="1425451"/>
          </a:xfrm>
          <a:prstGeom prst="rect">
            <a:avLst/>
          </a:prstGeom>
        </p:spPr>
      </p:pic>
      <p:pic>
        <p:nvPicPr>
          <p:cNvPr id="44" name="Graphic 43" descr="Single gear with solid fill">
            <a:extLst>
              <a:ext uri="{FF2B5EF4-FFF2-40B4-BE49-F238E27FC236}">
                <a16:creationId xmlns:a16="http://schemas.microsoft.com/office/drawing/2014/main" id="{E08408F9-8BB5-46E0-9ECB-21D15C5E05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09264" y="3707286"/>
            <a:ext cx="457200" cy="457200"/>
          </a:xfrm>
          <a:prstGeom prst="rect">
            <a:avLst/>
          </a:prstGeom>
        </p:spPr>
      </p:pic>
      <p:pic>
        <p:nvPicPr>
          <p:cNvPr id="47" name="Graphic 46" descr="Remote learning math outline">
            <a:extLst>
              <a:ext uri="{FF2B5EF4-FFF2-40B4-BE49-F238E27FC236}">
                <a16:creationId xmlns:a16="http://schemas.microsoft.com/office/drawing/2014/main" id="{B6831512-E8C3-4566-98A6-35D7B83034E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08355" y="3579865"/>
            <a:ext cx="457200" cy="457200"/>
          </a:xfrm>
          <a:prstGeom prst="rect">
            <a:avLst/>
          </a:prstGeom>
        </p:spPr>
      </p:pic>
      <p:pic>
        <p:nvPicPr>
          <p:cNvPr id="49" name="Graphic 48" descr="Test tubes with solid fill">
            <a:extLst>
              <a:ext uri="{FF2B5EF4-FFF2-40B4-BE49-F238E27FC236}">
                <a16:creationId xmlns:a16="http://schemas.microsoft.com/office/drawing/2014/main" id="{6B2125A2-99B1-4B90-A3A5-DC56B57FAC8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89810" y="3589438"/>
            <a:ext cx="424438" cy="424438"/>
          </a:xfrm>
          <a:prstGeom prst="rect">
            <a:avLst/>
          </a:prstGeom>
        </p:spPr>
      </p:pic>
      <p:pic>
        <p:nvPicPr>
          <p:cNvPr id="51" name="Graphic 50" descr="Checkmark with solid fill">
            <a:extLst>
              <a:ext uri="{FF2B5EF4-FFF2-40B4-BE49-F238E27FC236}">
                <a16:creationId xmlns:a16="http://schemas.microsoft.com/office/drawing/2014/main" id="{FA81A58A-9C62-4C03-A7FB-02E5E3531B9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613945" y="3752957"/>
            <a:ext cx="321317" cy="321317"/>
          </a:xfrm>
          <a:prstGeom prst="rect">
            <a:avLst/>
          </a:prstGeom>
        </p:spPr>
      </p:pic>
    </p:spTree>
    <p:extLst>
      <p:ext uri="{BB962C8B-B14F-4D97-AF65-F5344CB8AC3E}">
        <p14:creationId xmlns:p14="http://schemas.microsoft.com/office/powerpoint/2010/main" val="33805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p:nvPr/>
        </p:nvSpPr>
        <p:spPr>
          <a:xfrm>
            <a:off x="1315966" y="235921"/>
            <a:ext cx="9636268" cy="165074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5" name="Google Shape;635;p52"/>
          <p:cNvSpPr txBox="1">
            <a:spLocks noGrp="1"/>
          </p:cNvSpPr>
          <p:nvPr>
            <p:ph type="title"/>
          </p:nvPr>
        </p:nvSpPr>
        <p:spPr>
          <a:xfrm>
            <a:off x="1657801" y="-469900"/>
            <a:ext cx="8927198" cy="2257764"/>
          </a:xfrm>
          <a:prstGeom prst="rect">
            <a:avLst/>
          </a:prstGeom>
          <a:noFill/>
          <a:ln>
            <a:noFill/>
          </a:ln>
        </p:spPr>
        <p:txBody>
          <a:bodyPr spcFirstLastPara="1" wrap="square" lIns="91433" tIns="45700" rIns="91433" bIns="45700" anchor="b" anchorCtr="0">
            <a:normAutofit/>
          </a:bodyPr>
          <a:lstStyle/>
          <a:p>
            <a:pPr algn="ctr"/>
            <a:r>
              <a:rPr lang="en" sz="8000">
                <a:solidFill>
                  <a:srgbClr val="000000"/>
                </a:solidFill>
              </a:rPr>
              <a:t>Thank You</a:t>
            </a:r>
            <a:endParaRPr sz="7200">
              <a:solidFill>
                <a:srgbClr val="000000"/>
              </a:solidFill>
            </a:endParaRPr>
          </a:p>
        </p:txBody>
      </p:sp>
      <p:sp>
        <p:nvSpPr>
          <p:cNvPr id="639" name="Google Shape;639;p52"/>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1450" b="0" i="0" u="none" strike="noStrike" kern="0" cap="none" spc="0" normalizeH="0" baseline="0" noProof="0">
                <a:ln>
                  <a:noFill/>
                </a:ln>
                <a:solidFill>
                  <a:srgbClr val="000000"/>
                </a:solidFill>
                <a:effectLst/>
                <a:uLnTx/>
                <a:uFillTx/>
                <a:latin typeface="Arial"/>
                <a:cs typeface="Arial"/>
                <a:sym typeface="Arial"/>
              </a:rPr>
              <a:t>25</a:t>
            </a:r>
          </a:p>
        </p:txBody>
      </p:sp>
      <p:sp>
        <p:nvSpPr>
          <p:cNvPr id="28" name="Google Shape;279;p31">
            <a:extLst>
              <a:ext uri="{FF2B5EF4-FFF2-40B4-BE49-F238E27FC236}">
                <a16:creationId xmlns:a16="http://schemas.microsoft.com/office/drawing/2014/main" id="{C11ABD06-F7E6-4BDD-B502-CA254FD7F92A}"/>
              </a:ext>
            </a:extLst>
          </p:cNvPr>
          <p:cNvSpPr/>
          <p:nvPr/>
        </p:nvSpPr>
        <p:spPr>
          <a:xfrm>
            <a:off x="935670" y="19902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279;p31">
            <a:extLst>
              <a:ext uri="{FF2B5EF4-FFF2-40B4-BE49-F238E27FC236}">
                <a16:creationId xmlns:a16="http://schemas.microsoft.com/office/drawing/2014/main" id="{BB4E00C1-1333-4DD5-916E-7ED0F3F5D72A}"/>
              </a:ext>
            </a:extLst>
          </p:cNvPr>
          <p:cNvSpPr/>
          <p:nvPr/>
        </p:nvSpPr>
        <p:spPr>
          <a:xfrm>
            <a:off x="3607196" y="20030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279;p31">
            <a:extLst>
              <a:ext uri="{FF2B5EF4-FFF2-40B4-BE49-F238E27FC236}">
                <a16:creationId xmlns:a16="http://schemas.microsoft.com/office/drawing/2014/main" id="{D94E2097-B3B5-4D8F-A286-7F6EB4D13BF1}"/>
              </a:ext>
            </a:extLst>
          </p:cNvPr>
          <p:cNvSpPr/>
          <p:nvPr/>
        </p:nvSpPr>
        <p:spPr>
          <a:xfrm>
            <a:off x="6266306" y="2003012"/>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279;p31">
            <a:extLst>
              <a:ext uri="{FF2B5EF4-FFF2-40B4-BE49-F238E27FC236}">
                <a16:creationId xmlns:a16="http://schemas.microsoft.com/office/drawing/2014/main" id="{1F9A973F-DA28-4B01-9F84-CB212BB14EA2}"/>
              </a:ext>
            </a:extLst>
          </p:cNvPr>
          <p:cNvSpPr/>
          <p:nvPr/>
        </p:nvSpPr>
        <p:spPr>
          <a:xfrm>
            <a:off x="8920103" y="2002936"/>
            <a:ext cx="2458453" cy="3905600"/>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Text Placeholder 12">
            <a:extLst>
              <a:ext uri="{FF2B5EF4-FFF2-40B4-BE49-F238E27FC236}">
                <a16:creationId xmlns:a16="http://schemas.microsoft.com/office/drawing/2014/main" id="{CEE0858C-8CCD-4021-889F-A77C467143B2}"/>
              </a:ext>
            </a:extLst>
          </p:cNvPr>
          <p:cNvSpPr txBox="1">
            <a:spLocks/>
          </p:cNvSpPr>
          <p:nvPr/>
        </p:nvSpPr>
        <p:spPr>
          <a:xfrm>
            <a:off x="3485728"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133" b="0" i="0" u="none" strike="noStrike" kern="0" cap="none" spc="0" normalizeH="0" baseline="0" noProof="0">
                <a:ln>
                  <a:noFill/>
                </a:ln>
                <a:solidFill>
                  <a:srgbClr val="000000"/>
                </a:solidFill>
                <a:effectLst/>
                <a:uLnTx/>
                <a:uFillTx/>
                <a:latin typeface="Arial"/>
                <a:cs typeface="Arial"/>
                <a:sym typeface="Arial"/>
              </a:rPr>
              <a:t>Erich Noack</a:t>
            </a:r>
          </a:p>
        </p:txBody>
      </p:sp>
      <p:sp>
        <p:nvSpPr>
          <p:cNvPr id="34" name="Text Placeholder 12">
            <a:extLst>
              <a:ext uri="{FF2B5EF4-FFF2-40B4-BE49-F238E27FC236}">
                <a16:creationId xmlns:a16="http://schemas.microsoft.com/office/drawing/2014/main" id="{5A8313E7-6ADF-4EF7-AFB8-271E8069EA5C}"/>
              </a:ext>
            </a:extLst>
          </p:cNvPr>
          <p:cNvSpPr txBox="1">
            <a:spLocks/>
          </p:cNvSpPr>
          <p:nvPr/>
        </p:nvSpPr>
        <p:spPr>
          <a:xfrm>
            <a:off x="6167815"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133" b="0" i="0" u="none" strike="noStrike" kern="0" cap="none" spc="0" normalizeH="0" baseline="0" noProof="0">
                <a:ln>
                  <a:noFill/>
                </a:ln>
                <a:solidFill>
                  <a:srgbClr val="000000"/>
                </a:solidFill>
                <a:effectLst/>
                <a:uLnTx/>
                <a:uFillTx/>
                <a:latin typeface="Arial"/>
                <a:cs typeface="Arial"/>
                <a:sym typeface="Arial"/>
              </a:rPr>
              <a:t>Charles Stubbs</a:t>
            </a:r>
          </a:p>
        </p:txBody>
      </p:sp>
      <p:sp>
        <p:nvSpPr>
          <p:cNvPr id="35" name="Text Placeholder 12">
            <a:extLst>
              <a:ext uri="{FF2B5EF4-FFF2-40B4-BE49-F238E27FC236}">
                <a16:creationId xmlns:a16="http://schemas.microsoft.com/office/drawing/2014/main" id="{3755D716-CBC6-4E3A-B54A-96E9F6EFA54A}"/>
              </a:ext>
            </a:extLst>
          </p:cNvPr>
          <p:cNvSpPr txBox="1">
            <a:spLocks/>
          </p:cNvSpPr>
          <p:nvPr/>
        </p:nvSpPr>
        <p:spPr>
          <a:xfrm>
            <a:off x="8826924"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133" b="0" i="0" u="none" strike="noStrike" kern="0" cap="none" spc="0" normalizeH="0" baseline="0" noProof="0">
                <a:ln>
                  <a:noFill/>
                </a:ln>
                <a:solidFill>
                  <a:srgbClr val="000000"/>
                </a:solidFill>
                <a:effectLst/>
                <a:uLnTx/>
                <a:uFillTx/>
                <a:latin typeface="Arial"/>
                <a:cs typeface="Arial"/>
                <a:sym typeface="Arial"/>
              </a:rPr>
              <a:t>Amelia </a:t>
            </a:r>
            <a:r>
              <a:rPr kumimoji="0" lang="en-US" sz="2133" b="0" i="0" u="none" strike="noStrike" kern="0" cap="none" spc="0" normalizeH="0" baseline="0" noProof="0" err="1">
                <a:ln>
                  <a:noFill/>
                </a:ln>
                <a:solidFill>
                  <a:srgbClr val="000000"/>
                </a:solidFill>
                <a:effectLst/>
                <a:uLnTx/>
                <a:uFillTx/>
                <a:latin typeface="Arial"/>
                <a:cs typeface="Arial"/>
                <a:sym typeface="Arial"/>
              </a:rPr>
              <a:t>Veith</a:t>
            </a:r>
            <a:endParaRPr kumimoji="0" lang="en-US" sz="2133" b="0" i="0" u="none" strike="noStrike" kern="0" cap="none" spc="0" normalizeH="0" baseline="0" noProof="0">
              <a:ln>
                <a:noFill/>
              </a:ln>
              <a:solidFill>
                <a:srgbClr val="000000"/>
              </a:solidFill>
              <a:effectLst/>
              <a:uLnTx/>
              <a:uFillTx/>
              <a:latin typeface="Arial"/>
              <a:cs typeface="Arial"/>
              <a:sym typeface="Arial"/>
            </a:endParaRPr>
          </a:p>
        </p:txBody>
      </p:sp>
      <p:sp>
        <p:nvSpPr>
          <p:cNvPr id="36" name="TextBox 35">
            <a:extLst>
              <a:ext uri="{FF2B5EF4-FFF2-40B4-BE49-F238E27FC236}">
                <a16:creationId xmlns:a16="http://schemas.microsoft.com/office/drawing/2014/main" id="{74DCD4B4-0A95-482A-9D2A-A82134755AD2}"/>
              </a:ext>
            </a:extLst>
          </p:cNvPr>
          <p:cNvSpPr txBox="1"/>
          <p:nvPr/>
        </p:nvSpPr>
        <p:spPr>
          <a:xfrm>
            <a:off x="928900" y="2642662"/>
            <a:ext cx="2477640" cy="66697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1" u="none" strike="noStrike" kern="0" cap="none" spc="0" normalizeH="0" baseline="0" noProof="0">
                <a:ln>
                  <a:noFill/>
                </a:ln>
                <a:solidFill>
                  <a:srgbClr val="000000"/>
                </a:solidFill>
                <a:effectLst/>
                <a:uLnTx/>
                <a:uFillTx/>
                <a:latin typeface="Arial"/>
                <a:ea typeface="+mn-ea"/>
                <a:cs typeface="Arial"/>
                <a:sym typeface="Arial"/>
              </a:rPr>
              <a:t>msb16f@my.fsu.edu</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TextBox 36">
            <a:extLst>
              <a:ext uri="{FF2B5EF4-FFF2-40B4-BE49-F238E27FC236}">
                <a16:creationId xmlns:a16="http://schemas.microsoft.com/office/drawing/2014/main" id="{9ECABF30-E275-4875-9C0D-DCC7031689EB}"/>
              </a:ext>
            </a:extLst>
          </p:cNvPr>
          <p:cNvSpPr txBox="1"/>
          <p:nvPr/>
        </p:nvSpPr>
        <p:spPr>
          <a:xfrm>
            <a:off x="3629847" y="2642662"/>
            <a:ext cx="2477640" cy="37965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1" u="none" strike="noStrike" kern="0" cap="none" spc="0" normalizeH="0" baseline="0" noProof="0">
                <a:ln>
                  <a:noFill/>
                </a:ln>
                <a:solidFill>
                  <a:srgbClr val="000000"/>
                </a:solidFill>
                <a:effectLst/>
                <a:uLnTx/>
                <a:uFillTx/>
                <a:latin typeface="Arial"/>
                <a:ea typeface="+mn-ea"/>
                <a:cs typeface="Arial"/>
                <a:sym typeface="Arial"/>
              </a:rPr>
              <a:t>ean18f@my.fsu.edu</a:t>
            </a:r>
          </a:p>
        </p:txBody>
      </p:sp>
      <p:sp>
        <p:nvSpPr>
          <p:cNvPr id="38" name="TextBox 37">
            <a:extLst>
              <a:ext uri="{FF2B5EF4-FFF2-40B4-BE49-F238E27FC236}">
                <a16:creationId xmlns:a16="http://schemas.microsoft.com/office/drawing/2014/main" id="{C227E2D9-1379-4D1F-BFE7-1FDA118A7F36}"/>
              </a:ext>
            </a:extLst>
          </p:cNvPr>
          <p:cNvSpPr txBox="1"/>
          <p:nvPr/>
        </p:nvSpPr>
        <p:spPr>
          <a:xfrm>
            <a:off x="6278723" y="2644599"/>
            <a:ext cx="2477640" cy="37965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1" u="none" strike="noStrike" kern="0" cap="none" spc="0" normalizeH="0" baseline="0" noProof="0">
                <a:ln>
                  <a:noFill/>
                </a:ln>
                <a:solidFill>
                  <a:srgbClr val="000000"/>
                </a:solidFill>
                <a:effectLst/>
                <a:uLnTx/>
                <a:uFillTx/>
                <a:latin typeface="Arial"/>
                <a:ea typeface="+mn-ea"/>
                <a:cs typeface="Arial"/>
                <a:sym typeface="Arial"/>
              </a:rPr>
              <a:t>ces17f@my.fsu.edu</a:t>
            </a:r>
          </a:p>
        </p:txBody>
      </p:sp>
      <p:sp>
        <p:nvSpPr>
          <p:cNvPr id="39" name="TextBox 38">
            <a:extLst>
              <a:ext uri="{FF2B5EF4-FFF2-40B4-BE49-F238E27FC236}">
                <a16:creationId xmlns:a16="http://schemas.microsoft.com/office/drawing/2014/main" id="{07F124AC-0C2B-41C7-B45D-9EC74CD53561}"/>
              </a:ext>
            </a:extLst>
          </p:cNvPr>
          <p:cNvSpPr txBox="1"/>
          <p:nvPr/>
        </p:nvSpPr>
        <p:spPr>
          <a:xfrm>
            <a:off x="8940473" y="2615531"/>
            <a:ext cx="2477640" cy="37965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1" u="none" strike="noStrike" kern="0" cap="none" spc="0" normalizeH="0" baseline="0" noProof="0">
                <a:ln>
                  <a:noFill/>
                </a:ln>
                <a:solidFill>
                  <a:srgbClr val="000000"/>
                </a:solidFill>
                <a:effectLst/>
                <a:uLnTx/>
                <a:uFillTx/>
                <a:latin typeface="Arial"/>
                <a:ea typeface="+mn-ea"/>
                <a:cs typeface="Arial"/>
                <a:sym typeface="Arial"/>
              </a:rPr>
              <a:t>afv17@my.fsu.edu</a:t>
            </a:r>
          </a:p>
        </p:txBody>
      </p:sp>
      <p:pic>
        <p:nvPicPr>
          <p:cNvPr id="40" name="Picture 39" descr="A person smiling for the camera&#10;&#10;Description automatically generated with low confidence">
            <a:extLst>
              <a:ext uri="{FF2B5EF4-FFF2-40B4-BE49-F238E27FC236}">
                <a16:creationId xmlns:a16="http://schemas.microsoft.com/office/drawing/2014/main" id="{B6E14A55-3FD2-4A5C-99A5-A5ED9AB1A08F}"/>
              </a:ext>
            </a:extLst>
          </p:cNvPr>
          <p:cNvPicPr>
            <a:picLocks noChangeAspect="1"/>
          </p:cNvPicPr>
          <p:nvPr/>
        </p:nvPicPr>
        <p:blipFill rotWithShape="1">
          <a:blip r:embed="rId3">
            <a:extLst>
              <a:ext uri="{28A0092B-C50C-407E-A947-70E740481C1C}">
                <a14:useLocalDpi xmlns:a14="http://schemas.microsoft.com/office/drawing/2010/main" val="0"/>
              </a:ext>
            </a:extLst>
          </a:blip>
          <a:srcRect l="11482" t="36543" r="14279" b="2904"/>
          <a:stretch/>
        </p:blipFill>
        <p:spPr>
          <a:xfrm>
            <a:off x="1107762" y="3267305"/>
            <a:ext cx="2110546" cy="2295299"/>
          </a:xfrm>
          <a:prstGeom prst="roundRect">
            <a:avLst/>
          </a:prstGeom>
        </p:spPr>
      </p:pic>
      <p:pic>
        <p:nvPicPr>
          <p:cNvPr id="41" name="Picture 40" descr="A picture containing outdoor, ground, person, sidewalk&#10;&#10;Description automatically generated">
            <a:extLst>
              <a:ext uri="{FF2B5EF4-FFF2-40B4-BE49-F238E27FC236}">
                <a16:creationId xmlns:a16="http://schemas.microsoft.com/office/drawing/2014/main" id="{98313B22-3363-4C79-BBD5-E46F3FB44387}"/>
              </a:ext>
            </a:extLst>
          </p:cNvPr>
          <p:cNvPicPr>
            <a:picLocks noChangeAspect="1"/>
          </p:cNvPicPr>
          <p:nvPr/>
        </p:nvPicPr>
        <p:blipFill rotWithShape="1">
          <a:blip r:embed="rId4">
            <a:extLst>
              <a:ext uri="{28A0092B-C50C-407E-A947-70E740481C1C}">
                <a14:useLocalDpi xmlns:a14="http://schemas.microsoft.com/office/drawing/2010/main" val="0"/>
              </a:ext>
            </a:extLst>
          </a:blip>
          <a:srcRect l="24361" t="28431" r="15805" b="22351"/>
          <a:stretch/>
        </p:blipFill>
        <p:spPr>
          <a:xfrm>
            <a:off x="9106035" y="3311145"/>
            <a:ext cx="2086588" cy="2288560"/>
          </a:xfrm>
          <a:prstGeom prst="roundRect">
            <a:avLst/>
          </a:prstGeom>
        </p:spPr>
      </p:pic>
      <p:pic>
        <p:nvPicPr>
          <p:cNvPr id="42" name="Picture 41" descr="A person wearing glasses&#10;&#10;Description automatically generated with medium confidence">
            <a:extLst>
              <a:ext uri="{FF2B5EF4-FFF2-40B4-BE49-F238E27FC236}">
                <a16:creationId xmlns:a16="http://schemas.microsoft.com/office/drawing/2014/main" id="{B6A259D7-9CD8-4F25-8C9A-FBEC09D244A0}"/>
              </a:ext>
            </a:extLst>
          </p:cNvPr>
          <p:cNvPicPr>
            <a:picLocks noChangeAspect="1"/>
          </p:cNvPicPr>
          <p:nvPr/>
        </p:nvPicPr>
        <p:blipFill rotWithShape="1">
          <a:blip r:embed="rId5">
            <a:extLst>
              <a:ext uri="{28A0092B-C50C-407E-A947-70E740481C1C}">
                <a14:useLocalDpi xmlns:a14="http://schemas.microsoft.com/office/drawing/2010/main" val="0"/>
              </a:ext>
            </a:extLst>
          </a:blip>
          <a:srcRect t="10389" b="4371"/>
          <a:stretch/>
        </p:blipFill>
        <p:spPr>
          <a:xfrm>
            <a:off x="6460224" y="3255614"/>
            <a:ext cx="2089841" cy="2338847"/>
          </a:xfrm>
          <a:prstGeom prst="roundRect">
            <a:avLst/>
          </a:prstGeom>
        </p:spPr>
      </p:pic>
      <p:pic>
        <p:nvPicPr>
          <p:cNvPr id="43" name="Picture 42" descr="A picture containing ground, outdoor, person, standing&#10;&#10;Description automatically generated">
            <a:extLst>
              <a:ext uri="{FF2B5EF4-FFF2-40B4-BE49-F238E27FC236}">
                <a16:creationId xmlns:a16="http://schemas.microsoft.com/office/drawing/2014/main" id="{EA3C71E3-EEFE-45D3-97AF-2EAA3D515950}"/>
              </a:ext>
            </a:extLst>
          </p:cNvPr>
          <p:cNvPicPr>
            <a:picLocks noChangeAspect="1"/>
          </p:cNvPicPr>
          <p:nvPr/>
        </p:nvPicPr>
        <p:blipFill rotWithShape="1">
          <a:blip r:embed="rId6">
            <a:extLst>
              <a:ext uri="{28A0092B-C50C-407E-A947-70E740481C1C}">
                <a14:useLocalDpi xmlns:a14="http://schemas.microsoft.com/office/drawing/2010/main" val="0"/>
              </a:ext>
            </a:extLst>
          </a:blip>
          <a:srcRect l="18544" t="17590" r="17644" b="30039"/>
          <a:stretch/>
        </p:blipFill>
        <p:spPr>
          <a:xfrm>
            <a:off x="3772725" y="3255614"/>
            <a:ext cx="2132708" cy="2333810"/>
          </a:xfrm>
          <a:prstGeom prst="roundRect">
            <a:avLst/>
          </a:prstGeom>
        </p:spPr>
      </p:pic>
      <p:sp>
        <p:nvSpPr>
          <p:cNvPr id="62" name="Text Placeholder 12">
            <a:extLst>
              <a:ext uri="{FF2B5EF4-FFF2-40B4-BE49-F238E27FC236}">
                <a16:creationId xmlns:a16="http://schemas.microsoft.com/office/drawing/2014/main" id="{E7C19414-E2C4-4C67-B2C8-44A2C6F21A65}"/>
              </a:ext>
            </a:extLst>
          </p:cNvPr>
          <p:cNvSpPr txBox="1">
            <a:spLocks/>
          </p:cNvSpPr>
          <p:nvPr/>
        </p:nvSpPr>
        <p:spPr>
          <a:xfrm>
            <a:off x="768690" y="2252060"/>
            <a:ext cx="2458453" cy="387694"/>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133" b="0" i="0" u="none" strike="noStrike" kern="0" cap="none" spc="0" normalizeH="0" baseline="0" noProof="0" err="1">
                <a:ln>
                  <a:noFill/>
                </a:ln>
                <a:solidFill>
                  <a:srgbClr val="000000"/>
                </a:solidFill>
                <a:effectLst/>
                <a:uLnTx/>
                <a:uFillTx/>
                <a:latin typeface="Arial"/>
                <a:cs typeface="Arial"/>
                <a:sym typeface="Arial"/>
              </a:rPr>
              <a:t>Makada</a:t>
            </a:r>
            <a:r>
              <a:rPr kumimoji="0" lang="en-US" sz="2133" b="0" i="0" u="none" strike="noStrike" kern="0" cap="none" spc="0" normalizeH="0" baseline="0" noProof="0">
                <a:ln>
                  <a:noFill/>
                </a:ln>
                <a:solidFill>
                  <a:srgbClr val="000000"/>
                </a:solidFill>
                <a:effectLst/>
                <a:uLnTx/>
                <a:uFillTx/>
                <a:latin typeface="Arial"/>
                <a:cs typeface="Arial"/>
                <a:sym typeface="Arial"/>
              </a:rPr>
              <a:t> Browne</a:t>
            </a:r>
          </a:p>
        </p:txBody>
      </p:sp>
      <p:sp>
        <p:nvSpPr>
          <p:cNvPr id="21" name="TextBox 20">
            <a:extLst>
              <a:ext uri="{FF2B5EF4-FFF2-40B4-BE49-F238E27FC236}">
                <a16:creationId xmlns:a16="http://schemas.microsoft.com/office/drawing/2014/main" id="{3B6E7A39-92FC-42E4-BB9C-739CB865ABA0}"/>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Tree>
    <p:extLst>
      <p:ext uri="{BB962C8B-B14F-4D97-AF65-F5344CB8AC3E}">
        <p14:creationId xmlns:p14="http://schemas.microsoft.com/office/powerpoint/2010/main" val="27992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1000"/>
                                        <p:tgtEl>
                                          <p:spTgt spid="634"/>
                                        </p:tgtEl>
                                      </p:cBhvr>
                                    </p:animEffect>
                                  </p:childTnLst>
                                </p:cTn>
                              </p:par>
                              <p:par>
                                <p:cTn id="8" presetID="10" presetClass="entr" presetSubtype="0" fill="hold"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fade">
                                      <p:cBhvr>
                                        <p:cTn id="10" dur="1000"/>
                                        <p:tgtEl>
                                          <p:spTgt spid="635"/>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31"/>
          <p:cNvSpPr/>
          <p:nvPr/>
        </p:nvSpPr>
        <p:spPr>
          <a:xfrm>
            <a:off x="8001000" y="1677273"/>
            <a:ext cx="3255329" cy="39056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2" name="Google Shape;282;p31"/>
          <p:cNvSpPr/>
          <p:nvPr/>
        </p:nvSpPr>
        <p:spPr>
          <a:xfrm>
            <a:off x="928900" y="654669"/>
            <a:ext cx="4200884"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3" name="Google Shape;283;p31"/>
          <p:cNvSpPr txBox="1">
            <a:spLocks noGrp="1"/>
          </p:cNvSpPr>
          <p:nvPr>
            <p:ph type="title"/>
          </p:nvPr>
        </p:nvSpPr>
        <p:spPr>
          <a:xfrm>
            <a:off x="1008246" y="377861"/>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Sponsor &amp; Advisor</a:t>
            </a:r>
            <a:endParaRPr>
              <a:solidFill>
                <a:srgbClr val="000000"/>
              </a:solidFill>
            </a:endParaRP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Placeholder 12">
            <a:extLst>
              <a:ext uri="{FF2B5EF4-FFF2-40B4-BE49-F238E27FC236}">
                <a16:creationId xmlns:a16="http://schemas.microsoft.com/office/drawing/2014/main" id="{1371F0BD-011F-4DAD-AD28-94ACBFF39526}"/>
              </a:ext>
            </a:extLst>
          </p:cNvPr>
          <p:cNvSpPr txBox="1">
            <a:spLocks/>
          </p:cNvSpPr>
          <p:nvPr/>
        </p:nvSpPr>
        <p:spPr>
          <a:xfrm>
            <a:off x="7562800" y="4629896"/>
            <a:ext cx="3867265" cy="1006389"/>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0" i="0" u="none" strike="noStrike" kern="1200" cap="none" spc="0" normalizeH="0" baseline="0" noProof="0">
                <a:ln>
                  <a:noFill/>
                </a:ln>
                <a:solidFill>
                  <a:srgbClr val="000000"/>
                </a:solidFill>
                <a:effectLst/>
                <a:uLnTx/>
                <a:uFillTx/>
                <a:latin typeface="Arial"/>
                <a:cs typeface="Arial"/>
                <a:sym typeface="Arial"/>
              </a:rPr>
              <a:t>Dr. Shayne </a:t>
            </a:r>
            <a:r>
              <a:rPr kumimoji="0" lang="en-US" sz="2000" b="0" i="0" u="none" strike="noStrike" kern="1200" cap="none" spc="0" normalizeH="0" baseline="0" noProof="0" err="1">
                <a:ln>
                  <a:noFill/>
                </a:ln>
                <a:solidFill>
                  <a:srgbClr val="000000"/>
                </a:solidFill>
                <a:effectLst/>
                <a:uLnTx/>
                <a:uFillTx/>
                <a:latin typeface="Arial"/>
                <a:cs typeface="Arial"/>
                <a:sym typeface="Arial"/>
              </a:rPr>
              <a:t>McConomy</a:t>
            </a:r>
            <a:endParaRPr kumimoji="0" lang="en-US" sz="2000" b="0" i="0" u="none" strike="noStrike" kern="1200" cap="none" spc="0" normalizeH="0" baseline="0" noProof="0">
              <a:ln>
                <a:noFill/>
              </a:ln>
              <a:solidFill>
                <a:srgbClr val="000000"/>
              </a:solidFill>
              <a:effectLst/>
              <a:uLnTx/>
              <a:uFillTx/>
              <a:latin typeface="Arial"/>
              <a:cs typeface="Arial"/>
              <a:sym typeface="Arial"/>
            </a:endParaRP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a:ln>
                  <a:noFill/>
                </a:ln>
                <a:solidFill>
                  <a:srgbClr val="000000"/>
                </a:solidFill>
                <a:effectLst/>
                <a:uLnTx/>
                <a:uFillTx/>
                <a:latin typeface="Arial"/>
                <a:cs typeface="Arial"/>
                <a:sym typeface="Arial"/>
              </a:rPr>
              <a:t>FAMU-FSU </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a:ln>
                  <a:noFill/>
                </a:ln>
                <a:solidFill>
                  <a:srgbClr val="000000"/>
                </a:solidFill>
                <a:effectLst/>
                <a:uLnTx/>
                <a:uFillTx/>
                <a:latin typeface="Arial"/>
                <a:cs typeface="Arial"/>
                <a:sym typeface="Arial"/>
              </a:rPr>
              <a:t>College of Engineering</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pic>
        <p:nvPicPr>
          <p:cNvPr id="1026" name="Picture 2" descr="Shayne McConomy, Ph.D.">
            <a:extLst>
              <a:ext uri="{FF2B5EF4-FFF2-40B4-BE49-F238E27FC236}">
                <a16:creationId xmlns:a16="http://schemas.microsoft.com/office/drawing/2014/main" id="{559870DB-BC59-4BB3-BF15-9637A0030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295" y="1931560"/>
            <a:ext cx="1946737" cy="2585550"/>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F3BFA9-99F2-4C99-9BA5-36D571124282}"/>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9" name="Google Shape;279;p31">
            <a:extLst>
              <a:ext uri="{FF2B5EF4-FFF2-40B4-BE49-F238E27FC236}">
                <a16:creationId xmlns:a16="http://schemas.microsoft.com/office/drawing/2014/main" id="{8958CF01-6D1E-4EE5-BD7B-136C5A69EF64}"/>
              </a:ext>
            </a:extLst>
          </p:cNvPr>
          <p:cNvSpPr/>
          <p:nvPr/>
        </p:nvSpPr>
        <p:spPr>
          <a:xfrm>
            <a:off x="4468335" y="1677273"/>
            <a:ext cx="3255329" cy="39056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Text Placeholder 12">
            <a:extLst>
              <a:ext uri="{FF2B5EF4-FFF2-40B4-BE49-F238E27FC236}">
                <a16:creationId xmlns:a16="http://schemas.microsoft.com/office/drawing/2014/main" id="{CB896A5C-AD88-4FDD-9CF6-1CC02268ED6E}"/>
              </a:ext>
            </a:extLst>
          </p:cNvPr>
          <p:cNvSpPr txBox="1">
            <a:spLocks/>
          </p:cNvSpPr>
          <p:nvPr/>
        </p:nvSpPr>
        <p:spPr>
          <a:xfrm>
            <a:off x="4081935" y="4629895"/>
            <a:ext cx="3867265" cy="1006389"/>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0" i="0" u="none" strike="noStrike" kern="1200" cap="none" spc="0" normalizeH="0" baseline="0" noProof="0">
                <a:ln>
                  <a:noFill/>
                </a:ln>
                <a:solidFill>
                  <a:srgbClr val="000000"/>
                </a:solidFill>
                <a:effectLst/>
                <a:uLnTx/>
                <a:uFillTx/>
                <a:latin typeface="Arial"/>
                <a:cs typeface="Arial"/>
                <a:sym typeface="Arial"/>
              </a:rPr>
              <a:t>Alexander Richter</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Process Engineer at </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Corning Incorporated </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sp>
        <p:nvSpPr>
          <p:cNvPr id="14" name="Google Shape;279;p31">
            <a:extLst>
              <a:ext uri="{FF2B5EF4-FFF2-40B4-BE49-F238E27FC236}">
                <a16:creationId xmlns:a16="http://schemas.microsoft.com/office/drawing/2014/main" id="{B8940142-C651-4327-9A34-1980EF15D49A}"/>
              </a:ext>
            </a:extLst>
          </p:cNvPr>
          <p:cNvSpPr/>
          <p:nvPr/>
        </p:nvSpPr>
        <p:spPr>
          <a:xfrm>
            <a:off x="935670" y="1677273"/>
            <a:ext cx="3255329" cy="39056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Text Placeholder 12">
            <a:extLst>
              <a:ext uri="{FF2B5EF4-FFF2-40B4-BE49-F238E27FC236}">
                <a16:creationId xmlns:a16="http://schemas.microsoft.com/office/drawing/2014/main" id="{52C016BB-DBDE-45D1-9C3D-7617AB3FD442}"/>
              </a:ext>
            </a:extLst>
          </p:cNvPr>
          <p:cNvSpPr txBox="1">
            <a:spLocks/>
          </p:cNvSpPr>
          <p:nvPr/>
        </p:nvSpPr>
        <p:spPr>
          <a:xfrm>
            <a:off x="483760" y="4631228"/>
            <a:ext cx="3867265" cy="1006389"/>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L="457200" marR="0" lvl="0" indent="-228600" algn="l" rtl="0" eaLnBrk="1" hangingPunct="1">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eaLnBrk="1" hangingPunct="1">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eaLnBrk="1" hangingPunct="1">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eaLnBrk="1" hangingPunct="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0" i="0" u="none" strike="noStrike" kern="1200" cap="none" spc="0" normalizeH="0" baseline="0" noProof="0">
                <a:ln>
                  <a:noFill/>
                </a:ln>
                <a:solidFill>
                  <a:srgbClr val="000000"/>
                </a:solidFill>
                <a:effectLst/>
                <a:uLnTx/>
                <a:uFillTx/>
                <a:latin typeface="Arial"/>
                <a:cs typeface="Arial"/>
                <a:sym typeface="Arial"/>
              </a:rPr>
              <a:t>Tevin Smith</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a:ln>
                  <a:noFill/>
                </a:ln>
                <a:solidFill>
                  <a:srgbClr val="000000"/>
                </a:solidFill>
                <a:effectLst/>
                <a:uLnTx/>
                <a:uFillTx/>
                <a:latin typeface="Arial"/>
                <a:cs typeface="Arial"/>
                <a:sym typeface="Arial"/>
              </a:rPr>
              <a:t>Process Engineer at </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1200" cap="none" spc="0" normalizeH="0" baseline="0" noProof="0">
                <a:ln>
                  <a:noFill/>
                </a:ln>
                <a:solidFill>
                  <a:srgbClr val="000000"/>
                </a:solidFill>
                <a:effectLst/>
                <a:uLnTx/>
                <a:uFillTx/>
                <a:latin typeface="Arial"/>
                <a:cs typeface="Arial"/>
                <a:sym typeface="Arial"/>
              </a:rPr>
              <a:t>Corning Incorporated </a:t>
            </a:r>
          </a:p>
          <a:p>
            <a:pPr marL="609585" marR="0" lvl="0" indent="-304792" algn="ctr" defTabSz="1219170" rtl="0" eaLnBrk="1" fontAlgn="auto" latinLnBrk="0" hangingPunct="1">
              <a:lnSpc>
                <a:spcPct val="9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pic>
        <p:nvPicPr>
          <p:cNvPr id="17" name="Picture 16" descr="A person wearing glasses and a suit&#10;&#10;Description automatically generated with medium confidence">
            <a:extLst>
              <a:ext uri="{FF2B5EF4-FFF2-40B4-BE49-F238E27FC236}">
                <a16:creationId xmlns:a16="http://schemas.microsoft.com/office/drawing/2014/main" id="{AB563453-E201-4E6B-8364-7836DC39D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968" y="1930566"/>
            <a:ext cx="1944949" cy="2593266"/>
          </a:xfrm>
          <a:prstGeom prst="roundRect">
            <a:avLst/>
          </a:prstGeom>
          <a:noFill/>
        </p:spPr>
      </p:pic>
      <p:pic>
        <p:nvPicPr>
          <p:cNvPr id="18" name="Picture 2" descr="Profile photo of Alexander Richter">
            <a:extLst>
              <a:ext uri="{FF2B5EF4-FFF2-40B4-BE49-F238E27FC236}">
                <a16:creationId xmlns:a16="http://schemas.microsoft.com/office/drawing/2014/main" id="{2B19BE78-DA4E-4E74-B23D-17380C5007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95" t="1908" r="17525" b="7822"/>
          <a:stretch/>
        </p:blipFill>
        <p:spPr bwMode="auto">
          <a:xfrm>
            <a:off x="5052290" y="1930566"/>
            <a:ext cx="2077340" cy="260882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2116833" y="1780933"/>
            <a:ext cx="8378000" cy="1172400"/>
          </a:xfrm>
          <a:prstGeom prst="roundRect">
            <a:avLst>
              <a:gd name="adj" fmla="val 16667"/>
            </a:avLst>
          </a:pr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6" name="Google Shape;336;p33"/>
          <p:cNvSpPr txBox="1">
            <a:spLocks noGrp="1"/>
          </p:cNvSpPr>
          <p:nvPr>
            <p:ph type="body" idx="2"/>
          </p:nvPr>
        </p:nvSpPr>
        <p:spPr>
          <a:xfrm>
            <a:off x="2267233" y="2003827"/>
            <a:ext cx="8077200" cy="759200"/>
          </a:xfrm>
          <a:prstGeom prst="rect">
            <a:avLst/>
          </a:prstGeom>
          <a:noFill/>
          <a:ln>
            <a:noFill/>
          </a:ln>
        </p:spPr>
        <p:txBody>
          <a:bodyPr spcFirstLastPara="1" wrap="square" lIns="91433" tIns="45700" rIns="91433" bIns="45700" anchor="t" anchorCtr="0">
            <a:normAutofit fontScale="92500"/>
          </a:bodyPr>
          <a:lstStyle/>
          <a:p>
            <a:pPr marL="0" indent="0" algn="ctr">
              <a:lnSpc>
                <a:spcPct val="100000"/>
              </a:lnSpc>
              <a:spcBef>
                <a:spcPts val="0"/>
              </a:spcBef>
              <a:buNone/>
            </a:pPr>
            <a:r>
              <a:rPr lang="en">
                <a:latin typeface="Arial Black"/>
                <a:ea typeface="Arial Black"/>
                <a:cs typeface="Arial Black"/>
              </a:rPr>
              <a:t>Propose and develop an alternative solution for successful manipulation of ceramic parts without observed damage</a:t>
            </a:r>
          </a:p>
        </p:txBody>
      </p:sp>
      <p:sp>
        <p:nvSpPr>
          <p:cNvPr id="337" name="Google Shape;337;p33"/>
          <p:cNvSpPr/>
          <p:nvPr/>
        </p:nvSpPr>
        <p:spPr>
          <a:xfrm>
            <a:off x="755933" y="506947"/>
            <a:ext cx="3022600"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Objective</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pic>
        <p:nvPicPr>
          <p:cNvPr id="343" name="Google Shape;343;p33"/>
          <p:cNvPicPr preferRelativeResize="0"/>
          <p:nvPr/>
        </p:nvPicPr>
        <p:blipFill>
          <a:blip r:embed="rId3">
            <a:alphaModFix/>
          </a:blip>
          <a:stretch>
            <a:fillRect/>
          </a:stretch>
        </p:blipFill>
        <p:spPr>
          <a:xfrm>
            <a:off x="4569366" y="2721536"/>
            <a:ext cx="3472933" cy="3472933"/>
          </a:xfrm>
          <a:prstGeom prst="rect">
            <a:avLst/>
          </a:prstGeom>
          <a:noFill/>
          <a:ln>
            <a:noFill/>
          </a:ln>
        </p:spPr>
      </p:pic>
      <p:grpSp>
        <p:nvGrpSpPr>
          <p:cNvPr id="34" name="Group 33">
            <a:extLst>
              <a:ext uri="{FF2B5EF4-FFF2-40B4-BE49-F238E27FC236}">
                <a16:creationId xmlns:a16="http://schemas.microsoft.com/office/drawing/2014/main" id="{ABED8159-4291-4F5B-B218-03CAE11255A7}"/>
              </a:ext>
            </a:extLst>
          </p:cNvPr>
          <p:cNvGrpSpPr/>
          <p:nvPr/>
        </p:nvGrpSpPr>
        <p:grpSpPr>
          <a:xfrm>
            <a:off x="5867148" y="4216754"/>
            <a:ext cx="877368" cy="865971"/>
            <a:chOff x="5932799" y="2547380"/>
            <a:chExt cx="1631950" cy="1663612"/>
          </a:xfrm>
        </p:grpSpPr>
        <p:sp>
          <p:nvSpPr>
            <p:cNvPr id="12" name="Oval 11">
              <a:extLst>
                <a:ext uri="{FF2B5EF4-FFF2-40B4-BE49-F238E27FC236}">
                  <a16:creationId xmlns:a16="http://schemas.microsoft.com/office/drawing/2014/main" id="{5014B27D-585C-4CEA-9B50-185983E804F4}"/>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5FC520A9-EA9F-4848-851A-0B01E38AD381}"/>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Oval 13">
              <a:extLst>
                <a:ext uri="{FF2B5EF4-FFF2-40B4-BE49-F238E27FC236}">
                  <a16:creationId xmlns:a16="http://schemas.microsoft.com/office/drawing/2014/main" id="{D337675C-81AD-4E99-BDD0-D487F4BA325D}"/>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5" name="Straight Connector 14">
              <a:extLst>
                <a:ext uri="{FF2B5EF4-FFF2-40B4-BE49-F238E27FC236}">
                  <a16:creationId xmlns:a16="http://schemas.microsoft.com/office/drawing/2014/main" id="{5E930BE8-66DD-41F6-B2A0-E55D63CC8A2B}"/>
                </a:ext>
              </a:extLst>
            </p:cNvPr>
            <p:cNvCxnSpPr>
              <a:stCxn id="14" idx="2"/>
              <a:endCxn id="14"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6C488B0F-3EAD-430D-92CA-747AB1BEB185}"/>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C8515E3A-58B7-4F24-AD66-9B1E7D0BFB7C}"/>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D2719DBC-4F06-44BB-AC89-ADE141F35420}"/>
                </a:ext>
              </a:extLst>
            </p:cNvPr>
            <p:cNvCxnSpPr>
              <a:cxnSpLocks/>
              <a:stCxn id="14"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D2B8EC08-A0F1-4D81-A3D9-C4304E547EE7}"/>
                </a:ext>
              </a:extLst>
            </p:cNvPr>
            <p:cNvCxnSpPr>
              <a:cxnSpLocks/>
              <a:stCxn id="14" idx="1"/>
              <a:endCxn id="14"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8930E133-A1DE-41DC-82F9-D2D87EC016C9}"/>
                </a:ext>
              </a:extLst>
            </p:cNvPr>
            <p:cNvCxnSpPr>
              <a:stCxn id="14" idx="1"/>
              <a:endCxn id="14"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83CD2E-D89D-4469-BBCE-3A4C1B535127}"/>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FD062A-D43F-4B99-AEB2-2598C740DFCF}"/>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E398E2-D9FA-4D88-B123-E181656C1BE9}"/>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1FA554-FF04-4816-B83B-AC20E77E2C3C}"/>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9D8822-B82C-4457-A6D5-F239C1458C13}"/>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91B3B5-A5EF-4DCA-8D9E-ED5613F6B582}"/>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390597-613E-48F6-87E3-5053D6ED6402}"/>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9A8665-E313-46BD-A6C5-8AAC242E0F45}"/>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181B9E-6BA3-4E68-9CF3-39A5AA698E65}"/>
                </a:ext>
              </a:extLst>
            </p:cNvPr>
            <p:cNvCxnSpPr>
              <a:cxnSpLocks/>
              <a:endCxn id="14"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7869B0-B917-47BB-B6ED-5AC63483867D}"/>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116C7B-860B-49BB-922D-58B3C7716493}"/>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pic>
        <p:nvPicPr>
          <p:cNvPr id="36" name="Graphic 35" descr="Checkbox Checked with solid fill">
            <a:extLst>
              <a:ext uri="{FF2B5EF4-FFF2-40B4-BE49-F238E27FC236}">
                <a16:creationId xmlns:a16="http://schemas.microsoft.com/office/drawing/2014/main" id="{1C1F8D2F-7F8D-48EB-903B-C14E6D76BA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8136" y="4496864"/>
            <a:ext cx="1219200" cy="1219200"/>
          </a:xfrm>
          <a:prstGeom prst="rect">
            <a:avLst/>
          </a:prstGeom>
        </p:spPr>
      </p:pic>
      <p:sp>
        <p:nvSpPr>
          <p:cNvPr id="32" name="TextBox 31">
            <a:extLst>
              <a:ext uri="{FF2B5EF4-FFF2-40B4-BE49-F238E27FC236}">
                <a16:creationId xmlns:a16="http://schemas.microsoft.com/office/drawing/2014/main" id="{9BAE4E0D-BE01-435E-9EB7-21529D0FEF99}"/>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35" name="Google Shape;292;p31">
            <a:extLst>
              <a:ext uri="{FF2B5EF4-FFF2-40B4-BE49-F238E27FC236}">
                <a16:creationId xmlns:a16="http://schemas.microsoft.com/office/drawing/2014/main" id="{13A095E6-40CC-4826-B0A8-F2B8A43C89A8}"/>
              </a:ext>
            </a:extLst>
          </p:cNvPr>
          <p:cNvSpPr txBox="1"/>
          <p:nvPr/>
        </p:nvSpPr>
        <p:spPr>
          <a:xfrm>
            <a:off x="10314936" y="5499787"/>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err="1">
                <a:ln>
                  <a:noFill/>
                </a:ln>
                <a:solidFill>
                  <a:srgbClr val="000000"/>
                </a:solidFill>
                <a:effectLst/>
                <a:uLnTx/>
                <a:uFillTx/>
                <a:latin typeface="Arial"/>
                <a:ea typeface="Arial"/>
                <a:cs typeface="Arial"/>
              </a:rPr>
              <a:t>Makada</a:t>
            </a:r>
            <a:r>
              <a:rPr kumimoji="0" lang="en-US" sz="1850" b="0" i="0" u="none" strike="noStrike" kern="0" cap="none" spc="0" normalizeH="0" baseline="0" noProof="0">
                <a:ln>
                  <a:noFill/>
                </a:ln>
                <a:solidFill>
                  <a:srgbClr val="000000"/>
                </a:solidFill>
                <a:effectLst/>
                <a:uLnTx/>
                <a:uFillTx/>
                <a:latin typeface="Arial"/>
                <a:ea typeface="Arial"/>
                <a:cs typeface="Arial"/>
              </a:rPr>
              <a:t> Browne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par>
                                <p:cTn id="14" presetID="10" presetClass="entr" presetSubtype="0" fill="hold" nodeType="withEffect">
                                  <p:stCondLst>
                                    <p:cond delay="0"/>
                                  </p:stCondLst>
                                  <p:childTnLst>
                                    <p:set>
                                      <p:cBhvr>
                                        <p:cTn id="15" dur="1" fill="hold">
                                          <p:stCondLst>
                                            <p:cond delay="0"/>
                                          </p:stCondLst>
                                        </p:cTn>
                                        <p:tgtEl>
                                          <p:spTgt spid="336"/>
                                        </p:tgtEl>
                                        <p:attrNameLst>
                                          <p:attrName>style.visibility</p:attrName>
                                        </p:attrNameLst>
                                      </p:cBhvr>
                                      <p:to>
                                        <p:strVal val="visible"/>
                                      </p:to>
                                    </p:set>
                                    <p:animEffect transition="in" filter="fade">
                                      <p:cBhvr>
                                        <p:cTn id="16"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3FF41EAC-9481-46DB-8FE1-25ABE7D71060}"/>
              </a:ext>
            </a:extLst>
          </p:cNvPr>
          <p:cNvCxnSpPr>
            <a:cxnSpLocks/>
          </p:cNvCxnSpPr>
          <p:nvPr/>
        </p:nvCxnSpPr>
        <p:spPr>
          <a:xfrm flipV="1">
            <a:off x="10475148" y="3659987"/>
            <a:ext cx="0" cy="349534"/>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2" name="Google Shape;282;p31"/>
          <p:cNvSpPr/>
          <p:nvPr/>
        </p:nvSpPr>
        <p:spPr>
          <a:xfrm>
            <a:off x="882968" y="642933"/>
            <a:ext cx="5181708" cy="8916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3" name="Google Shape;283;p31"/>
          <p:cNvSpPr txBox="1">
            <a:spLocks noGrp="1"/>
          </p:cNvSpPr>
          <p:nvPr>
            <p:ph type="title"/>
          </p:nvPr>
        </p:nvSpPr>
        <p:spPr>
          <a:xfrm>
            <a:off x="946656" y="3722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Manufacturing Process</a:t>
            </a:r>
          </a:p>
        </p:txBody>
      </p:sp>
      <p:sp>
        <p:nvSpPr>
          <p:cNvPr id="299" name="Google Shape;299;p31"/>
          <p:cNvSpPr txBox="1">
            <a:spLocks noGrp="1"/>
          </p:cNvSpPr>
          <p:nvPr>
            <p:ph type="sldNum" idx="12"/>
          </p:nvPr>
        </p:nvSpPr>
        <p:spPr>
          <a:xfrm>
            <a:off x="11574780" y="6218237"/>
            <a:ext cx="5028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grpSp>
        <p:nvGrpSpPr>
          <p:cNvPr id="271" name="Group 270">
            <a:extLst>
              <a:ext uri="{FF2B5EF4-FFF2-40B4-BE49-F238E27FC236}">
                <a16:creationId xmlns:a16="http://schemas.microsoft.com/office/drawing/2014/main" id="{C2EBAE4B-F3BD-43C6-BA31-6529C9339C24}"/>
              </a:ext>
            </a:extLst>
          </p:cNvPr>
          <p:cNvGrpSpPr/>
          <p:nvPr/>
        </p:nvGrpSpPr>
        <p:grpSpPr>
          <a:xfrm>
            <a:off x="289591" y="2696061"/>
            <a:ext cx="11514417" cy="1815082"/>
            <a:chOff x="447247" y="4018261"/>
            <a:chExt cx="11514417" cy="1815082"/>
          </a:xfrm>
        </p:grpSpPr>
        <p:grpSp>
          <p:nvGrpSpPr>
            <p:cNvPr id="56" name="Group 55">
              <a:extLst>
                <a:ext uri="{FF2B5EF4-FFF2-40B4-BE49-F238E27FC236}">
                  <a16:creationId xmlns:a16="http://schemas.microsoft.com/office/drawing/2014/main" id="{13501712-C81A-4B5B-9D73-70EF71DF487F}"/>
                </a:ext>
              </a:extLst>
            </p:cNvPr>
            <p:cNvGrpSpPr/>
            <p:nvPr/>
          </p:nvGrpSpPr>
          <p:grpSpPr>
            <a:xfrm>
              <a:off x="447247" y="4018261"/>
              <a:ext cx="11514417" cy="1815082"/>
              <a:chOff x="330792" y="2361956"/>
              <a:chExt cx="11514417" cy="1815082"/>
            </a:xfrm>
          </p:grpSpPr>
          <p:grpSp>
            <p:nvGrpSpPr>
              <p:cNvPr id="21" name="Group 20">
                <a:extLst>
                  <a:ext uri="{FF2B5EF4-FFF2-40B4-BE49-F238E27FC236}">
                    <a16:creationId xmlns:a16="http://schemas.microsoft.com/office/drawing/2014/main" id="{79362B78-7D51-4156-9ACF-5EA90FC0ABE5}"/>
                  </a:ext>
                </a:extLst>
              </p:cNvPr>
              <p:cNvGrpSpPr/>
              <p:nvPr/>
            </p:nvGrpSpPr>
            <p:grpSpPr>
              <a:xfrm>
                <a:off x="330792" y="2361956"/>
                <a:ext cx="11245988" cy="1815082"/>
                <a:chOff x="1745236" y="2436519"/>
                <a:chExt cx="9088625" cy="1490495"/>
              </a:xfrm>
            </p:grpSpPr>
            <p:grpSp>
              <p:nvGrpSpPr>
                <p:cNvPr id="2" name="Group 1">
                  <a:extLst>
                    <a:ext uri="{FF2B5EF4-FFF2-40B4-BE49-F238E27FC236}">
                      <a16:creationId xmlns:a16="http://schemas.microsoft.com/office/drawing/2014/main" id="{CBE58554-10D2-4B2B-988D-3AC47C563F41}"/>
                    </a:ext>
                  </a:extLst>
                </p:cNvPr>
                <p:cNvGrpSpPr/>
                <p:nvPr/>
              </p:nvGrpSpPr>
              <p:grpSpPr>
                <a:xfrm>
                  <a:off x="1940369" y="2922719"/>
                  <a:ext cx="8893492" cy="600100"/>
                  <a:chOff x="1137760" y="389467"/>
                  <a:chExt cx="6602717" cy="690150"/>
                </a:xfrm>
              </p:grpSpPr>
              <p:cxnSp>
                <p:nvCxnSpPr>
                  <p:cNvPr id="8" name="Straight Connector 7">
                    <a:extLst>
                      <a:ext uri="{FF2B5EF4-FFF2-40B4-BE49-F238E27FC236}">
                        <a16:creationId xmlns:a16="http://schemas.microsoft.com/office/drawing/2014/main" id="{C730248F-8CEE-48A1-A325-D89214B6521A}"/>
                      </a:ext>
                    </a:extLst>
                  </p:cNvPr>
                  <p:cNvCxnSpPr>
                    <a:cxnSpLocks/>
                  </p:cNvCxnSpPr>
                  <p:nvPr/>
                </p:nvCxnSpPr>
                <p:spPr>
                  <a:xfrm>
                    <a:off x="1137760" y="719565"/>
                    <a:ext cx="6602717" cy="981"/>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E90C2B-7A88-4D7B-85F8-F5895E666D8C}"/>
                      </a:ext>
                    </a:extLst>
                  </p:cNvPr>
                  <p:cNvCxnSpPr>
                    <a:cxnSpLocks/>
                  </p:cNvCxnSpPr>
                  <p:nvPr/>
                </p:nvCxnSpPr>
                <p:spPr>
                  <a:xfrm flipV="1">
                    <a:off x="1645920"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CBF606-B396-43B1-AE0F-EDD9AE950E2B}"/>
                      </a:ext>
                    </a:extLst>
                  </p:cNvPr>
                  <p:cNvCxnSpPr>
                    <a:cxnSpLocks/>
                  </p:cNvCxnSpPr>
                  <p:nvPr/>
                </p:nvCxnSpPr>
                <p:spPr>
                  <a:xfrm flipV="1">
                    <a:off x="2691554" y="740634"/>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217967-5A5B-45B6-B0AD-9CD1095A2CD3}"/>
                      </a:ext>
                    </a:extLst>
                  </p:cNvPr>
                  <p:cNvCxnSpPr>
                    <a:cxnSpLocks/>
                  </p:cNvCxnSpPr>
                  <p:nvPr/>
                </p:nvCxnSpPr>
                <p:spPr>
                  <a:xfrm flipV="1">
                    <a:off x="3818484"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C01BE5-4C13-4518-9ABB-C1549148DA18}"/>
                      </a:ext>
                    </a:extLst>
                  </p:cNvPr>
                  <p:cNvCxnSpPr>
                    <a:cxnSpLocks/>
                  </p:cNvCxnSpPr>
                  <p:nvPr/>
                </p:nvCxnSpPr>
                <p:spPr>
                  <a:xfrm flipV="1">
                    <a:off x="5092540" y="749519"/>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83C264-5A93-4AD2-9608-41CCA0372183}"/>
                      </a:ext>
                    </a:extLst>
                  </p:cNvPr>
                  <p:cNvCxnSpPr>
                    <a:cxnSpLocks/>
                  </p:cNvCxnSpPr>
                  <p:nvPr/>
                </p:nvCxnSpPr>
                <p:spPr>
                  <a:xfrm flipV="1">
                    <a:off x="6222633" y="389467"/>
                    <a:ext cx="0" cy="330098"/>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D22BD12-5928-4CA4-947B-8BC84CD29275}"/>
                    </a:ext>
                  </a:extLst>
                </p:cNvPr>
                <p:cNvGrpSpPr/>
                <p:nvPr/>
              </p:nvGrpSpPr>
              <p:grpSpPr>
                <a:xfrm>
                  <a:off x="1745236" y="2491046"/>
                  <a:ext cx="1960990" cy="565390"/>
                  <a:chOff x="1745236" y="2491046"/>
                  <a:chExt cx="1960990" cy="565390"/>
                </a:xfrm>
              </p:grpSpPr>
              <p:sp>
                <p:nvSpPr>
                  <p:cNvPr id="3" name="Rectangle: Rounded Corners 2">
                    <a:extLst>
                      <a:ext uri="{FF2B5EF4-FFF2-40B4-BE49-F238E27FC236}">
                        <a16:creationId xmlns:a16="http://schemas.microsoft.com/office/drawing/2014/main" id="{A73589B8-78F3-4036-B433-11D4E50F5B2F}"/>
                      </a:ext>
                    </a:extLst>
                  </p:cNvPr>
                  <p:cNvSpPr/>
                  <p:nvPr/>
                </p:nvSpPr>
                <p:spPr>
                  <a:xfrm>
                    <a:off x="1879870" y="2491046"/>
                    <a:ext cx="1608496"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C11C684F-25B2-46E9-84E4-C851597E28E8}"/>
                      </a:ext>
                    </a:extLst>
                  </p:cNvPr>
                  <p:cNvSpPr txBox="1"/>
                  <p:nvPr/>
                </p:nvSpPr>
                <p:spPr>
                  <a:xfrm>
                    <a:off x="1745236" y="2542108"/>
                    <a:ext cx="1960990" cy="4802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Mixing</a:t>
                    </a:r>
                  </a:p>
                </p:txBody>
              </p:sp>
            </p:grpSp>
            <p:sp>
              <p:nvSpPr>
                <p:cNvPr id="5" name="Oval 4">
                  <a:extLst>
                    <a:ext uri="{FF2B5EF4-FFF2-40B4-BE49-F238E27FC236}">
                      <a16:creationId xmlns:a16="http://schemas.microsoft.com/office/drawing/2014/main" id="{9D422FCD-0863-451C-A03F-B8960030185B}"/>
                    </a:ext>
                  </a:extLst>
                </p:cNvPr>
                <p:cNvSpPr/>
                <p:nvPr/>
              </p:nvSpPr>
              <p:spPr>
                <a:xfrm>
                  <a:off x="4095311" y="3362279"/>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07647B03-B92D-452A-AB99-DF5DAA7240C7}"/>
                    </a:ext>
                  </a:extLst>
                </p:cNvPr>
                <p:cNvSpPr/>
                <p:nvPr/>
              </p:nvSpPr>
              <p:spPr>
                <a:xfrm>
                  <a:off x="7498526" y="3397407"/>
                  <a:ext cx="252292" cy="240390"/>
                </a:xfrm>
                <a:prstGeom prst="ellipse">
                  <a:avLst/>
                </a:prstGeom>
                <a:solidFill>
                  <a:schemeClr val="accent1">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788BE9D2-2878-4DF8-AD22-A29DC78D5EC4}"/>
                    </a:ext>
                  </a:extLst>
                </p:cNvPr>
                <p:cNvGrpSpPr/>
                <p:nvPr/>
              </p:nvGrpSpPr>
              <p:grpSpPr>
                <a:xfrm>
                  <a:off x="4470133" y="2489030"/>
                  <a:ext cx="2072741" cy="565390"/>
                  <a:chOff x="3210915" y="962158"/>
                  <a:chExt cx="2072741" cy="565390"/>
                </a:xfrm>
              </p:grpSpPr>
              <p:sp>
                <p:nvSpPr>
                  <p:cNvPr id="42" name="Rectangle: Rounded Corners 41">
                    <a:extLst>
                      <a:ext uri="{FF2B5EF4-FFF2-40B4-BE49-F238E27FC236}">
                        <a16:creationId xmlns:a16="http://schemas.microsoft.com/office/drawing/2014/main" id="{863AE146-8672-4EAF-BD3D-06E31DA2565A}"/>
                      </a:ext>
                    </a:extLst>
                  </p:cNvPr>
                  <p:cNvSpPr/>
                  <p:nvPr/>
                </p:nvSpPr>
                <p:spPr>
                  <a:xfrm>
                    <a:off x="3210915" y="962158"/>
                    <a:ext cx="2072741"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2CD2CFA2-287E-481B-99D7-3DADCEBF1943}"/>
                      </a:ext>
                    </a:extLst>
                  </p:cNvPr>
                  <p:cNvSpPr txBox="1"/>
                  <p:nvPr/>
                </p:nvSpPr>
                <p:spPr>
                  <a:xfrm>
                    <a:off x="3278081" y="1012290"/>
                    <a:ext cx="1971254" cy="4802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Cutting</a:t>
                    </a:r>
                  </a:p>
                </p:txBody>
              </p:sp>
            </p:grpSp>
            <p:sp>
              <p:nvSpPr>
                <p:cNvPr id="44" name="Rectangle: Rounded Corners 43">
                  <a:extLst>
                    <a:ext uri="{FF2B5EF4-FFF2-40B4-BE49-F238E27FC236}">
                      <a16:creationId xmlns:a16="http://schemas.microsoft.com/office/drawing/2014/main" id="{EFD852C7-044C-4C45-864E-66AA536CB59B}"/>
                    </a:ext>
                  </a:extLst>
                </p:cNvPr>
                <p:cNvSpPr/>
                <p:nvPr/>
              </p:nvSpPr>
              <p:spPr>
                <a:xfrm>
                  <a:off x="6203500" y="3361624"/>
                  <a:ext cx="2072740"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6" name="Group 45">
                  <a:extLst>
                    <a:ext uri="{FF2B5EF4-FFF2-40B4-BE49-F238E27FC236}">
                      <a16:creationId xmlns:a16="http://schemas.microsoft.com/office/drawing/2014/main" id="{8BDB18C9-ED61-4770-BB70-FC2D21D17EBB}"/>
                    </a:ext>
                  </a:extLst>
                </p:cNvPr>
                <p:cNvGrpSpPr/>
                <p:nvPr/>
              </p:nvGrpSpPr>
              <p:grpSpPr>
                <a:xfrm>
                  <a:off x="2949390" y="3349857"/>
                  <a:ext cx="2072741" cy="565390"/>
                  <a:chOff x="3225799" y="998646"/>
                  <a:chExt cx="2072741" cy="565390"/>
                </a:xfrm>
              </p:grpSpPr>
              <p:sp>
                <p:nvSpPr>
                  <p:cNvPr id="47" name="Rectangle: Rounded Corners 46">
                    <a:extLst>
                      <a:ext uri="{FF2B5EF4-FFF2-40B4-BE49-F238E27FC236}">
                        <a16:creationId xmlns:a16="http://schemas.microsoft.com/office/drawing/2014/main" id="{6F8B379E-E755-45FC-B971-808B25D12F53}"/>
                      </a:ext>
                    </a:extLst>
                  </p:cNvPr>
                  <p:cNvSpPr/>
                  <p:nvPr/>
                </p:nvSpPr>
                <p:spPr>
                  <a:xfrm>
                    <a:off x="3225799" y="998646"/>
                    <a:ext cx="2072741" cy="5653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0938529F-81A9-4CDA-94AC-BA2E9501E749}"/>
                      </a:ext>
                    </a:extLst>
                  </p:cNvPr>
                  <p:cNvSpPr txBox="1"/>
                  <p:nvPr/>
                </p:nvSpPr>
                <p:spPr>
                  <a:xfrm>
                    <a:off x="3286232" y="1030628"/>
                    <a:ext cx="1971254" cy="4802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Extruding</a:t>
                    </a:r>
                  </a:p>
                </p:txBody>
              </p:sp>
            </p:grpSp>
            <p:sp>
              <p:nvSpPr>
                <p:cNvPr id="49" name="Rectangle: Rounded Corners 48">
                  <a:extLst>
                    <a:ext uri="{FF2B5EF4-FFF2-40B4-BE49-F238E27FC236}">
                      <a16:creationId xmlns:a16="http://schemas.microsoft.com/office/drawing/2014/main" id="{BEBE42AB-2B7A-469F-8BF5-7FCF10DDE0E3}"/>
                    </a:ext>
                  </a:extLst>
                </p:cNvPr>
                <p:cNvSpPr/>
                <p:nvPr/>
              </p:nvSpPr>
              <p:spPr>
                <a:xfrm>
                  <a:off x="7758436" y="2436519"/>
                  <a:ext cx="2115063" cy="624054"/>
                </a:xfrm>
                <a:prstGeom prst="roundRect">
                  <a:avLst/>
                </a:prstGeom>
                <a:solidFill>
                  <a:schemeClr val="accent6">
                    <a:lumMod val="60000"/>
                    <a:lumOff val="4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TextBox 49">
                  <a:extLst>
                    <a:ext uri="{FF2B5EF4-FFF2-40B4-BE49-F238E27FC236}">
                      <a16:creationId xmlns:a16="http://schemas.microsoft.com/office/drawing/2014/main" id="{0B520CCB-1ACF-43A0-A25F-C4C1AF7C7A96}"/>
                    </a:ext>
                  </a:extLst>
                </p:cNvPr>
                <p:cNvSpPr txBox="1"/>
                <p:nvPr/>
              </p:nvSpPr>
              <p:spPr>
                <a:xfrm>
                  <a:off x="7843883" y="2502584"/>
                  <a:ext cx="1971254" cy="5307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Handling</a:t>
                  </a:r>
                </a:p>
              </p:txBody>
            </p:sp>
          </p:grpSp>
          <p:sp>
            <p:nvSpPr>
              <p:cNvPr id="54" name="Rectangle: Rounded Corners 53">
                <a:extLst>
                  <a:ext uri="{FF2B5EF4-FFF2-40B4-BE49-F238E27FC236}">
                    <a16:creationId xmlns:a16="http://schemas.microsoft.com/office/drawing/2014/main" id="{77CC3AB0-190C-4D9E-86A9-8CC0FB3DDE41}"/>
                  </a:ext>
                </a:extLst>
              </p:cNvPr>
              <p:cNvSpPr/>
              <p:nvPr/>
            </p:nvSpPr>
            <p:spPr>
              <a:xfrm>
                <a:off x="9280463" y="3475984"/>
                <a:ext cx="2564746" cy="6885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5471C2F3-A856-4D45-BEEA-09BAF4CA78E5}"/>
                  </a:ext>
                </a:extLst>
              </p:cNvPr>
              <p:cNvSpPr txBox="1"/>
              <p:nvPr/>
            </p:nvSpPr>
            <p:spPr>
              <a:xfrm>
                <a:off x="9342541" y="3529698"/>
                <a:ext cx="243917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Black"/>
                    <a:ea typeface="+mn-ea"/>
                    <a:cs typeface="+mn-cs"/>
                  </a:rPr>
                  <a:t>Finishing</a:t>
                </a:r>
                <a:endParaRPr kumimoji="0" lang="en-US" sz="3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grpSp>
        <p:sp>
          <p:nvSpPr>
            <p:cNvPr id="80" name="TextBox 79">
              <a:extLst>
                <a:ext uri="{FF2B5EF4-FFF2-40B4-BE49-F238E27FC236}">
                  <a16:creationId xmlns:a16="http://schemas.microsoft.com/office/drawing/2014/main" id="{9D1D617A-1F5D-4E73-9EF5-DDBC3E763F90}"/>
                </a:ext>
              </a:extLst>
            </p:cNvPr>
            <p:cNvSpPr txBox="1"/>
            <p:nvPr/>
          </p:nvSpPr>
          <p:spPr>
            <a:xfrm>
              <a:off x="6011712" y="5196704"/>
              <a:ext cx="2439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Firing</a:t>
              </a:r>
            </a:p>
          </p:txBody>
        </p:sp>
      </p:grpSp>
      <p:sp>
        <p:nvSpPr>
          <p:cNvPr id="34" name="TextBox 33">
            <a:extLst>
              <a:ext uri="{FF2B5EF4-FFF2-40B4-BE49-F238E27FC236}">
                <a16:creationId xmlns:a16="http://schemas.microsoft.com/office/drawing/2014/main" id="{29B1E97B-2A7C-4BC2-AE65-D3D808AD75DB}"/>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38" name="Google Shape;292;p31">
            <a:extLst>
              <a:ext uri="{FF2B5EF4-FFF2-40B4-BE49-F238E27FC236}">
                <a16:creationId xmlns:a16="http://schemas.microsoft.com/office/drawing/2014/main" id="{CDA5CA79-DC05-4477-8371-D9E66879D276}"/>
              </a:ext>
            </a:extLst>
          </p:cNvPr>
          <p:cNvSpPr txBox="1"/>
          <p:nvPr/>
        </p:nvSpPr>
        <p:spPr>
          <a:xfrm>
            <a:off x="10314936" y="5499787"/>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err="1">
                <a:ln>
                  <a:noFill/>
                </a:ln>
                <a:solidFill>
                  <a:srgbClr val="000000"/>
                </a:solidFill>
                <a:effectLst/>
                <a:uLnTx/>
                <a:uFillTx/>
                <a:latin typeface="Arial"/>
                <a:ea typeface="Arial"/>
                <a:cs typeface="Arial"/>
              </a:rPr>
              <a:t>Makada</a:t>
            </a:r>
            <a:r>
              <a:rPr kumimoji="0" lang="en-US" sz="1850" b="0" i="0" u="none" strike="noStrike" kern="0" cap="none" spc="0" normalizeH="0" baseline="0" noProof="0">
                <a:ln>
                  <a:noFill/>
                </a:ln>
                <a:solidFill>
                  <a:srgbClr val="000000"/>
                </a:solidFill>
                <a:effectLst/>
                <a:uLnTx/>
                <a:uFillTx/>
                <a:latin typeface="Arial"/>
                <a:ea typeface="Arial"/>
                <a:cs typeface="Arial"/>
              </a:rPr>
              <a:t> Browne</a:t>
            </a:r>
          </a:p>
        </p:txBody>
      </p:sp>
    </p:spTree>
    <p:extLst>
      <p:ext uri="{BB962C8B-B14F-4D97-AF65-F5344CB8AC3E}">
        <p14:creationId xmlns:p14="http://schemas.microsoft.com/office/powerpoint/2010/main" val="40353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D6548C-8C5A-494A-9F59-E6204A5BCF57}"/>
              </a:ext>
            </a:extLst>
          </p:cNvPr>
          <p:cNvSpPr/>
          <p:nvPr/>
        </p:nvSpPr>
        <p:spPr>
          <a:xfrm>
            <a:off x="789158" y="1786514"/>
            <a:ext cx="7022725" cy="328497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7" name="Google Shape;337;p33"/>
          <p:cNvSpPr/>
          <p:nvPr/>
        </p:nvSpPr>
        <p:spPr>
          <a:xfrm>
            <a:off x="755933" y="506947"/>
            <a:ext cx="4132938"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Ceramic Filters</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6</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roup 31">
            <a:extLst>
              <a:ext uri="{FF2B5EF4-FFF2-40B4-BE49-F238E27FC236}">
                <a16:creationId xmlns:a16="http://schemas.microsoft.com/office/drawing/2014/main" id="{8F5F0E11-47B6-4668-BA18-EF0947C3E506}"/>
              </a:ext>
            </a:extLst>
          </p:cNvPr>
          <p:cNvGrpSpPr/>
          <p:nvPr/>
        </p:nvGrpSpPr>
        <p:grpSpPr>
          <a:xfrm>
            <a:off x="8175287" y="2195146"/>
            <a:ext cx="2542321" cy="2796248"/>
            <a:chOff x="5932799" y="2547380"/>
            <a:chExt cx="1631950" cy="1663612"/>
          </a:xfrm>
        </p:grpSpPr>
        <p:sp>
          <p:nvSpPr>
            <p:cNvPr id="33" name="Oval 32">
              <a:extLst>
                <a:ext uri="{FF2B5EF4-FFF2-40B4-BE49-F238E27FC236}">
                  <a16:creationId xmlns:a16="http://schemas.microsoft.com/office/drawing/2014/main" id="{D5A0D4CA-6080-47B6-9CE3-BB642980A5DA}"/>
                </a:ext>
              </a:extLst>
            </p:cNvPr>
            <p:cNvSpPr/>
            <p:nvPr/>
          </p:nvSpPr>
          <p:spPr>
            <a:xfrm>
              <a:off x="5932799" y="3810792"/>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C459164B-F894-4A9F-81DB-5172300F9BFE}"/>
                </a:ext>
              </a:extLst>
            </p:cNvPr>
            <p:cNvSpPr/>
            <p:nvPr/>
          </p:nvSpPr>
          <p:spPr>
            <a:xfrm>
              <a:off x="5932799" y="2747480"/>
              <a:ext cx="1631950" cy="12417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Oval 37">
              <a:extLst>
                <a:ext uri="{FF2B5EF4-FFF2-40B4-BE49-F238E27FC236}">
                  <a16:creationId xmlns:a16="http://schemas.microsoft.com/office/drawing/2014/main" id="{1E68D021-2E76-45B1-80B8-81CC72B84B95}"/>
                </a:ext>
              </a:extLst>
            </p:cNvPr>
            <p:cNvSpPr/>
            <p:nvPr/>
          </p:nvSpPr>
          <p:spPr>
            <a:xfrm>
              <a:off x="5932799" y="2547380"/>
              <a:ext cx="1631950" cy="400200"/>
            </a:xfrm>
            <a:prstGeom prst="ellipse">
              <a:avLst/>
            </a:prstGeom>
            <a:solidFill>
              <a:schemeClr val="accent5">
                <a:lumMod val="40000"/>
                <a:lumOff val="60000"/>
              </a:schemeClr>
            </a:solidFill>
            <a:ln>
              <a:solidFill>
                <a:srgbClr val="BCB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9" name="Straight Connector 38">
              <a:extLst>
                <a:ext uri="{FF2B5EF4-FFF2-40B4-BE49-F238E27FC236}">
                  <a16:creationId xmlns:a16="http://schemas.microsoft.com/office/drawing/2014/main" id="{1BA8A2E5-3246-4322-A34C-C99AA5A9F96A}"/>
                </a:ext>
              </a:extLst>
            </p:cNvPr>
            <p:cNvCxnSpPr>
              <a:cxnSpLocks/>
              <a:stCxn id="38" idx="2"/>
              <a:endCxn id="38" idx="6"/>
            </p:cNvCxnSpPr>
            <p:nvPr/>
          </p:nvCxnSpPr>
          <p:spPr>
            <a:xfrm>
              <a:off x="5932799" y="274748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1BF6AA97-4CB7-4C28-8BB0-CF367B48D3F2}"/>
                </a:ext>
              </a:extLst>
            </p:cNvPr>
            <p:cNvCxnSpPr>
              <a:cxnSpLocks/>
            </p:cNvCxnSpPr>
            <p:nvPr/>
          </p:nvCxnSpPr>
          <p:spPr>
            <a:xfrm>
              <a:off x="6005576" y="266641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703B6512-4E49-4B48-905C-609780ED75B5}"/>
                </a:ext>
              </a:extLst>
            </p:cNvPr>
            <p:cNvCxnSpPr>
              <a:cxnSpLocks/>
            </p:cNvCxnSpPr>
            <p:nvPr/>
          </p:nvCxnSpPr>
          <p:spPr>
            <a:xfrm>
              <a:off x="6005327" y="281484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1FD70AD9-1CD6-4158-B8AE-AE92E5D761BA}"/>
                </a:ext>
              </a:extLst>
            </p:cNvPr>
            <p:cNvCxnSpPr>
              <a:cxnSpLocks/>
              <a:stCxn id="38" idx="3"/>
            </p:cNvCxnSpPr>
            <p:nvPr/>
          </p:nvCxnSpPr>
          <p:spPr>
            <a:xfrm flipV="1">
              <a:off x="6171793" y="287953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 name="Straight Connector 42">
              <a:extLst>
                <a:ext uri="{FF2B5EF4-FFF2-40B4-BE49-F238E27FC236}">
                  <a16:creationId xmlns:a16="http://schemas.microsoft.com/office/drawing/2014/main" id="{632DC31B-EA75-4670-B41A-70AC2400C493}"/>
                </a:ext>
              </a:extLst>
            </p:cNvPr>
            <p:cNvCxnSpPr>
              <a:cxnSpLocks/>
              <a:stCxn id="38" idx="1"/>
              <a:endCxn id="38" idx="7"/>
            </p:cNvCxnSpPr>
            <p:nvPr/>
          </p:nvCxnSpPr>
          <p:spPr>
            <a:xfrm>
              <a:off x="6171793" y="260598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84F63B5F-219C-40C4-9D30-9593A0B93496}"/>
                </a:ext>
              </a:extLst>
            </p:cNvPr>
            <p:cNvCxnSpPr>
              <a:cxnSpLocks/>
              <a:stCxn id="38" idx="1"/>
              <a:endCxn id="38" idx="3"/>
            </p:cNvCxnSpPr>
            <p:nvPr/>
          </p:nvCxnSpPr>
          <p:spPr>
            <a:xfrm>
              <a:off x="6171793" y="260598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A81A11-D24B-4A30-B28D-7759837B520B}"/>
                </a:ext>
              </a:extLst>
            </p:cNvPr>
            <p:cNvCxnSpPr>
              <a:cxnSpLocks/>
            </p:cNvCxnSpPr>
            <p:nvPr/>
          </p:nvCxnSpPr>
          <p:spPr>
            <a:xfrm>
              <a:off x="6319652" y="257646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C3E643-AB03-4638-A116-D110CCD19BE0}"/>
                </a:ext>
              </a:extLst>
            </p:cNvPr>
            <p:cNvCxnSpPr>
              <a:cxnSpLocks/>
            </p:cNvCxnSpPr>
            <p:nvPr/>
          </p:nvCxnSpPr>
          <p:spPr>
            <a:xfrm>
              <a:off x="6455242" y="254738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48BDDE-938F-4F38-8C5B-5FD53AA5EEA3}"/>
                </a:ext>
              </a:extLst>
            </p:cNvPr>
            <p:cNvCxnSpPr>
              <a:cxnSpLocks/>
            </p:cNvCxnSpPr>
            <p:nvPr/>
          </p:nvCxnSpPr>
          <p:spPr>
            <a:xfrm>
              <a:off x="6579813"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E453E7-232B-47A1-ADF5-61574ABFA055}"/>
                </a:ext>
              </a:extLst>
            </p:cNvPr>
            <p:cNvCxnSpPr>
              <a:cxnSpLocks/>
            </p:cNvCxnSpPr>
            <p:nvPr/>
          </p:nvCxnSpPr>
          <p:spPr>
            <a:xfrm>
              <a:off x="6703058" y="256192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A5515E-E6D1-4E39-8A9E-DEC09CE10869}"/>
                </a:ext>
              </a:extLst>
            </p:cNvPr>
            <p:cNvCxnSpPr>
              <a:cxnSpLocks/>
            </p:cNvCxnSpPr>
            <p:nvPr/>
          </p:nvCxnSpPr>
          <p:spPr>
            <a:xfrm>
              <a:off x="684220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33F750-9CA1-4822-A407-65196922333B}"/>
                </a:ext>
              </a:extLst>
            </p:cNvPr>
            <p:cNvCxnSpPr>
              <a:cxnSpLocks/>
            </p:cNvCxnSpPr>
            <p:nvPr/>
          </p:nvCxnSpPr>
          <p:spPr>
            <a:xfrm>
              <a:off x="6969426" y="254738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164BEFF-6ACA-4B68-AD6F-A9784CD95E9E}"/>
                </a:ext>
              </a:extLst>
            </p:cNvPr>
            <p:cNvCxnSpPr>
              <a:cxnSpLocks/>
            </p:cNvCxnSpPr>
            <p:nvPr/>
          </p:nvCxnSpPr>
          <p:spPr>
            <a:xfrm>
              <a:off x="7088696" y="256192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18282C0-C5FC-43F1-B4E5-B13E3AD8A25A}"/>
                </a:ext>
              </a:extLst>
            </p:cNvPr>
            <p:cNvCxnSpPr>
              <a:cxnSpLocks/>
            </p:cNvCxnSpPr>
            <p:nvPr/>
          </p:nvCxnSpPr>
          <p:spPr>
            <a:xfrm>
              <a:off x="7207965" y="257658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9D4B8B-C1DF-4890-B580-302E9FB028A9}"/>
                </a:ext>
              </a:extLst>
            </p:cNvPr>
            <p:cNvCxnSpPr>
              <a:cxnSpLocks/>
              <a:endCxn id="38" idx="5"/>
            </p:cNvCxnSpPr>
            <p:nvPr/>
          </p:nvCxnSpPr>
          <p:spPr>
            <a:xfrm flipH="1">
              <a:off x="7325755" y="259086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986E689-F2BC-4F5B-9716-7C96910A4642}"/>
                </a:ext>
              </a:extLst>
            </p:cNvPr>
            <p:cNvCxnSpPr>
              <a:cxnSpLocks/>
            </p:cNvCxnSpPr>
            <p:nvPr/>
          </p:nvCxnSpPr>
          <p:spPr>
            <a:xfrm>
              <a:off x="6066953" y="263481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49244A7-B8F3-4D77-804E-175983F42EDD}"/>
                </a:ext>
              </a:extLst>
            </p:cNvPr>
            <p:cNvCxnSpPr>
              <a:cxnSpLocks/>
            </p:cNvCxnSpPr>
            <p:nvPr/>
          </p:nvCxnSpPr>
          <p:spPr>
            <a:xfrm>
              <a:off x="7421738" y="262424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a:extLst>
              <a:ext uri="{FF2B5EF4-FFF2-40B4-BE49-F238E27FC236}">
                <a16:creationId xmlns:a16="http://schemas.microsoft.com/office/drawing/2014/main" id="{73DDE606-974D-474D-B4AB-4C5E141194C8}"/>
              </a:ext>
            </a:extLst>
          </p:cNvPr>
          <p:cNvCxnSpPr>
            <a:cxnSpLocks/>
          </p:cNvCxnSpPr>
          <p:nvPr/>
        </p:nvCxnSpPr>
        <p:spPr>
          <a:xfrm>
            <a:off x="8175287" y="2531480"/>
            <a:ext cx="254232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857648E-C25C-4C46-8C52-464A3531E695}"/>
              </a:ext>
            </a:extLst>
          </p:cNvPr>
          <p:cNvSpPr txBox="1"/>
          <p:nvPr/>
        </p:nvSpPr>
        <p:spPr>
          <a:xfrm>
            <a:off x="8351638" y="2192760"/>
            <a:ext cx="22565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7.5 - 15 in.</a:t>
            </a:r>
          </a:p>
        </p:txBody>
      </p:sp>
      <p:cxnSp>
        <p:nvCxnSpPr>
          <p:cNvPr id="58" name="Straight Arrow Connector 57">
            <a:extLst>
              <a:ext uri="{FF2B5EF4-FFF2-40B4-BE49-F238E27FC236}">
                <a16:creationId xmlns:a16="http://schemas.microsoft.com/office/drawing/2014/main" id="{C0C6BC60-3FF9-4529-AB2B-C0A0ED454CBC}"/>
              </a:ext>
            </a:extLst>
          </p:cNvPr>
          <p:cNvCxnSpPr>
            <a:cxnSpLocks/>
          </p:cNvCxnSpPr>
          <p:nvPr/>
        </p:nvCxnSpPr>
        <p:spPr>
          <a:xfrm>
            <a:off x="10717608" y="2531480"/>
            <a:ext cx="50334" cy="248005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DAB02FE-2A07-43CC-8931-41F18C97F24F}"/>
              </a:ext>
            </a:extLst>
          </p:cNvPr>
          <p:cNvCxnSpPr/>
          <p:nvPr/>
        </p:nvCxnSpPr>
        <p:spPr>
          <a:xfrm>
            <a:off x="8175287" y="2323503"/>
            <a:ext cx="0" cy="44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6683DF-CEE9-4C2B-87FB-DA695EA52540}"/>
              </a:ext>
            </a:extLst>
          </p:cNvPr>
          <p:cNvCxnSpPr/>
          <p:nvPr/>
        </p:nvCxnSpPr>
        <p:spPr>
          <a:xfrm>
            <a:off x="10717608" y="2307633"/>
            <a:ext cx="0" cy="44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2CA6D28-DF4E-4E78-95FB-1E3B9D442C42}"/>
              </a:ext>
            </a:extLst>
          </p:cNvPr>
          <p:cNvCxnSpPr>
            <a:cxnSpLocks/>
          </p:cNvCxnSpPr>
          <p:nvPr/>
        </p:nvCxnSpPr>
        <p:spPr>
          <a:xfrm>
            <a:off x="10532379" y="2534559"/>
            <a:ext cx="442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1860D13-41EB-4CE1-BA5D-B1634DE05BE0}"/>
              </a:ext>
            </a:extLst>
          </p:cNvPr>
          <p:cNvCxnSpPr>
            <a:cxnSpLocks/>
          </p:cNvCxnSpPr>
          <p:nvPr/>
        </p:nvCxnSpPr>
        <p:spPr>
          <a:xfrm>
            <a:off x="9482701" y="4991394"/>
            <a:ext cx="1428624"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BDE1359-A6FF-4456-AA20-73BF758D68F0}"/>
              </a:ext>
            </a:extLst>
          </p:cNvPr>
          <p:cNvSpPr txBox="1"/>
          <p:nvPr/>
        </p:nvSpPr>
        <p:spPr>
          <a:xfrm>
            <a:off x="10717608" y="3566712"/>
            <a:ext cx="1250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4 - 17 in.</a:t>
            </a:r>
          </a:p>
        </p:txBody>
      </p:sp>
      <p:sp>
        <p:nvSpPr>
          <p:cNvPr id="3" name="Text Placeholder 2">
            <a:extLst>
              <a:ext uri="{FF2B5EF4-FFF2-40B4-BE49-F238E27FC236}">
                <a16:creationId xmlns:a16="http://schemas.microsoft.com/office/drawing/2014/main" id="{EDECA8C4-2DD7-4116-9C05-33D06CF9E3EA}"/>
              </a:ext>
            </a:extLst>
          </p:cNvPr>
          <p:cNvSpPr>
            <a:spLocks noGrp="1"/>
          </p:cNvSpPr>
          <p:nvPr>
            <p:ph type="body" idx="2"/>
          </p:nvPr>
        </p:nvSpPr>
        <p:spPr>
          <a:xfrm>
            <a:off x="755072" y="2287912"/>
            <a:ext cx="6949600" cy="2528532"/>
          </a:xfrm>
        </p:spPr>
        <p:txBody>
          <a:bodyPr/>
          <a:lstStyle/>
          <a:p>
            <a:pPr marL="186055" indent="0">
              <a:buNone/>
            </a:pPr>
            <a:r>
              <a:rPr lang="en-US">
                <a:latin typeface="Arial Black"/>
              </a:rPr>
              <a:t>After the firing process and before the finishing process</a:t>
            </a:r>
          </a:p>
          <a:p>
            <a:pPr marL="186055" indent="0">
              <a:buNone/>
            </a:pPr>
            <a:r>
              <a:rPr lang="en-US">
                <a:latin typeface="Arial Black"/>
              </a:rPr>
              <a:t>Brittle, low impact strength and very thin cell walls </a:t>
            </a:r>
          </a:p>
          <a:p>
            <a:pPr marL="186055" indent="0">
              <a:buNone/>
            </a:pPr>
            <a:r>
              <a:rPr lang="en-US">
                <a:latin typeface="Arial Black"/>
              </a:rPr>
              <a:t>Samples vary in weight and size, dimensions are proportional</a:t>
            </a:r>
          </a:p>
        </p:txBody>
      </p:sp>
      <p:sp>
        <p:nvSpPr>
          <p:cNvPr id="36" name="TextBox 35">
            <a:extLst>
              <a:ext uri="{FF2B5EF4-FFF2-40B4-BE49-F238E27FC236}">
                <a16:creationId xmlns:a16="http://schemas.microsoft.com/office/drawing/2014/main" id="{6ADE3CE6-21D6-49F2-AD4A-F987A59934F7}"/>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65" name="Google Shape;292;p31">
            <a:extLst>
              <a:ext uri="{FF2B5EF4-FFF2-40B4-BE49-F238E27FC236}">
                <a16:creationId xmlns:a16="http://schemas.microsoft.com/office/drawing/2014/main" id="{DAC4A76C-9FAF-4AA9-9DAA-703282056D3F}"/>
              </a:ext>
            </a:extLst>
          </p:cNvPr>
          <p:cNvSpPr txBox="1"/>
          <p:nvPr/>
        </p:nvSpPr>
        <p:spPr>
          <a:xfrm>
            <a:off x="10314936" y="5499787"/>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err="1">
                <a:ln>
                  <a:noFill/>
                </a:ln>
                <a:solidFill>
                  <a:srgbClr val="000000"/>
                </a:solidFill>
                <a:effectLst/>
                <a:uLnTx/>
                <a:uFillTx/>
                <a:latin typeface="Arial"/>
                <a:ea typeface="Arial"/>
                <a:cs typeface="Arial"/>
              </a:rPr>
              <a:t>Makada</a:t>
            </a:r>
            <a:r>
              <a:rPr kumimoji="0" lang="en-US" sz="1850" b="0" i="0" u="none" strike="noStrike" kern="0" cap="none" spc="0" normalizeH="0" baseline="0" noProof="0">
                <a:ln>
                  <a:noFill/>
                </a:ln>
                <a:solidFill>
                  <a:srgbClr val="000000"/>
                </a:solidFill>
                <a:effectLst/>
                <a:uLnTx/>
                <a:uFillTx/>
                <a:latin typeface="Arial"/>
                <a:ea typeface="Arial"/>
                <a:cs typeface="Arial"/>
              </a:rPr>
              <a:t> Browne</a:t>
            </a:r>
          </a:p>
        </p:txBody>
      </p:sp>
    </p:spTree>
    <p:extLst>
      <p:ext uri="{BB962C8B-B14F-4D97-AF65-F5344CB8AC3E}">
        <p14:creationId xmlns:p14="http://schemas.microsoft.com/office/powerpoint/2010/main" val="39839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Свободна форма: фигура 24">
            <a:extLst>
              <a:ext uri="{FF2B5EF4-FFF2-40B4-BE49-F238E27FC236}">
                <a16:creationId xmlns:a16="http://schemas.microsoft.com/office/drawing/2014/main" id="{DDE8990E-1365-4EBF-9A7C-4C3E792A6120}"/>
              </a:ext>
            </a:extLst>
          </p:cNvPr>
          <p:cNvSpPr/>
          <p:nvPr/>
        </p:nvSpPr>
        <p:spPr>
          <a:xfrm rot="16200000">
            <a:off x="7507906" y="2260724"/>
            <a:ext cx="2001266" cy="4658901"/>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98" name="Group 297">
            <a:extLst>
              <a:ext uri="{FF2B5EF4-FFF2-40B4-BE49-F238E27FC236}">
                <a16:creationId xmlns:a16="http://schemas.microsoft.com/office/drawing/2014/main" id="{A97437E4-9A2C-478E-BB5D-2C2BC09293BD}"/>
              </a:ext>
            </a:extLst>
          </p:cNvPr>
          <p:cNvGrpSpPr/>
          <p:nvPr/>
        </p:nvGrpSpPr>
        <p:grpSpPr>
          <a:xfrm>
            <a:off x="872854" y="3588998"/>
            <a:ext cx="5171144" cy="2001266"/>
            <a:chOff x="735691" y="1273673"/>
            <a:chExt cx="5171144" cy="2001266"/>
          </a:xfrm>
        </p:grpSpPr>
        <p:grpSp>
          <p:nvGrpSpPr>
            <p:cNvPr id="377" name="Графика 1">
              <a:extLst>
                <a:ext uri="{FF2B5EF4-FFF2-40B4-BE49-F238E27FC236}">
                  <a16:creationId xmlns:a16="http://schemas.microsoft.com/office/drawing/2014/main" id="{AA9D11C4-4447-45A4-93A0-AFB857662F24}"/>
                </a:ext>
              </a:extLst>
            </p:cNvPr>
            <p:cNvGrpSpPr/>
            <p:nvPr/>
          </p:nvGrpSpPr>
          <p:grpSpPr>
            <a:xfrm rot="16200000">
              <a:off x="2320630" y="-311266"/>
              <a:ext cx="2001266" cy="5171144"/>
              <a:chOff x="1458206" y="381000"/>
              <a:chExt cx="4586963" cy="5343627"/>
            </a:xfrm>
            <a:solidFill>
              <a:schemeClr val="accent6">
                <a:lumMod val="20000"/>
                <a:lumOff val="80000"/>
              </a:schemeClr>
            </a:solidFill>
          </p:grpSpPr>
          <p:sp>
            <p:nvSpPr>
              <p:cNvPr id="452" name="Свободна форма: фигура 24">
                <a:extLst>
                  <a:ext uri="{FF2B5EF4-FFF2-40B4-BE49-F238E27FC236}">
                    <a16:creationId xmlns:a16="http://schemas.microsoft.com/office/drawing/2014/main" id="{48E0D689-C6F2-4B31-BC90-B758CF03272B}"/>
                  </a:ext>
                </a:extLst>
              </p:cNvPr>
              <p:cNvSpPr/>
              <p:nvPr/>
            </p:nvSpPr>
            <p:spPr>
              <a:xfrm>
                <a:off x="1458206" y="381000"/>
                <a:ext cx="4586963" cy="4814298"/>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sp>
            <p:nvSpPr>
              <p:cNvPr id="453" name="Свободна форма: фигура 25">
                <a:extLst>
                  <a:ext uri="{FF2B5EF4-FFF2-40B4-BE49-F238E27FC236}">
                    <a16:creationId xmlns:a16="http://schemas.microsoft.com/office/drawing/2014/main" id="{8668C333-51E2-402D-B350-CF050CE27C07}"/>
                  </a:ext>
                </a:extLst>
              </p:cNvPr>
              <p:cNvSpPr/>
              <p:nvPr/>
            </p:nvSpPr>
            <p:spPr>
              <a:xfrm>
                <a:off x="3135955" y="5246469"/>
                <a:ext cx="1231467" cy="478158"/>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78" name="Group 377">
              <a:extLst>
                <a:ext uri="{FF2B5EF4-FFF2-40B4-BE49-F238E27FC236}">
                  <a16:creationId xmlns:a16="http://schemas.microsoft.com/office/drawing/2014/main" id="{12DCE7F7-FB02-49A4-B7FC-E8139E18C2A6}"/>
                </a:ext>
              </a:extLst>
            </p:cNvPr>
            <p:cNvGrpSpPr/>
            <p:nvPr/>
          </p:nvGrpSpPr>
          <p:grpSpPr>
            <a:xfrm>
              <a:off x="1218282" y="2299346"/>
              <a:ext cx="2354639" cy="779246"/>
              <a:chOff x="3765793" y="2695885"/>
              <a:chExt cx="2354639" cy="779246"/>
            </a:xfrm>
          </p:grpSpPr>
          <p:sp>
            <p:nvSpPr>
              <p:cNvPr id="380" name="Flowchart: Terminator 3">
                <a:extLst>
                  <a:ext uri="{FF2B5EF4-FFF2-40B4-BE49-F238E27FC236}">
                    <a16:creationId xmlns:a16="http://schemas.microsoft.com/office/drawing/2014/main" id="{2CE1822E-26FB-44B4-A26F-E9C6EFE362F6}"/>
                  </a:ext>
                </a:extLst>
              </p:cNvPr>
              <p:cNvSpPr/>
              <p:nvPr/>
            </p:nvSpPr>
            <p:spPr>
              <a:xfrm>
                <a:off x="3765793" y="3121184"/>
                <a:ext cx="2354639" cy="35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78 w 20503"/>
                  <a:gd name="connsiteY0" fmla="*/ 0 h 21600"/>
                  <a:gd name="connsiteX1" fmla="*/ 17028 w 20503"/>
                  <a:gd name="connsiteY1" fmla="*/ 0 h 21600"/>
                  <a:gd name="connsiteX2" fmla="*/ 20503 w 20503"/>
                  <a:gd name="connsiteY2" fmla="*/ 10800 h 21600"/>
                  <a:gd name="connsiteX3" fmla="*/ 17028 w 20503"/>
                  <a:gd name="connsiteY3" fmla="*/ 21600 h 21600"/>
                  <a:gd name="connsiteX4" fmla="*/ 2378 w 20503"/>
                  <a:gd name="connsiteY4" fmla="*/ 21600 h 21600"/>
                  <a:gd name="connsiteX5" fmla="*/ 0 w 20503"/>
                  <a:gd name="connsiteY5" fmla="*/ 10155 h 21600"/>
                  <a:gd name="connsiteX6" fmla="*/ 2378 w 20503"/>
                  <a:gd name="connsiteY6" fmla="*/ 0 h 21600"/>
                  <a:gd name="connsiteX0" fmla="*/ 2378 w 19057"/>
                  <a:gd name="connsiteY0" fmla="*/ 0 h 21600"/>
                  <a:gd name="connsiteX1" fmla="*/ 17028 w 19057"/>
                  <a:gd name="connsiteY1" fmla="*/ 0 h 21600"/>
                  <a:gd name="connsiteX2" fmla="*/ 19057 w 19057"/>
                  <a:gd name="connsiteY2" fmla="*/ 9833 h 21600"/>
                  <a:gd name="connsiteX3" fmla="*/ 17028 w 19057"/>
                  <a:gd name="connsiteY3" fmla="*/ 21600 h 21600"/>
                  <a:gd name="connsiteX4" fmla="*/ 2378 w 19057"/>
                  <a:gd name="connsiteY4" fmla="*/ 21600 h 21600"/>
                  <a:gd name="connsiteX5" fmla="*/ 0 w 19057"/>
                  <a:gd name="connsiteY5" fmla="*/ 10155 h 21600"/>
                  <a:gd name="connsiteX6" fmla="*/ 2378 w 19057"/>
                  <a:gd name="connsiteY6" fmla="*/ 0 h 21600"/>
                  <a:gd name="connsiteX0" fmla="*/ 2378 w 19250"/>
                  <a:gd name="connsiteY0" fmla="*/ 0 h 21600"/>
                  <a:gd name="connsiteX1" fmla="*/ 17028 w 19250"/>
                  <a:gd name="connsiteY1" fmla="*/ 0 h 21600"/>
                  <a:gd name="connsiteX2" fmla="*/ 19250 w 19250"/>
                  <a:gd name="connsiteY2" fmla="*/ 10800 h 21600"/>
                  <a:gd name="connsiteX3" fmla="*/ 17028 w 19250"/>
                  <a:gd name="connsiteY3" fmla="*/ 21600 h 21600"/>
                  <a:gd name="connsiteX4" fmla="*/ 2378 w 19250"/>
                  <a:gd name="connsiteY4" fmla="*/ 21600 h 21600"/>
                  <a:gd name="connsiteX5" fmla="*/ 0 w 19250"/>
                  <a:gd name="connsiteY5" fmla="*/ 10155 h 21600"/>
                  <a:gd name="connsiteX6" fmla="*/ 2378 w 1925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0" h="21600">
                    <a:moveTo>
                      <a:pt x="2378" y="0"/>
                    </a:moveTo>
                    <a:lnTo>
                      <a:pt x="17028" y="0"/>
                    </a:lnTo>
                    <a:cubicBezTo>
                      <a:pt x="18947" y="0"/>
                      <a:pt x="19250" y="4835"/>
                      <a:pt x="19250" y="10800"/>
                    </a:cubicBezTo>
                    <a:cubicBezTo>
                      <a:pt x="19250" y="16765"/>
                      <a:pt x="18947" y="21600"/>
                      <a:pt x="17028" y="21600"/>
                    </a:cubicBezTo>
                    <a:lnTo>
                      <a:pt x="2378" y="21600"/>
                    </a:lnTo>
                    <a:cubicBezTo>
                      <a:pt x="459" y="21600"/>
                      <a:pt x="0" y="16120"/>
                      <a:pt x="0" y="10155"/>
                    </a:cubicBezTo>
                    <a:cubicBezTo>
                      <a:pt x="0" y="4190"/>
                      <a:pt x="459" y="0"/>
                      <a:pt x="2378" y="0"/>
                    </a:cubicBez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1" name="Oval 380">
                <a:extLst>
                  <a:ext uri="{FF2B5EF4-FFF2-40B4-BE49-F238E27FC236}">
                    <a16:creationId xmlns:a16="http://schemas.microsoft.com/office/drawing/2014/main" id="{69349821-27F8-4634-92B5-52D2ECEF6863}"/>
                  </a:ext>
                </a:extLst>
              </p:cNvPr>
              <p:cNvSpPr/>
              <p:nvPr/>
            </p:nvSpPr>
            <p:spPr>
              <a:xfrm>
                <a:off x="3765793" y="3133578"/>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2" name="Oval 381">
                <a:extLst>
                  <a:ext uri="{FF2B5EF4-FFF2-40B4-BE49-F238E27FC236}">
                    <a16:creationId xmlns:a16="http://schemas.microsoft.com/office/drawing/2014/main" id="{55C623D5-CB96-4104-B19F-98C4D4E76C6C}"/>
                  </a:ext>
                </a:extLst>
              </p:cNvPr>
              <p:cNvSpPr/>
              <p:nvPr/>
            </p:nvSpPr>
            <p:spPr>
              <a:xfrm>
                <a:off x="3845074" y="3191386"/>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3" name="Oval 382">
                <a:extLst>
                  <a:ext uri="{FF2B5EF4-FFF2-40B4-BE49-F238E27FC236}">
                    <a16:creationId xmlns:a16="http://schemas.microsoft.com/office/drawing/2014/main" id="{CCC7F046-39E1-4A98-B83B-0C93316B79E3}"/>
                  </a:ext>
                </a:extLst>
              </p:cNvPr>
              <p:cNvSpPr/>
              <p:nvPr/>
            </p:nvSpPr>
            <p:spPr>
              <a:xfrm>
                <a:off x="4419181" y="3149265"/>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4" name="Oval 383">
                <a:extLst>
                  <a:ext uri="{FF2B5EF4-FFF2-40B4-BE49-F238E27FC236}">
                    <a16:creationId xmlns:a16="http://schemas.microsoft.com/office/drawing/2014/main" id="{9D742835-A613-4FB0-BC3B-902A3003AAE8}"/>
                  </a:ext>
                </a:extLst>
              </p:cNvPr>
              <p:cNvSpPr/>
              <p:nvPr/>
            </p:nvSpPr>
            <p:spPr>
              <a:xfrm>
                <a:off x="4498462" y="3207073"/>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5" name="Oval 384">
                <a:extLst>
                  <a:ext uri="{FF2B5EF4-FFF2-40B4-BE49-F238E27FC236}">
                    <a16:creationId xmlns:a16="http://schemas.microsoft.com/office/drawing/2014/main" id="{07E48CE5-9807-4570-A87B-93293B45BE80}"/>
                  </a:ext>
                </a:extLst>
              </p:cNvPr>
              <p:cNvSpPr/>
              <p:nvPr/>
            </p:nvSpPr>
            <p:spPr>
              <a:xfrm>
                <a:off x="5098376"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6" name="Oval 385">
                <a:extLst>
                  <a:ext uri="{FF2B5EF4-FFF2-40B4-BE49-F238E27FC236}">
                    <a16:creationId xmlns:a16="http://schemas.microsoft.com/office/drawing/2014/main" id="{F7AF7B2F-EC9B-4A42-8611-47F155BD1A5C}"/>
                  </a:ext>
                </a:extLst>
              </p:cNvPr>
              <p:cNvSpPr/>
              <p:nvPr/>
            </p:nvSpPr>
            <p:spPr>
              <a:xfrm>
                <a:off x="5177656"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7" name="Oval 386">
                <a:extLst>
                  <a:ext uri="{FF2B5EF4-FFF2-40B4-BE49-F238E27FC236}">
                    <a16:creationId xmlns:a16="http://schemas.microsoft.com/office/drawing/2014/main" id="{EFD0A379-A8D6-47AE-8B09-52E217ACB2E4}"/>
                  </a:ext>
                </a:extLst>
              </p:cNvPr>
              <p:cNvSpPr/>
              <p:nvPr/>
            </p:nvSpPr>
            <p:spPr>
              <a:xfrm>
                <a:off x="5747838"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8" name="Oval 387">
                <a:extLst>
                  <a:ext uri="{FF2B5EF4-FFF2-40B4-BE49-F238E27FC236}">
                    <a16:creationId xmlns:a16="http://schemas.microsoft.com/office/drawing/2014/main" id="{2D1F492F-32B7-4B66-A880-920085CF2B23}"/>
                  </a:ext>
                </a:extLst>
              </p:cNvPr>
              <p:cNvSpPr/>
              <p:nvPr/>
            </p:nvSpPr>
            <p:spPr>
              <a:xfrm>
                <a:off x="5827119"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89" name="Group 388">
                <a:extLst>
                  <a:ext uri="{FF2B5EF4-FFF2-40B4-BE49-F238E27FC236}">
                    <a16:creationId xmlns:a16="http://schemas.microsoft.com/office/drawing/2014/main" id="{0BD5B47C-1059-4CCE-B455-8F8ED800F3A7}"/>
                  </a:ext>
                </a:extLst>
              </p:cNvPr>
              <p:cNvGrpSpPr/>
              <p:nvPr/>
            </p:nvGrpSpPr>
            <p:grpSpPr>
              <a:xfrm>
                <a:off x="4002262" y="2695885"/>
                <a:ext cx="479682" cy="439340"/>
                <a:chOff x="6642100" y="356550"/>
                <a:chExt cx="1631950" cy="1663612"/>
              </a:xfrm>
            </p:grpSpPr>
            <p:sp>
              <p:nvSpPr>
                <p:cNvPr id="432" name="Oval 431">
                  <a:extLst>
                    <a:ext uri="{FF2B5EF4-FFF2-40B4-BE49-F238E27FC236}">
                      <a16:creationId xmlns:a16="http://schemas.microsoft.com/office/drawing/2014/main" id="{3AE679F7-A882-4716-9158-A71EB0B0E6E6}"/>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3" name="Rectangle 432">
                  <a:extLst>
                    <a:ext uri="{FF2B5EF4-FFF2-40B4-BE49-F238E27FC236}">
                      <a16:creationId xmlns:a16="http://schemas.microsoft.com/office/drawing/2014/main" id="{B8AA4D71-7004-4CAF-B36E-C677D19101A7}"/>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4" name="Oval 433">
                  <a:extLst>
                    <a:ext uri="{FF2B5EF4-FFF2-40B4-BE49-F238E27FC236}">
                      <a16:creationId xmlns:a16="http://schemas.microsoft.com/office/drawing/2014/main" id="{EE57DB09-56F6-4588-8EF0-8EE48A5322DE}"/>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35" name="Straight Connector 434">
                  <a:extLst>
                    <a:ext uri="{FF2B5EF4-FFF2-40B4-BE49-F238E27FC236}">
                      <a16:creationId xmlns:a16="http://schemas.microsoft.com/office/drawing/2014/main" id="{251B987A-F2E3-4BCD-809F-B2EECD5877A1}"/>
                    </a:ext>
                  </a:extLst>
                </p:cNvPr>
                <p:cNvCxnSpPr>
                  <a:cxnSpLocks/>
                  <a:stCxn id="434" idx="2"/>
                  <a:endCxn id="43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6" name="Straight Connector 435">
                  <a:extLst>
                    <a:ext uri="{FF2B5EF4-FFF2-40B4-BE49-F238E27FC236}">
                      <a16:creationId xmlns:a16="http://schemas.microsoft.com/office/drawing/2014/main" id="{15273047-1656-4245-A241-6E7519AC5594}"/>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7" name="Straight Connector 436">
                  <a:extLst>
                    <a:ext uri="{FF2B5EF4-FFF2-40B4-BE49-F238E27FC236}">
                      <a16:creationId xmlns:a16="http://schemas.microsoft.com/office/drawing/2014/main" id="{6CF05DE8-7871-4BE7-8CEA-CAFB8A8E03E7}"/>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8" name="Straight Connector 437">
                  <a:extLst>
                    <a:ext uri="{FF2B5EF4-FFF2-40B4-BE49-F238E27FC236}">
                      <a16:creationId xmlns:a16="http://schemas.microsoft.com/office/drawing/2014/main" id="{F09C5C48-8850-41FD-9149-915717A04757}"/>
                    </a:ext>
                  </a:extLst>
                </p:cNvPr>
                <p:cNvCxnSpPr>
                  <a:cxnSpLocks/>
                  <a:stCxn id="43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39" name="Straight Connector 438">
                  <a:extLst>
                    <a:ext uri="{FF2B5EF4-FFF2-40B4-BE49-F238E27FC236}">
                      <a16:creationId xmlns:a16="http://schemas.microsoft.com/office/drawing/2014/main" id="{27B61254-9774-4981-877B-1FCED2794A31}"/>
                    </a:ext>
                  </a:extLst>
                </p:cNvPr>
                <p:cNvCxnSpPr>
                  <a:cxnSpLocks/>
                  <a:stCxn id="434" idx="1"/>
                  <a:endCxn id="43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40" name="Straight Connector 439">
                  <a:extLst>
                    <a:ext uri="{FF2B5EF4-FFF2-40B4-BE49-F238E27FC236}">
                      <a16:creationId xmlns:a16="http://schemas.microsoft.com/office/drawing/2014/main" id="{37DB1D58-8092-44B2-8C76-F535514FEC93}"/>
                    </a:ext>
                  </a:extLst>
                </p:cNvPr>
                <p:cNvCxnSpPr>
                  <a:cxnSpLocks/>
                  <a:stCxn id="434" idx="1"/>
                  <a:endCxn id="43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4A19A8A0-F2E0-4F28-8082-069BE146DE0D}"/>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EFCB3080-50BE-4E41-8D38-19311DBFB3D3}"/>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BBF3B15-7BD1-45D9-9735-3C28D370E006}"/>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91C0346A-0151-4B5B-9E01-7E2D37980A16}"/>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C11B716D-C2CD-4FC9-A1D8-0CE8FB6A7562}"/>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7B33E441-2BEB-46EC-988D-1725A80438C5}"/>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DA00D3C4-99D4-44CB-B732-B390DF79010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41C59CE6-3A0D-42C3-BD01-1EFCB0948C96}"/>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2C87B34F-1D60-4A9A-B4E0-5715DCA5A2FB}"/>
                    </a:ext>
                  </a:extLst>
                </p:cNvPr>
                <p:cNvCxnSpPr>
                  <a:cxnSpLocks/>
                  <a:endCxn id="43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BA305B73-50CE-40B1-AB26-FDE3F409E9BF}"/>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226ECE31-2311-47A1-9BC1-5B3287E8FDC6}"/>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390" name="Group 389">
                <a:extLst>
                  <a:ext uri="{FF2B5EF4-FFF2-40B4-BE49-F238E27FC236}">
                    <a16:creationId xmlns:a16="http://schemas.microsoft.com/office/drawing/2014/main" id="{3A50F85D-CCF2-41A9-96FF-EE0948EC8380}"/>
                  </a:ext>
                </a:extLst>
              </p:cNvPr>
              <p:cNvGrpSpPr/>
              <p:nvPr/>
            </p:nvGrpSpPr>
            <p:grpSpPr>
              <a:xfrm>
                <a:off x="5273449" y="2707369"/>
                <a:ext cx="479682" cy="439340"/>
                <a:chOff x="6642100" y="356550"/>
                <a:chExt cx="1631950" cy="1663612"/>
              </a:xfrm>
            </p:grpSpPr>
            <p:sp>
              <p:nvSpPr>
                <p:cNvPr id="412" name="Oval 411">
                  <a:extLst>
                    <a:ext uri="{FF2B5EF4-FFF2-40B4-BE49-F238E27FC236}">
                      <a16:creationId xmlns:a16="http://schemas.microsoft.com/office/drawing/2014/main" id="{72B6CAD7-C803-407C-9640-B564B471D16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3" name="Rectangle 412">
                  <a:extLst>
                    <a:ext uri="{FF2B5EF4-FFF2-40B4-BE49-F238E27FC236}">
                      <a16:creationId xmlns:a16="http://schemas.microsoft.com/office/drawing/2014/main" id="{8DBEBA34-20BD-42C1-AD6D-0B856C452622}"/>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4" name="Oval 413">
                  <a:extLst>
                    <a:ext uri="{FF2B5EF4-FFF2-40B4-BE49-F238E27FC236}">
                      <a16:creationId xmlns:a16="http://schemas.microsoft.com/office/drawing/2014/main" id="{7AF27275-1E51-4FED-9586-C369E94115E5}"/>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15" name="Straight Connector 414">
                  <a:extLst>
                    <a:ext uri="{FF2B5EF4-FFF2-40B4-BE49-F238E27FC236}">
                      <a16:creationId xmlns:a16="http://schemas.microsoft.com/office/drawing/2014/main" id="{E79715A2-9A43-45AF-A2CE-C86E28208B11}"/>
                    </a:ext>
                  </a:extLst>
                </p:cNvPr>
                <p:cNvCxnSpPr>
                  <a:cxnSpLocks/>
                  <a:stCxn id="414" idx="2"/>
                  <a:endCxn id="41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6" name="Straight Connector 415">
                  <a:extLst>
                    <a:ext uri="{FF2B5EF4-FFF2-40B4-BE49-F238E27FC236}">
                      <a16:creationId xmlns:a16="http://schemas.microsoft.com/office/drawing/2014/main" id="{869A4507-ABED-41EF-84BB-4AF11923C2F9}"/>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7" name="Straight Connector 416">
                  <a:extLst>
                    <a:ext uri="{FF2B5EF4-FFF2-40B4-BE49-F238E27FC236}">
                      <a16:creationId xmlns:a16="http://schemas.microsoft.com/office/drawing/2014/main" id="{3DF1F6CD-A2AC-45D2-91BE-6DD9BE5084AA}"/>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8" name="Straight Connector 417">
                  <a:extLst>
                    <a:ext uri="{FF2B5EF4-FFF2-40B4-BE49-F238E27FC236}">
                      <a16:creationId xmlns:a16="http://schemas.microsoft.com/office/drawing/2014/main" id="{0B29A41C-BE62-4894-80BB-F6E844CCD875}"/>
                    </a:ext>
                  </a:extLst>
                </p:cNvPr>
                <p:cNvCxnSpPr>
                  <a:cxnSpLocks/>
                  <a:stCxn id="41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19" name="Straight Connector 418">
                  <a:extLst>
                    <a:ext uri="{FF2B5EF4-FFF2-40B4-BE49-F238E27FC236}">
                      <a16:creationId xmlns:a16="http://schemas.microsoft.com/office/drawing/2014/main" id="{00361F21-958B-41AF-816E-6BAF0B2AF30C}"/>
                    </a:ext>
                  </a:extLst>
                </p:cNvPr>
                <p:cNvCxnSpPr>
                  <a:cxnSpLocks/>
                  <a:stCxn id="414" idx="1"/>
                  <a:endCxn id="41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20" name="Straight Connector 419">
                  <a:extLst>
                    <a:ext uri="{FF2B5EF4-FFF2-40B4-BE49-F238E27FC236}">
                      <a16:creationId xmlns:a16="http://schemas.microsoft.com/office/drawing/2014/main" id="{BDDBC499-C1F5-4208-8E77-F4F1DC41DFE8}"/>
                    </a:ext>
                  </a:extLst>
                </p:cNvPr>
                <p:cNvCxnSpPr>
                  <a:cxnSpLocks/>
                  <a:stCxn id="414" idx="1"/>
                  <a:endCxn id="41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626D167A-E2E8-496C-A671-A50A1FB9BBF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817D1AA7-9A03-44C0-AA96-C2141B40D116}"/>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6B981FC-D805-41DD-A356-DFB4BA8B3149}"/>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3B61D6FD-0479-4B24-9D24-A63C818EC404}"/>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4DCA8619-D49E-4419-BEF5-8EDBF02EB007}"/>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59DB634E-CFB7-4CB1-ABDF-C9FE86270A86}"/>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480D2D83-50AA-4659-B58E-A8BED0D6A20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CA9362DA-2E52-4793-BDB8-8137078B9F5F}"/>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C7B4EC90-53B3-47DE-BE38-7A834ABEA6EF}"/>
                    </a:ext>
                  </a:extLst>
                </p:cNvPr>
                <p:cNvCxnSpPr>
                  <a:cxnSpLocks/>
                  <a:endCxn id="41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F617AD7D-7545-47B5-841F-C2E201949D77}"/>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96172616-A0BC-4710-9470-D6EC32CA2540}"/>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391" name="Group 390">
                <a:extLst>
                  <a:ext uri="{FF2B5EF4-FFF2-40B4-BE49-F238E27FC236}">
                    <a16:creationId xmlns:a16="http://schemas.microsoft.com/office/drawing/2014/main" id="{9F5E05E3-409C-4F8D-9148-C756F942720E}"/>
                  </a:ext>
                </a:extLst>
              </p:cNvPr>
              <p:cNvGrpSpPr/>
              <p:nvPr/>
            </p:nvGrpSpPr>
            <p:grpSpPr>
              <a:xfrm>
                <a:off x="4658185" y="2699873"/>
                <a:ext cx="460428" cy="431554"/>
                <a:chOff x="6642100" y="356550"/>
                <a:chExt cx="1631950" cy="1663612"/>
              </a:xfrm>
            </p:grpSpPr>
            <p:sp>
              <p:nvSpPr>
                <p:cNvPr id="392" name="Oval 391">
                  <a:extLst>
                    <a:ext uri="{FF2B5EF4-FFF2-40B4-BE49-F238E27FC236}">
                      <a16:creationId xmlns:a16="http://schemas.microsoft.com/office/drawing/2014/main" id="{18D5C2F3-BB9A-43C3-8870-EF125983FC79}"/>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3" name="Rectangle 392">
                  <a:extLst>
                    <a:ext uri="{FF2B5EF4-FFF2-40B4-BE49-F238E27FC236}">
                      <a16:creationId xmlns:a16="http://schemas.microsoft.com/office/drawing/2014/main" id="{4B151C84-160F-4D37-AE20-01E6CA3EB7A2}"/>
                    </a:ext>
                  </a:extLst>
                </p:cNvPr>
                <p:cNvSpPr/>
                <p:nvPr/>
              </p:nvSpPr>
              <p:spPr>
                <a:xfrm>
                  <a:off x="6642100" y="556652"/>
                  <a:ext cx="1631950" cy="1241702"/>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4" name="Oval 393">
                  <a:extLst>
                    <a:ext uri="{FF2B5EF4-FFF2-40B4-BE49-F238E27FC236}">
                      <a16:creationId xmlns:a16="http://schemas.microsoft.com/office/drawing/2014/main" id="{019A2A94-EDFE-4BFA-8D8F-84D826EFD6B4}"/>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95" name="Straight Connector 394">
                  <a:extLst>
                    <a:ext uri="{FF2B5EF4-FFF2-40B4-BE49-F238E27FC236}">
                      <a16:creationId xmlns:a16="http://schemas.microsoft.com/office/drawing/2014/main" id="{BA7EF6A6-E382-412C-86B8-BC4C0BAEC89D}"/>
                    </a:ext>
                  </a:extLst>
                </p:cNvPr>
                <p:cNvCxnSpPr>
                  <a:stCxn id="394" idx="2"/>
                  <a:endCxn id="39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6" name="Straight Connector 395">
                  <a:extLst>
                    <a:ext uri="{FF2B5EF4-FFF2-40B4-BE49-F238E27FC236}">
                      <a16:creationId xmlns:a16="http://schemas.microsoft.com/office/drawing/2014/main" id="{E1312D58-B837-447E-BBC9-4537534CFBE5}"/>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7" name="Straight Connector 396">
                  <a:extLst>
                    <a:ext uri="{FF2B5EF4-FFF2-40B4-BE49-F238E27FC236}">
                      <a16:creationId xmlns:a16="http://schemas.microsoft.com/office/drawing/2014/main" id="{F9CB03F6-FD32-4DC2-A8AB-A67CB99E00E5}"/>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8" name="Straight Connector 397">
                  <a:extLst>
                    <a:ext uri="{FF2B5EF4-FFF2-40B4-BE49-F238E27FC236}">
                      <a16:creationId xmlns:a16="http://schemas.microsoft.com/office/drawing/2014/main" id="{A9DCAAC2-DDD1-4955-8C16-5A66905CCB00}"/>
                    </a:ext>
                  </a:extLst>
                </p:cNvPr>
                <p:cNvCxnSpPr>
                  <a:cxnSpLocks/>
                  <a:stCxn id="39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399" name="Straight Connector 398">
                  <a:extLst>
                    <a:ext uri="{FF2B5EF4-FFF2-40B4-BE49-F238E27FC236}">
                      <a16:creationId xmlns:a16="http://schemas.microsoft.com/office/drawing/2014/main" id="{53D1674A-66BD-464A-94DB-5C5999B0C9CA}"/>
                    </a:ext>
                  </a:extLst>
                </p:cNvPr>
                <p:cNvCxnSpPr>
                  <a:cxnSpLocks/>
                  <a:stCxn id="394" idx="1"/>
                  <a:endCxn id="39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00" name="Straight Connector 399">
                  <a:extLst>
                    <a:ext uri="{FF2B5EF4-FFF2-40B4-BE49-F238E27FC236}">
                      <a16:creationId xmlns:a16="http://schemas.microsoft.com/office/drawing/2014/main" id="{E11D5B24-3B35-4C00-A730-FD00F272220A}"/>
                    </a:ext>
                  </a:extLst>
                </p:cNvPr>
                <p:cNvCxnSpPr>
                  <a:stCxn id="394" idx="1"/>
                  <a:endCxn id="39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2F9DD920-CF45-4B7B-81F7-3EED01180995}"/>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441F9830-3E7B-475C-85F5-EEE823441EE5}"/>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E08A51DA-04DD-4EDD-A27D-E1C972016571}"/>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D76C44E-D409-440E-81AA-07FCE7FCB64E}"/>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5F1F94E-A152-4553-BEBE-95FA8F41DB6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BC010B33-A91A-43AF-8EB5-28A596EC5C6B}"/>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384A896A-AE42-4F9B-AD26-72A87938DB8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54756D11-DE09-4A88-87E5-7B963CD1C994}"/>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7B986267-FE14-4634-B84C-DA715BBBCE76}"/>
                    </a:ext>
                  </a:extLst>
                </p:cNvPr>
                <p:cNvCxnSpPr>
                  <a:cxnSpLocks/>
                  <a:endCxn id="39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D1C48270-1896-49B4-8424-762D93A2D193}"/>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F5EAC2B-FF6A-42E8-BEDA-3F9A7D29D5DF}"/>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sp>
          <p:nvSpPr>
            <p:cNvPr id="379" name="TextBox 378">
              <a:extLst>
                <a:ext uri="{FF2B5EF4-FFF2-40B4-BE49-F238E27FC236}">
                  <a16:creationId xmlns:a16="http://schemas.microsoft.com/office/drawing/2014/main" id="{62A5DF46-13C0-416D-A03D-BF5F605202D9}"/>
                </a:ext>
              </a:extLst>
            </p:cNvPr>
            <p:cNvSpPr txBox="1"/>
            <p:nvPr/>
          </p:nvSpPr>
          <p:spPr>
            <a:xfrm>
              <a:off x="863730" y="1524956"/>
              <a:ext cx="37468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Lean Manufacturing System</a:t>
              </a:r>
            </a:p>
          </p:txBody>
        </p:sp>
      </p:grpSp>
      <p:sp>
        <p:nvSpPr>
          <p:cNvPr id="2" name="Slide Number Placeholder 1">
            <a:extLst>
              <a:ext uri="{FF2B5EF4-FFF2-40B4-BE49-F238E27FC236}">
                <a16:creationId xmlns:a16="http://schemas.microsoft.com/office/drawing/2014/main" id="{FE52BEAE-3E79-42E8-9A67-5D996C1D43B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 sz="1467" b="0" i="0" u="none" strike="noStrike" kern="120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796B7C82-F15D-47D5-ACC0-4D54C4EF6FCE}"/>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12" name="Google Shape;634;p52">
            <a:extLst>
              <a:ext uri="{FF2B5EF4-FFF2-40B4-BE49-F238E27FC236}">
                <a16:creationId xmlns:a16="http://schemas.microsoft.com/office/drawing/2014/main" id="{75AE7B0E-C8DE-412F-84A2-A96A25E9414C}"/>
              </a:ext>
            </a:extLst>
          </p:cNvPr>
          <p:cNvSpPr/>
          <p:nvPr/>
        </p:nvSpPr>
        <p:spPr>
          <a:xfrm>
            <a:off x="723900" y="324333"/>
            <a:ext cx="3050658"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635;p52">
            <a:extLst>
              <a:ext uri="{FF2B5EF4-FFF2-40B4-BE49-F238E27FC236}">
                <a16:creationId xmlns:a16="http://schemas.microsoft.com/office/drawing/2014/main" id="{8A7B8E8F-3A55-4A9B-995C-B1ED95F37370}"/>
              </a:ext>
            </a:extLst>
          </p:cNvPr>
          <p:cNvSpPr txBox="1">
            <a:spLocks/>
          </p:cNvSpPr>
          <p:nvPr/>
        </p:nvSpPr>
        <p:spPr>
          <a:xfrm>
            <a:off x="839200" y="47625"/>
            <a:ext cx="10515600"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33" b="0" i="0" u="none" strike="noStrike" kern="0" cap="none" spc="0" normalizeH="0" baseline="0" noProof="0">
                <a:ln>
                  <a:noFill/>
                </a:ln>
                <a:solidFill>
                  <a:srgbClr val="000000"/>
                </a:solidFill>
                <a:effectLst/>
                <a:uLnTx/>
                <a:uFillTx/>
                <a:latin typeface="Arial Black" panose="020B0A04020102020204" pitchFamily="34" charset="0"/>
                <a:cs typeface="Arial"/>
                <a:sym typeface="Arial"/>
              </a:rPr>
              <a:t>Key Goals</a:t>
            </a:r>
            <a:endParaRPr kumimoji="0" lang="en-US" sz="32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grpSp>
        <p:nvGrpSpPr>
          <p:cNvPr id="15" name="Group 14">
            <a:extLst>
              <a:ext uri="{FF2B5EF4-FFF2-40B4-BE49-F238E27FC236}">
                <a16:creationId xmlns:a16="http://schemas.microsoft.com/office/drawing/2014/main" id="{8031BA7F-5653-475A-A6BF-408F30933F95}"/>
              </a:ext>
            </a:extLst>
          </p:cNvPr>
          <p:cNvGrpSpPr/>
          <p:nvPr/>
        </p:nvGrpSpPr>
        <p:grpSpPr>
          <a:xfrm rot="13404010">
            <a:off x="-2229826" y="8612137"/>
            <a:ext cx="442475" cy="207265"/>
            <a:chOff x="-884160" y="8585733"/>
            <a:chExt cx="442475" cy="207265"/>
          </a:xfrm>
        </p:grpSpPr>
        <p:cxnSp>
          <p:nvCxnSpPr>
            <p:cNvPr id="16" name="Straight Connector 15">
              <a:extLst>
                <a:ext uri="{FF2B5EF4-FFF2-40B4-BE49-F238E27FC236}">
                  <a16:creationId xmlns:a16="http://schemas.microsoft.com/office/drawing/2014/main" id="{FF779599-FA08-4E81-B796-072271261083}"/>
                </a:ext>
              </a:extLst>
            </p:cNvPr>
            <p:cNvCxnSpPr/>
            <p:nvPr/>
          </p:nvCxnSpPr>
          <p:spPr>
            <a:xfrm flipV="1">
              <a:off x="-803551" y="8588169"/>
              <a:ext cx="141907" cy="20482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C7CB05-8FAC-4DC3-891E-5F9252F88F97}"/>
                </a:ext>
              </a:extLst>
            </p:cNvPr>
            <p:cNvCxnSpPr>
              <a:cxnSpLocks/>
            </p:cNvCxnSpPr>
            <p:nvPr/>
          </p:nvCxnSpPr>
          <p:spPr>
            <a:xfrm>
              <a:off x="-650734" y="8585733"/>
              <a:ext cx="209049" cy="54978"/>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21C98C-B07D-4C24-90CF-8BB43DCD0B28}"/>
                </a:ext>
              </a:extLst>
            </p:cNvPr>
            <p:cNvCxnSpPr>
              <a:cxnSpLocks/>
            </p:cNvCxnSpPr>
            <p:nvPr/>
          </p:nvCxnSpPr>
          <p:spPr>
            <a:xfrm flipH="1" flipV="1">
              <a:off x="-884160" y="8627267"/>
              <a:ext cx="115295" cy="124225"/>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nvGrpSpPr>
          <p:cNvPr id="19" name="Графика 1">
            <a:extLst>
              <a:ext uri="{FF2B5EF4-FFF2-40B4-BE49-F238E27FC236}">
                <a16:creationId xmlns:a16="http://schemas.microsoft.com/office/drawing/2014/main" id="{BFF67A6D-C136-4C84-AC7C-3A70DBB73FB9}"/>
              </a:ext>
            </a:extLst>
          </p:cNvPr>
          <p:cNvGrpSpPr/>
          <p:nvPr/>
        </p:nvGrpSpPr>
        <p:grpSpPr>
          <a:xfrm rot="16200000">
            <a:off x="2457794" y="-311266"/>
            <a:ext cx="2001266" cy="5171144"/>
            <a:chOff x="1458206" y="381000"/>
            <a:chExt cx="4586963" cy="5343627"/>
          </a:xfrm>
          <a:solidFill>
            <a:schemeClr val="accent6">
              <a:lumMod val="20000"/>
              <a:lumOff val="80000"/>
            </a:schemeClr>
          </a:solidFill>
        </p:grpSpPr>
        <p:sp>
          <p:nvSpPr>
            <p:cNvPr id="20" name="Свободна форма: фигура 24">
              <a:extLst>
                <a:ext uri="{FF2B5EF4-FFF2-40B4-BE49-F238E27FC236}">
                  <a16:creationId xmlns:a16="http://schemas.microsoft.com/office/drawing/2014/main" id="{37719E8B-182D-46A3-8E0E-BDA47BDBC358}"/>
                </a:ext>
              </a:extLst>
            </p:cNvPr>
            <p:cNvSpPr/>
            <p:nvPr/>
          </p:nvSpPr>
          <p:spPr>
            <a:xfrm>
              <a:off x="1458206" y="381000"/>
              <a:ext cx="4586963" cy="4814298"/>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Свободна форма: фигура 25">
              <a:extLst>
                <a:ext uri="{FF2B5EF4-FFF2-40B4-BE49-F238E27FC236}">
                  <a16:creationId xmlns:a16="http://schemas.microsoft.com/office/drawing/2014/main" id="{AD3B75E4-522E-4D72-8A03-768BE15D7D51}"/>
                </a:ext>
              </a:extLst>
            </p:cNvPr>
            <p:cNvSpPr/>
            <p:nvPr/>
          </p:nvSpPr>
          <p:spPr>
            <a:xfrm>
              <a:off x="3135955" y="5246469"/>
              <a:ext cx="1231467" cy="478158"/>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13" name="TextBox 212">
            <a:extLst>
              <a:ext uri="{FF2B5EF4-FFF2-40B4-BE49-F238E27FC236}">
                <a16:creationId xmlns:a16="http://schemas.microsoft.com/office/drawing/2014/main" id="{F1440542-EB69-42F2-B1C3-AAE948528322}"/>
              </a:ext>
            </a:extLst>
          </p:cNvPr>
          <p:cNvSpPr txBox="1"/>
          <p:nvPr/>
        </p:nvSpPr>
        <p:spPr>
          <a:xfrm>
            <a:off x="1000894" y="1524956"/>
            <a:ext cx="37468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Eliminate Part Damage</a:t>
            </a:r>
          </a:p>
        </p:txBody>
      </p:sp>
      <p:grpSp>
        <p:nvGrpSpPr>
          <p:cNvPr id="218" name="Group 217">
            <a:extLst>
              <a:ext uri="{FF2B5EF4-FFF2-40B4-BE49-F238E27FC236}">
                <a16:creationId xmlns:a16="http://schemas.microsoft.com/office/drawing/2014/main" id="{0828E102-B09A-4DF3-8FAC-ED8C8BB3E975}"/>
              </a:ext>
            </a:extLst>
          </p:cNvPr>
          <p:cNvGrpSpPr/>
          <p:nvPr/>
        </p:nvGrpSpPr>
        <p:grpSpPr>
          <a:xfrm>
            <a:off x="6148002" y="1266586"/>
            <a:ext cx="5171144" cy="2974651"/>
            <a:chOff x="735691" y="1273673"/>
            <a:chExt cx="5171144" cy="2974651"/>
          </a:xfrm>
        </p:grpSpPr>
        <p:grpSp>
          <p:nvGrpSpPr>
            <p:cNvPr id="219" name="Графика 1">
              <a:extLst>
                <a:ext uri="{FF2B5EF4-FFF2-40B4-BE49-F238E27FC236}">
                  <a16:creationId xmlns:a16="http://schemas.microsoft.com/office/drawing/2014/main" id="{BB287990-DD97-459F-BB2B-77AC67F732C9}"/>
                </a:ext>
              </a:extLst>
            </p:cNvPr>
            <p:cNvGrpSpPr/>
            <p:nvPr/>
          </p:nvGrpSpPr>
          <p:grpSpPr>
            <a:xfrm rot="16200000">
              <a:off x="2320630" y="-311266"/>
              <a:ext cx="2001266" cy="5171144"/>
              <a:chOff x="1458206" y="381000"/>
              <a:chExt cx="4586963" cy="5343627"/>
            </a:xfrm>
            <a:solidFill>
              <a:schemeClr val="accent6">
                <a:lumMod val="20000"/>
                <a:lumOff val="80000"/>
              </a:schemeClr>
            </a:solidFill>
          </p:grpSpPr>
          <p:sp>
            <p:nvSpPr>
              <p:cNvPr id="294" name="Свободна форма: фигура 24">
                <a:extLst>
                  <a:ext uri="{FF2B5EF4-FFF2-40B4-BE49-F238E27FC236}">
                    <a16:creationId xmlns:a16="http://schemas.microsoft.com/office/drawing/2014/main" id="{6BD0676C-2CED-4DB6-B479-03EBBF84DCD1}"/>
                  </a:ext>
                </a:extLst>
              </p:cNvPr>
              <p:cNvSpPr/>
              <p:nvPr/>
            </p:nvSpPr>
            <p:spPr>
              <a:xfrm>
                <a:off x="1458206" y="381000"/>
                <a:ext cx="4586963" cy="4814298"/>
              </a:xfrm>
              <a:custGeom>
                <a:avLst/>
                <a:gdLst>
                  <a:gd name="connsiteX0" fmla="*/ 4586125 w 4586963"/>
                  <a:gd name="connsiteY0" fmla="*/ 3774094 h 4814298"/>
                  <a:gd name="connsiteX1" fmla="*/ 2283415 w 4586963"/>
                  <a:gd name="connsiteY1" fmla="*/ 4814299 h 4814298"/>
                  <a:gd name="connsiteX2" fmla="*/ 0 w 4586963"/>
                  <a:gd name="connsiteY2" fmla="*/ 3774094 h 4814298"/>
                  <a:gd name="connsiteX3" fmla="*/ 0 w 4586963"/>
                  <a:gd name="connsiteY3" fmla="*/ 314578 h 4814298"/>
                  <a:gd name="connsiteX4" fmla="*/ 314578 w 4586963"/>
                  <a:gd name="connsiteY4" fmla="*/ 0 h 4814298"/>
                  <a:gd name="connsiteX5" fmla="*/ 4272386 w 4586963"/>
                  <a:gd name="connsiteY5" fmla="*/ 0 h 4814298"/>
                  <a:gd name="connsiteX6" fmla="*/ 4586964 w 4586963"/>
                  <a:gd name="connsiteY6" fmla="*/ 314578 h 4814298"/>
                  <a:gd name="connsiteX7" fmla="*/ 4586964 w 4586963"/>
                  <a:gd name="connsiteY7" fmla="*/ 3774094 h 48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6963" h="4814298">
                    <a:moveTo>
                      <a:pt x="4586125" y="3774094"/>
                    </a:moveTo>
                    <a:lnTo>
                      <a:pt x="2283415" y="4814299"/>
                    </a:lnTo>
                    <a:lnTo>
                      <a:pt x="0" y="3774094"/>
                    </a:lnTo>
                    <a:lnTo>
                      <a:pt x="0" y="314578"/>
                    </a:lnTo>
                    <a:cubicBezTo>
                      <a:pt x="0" y="140931"/>
                      <a:pt x="140931" y="0"/>
                      <a:pt x="314578" y="0"/>
                    </a:cubicBezTo>
                    <a:lnTo>
                      <a:pt x="4272386" y="0"/>
                    </a:lnTo>
                    <a:cubicBezTo>
                      <a:pt x="4446033" y="0"/>
                      <a:pt x="4586964" y="140931"/>
                      <a:pt x="4586964" y="314578"/>
                    </a:cubicBezTo>
                    <a:lnTo>
                      <a:pt x="4586964" y="3774094"/>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sp>
            <p:nvSpPr>
              <p:cNvPr id="295" name="Свободна форма: фигура 25">
                <a:extLst>
                  <a:ext uri="{FF2B5EF4-FFF2-40B4-BE49-F238E27FC236}">
                    <a16:creationId xmlns:a16="http://schemas.microsoft.com/office/drawing/2014/main" id="{CE422B3E-3F82-4699-8324-E5BE8695CDEA}"/>
                  </a:ext>
                </a:extLst>
              </p:cNvPr>
              <p:cNvSpPr/>
              <p:nvPr/>
            </p:nvSpPr>
            <p:spPr>
              <a:xfrm>
                <a:off x="3135955" y="5246469"/>
                <a:ext cx="1231467" cy="478158"/>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20" name="Group 219">
              <a:extLst>
                <a:ext uri="{FF2B5EF4-FFF2-40B4-BE49-F238E27FC236}">
                  <a16:creationId xmlns:a16="http://schemas.microsoft.com/office/drawing/2014/main" id="{C92841AC-7471-476F-82EF-6A1E69B86629}"/>
                </a:ext>
              </a:extLst>
            </p:cNvPr>
            <p:cNvGrpSpPr/>
            <p:nvPr/>
          </p:nvGrpSpPr>
          <p:grpSpPr>
            <a:xfrm>
              <a:off x="1218282" y="2299346"/>
              <a:ext cx="2354639" cy="779246"/>
              <a:chOff x="3765793" y="2695885"/>
              <a:chExt cx="2354639" cy="779246"/>
            </a:xfrm>
          </p:grpSpPr>
          <p:sp>
            <p:nvSpPr>
              <p:cNvPr id="222" name="Flowchart: Terminator 3">
                <a:extLst>
                  <a:ext uri="{FF2B5EF4-FFF2-40B4-BE49-F238E27FC236}">
                    <a16:creationId xmlns:a16="http://schemas.microsoft.com/office/drawing/2014/main" id="{C2CABCA9-8B14-4AF5-A1ED-B7A21A136D9E}"/>
                  </a:ext>
                </a:extLst>
              </p:cNvPr>
              <p:cNvSpPr/>
              <p:nvPr/>
            </p:nvSpPr>
            <p:spPr>
              <a:xfrm>
                <a:off x="3765793" y="3121184"/>
                <a:ext cx="2354639" cy="35394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78 w 20503"/>
                  <a:gd name="connsiteY0" fmla="*/ 0 h 21600"/>
                  <a:gd name="connsiteX1" fmla="*/ 17028 w 20503"/>
                  <a:gd name="connsiteY1" fmla="*/ 0 h 21600"/>
                  <a:gd name="connsiteX2" fmla="*/ 20503 w 20503"/>
                  <a:gd name="connsiteY2" fmla="*/ 10800 h 21600"/>
                  <a:gd name="connsiteX3" fmla="*/ 17028 w 20503"/>
                  <a:gd name="connsiteY3" fmla="*/ 21600 h 21600"/>
                  <a:gd name="connsiteX4" fmla="*/ 2378 w 20503"/>
                  <a:gd name="connsiteY4" fmla="*/ 21600 h 21600"/>
                  <a:gd name="connsiteX5" fmla="*/ 0 w 20503"/>
                  <a:gd name="connsiteY5" fmla="*/ 10155 h 21600"/>
                  <a:gd name="connsiteX6" fmla="*/ 2378 w 20503"/>
                  <a:gd name="connsiteY6" fmla="*/ 0 h 21600"/>
                  <a:gd name="connsiteX0" fmla="*/ 2378 w 19057"/>
                  <a:gd name="connsiteY0" fmla="*/ 0 h 21600"/>
                  <a:gd name="connsiteX1" fmla="*/ 17028 w 19057"/>
                  <a:gd name="connsiteY1" fmla="*/ 0 h 21600"/>
                  <a:gd name="connsiteX2" fmla="*/ 19057 w 19057"/>
                  <a:gd name="connsiteY2" fmla="*/ 9833 h 21600"/>
                  <a:gd name="connsiteX3" fmla="*/ 17028 w 19057"/>
                  <a:gd name="connsiteY3" fmla="*/ 21600 h 21600"/>
                  <a:gd name="connsiteX4" fmla="*/ 2378 w 19057"/>
                  <a:gd name="connsiteY4" fmla="*/ 21600 h 21600"/>
                  <a:gd name="connsiteX5" fmla="*/ 0 w 19057"/>
                  <a:gd name="connsiteY5" fmla="*/ 10155 h 21600"/>
                  <a:gd name="connsiteX6" fmla="*/ 2378 w 19057"/>
                  <a:gd name="connsiteY6" fmla="*/ 0 h 21600"/>
                  <a:gd name="connsiteX0" fmla="*/ 2378 w 19250"/>
                  <a:gd name="connsiteY0" fmla="*/ 0 h 21600"/>
                  <a:gd name="connsiteX1" fmla="*/ 17028 w 19250"/>
                  <a:gd name="connsiteY1" fmla="*/ 0 h 21600"/>
                  <a:gd name="connsiteX2" fmla="*/ 19250 w 19250"/>
                  <a:gd name="connsiteY2" fmla="*/ 10800 h 21600"/>
                  <a:gd name="connsiteX3" fmla="*/ 17028 w 19250"/>
                  <a:gd name="connsiteY3" fmla="*/ 21600 h 21600"/>
                  <a:gd name="connsiteX4" fmla="*/ 2378 w 19250"/>
                  <a:gd name="connsiteY4" fmla="*/ 21600 h 21600"/>
                  <a:gd name="connsiteX5" fmla="*/ 0 w 19250"/>
                  <a:gd name="connsiteY5" fmla="*/ 10155 h 21600"/>
                  <a:gd name="connsiteX6" fmla="*/ 2378 w 1925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0" h="21600">
                    <a:moveTo>
                      <a:pt x="2378" y="0"/>
                    </a:moveTo>
                    <a:lnTo>
                      <a:pt x="17028" y="0"/>
                    </a:lnTo>
                    <a:cubicBezTo>
                      <a:pt x="18947" y="0"/>
                      <a:pt x="19250" y="4835"/>
                      <a:pt x="19250" y="10800"/>
                    </a:cubicBezTo>
                    <a:cubicBezTo>
                      <a:pt x="19250" y="16765"/>
                      <a:pt x="18947" y="21600"/>
                      <a:pt x="17028" y="21600"/>
                    </a:cubicBezTo>
                    <a:lnTo>
                      <a:pt x="2378" y="21600"/>
                    </a:lnTo>
                    <a:cubicBezTo>
                      <a:pt x="459" y="21600"/>
                      <a:pt x="0" y="16120"/>
                      <a:pt x="0" y="10155"/>
                    </a:cubicBezTo>
                    <a:cubicBezTo>
                      <a:pt x="0" y="4190"/>
                      <a:pt x="459" y="0"/>
                      <a:pt x="2378" y="0"/>
                    </a:cubicBez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3" name="Oval 222">
                <a:extLst>
                  <a:ext uri="{FF2B5EF4-FFF2-40B4-BE49-F238E27FC236}">
                    <a16:creationId xmlns:a16="http://schemas.microsoft.com/office/drawing/2014/main" id="{7E6B9319-559D-4FAF-B660-ECE3F7FB9A44}"/>
                  </a:ext>
                </a:extLst>
              </p:cNvPr>
              <p:cNvSpPr/>
              <p:nvPr/>
            </p:nvSpPr>
            <p:spPr>
              <a:xfrm>
                <a:off x="3765793" y="3133578"/>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4" name="Oval 223">
                <a:extLst>
                  <a:ext uri="{FF2B5EF4-FFF2-40B4-BE49-F238E27FC236}">
                    <a16:creationId xmlns:a16="http://schemas.microsoft.com/office/drawing/2014/main" id="{11021B23-43D0-48F6-AB3C-BFC7F12149BA}"/>
                  </a:ext>
                </a:extLst>
              </p:cNvPr>
              <p:cNvSpPr/>
              <p:nvPr/>
            </p:nvSpPr>
            <p:spPr>
              <a:xfrm>
                <a:off x="3845074" y="3191386"/>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5" name="Oval 224">
                <a:extLst>
                  <a:ext uri="{FF2B5EF4-FFF2-40B4-BE49-F238E27FC236}">
                    <a16:creationId xmlns:a16="http://schemas.microsoft.com/office/drawing/2014/main" id="{367DB75A-F5B9-4F1F-B5F3-AA7E696F29DB}"/>
                  </a:ext>
                </a:extLst>
              </p:cNvPr>
              <p:cNvSpPr/>
              <p:nvPr/>
            </p:nvSpPr>
            <p:spPr>
              <a:xfrm>
                <a:off x="4419181" y="3149265"/>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6" name="Oval 225">
                <a:extLst>
                  <a:ext uri="{FF2B5EF4-FFF2-40B4-BE49-F238E27FC236}">
                    <a16:creationId xmlns:a16="http://schemas.microsoft.com/office/drawing/2014/main" id="{7156B0E8-0B1A-48A3-B184-81CB8F871F3A}"/>
                  </a:ext>
                </a:extLst>
              </p:cNvPr>
              <p:cNvSpPr/>
              <p:nvPr/>
            </p:nvSpPr>
            <p:spPr>
              <a:xfrm>
                <a:off x="4498462" y="3207073"/>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7" name="Oval 226">
                <a:extLst>
                  <a:ext uri="{FF2B5EF4-FFF2-40B4-BE49-F238E27FC236}">
                    <a16:creationId xmlns:a16="http://schemas.microsoft.com/office/drawing/2014/main" id="{1CB4E7E5-EACF-4FAD-B793-27E804AB5DA8}"/>
                  </a:ext>
                </a:extLst>
              </p:cNvPr>
              <p:cNvSpPr/>
              <p:nvPr/>
            </p:nvSpPr>
            <p:spPr>
              <a:xfrm>
                <a:off x="5098376"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Oval 227">
                <a:extLst>
                  <a:ext uri="{FF2B5EF4-FFF2-40B4-BE49-F238E27FC236}">
                    <a16:creationId xmlns:a16="http://schemas.microsoft.com/office/drawing/2014/main" id="{D65D85F7-76BD-4170-AE22-0C3201C8729C}"/>
                  </a:ext>
                </a:extLst>
              </p:cNvPr>
              <p:cNvSpPr/>
              <p:nvPr/>
            </p:nvSpPr>
            <p:spPr>
              <a:xfrm>
                <a:off x="5177656"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9" name="Oval 228">
                <a:extLst>
                  <a:ext uri="{FF2B5EF4-FFF2-40B4-BE49-F238E27FC236}">
                    <a16:creationId xmlns:a16="http://schemas.microsoft.com/office/drawing/2014/main" id="{6012C844-87EF-4E6D-8314-62692E6FF246}"/>
                  </a:ext>
                </a:extLst>
              </p:cNvPr>
              <p:cNvSpPr/>
              <p:nvPr/>
            </p:nvSpPr>
            <p:spPr>
              <a:xfrm>
                <a:off x="5747838" y="3143982"/>
                <a:ext cx="372594" cy="30802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0" name="Oval 229">
                <a:extLst>
                  <a:ext uri="{FF2B5EF4-FFF2-40B4-BE49-F238E27FC236}">
                    <a16:creationId xmlns:a16="http://schemas.microsoft.com/office/drawing/2014/main" id="{A837DB83-BB31-42C5-B889-153A7339B0CE}"/>
                  </a:ext>
                </a:extLst>
              </p:cNvPr>
              <p:cNvSpPr/>
              <p:nvPr/>
            </p:nvSpPr>
            <p:spPr>
              <a:xfrm>
                <a:off x="5827119" y="3201790"/>
                <a:ext cx="201758" cy="18184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31" name="Group 230">
                <a:extLst>
                  <a:ext uri="{FF2B5EF4-FFF2-40B4-BE49-F238E27FC236}">
                    <a16:creationId xmlns:a16="http://schemas.microsoft.com/office/drawing/2014/main" id="{7F28D291-1435-49E6-B538-69106A12920A}"/>
                  </a:ext>
                </a:extLst>
              </p:cNvPr>
              <p:cNvGrpSpPr/>
              <p:nvPr/>
            </p:nvGrpSpPr>
            <p:grpSpPr>
              <a:xfrm>
                <a:off x="4002262" y="2695885"/>
                <a:ext cx="479682" cy="439340"/>
                <a:chOff x="6642100" y="356550"/>
                <a:chExt cx="1631950" cy="1663612"/>
              </a:xfrm>
            </p:grpSpPr>
            <p:sp>
              <p:nvSpPr>
                <p:cNvPr id="274" name="Oval 273">
                  <a:extLst>
                    <a:ext uri="{FF2B5EF4-FFF2-40B4-BE49-F238E27FC236}">
                      <a16:creationId xmlns:a16="http://schemas.microsoft.com/office/drawing/2014/main" id="{28344962-B1BC-4726-BCE1-955C6201D7C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5" name="Rectangle 274">
                  <a:extLst>
                    <a:ext uri="{FF2B5EF4-FFF2-40B4-BE49-F238E27FC236}">
                      <a16:creationId xmlns:a16="http://schemas.microsoft.com/office/drawing/2014/main" id="{1EF218CA-B71F-4589-A776-B7D3F58EE51C}"/>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6" name="Oval 275">
                  <a:extLst>
                    <a:ext uri="{FF2B5EF4-FFF2-40B4-BE49-F238E27FC236}">
                      <a16:creationId xmlns:a16="http://schemas.microsoft.com/office/drawing/2014/main" id="{E47EAC94-3A96-4B3C-9599-3B313B606F57}"/>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77" name="Straight Connector 276">
                  <a:extLst>
                    <a:ext uri="{FF2B5EF4-FFF2-40B4-BE49-F238E27FC236}">
                      <a16:creationId xmlns:a16="http://schemas.microsoft.com/office/drawing/2014/main" id="{2D6F88CB-2B89-4890-8F93-9D1E36826ED5}"/>
                    </a:ext>
                  </a:extLst>
                </p:cNvPr>
                <p:cNvCxnSpPr>
                  <a:cxnSpLocks/>
                  <a:stCxn id="276" idx="2"/>
                  <a:endCxn id="27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78" name="Straight Connector 277">
                  <a:extLst>
                    <a:ext uri="{FF2B5EF4-FFF2-40B4-BE49-F238E27FC236}">
                      <a16:creationId xmlns:a16="http://schemas.microsoft.com/office/drawing/2014/main" id="{93090920-0BCF-4F0D-8E14-576330B92926}"/>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79" name="Straight Connector 278">
                  <a:extLst>
                    <a:ext uri="{FF2B5EF4-FFF2-40B4-BE49-F238E27FC236}">
                      <a16:creationId xmlns:a16="http://schemas.microsoft.com/office/drawing/2014/main" id="{07B53CAA-FBC7-4653-9543-C4A6F4882BD3}"/>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80" name="Straight Connector 279">
                  <a:extLst>
                    <a:ext uri="{FF2B5EF4-FFF2-40B4-BE49-F238E27FC236}">
                      <a16:creationId xmlns:a16="http://schemas.microsoft.com/office/drawing/2014/main" id="{D0A6457B-7FDE-49DD-86E3-FEADF10FFAB4}"/>
                    </a:ext>
                  </a:extLst>
                </p:cNvPr>
                <p:cNvCxnSpPr>
                  <a:cxnSpLocks/>
                  <a:stCxn id="27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81" name="Straight Connector 280">
                  <a:extLst>
                    <a:ext uri="{FF2B5EF4-FFF2-40B4-BE49-F238E27FC236}">
                      <a16:creationId xmlns:a16="http://schemas.microsoft.com/office/drawing/2014/main" id="{08231386-4366-4E32-BE13-D26F8B8D9485}"/>
                    </a:ext>
                  </a:extLst>
                </p:cNvPr>
                <p:cNvCxnSpPr>
                  <a:cxnSpLocks/>
                  <a:stCxn id="276" idx="1"/>
                  <a:endCxn id="27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82" name="Straight Connector 281">
                  <a:extLst>
                    <a:ext uri="{FF2B5EF4-FFF2-40B4-BE49-F238E27FC236}">
                      <a16:creationId xmlns:a16="http://schemas.microsoft.com/office/drawing/2014/main" id="{2112FD29-05C7-450D-B8BF-0880A68907AE}"/>
                    </a:ext>
                  </a:extLst>
                </p:cNvPr>
                <p:cNvCxnSpPr>
                  <a:cxnSpLocks/>
                  <a:stCxn id="276" idx="1"/>
                  <a:endCxn id="27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1E912DDF-48BB-457D-994B-49744611D1DA}"/>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97E92A21-E6ED-431D-960A-8C11F3F07D3F}"/>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B4EB740E-DA85-4494-88F2-656353C55C9B}"/>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E5DF6352-0DCF-4470-B5CB-A7A60940B975}"/>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4B45901-678D-4EEA-93AD-087F6088DC8E}"/>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08471BF0-56A1-4F96-B4E6-9EFDC192B039}"/>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D3E08DD8-A953-43C3-840D-EF65744A02B3}"/>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44EDF1B-31CB-4F27-B955-84D99F3C7B91}"/>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D08F189-F2E6-4424-9134-C071E78FF881}"/>
                    </a:ext>
                  </a:extLst>
                </p:cNvPr>
                <p:cNvCxnSpPr>
                  <a:cxnSpLocks/>
                  <a:endCxn id="27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5FF5DB5-1E34-4BD5-8DA4-35C3BE81E9DC}"/>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DDDC983-4BBF-414F-B0FE-F26285D8AAE7}"/>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32" name="Group 231">
                <a:extLst>
                  <a:ext uri="{FF2B5EF4-FFF2-40B4-BE49-F238E27FC236}">
                    <a16:creationId xmlns:a16="http://schemas.microsoft.com/office/drawing/2014/main" id="{D81991C9-9414-41A4-8769-BADFDAE0D0BB}"/>
                  </a:ext>
                </a:extLst>
              </p:cNvPr>
              <p:cNvGrpSpPr/>
              <p:nvPr/>
            </p:nvGrpSpPr>
            <p:grpSpPr>
              <a:xfrm>
                <a:off x="5273449" y="2707369"/>
                <a:ext cx="479682" cy="439340"/>
                <a:chOff x="6642100" y="356550"/>
                <a:chExt cx="1631950" cy="1663612"/>
              </a:xfrm>
            </p:grpSpPr>
            <p:sp>
              <p:nvSpPr>
                <p:cNvPr id="254" name="Oval 253">
                  <a:extLst>
                    <a:ext uri="{FF2B5EF4-FFF2-40B4-BE49-F238E27FC236}">
                      <a16:creationId xmlns:a16="http://schemas.microsoft.com/office/drawing/2014/main" id="{BF8F59B5-1052-4BD2-869A-2CEF3C3533AB}"/>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5" name="Rectangle 254">
                  <a:extLst>
                    <a:ext uri="{FF2B5EF4-FFF2-40B4-BE49-F238E27FC236}">
                      <a16:creationId xmlns:a16="http://schemas.microsoft.com/office/drawing/2014/main" id="{DED652B0-7528-445B-9758-395E35B433E5}"/>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6" name="Oval 255">
                  <a:extLst>
                    <a:ext uri="{FF2B5EF4-FFF2-40B4-BE49-F238E27FC236}">
                      <a16:creationId xmlns:a16="http://schemas.microsoft.com/office/drawing/2014/main" id="{B6CF7B65-070F-4D00-A680-938E5A740AF3}"/>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57" name="Straight Connector 256">
                  <a:extLst>
                    <a:ext uri="{FF2B5EF4-FFF2-40B4-BE49-F238E27FC236}">
                      <a16:creationId xmlns:a16="http://schemas.microsoft.com/office/drawing/2014/main" id="{7E040F43-9CA3-4B64-920D-F33225C8AE09}"/>
                    </a:ext>
                  </a:extLst>
                </p:cNvPr>
                <p:cNvCxnSpPr>
                  <a:cxnSpLocks/>
                  <a:stCxn id="256" idx="2"/>
                  <a:endCxn id="25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58" name="Straight Connector 257">
                  <a:extLst>
                    <a:ext uri="{FF2B5EF4-FFF2-40B4-BE49-F238E27FC236}">
                      <a16:creationId xmlns:a16="http://schemas.microsoft.com/office/drawing/2014/main" id="{1B17F9B1-7988-4EB7-BD2D-0EFAA95E7748}"/>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59" name="Straight Connector 258">
                  <a:extLst>
                    <a:ext uri="{FF2B5EF4-FFF2-40B4-BE49-F238E27FC236}">
                      <a16:creationId xmlns:a16="http://schemas.microsoft.com/office/drawing/2014/main" id="{8CFC353F-1350-46FA-B2B9-6D6E23638D5F}"/>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0" name="Straight Connector 259">
                  <a:extLst>
                    <a:ext uri="{FF2B5EF4-FFF2-40B4-BE49-F238E27FC236}">
                      <a16:creationId xmlns:a16="http://schemas.microsoft.com/office/drawing/2014/main" id="{10A4A0AE-364B-47A4-B0F7-1E1BF99812D3}"/>
                    </a:ext>
                  </a:extLst>
                </p:cNvPr>
                <p:cNvCxnSpPr>
                  <a:cxnSpLocks/>
                  <a:stCxn id="25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1" name="Straight Connector 260">
                  <a:extLst>
                    <a:ext uri="{FF2B5EF4-FFF2-40B4-BE49-F238E27FC236}">
                      <a16:creationId xmlns:a16="http://schemas.microsoft.com/office/drawing/2014/main" id="{67B00F91-7876-476A-BC86-2F49ACB5039F}"/>
                    </a:ext>
                  </a:extLst>
                </p:cNvPr>
                <p:cNvCxnSpPr>
                  <a:cxnSpLocks/>
                  <a:stCxn id="256" idx="1"/>
                  <a:endCxn id="25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62" name="Straight Connector 261">
                  <a:extLst>
                    <a:ext uri="{FF2B5EF4-FFF2-40B4-BE49-F238E27FC236}">
                      <a16:creationId xmlns:a16="http://schemas.microsoft.com/office/drawing/2014/main" id="{1EA065B0-9BAE-4FDD-A8DB-9BFC27BFCA41}"/>
                    </a:ext>
                  </a:extLst>
                </p:cNvPr>
                <p:cNvCxnSpPr>
                  <a:cxnSpLocks/>
                  <a:stCxn id="256" idx="1"/>
                  <a:endCxn id="25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7E653500-34AC-4599-B410-565202EAD599}"/>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3467AE7-D2F1-45F6-B6DF-85AA253060C1}"/>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5A28EB0-5F5F-4650-A5D4-268107248F68}"/>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762C094-3DED-4BE7-878B-8B2725B2EA6C}"/>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E18FA50-D3C1-43E6-8D0F-518A3290D25D}"/>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D22ECD0-4F9C-447B-8E44-2A35C8B6A218}"/>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C16F552D-28F1-406E-8B33-5482096692A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055DDA2-32AF-497D-9639-ACE76C8E16B1}"/>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0B5E25A-F4E2-46F6-9422-79F57133D4AF}"/>
                    </a:ext>
                  </a:extLst>
                </p:cNvPr>
                <p:cNvCxnSpPr>
                  <a:cxnSpLocks/>
                  <a:endCxn id="25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2E7B56E-78D8-427E-820E-AE30EF6D22B5}"/>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36ADF10-B37A-4B89-9ABA-97F87A0B149E}"/>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81B87006-4255-4CF3-BC29-74B21EFF80C8}"/>
                  </a:ext>
                </a:extLst>
              </p:cNvPr>
              <p:cNvGrpSpPr/>
              <p:nvPr/>
            </p:nvGrpSpPr>
            <p:grpSpPr>
              <a:xfrm>
                <a:off x="4658185" y="2699873"/>
                <a:ext cx="460428" cy="431554"/>
                <a:chOff x="6642100" y="356550"/>
                <a:chExt cx="1631950" cy="1663612"/>
              </a:xfrm>
            </p:grpSpPr>
            <p:sp>
              <p:nvSpPr>
                <p:cNvPr id="234" name="Oval 233">
                  <a:extLst>
                    <a:ext uri="{FF2B5EF4-FFF2-40B4-BE49-F238E27FC236}">
                      <a16:creationId xmlns:a16="http://schemas.microsoft.com/office/drawing/2014/main" id="{4105B58D-B758-4115-A4B3-80A5A89F80D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5" name="Rectangle 234">
                  <a:extLst>
                    <a:ext uri="{FF2B5EF4-FFF2-40B4-BE49-F238E27FC236}">
                      <a16:creationId xmlns:a16="http://schemas.microsoft.com/office/drawing/2014/main" id="{D66F2E20-AB48-4132-A52C-8E5D66840214}"/>
                    </a:ext>
                  </a:extLst>
                </p:cNvPr>
                <p:cNvSpPr/>
                <p:nvPr/>
              </p:nvSpPr>
              <p:spPr>
                <a:xfrm>
                  <a:off x="6642100" y="556652"/>
                  <a:ext cx="1631950" cy="1241702"/>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6" name="Oval 235">
                  <a:extLst>
                    <a:ext uri="{FF2B5EF4-FFF2-40B4-BE49-F238E27FC236}">
                      <a16:creationId xmlns:a16="http://schemas.microsoft.com/office/drawing/2014/main" id="{C6D60ABF-D454-4E4B-BF37-1692B8A1E2EB}"/>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37" name="Straight Connector 236">
                  <a:extLst>
                    <a:ext uri="{FF2B5EF4-FFF2-40B4-BE49-F238E27FC236}">
                      <a16:creationId xmlns:a16="http://schemas.microsoft.com/office/drawing/2014/main" id="{AAFBC6E3-DDDC-405E-89CB-1C640B6BEC77}"/>
                    </a:ext>
                  </a:extLst>
                </p:cNvPr>
                <p:cNvCxnSpPr>
                  <a:stCxn id="236" idx="2"/>
                  <a:endCxn id="236"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8" name="Straight Connector 237">
                  <a:extLst>
                    <a:ext uri="{FF2B5EF4-FFF2-40B4-BE49-F238E27FC236}">
                      <a16:creationId xmlns:a16="http://schemas.microsoft.com/office/drawing/2014/main" id="{838E9AA3-7DA2-40FE-91C4-625E716EABCF}"/>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39" name="Straight Connector 238">
                  <a:extLst>
                    <a:ext uri="{FF2B5EF4-FFF2-40B4-BE49-F238E27FC236}">
                      <a16:creationId xmlns:a16="http://schemas.microsoft.com/office/drawing/2014/main" id="{D9C05A72-2788-405D-8FBA-261801DC51A5}"/>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0" name="Straight Connector 239">
                  <a:extLst>
                    <a:ext uri="{FF2B5EF4-FFF2-40B4-BE49-F238E27FC236}">
                      <a16:creationId xmlns:a16="http://schemas.microsoft.com/office/drawing/2014/main" id="{262BCC9E-753C-48F7-AF8B-FB66AA3BD94A}"/>
                    </a:ext>
                  </a:extLst>
                </p:cNvPr>
                <p:cNvCxnSpPr>
                  <a:cxnSpLocks/>
                  <a:stCxn id="236"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1" name="Straight Connector 240">
                  <a:extLst>
                    <a:ext uri="{FF2B5EF4-FFF2-40B4-BE49-F238E27FC236}">
                      <a16:creationId xmlns:a16="http://schemas.microsoft.com/office/drawing/2014/main" id="{87BF161A-DF20-4EA6-8A64-2EFC17B5FF1A}"/>
                    </a:ext>
                  </a:extLst>
                </p:cNvPr>
                <p:cNvCxnSpPr>
                  <a:cxnSpLocks/>
                  <a:stCxn id="236" idx="1"/>
                  <a:endCxn id="236"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242" name="Straight Connector 241">
                  <a:extLst>
                    <a:ext uri="{FF2B5EF4-FFF2-40B4-BE49-F238E27FC236}">
                      <a16:creationId xmlns:a16="http://schemas.microsoft.com/office/drawing/2014/main" id="{5D795A3F-239D-4947-BCB1-2918D01EE849}"/>
                    </a:ext>
                  </a:extLst>
                </p:cNvPr>
                <p:cNvCxnSpPr>
                  <a:stCxn id="236" idx="1"/>
                  <a:endCxn id="236"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F55661F-AD72-4301-B729-92D2D29813D2}"/>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D076D5E-CBB9-413E-84BF-CDDC02A78D29}"/>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7A4DB2B-D713-4E93-8160-A6F506F24D57}"/>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E7DC5666-8869-489D-A23A-BA7F736F4D4A}"/>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1EF11CE-9FED-4E30-977B-C9D38FC9C053}"/>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05A8B4C-A0B0-4A40-8E45-BF61FB0AE115}"/>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A3ECCFD-A8E6-4322-AABD-BF9183E46EDD}"/>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BFCF70B-3A1C-4FBB-9B5C-3964216AF362}"/>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10D0A7F5-2B0C-4230-9042-03FB7AE31CF8}"/>
                    </a:ext>
                  </a:extLst>
                </p:cNvPr>
                <p:cNvCxnSpPr>
                  <a:cxnSpLocks/>
                  <a:endCxn id="236"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8473D5C-2F3B-4637-A0CC-B7D35DFCE653}"/>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0CADFBD-2369-4A81-BDB2-578B570EDB04}"/>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sp>
          <p:nvSpPr>
            <p:cNvPr id="221" name="TextBox 220">
              <a:extLst>
                <a:ext uri="{FF2B5EF4-FFF2-40B4-BE49-F238E27FC236}">
                  <a16:creationId xmlns:a16="http://schemas.microsoft.com/office/drawing/2014/main" id="{3A3DC75E-6584-4BD0-A466-830088CD553A}"/>
                </a:ext>
              </a:extLst>
            </p:cNvPr>
            <p:cNvSpPr txBox="1"/>
            <p:nvPr/>
          </p:nvSpPr>
          <p:spPr>
            <a:xfrm>
              <a:off x="1103084" y="3878992"/>
              <a:ext cx="3746864"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Arial"/>
                </a:rPr>
                <a:t>Pick and Place Capability </a:t>
              </a:r>
            </a:p>
          </p:txBody>
        </p:sp>
      </p:grpSp>
      <p:sp>
        <p:nvSpPr>
          <p:cNvPr id="511" name="Rectangle 510">
            <a:extLst>
              <a:ext uri="{FF2B5EF4-FFF2-40B4-BE49-F238E27FC236}">
                <a16:creationId xmlns:a16="http://schemas.microsoft.com/office/drawing/2014/main" id="{4867229D-8CAF-4CC3-9D20-C8CCFED5146D}"/>
              </a:ext>
            </a:extLst>
          </p:cNvPr>
          <p:cNvSpPr/>
          <p:nvPr/>
        </p:nvSpPr>
        <p:spPr>
          <a:xfrm rot="11240749" flipH="1">
            <a:off x="3350999" y="4731972"/>
            <a:ext cx="196992" cy="6557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09" name="Group 508">
            <a:extLst>
              <a:ext uri="{FF2B5EF4-FFF2-40B4-BE49-F238E27FC236}">
                <a16:creationId xmlns:a16="http://schemas.microsoft.com/office/drawing/2014/main" id="{F07A0EE0-0566-42A9-9F35-23D18931C4C3}"/>
              </a:ext>
            </a:extLst>
          </p:cNvPr>
          <p:cNvGrpSpPr/>
          <p:nvPr/>
        </p:nvGrpSpPr>
        <p:grpSpPr>
          <a:xfrm>
            <a:off x="1667865" y="2199380"/>
            <a:ext cx="2137717" cy="748375"/>
            <a:chOff x="-91240" y="7485821"/>
            <a:chExt cx="4577667" cy="1856345"/>
          </a:xfrm>
        </p:grpSpPr>
        <p:grpSp>
          <p:nvGrpSpPr>
            <p:cNvPr id="454" name="Group 453">
              <a:extLst>
                <a:ext uri="{FF2B5EF4-FFF2-40B4-BE49-F238E27FC236}">
                  <a16:creationId xmlns:a16="http://schemas.microsoft.com/office/drawing/2014/main" id="{F5FAB718-0093-4724-94B5-FFD7FFBBA7FC}"/>
                </a:ext>
              </a:extLst>
            </p:cNvPr>
            <p:cNvGrpSpPr/>
            <p:nvPr/>
          </p:nvGrpSpPr>
          <p:grpSpPr>
            <a:xfrm>
              <a:off x="-91240" y="7485821"/>
              <a:ext cx="1619017" cy="1816116"/>
              <a:chOff x="15440077" y="6251474"/>
              <a:chExt cx="1752115" cy="1864808"/>
            </a:xfrm>
          </p:grpSpPr>
          <p:grpSp>
            <p:nvGrpSpPr>
              <p:cNvPr id="455" name="Group 454">
                <a:extLst>
                  <a:ext uri="{FF2B5EF4-FFF2-40B4-BE49-F238E27FC236}">
                    <a16:creationId xmlns:a16="http://schemas.microsoft.com/office/drawing/2014/main" id="{EE5EA803-409B-408C-A479-7FA59CE11087}"/>
                  </a:ext>
                </a:extLst>
              </p:cNvPr>
              <p:cNvGrpSpPr/>
              <p:nvPr/>
            </p:nvGrpSpPr>
            <p:grpSpPr>
              <a:xfrm>
                <a:off x="15440077" y="6251474"/>
                <a:ext cx="1752115" cy="1864808"/>
                <a:chOff x="15440077" y="6251474"/>
                <a:chExt cx="1752115" cy="1864808"/>
              </a:xfrm>
            </p:grpSpPr>
            <p:grpSp>
              <p:nvGrpSpPr>
                <p:cNvPr id="457" name="Group 456">
                  <a:extLst>
                    <a:ext uri="{FF2B5EF4-FFF2-40B4-BE49-F238E27FC236}">
                      <a16:creationId xmlns:a16="http://schemas.microsoft.com/office/drawing/2014/main" id="{4D008B38-4A73-4DC7-949E-BBADDF0A332D}"/>
                    </a:ext>
                  </a:extLst>
                </p:cNvPr>
                <p:cNvGrpSpPr/>
                <p:nvPr/>
              </p:nvGrpSpPr>
              <p:grpSpPr>
                <a:xfrm>
                  <a:off x="15440077" y="6251474"/>
                  <a:ext cx="1752115" cy="1864808"/>
                  <a:chOff x="6642100" y="356550"/>
                  <a:chExt cx="1631950" cy="1663612"/>
                </a:xfrm>
              </p:grpSpPr>
              <p:sp>
                <p:nvSpPr>
                  <p:cNvPr id="466" name="Oval 465">
                    <a:extLst>
                      <a:ext uri="{FF2B5EF4-FFF2-40B4-BE49-F238E27FC236}">
                        <a16:creationId xmlns:a16="http://schemas.microsoft.com/office/drawing/2014/main" id="{AE7526D1-21F5-4DD1-9416-838615F73435}"/>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7" name="Rectangle 466">
                    <a:extLst>
                      <a:ext uri="{FF2B5EF4-FFF2-40B4-BE49-F238E27FC236}">
                        <a16:creationId xmlns:a16="http://schemas.microsoft.com/office/drawing/2014/main" id="{9E43803C-CFD5-4F36-8BBE-2CE0674926EB}"/>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8" name="Oval 467">
                    <a:extLst>
                      <a:ext uri="{FF2B5EF4-FFF2-40B4-BE49-F238E27FC236}">
                        <a16:creationId xmlns:a16="http://schemas.microsoft.com/office/drawing/2014/main" id="{B60CFF95-B41B-4273-9CF2-61FBCF7B93E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69" name="Straight Connector 468">
                    <a:extLst>
                      <a:ext uri="{FF2B5EF4-FFF2-40B4-BE49-F238E27FC236}">
                        <a16:creationId xmlns:a16="http://schemas.microsoft.com/office/drawing/2014/main" id="{D64D0BB3-BF4E-48E5-BC85-0C9A8F39B742}"/>
                      </a:ext>
                    </a:extLst>
                  </p:cNvPr>
                  <p:cNvCxnSpPr>
                    <a:stCxn id="468" idx="2"/>
                    <a:endCxn id="468"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0" name="Straight Connector 469">
                    <a:extLst>
                      <a:ext uri="{FF2B5EF4-FFF2-40B4-BE49-F238E27FC236}">
                        <a16:creationId xmlns:a16="http://schemas.microsoft.com/office/drawing/2014/main" id="{8841E146-611D-4EBF-8033-86B54A841223}"/>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1" name="Straight Connector 470">
                    <a:extLst>
                      <a:ext uri="{FF2B5EF4-FFF2-40B4-BE49-F238E27FC236}">
                        <a16:creationId xmlns:a16="http://schemas.microsoft.com/office/drawing/2014/main" id="{DAB63BE7-5DEC-480E-9B55-A5D15CBA29B7}"/>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2" name="Straight Connector 471">
                    <a:extLst>
                      <a:ext uri="{FF2B5EF4-FFF2-40B4-BE49-F238E27FC236}">
                        <a16:creationId xmlns:a16="http://schemas.microsoft.com/office/drawing/2014/main" id="{992B8A51-2351-407B-B2FB-806A6585A9F9}"/>
                      </a:ext>
                    </a:extLst>
                  </p:cNvPr>
                  <p:cNvCxnSpPr>
                    <a:cxnSpLocks/>
                    <a:stCxn id="468"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3" name="Straight Connector 472">
                    <a:extLst>
                      <a:ext uri="{FF2B5EF4-FFF2-40B4-BE49-F238E27FC236}">
                        <a16:creationId xmlns:a16="http://schemas.microsoft.com/office/drawing/2014/main" id="{3BDB7378-44CF-4531-A645-B40307A66910}"/>
                      </a:ext>
                    </a:extLst>
                  </p:cNvPr>
                  <p:cNvCxnSpPr>
                    <a:cxnSpLocks/>
                    <a:stCxn id="468" idx="1"/>
                    <a:endCxn id="468"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74" name="Straight Connector 473">
                    <a:extLst>
                      <a:ext uri="{FF2B5EF4-FFF2-40B4-BE49-F238E27FC236}">
                        <a16:creationId xmlns:a16="http://schemas.microsoft.com/office/drawing/2014/main" id="{49B8ADDB-45B8-455A-A9DA-31D573406350}"/>
                      </a:ext>
                    </a:extLst>
                  </p:cNvPr>
                  <p:cNvCxnSpPr>
                    <a:stCxn id="468" idx="1"/>
                    <a:endCxn id="468"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72038511-7827-40D5-8A61-F87B19375D5E}"/>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AE93E5F2-489A-4471-8795-6486D728E964}"/>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1D5B4AD4-622B-4D4B-978C-E2660DB76DC3}"/>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C1460C8D-76B2-42D1-87E7-9059A202753C}"/>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F2ABDFA1-F627-4FFC-A440-8372938A3BC9}"/>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853C28E-8F66-4428-9C8D-A8CA3FC45D63}"/>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CE0364A5-D047-49BE-B448-F7C06572E9A9}"/>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8913D221-0F91-47FB-8083-C166C6FDA61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B240E22B-6B30-4A0C-8ECE-B8AA4AC3B5B7}"/>
                      </a:ext>
                    </a:extLst>
                  </p:cNvPr>
                  <p:cNvCxnSpPr>
                    <a:cxnSpLocks/>
                    <a:endCxn id="468"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A4DE4087-29EB-46FF-8DBF-14FE72D0A942}"/>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61F80B85-ECE5-4BE5-90CA-450F447B0AC2}"/>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grpSp>
              <p:nvGrpSpPr>
                <p:cNvPr id="458" name="Group 457">
                  <a:extLst>
                    <a:ext uri="{FF2B5EF4-FFF2-40B4-BE49-F238E27FC236}">
                      <a16:creationId xmlns:a16="http://schemas.microsoft.com/office/drawing/2014/main" id="{670912CB-DE0F-4EAB-B1FD-0918815610F9}"/>
                    </a:ext>
                  </a:extLst>
                </p:cNvPr>
                <p:cNvGrpSpPr/>
                <p:nvPr/>
              </p:nvGrpSpPr>
              <p:grpSpPr>
                <a:xfrm rot="9249309">
                  <a:off x="16486754" y="7116393"/>
                  <a:ext cx="388683" cy="236227"/>
                  <a:chOff x="1863763" y="3778184"/>
                  <a:chExt cx="374106" cy="255696"/>
                </a:xfrm>
              </p:grpSpPr>
              <p:cxnSp>
                <p:nvCxnSpPr>
                  <p:cNvPr id="463" name="Straight Connector 462">
                    <a:extLst>
                      <a:ext uri="{FF2B5EF4-FFF2-40B4-BE49-F238E27FC236}">
                        <a16:creationId xmlns:a16="http://schemas.microsoft.com/office/drawing/2014/main" id="{E6F7C55D-84F6-4494-95A1-2D504B08F546}"/>
                      </a:ext>
                    </a:extLst>
                  </p:cNvPr>
                  <p:cNvCxnSpPr/>
                  <p:nvPr/>
                </p:nvCxnSpPr>
                <p:spPr>
                  <a:xfrm flipV="1">
                    <a:off x="1932935" y="3785201"/>
                    <a:ext cx="121772" cy="24867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B6AE46F4-A277-4127-82DF-C8E5A38DDECF}"/>
                      </a:ext>
                    </a:extLst>
                  </p:cNvPr>
                  <p:cNvCxnSpPr>
                    <a:cxnSpLocks/>
                  </p:cNvCxnSpPr>
                  <p:nvPr/>
                </p:nvCxnSpPr>
                <p:spPr>
                  <a:xfrm>
                    <a:off x="2058481" y="3778184"/>
                    <a:ext cx="179388" cy="66748"/>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27AB49C7-4115-4946-9AFC-1D32CE399A8C}"/>
                      </a:ext>
                    </a:extLst>
                  </p:cNvPr>
                  <p:cNvCxnSpPr>
                    <a:cxnSpLocks/>
                  </p:cNvCxnSpPr>
                  <p:nvPr/>
                </p:nvCxnSpPr>
                <p:spPr>
                  <a:xfrm flipH="1" flipV="1">
                    <a:off x="1863763" y="3832679"/>
                    <a:ext cx="98936" cy="15081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nvGrpSpPr>
                <p:cNvPr id="459" name="Group 458">
                  <a:extLst>
                    <a:ext uri="{FF2B5EF4-FFF2-40B4-BE49-F238E27FC236}">
                      <a16:creationId xmlns:a16="http://schemas.microsoft.com/office/drawing/2014/main" id="{E4CC8D24-143B-46CF-B8A9-E3E6DF01BA98}"/>
                    </a:ext>
                  </a:extLst>
                </p:cNvPr>
                <p:cNvGrpSpPr/>
                <p:nvPr/>
              </p:nvGrpSpPr>
              <p:grpSpPr>
                <a:xfrm rot="1298966">
                  <a:off x="15672800" y="7213416"/>
                  <a:ext cx="437932" cy="205460"/>
                  <a:chOff x="1863763" y="3351510"/>
                  <a:chExt cx="375794" cy="249446"/>
                </a:xfrm>
              </p:grpSpPr>
              <p:cxnSp>
                <p:nvCxnSpPr>
                  <p:cNvPr id="460" name="Straight Connector 459">
                    <a:extLst>
                      <a:ext uri="{FF2B5EF4-FFF2-40B4-BE49-F238E27FC236}">
                        <a16:creationId xmlns:a16="http://schemas.microsoft.com/office/drawing/2014/main" id="{99D22843-8F5B-4ECD-B3FE-D682780FAB8C}"/>
                      </a:ext>
                    </a:extLst>
                  </p:cNvPr>
                  <p:cNvCxnSpPr/>
                  <p:nvPr/>
                </p:nvCxnSpPr>
                <p:spPr>
                  <a:xfrm flipV="1">
                    <a:off x="1932935" y="3352277"/>
                    <a:ext cx="121772" cy="24867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A9FAFBB1-5BE2-4A65-8B61-5356402E9D42}"/>
                      </a:ext>
                    </a:extLst>
                  </p:cNvPr>
                  <p:cNvCxnSpPr>
                    <a:cxnSpLocks/>
                  </p:cNvCxnSpPr>
                  <p:nvPr/>
                </p:nvCxnSpPr>
                <p:spPr>
                  <a:xfrm>
                    <a:off x="2060169" y="3351510"/>
                    <a:ext cx="179388" cy="66748"/>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0480CF5C-FE5C-4E08-8AC9-15271A5B59DA}"/>
                      </a:ext>
                    </a:extLst>
                  </p:cNvPr>
                  <p:cNvCxnSpPr>
                    <a:cxnSpLocks/>
                  </p:cNvCxnSpPr>
                  <p:nvPr/>
                </p:nvCxnSpPr>
                <p:spPr>
                  <a:xfrm flipH="1" flipV="1">
                    <a:off x="1863763" y="3399745"/>
                    <a:ext cx="98936" cy="150819"/>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cxnSp>
            <p:nvCxnSpPr>
              <p:cNvPr id="456" name="Straight Connector 455">
                <a:extLst>
                  <a:ext uri="{FF2B5EF4-FFF2-40B4-BE49-F238E27FC236}">
                    <a16:creationId xmlns:a16="http://schemas.microsoft.com/office/drawing/2014/main" id="{8F9F22CB-A1B8-4CAC-90B5-080026B0B460}"/>
                  </a:ext>
                </a:extLst>
              </p:cNvPr>
              <p:cNvCxnSpPr>
                <a:cxnSpLocks/>
              </p:cNvCxnSpPr>
              <p:nvPr/>
            </p:nvCxnSpPr>
            <p:spPr>
              <a:xfrm flipH="1" flipV="1">
                <a:off x="16535678" y="7282663"/>
                <a:ext cx="95257" cy="71747"/>
              </a:xfrm>
              <a:prstGeom prst="line">
                <a:avLst/>
              </a:prstGeom>
              <a:ln>
                <a:solidFill>
                  <a:srgbClr val="967F68"/>
                </a:solidFill>
              </a:ln>
            </p:spPr>
            <p:style>
              <a:lnRef idx="1">
                <a:schemeClr val="accent1"/>
              </a:lnRef>
              <a:fillRef idx="0">
                <a:schemeClr val="accent1"/>
              </a:fillRef>
              <a:effectRef idx="0">
                <a:schemeClr val="accent1"/>
              </a:effectRef>
              <a:fontRef idx="minor">
                <a:schemeClr val="tx1"/>
              </a:fontRef>
            </p:style>
          </p:cxnSp>
        </p:grpSp>
        <p:grpSp>
          <p:nvGrpSpPr>
            <p:cNvPr id="487" name="Group 486">
              <a:extLst>
                <a:ext uri="{FF2B5EF4-FFF2-40B4-BE49-F238E27FC236}">
                  <a16:creationId xmlns:a16="http://schemas.microsoft.com/office/drawing/2014/main" id="{23B9FBBD-2260-4303-A193-F285E2E1E842}"/>
                </a:ext>
              </a:extLst>
            </p:cNvPr>
            <p:cNvGrpSpPr/>
            <p:nvPr/>
          </p:nvGrpSpPr>
          <p:grpSpPr>
            <a:xfrm>
              <a:off x="2867410" y="7526052"/>
              <a:ext cx="1619017" cy="1816114"/>
              <a:chOff x="6642100" y="356550"/>
              <a:chExt cx="1631950" cy="1663612"/>
            </a:xfrm>
          </p:grpSpPr>
          <p:sp>
            <p:nvSpPr>
              <p:cNvPr id="488" name="Oval 487">
                <a:extLst>
                  <a:ext uri="{FF2B5EF4-FFF2-40B4-BE49-F238E27FC236}">
                    <a16:creationId xmlns:a16="http://schemas.microsoft.com/office/drawing/2014/main" id="{2947F53B-E3BD-4950-9940-1DC9811757A4}"/>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9" name="Rectangle 488">
                <a:extLst>
                  <a:ext uri="{FF2B5EF4-FFF2-40B4-BE49-F238E27FC236}">
                    <a16:creationId xmlns:a16="http://schemas.microsoft.com/office/drawing/2014/main" id="{85817AB5-E81F-407F-B7B1-6EA6D5B58AF9}"/>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0" name="Oval 489">
                <a:extLst>
                  <a:ext uri="{FF2B5EF4-FFF2-40B4-BE49-F238E27FC236}">
                    <a16:creationId xmlns:a16="http://schemas.microsoft.com/office/drawing/2014/main" id="{3705B7DB-E3BF-4D3B-BB29-27D2FBB3DF0D}"/>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91" name="Straight Connector 490">
                <a:extLst>
                  <a:ext uri="{FF2B5EF4-FFF2-40B4-BE49-F238E27FC236}">
                    <a16:creationId xmlns:a16="http://schemas.microsoft.com/office/drawing/2014/main" id="{99504640-2983-4C8C-9F8D-BACE1EB0AAB7}"/>
                  </a:ext>
                </a:extLst>
              </p:cNvPr>
              <p:cNvCxnSpPr>
                <a:stCxn id="490" idx="2"/>
                <a:endCxn id="490"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2" name="Straight Connector 491">
                <a:extLst>
                  <a:ext uri="{FF2B5EF4-FFF2-40B4-BE49-F238E27FC236}">
                    <a16:creationId xmlns:a16="http://schemas.microsoft.com/office/drawing/2014/main" id="{67B8F8DB-D825-428A-B4EA-E1EE6279CFEE}"/>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3" name="Straight Connector 492">
                <a:extLst>
                  <a:ext uri="{FF2B5EF4-FFF2-40B4-BE49-F238E27FC236}">
                    <a16:creationId xmlns:a16="http://schemas.microsoft.com/office/drawing/2014/main" id="{56B09DE6-9CCD-48D8-8F43-1E1FC92CC9B8}"/>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4" name="Straight Connector 493">
                <a:extLst>
                  <a:ext uri="{FF2B5EF4-FFF2-40B4-BE49-F238E27FC236}">
                    <a16:creationId xmlns:a16="http://schemas.microsoft.com/office/drawing/2014/main" id="{21CC3A66-FCC5-46DC-8799-39CF3B375F1E}"/>
                  </a:ext>
                </a:extLst>
              </p:cNvPr>
              <p:cNvCxnSpPr>
                <a:cxnSpLocks/>
                <a:stCxn id="490"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5" name="Straight Connector 494">
                <a:extLst>
                  <a:ext uri="{FF2B5EF4-FFF2-40B4-BE49-F238E27FC236}">
                    <a16:creationId xmlns:a16="http://schemas.microsoft.com/office/drawing/2014/main" id="{1B5CC618-E83A-46E2-AAA0-B1E25361CA10}"/>
                  </a:ext>
                </a:extLst>
              </p:cNvPr>
              <p:cNvCxnSpPr>
                <a:cxnSpLocks/>
                <a:stCxn id="490" idx="1"/>
                <a:endCxn id="490"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496" name="Straight Connector 495">
                <a:extLst>
                  <a:ext uri="{FF2B5EF4-FFF2-40B4-BE49-F238E27FC236}">
                    <a16:creationId xmlns:a16="http://schemas.microsoft.com/office/drawing/2014/main" id="{D00C1713-93A3-48DA-9922-1268C42E96D2}"/>
                  </a:ext>
                </a:extLst>
              </p:cNvPr>
              <p:cNvCxnSpPr>
                <a:stCxn id="490" idx="1"/>
                <a:endCxn id="490"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B05611F1-7FCE-45DB-B0A8-2B6790C8E1A4}"/>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179337AA-5B42-44D2-8C40-DAFC72687B8C}"/>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282DA062-4C21-4ED1-A931-5B11293A4AA7}"/>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0D8863E8-573E-4449-BBDF-77B18BF2D2B7}"/>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96EC514C-6032-42A2-864C-F13E2AFB4A81}"/>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43DFEDC4-17B6-4956-8DF1-17BA0C955700}"/>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5B53E1B9-8DEE-4E71-8014-DC9E6DEA4650}"/>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98D5FBC9-75A5-4C87-87E2-9C6A7E07B060}"/>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57D83B20-EEFA-4461-B798-F9235B90D8D9}"/>
                  </a:ext>
                </a:extLst>
              </p:cNvPr>
              <p:cNvCxnSpPr>
                <a:cxnSpLocks/>
                <a:endCxn id="490"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882E9413-633F-4C8C-8F78-13D9E9EA32D4}"/>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CCD535B4-29BE-45B2-AF4F-31C0E292B467}"/>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508" name="Arrow: Right 507">
              <a:extLst>
                <a:ext uri="{FF2B5EF4-FFF2-40B4-BE49-F238E27FC236}">
                  <a16:creationId xmlns:a16="http://schemas.microsoft.com/office/drawing/2014/main" id="{BDAA8610-197E-4063-B89D-F63F2692E327}"/>
                </a:ext>
              </a:extLst>
            </p:cNvPr>
            <p:cNvSpPr/>
            <p:nvPr/>
          </p:nvSpPr>
          <p:spPr>
            <a:xfrm>
              <a:off x="1637303" y="8155696"/>
              <a:ext cx="1148389" cy="668775"/>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10" name="Rectangle 509">
            <a:extLst>
              <a:ext uri="{FF2B5EF4-FFF2-40B4-BE49-F238E27FC236}">
                <a16:creationId xmlns:a16="http://schemas.microsoft.com/office/drawing/2014/main" id="{43292130-9C1A-4B67-8EEA-4AE98FB77E74}"/>
              </a:ext>
            </a:extLst>
          </p:cNvPr>
          <p:cNvSpPr/>
          <p:nvPr/>
        </p:nvSpPr>
        <p:spPr>
          <a:xfrm rot="9506851">
            <a:off x="3494880" y="4643447"/>
            <a:ext cx="631739" cy="8425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18" name="Group 517">
            <a:extLst>
              <a:ext uri="{FF2B5EF4-FFF2-40B4-BE49-F238E27FC236}">
                <a16:creationId xmlns:a16="http://schemas.microsoft.com/office/drawing/2014/main" id="{0BD767CD-2A37-480D-A22E-67FFEDBA0FA1}"/>
              </a:ext>
            </a:extLst>
          </p:cNvPr>
          <p:cNvGrpSpPr/>
          <p:nvPr/>
        </p:nvGrpSpPr>
        <p:grpSpPr>
          <a:xfrm>
            <a:off x="2789853" y="4846525"/>
            <a:ext cx="752458" cy="101967"/>
            <a:chOff x="3246705" y="4368660"/>
            <a:chExt cx="866328" cy="122034"/>
          </a:xfrm>
        </p:grpSpPr>
        <p:grpSp>
          <p:nvGrpSpPr>
            <p:cNvPr id="512" name="Group 511">
              <a:extLst>
                <a:ext uri="{FF2B5EF4-FFF2-40B4-BE49-F238E27FC236}">
                  <a16:creationId xmlns:a16="http://schemas.microsoft.com/office/drawing/2014/main" id="{18FA0664-C5D9-4E2D-85B5-1FC2F4AD3C19}"/>
                </a:ext>
              </a:extLst>
            </p:cNvPr>
            <p:cNvGrpSpPr/>
            <p:nvPr/>
          </p:nvGrpSpPr>
          <p:grpSpPr>
            <a:xfrm rot="10990491">
              <a:off x="3364094" y="4377613"/>
              <a:ext cx="533235" cy="51727"/>
              <a:chOff x="3707400" y="3062727"/>
              <a:chExt cx="1854732" cy="218865"/>
            </a:xfrm>
            <a:solidFill>
              <a:schemeClr val="tx1">
                <a:lumMod val="95000"/>
                <a:lumOff val="5000"/>
              </a:schemeClr>
            </a:solidFill>
          </p:grpSpPr>
          <p:sp>
            <p:nvSpPr>
              <p:cNvPr id="513" name="Rectangle 512">
                <a:extLst>
                  <a:ext uri="{FF2B5EF4-FFF2-40B4-BE49-F238E27FC236}">
                    <a16:creationId xmlns:a16="http://schemas.microsoft.com/office/drawing/2014/main" id="{21769DB9-05AF-4908-8E96-9CD9301B8281}"/>
                  </a:ext>
                </a:extLst>
              </p:cNvPr>
              <p:cNvSpPr/>
              <p:nvPr/>
            </p:nvSpPr>
            <p:spPr>
              <a:xfrm rot="19999295" flipV="1">
                <a:off x="3707400" y="3075697"/>
                <a:ext cx="1092884" cy="205895"/>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4" name="Rectangle 513">
                <a:extLst>
                  <a:ext uri="{FF2B5EF4-FFF2-40B4-BE49-F238E27FC236}">
                    <a16:creationId xmlns:a16="http://schemas.microsoft.com/office/drawing/2014/main" id="{167AB5AF-32E4-4D16-BECF-F674579FD058}"/>
                  </a:ext>
                </a:extLst>
              </p:cNvPr>
              <p:cNvSpPr/>
              <p:nvPr/>
            </p:nvSpPr>
            <p:spPr>
              <a:xfrm rot="1109605" flipV="1">
                <a:off x="4658036" y="3062727"/>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15" name="Rectangle 514">
              <a:extLst>
                <a:ext uri="{FF2B5EF4-FFF2-40B4-BE49-F238E27FC236}">
                  <a16:creationId xmlns:a16="http://schemas.microsoft.com/office/drawing/2014/main" id="{1BAA043F-08B3-4E68-82D9-BB4D7512F095}"/>
                </a:ext>
              </a:extLst>
            </p:cNvPr>
            <p:cNvSpPr/>
            <p:nvPr/>
          </p:nvSpPr>
          <p:spPr>
            <a:xfrm rot="9389786" flipV="1">
              <a:off x="3603544" y="4368660"/>
              <a:ext cx="509489" cy="985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6" name="Rectangle 515">
              <a:extLst>
                <a:ext uri="{FF2B5EF4-FFF2-40B4-BE49-F238E27FC236}">
                  <a16:creationId xmlns:a16="http://schemas.microsoft.com/office/drawing/2014/main" id="{3E23C5F7-5497-4A59-8DD7-4973F3F25015}"/>
                </a:ext>
              </a:extLst>
            </p:cNvPr>
            <p:cNvSpPr/>
            <p:nvPr/>
          </p:nvSpPr>
          <p:spPr>
            <a:xfrm rot="12100096" flipV="1">
              <a:off x="3246705" y="4386623"/>
              <a:ext cx="424915" cy="1040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19" name="Group 518">
            <a:extLst>
              <a:ext uri="{FF2B5EF4-FFF2-40B4-BE49-F238E27FC236}">
                <a16:creationId xmlns:a16="http://schemas.microsoft.com/office/drawing/2014/main" id="{5F5CAD2D-C943-4EE8-B16E-58260FDB1AEF}"/>
              </a:ext>
            </a:extLst>
          </p:cNvPr>
          <p:cNvGrpSpPr/>
          <p:nvPr/>
        </p:nvGrpSpPr>
        <p:grpSpPr>
          <a:xfrm>
            <a:off x="4047917" y="4069216"/>
            <a:ext cx="757913" cy="721054"/>
            <a:chOff x="6258099" y="6865943"/>
            <a:chExt cx="2157647" cy="2157647"/>
          </a:xfrm>
        </p:grpSpPr>
        <p:pic>
          <p:nvPicPr>
            <p:cNvPr id="520" name="Graphic 519" descr="Stopwatch with solid fill">
              <a:extLst>
                <a:ext uri="{FF2B5EF4-FFF2-40B4-BE49-F238E27FC236}">
                  <a16:creationId xmlns:a16="http://schemas.microsoft.com/office/drawing/2014/main" id="{6D936195-6DC4-46E3-BDAB-EBA171225B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8099" y="6865943"/>
              <a:ext cx="2157647" cy="2157647"/>
            </a:xfrm>
            <a:prstGeom prst="rect">
              <a:avLst/>
            </a:prstGeom>
          </p:spPr>
        </p:pic>
        <p:cxnSp>
          <p:nvCxnSpPr>
            <p:cNvPr id="521" name="Straight Connector 520">
              <a:extLst>
                <a:ext uri="{FF2B5EF4-FFF2-40B4-BE49-F238E27FC236}">
                  <a16:creationId xmlns:a16="http://schemas.microsoft.com/office/drawing/2014/main" id="{81EE370D-1F37-46BA-9C5A-9F62D7E29F74}"/>
                </a:ext>
              </a:extLst>
            </p:cNvPr>
            <p:cNvCxnSpPr>
              <a:cxnSpLocks/>
            </p:cNvCxnSpPr>
            <p:nvPr/>
          </p:nvCxnSpPr>
          <p:spPr>
            <a:xfrm flipH="1">
              <a:off x="7341906" y="7642696"/>
              <a:ext cx="266110" cy="35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02" name="Свободна форма: фигура 25">
            <a:extLst>
              <a:ext uri="{FF2B5EF4-FFF2-40B4-BE49-F238E27FC236}">
                <a16:creationId xmlns:a16="http://schemas.microsoft.com/office/drawing/2014/main" id="{8D421A0E-846A-41E2-8F99-7C48C74D6611}"/>
              </a:ext>
            </a:extLst>
          </p:cNvPr>
          <p:cNvSpPr/>
          <p:nvPr/>
        </p:nvSpPr>
        <p:spPr>
          <a:xfrm rot="16200000">
            <a:off x="10847497" y="4317991"/>
            <a:ext cx="537282" cy="462724"/>
          </a:xfrm>
          <a:custGeom>
            <a:avLst/>
            <a:gdLst>
              <a:gd name="connsiteX0" fmla="*/ 613217 w 1231467"/>
              <a:gd name="connsiteY0" fmla="*/ 279345 h 478158"/>
              <a:gd name="connsiteX1" fmla="*/ 0 w 1231467"/>
              <a:gd name="connsiteY1" fmla="*/ 0 h 478158"/>
              <a:gd name="connsiteX2" fmla="*/ 0 w 1231467"/>
              <a:gd name="connsiteY2" fmla="*/ 198813 h 478158"/>
              <a:gd name="connsiteX3" fmla="*/ 613217 w 1231467"/>
              <a:gd name="connsiteY3" fmla="*/ 478158 h 478158"/>
              <a:gd name="connsiteX4" fmla="*/ 1231467 w 1231467"/>
              <a:gd name="connsiteY4" fmla="*/ 198813 h 478158"/>
              <a:gd name="connsiteX5" fmla="*/ 1231467 w 1231467"/>
              <a:gd name="connsiteY5" fmla="*/ 0 h 47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467" h="478158">
                <a:moveTo>
                  <a:pt x="613217" y="279345"/>
                </a:moveTo>
                <a:lnTo>
                  <a:pt x="0" y="0"/>
                </a:lnTo>
                <a:lnTo>
                  <a:pt x="0" y="198813"/>
                </a:lnTo>
                <a:lnTo>
                  <a:pt x="613217" y="478158"/>
                </a:lnTo>
                <a:lnTo>
                  <a:pt x="1231467" y="198813"/>
                </a:lnTo>
                <a:lnTo>
                  <a:pt x="1231467" y="0"/>
                </a:lnTo>
                <a:close/>
              </a:path>
            </a:pathLst>
          </a:custGeom>
          <a:solidFill>
            <a:schemeClr val="accent1">
              <a:lumMod val="20000"/>
              <a:lumOff val="80000"/>
            </a:schemeClr>
          </a:solidFill>
          <a:ln w="8384" cap="flat">
            <a:noFill/>
            <a:prstDash val="solid"/>
            <a:miter/>
          </a:ln>
        </p:spPr>
        <p:txBody>
          <a:bodyPr rtlCol="0" anchor="ctr"/>
          <a:ls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603" name="Group 602">
            <a:extLst>
              <a:ext uri="{FF2B5EF4-FFF2-40B4-BE49-F238E27FC236}">
                <a16:creationId xmlns:a16="http://schemas.microsoft.com/office/drawing/2014/main" id="{4FB1659F-AD9E-478F-ACE4-3795A6A11646}"/>
              </a:ext>
            </a:extLst>
          </p:cNvPr>
          <p:cNvGrpSpPr/>
          <p:nvPr/>
        </p:nvGrpSpPr>
        <p:grpSpPr>
          <a:xfrm>
            <a:off x="6170360" y="4239298"/>
            <a:ext cx="2536459" cy="1155272"/>
            <a:chOff x="-1573324" y="2336485"/>
            <a:chExt cx="4329163" cy="1864808"/>
          </a:xfrm>
        </p:grpSpPr>
        <p:sp>
          <p:nvSpPr>
            <p:cNvPr id="604" name="Rectangle 603">
              <a:extLst>
                <a:ext uri="{FF2B5EF4-FFF2-40B4-BE49-F238E27FC236}">
                  <a16:creationId xmlns:a16="http://schemas.microsoft.com/office/drawing/2014/main" id="{FD25E3AD-AD0E-4E47-B28D-E50B36E1D015}"/>
                </a:ext>
              </a:extLst>
            </p:cNvPr>
            <p:cNvSpPr/>
            <p:nvPr/>
          </p:nvSpPr>
          <p:spPr>
            <a:xfrm rot="19145873">
              <a:off x="833945" y="2775902"/>
              <a:ext cx="922206" cy="217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05" name="Group 604">
              <a:extLst>
                <a:ext uri="{FF2B5EF4-FFF2-40B4-BE49-F238E27FC236}">
                  <a16:creationId xmlns:a16="http://schemas.microsoft.com/office/drawing/2014/main" id="{01710141-EFCA-4C67-8804-A12AB46AB910}"/>
                </a:ext>
              </a:extLst>
            </p:cNvPr>
            <p:cNvGrpSpPr/>
            <p:nvPr/>
          </p:nvGrpSpPr>
          <p:grpSpPr>
            <a:xfrm>
              <a:off x="1176675" y="2336485"/>
              <a:ext cx="1562100" cy="1864808"/>
              <a:chOff x="6642100" y="356550"/>
              <a:chExt cx="1631950" cy="1663612"/>
            </a:xfrm>
          </p:grpSpPr>
          <p:sp>
            <p:nvSpPr>
              <p:cNvPr id="612" name="Oval 611">
                <a:extLst>
                  <a:ext uri="{FF2B5EF4-FFF2-40B4-BE49-F238E27FC236}">
                    <a16:creationId xmlns:a16="http://schemas.microsoft.com/office/drawing/2014/main" id="{36E779A2-51FE-47F0-99A5-EB02472A3B66}"/>
                  </a:ext>
                </a:extLst>
              </p:cNvPr>
              <p:cNvSpPr/>
              <p:nvPr/>
            </p:nvSpPr>
            <p:spPr>
              <a:xfrm>
                <a:off x="6642100" y="1619962"/>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3" name="Rectangle 612">
                <a:extLst>
                  <a:ext uri="{FF2B5EF4-FFF2-40B4-BE49-F238E27FC236}">
                    <a16:creationId xmlns:a16="http://schemas.microsoft.com/office/drawing/2014/main" id="{47317210-1687-4EBF-A049-209C7F45AF7A}"/>
                  </a:ext>
                </a:extLst>
              </p:cNvPr>
              <p:cNvSpPr/>
              <p:nvPr/>
            </p:nvSpPr>
            <p:spPr>
              <a:xfrm>
                <a:off x="6642100" y="556650"/>
                <a:ext cx="1631950" cy="1241701"/>
              </a:xfrm>
              <a:prstGeom prst="rect">
                <a:avLst/>
              </a:prstGeom>
              <a:solidFill>
                <a:srgbClr val="CEC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4" name="Oval 613">
                <a:extLst>
                  <a:ext uri="{FF2B5EF4-FFF2-40B4-BE49-F238E27FC236}">
                    <a16:creationId xmlns:a16="http://schemas.microsoft.com/office/drawing/2014/main" id="{D740BC9F-CA6D-4EDF-8878-5C452320E36F}"/>
                  </a:ext>
                </a:extLst>
              </p:cNvPr>
              <p:cNvSpPr/>
              <p:nvPr/>
            </p:nvSpPr>
            <p:spPr>
              <a:xfrm>
                <a:off x="6642100" y="356550"/>
                <a:ext cx="1631950" cy="400200"/>
              </a:xfrm>
              <a:prstGeom prst="ellipse">
                <a:avLst/>
              </a:prstGeom>
              <a:solidFill>
                <a:srgbClr val="CECABA"/>
              </a:solidFill>
              <a:ln>
                <a:solidFill>
                  <a:srgbClr val="B6B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615" name="Straight Connector 614">
                <a:extLst>
                  <a:ext uri="{FF2B5EF4-FFF2-40B4-BE49-F238E27FC236}">
                    <a16:creationId xmlns:a16="http://schemas.microsoft.com/office/drawing/2014/main" id="{63E6365B-9859-4347-A81F-4121A412C4B0}"/>
                  </a:ext>
                </a:extLst>
              </p:cNvPr>
              <p:cNvCxnSpPr>
                <a:stCxn id="614" idx="2"/>
                <a:endCxn id="614" idx="6"/>
              </p:cNvCxnSpPr>
              <p:nvPr/>
            </p:nvCxnSpPr>
            <p:spPr>
              <a:xfrm>
                <a:off x="6642100" y="556650"/>
                <a:ext cx="1631950"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6" name="Straight Connector 615">
                <a:extLst>
                  <a:ext uri="{FF2B5EF4-FFF2-40B4-BE49-F238E27FC236}">
                    <a16:creationId xmlns:a16="http://schemas.microsoft.com/office/drawing/2014/main" id="{E606925A-2633-4A61-A063-95BB09172152}"/>
                  </a:ext>
                </a:extLst>
              </p:cNvPr>
              <p:cNvCxnSpPr>
                <a:cxnSpLocks/>
              </p:cNvCxnSpPr>
              <p:nvPr/>
            </p:nvCxnSpPr>
            <p:spPr>
              <a:xfrm>
                <a:off x="6714877" y="475586"/>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7" name="Straight Connector 616">
                <a:extLst>
                  <a:ext uri="{FF2B5EF4-FFF2-40B4-BE49-F238E27FC236}">
                    <a16:creationId xmlns:a16="http://schemas.microsoft.com/office/drawing/2014/main" id="{C9D18961-F862-479D-9725-BD56A8D5EB6C}"/>
                  </a:ext>
                </a:extLst>
              </p:cNvPr>
              <p:cNvCxnSpPr>
                <a:cxnSpLocks/>
              </p:cNvCxnSpPr>
              <p:nvPr/>
            </p:nvCxnSpPr>
            <p:spPr>
              <a:xfrm>
                <a:off x="6714628" y="624010"/>
                <a:ext cx="1486893"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8" name="Straight Connector 617">
                <a:extLst>
                  <a:ext uri="{FF2B5EF4-FFF2-40B4-BE49-F238E27FC236}">
                    <a16:creationId xmlns:a16="http://schemas.microsoft.com/office/drawing/2014/main" id="{2C6303F3-8FF8-4010-A161-C7B6ABB097C5}"/>
                  </a:ext>
                </a:extLst>
              </p:cNvPr>
              <p:cNvCxnSpPr>
                <a:cxnSpLocks/>
                <a:stCxn id="614" idx="3"/>
              </p:cNvCxnSpPr>
              <p:nvPr/>
            </p:nvCxnSpPr>
            <p:spPr>
              <a:xfrm flipV="1">
                <a:off x="6881094" y="688700"/>
                <a:ext cx="1248202" cy="9442"/>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19" name="Straight Connector 618">
                <a:extLst>
                  <a:ext uri="{FF2B5EF4-FFF2-40B4-BE49-F238E27FC236}">
                    <a16:creationId xmlns:a16="http://schemas.microsoft.com/office/drawing/2014/main" id="{525C59E5-960B-4EAF-BD31-60CAAD7C52F6}"/>
                  </a:ext>
                </a:extLst>
              </p:cNvPr>
              <p:cNvCxnSpPr>
                <a:cxnSpLocks/>
                <a:stCxn id="614" idx="1"/>
                <a:endCxn id="614" idx="7"/>
              </p:cNvCxnSpPr>
              <p:nvPr/>
            </p:nvCxnSpPr>
            <p:spPr>
              <a:xfrm>
                <a:off x="6881094" y="415158"/>
                <a:ext cx="1153962" cy="0"/>
              </a:xfrm>
              <a:prstGeom prst="line">
                <a:avLst/>
              </a:prstGeom>
              <a:ln>
                <a:solidFill>
                  <a:srgbClr val="BCB6A4"/>
                </a:solidFill>
              </a:ln>
            </p:spPr>
            <p:style>
              <a:lnRef idx="1">
                <a:schemeClr val="accent5"/>
              </a:lnRef>
              <a:fillRef idx="0">
                <a:schemeClr val="accent5"/>
              </a:fillRef>
              <a:effectRef idx="0">
                <a:schemeClr val="accent5"/>
              </a:effectRef>
              <a:fontRef idx="minor">
                <a:schemeClr val="tx1"/>
              </a:fontRef>
            </p:style>
          </p:cxnSp>
          <p:cxnSp>
            <p:nvCxnSpPr>
              <p:cNvPr id="620" name="Straight Connector 619">
                <a:extLst>
                  <a:ext uri="{FF2B5EF4-FFF2-40B4-BE49-F238E27FC236}">
                    <a16:creationId xmlns:a16="http://schemas.microsoft.com/office/drawing/2014/main" id="{C9116AA9-25DF-40BF-9879-E0B91742028A}"/>
                  </a:ext>
                </a:extLst>
              </p:cNvPr>
              <p:cNvCxnSpPr>
                <a:stCxn id="614" idx="1"/>
                <a:endCxn id="614" idx="3"/>
              </p:cNvCxnSpPr>
              <p:nvPr/>
            </p:nvCxnSpPr>
            <p:spPr>
              <a:xfrm>
                <a:off x="6881094" y="415158"/>
                <a:ext cx="0" cy="28298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3959A6BE-2A1F-4A61-8973-0BA3560C697B}"/>
                  </a:ext>
                </a:extLst>
              </p:cNvPr>
              <p:cNvCxnSpPr>
                <a:cxnSpLocks/>
              </p:cNvCxnSpPr>
              <p:nvPr/>
            </p:nvCxnSpPr>
            <p:spPr>
              <a:xfrm>
                <a:off x="7028953" y="385638"/>
                <a:ext cx="0" cy="34190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DD707135-C730-43A9-8C2D-3971D8F75AF8}"/>
                  </a:ext>
                </a:extLst>
              </p:cNvPr>
              <p:cNvCxnSpPr>
                <a:cxnSpLocks/>
              </p:cNvCxnSpPr>
              <p:nvPr/>
            </p:nvCxnSpPr>
            <p:spPr>
              <a:xfrm>
                <a:off x="7164543" y="356550"/>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4F8F8B37-213F-427A-AA4D-644C3599F782}"/>
                  </a:ext>
                </a:extLst>
              </p:cNvPr>
              <p:cNvCxnSpPr>
                <a:cxnSpLocks/>
              </p:cNvCxnSpPr>
              <p:nvPr/>
            </p:nvCxnSpPr>
            <p:spPr>
              <a:xfrm>
                <a:off x="7289114"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AED7EC40-702D-4E28-9DA2-8ED208B9D4CE}"/>
                  </a:ext>
                </a:extLst>
              </p:cNvPr>
              <p:cNvCxnSpPr>
                <a:cxnSpLocks/>
              </p:cNvCxnSpPr>
              <p:nvPr/>
            </p:nvCxnSpPr>
            <p:spPr>
              <a:xfrm>
                <a:off x="7412359" y="371094"/>
                <a:ext cx="0" cy="38565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F00C9C42-5729-4714-8852-4A989933976C}"/>
                  </a:ext>
                </a:extLst>
              </p:cNvPr>
              <p:cNvCxnSpPr>
                <a:cxnSpLocks/>
              </p:cNvCxnSpPr>
              <p:nvPr/>
            </p:nvCxnSpPr>
            <p:spPr>
              <a:xfrm>
                <a:off x="755150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2376FEE9-7244-4826-8F87-2AD21AE21B7D}"/>
                  </a:ext>
                </a:extLst>
              </p:cNvPr>
              <p:cNvCxnSpPr>
                <a:cxnSpLocks/>
              </p:cNvCxnSpPr>
              <p:nvPr/>
            </p:nvCxnSpPr>
            <p:spPr>
              <a:xfrm>
                <a:off x="7678727" y="356550"/>
                <a:ext cx="0" cy="400200"/>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91384CF4-E7F0-42B6-B255-FC7F1D112FCC}"/>
                  </a:ext>
                </a:extLst>
              </p:cNvPr>
              <p:cNvCxnSpPr>
                <a:cxnSpLocks/>
              </p:cNvCxnSpPr>
              <p:nvPr/>
            </p:nvCxnSpPr>
            <p:spPr>
              <a:xfrm>
                <a:off x="7797997" y="371094"/>
                <a:ext cx="0" cy="370994"/>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46B9B967-EF55-4B86-BBD3-9D1943851B2A}"/>
                  </a:ext>
                </a:extLst>
              </p:cNvPr>
              <p:cNvCxnSpPr>
                <a:cxnSpLocks/>
              </p:cNvCxnSpPr>
              <p:nvPr/>
            </p:nvCxnSpPr>
            <p:spPr>
              <a:xfrm>
                <a:off x="7917266" y="385756"/>
                <a:ext cx="0" cy="341788"/>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51C3A6D7-9A74-4352-87D2-8807CE2C933C}"/>
                  </a:ext>
                </a:extLst>
              </p:cNvPr>
              <p:cNvCxnSpPr>
                <a:cxnSpLocks/>
                <a:endCxn id="614" idx="5"/>
              </p:cNvCxnSpPr>
              <p:nvPr/>
            </p:nvCxnSpPr>
            <p:spPr>
              <a:xfrm flipH="1">
                <a:off x="8035056" y="400035"/>
                <a:ext cx="5720" cy="298107"/>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C5A455B2-64DF-4C35-960D-EA94373A3B0E}"/>
                  </a:ext>
                </a:extLst>
              </p:cNvPr>
              <p:cNvCxnSpPr>
                <a:cxnSpLocks/>
              </p:cNvCxnSpPr>
              <p:nvPr/>
            </p:nvCxnSpPr>
            <p:spPr>
              <a:xfrm>
                <a:off x="6776254" y="443981"/>
                <a:ext cx="0" cy="208026"/>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B9926641-6F5A-42DD-A0A9-E2C91D77C68B}"/>
                  </a:ext>
                </a:extLst>
              </p:cNvPr>
              <p:cNvCxnSpPr>
                <a:cxnSpLocks/>
              </p:cNvCxnSpPr>
              <p:nvPr/>
            </p:nvCxnSpPr>
            <p:spPr>
              <a:xfrm>
                <a:off x="8131039" y="433412"/>
                <a:ext cx="0" cy="218595"/>
              </a:xfrm>
              <a:prstGeom prst="line">
                <a:avLst/>
              </a:prstGeom>
              <a:ln>
                <a:solidFill>
                  <a:srgbClr val="BCB6A4"/>
                </a:solidFill>
              </a:ln>
            </p:spPr>
            <p:style>
              <a:lnRef idx="1">
                <a:schemeClr val="accent1"/>
              </a:lnRef>
              <a:fillRef idx="0">
                <a:schemeClr val="accent1"/>
              </a:fillRef>
              <a:effectRef idx="0">
                <a:schemeClr val="accent1"/>
              </a:effectRef>
              <a:fontRef idx="minor">
                <a:schemeClr val="tx1"/>
              </a:fontRef>
            </p:style>
          </p:cxnSp>
        </p:grpSp>
        <p:sp>
          <p:nvSpPr>
            <p:cNvPr id="606" name="Rectangle 605">
              <a:extLst>
                <a:ext uri="{FF2B5EF4-FFF2-40B4-BE49-F238E27FC236}">
                  <a16:creationId xmlns:a16="http://schemas.microsoft.com/office/drawing/2014/main" id="{1738D0E7-AA06-4283-A83B-41475A1DBA78}"/>
                </a:ext>
              </a:extLst>
            </p:cNvPr>
            <p:cNvSpPr/>
            <p:nvPr/>
          </p:nvSpPr>
          <p:spPr>
            <a:xfrm flipH="1">
              <a:off x="-1573324" y="3012736"/>
              <a:ext cx="2666780" cy="2927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07" name="Group 606">
              <a:extLst>
                <a:ext uri="{FF2B5EF4-FFF2-40B4-BE49-F238E27FC236}">
                  <a16:creationId xmlns:a16="http://schemas.microsoft.com/office/drawing/2014/main" id="{13013BED-A272-4155-9C67-BDC04A0B5B69}"/>
                </a:ext>
              </a:extLst>
            </p:cNvPr>
            <p:cNvGrpSpPr/>
            <p:nvPr/>
          </p:nvGrpSpPr>
          <p:grpSpPr>
            <a:xfrm>
              <a:off x="1286863" y="3254080"/>
              <a:ext cx="1150131" cy="109314"/>
              <a:chOff x="3697172" y="3053927"/>
              <a:chExt cx="1864961" cy="221375"/>
            </a:xfrm>
            <a:solidFill>
              <a:schemeClr val="tx1">
                <a:lumMod val="95000"/>
                <a:lumOff val="5000"/>
              </a:schemeClr>
            </a:solidFill>
          </p:grpSpPr>
          <p:sp>
            <p:nvSpPr>
              <p:cNvPr id="610" name="Rectangle 609">
                <a:extLst>
                  <a:ext uri="{FF2B5EF4-FFF2-40B4-BE49-F238E27FC236}">
                    <a16:creationId xmlns:a16="http://schemas.microsoft.com/office/drawing/2014/main" id="{744380D3-03C8-4066-92D3-734091BB8CD5}"/>
                  </a:ext>
                </a:extLst>
              </p:cNvPr>
              <p:cNvSpPr/>
              <p:nvPr/>
            </p:nvSpPr>
            <p:spPr>
              <a:xfrm rot="1219723">
                <a:off x="3697172" y="3053927"/>
                <a:ext cx="1092887" cy="20589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1" name="Rectangle 610">
                <a:extLst>
                  <a:ext uri="{FF2B5EF4-FFF2-40B4-BE49-F238E27FC236}">
                    <a16:creationId xmlns:a16="http://schemas.microsoft.com/office/drawing/2014/main" id="{2AAF99E4-7886-4561-AB8D-25809019CCC4}"/>
                  </a:ext>
                </a:extLst>
              </p:cNvPr>
              <p:cNvSpPr/>
              <p:nvPr/>
            </p:nvSpPr>
            <p:spPr>
              <a:xfrm rot="20109413">
                <a:off x="4658037" y="3062728"/>
                <a:ext cx="904096" cy="212574"/>
              </a:xfrm>
              <a:prstGeom prst="rect">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08" name="Rectangle 607">
              <a:extLst>
                <a:ext uri="{FF2B5EF4-FFF2-40B4-BE49-F238E27FC236}">
                  <a16:creationId xmlns:a16="http://schemas.microsoft.com/office/drawing/2014/main" id="{C7686B15-6F47-4F56-BBA9-6276D7943CCC}"/>
                </a:ext>
              </a:extLst>
            </p:cNvPr>
            <p:cNvSpPr/>
            <p:nvPr/>
          </p:nvSpPr>
          <p:spPr>
            <a:xfrm rot="1219723">
              <a:off x="890878" y="3245959"/>
              <a:ext cx="1092887" cy="2058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9" name="Rectangle 608">
              <a:extLst>
                <a:ext uri="{FF2B5EF4-FFF2-40B4-BE49-F238E27FC236}">
                  <a16:creationId xmlns:a16="http://schemas.microsoft.com/office/drawing/2014/main" id="{7AA16D89-448B-4318-91C6-60FC7091CE70}"/>
                </a:ext>
              </a:extLst>
            </p:cNvPr>
            <p:cNvSpPr/>
            <p:nvPr/>
          </p:nvSpPr>
          <p:spPr>
            <a:xfrm rot="20109413">
              <a:off x="1851743" y="3254760"/>
              <a:ext cx="904096" cy="21257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32" name="TextBox 631">
            <a:extLst>
              <a:ext uri="{FF2B5EF4-FFF2-40B4-BE49-F238E27FC236}">
                <a16:creationId xmlns:a16="http://schemas.microsoft.com/office/drawing/2014/main" id="{C4D080FF-5441-4D81-86F8-7D3AED3B304E}"/>
              </a:ext>
            </a:extLst>
          </p:cNvPr>
          <p:cNvSpPr txBox="1"/>
          <p:nvPr/>
        </p:nvSpPr>
        <p:spPr>
          <a:xfrm>
            <a:off x="6784101" y="1528642"/>
            <a:ext cx="37468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Test with Part Samples</a:t>
            </a:r>
          </a:p>
        </p:txBody>
      </p:sp>
      <p:sp>
        <p:nvSpPr>
          <p:cNvPr id="633" name="Google Shape;292;p31">
            <a:extLst>
              <a:ext uri="{FF2B5EF4-FFF2-40B4-BE49-F238E27FC236}">
                <a16:creationId xmlns:a16="http://schemas.microsoft.com/office/drawing/2014/main" id="{2B03D17B-D0E3-45BD-98E3-5BAE70157576}"/>
              </a:ext>
            </a:extLst>
          </p:cNvPr>
          <p:cNvSpPr txBox="1"/>
          <p:nvPr/>
        </p:nvSpPr>
        <p:spPr>
          <a:xfrm>
            <a:off x="10314910" y="5439291"/>
            <a:ext cx="1877090" cy="53350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lang="en-US" sz="1850" b="0" i="0" u="none" strike="noStrike" kern="0" cap="none" spc="0" normalizeH="0" baseline="0" noProof="0">
              <a:ln>
                <a:noFill/>
              </a:ln>
              <a:solidFill>
                <a:srgbClr val="000000"/>
              </a:solidFill>
              <a:effectLst/>
              <a:uLnTx/>
              <a:uFillTx/>
              <a:latin typeface="Arial"/>
              <a:ea typeface="Arial"/>
              <a:cs typeface="Arial"/>
            </a:endParaRPr>
          </a:p>
        </p:txBody>
      </p:sp>
      <p:sp>
        <p:nvSpPr>
          <p:cNvPr id="299" name="Google Shape;292;p31">
            <a:extLst>
              <a:ext uri="{FF2B5EF4-FFF2-40B4-BE49-F238E27FC236}">
                <a16:creationId xmlns:a16="http://schemas.microsoft.com/office/drawing/2014/main" id="{2E44988C-FC34-4BE2-B8B3-B175F04C768D}"/>
              </a:ext>
            </a:extLst>
          </p:cNvPr>
          <p:cNvSpPr txBox="1"/>
          <p:nvPr/>
        </p:nvSpPr>
        <p:spPr>
          <a:xfrm>
            <a:off x="10314936" y="5499787"/>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err="1">
                <a:ln>
                  <a:noFill/>
                </a:ln>
                <a:solidFill>
                  <a:srgbClr val="000000"/>
                </a:solidFill>
                <a:effectLst/>
                <a:uLnTx/>
                <a:uFillTx/>
                <a:latin typeface="Arial"/>
                <a:ea typeface="Arial"/>
                <a:cs typeface="Arial"/>
              </a:rPr>
              <a:t>Makada</a:t>
            </a:r>
            <a:r>
              <a:rPr kumimoji="0" lang="en-US" sz="1850" b="0" i="0" u="none" strike="noStrike" kern="0" cap="none" spc="0" normalizeH="0" baseline="0" noProof="0">
                <a:ln>
                  <a:noFill/>
                </a:ln>
                <a:solidFill>
                  <a:srgbClr val="000000"/>
                </a:solidFill>
                <a:effectLst/>
                <a:uLnTx/>
                <a:uFillTx/>
                <a:latin typeface="Arial"/>
                <a:ea typeface="Arial"/>
                <a:cs typeface="Arial"/>
              </a:rPr>
              <a:t> Browne</a:t>
            </a:r>
          </a:p>
        </p:txBody>
      </p:sp>
    </p:spTree>
    <p:extLst>
      <p:ext uri="{BB962C8B-B14F-4D97-AF65-F5344CB8AC3E}">
        <p14:creationId xmlns:p14="http://schemas.microsoft.com/office/powerpoint/2010/main" val="364910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358C8-F032-424F-90DD-5989FAB8B05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 sz="1467" b="0" i="0" u="none" strike="noStrike" kern="120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FDD670D5-1133-44EC-ACD8-DC3724C641E7}"/>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sp>
        <p:nvSpPr>
          <p:cNvPr id="189" name="Google Shape;634;p52">
            <a:extLst>
              <a:ext uri="{FF2B5EF4-FFF2-40B4-BE49-F238E27FC236}">
                <a16:creationId xmlns:a16="http://schemas.microsoft.com/office/drawing/2014/main" id="{6DF88F7D-4ED6-4EF8-A3BC-093434F8F0C4}"/>
              </a:ext>
            </a:extLst>
          </p:cNvPr>
          <p:cNvSpPr/>
          <p:nvPr/>
        </p:nvSpPr>
        <p:spPr>
          <a:xfrm>
            <a:off x="199367" y="212684"/>
            <a:ext cx="4436641" cy="728800"/>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0" name="Google Shape;635;p52">
            <a:extLst>
              <a:ext uri="{FF2B5EF4-FFF2-40B4-BE49-F238E27FC236}">
                <a16:creationId xmlns:a16="http://schemas.microsoft.com/office/drawing/2014/main" id="{DE6203D7-FB7D-445F-800B-EEB0E93AEE7E}"/>
              </a:ext>
            </a:extLst>
          </p:cNvPr>
          <p:cNvSpPr txBox="1">
            <a:spLocks/>
          </p:cNvSpPr>
          <p:nvPr/>
        </p:nvSpPr>
        <p:spPr>
          <a:xfrm>
            <a:off x="255187" y="-128097"/>
            <a:ext cx="9622077" cy="9968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Arial Black" panose="020B0A04020102020204" pitchFamily="34" charset="0"/>
                <a:cs typeface="Arial"/>
                <a:sym typeface="Arial"/>
              </a:rPr>
              <a:t>Concept Selection</a:t>
            </a:r>
            <a:endParaRPr kumimoji="0" lang="en-US" sz="2400" b="0" i="0" u="none" strike="noStrike" kern="0" cap="none" spc="0" normalizeH="0" baseline="0" noProof="0">
              <a:ln>
                <a:noFill/>
              </a:ln>
              <a:solidFill>
                <a:srgbClr val="000000"/>
              </a:solidFill>
              <a:effectLst/>
              <a:uLnTx/>
              <a:uFillTx/>
              <a:latin typeface="Arial Black" panose="020B0A04020102020204" pitchFamily="34" charset="0"/>
              <a:cs typeface="Arial"/>
              <a:sym typeface="Arial"/>
            </a:endParaRPr>
          </a:p>
        </p:txBody>
      </p:sp>
      <p:grpSp>
        <p:nvGrpSpPr>
          <p:cNvPr id="3" name="Group 2">
            <a:extLst>
              <a:ext uri="{FF2B5EF4-FFF2-40B4-BE49-F238E27FC236}">
                <a16:creationId xmlns:a16="http://schemas.microsoft.com/office/drawing/2014/main" id="{6F24C9D3-6109-426A-89BA-D09AA10A0C02}"/>
              </a:ext>
            </a:extLst>
          </p:cNvPr>
          <p:cNvGrpSpPr/>
          <p:nvPr/>
        </p:nvGrpSpPr>
        <p:grpSpPr>
          <a:xfrm>
            <a:off x="691124" y="1012426"/>
            <a:ext cx="10528395" cy="4657280"/>
            <a:chOff x="691124" y="1012426"/>
            <a:chExt cx="10528395" cy="4657280"/>
          </a:xfrm>
        </p:grpSpPr>
        <p:grpSp>
          <p:nvGrpSpPr>
            <p:cNvPr id="156" name="Group 155">
              <a:extLst>
                <a:ext uri="{FF2B5EF4-FFF2-40B4-BE49-F238E27FC236}">
                  <a16:creationId xmlns:a16="http://schemas.microsoft.com/office/drawing/2014/main" id="{2B2DFD4D-A3BC-4861-8308-D1EFFD8256F1}"/>
                </a:ext>
              </a:extLst>
            </p:cNvPr>
            <p:cNvGrpSpPr/>
            <p:nvPr/>
          </p:nvGrpSpPr>
          <p:grpSpPr>
            <a:xfrm>
              <a:off x="858822" y="1612233"/>
              <a:ext cx="3120441" cy="3314104"/>
              <a:chOff x="292957" y="1183722"/>
              <a:chExt cx="3705308" cy="4260934"/>
            </a:xfrm>
          </p:grpSpPr>
          <p:sp>
            <p:nvSpPr>
              <p:cNvPr id="191" name="Rectangle: Rounded Corners 190">
                <a:extLst>
                  <a:ext uri="{FF2B5EF4-FFF2-40B4-BE49-F238E27FC236}">
                    <a16:creationId xmlns:a16="http://schemas.microsoft.com/office/drawing/2014/main" id="{0C166246-719E-4A45-8090-BA5431B9AF3C}"/>
                  </a:ext>
                </a:extLst>
              </p:cNvPr>
              <p:cNvSpPr/>
              <p:nvPr/>
            </p:nvSpPr>
            <p:spPr>
              <a:xfrm>
                <a:off x="292957"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29" name="Group 228">
                <a:extLst>
                  <a:ext uri="{FF2B5EF4-FFF2-40B4-BE49-F238E27FC236}">
                    <a16:creationId xmlns:a16="http://schemas.microsoft.com/office/drawing/2014/main" id="{547530CE-93BE-46EA-8293-C32DCDF66789}"/>
                  </a:ext>
                </a:extLst>
              </p:cNvPr>
              <p:cNvGrpSpPr/>
              <p:nvPr/>
            </p:nvGrpSpPr>
            <p:grpSpPr>
              <a:xfrm>
                <a:off x="556591" y="3045402"/>
                <a:ext cx="3164141" cy="1297232"/>
                <a:chOff x="5258197" y="2304609"/>
                <a:chExt cx="6114383" cy="2322693"/>
              </a:xfrm>
            </p:grpSpPr>
            <p:sp>
              <p:nvSpPr>
                <p:cNvPr id="230" name="Oval 229">
                  <a:extLst>
                    <a:ext uri="{FF2B5EF4-FFF2-40B4-BE49-F238E27FC236}">
                      <a16:creationId xmlns:a16="http://schemas.microsoft.com/office/drawing/2014/main" id="{99F234D4-C44C-49E6-B5A5-7EC556559792}"/>
                    </a:ext>
                  </a:extLst>
                </p:cNvPr>
                <p:cNvSpPr/>
                <p:nvPr/>
              </p:nvSpPr>
              <p:spPr>
                <a:xfrm>
                  <a:off x="5797434" y="2580931"/>
                  <a:ext cx="2032542" cy="1950595"/>
                </a:xfrm>
                <a:prstGeom prst="ellipse">
                  <a:avLst/>
                </a:prstGeom>
                <a:solidFill>
                  <a:schemeClr val="accent5">
                    <a:lumMod val="40000"/>
                    <a:lumOff val="6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31" name="Group 230">
                  <a:extLst>
                    <a:ext uri="{FF2B5EF4-FFF2-40B4-BE49-F238E27FC236}">
                      <a16:creationId xmlns:a16="http://schemas.microsoft.com/office/drawing/2014/main" id="{4A969F3E-5E0D-446B-B4A2-83EA7953802C}"/>
                    </a:ext>
                  </a:extLst>
                </p:cNvPr>
                <p:cNvGrpSpPr/>
                <p:nvPr/>
              </p:nvGrpSpPr>
              <p:grpSpPr>
                <a:xfrm>
                  <a:off x="8515573" y="2404247"/>
                  <a:ext cx="2857007" cy="2223055"/>
                  <a:chOff x="8515573" y="2404247"/>
                  <a:chExt cx="2857007" cy="2223055"/>
                </a:xfrm>
              </p:grpSpPr>
              <p:sp>
                <p:nvSpPr>
                  <p:cNvPr id="253" name="Rectangle 252">
                    <a:extLst>
                      <a:ext uri="{FF2B5EF4-FFF2-40B4-BE49-F238E27FC236}">
                        <a16:creationId xmlns:a16="http://schemas.microsoft.com/office/drawing/2014/main" id="{EA3899A2-F9F5-43F1-AEB3-AD113EAAECDB}"/>
                      </a:ext>
                    </a:extLst>
                  </p:cNvPr>
                  <p:cNvSpPr/>
                  <p:nvPr/>
                </p:nvSpPr>
                <p:spPr>
                  <a:xfrm>
                    <a:off x="8548140" y="3498089"/>
                    <a:ext cx="2770684" cy="12358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4" name="Rectangle 253">
                    <a:extLst>
                      <a:ext uri="{FF2B5EF4-FFF2-40B4-BE49-F238E27FC236}">
                        <a16:creationId xmlns:a16="http://schemas.microsoft.com/office/drawing/2014/main" id="{A6D2CE3A-39E8-4B87-8FCE-5BFAFE6FBC84}"/>
                      </a:ext>
                    </a:extLst>
                  </p:cNvPr>
                  <p:cNvSpPr/>
                  <p:nvPr/>
                </p:nvSpPr>
                <p:spPr>
                  <a:xfrm>
                    <a:off x="8547786" y="4233004"/>
                    <a:ext cx="2782971" cy="9276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5" name="Rectangle 254">
                    <a:extLst>
                      <a:ext uri="{FF2B5EF4-FFF2-40B4-BE49-F238E27FC236}">
                        <a16:creationId xmlns:a16="http://schemas.microsoft.com/office/drawing/2014/main" id="{10A3AE4D-14FF-43D3-ACB8-DAF334C25D94}"/>
                      </a:ext>
                    </a:extLst>
                  </p:cNvPr>
                  <p:cNvSpPr/>
                  <p:nvPr/>
                </p:nvSpPr>
                <p:spPr>
                  <a:xfrm>
                    <a:off x="8579275" y="2881385"/>
                    <a:ext cx="2774526" cy="10071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56" name="Group 255">
                    <a:extLst>
                      <a:ext uri="{FF2B5EF4-FFF2-40B4-BE49-F238E27FC236}">
                        <a16:creationId xmlns:a16="http://schemas.microsoft.com/office/drawing/2014/main" id="{B4E32EC4-AEA1-4408-AFC3-9FC1361EB1B7}"/>
                      </a:ext>
                    </a:extLst>
                  </p:cNvPr>
                  <p:cNvGrpSpPr/>
                  <p:nvPr/>
                </p:nvGrpSpPr>
                <p:grpSpPr>
                  <a:xfrm rot="5400000">
                    <a:off x="8842331" y="2557909"/>
                    <a:ext cx="2223055" cy="1915731"/>
                    <a:chOff x="8992889" y="2580931"/>
                    <a:chExt cx="2256554" cy="1972460"/>
                  </a:xfrm>
                </p:grpSpPr>
                <p:sp>
                  <p:nvSpPr>
                    <p:cNvPr id="327" name="Oval 326">
                      <a:extLst>
                        <a:ext uri="{FF2B5EF4-FFF2-40B4-BE49-F238E27FC236}">
                          <a16:creationId xmlns:a16="http://schemas.microsoft.com/office/drawing/2014/main" id="{10C3A371-004A-4BBF-B915-93C945F0C7F2}"/>
                        </a:ext>
                      </a:extLst>
                    </p:cNvPr>
                    <p:cNvSpPr/>
                    <p:nvPr/>
                  </p:nvSpPr>
                  <p:spPr>
                    <a:xfrm>
                      <a:off x="110375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8" name="Rectangle 327">
                      <a:extLst>
                        <a:ext uri="{FF2B5EF4-FFF2-40B4-BE49-F238E27FC236}">
                          <a16:creationId xmlns:a16="http://schemas.microsoft.com/office/drawing/2014/main" id="{C48AE0F0-0D0C-4C7D-B2CA-CB9D83237DCB}"/>
                        </a:ext>
                      </a:extLst>
                    </p:cNvPr>
                    <p:cNvSpPr/>
                    <p:nvPr/>
                  </p:nvSpPr>
                  <p:spPr>
                    <a:xfrm>
                      <a:off x="9116224" y="2589367"/>
                      <a:ext cx="2003565" cy="195059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9" name="Oval 328">
                      <a:extLst>
                        <a:ext uri="{FF2B5EF4-FFF2-40B4-BE49-F238E27FC236}">
                          <a16:creationId xmlns:a16="http://schemas.microsoft.com/office/drawing/2014/main" id="{F71ABA0A-30F0-4276-8934-27E7AB994DB3}"/>
                        </a:ext>
                      </a:extLst>
                    </p:cNvPr>
                    <p:cNvSpPr/>
                    <p:nvPr/>
                  </p:nvSpPr>
                  <p:spPr>
                    <a:xfrm>
                      <a:off x="8992889" y="2580931"/>
                      <a:ext cx="211854" cy="197246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7" name="Group 256">
                    <a:extLst>
                      <a:ext uri="{FF2B5EF4-FFF2-40B4-BE49-F238E27FC236}">
                        <a16:creationId xmlns:a16="http://schemas.microsoft.com/office/drawing/2014/main" id="{C86BB4A3-E814-49E5-8B69-FCCDFA362CB1}"/>
                      </a:ext>
                    </a:extLst>
                  </p:cNvPr>
                  <p:cNvGrpSpPr/>
                  <p:nvPr/>
                </p:nvGrpSpPr>
                <p:grpSpPr>
                  <a:xfrm>
                    <a:off x="10916492" y="2721206"/>
                    <a:ext cx="456088" cy="1681692"/>
                    <a:chOff x="10561130" y="1103381"/>
                    <a:chExt cx="832300" cy="3197789"/>
                  </a:xfrm>
                </p:grpSpPr>
                <p:grpSp>
                  <p:nvGrpSpPr>
                    <p:cNvPr id="293" name="Group 292">
                      <a:extLst>
                        <a:ext uri="{FF2B5EF4-FFF2-40B4-BE49-F238E27FC236}">
                          <a16:creationId xmlns:a16="http://schemas.microsoft.com/office/drawing/2014/main" id="{C4ABC62B-CB6A-48A0-B0FD-5F0CF826AD7C}"/>
                        </a:ext>
                      </a:extLst>
                    </p:cNvPr>
                    <p:cNvGrpSpPr/>
                    <p:nvPr/>
                  </p:nvGrpSpPr>
                  <p:grpSpPr>
                    <a:xfrm>
                      <a:off x="10570461" y="1103381"/>
                      <a:ext cx="821872" cy="1081839"/>
                      <a:chOff x="10658017" y="-17219"/>
                      <a:chExt cx="821872" cy="1081839"/>
                    </a:xfrm>
                  </p:grpSpPr>
                  <p:sp>
                    <p:nvSpPr>
                      <p:cNvPr id="322" name="Freeform: Shape 321">
                        <a:extLst>
                          <a:ext uri="{FF2B5EF4-FFF2-40B4-BE49-F238E27FC236}">
                            <a16:creationId xmlns:a16="http://schemas.microsoft.com/office/drawing/2014/main" id="{9798F714-4101-48E7-BA3D-EE885077045B}"/>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23" name="Straight Connector 322">
                        <a:extLst>
                          <a:ext uri="{FF2B5EF4-FFF2-40B4-BE49-F238E27FC236}">
                            <a16:creationId xmlns:a16="http://schemas.microsoft.com/office/drawing/2014/main" id="{0B75283C-6E4F-49D0-AC95-78B83B03E610}"/>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24" name="Straight Connector 323">
                        <a:extLst>
                          <a:ext uri="{FF2B5EF4-FFF2-40B4-BE49-F238E27FC236}">
                            <a16:creationId xmlns:a16="http://schemas.microsoft.com/office/drawing/2014/main" id="{8F604539-6351-414D-AEE3-AE5A3E48D8F7}"/>
                          </a:ext>
                        </a:extLst>
                      </p:cNvPr>
                      <p:cNvCxnSpPr>
                        <a:cxnSpLocks/>
                      </p:cNvCxnSpPr>
                      <p:nvPr/>
                    </p:nvCxnSpPr>
                    <p:spPr>
                      <a:xfrm rot="5400000">
                        <a:off x="10323429" y="522931"/>
                        <a:ext cx="670713" cy="1538"/>
                      </a:xfrm>
                      <a:prstGeom prst="line">
                        <a:avLst/>
                      </a:prstGeom>
                      <a:ln w="38100"/>
                    </p:spPr>
                    <p:style>
                      <a:lnRef idx="2">
                        <a:schemeClr val="dk1"/>
                      </a:lnRef>
                      <a:fillRef idx="0">
                        <a:schemeClr val="dk1"/>
                      </a:fillRef>
                      <a:effectRef idx="1">
                        <a:schemeClr val="dk1"/>
                      </a:effectRef>
                      <a:fontRef idx="minor">
                        <a:schemeClr val="tx1"/>
                      </a:fontRef>
                    </p:style>
                  </p:cxnSp>
                  <p:sp>
                    <p:nvSpPr>
                      <p:cNvPr id="325" name="Arc 324">
                        <a:extLst>
                          <a:ext uri="{FF2B5EF4-FFF2-40B4-BE49-F238E27FC236}">
                            <a16:creationId xmlns:a16="http://schemas.microsoft.com/office/drawing/2014/main" id="{0261C61E-DBDD-4249-B131-9CE2552BFB30}"/>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6" name="Arc 325">
                        <a:extLst>
                          <a:ext uri="{FF2B5EF4-FFF2-40B4-BE49-F238E27FC236}">
                            <a16:creationId xmlns:a16="http://schemas.microsoft.com/office/drawing/2014/main" id="{11C540E4-6434-47E4-8E7D-410949C5EE2F}"/>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94" name="Rectangle 293">
                      <a:extLst>
                        <a:ext uri="{FF2B5EF4-FFF2-40B4-BE49-F238E27FC236}">
                          <a16:creationId xmlns:a16="http://schemas.microsoft.com/office/drawing/2014/main" id="{BC16515E-14CF-4001-BE30-7BAC70C6C21B}"/>
                        </a:ext>
                      </a:extLst>
                    </p:cNvPr>
                    <p:cNvSpPr/>
                    <p:nvPr/>
                  </p:nvSpPr>
                  <p:spPr>
                    <a:xfrm rot="5400000">
                      <a:off x="9884657" y="2710425"/>
                      <a:ext cx="2743122" cy="14716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95" name="Connector: Curved 294">
                      <a:extLst>
                        <a:ext uri="{FF2B5EF4-FFF2-40B4-BE49-F238E27FC236}">
                          <a16:creationId xmlns:a16="http://schemas.microsoft.com/office/drawing/2014/main" id="{C260B720-AB5E-466B-87C2-DED4288AEAAD}"/>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6" name="Connector: Curved 295">
                      <a:extLst>
                        <a:ext uri="{FF2B5EF4-FFF2-40B4-BE49-F238E27FC236}">
                          <a16:creationId xmlns:a16="http://schemas.microsoft.com/office/drawing/2014/main" id="{C81530DF-8F3D-4B6E-A615-9C98A6F2CC00}"/>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7" name="Connector: Curved 296">
                      <a:extLst>
                        <a:ext uri="{FF2B5EF4-FFF2-40B4-BE49-F238E27FC236}">
                          <a16:creationId xmlns:a16="http://schemas.microsoft.com/office/drawing/2014/main" id="{E9BBD5DF-DFA0-4655-A9BA-E58990BFCA14}"/>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8" name="Connector: Curved 297">
                      <a:extLst>
                        <a:ext uri="{FF2B5EF4-FFF2-40B4-BE49-F238E27FC236}">
                          <a16:creationId xmlns:a16="http://schemas.microsoft.com/office/drawing/2014/main" id="{20D51F3B-0575-4C3C-B807-9255051A36DE}"/>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9" name="Rectangle 298">
                      <a:extLst>
                        <a:ext uri="{FF2B5EF4-FFF2-40B4-BE49-F238E27FC236}">
                          <a16:creationId xmlns:a16="http://schemas.microsoft.com/office/drawing/2014/main" id="{5073FA9F-436F-47A1-B22C-797F3FF15C90}"/>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0" name="Rectangle 299">
                      <a:extLst>
                        <a:ext uri="{FF2B5EF4-FFF2-40B4-BE49-F238E27FC236}">
                          <a16:creationId xmlns:a16="http://schemas.microsoft.com/office/drawing/2014/main" id="{64D140C3-0AFC-4568-8BE2-E44D8A69C2BE}"/>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1" name="Rectangle 300">
                      <a:extLst>
                        <a:ext uri="{FF2B5EF4-FFF2-40B4-BE49-F238E27FC236}">
                          <a16:creationId xmlns:a16="http://schemas.microsoft.com/office/drawing/2014/main" id="{65FA9903-20CA-47D1-A03C-0A0B827E935B}"/>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2" name="Rectangle 301">
                      <a:extLst>
                        <a:ext uri="{FF2B5EF4-FFF2-40B4-BE49-F238E27FC236}">
                          <a16:creationId xmlns:a16="http://schemas.microsoft.com/office/drawing/2014/main" id="{E3EAE57C-E0FD-4920-856E-D3CB9A897C41}"/>
                        </a:ext>
                      </a:extLst>
                    </p:cNvPr>
                    <p:cNvSpPr/>
                    <p:nvPr/>
                  </p:nvSpPr>
                  <p:spPr>
                    <a:xfrm rot="5400000">
                      <a:off x="11131055" y="3604866"/>
                      <a:ext cx="45719" cy="32946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3" name="Rectangle 302">
                      <a:extLst>
                        <a:ext uri="{FF2B5EF4-FFF2-40B4-BE49-F238E27FC236}">
                          <a16:creationId xmlns:a16="http://schemas.microsoft.com/office/drawing/2014/main" id="{AC0560C0-AE3C-43F5-A252-7DB84D82FC5D}"/>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304" name="Group 303">
                      <a:extLst>
                        <a:ext uri="{FF2B5EF4-FFF2-40B4-BE49-F238E27FC236}">
                          <a16:creationId xmlns:a16="http://schemas.microsoft.com/office/drawing/2014/main" id="{0DF7F25D-7039-47F2-B708-BA7AFFB30982}"/>
                        </a:ext>
                      </a:extLst>
                    </p:cNvPr>
                    <p:cNvGrpSpPr/>
                    <p:nvPr/>
                  </p:nvGrpSpPr>
                  <p:grpSpPr>
                    <a:xfrm>
                      <a:off x="10571557" y="1788237"/>
                      <a:ext cx="821873" cy="1081839"/>
                      <a:chOff x="10658016" y="-17219"/>
                      <a:chExt cx="821873" cy="1081839"/>
                    </a:xfrm>
                  </p:grpSpPr>
                  <p:sp>
                    <p:nvSpPr>
                      <p:cNvPr id="317" name="Freeform: Shape 316">
                        <a:extLst>
                          <a:ext uri="{FF2B5EF4-FFF2-40B4-BE49-F238E27FC236}">
                            <a16:creationId xmlns:a16="http://schemas.microsoft.com/office/drawing/2014/main" id="{7E5841C6-2A5A-41D0-AC2F-D8A72F081F97}"/>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18" name="Straight Connector 317">
                        <a:extLst>
                          <a:ext uri="{FF2B5EF4-FFF2-40B4-BE49-F238E27FC236}">
                            <a16:creationId xmlns:a16="http://schemas.microsoft.com/office/drawing/2014/main" id="{4D37E07B-1F62-49E8-A586-57B56C4AA1E2}"/>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19" name="Straight Connector 318">
                        <a:extLst>
                          <a:ext uri="{FF2B5EF4-FFF2-40B4-BE49-F238E27FC236}">
                            <a16:creationId xmlns:a16="http://schemas.microsoft.com/office/drawing/2014/main" id="{9F50E5DD-C69A-450E-A3C7-B26B4F0F8875}"/>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20" name="Arc 319">
                        <a:extLst>
                          <a:ext uri="{FF2B5EF4-FFF2-40B4-BE49-F238E27FC236}">
                            <a16:creationId xmlns:a16="http://schemas.microsoft.com/office/drawing/2014/main" id="{D92C1734-3812-4526-8D18-25398B181FD2}"/>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1" name="Arc 320">
                        <a:extLst>
                          <a:ext uri="{FF2B5EF4-FFF2-40B4-BE49-F238E27FC236}">
                            <a16:creationId xmlns:a16="http://schemas.microsoft.com/office/drawing/2014/main" id="{5FE0ECD6-A893-4987-8A9A-B104EC3A97CD}"/>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05" name="Group 304">
                      <a:extLst>
                        <a:ext uri="{FF2B5EF4-FFF2-40B4-BE49-F238E27FC236}">
                          <a16:creationId xmlns:a16="http://schemas.microsoft.com/office/drawing/2014/main" id="{94256043-33FC-4405-B197-15FE55DAD265}"/>
                        </a:ext>
                      </a:extLst>
                    </p:cNvPr>
                    <p:cNvGrpSpPr/>
                    <p:nvPr/>
                  </p:nvGrpSpPr>
                  <p:grpSpPr>
                    <a:xfrm>
                      <a:off x="10561130" y="2485553"/>
                      <a:ext cx="821873" cy="1081839"/>
                      <a:chOff x="10658016" y="-17219"/>
                      <a:chExt cx="821873" cy="1081839"/>
                    </a:xfrm>
                  </p:grpSpPr>
                  <p:sp>
                    <p:nvSpPr>
                      <p:cNvPr id="312" name="Freeform: Shape 311">
                        <a:extLst>
                          <a:ext uri="{FF2B5EF4-FFF2-40B4-BE49-F238E27FC236}">
                            <a16:creationId xmlns:a16="http://schemas.microsoft.com/office/drawing/2014/main" id="{CA322B23-D092-46FA-A2CB-C40A7EC4B437}"/>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13" name="Straight Connector 312">
                        <a:extLst>
                          <a:ext uri="{FF2B5EF4-FFF2-40B4-BE49-F238E27FC236}">
                            <a16:creationId xmlns:a16="http://schemas.microsoft.com/office/drawing/2014/main" id="{F2035F60-293E-45F5-B460-5C5BC8B1BD3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14" name="Straight Connector 313">
                        <a:extLst>
                          <a:ext uri="{FF2B5EF4-FFF2-40B4-BE49-F238E27FC236}">
                            <a16:creationId xmlns:a16="http://schemas.microsoft.com/office/drawing/2014/main" id="{D3C3CE91-A5F2-4E4C-8F12-5BBE3264D046}"/>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15" name="Arc 314">
                        <a:extLst>
                          <a:ext uri="{FF2B5EF4-FFF2-40B4-BE49-F238E27FC236}">
                            <a16:creationId xmlns:a16="http://schemas.microsoft.com/office/drawing/2014/main" id="{E48CE3D9-33B6-46B3-A0E2-FA9AA8A607D4}"/>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6" name="Arc 315">
                        <a:extLst>
                          <a:ext uri="{FF2B5EF4-FFF2-40B4-BE49-F238E27FC236}">
                            <a16:creationId xmlns:a16="http://schemas.microsoft.com/office/drawing/2014/main" id="{8B1B1B36-9C56-48E4-A6F9-B620BFF5C5F8}"/>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06" name="Group 305">
                      <a:extLst>
                        <a:ext uri="{FF2B5EF4-FFF2-40B4-BE49-F238E27FC236}">
                          <a16:creationId xmlns:a16="http://schemas.microsoft.com/office/drawing/2014/main" id="{CEDF6835-0D26-431A-8B67-2703631A4D80}"/>
                        </a:ext>
                      </a:extLst>
                    </p:cNvPr>
                    <p:cNvGrpSpPr/>
                    <p:nvPr/>
                  </p:nvGrpSpPr>
                  <p:grpSpPr>
                    <a:xfrm>
                      <a:off x="10568218" y="3219331"/>
                      <a:ext cx="821873" cy="1081839"/>
                      <a:chOff x="10658016" y="-17219"/>
                      <a:chExt cx="821873" cy="1081839"/>
                    </a:xfrm>
                  </p:grpSpPr>
                  <p:sp>
                    <p:nvSpPr>
                      <p:cNvPr id="307" name="Freeform: Shape 306">
                        <a:extLst>
                          <a:ext uri="{FF2B5EF4-FFF2-40B4-BE49-F238E27FC236}">
                            <a16:creationId xmlns:a16="http://schemas.microsoft.com/office/drawing/2014/main" id="{9E6AD61D-9194-4FF4-8341-0B1F487FE721}"/>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08" name="Straight Connector 307">
                        <a:extLst>
                          <a:ext uri="{FF2B5EF4-FFF2-40B4-BE49-F238E27FC236}">
                            <a16:creationId xmlns:a16="http://schemas.microsoft.com/office/drawing/2014/main" id="{40D04CC7-5C79-47AC-8115-8DBAF7B2403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309" name="Straight Connector 308">
                        <a:extLst>
                          <a:ext uri="{FF2B5EF4-FFF2-40B4-BE49-F238E27FC236}">
                            <a16:creationId xmlns:a16="http://schemas.microsoft.com/office/drawing/2014/main" id="{BA9BBEA7-224E-4DD1-BEC0-1B628AE3C6FA}"/>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310" name="Arc 309">
                        <a:extLst>
                          <a:ext uri="{FF2B5EF4-FFF2-40B4-BE49-F238E27FC236}">
                            <a16:creationId xmlns:a16="http://schemas.microsoft.com/office/drawing/2014/main" id="{A69EB1EF-7180-4CFC-AF6F-8EB46FCE0712}"/>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1" name="Arc 310">
                        <a:extLst>
                          <a:ext uri="{FF2B5EF4-FFF2-40B4-BE49-F238E27FC236}">
                            <a16:creationId xmlns:a16="http://schemas.microsoft.com/office/drawing/2014/main" id="{B86E087E-6E70-4919-8513-226F6FE88526}"/>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58" name="Group 257">
                    <a:extLst>
                      <a:ext uri="{FF2B5EF4-FFF2-40B4-BE49-F238E27FC236}">
                        <a16:creationId xmlns:a16="http://schemas.microsoft.com/office/drawing/2014/main" id="{19819EFC-99D1-4AE3-AFDB-EDFB8FD694DE}"/>
                      </a:ext>
                    </a:extLst>
                  </p:cNvPr>
                  <p:cNvGrpSpPr/>
                  <p:nvPr/>
                </p:nvGrpSpPr>
                <p:grpSpPr>
                  <a:xfrm flipH="1">
                    <a:off x="8515573" y="2719576"/>
                    <a:ext cx="456087" cy="1681688"/>
                    <a:chOff x="10561130" y="1103381"/>
                    <a:chExt cx="832300" cy="3197789"/>
                  </a:xfrm>
                </p:grpSpPr>
                <p:sp>
                  <p:nvSpPr>
                    <p:cNvPr id="259" name="Rectangle 258">
                      <a:extLst>
                        <a:ext uri="{FF2B5EF4-FFF2-40B4-BE49-F238E27FC236}">
                          <a16:creationId xmlns:a16="http://schemas.microsoft.com/office/drawing/2014/main" id="{2762DC8E-E3AD-4878-9A87-9070BBFC6F58}"/>
                        </a:ext>
                      </a:extLst>
                    </p:cNvPr>
                    <p:cNvSpPr/>
                    <p:nvPr/>
                  </p:nvSpPr>
                  <p:spPr>
                    <a:xfrm rot="5400000">
                      <a:off x="11117125" y="149015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60" name="Group 259">
                      <a:extLst>
                        <a:ext uri="{FF2B5EF4-FFF2-40B4-BE49-F238E27FC236}">
                          <a16:creationId xmlns:a16="http://schemas.microsoft.com/office/drawing/2014/main" id="{1C491F97-41E4-4419-A141-BA993A19F33C}"/>
                        </a:ext>
                      </a:extLst>
                    </p:cNvPr>
                    <p:cNvGrpSpPr/>
                    <p:nvPr/>
                  </p:nvGrpSpPr>
                  <p:grpSpPr>
                    <a:xfrm>
                      <a:off x="10570460" y="1103381"/>
                      <a:ext cx="821873" cy="1081839"/>
                      <a:chOff x="10658016" y="-17219"/>
                      <a:chExt cx="821873" cy="1081839"/>
                    </a:xfrm>
                  </p:grpSpPr>
                  <p:sp>
                    <p:nvSpPr>
                      <p:cNvPr id="288" name="Freeform: Shape 287">
                        <a:extLst>
                          <a:ext uri="{FF2B5EF4-FFF2-40B4-BE49-F238E27FC236}">
                            <a16:creationId xmlns:a16="http://schemas.microsoft.com/office/drawing/2014/main" id="{45F1E737-FC63-4C55-9382-B40F83447548}"/>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89" name="Straight Connector 288">
                        <a:extLst>
                          <a:ext uri="{FF2B5EF4-FFF2-40B4-BE49-F238E27FC236}">
                            <a16:creationId xmlns:a16="http://schemas.microsoft.com/office/drawing/2014/main" id="{E116CF73-9765-4B06-B403-F79FCE9F2A3D}"/>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90" name="Straight Connector 289">
                        <a:extLst>
                          <a:ext uri="{FF2B5EF4-FFF2-40B4-BE49-F238E27FC236}">
                            <a16:creationId xmlns:a16="http://schemas.microsoft.com/office/drawing/2014/main" id="{FB81B249-9A9E-4193-81EB-7A033B4AA624}"/>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91" name="Arc 290">
                        <a:extLst>
                          <a:ext uri="{FF2B5EF4-FFF2-40B4-BE49-F238E27FC236}">
                            <a16:creationId xmlns:a16="http://schemas.microsoft.com/office/drawing/2014/main" id="{E86CC04D-110E-4154-80E4-137D667CED53}"/>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2" name="Arc 291">
                        <a:extLst>
                          <a:ext uri="{FF2B5EF4-FFF2-40B4-BE49-F238E27FC236}">
                            <a16:creationId xmlns:a16="http://schemas.microsoft.com/office/drawing/2014/main" id="{A0ABC416-65AA-414A-89E7-969DF1152A63}"/>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61" name="Rectangle 260">
                      <a:extLst>
                        <a:ext uri="{FF2B5EF4-FFF2-40B4-BE49-F238E27FC236}">
                          <a16:creationId xmlns:a16="http://schemas.microsoft.com/office/drawing/2014/main" id="{0855EACC-94C3-4559-999D-84DDC0D8DD8F}"/>
                        </a:ext>
                      </a:extLst>
                    </p:cNvPr>
                    <p:cNvSpPr/>
                    <p:nvPr/>
                  </p:nvSpPr>
                  <p:spPr>
                    <a:xfrm rot="5400000">
                      <a:off x="9881790" y="2713291"/>
                      <a:ext cx="2746224" cy="144539"/>
                    </a:xfrm>
                    <a:prstGeom prst="rect">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62" name="Connector: Curved 261">
                      <a:extLst>
                        <a:ext uri="{FF2B5EF4-FFF2-40B4-BE49-F238E27FC236}">
                          <a16:creationId xmlns:a16="http://schemas.microsoft.com/office/drawing/2014/main" id="{6E995C7C-3DAD-4D55-8244-874D2E942985}"/>
                        </a:ext>
                      </a:extLst>
                    </p:cNvPr>
                    <p:cNvCxnSpPr/>
                    <p:nvPr/>
                  </p:nvCxnSpPr>
                  <p:spPr>
                    <a:xfrm rot="5400000" flipH="1">
                      <a:off x="10928103" y="1711927"/>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3" name="Connector: Curved 262">
                      <a:extLst>
                        <a:ext uri="{FF2B5EF4-FFF2-40B4-BE49-F238E27FC236}">
                          <a16:creationId xmlns:a16="http://schemas.microsoft.com/office/drawing/2014/main" id="{F4A31933-E2DD-42CD-B18E-AB1448708BC2}"/>
                        </a:ext>
                      </a:extLst>
                    </p:cNvPr>
                    <p:cNvCxnSpPr>
                      <a:cxnSpLocks/>
                    </p:cNvCxnSpPr>
                    <p:nvPr/>
                  </p:nvCxnSpPr>
                  <p:spPr>
                    <a:xfrm rot="5400000" flipH="1">
                      <a:off x="10943648" y="2372523"/>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4" name="Connector: Curved 263">
                      <a:extLst>
                        <a:ext uri="{FF2B5EF4-FFF2-40B4-BE49-F238E27FC236}">
                          <a16:creationId xmlns:a16="http://schemas.microsoft.com/office/drawing/2014/main" id="{C2394315-19AD-4E4F-B8A6-2353AD362A47}"/>
                        </a:ext>
                      </a:extLst>
                    </p:cNvPr>
                    <p:cNvCxnSpPr>
                      <a:cxnSpLocks/>
                    </p:cNvCxnSpPr>
                    <p:nvPr/>
                  </p:nvCxnSpPr>
                  <p:spPr>
                    <a:xfrm rot="5400000" flipH="1">
                      <a:off x="10943648" y="3099735"/>
                      <a:ext cx="388586" cy="264260"/>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5" name="Connector: Curved 264">
                      <a:extLst>
                        <a:ext uri="{FF2B5EF4-FFF2-40B4-BE49-F238E27FC236}">
                          <a16:creationId xmlns:a16="http://schemas.microsoft.com/office/drawing/2014/main" id="{30E9408D-1663-49E1-B6CC-FE5A4502AEF8}"/>
                        </a:ext>
                      </a:extLst>
                    </p:cNvPr>
                    <p:cNvCxnSpPr>
                      <a:cxnSpLocks/>
                    </p:cNvCxnSpPr>
                    <p:nvPr/>
                  </p:nvCxnSpPr>
                  <p:spPr>
                    <a:xfrm rot="5400000" flipH="1">
                      <a:off x="10960300" y="3753670"/>
                      <a:ext cx="316420" cy="272032"/>
                    </a:xfrm>
                    <a:prstGeom prst="curvedConnector3">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8DB03D1A-2FFA-4839-A47C-49790CCBAF0B}"/>
                        </a:ext>
                      </a:extLst>
                    </p:cNvPr>
                    <p:cNvSpPr/>
                    <p:nvPr/>
                  </p:nvSpPr>
                  <p:spPr>
                    <a:xfrm rot="5400000">
                      <a:off x="11117126" y="2189608"/>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7" name="Rectangle 266">
                      <a:extLst>
                        <a:ext uri="{FF2B5EF4-FFF2-40B4-BE49-F238E27FC236}">
                          <a16:creationId xmlns:a16="http://schemas.microsoft.com/office/drawing/2014/main" id="{33147CBF-213A-4B6E-8632-C33E8BCC3DFB}"/>
                        </a:ext>
                      </a:extLst>
                    </p:cNvPr>
                    <p:cNvSpPr/>
                    <p:nvPr/>
                  </p:nvSpPr>
                  <p:spPr>
                    <a:xfrm rot="5400000">
                      <a:off x="11109354" y="2883513"/>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8" name="Rectangle 267">
                      <a:extLst>
                        <a:ext uri="{FF2B5EF4-FFF2-40B4-BE49-F238E27FC236}">
                          <a16:creationId xmlns:a16="http://schemas.microsoft.com/office/drawing/2014/main" id="{D4C6020E-0B38-4786-BE9A-D6DD21259D41}"/>
                        </a:ext>
                      </a:extLst>
                    </p:cNvPr>
                    <p:cNvSpPr/>
                    <p:nvPr/>
                  </p:nvSpPr>
                  <p:spPr>
                    <a:xfrm rot="5400000">
                      <a:off x="11132670" y="3621826"/>
                      <a:ext cx="61064" cy="3108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9" name="Rectangle 268">
                      <a:extLst>
                        <a:ext uri="{FF2B5EF4-FFF2-40B4-BE49-F238E27FC236}">
                          <a16:creationId xmlns:a16="http://schemas.microsoft.com/office/drawing/2014/main" id="{BCA8B2DF-CE28-4A1F-B4F4-CD1C66674DDE}"/>
                        </a:ext>
                      </a:extLst>
                    </p:cNvPr>
                    <p:cNvSpPr/>
                    <p:nvPr/>
                  </p:nvSpPr>
                  <p:spPr>
                    <a:xfrm rot="5400000">
                      <a:off x="10209784" y="3058664"/>
                      <a:ext cx="2081712" cy="46634"/>
                    </a:xfrm>
                    <a:prstGeom prst="rect">
                      <a:avLst/>
                    </a:prstGeom>
                    <a:solidFill>
                      <a:schemeClr val="accent4"/>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70" name="Group 269">
                      <a:extLst>
                        <a:ext uri="{FF2B5EF4-FFF2-40B4-BE49-F238E27FC236}">
                          <a16:creationId xmlns:a16="http://schemas.microsoft.com/office/drawing/2014/main" id="{50A708FD-176C-4CC4-93B4-7F8DD86D096F}"/>
                        </a:ext>
                      </a:extLst>
                    </p:cNvPr>
                    <p:cNvGrpSpPr/>
                    <p:nvPr/>
                  </p:nvGrpSpPr>
                  <p:grpSpPr>
                    <a:xfrm>
                      <a:off x="10571557" y="1788237"/>
                      <a:ext cx="821873" cy="1081839"/>
                      <a:chOff x="10658016" y="-17219"/>
                      <a:chExt cx="821873" cy="1081839"/>
                    </a:xfrm>
                  </p:grpSpPr>
                  <p:sp>
                    <p:nvSpPr>
                      <p:cNvPr id="283" name="Freeform: Shape 282">
                        <a:extLst>
                          <a:ext uri="{FF2B5EF4-FFF2-40B4-BE49-F238E27FC236}">
                            <a16:creationId xmlns:a16="http://schemas.microsoft.com/office/drawing/2014/main" id="{606E9755-632F-47BB-A321-157B1416EFB2}"/>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84" name="Straight Connector 283">
                        <a:extLst>
                          <a:ext uri="{FF2B5EF4-FFF2-40B4-BE49-F238E27FC236}">
                            <a16:creationId xmlns:a16="http://schemas.microsoft.com/office/drawing/2014/main" id="{02BA8E11-5732-48DC-B036-39C2050E4D47}"/>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85" name="Straight Connector 284">
                        <a:extLst>
                          <a:ext uri="{FF2B5EF4-FFF2-40B4-BE49-F238E27FC236}">
                            <a16:creationId xmlns:a16="http://schemas.microsoft.com/office/drawing/2014/main" id="{E5636B92-2DC4-4AFC-BD0F-6B845CBCD8E8}"/>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86" name="Arc 285">
                        <a:extLst>
                          <a:ext uri="{FF2B5EF4-FFF2-40B4-BE49-F238E27FC236}">
                            <a16:creationId xmlns:a16="http://schemas.microsoft.com/office/drawing/2014/main" id="{CFB7F6CC-694C-4093-927B-AFFB8B5A2521}"/>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7" name="Arc 286">
                        <a:extLst>
                          <a:ext uri="{FF2B5EF4-FFF2-40B4-BE49-F238E27FC236}">
                            <a16:creationId xmlns:a16="http://schemas.microsoft.com/office/drawing/2014/main" id="{FFAF7150-23F4-4BB7-9137-ADD2FCFB7E46}"/>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71" name="Group 270">
                      <a:extLst>
                        <a:ext uri="{FF2B5EF4-FFF2-40B4-BE49-F238E27FC236}">
                          <a16:creationId xmlns:a16="http://schemas.microsoft.com/office/drawing/2014/main" id="{3CFD5608-3762-43FC-B309-2AB927AF4242}"/>
                        </a:ext>
                      </a:extLst>
                    </p:cNvPr>
                    <p:cNvGrpSpPr/>
                    <p:nvPr/>
                  </p:nvGrpSpPr>
                  <p:grpSpPr>
                    <a:xfrm>
                      <a:off x="10561130" y="2485553"/>
                      <a:ext cx="821873" cy="1081839"/>
                      <a:chOff x="10658016" y="-17219"/>
                      <a:chExt cx="821873" cy="1081839"/>
                    </a:xfrm>
                  </p:grpSpPr>
                  <p:sp>
                    <p:nvSpPr>
                      <p:cNvPr id="278" name="Freeform: Shape 277">
                        <a:extLst>
                          <a:ext uri="{FF2B5EF4-FFF2-40B4-BE49-F238E27FC236}">
                            <a16:creationId xmlns:a16="http://schemas.microsoft.com/office/drawing/2014/main" id="{348DAA9C-B505-4689-A9C9-F044D89254D0}"/>
                          </a:ext>
                        </a:extLst>
                      </p:cNvPr>
                      <p:cNvSpPr/>
                      <p:nvPr/>
                    </p:nvSpPr>
                    <p:spPr>
                      <a:xfrm rot="158065">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79" name="Straight Connector 278">
                        <a:extLst>
                          <a:ext uri="{FF2B5EF4-FFF2-40B4-BE49-F238E27FC236}">
                            <a16:creationId xmlns:a16="http://schemas.microsoft.com/office/drawing/2014/main" id="{B2FA84FB-932B-4AE8-BB2F-ABB0022BC221}"/>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80" name="Straight Connector 279">
                        <a:extLst>
                          <a:ext uri="{FF2B5EF4-FFF2-40B4-BE49-F238E27FC236}">
                            <a16:creationId xmlns:a16="http://schemas.microsoft.com/office/drawing/2014/main" id="{4506B181-A21B-416C-AF35-BDEBC176F2A1}"/>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81" name="Arc 280">
                        <a:extLst>
                          <a:ext uri="{FF2B5EF4-FFF2-40B4-BE49-F238E27FC236}">
                            <a16:creationId xmlns:a16="http://schemas.microsoft.com/office/drawing/2014/main" id="{142F15F7-EE28-4555-B720-9BF41C468E8E}"/>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2" name="Arc 281">
                        <a:extLst>
                          <a:ext uri="{FF2B5EF4-FFF2-40B4-BE49-F238E27FC236}">
                            <a16:creationId xmlns:a16="http://schemas.microsoft.com/office/drawing/2014/main" id="{38A5655B-92C2-41BE-9FBE-694C5B30C801}"/>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72" name="Group 271">
                      <a:extLst>
                        <a:ext uri="{FF2B5EF4-FFF2-40B4-BE49-F238E27FC236}">
                          <a16:creationId xmlns:a16="http://schemas.microsoft.com/office/drawing/2014/main" id="{000F3114-84F9-4165-80DC-B2C0264E5F06}"/>
                        </a:ext>
                      </a:extLst>
                    </p:cNvPr>
                    <p:cNvGrpSpPr/>
                    <p:nvPr/>
                  </p:nvGrpSpPr>
                  <p:grpSpPr>
                    <a:xfrm>
                      <a:off x="10568218" y="3219331"/>
                      <a:ext cx="821873" cy="1081839"/>
                      <a:chOff x="10658016" y="-17219"/>
                      <a:chExt cx="821873" cy="1081839"/>
                    </a:xfrm>
                  </p:grpSpPr>
                  <p:sp>
                    <p:nvSpPr>
                      <p:cNvPr id="273" name="Freeform: Shape 272">
                        <a:extLst>
                          <a:ext uri="{FF2B5EF4-FFF2-40B4-BE49-F238E27FC236}">
                            <a16:creationId xmlns:a16="http://schemas.microsoft.com/office/drawing/2014/main" id="{A50A7D68-9270-43D0-BF8A-1B5B0EA99C31}"/>
                          </a:ext>
                        </a:extLst>
                      </p:cNvPr>
                      <p:cNvSpPr/>
                      <p:nvPr/>
                    </p:nvSpPr>
                    <p:spPr>
                      <a:xfrm>
                        <a:off x="10664260" y="266702"/>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74" name="Straight Connector 273">
                        <a:extLst>
                          <a:ext uri="{FF2B5EF4-FFF2-40B4-BE49-F238E27FC236}">
                            <a16:creationId xmlns:a16="http://schemas.microsoft.com/office/drawing/2014/main" id="{D7EEAE60-D05C-4A79-AF37-A679A800D536}"/>
                          </a:ext>
                        </a:extLst>
                      </p:cNvPr>
                      <p:cNvCxnSpPr>
                        <a:cxnSpLocks/>
                      </p:cNvCxnSpPr>
                      <p:nvPr/>
                    </p:nvCxnSpPr>
                    <p:spPr>
                      <a:xfrm rot="5400000">
                        <a:off x="10944209" y="523700"/>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75" name="Straight Connector 274">
                        <a:extLst>
                          <a:ext uri="{FF2B5EF4-FFF2-40B4-BE49-F238E27FC236}">
                            <a16:creationId xmlns:a16="http://schemas.microsoft.com/office/drawing/2014/main" id="{4B2B2D14-96C2-4D4F-ABA8-0A41908069C5}"/>
                          </a:ext>
                        </a:extLst>
                      </p:cNvPr>
                      <p:cNvCxnSpPr>
                        <a:cxnSpLocks/>
                      </p:cNvCxnSpPr>
                      <p:nvPr/>
                    </p:nvCxnSpPr>
                    <p:spPr>
                      <a:xfrm rot="5400000">
                        <a:off x="10323428" y="522932"/>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76" name="Arc 275">
                        <a:extLst>
                          <a:ext uri="{FF2B5EF4-FFF2-40B4-BE49-F238E27FC236}">
                            <a16:creationId xmlns:a16="http://schemas.microsoft.com/office/drawing/2014/main" id="{2F3AB09B-6A4E-48D9-9169-0221EC9123EB}"/>
                          </a:ext>
                        </a:extLst>
                      </p:cNvPr>
                      <p:cNvSpPr/>
                      <p:nvPr/>
                    </p:nvSpPr>
                    <p:spPr>
                      <a:xfrm rot="10800000">
                        <a:off x="10662889" y="-17219"/>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7" name="Arc 276">
                        <a:extLst>
                          <a:ext uri="{FF2B5EF4-FFF2-40B4-BE49-F238E27FC236}">
                            <a16:creationId xmlns:a16="http://schemas.microsoft.com/office/drawing/2014/main" id="{D7A6BFEE-A21F-41AD-95FF-78365E915BE3}"/>
                          </a:ext>
                        </a:extLst>
                      </p:cNvPr>
                      <p:cNvSpPr/>
                      <p:nvPr/>
                    </p:nvSpPr>
                    <p:spPr>
                      <a:xfrm flipH="1">
                        <a:off x="10662889" y="653495"/>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grpSp>
            <p:sp>
              <p:nvSpPr>
                <p:cNvPr id="232" name="Rectangle 231">
                  <a:extLst>
                    <a:ext uri="{FF2B5EF4-FFF2-40B4-BE49-F238E27FC236}">
                      <a16:creationId xmlns:a16="http://schemas.microsoft.com/office/drawing/2014/main" id="{66999EDC-2125-4DCB-BB45-1D16B467B96C}"/>
                    </a:ext>
                  </a:extLst>
                </p:cNvPr>
                <p:cNvSpPr/>
                <p:nvPr/>
              </p:nvSpPr>
              <p:spPr>
                <a:xfrm>
                  <a:off x="5310027" y="2358661"/>
                  <a:ext cx="2987692" cy="108103"/>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33" name="Group 232">
                  <a:extLst>
                    <a:ext uri="{FF2B5EF4-FFF2-40B4-BE49-F238E27FC236}">
                      <a16:creationId xmlns:a16="http://schemas.microsoft.com/office/drawing/2014/main" id="{771D572E-0694-454D-AD38-25266289C448}"/>
                    </a:ext>
                  </a:extLst>
                </p:cNvPr>
                <p:cNvGrpSpPr/>
                <p:nvPr/>
              </p:nvGrpSpPr>
              <p:grpSpPr>
                <a:xfrm>
                  <a:off x="7847344" y="2304609"/>
                  <a:ext cx="524606" cy="1500228"/>
                  <a:chOff x="4744562" y="355447"/>
                  <a:chExt cx="957335" cy="2852729"/>
                </a:xfrm>
              </p:grpSpPr>
              <p:grpSp>
                <p:nvGrpSpPr>
                  <p:cNvPr id="244" name="Group 243">
                    <a:extLst>
                      <a:ext uri="{FF2B5EF4-FFF2-40B4-BE49-F238E27FC236}">
                        <a16:creationId xmlns:a16="http://schemas.microsoft.com/office/drawing/2014/main" id="{C105CCA4-3C5F-4348-9595-5B8714756AB8}"/>
                      </a:ext>
                    </a:extLst>
                  </p:cNvPr>
                  <p:cNvGrpSpPr/>
                  <p:nvPr/>
                </p:nvGrpSpPr>
                <p:grpSpPr>
                  <a:xfrm>
                    <a:off x="4744562" y="2126337"/>
                    <a:ext cx="821873" cy="1081839"/>
                    <a:chOff x="4387032" y="3561496"/>
                    <a:chExt cx="821873" cy="1081839"/>
                  </a:xfrm>
                </p:grpSpPr>
                <p:sp>
                  <p:nvSpPr>
                    <p:cNvPr id="248" name="Freeform: Shape 247">
                      <a:extLst>
                        <a:ext uri="{FF2B5EF4-FFF2-40B4-BE49-F238E27FC236}">
                          <a16:creationId xmlns:a16="http://schemas.microsoft.com/office/drawing/2014/main" id="{844E55B0-84D3-4F7C-9D28-FB5623286FEB}"/>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49" name="Straight Connector 248">
                      <a:extLst>
                        <a:ext uri="{FF2B5EF4-FFF2-40B4-BE49-F238E27FC236}">
                          <a16:creationId xmlns:a16="http://schemas.microsoft.com/office/drawing/2014/main" id="{69B53F49-BC8E-44ED-9A49-B305C6FA534C}"/>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50" name="Straight Connector 249">
                      <a:extLst>
                        <a:ext uri="{FF2B5EF4-FFF2-40B4-BE49-F238E27FC236}">
                          <a16:creationId xmlns:a16="http://schemas.microsoft.com/office/drawing/2014/main" id="{6C89300A-769C-424A-ADF7-D5C127A51D0B}"/>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51" name="Arc 250">
                      <a:extLst>
                        <a:ext uri="{FF2B5EF4-FFF2-40B4-BE49-F238E27FC236}">
                          <a16:creationId xmlns:a16="http://schemas.microsoft.com/office/drawing/2014/main" id="{D0586416-7DD3-4089-9CA7-5CA18B216E41}"/>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 name="Arc 251">
                      <a:extLst>
                        <a:ext uri="{FF2B5EF4-FFF2-40B4-BE49-F238E27FC236}">
                          <a16:creationId xmlns:a16="http://schemas.microsoft.com/office/drawing/2014/main" id="{91B09BB7-CD64-4E91-916E-45B0DBA133F4}"/>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45" name="Rectangle 244">
                    <a:extLst>
                      <a:ext uri="{FF2B5EF4-FFF2-40B4-BE49-F238E27FC236}">
                        <a16:creationId xmlns:a16="http://schemas.microsoft.com/office/drawing/2014/main" id="{85B1934E-782B-44B2-B582-0A0E97C7DBF2}"/>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6" name="Rectangle 245">
                    <a:extLst>
                      <a:ext uri="{FF2B5EF4-FFF2-40B4-BE49-F238E27FC236}">
                        <a16:creationId xmlns:a16="http://schemas.microsoft.com/office/drawing/2014/main" id="{9C2B353C-1841-4149-B132-7C2FDF4F0EDC}"/>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7" name="Rectangle 246">
                    <a:extLst>
                      <a:ext uri="{FF2B5EF4-FFF2-40B4-BE49-F238E27FC236}">
                        <a16:creationId xmlns:a16="http://schemas.microsoft.com/office/drawing/2014/main" id="{E511EEF4-781D-434C-9151-4C33EF620B7E}"/>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BB57A496-51E1-4390-8C3C-B84827EC8CE3}"/>
                    </a:ext>
                  </a:extLst>
                </p:cNvPr>
                <p:cNvGrpSpPr/>
                <p:nvPr/>
              </p:nvGrpSpPr>
              <p:grpSpPr>
                <a:xfrm flipH="1">
                  <a:off x="5258197" y="2315819"/>
                  <a:ext cx="524606" cy="1500228"/>
                  <a:chOff x="4744562" y="355447"/>
                  <a:chExt cx="957335" cy="2852729"/>
                </a:xfrm>
              </p:grpSpPr>
              <p:grpSp>
                <p:nvGrpSpPr>
                  <p:cNvPr id="235" name="Group 234">
                    <a:extLst>
                      <a:ext uri="{FF2B5EF4-FFF2-40B4-BE49-F238E27FC236}">
                        <a16:creationId xmlns:a16="http://schemas.microsoft.com/office/drawing/2014/main" id="{C3DC716B-F953-40CB-8B06-4893E74DAFEB}"/>
                      </a:ext>
                    </a:extLst>
                  </p:cNvPr>
                  <p:cNvGrpSpPr/>
                  <p:nvPr/>
                </p:nvGrpSpPr>
                <p:grpSpPr>
                  <a:xfrm>
                    <a:off x="4744562" y="2126337"/>
                    <a:ext cx="821873" cy="1081839"/>
                    <a:chOff x="4387032" y="3561496"/>
                    <a:chExt cx="821873" cy="1081839"/>
                  </a:xfrm>
                </p:grpSpPr>
                <p:sp>
                  <p:nvSpPr>
                    <p:cNvPr id="239" name="Freeform: Shape 238">
                      <a:extLst>
                        <a:ext uri="{FF2B5EF4-FFF2-40B4-BE49-F238E27FC236}">
                          <a16:creationId xmlns:a16="http://schemas.microsoft.com/office/drawing/2014/main" id="{3419C106-58B6-417B-9786-DEEAEA88A553}"/>
                        </a:ext>
                      </a:extLst>
                    </p:cNvPr>
                    <p:cNvSpPr/>
                    <p:nvPr/>
                  </p:nvSpPr>
                  <p:spPr>
                    <a:xfrm rot="158065">
                      <a:off x="4393276" y="3845417"/>
                      <a:ext cx="409516" cy="544152"/>
                    </a:xfrm>
                    <a:custGeom>
                      <a:avLst/>
                      <a:gdLst>
                        <a:gd name="connsiteX0" fmla="*/ 0 w 409516"/>
                        <a:gd name="connsiteY0" fmla="*/ 0 h 544152"/>
                        <a:gd name="connsiteX1" fmla="*/ 0 w 409516"/>
                        <a:gd name="connsiteY1" fmla="*/ 0 h 544152"/>
                        <a:gd name="connsiteX2" fmla="*/ 33659 w 409516"/>
                        <a:gd name="connsiteY2" fmla="*/ 39268 h 544152"/>
                        <a:gd name="connsiteX3" fmla="*/ 84147 w 409516"/>
                        <a:gd name="connsiteY3" fmla="*/ 56098 h 544152"/>
                        <a:gd name="connsiteX4" fmla="*/ 134635 w 409516"/>
                        <a:gd name="connsiteY4" fmla="*/ 61707 h 544152"/>
                        <a:gd name="connsiteX5" fmla="*/ 190733 w 409516"/>
                        <a:gd name="connsiteY5" fmla="*/ 95366 h 544152"/>
                        <a:gd name="connsiteX6" fmla="*/ 213173 w 409516"/>
                        <a:gd name="connsiteY6" fmla="*/ 106586 h 544152"/>
                        <a:gd name="connsiteX7" fmla="*/ 252441 w 409516"/>
                        <a:gd name="connsiteY7" fmla="*/ 112196 h 544152"/>
                        <a:gd name="connsiteX8" fmla="*/ 325369 w 409516"/>
                        <a:gd name="connsiteY8" fmla="*/ 129025 h 544152"/>
                        <a:gd name="connsiteX9" fmla="*/ 409516 w 409516"/>
                        <a:gd name="connsiteY9" fmla="*/ 134635 h 544152"/>
                        <a:gd name="connsiteX10" fmla="*/ 403906 w 409516"/>
                        <a:gd name="connsiteY10" fmla="*/ 398296 h 544152"/>
                        <a:gd name="connsiteX11" fmla="*/ 173904 w 409516"/>
                        <a:gd name="connsiteY11" fmla="*/ 431955 h 544152"/>
                        <a:gd name="connsiteX12" fmla="*/ 0 w 409516"/>
                        <a:gd name="connsiteY12" fmla="*/ 544152 h 544152"/>
                        <a:gd name="connsiteX13" fmla="*/ 0 w 409516"/>
                        <a:gd name="connsiteY13" fmla="*/ 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16" h="544152">
                          <a:moveTo>
                            <a:pt x="0" y="0"/>
                          </a:moveTo>
                          <a:lnTo>
                            <a:pt x="0" y="0"/>
                          </a:lnTo>
                          <a:cubicBezTo>
                            <a:pt x="11220" y="13089"/>
                            <a:pt x="21469" y="27078"/>
                            <a:pt x="33659" y="39268"/>
                          </a:cubicBezTo>
                          <a:cubicBezTo>
                            <a:pt x="48921" y="54530"/>
                            <a:pt x="62447" y="53205"/>
                            <a:pt x="84147" y="56098"/>
                          </a:cubicBezTo>
                          <a:cubicBezTo>
                            <a:pt x="100931" y="58336"/>
                            <a:pt x="117806" y="59837"/>
                            <a:pt x="134635" y="61707"/>
                          </a:cubicBezTo>
                          <a:cubicBezTo>
                            <a:pt x="176369" y="95096"/>
                            <a:pt x="146670" y="75783"/>
                            <a:pt x="190733" y="95366"/>
                          </a:cubicBezTo>
                          <a:cubicBezTo>
                            <a:pt x="198375" y="98762"/>
                            <a:pt x="205105" y="104386"/>
                            <a:pt x="213173" y="106586"/>
                          </a:cubicBezTo>
                          <a:cubicBezTo>
                            <a:pt x="225929" y="110065"/>
                            <a:pt x="239476" y="109603"/>
                            <a:pt x="252441" y="112196"/>
                          </a:cubicBezTo>
                          <a:cubicBezTo>
                            <a:pt x="263807" y="114469"/>
                            <a:pt x="308642" y="127352"/>
                            <a:pt x="325369" y="129025"/>
                          </a:cubicBezTo>
                          <a:cubicBezTo>
                            <a:pt x="353341" y="131822"/>
                            <a:pt x="409516" y="134635"/>
                            <a:pt x="409516" y="134635"/>
                          </a:cubicBezTo>
                          <a:lnTo>
                            <a:pt x="403906" y="398296"/>
                          </a:lnTo>
                          <a:lnTo>
                            <a:pt x="173904" y="431955"/>
                          </a:lnTo>
                          <a:lnTo>
                            <a:pt x="0" y="544152"/>
                          </a:lnTo>
                          <a:lnTo>
                            <a:pt x="0" y="0"/>
                          </a:lnTo>
                          <a:close/>
                        </a:path>
                      </a:pathLst>
                    </a:custGeom>
                    <a:solidFill>
                      <a:srgbClr val="000000">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40" name="Straight Connector 239">
                      <a:extLst>
                        <a:ext uri="{FF2B5EF4-FFF2-40B4-BE49-F238E27FC236}">
                          <a16:creationId xmlns:a16="http://schemas.microsoft.com/office/drawing/2014/main" id="{1F5FC872-099E-4C4A-9AA9-08BA1292DA57}"/>
                        </a:ext>
                      </a:extLst>
                    </p:cNvPr>
                    <p:cNvCxnSpPr>
                      <a:cxnSpLocks/>
                    </p:cNvCxnSpPr>
                    <p:nvPr/>
                  </p:nvCxnSpPr>
                  <p:spPr>
                    <a:xfrm rot="5400000">
                      <a:off x="4673225" y="4102415"/>
                      <a:ext cx="259589"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41" name="Straight Connector 240">
                      <a:extLst>
                        <a:ext uri="{FF2B5EF4-FFF2-40B4-BE49-F238E27FC236}">
                          <a16:creationId xmlns:a16="http://schemas.microsoft.com/office/drawing/2014/main" id="{A3EB875C-4232-4161-974E-302E86ECC6B0}"/>
                        </a:ext>
                      </a:extLst>
                    </p:cNvPr>
                    <p:cNvCxnSpPr>
                      <a:cxnSpLocks/>
                    </p:cNvCxnSpPr>
                    <p:nvPr/>
                  </p:nvCxnSpPr>
                  <p:spPr>
                    <a:xfrm rot="5400000">
                      <a:off x="4052444" y="4101647"/>
                      <a:ext cx="670714" cy="1538"/>
                    </a:xfrm>
                    <a:prstGeom prst="line">
                      <a:avLst/>
                    </a:prstGeom>
                    <a:ln w="38100"/>
                  </p:spPr>
                  <p:style>
                    <a:lnRef idx="2">
                      <a:schemeClr val="dk1"/>
                    </a:lnRef>
                    <a:fillRef idx="0">
                      <a:schemeClr val="dk1"/>
                    </a:fillRef>
                    <a:effectRef idx="1">
                      <a:schemeClr val="dk1"/>
                    </a:effectRef>
                    <a:fontRef idx="minor">
                      <a:schemeClr val="tx1"/>
                    </a:fontRef>
                  </p:style>
                </p:cxnSp>
                <p:sp>
                  <p:nvSpPr>
                    <p:cNvPr id="242" name="Arc 241">
                      <a:extLst>
                        <a:ext uri="{FF2B5EF4-FFF2-40B4-BE49-F238E27FC236}">
                          <a16:creationId xmlns:a16="http://schemas.microsoft.com/office/drawing/2014/main" id="{81D18A89-041D-41E5-92FD-655E9E093203}"/>
                        </a:ext>
                      </a:extLst>
                    </p:cNvPr>
                    <p:cNvSpPr/>
                    <p:nvPr/>
                  </p:nvSpPr>
                  <p:spPr>
                    <a:xfrm rot="10800000">
                      <a:off x="4391905" y="3561496"/>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3" name="Arc 242">
                      <a:extLst>
                        <a:ext uri="{FF2B5EF4-FFF2-40B4-BE49-F238E27FC236}">
                          <a16:creationId xmlns:a16="http://schemas.microsoft.com/office/drawing/2014/main" id="{34E65AEA-891E-4B85-B9B8-46924C44D5AA}"/>
                        </a:ext>
                      </a:extLst>
                    </p:cNvPr>
                    <p:cNvSpPr/>
                    <p:nvPr/>
                  </p:nvSpPr>
                  <p:spPr>
                    <a:xfrm flipH="1">
                      <a:off x="4391905" y="4232210"/>
                      <a:ext cx="817000" cy="411125"/>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36" name="Rectangle 235">
                    <a:extLst>
                      <a:ext uri="{FF2B5EF4-FFF2-40B4-BE49-F238E27FC236}">
                        <a16:creationId xmlns:a16="http://schemas.microsoft.com/office/drawing/2014/main" id="{D58CF18A-E22E-4F2A-93BB-095328CF6CE9}"/>
                      </a:ext>
                    </a:extLst>
                  </p:cNvPr>
                  <p:cNvSpPr/>
                  <p:nvPr/>
                </p:nvSpPr>
                <p:spPr>
                  <a:xfrm flipH="1">
                    <a:off x="5178166" y="2544580"/>
                    <a:ext cx="366833" cy="227930"/>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66C84BDA-5309-4F39-BCE3-3C28ABF98D72}"/>
                      </a:ext>
                    </a:extLst>
                  </p:cNvPr>
                  <p:cNvSpPr/>
                  <p:nvPr/>
                </p:nvSpPr>
                <p:spPr>
                  <a:xfrm rot="16200000">
                    <a:off x="4379199" y="1585274"/>
                    <a:ext cx="2133686" cy="24078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8" name="Rectangle 237">
                    <a:extLst>
                      <a:ext uri="{FF2B5EF4-FFF2-40B4-BE49-F238E27FC236}">
                        <a16:creationId xmlns:a16="http://schemas.microsoft.com/office/drawing/2014/main" id="{2DADC2EF-0D58-4C96-B50B-252B4EFE0515}"/>
                      </a:ext>
                    </a:extLst>
                  </p:cNvPr>
                  <p:cNvSpPr/>
                  <p:nvPr/>
                </p:nvSpPr>
                <p:spPr>
                  <a:xfrm flipH="1">
                    <a:off x="5190187" y="355447"/>
                    <a:ext cx="511710" cy="41112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365" name="TextBox 364">
                <a:extLst>
                  <a:ext uri="{FF2B5EF4-FFF2-40B4-BE49-F238E27FC236}">
                    <a16:creationId xmlns:a16="http://schemas.microsoft.com/office/drawing/2014/main" id="{C87B1C63-52D0-4539-AF9A-C14355D26E7C}"/>
                  </a:ext>
                </a:extLst>
              </p:cNvPr>
              <p:cNvSpPr txBox="1"/>
              <p:nvPr/>
            </p:nvSpPr>
            <p:spPr>
              <a:xfrm>
                <a:off x="1056803" y="1183722"/>
                <a:ext cx="2289975" cy="744267"/>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Black"/>
                    <a:ea typeface="+mn-ea"/>
                    <a:cs typeface="Arial"/>
                  </a:rPr>
                  <a:t>Vacuum Suction Grippers</a:t>
                </a:r>
              </a:p>
            </p:txBody>
          </p:sp>
        </p:grpSp>
        <p:grpSp>
          <p:nvGrpSpPr>
            <p:cNvPr id="368" name="Group 367">
              <a:extLst>
                <a:ext uri="{FF2B5EF4-FFF2-40B4-BE49-F238E27FC236}">
                  <a16:creationId xmlns:a16="http://schemas.microsoft.com/office/drawing/2014/main" id="{11510137-F51E-4FF3-B26F-C3546311590C}"/>
                </a:ext>
              </a:extLst>
            </p:cNvPr>
            <p:cNvGrpSpPr/>
            <p:nvPr/>
          </p:nvGrpSpPr>
          <p:grpSpPr>
            <a:xfrm>
              <a:off x="4221792" y="1012426"/>
              <a:ext cx="3395423" cy="3389429"/>
              <a:chOff x="4243346" y="1187347"/>
              <a:chExt cx="3705308" cy="4257309"/>
            </a:xfrm>
          </p:grpSpPr>
          <p:sp>
            <p:nvSpPr>
              <p:cNvPr id="151" name="Rectangle: Rounded Corners 150">
                <a:extLst>
                  <a:ext uri="{FF2B5EF4-FFF2-40B4-BE49-F238E27FC236}">
                    <a16:creationId xmlns:a16="http://schemas.microsoft.com/office/drawing/2014/main" id="{E4364992-9287-4055-8BF2-EBA05643838F}"/>
                  </a:ext>
                </a:extLst>
              </p:cNvPr>
              <p:cNvSpPr/>
              <p:nvPr/>
            </p:nvSpPr>
            <p:spPr>
              <a:xfrm>
                <a:off x="4243346"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93" name="Group 192">
                <a:extLst>
                  <a:ext uri="{FF2B5EF4-FFF2-40B4-BE49-F238E27FC236}">
                    <a16:creationId xmlns:a16="http://schemas.microsoft.com/office/drawing/2014/main" id="{6319702C-0C31-46FA-B46C-94C83EAA9282}"/>
                  </a:ext>
                </a:extLst>
              </p:cNvPr>
              <p:cNvGrpSpPr/>
              <p:nvPr/>
            </p:nvGrpSpPr>
            <p:grpSpPr>
              <a:xfrm>
                <a:off x="4365113" y="2396828"/>
                <a:ext cx="3583539" cy="2525038"/>
                <a:chOff x="5380111" y="599834"/>
                <a:chExt cx="6059317" cy="4152284"/>
              </a:xfrm>
            </p:grpSpPr>
            <p:sp>
              <p:nvSpPr>
                <p:cNvPr id="194" name="Rectangle 193">
                  <a:extLst>
                    <a:ext uri="{FF2B5EF4-FFF2-40B4-BE49-F238E27FC236}">
                      <a16:creationId xmlns:a16="http://schemas.microsoft.com/office/drawing/2014/main" id="{D0AD8BE9-1946-4410-BF9E-1BC51F996380}"/>
                    </a:ext>
                  </a:extLst>
                </p:cNvPr>
                <p:cNvSpPr/>
                <p:nvPr/>
              </p:nvSpPr>
              <p:spPr>
                <a:xfrm rot="9000000">
                  <a:off x="5380111" y="2022498"/>
                  <a:ext cx="2449649" cy="197687"/>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5" name="Oval 194">
                  <a:extLst>
                    <a:ext uri="{FF2B5EF4-FFF2-40B4-BE49-F238E27FC236}">
                      <a16:creationId xmlns:a16="http://schemas.microsoft.com/office/drawing/2014/main" id="{9D6AB6DF-177A-413F-A5DD-6A0B75481541}"/>
                    </a:ext>
                  </a:extLst>
                </p:cNvPr>
                <p:cNvSpPr/>
                <p:nvPr/>
              </p:nvSpPr>
              <p:spPr>
                <a:xfrm>
                  <a:off x="7170299" y="2569089"/>
                  <a:ext cx="2159986" cy="2100065"/>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6" name="Rectangle 195">
                  <a:extLst>
                    <a:ext uri="{FF2B5EF4-FFF2-40B4-BE49-F238E27FC236}">
                      <a16:creationId xmlns:a16="http://schemas.microsoft.com/office/drawing/2014/main" id="{DB11884A-6775-4260-86E4-76C9614BFC5C}"/>
                    </a:ext>
                  </a:extLst>
                </p:cNvPr>
                <p:cNvSpPr/>
                <p:nvPr/>
              </p:nvSpPr>
              <p:spPr>
                <a:xfrm rot="1800000">
                  <a:off x="8824796" y="1992066"/>
                  <a:ext cx="2614632" cy="187324"/>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7" name="Group 196">
                  <a:extLst>
                    <a:ext uri="{FF2B5EF4-FFF2-40B4-BE49-F238E27FC236}">
                      <a16:creationId xmlns:a16="http://schemas.microsoft.com/office/drawing/2014/main" id="{12689EF2-34F0-4584-8C63-56FD979C2E6D}"/>
                    </a:ext>
                  </a:extLst>
                </p:cNvPr>
                <p:cNvGrpSpPr/>
                <p:nvPr/>
              </p:nvGrpSpPr>
              <p:grpSpPr>
                <a:xfrm rot="18000000" flipV="1">
                  <a:off x="8660293" y="3116273"/>
                  <a:ext cx="2681873" cy="537387"/>
                  <a:chOff x="2930480" y="1035767"/>
                  <a:chExt cx="4605298" cy="949130"/>
                </a:xfrm>
              </p:grpSpPr>
              <p:sp>
                <p:nvSpPr>
                  <p:cNvPr id="221" name="Freeform: Shape 220">
                    <a:extLst>
                      <a:ext uri="{FF2B5EF4-FFF2-40B4-BE49-F238E27FC236}">
                        <a16:creationId xmlns:a16="http://schemas.microsoft.com/office/drawing/2014/main" id="{AF29669E-F149-4256-9BB3-A5CBAC00BF83}"/>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22" name="Group 221">
                    <a:extLst>
                      <a:ext uri="{FF2B5EF4-FFF2-40B4-BE49-F238E27FC236}">
                        <a16:creationId xmlns:a16="http://schemas.microsoft.com/office/drawing/2014/main" id="{A53495AF-5414-4CE3-ACDA-C53CEB9CEE6C}"/>
                      </a:ext>
                    </a:extLst>
                  </p:cNvPr>
                  <p:cNvGrpSpPr/>
                  <p:nvPr/>
                </p:nvGrpSpPr>
                <p:grpSpPr>
                  <a:xfrm>
                    <a:off x="2930480" y="1355213"/>
                    <a:ext cx="1326524" cy="629684"/>
                    <a:chOff x="5132427" y="1081212"/>
                    <a:chExt cx="1326524" cy="629684"/>
                  </a:xfrm>
                </p:grpSpPr>
                <p:sp>
                  <p:nvSpPr>
                    <p:cNvPr id="223" name="Rectangle: Rounded Corners 222">
                      <a:extLst>
                        <a:ext uri="{FF2B5EF4-FFF2-40B4-BE49-F238E27FC236}">
                          <a16:creationId xmlns:a16="http://schemas.microsoft.com/office/drawing/2014/main" id="{7351E996-EA95-4BB5-91B7-8968FC53AD50}"/>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4" name="Flowchart: Stored Data 223">
                      <a:extLst>
                        <a:ext uri="{FF2B5EF4-FFF2-40B4-BE49-F238E27FC236}">
                          <a16:creationId xmlns:a16="http://schemas.microsoft.com/office/drawing/2014/main" id="{2FC90706-2713-4DE7-8E2C-2C39A16227E1}"/>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5" name="Rectangle 224">
                      <a:extLst>
                        <a:ext uri="{FF2B5EF4-FFF2-40B4-BE49-F238E27FC236}">
                          <a16:creationId xmlns:a16="http://schemas.microsoft.com/office/drawing/2014/main" id="{EC20F6CF-5C13-41EB-81CF-84E24B64CDCD}"/>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6" name="Rectangle 225">
                      <a:extLst>
                        <a:ext uri="{FF2B5EF4-FFF2-40B4-BE49-F238E27FC236}">
                          <a16:creationId xmlns:a16="http://schemas.microsoft.com/office/drawing/2014/main" id="{311E8465-1E3B-4D4F-89CA-9F79A867736D}"/>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E1352550-80B8-4B59-8885-AB56BF5CE1F7}"/>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8" name="Rectangle 227">
                      <a:extLst>
                        <a:ext uri="{FF2B5EF4-FFF2-40B4-BE49-F238E27FC236}">
                          <a16:creationId xmlns:a16="http://schemas.microsoft.com/office/drawing/2014/main" id="{B8ABF46F-317C-466E-9EAE-BDA1A93CB36E}"/>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198" name="Rectangle 197">
                  <a:extLst>
                    <a:ext uri="{FF2B5EF4-FFF2-40B4-BE49-F238E27FC236}">
                      <a16:creationId xmlns:a16="http://schemas.microsoft.com/office/drawing/2014/main" id="{2BF2F937-51FC-4B29-91FC-2344BF6A9C3E}"/>
                    </a:ext>
                  </a:extLst>
                </p:cNvPr>
                <p:cNvSpPr/>
                <p:nvPr/>
              </p:nvSpPr>
              <p:spPr>
                <a:xfrm rot="1800000">
                  <a:off x="8705819" y="2196279"/>
                  <a:ext cx="2229803"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9" name="Rectangle 198">
                  <a:extLst>
                    <a:ext uri="{FF2B5EF4-FFF2-40B4-BE49-F238E27FC236}">
                      <a16:creationId xmlns:a16="http://schemas.microsoft.com/office/drawing/2014/main" id="{9727B8B5-E274-4923-AB43-BC07257117C0}"/>
                    </a:ext>
                  </a:extLst>
                </p:cNvPr>
                <p:cNvSpPr/>
                <p:nvPr/>
              </p:nvSpPr>
              <p:spPr>
                <a:xfrm rot="16200000">
                  <a:off x="9949192" y="1852418"/>
                  <a:ext cx="875416"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3F17800-0317-4035-B7F3-5E2BD919DCC1}"/>
                    </a:ext>
                  </a:extLst>
                </p:cNvPr>
                <p:cNvGrpSpPr/>
                <p:nvPr/>
              </p:nvGrpSpPr>
              <p:grpSpPr>
                <a:xfrm>
                  <a:off x="7864045" y="1962794"/>
                  <a:ext cx="2681873" cy="537387"/>
                  <a:chOff x="2930480" y="1035767"/>
                  <a:chExt cx="4605298" cy="949130"/>
                </a:xfrm>
              </p:grpSpPr>
              <p:sp>
                <p:nvSpPr>
                  <p:cNvPr id="213" name="Freeform: Shape 212">
                    <a:extLst>
                      <a:ext uri="{FF2B5EF4-FFF2-40B4-BE49-F238E27FC236}">
                        <a16:creationId xmlns:a16="http://schemas.microsoft.com/office/drawing/2014/main" id="{F7AA5F9C-5056-4096-BBEA-6D3BD15CD7A5}"/>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4" name="Group 213">
                    <a:extLst>
                      <a:ext uri="{FF2B5EF4-FFF2-40B4-BE49-F238E27FC236}">
                        <a16:creationId xmlns:a16="http://schemas.microsoft.com/office/drawing/2014/main" id="{E66D7673-7982-4ED8-A5D8-F1312D99B941}"/>
                      </a:ext>
                    </a:extLst>
                  </p:cNvPr>
                  <p:cNvGrpSpPr/>
                  <p:nvPr/>
                </p:nvGrpSpPr>
                <p:grpSpPr>
                  <a:xfrm>
                    <a:off x="2930480" y="1355213"/>
                    <a:ext cx="1326524" cy="629684"/>
                    <a:chOff x="5132427" y="1081212"/>
                    <a:chExt cx="1326524" cy="629684"/>
                  </a:xfrm>
                </p:grpSpPr>
                <p:sp>
                  <p:nvSpPr>
                    <p:cNvPr id="215" name="Rectangle: Rounded Corners 214">
                      <a:extLst>
                        <a:ext uri="{FF2B5EF4-FFF2-40B4-BE49-F238E27FC236}">
                          <a16:creationId xmlns:a16="http://schemas.microsoft.com/office/drawing/2014/main" id="{AE245085-8009-4344-AD09-76743729E9C8}"/>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6" name="Flowchart: Stored Data 215">
                      <a:extLst>
                        <a:ext uri="{FF2B5EF4-FFF2-40B4-BE49-F238E27FC236}">
                          <a16:creationId xmlns:a16="http://schemas.microsoft.com/office/drawing/2014/main" id="{F215FF04-DA78-42F3-9E6F-1384A6C74BD3}"/>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A21B5F7B-987A-4398-9D60-D306172A2D16}"/>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0924C381-056B-4516-899A-9D0F3BD4818A}"/>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4CD8F52B-0286-4D75-8584-E89F31B190E6}"/>
                        </a:ext>
                      </a:extLst>
                    </p:cNvPr>
                    <p:cNvSpPr/>
                    <p:nvPr/>
                  </p:nvSpPr>
                  <p:spPr>
                    <a:xfrm>
                      <a:off x="5756054"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0" name="Rectangle 219">
                      <a:extLst>
                        <a:ext uri="{FF2B5EF4-FFF2-40B4-BE49-F238E27FC236}">
                          <a16:creationId xmlns:a16="http://schemas.microsoft.com/office/drawing/2014/main" id="{0247C4A7-3450-4773-B303-2AE554DF65E8}"/>
                        </a:ext>
                      </a:extLst>
                    </p:cNvPr>
                    <p:cNvSpPr/>
                    <p:nvPr/>
                  </p:nvSpPr>
                  <p:spPr>
                    <a:xfrm>
                      <a:off x="5784889" y="1374454"/>
                      <a:ext cx="31404"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201" name="Rectangle 200">
                  <a:extLst>
                    <a:ext uri="{FF2B5EF4-FFF2-40B4-BE49-F238E27FC236}">
                      <a16:creationId xmlns:a16="http://schemas.microsoft.com/office/drawing/2014/main" id="{5E06F6B7-71D7-469E-8EFB-F2F903CF9858}"/>
                    </a:ext>
                  </a:extLst>
                </p:cNvPr>
                <p:cNvSpPr/>
                <p:nvPr/>
              </p:nvSpPr>
              <p:spPr>
                <a:xfrm rot="16200000">
                  <a:off x="9677825" y="1762272"/>
                  <a:ext cx="681434" cy="17226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2" name="Group 201">
                  <a:extLst>
                    <a:ext uri="{FF2B5EF4-FFF2-40B4-BE49-F238E27FC236}">
                      <a16:creationId xmlns:a16="http://schemas.microsoft.com/office/drawing/2014/main" id="{002E1E7C-3340-443A-8A03-94D014979BC0}"/>
                    </a:ext>
                  </a:extLst>
                </p:cNvPr>
                <p:cNvGrpSpPr/>
                <p:nvPr/>
              </p:nvGrpSpPr>
              <p:grpSpPr>
                <a:xfrm rot="14400000">
                  <a:off x="5189214" y="3142488"/>
                  <a:ext cx="2681873" cy="537387"/>
                  <a:chOff x="2930480" y="1035767"/>
                  <a:chExt cx="4605298" cy="949130"/>
                </a:xfrm>
              </p:grpSpPr>
              <p:sp>
                <p:nvSpPr>
                  <p:cNvPr id="205" name="Freeform: Shape 204">
                    <a:extLst>
                      <a:ext uri="{FF2B5EF4-FFF2-40B4-BE49-F238E27FC236}">
                        <a16:creationId xmlns:a16="http://schemas.microsoft.com/office/drawing/2014/main" id="{A016FA4E-E295-473B-AB72-FFE5FB398F6A}"/>
                      </a:ext>
                    </a:extLst>
                  </p:cNvPr>
                  <p:cNvSpPr/>
                  <p:nvPr/>
                </p:nvSpPr>
                <p:spPr>
                  <a:xfrm>
                    <a:off x="3400869" y="1035767"/>
                    <a:ext cx="4134909" cy="347015"/>
                  </a:xfrm>
                  <a:custGeom>
                    <a:avLst/>
                    <a:gdLst>
                      <a:gd name="connsiteX0" fmla="*/ 0 w 4009747"/>
                      <a:gd name="connsiteY0" fmla="*/ 0 h 376096"/>
                      <a:gd name="connsiteX1" fmla="*/ 385745 w 4009747"/>
                      <a:gd name="connsiteY1" fmla="*/ 0 h 376096"/>
                      <a:gd name="connsiteX2" fmla="*/ 385745 w 4009747"/>
                      <a:gd name="connsiteY2" fmla="*/ 35109 h 376096"/>
                      <a:gd name="connsiteX3" fmla="*/ 4009747 w 4009747"/>
                      <a:gd name="connsiteY3" fmla="*/ 35109 h 376096"/>
                      <a:gd name="connsiteX4" fmla="*/ 4009747 w 4009747"/>
                      <a:gd name="connsiteY4" fmla="*/ 258805 h 376096"/>
                      <a:gd name="connsiteX5" fmla="*/ 385745 w 4009747"/>
                      <a:gd name="connsiteY5" fmla="*/ 258805 h 376096"/>
                      <a:gd name="connsiteX6" fmla="*/ 385745 w 4009747"/>
                      <a:gd name="connsiteY6" fmla="*/ 376096 h 376096"/>
                      <a:gd name="connsiteX7" fmla="*/ 0 w 4009747"/>
                      <a:gd name="connsiteY7" fmla="*/ 376096 h 37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747" h="376096">
                        <a:moveTo>
                          <a:pt x="0" y="0"/>
                        </a:moveTo>
                        <a:lnTo>
                          <a:pt x="385745" y="0"/>
                        </a:lnTo>
                        <a:lnTo>
                          <a:pt x="385745" y="35109"/>
                        </a:lnTo>
                        <a:lnTo>
                          <a:pt x="4009747" y="35109"/>
                        </a:lnTo>
                        <a:lnTo>
                          <a:pt x="4009747" y="258805"/>
                        </a:lnTo>
                        <a:lnTo>
                          <a:pt x="385745" y="258805"/>
                        </a:lnTo>
                        <a:lnTo>
                          <a:pt x="385745" y="376096"/>
                        </a:lnTo>
                        <a:lnTo>
                          <a:pt x="0" y="376096"/>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6" name="Group 205">
                    <a:extLst>
                      <a:ext uri="{FF2B5EF4-FFF2-40B4-BE49-F238E27FC236}">
                        <a16:creationId xmlns:a16="http://schemas.microsoft.com/office/drawing/2014/main" id="{F4E2EC8A-90E3-4D7B-BCB0-042CD144A10F}"/>
                      </a:ext>
                    </a:extLst>
                  </p:cNvPr>
                  <p:cNvGrpSpPr/>
                  <p:nvPr/>
                </p:nvGrpSpPr>
                <p:grpSpPr>
                  <a:xfrm>
                    <a:off x="2930480" y="1355213"/>
                    <a:ext cx="1326524" cy="629684"/>
                    <a:chOff x="5132427" y="1081212"/>
                    <a:chExt cx="1326524" cy="629684"/>
                  </a:xfrm>
                </p:grpSpPr>
                <p:sp>
                  <p:nvSpPr>
                    <p:cNvPr id="207" name="Rectangle: Rounded Corners 206">
                      <a:extLst>
                        <a:ext uri="{FF2B5EF4-FFF2-40B4-BE49-F238E27FC236}">
                          <a16:creationId xmlns:a16="http://schemas.microsoft.com/office/drawing/2014/main" id="{7D37D7C5-32C7-45D0-81BE-9B47F4CC22AF}"/>
                        </a:ext>
                      </a:extLst>
                    </p:cNvPr>
                    <p:cNvSpPr/>
                    <p:nvPr/>
                  </p:nvSpPr>
                  <p:spPr>
                    <a:xfrm>
                      <a:off x="5132427" y="1446767"/>
                      <a:ext cx="1326524" cy="26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Flowchart: Stored Data 207">
                      <a:extLst>
                        <a:ext uri="{FF2B5EF4-FFF2-40B4-BE49-F238E27FC236}">
                          <a16:creationId xmlns:a16="http://schemas.microsoft.com/office/drawing/2014/main" id="{52B4D241-6B9E-445E-AC65-24A86B6F5ABA}"/>
                        </a:ext>
                      </a:extLst>
                    </p:cNvPr>
                    <p:cNvSpPr/>
                    <p:nvPr/>
                  </p:nvSpPr>
                  <p:spPr>
                    <a:xfrm rot="5400000">
                      <a:off x="5529526" y="684113"/>
                      <a:ext cx="532326" cy="1326524"/>
                    </a:xfrm>
                    <a:prstGeom prst="flowChartOnlineStorage">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9" name="Rectangle 208">
                      <a:extLst>
                        <a:ext uri="{FF2B5EF4-FFF2-40B4-BE49-F238E27FC236}">
                          <a16:creationId xmlns:a16="http://schemas.microsoft.com/office/drawing/2014/main" id="{5A922E65-7619-4E43-B66E-29855013F8DE}"/>
                        </a:ext>
                      </a:extLst>
                    </p:cNvPr>
                    <p:cNvSpPr/>
                    <p:nvPr/>
                  </p:nvSpPr>
                  <p:spPr>
                    <a:xfrm>
                      <a:off x="5750897" y="1357681"/>
                      <a:ext cx="90311" cy="1689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0" name="Rectangle 209">
                      <a:extLst>
                        <a:ext uri="{FF2B5EF4-FFF2-40B4-BE49-F238E27FC236}">
                          <a16:creationId xmlns:a16="http://schemas.microsoft.com/office/drawing/2014/main" id="{FE71BB4E-ADE6-4648-AC6C-90BB1FA4043F}"/>
                        </a:ext>
                      </a:extLst>
                    </p:cNvPr>
                    <p:cNvSpPr/>
                    <p:nvPr/>
                  </p:nvSpPr>
                  <p:spPr>
                    <a:xfrm>
                      <a:off x="5754984" y="1441930"/>
                      <a:ext cx="80061" cy="10149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1" name="Rectangle 210">
                      <a:extLst>
                        <a:ext uri="{FF2B5EF4-FFF2-40B4-BE49-F238E27FC236}">
                          <a16:creationId xmlns:a16="http://schemas.microsoft.com/office/drawing/2014/main" id="{8AA01EFB-1A9D-4FB2-A57A-D2B7AB8207E7}"/>
                        </a:ext>
                      </a:extLst>
                    </p:cNvPr>
                    <p:cNvSpPr/>
                    <p:nvPr/>
                  </p:nvSpPr>
                  <p:spPr>
                    <a:xfrm>
                      <a:off x="5765182" y="1455039"/>
                      <a:ext cx="62305" cy="140476"/>
                    </a:xfrm>
                    <a:prstGeom prst="rect">
                      <a:avLst/>
                    </a:prstGeom>
                    <a:solidFill>
                      <a:schemeClr val="bg2">
                        <a:lumMod val="50000"/>
                      </a:scheme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2" name="Rectangle 211">
                      <a:extLst>
                        <a:ext uri="{FF2B5EF4-FFF2-40B4-BE49-F238E27FC236}">
                          <a16:creationId xmlns:a16="http://schemas.microsoft.com/office/drawing/2014/main" id="{0DB56CD8-7A35-4F79-9804-21471CB93C6E}"/>
                        </a:ext>
                      </a:extLst>
                    </p:cNvPr>
                    <p:cNvSpPr/>
                    <p:nvPr/>
                  </p:nvSpPr>
                  <p:spPr>
                    <a:xfrm>
                      <a:off x="5774627" y="1374454"/>
                      <a:ext cx="45719" cy="9144"/>
                    </a:xfrm>
                    <a:prstGeom prst="rect">
                      <a:avLst/>
                    </a:prstGeom>
                    <a:solidFill>
                      <a:srgbClr val="FFFF00"/>
                    </a:solidFill>
                    <a:ln w="19050">
                      <a:solidFill>
                        <a:srgbClr val="FFFF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203" name="Rectangle 202">
                  <a:extLst>
                    <a:ext uri="{FF2B5EF4-FFF2-40B4-BE49-F238E27FC236}">
                      <a16:creationId xmlns:a16="http://schemas.microsoft.com/office/drawing/2014/main" id="{19186555-919C-42E3-9459-2EE01E0685B2}"/>
                    </a:ext>
                  </a:extLst>
                </p:cNvPr>
                <p:cNvSpPr/>
                <p:nvPr/>
              </p:nvSpPr>
              <p:spPr>
                <a:xfrm rot="9000000">
                  <a:off x="5663605" y="2242600"/>
                  <a:ext cx="2311238" cy="18285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4" name="Freeform: Shape 203">
                  <a:extLst>
                    <a:ext uri="{FF2B5EF4-FFF2-40B4-BE49-F238E27FC236}">
                      <a16:creationId xmlns:a16="http://schemas.microsoft.com/office/drawing/2014/main" id="{ED3C35D7-8738-431D-84F1-BA6F6105C3E1}"/>
                    </a:ext>
                  </a:extLst>
                </p:cNvPr>
                <p:cNvSpPr/>
                <p:nvPr/>
              </p:nvSpPr>
              <p:spPr>
                <a:xfrm rot="7200000">
                  <a:off x="7968937" y="83495"/>
                  <a:ext cx="1924297" cy="2956976"/>
                </a:xfrm>
                <a:custGeom>
                  <a:avLst/>
                  <a:gdLst>
                    <a:gd name="connsiteX0" fmla="*/ 2748013 w 3398676"/>
                    <a:gd name="connsiteY0" fmla="*/ 5077704 h 5077704"/>
                    <a:gd name="connsiteX1" fmla="*/ 0 w 3398676"/>
                    <a:gd name="connsiteY1" fmla="*/ 318005 h 5077704"/>
                    <a:gd name="connsiteX2" fmla="*/ 550800 w 3398676"/>
                    <a:gd name="connsiteY2" fmla="*/ 0 h 5077704"/>
                    <a:gd name="connsiteX3" fmla="*/ 1926137 w 3398676"/>
                    <a:gd name="connsiteY3" fmla="*/ 2382153 h 5077704"/>
                    <a:gd name="connsiteX4" fmla="*/ 2307637 w 3398676"/>
                    <a:gd name="connsiteY4" fmla="*/ 2382153 h 5077704"/>
                    <a:gd name="connsiteX5" fmla="*/ 2307637 w 3398676"/>
                    <a:gd name="connsiteY5" fmla="*/ 3042931 h 5077704"/>
                    <a:gd name="connsiteX6" fmla="*/ 2560662 w 3398676"/>
                    <a:gd name="connsiteY6" fmla="*/ 3481182 h 5077704"/>
                    <a:gd name="connsiteX7" fmla="*/ 2566849 w 3398676"/>
                    <a:gd name="connsiteY7" fmla="*/ 3470466 h 5077704"/>
                    <a:gd name="connsiteX8" fmla="*/ 3398676 w 3398676"/>
                    <a:gd name="connsiteY8" fmla="*/ 3950721 h 50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8676" h="5077704">
                      <a:moveTo>
                        <a:pt x="2748013" y="5077704"/>
                      </a:moveTo>
                      <a:lnTo>
                        <a:pt x="0" y="318005"/>
                      </a:lnTo>
                      <a:lnTo>
                        <a:pt x="550800" y="0"/>
                      </a:lnTo>
                      <a:lnTo>
                        <a:pt x="1926137" y="2382153"/>
                      </a:lnTo>
                      <a:lnTo>
                        <a:pt x="2307637" y="2382153"/>
                      </a:lnTo>
                      <a:lnTo>
                        <a:pt x="2307637" y="3042931"/>
                      </a:lnTo>
                      <a:lnTo>
                        <a:pt x="2560662" y="3481182"/>
                      </a:lnTo>
                      <a:lnTo>
                        <a:pt x="2566849" y="3470466"/>
                      </a:lnTo>
                      <a:lnTo>
                        <a:pt x="3398676" y="3950721"/>
                      </a:lnTo>
                      <a:close/>
                    </a:path>
                  </a:pathLst>
                </a:custGeom>
                <a:solidFill>
                  <a:schemeClr val="tx2"/>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66" name="TextBox 365">
                <a:extLst>
                  <a:ext uri="{FF2B5EF4-FFF2-40B4-BE49-F238E27FC236}">
                    <a16:creationId xmlns:a16="http://schemas.microsoft.com/office/drawing/2014/main" id="{EF6BDA10-3912-4482-A83E-4D2A6C9083B9}"/>
                  </a:ext>
                </a:extLst>
              </p:cNvPr>
              <p:cNvSpPr txBox="1"/>
              <p:nvPr/>
            </p:nvSpPr>
            <p:spPr>
              <a:xfrm>
                <a:off x="4985265" y="1187347"/>
                <a:ext cx="2289975" cy="727108"/>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Black"/>
                    <a:ea typeface="+mn-ea"/>
                    <a:cs typeface="Arial"/>
                  </a:rPr>
                  <a:t>Three Point Gripper</a:t>
                </a:r>
              </a:p>
            </p:txBody>
          </p:sp>
        </p:grpSp>
        <p:grpSp>
          <p:nvGrpSpPr>
            <p:cNvPr id="369" name="Group 368">
              <a:extLst>
                <a:ext uri="{FF2B5EF4-FFF2-40B4-BE49-F238E27FC236}">
                  <a16:creationId xmlns:a16="http://schemas.microsoft.com/office/drawing/2014/main" id="{E43DECD4-03D7-4677-99B0-265D4895502C}"/>
                </a:ext>
              </a:extLst>
            </p:cNvPr>
            <p:cNvGrpSpPr/>
            <p:nvPr/>
          </p:nvGrpSpPr>
          <p:grpSpPr>
            <a:xfrm>
              <a:off x="7854671" y="1254132"/>
              <a:ext cx="3361575" cy="3515272"/>
              <a:chOff x="8193735" y="1183722"/>
              <a:chExt cx="3705308" cy="4260934"/>
            </a:xfrm>
          </p:grpSpPr>
          <p:sp>
            <p:nvSpPr>
              <p:cNvPr id="192" name="Rectangle: Rounded Corners 191">
                <a:extLst>
                  <a:ext uri="{FF2B5EF4-FFF2-40B4-BE49-F238E27FC236}">
                    <a16:creationId xmlns:a16="http://schemas.microsoft.com/office/drawing/2014/main" id="{2F4117FA-152A-4858-AF34-56893F54FC15}"/>
                  </a:ext>
                </a:extLst>
              </p:cNvPr>
              <p:cNvSpPr/>
              <p:nvPr/>
            </p:nvSpPr>
            <p:spPr>
              <a:xfrm>
                <a:off x="8193735" y="1413344"/>
                <a:ext cx="3705308" cy="4031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30" name="Group 329">
                <a:extLst>
                  <a:ext uri="{FF2B5EF4-FFF2-40B4-BE49-F238E27FC236}">
                    <a16:creationId xmlns:a16="http://schemas.microsoft.com/office/drawing/2014/main" id="{D067C7D6-77CB-4A04-8CF7-C9411A89DFD9}"/>
                  </a:ext>
                </a:extLst>
              </p:cNvPr>
              <p:cNvGrpSpPr/>
              <p:nvPr/>
            </p:nvGrpSpPr>
            <p:grpSpPr>
              <a:xfrm>
                <a:off x="8626490" y="2784216"/>
                <a:ext cx="3008542" cy="1887797"/>
                <a:chOff x="6191114" y="1973421"/>
                <a:chExt cx="4590472" cy="2854002"/>
              </a:xfrm>
            </p:grpSpPr>
            <p:grpSp>
              <p:nvGrpSpPr>
                <p:cNvPr id="331" name="Group 330">
                  <a:extLst>
                    <a:ext uri="{FF2B5EF4-FFF2-40B4-BE49-F238E27FC236}">
                      <a16:creationId xmlns:a16="http://schemas.microsoft.com/office/drawing/2014/main" id="{0A9E7319-373E-4468-B08E-29495429193E}"/>
                    </a:ext>
                  </a:extLst>
                </p:cNvPr>
                <p:cNvGrpSpPr/>
                <p:nvPr/>
              </p:nvGrpSpPr>
              <p:grpSpPr>
                <a:xfrm flipH="1">
                  <a:off x="9299648" y="2983633"/>
                  <a:ext cx="881549" cy="1549654"/>
                  <a:chOff x="1429789" y="2392832"/>
                  <a:chExt cx="1225378" cy="2110697"/>
                </a:xfrm>
              </p:grpSpPr>
              <p:sp>
                <p:nvSpPr>
                  <p:cNvPr id="354" name="Rectangle 353">
                    <a:extLst>
                      <a:ext uri="{FF2B5EF4-FFF2-40B4-BE49-F238E27FC236}">
                        <a16:creationId xmlns:a16="http://schemas.microsoft.com/office/drawing/2014/main" id="{DACF1C97-E53D-4208-AE6C-BA0A681D2884}"/>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5" name="Rectangle 354">
                    <a:extLst>
                      <a:ext uri="{FF2B5EF4-FFF2-40B4-BE49-F238E27FC236}">
                        <a16:creationId xmlns:a16="http://schemas.microsoft.com/office/drawing/2014/main" id="{ED0C3212-E707-4D2A-8287-F8431D980F83}"/>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6" name="Rectangle 355">
                    <a:extLst>
                      <a:ext uri="{FF2B5EF4-FFF2-40B4-BE49-F238E27FC236}">
                        <a16:creationId xmlns:a16="http://schemas.microsoft.com/office/drawing/2014/main" id="{7EFE47FA-A974-4132-B543-F4E7AFFDF42E}"/>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7" name="Rectangle 356">
                    <a:extLst>
                      <a:ext uri="{FF2B5EF4-FFF2-40B4-BE49-F238E27FC236}">
                        <a16:creationId xmlns:a16="http://schemas.microsoft.com/office/drawing/2014/main" id="{D910FCFC-B0B1-4CA0-8051-4B32B534E857}"/>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8" name="Rectangle 357">
                    <a:extLst>
                      <a:ext uri="{FF2B5EF4-FFF2-40B4-BE49-F238E27FC236}">
                        <a16:creationId xmlns:a16="http://schemas.microsoft.com/office/drawing/2014/main" id="{976592F2-C6D6-4C6A-BC4C-097CE0EE37B0}"/>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9" name="Rectangle 358">
                    <a:extLst>
                      <a:ext uri="{FF2B5EF4-FFF2-40B4-BE49-F238E27FC236}">
                        <a16:creationId xmlns:a16="http://schemas.microsoft.com/office/drawing/2014/main" id="{C4A06910-5EB9-4B3E-9ACD-6E2A6E370568}"/>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0" name="Rectangle 359">
                    <a:extLst>
                      <a:ext uri="{FF2B5EF4-FFF2-40B4-BE49-F238E27FC236}">
                        <a16:creationId xmlns:a16="http://schemas.microsoft.com/office/drawing/2014/main" id="{22BA11F0-3B76-48F0-A676-1D677492034A}"/>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61" name="Picture 11" descr="Background pattern&#10;&#10;Description automatically generated">
                    <a:extLst>
                      <a:ext uri="{FF2B5EF4-FFF2-40B4-BE49-F238E27FC236}">
                        <a16:creationId xmlns:a16="http://schemas.microsoft.com/office/drawing/2014/main" id="{38D0216B-8C06-4A7D-82CA-A0F9D0EE1271}"/>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362" name="Oval 361">
                    <a:extLst>
                      <a:ext uri="{FF2B5EF4-FFF2-40B4-BE49-F238E27FC236}">
                        <a16:creationId xmlns:a16="http://schemas.microsoft.com/office/drawing/2014/main" id="{FF80F9C4-500F-4AFD-963C-BBD8EB0357E4}"/>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3" name="Oval 362">
                    <a:extLst>
                      <a:ext uri="{FF2B5EF4-FFF2-40B4-BE49-F238E27FC236}">
                        <a16:creationId xmlns:a16="http://schemas.microsoft.com/office/drawing/2014/main" id="{63980487-F6DC-4323-8790-FDCD18E45CB9}"/>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4" name="Rectangle 363">
                    <a:extLst>
                      <a:ext uri="{FF2B5EF4-FFF2-40B4-BE49-F238E27FC236}">
                        <a16:creationId xmlns:a16="http://schemas.microsoft.com/office/drawing/2014/main" id="{42BD7B85-75B1-4F69-98CC-6042083DE412}"/>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32" name="Rectangle 331">
                  <a:extLst>
                    <a:ext uri="{FF2B5EF4-FFF2-40B4-BE49-F238E27FC236}">
                      <a16:creationId xmlns:a16="http://schemas.microsoft.com/office/drawing/2014/main" id="{B54D64D7-1895-4F1B-AB43-CA8C0A605BC2}"/>
                    </a:ext>
                  </a:extLst>
                </p:cNvPr>
                <p:cNvSpPr/>
                <p:nvPr/>
              </p:nvSpPr>
              <p:spPr>
                <a:xfrm rot="5400000">
                  <a:off x="8348816" y="-121009"/>
                  <a:ext cx="275068" cy="45904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3" name="Oval 332">
                  <a:extLst>
                    <a:ext uri="{FF2B5EF4-FFF2-40B4-BE49-F238E27FC236}">
                      <a16:creationId xmlns:a16="http://schemas.microsoft.com/office/drawing/2014/main" id="{EDC446C4-F6A2-4E5F-A591-45964ED39AD6}"/>
                    </a:ext>
                  </a:extLst>
                </p:cNvPr>
                <p:cNvSpPr/>
                <p:nvPr/>
              </p:nvSpPr>
              <p:spPr>
                <a:xfrm>
                  <a:off x="7483027" y="2759374"/>
                  <a:ext cx="2019204" cy="2068049"/>
                </a:xfrm>
                <a:prstGeom prst="ellipse">
                  <a:avLst/>
                </a:prstGeom>
                <a:solidFill>
                  <a:schemeClr val="accent5">
                    <a:lumMod val="40000"/>
                    <a:lumOff val="6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mn-ea"/>
                    <a:cs typeface="+mn-cs"/>
                  </a:endParaRPr>
                </a:p>
              </p:txBody>
            </p:sp>
            <p:grpSp>
              <p:nvGrpSpPr>
                <p:cNvPr id="334" name="Group 333">
                  <a:extLst>
                    <a:ext uri="{FF2B5EF4-FFF2-40B4-BE49-F238E27FC236}">
                      <a16:creationId xmlns:a16="http://schemas.microsoft.com/office/drawing/2014/main" id="{0E37590C-2D6B-4059-8B82-86FA304C1635}"/>
                    </a:ext>
                  </a:extLst>
                </p:cNvPr>
                <p:cNvGrpSpPr/>
                <p:nvPr/>
              </p:nvGrpSpPr>
              <p:grpSpPr>
                <a:xfrm>
                  <a:off x="6853118" y="3004822"/>
                  <a:ext cx="881549" cy="1549654"/>
                  <a:chOff x="1429789" y="2392832"/>
                  <a:chExt cx="1225378" cy="2110697"/>
                </a:xfrm>
              </p:grpSpPr>
              <p:sp>
                <p:nvSpPr>
                  <p:cNvPr id="343" name="Rectangle 342">
                    <a:extLst>
                      <a:ext uri="{FF2B5EF4-FFF2-40B4-BE49-F238E27FC236}">
                        <a16:creationId xmlns:a16="http://schemas.microsoft.com/office/drawing/2014/main" id="{E2345501-DD9F-431A-9B01-AE3462B25D1D}"/>
                      </a:ext>
                    </a:extLst>
                  </p:cNvPr>
                  <p:cNvSpPr/>
                  <p:nvPr/>
                </p:nvSpPr>
                <p:spPr>
                  <a:xfrm rot="16200000">
                    <a:off x="1252619" y="3205891"/>
                    <a:ext cx="1183106" cy="44959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4" name="Rectangle 343">
                    <a:extLst>
                      <a:ext uri="{FF2B5EF4-FFF2-40B4-BE49-F238E27FC236}">
                        <a16:creationId xmlns:a16="http://schemas.microsoft.com/office/drawing/2014/main" id="{946B7925-4732-4529-B7F1-680822DB30C0}"/>
                      </a:ext>
                    </a:extLst>
                  </p:cNvPr>
                  <p:cNvSpPr/>
                  <p:nvPr/>
                </p:nvSpPr>
                <p:spPr>
                  <a:xfrm rot="16200000">
                    <a:off x="972676" y="3375547"/>
                    <a:ext cx="1183104" cy="110290"/>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5" name="Rectangle 344">
                    <a:extLst>
                      <a:ext uri="{FF2B5EF4-FFF2-40B4-BE49-F238E27FC236}">
                        <a16:creationId xmlns:a16="http://schemas.microsoft.com/office/drawing/2014/main" id="{59C53CC2-C6CD-4AA8-BAEC-1BF145DF88C3}"/>
                      </a:ext>
                    </a:extLst>
                  </p:cNvPr>
                  <p:cNvSpPr/>
                  <p:nvPr/>
                </p:nvSpPr>
                <p:spPr>
                  <a:xfrm rot="16200000">
                    <a:off x="1611852" y="3358000"/>
                    <a:ext cx="170447" cy="150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6" name="Rectangle 345">
                    <a:extLst>
                      <a:ext uri="{FF2B5EF4-FFF2-40B4-BE49-F238E27FC236}">
                        <a16:creationId xmlns:a16="http://schemas.microsoft.com/office/drawing/2014/main" id="{AB700520-B0C2-4332-A96D-1032BC68CF20}"/>
                      </a:ext>
                    </a:extLst>
                  </p:cNvPr>
                  <p:cNvSpPr/>
                  <p:nvPr/>
                </p:nvSpPr>
                <p:spPr>
                  <a:xfrm rot="19080000">
                    <a:off x="1460481" y="2392832"/>
                    <a:ext cx="1031288" cy="10374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7" name="Rectangle 346">
                    <a:extLst>
                      <a:ext uri="{FF2B5EF4-FFF2-40B4-BE49-F238E27FC236}">
                        <a16:creationId xmlns:a16="http://schemas.microsoft.com/office/drawing/2014/main" id="{393A41FB-5622-4DA0-ACA0-863285659A4F}"/>
                      </a:ext>
                    </a:extLst>
                  </p:cNvPr>
                  <p:cNvSpPr/>
                  <p:nvPr/>
                </p:nvSpPr>
                <p:spPr>
                  <a:xfrm rot="13320000">
                    <a:off x="1429789" y="4361257"/>
                    <a:ext cx="1053616" cy="14227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8" name="Rectangle 347">
                    <a:extLst>
                      <a:ext uri="{FF2B5EF4-FFF2-40B4-BE49-F238E27FC236}">
                        <a16:creationId xmlns:a16="http://schemas.microsoft.com/office/drawing/2014/main" id="{DCB2F052-A308-4EEC-94F1-2375CA54168B}"/>
                      </a:ext>
                    </a:extLst>
                  </p:cNvPr>
                  <p:cNvSpPr/>
                  <p:nvPr/>
                </p:nvSpPr>
                <p:spPr>
                  <a:xfrm rot="19080000">
                    <a:off x="1612519" y="2471837"/>
                    <a:ext cx="1042648" cy="305011"/>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9" name="Rectangle 348">
                    <a:extLst>
                      <a:ext uri="{FF2B5EF4-FFF2-40B4-BE49-F238E27FC236}">
                        <a16:creationId xmlns:a16="http://schemas.microsoft.com/office/drawing/2014/main" id="{13994D5B-8E0A-492E-8020-4EA5E7B67E60}"/>
                      </a:ext>
                    </a:extLst>
                  </p:cNvPr>
                  <p:cNvSpPr/>
                  <p:nvPr/>
                </p:nvSpPr>
                <p:spPr>
                  <a:xfrm rot="13320000">
                    <a:off x="1601462" y="4079838"/>
                    <a:ext cx="1046455" cy="316727"/>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50" name="Picture 11" descr="Background pattern&#10;&#10;Description automatically generated">
                    <a:extLst>
                      <a:ext uri="{FF2B5EF4-FFF2-40B4-BE49-F238E27FC236}">
                        <a16:creationId xmlns:a16="http://schemas.microsoft.com/office/drawing/2014/main" id="{154E6124-A636-4FC3-AFDE-E6D1ED8AE294}"/>
                      </a:ext>
                    </a:extLst>
                  </p:cNvPr>
                  <p:cNvPicPr>
                    <a:picLocks noChangeAspect="1"/>
                  </p:cNvPicPr>
                  <p:nvPr/>
                </p:nvPicPr>
                <p:blipFill>
                  <a:blip r:embed="rId3"/>
                  <a:stretch>
                    <a:fillRect/>
                  </a:stretch>
                </p:blipFill>
                <p:spPr>
                  <a:xfrm rot="16200000" flipH="1">
                    <a:off x="1774321" y="3297943"/>
                    <a:ext cx="275216" cy="281492"/>
                  </a:xfrm>
                  <a:prstGeom prst="rect">
                    <a:avLst/>
                  </a:prstGeom>
                </p:spPr>
              </p:pic>
              <p:sp>
                <p:nvSpPr>
                  <p:cNvPr id="351" name="Oval 350">
                    <a:extLst>
                      <a:ext uri="{FF2B5EF4-FFF2-40B4-BE49-F238E27FC236}">
                        <a16:creationId xmlns:a16="http://schemas.microsoft.com/office/drawing/2014/main" id="{A6C346A9-DA80-47E4-9C97-EEEDF2284D98}"/>
                      </a:ext>
                    </a:extLst>
                  </p:cNvPr>
                  <p:cNvSpPr/>
                  <p:nvPr/>
                </p:nvSpPr>
                <p:spPr>
                  <a:xfrm rot="16200000">
                    <a:off x="1538661" y="3974218"/>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2" name="Oval 351">
                    <a:extLst>
                      <a:ext uri="{FF2B5EF4-FFF2-40B4-BE49-F238E27FC236}">
                        <a16:creationId xmlns:a16="http://schemas.microsoft.com/office/drawing/2014/main" id="{8038B9E4-248A-4C91-A756-B20632F7B54B}"/>
                      </a:ext>
                    </a:extLst>
                  </p:cNvPr>
                  <p:cNvSpPr/>
                  <p:nvPr/>
                </p:nvSpPr>
                <p:spPr>
                  <a:xfrm rot="16200000">
                    <a:off x="1538661" y="2777879"/>
                    <a:ext cx="12192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3" name="Rectangle 352">
                    <a:extLst>
                      <a:ext uri="{FF2B5EF4-FFF2-40B4-BE49-F238E27FC236}">
                        <a16:creationId xmlns:a16="http://schemas.microsoft.com/office/drawing/2014/main" id="{7709BA97-D240-4DD2-B8E2-34E49A514198}"/>
                      </a:ext>
                    </a:extLst>
                  </p:cNvPr>
                  <p:cNvSpPr/>
                  <p:nvPr/>
                </p:nvSpPr>
                <p:spPr>
                  <a:xfrm rot="16200000" flipV="1">
                    <a:off x="1978940" y="3417532"/>
                    <a:ext cx="169564" cy="457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5" name="Group 334">
                  <a:extLst>
                    <a:ext uri="{FF2B5EF4-FFF2-40B4-BE49-F238E27FC236}">
                      <a16:creationId xmlns:a16="http://schemas.microsoft.com/office/drawing/2014/main" id="{5814C7C9-8053-4EC3-9289-8AAA4D9398A0}"/>
                    </a:ext>
                  </a:extLst>
                </p:cNvPr>
                <p:cNvGrpSpPr/>
                <p:nvPr/>
              </p:nvGrpSpPr>
              <p:grpSpPr>
                <a:xfrm>
                  <a:off x="10055702" y="1973421"/>
                  <a:ext cx="477526" cy="1909815"/>
                  <a:chOff x="5719005" y="975044"/>
                  <a:chExt cx="663774" cy="2601253"/>
                </a:xfrm>
              </p:grpSpPr>
              <p:sp>
                <p:nvSpPr>
                  <p:cNvPr id="340" name="Rectangle 339">
                    <a:extLst>
                      <a:ext uri="{FF2B5EF4-FFF2-40B4-BE49-F238E27FC236}">
                        <a16:creationId xmlns:a16="http://schemas.microsoft.com/office/drawing/2014/main" id="{AD2C2D6D-AAEF-4BDE-9637-3F6B7D847974}"/>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1" name="Rectangle 340">
                    <a:extLst>
                      <a:ext uri="{FF2B5EF4-FFF2-40B4-BE49-F238E27FC236}">
                        <a16:creationId xmlns:a16="http://schemas.microsoft.com/office/drawing/2014/main" id="{3D59C10C-A4A8-4685-B310-E2AFAFA7350E}"/>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2" name="Rectangle 341">
                    <a:extLst>
                      <a:ext uri="{FF2B5EF4-FFF2-40B4-BE49-F238E27FC236}">
                        <a16:creationId xmlns:a16="http://schemas.microsoft.com/office/drawing/2014/main" id="{6CE31C1D-729E-4F7F-9A46-440B8AF08DD6}"/>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36" name="Group 335">
                  <a:extLst>
                    <a:ext uri="{FF2B5EF4-FFF2-40B4-BE49-F238E27FC236}">
                      <a16:creationId xmlns:a16="http://schemas.microsoft.com/office/drawing/2014/main" id="{3D695739-929A-4836-BA1C-6C777274FE4F}"/>
                    </a:ext>
                  </a:extLst>
                </p:cNvPr>
                <p:cNvGrpSpPr/>
                <p:nvPr/>
              </p:nvGrpSpPr>
              <p:grpSpPr>
                <a:xfrm flipH="1">
                  <a:off x="6500350" y="1988326"/>
                  <a:ext cx="477526" cy="1909815"/>
                  <a:chOff x="5719005" y="975044"/>
                  <a:chExt cx="663774" cy="2601253"/>
                </a:xfrm>
              </p:grpSpPr>
              <p:sp>
                <p:nvSpPr>
                  <p:cNvPr id="337" name="Rectangle 336">
                    <a:extLst>
                      <a:ext uri="{FF2B5EF4-FFF2-40B4-BE49-F238E27FC236}">
                        <a16:creationId xmlns:a16="http://schemas.microsoft.com/office/drawing/2014/main" id="{A314C5AB-1E69-41A5-9F35-F6D13F808EC8}"/>
                      </a:ext>
                    </a:extLst>
                  </p:cNvPr>
                  <p:cNvSpPr/>
                  <p:nvPr/>
                </p:nvSpPr>
                <p:spPr>
                  <a:xfrm rot="5400000">
                    <a:off x="5822494" y="961771"/>
                    <a:ext cx="547012" cy="573558"/>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8" name="Rectangle 337">
                    <a:extLst>
                      <a:ext uri="{FF2B5EF4-FFF2-40B4-BE49-F238E27FC236}">
                        <a16:creationId xmlns:a16="http://schemas.microsoft.com/office/drawing/2014/main" id="{45ED0C18-D583-49ED-AA41-D03910F84125}"/>
                      </a:ext>
                    </a:extLst>
                  </p:cNvPr>
                  <p:cNvSpPr/>
                  <p:nvPr/>
                </p:nvSpPr>
                <p:spPr>
                  <a:xfrm>
                    <a:off x="5908672" y="1522056"/>
                    <a:ext cx="374655" cy="2054241"/>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9" name="Rectangle 338">
                    <a:extLst>
                      <a:ext uri="{FF2B5EF4-FFF2-40B4-BE49-F238E27FC236}">
                        <a16:creationId xmlns:a16="http://schemas.microsoft.com/office/drawing/2014/main" id="{6DF10263-234E-45B2-8D9E-3DF0BE8752DF}"/>
                      </a:ext>
                    </a:extLst>
                  </p:cNvPr>
                  <p:cNvSpPr/>
                  <p:nvPr/>
                </p:nvSpPr>
                <p:spPr>
                  <a:xfrm rot="5400000">
                    <a:off x="5831408" y="3089239"/>
                    <a:ext cx="374655" cy="599462"/>
                  </a:xfrm>
                  <a:prstGeom prst="rect">
                    <a:avLst/>
                  </a:prstGeom>
                  <a:solidFill>
                    <a:srgbClr val="A69C9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367" name="TextBox 366">
                <a:extLst>
                  <a:ext uri="{FF2B5EF4-FFF2-40B4-BE49-F238E27FC236}">
                    <a16:creationId xmlns:a16="http://schemas.microsoft.com/office/drawing/2014/main" id="{14807AE2-BBBD-48E4-9614-FA431E7D988F}"/>
                  </a:ext>
                </a:extLst>
              </p:cNvPr>
              <p:cNvSpPr txBox="1"/>
              <p:nvPr/>
            </p:nvSpPr>
            <p:spPr>
              <a:xfrm>
                <a:off x="8964377" y="1183722"/>
                <a:ext cx="2289975" cy="701675"/>
              </a:xfrm>
              <a:prstGeom prst="round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Black"/>
                    <a:ea typeface="+mn-ea"/>
                    <a:cs typeface="Arial"/>
                  </a:rPr>
                  <a:t>Parallel Sensing Grippers</a:t>
                </a:r>
              </a:p>
            </p:txBody>
          </p:sp>
        </p:grpSp>
        <p:sp>
          <p:nvSpPr>
            <p:cNvPr id="188" name="Rectangle 187">
              <a:extLst>
                <a:ext uri="{FF2B5EF4-FFF2-40B4-BE49-F238E27FC236}">
                  <a16:creationId xmlns:a16="http://schemas.microsoft.com/office/drawing/2014/main" id="{AC0A2D24-F306-4617-816F-F394FE7EEC1C}"/>
                </a:ext>
              </a:extLst>
            </p:cNvPr>
            <p:cNvSpPr/>
            <p:nvPr/>
          </p:nvSpPr>
          <p:spPr>
            <a:xfrm>
              <a:off x="4104536" y="4085900"/>
              <a:ext cx="3643744" cy="1581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0" name="Rectangle 369">
              <a:extLst>
                <a:ext uri="{FF2B5EF4-FFF2-40B4-BE49-F238E27FC236}">
                  <a16:creationId xmlns:a16="http://schemas.microsoft.com/office/drawing/2014/main" id="{4909E52C-E415-4BEB-85B9-220D54B72D63}"/>
                </a:ext>
              </a:extLst>
            </p:cNvPr>
            <p:cNvSpPr/>
            <p:nvPr/>
          </p:nvSpPr>
          <p:spPr>
            <a:xfrm>
              <a:off x="7755884" y="4365192"/>
              <a:ext cx="3463635" cy="1302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1" name="Rectangle 370">
              <a:extLst>
                <a:ext uri="{FF2B5EF4-FFF2-40B4-BE49-F238E27FC236}">
                  <a16:creationId xmlns:a16="http://schemas.microsoft.com/office/drawing/2014/main" id="{1E47F760-717A-4D4B-BCD9-514D83234789}"/>
                </a:ext>
              </a:extLst>
            </p:cNvPr>
            <p:cNvSpPr/>
            <p:nvPr/>
          </p:nvSpPr>
          <p:spPr>
            <a:xfrm>
              <a:off x="691124" y="4630615"/>
              <a:ext cx="3408216" cy="103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2" name="TextBox 371">
              <a:extLst>
                <a:ext uri="{FF2B5EF4-FFF2-40B4-BE49-F238E27FC236}">
                  <a16:creationId xmlns:a16="http://schemas.microsoft.com/office/drawing/2014/main" id="{C80F619A-36B1-44D2-987A-FB9D6B059894}"/>
                </a:ext>
              </a:extLst>
            </p:cNvPr>
            <p:cNvSpPr txBox="1"/>
            <p:nvPr/>
          </p:nvSpPr>
          <p:spPr>
            <a:xfrm>
              <a:off x="4501988" y="39658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3" name="TextBox 372">
              <a:extLst>
                <a:ext uri="{FF2B5EF4-FFF2-40B4-BE49-F238E27FC236}">
                  <a16:creationId xmlns:a16="http://schemas.microsoft.com/office/drawing/2014/main" id="{F545F84B-9A2B-4DE2-B70B-9C86B41083DC}"/>
                </a:ext>
              </a:extLst>
            </p:cNvPr>
            <p:cNvSpPr txBox="1"/>
            <p:nvPr/>
          </p:nvSpPr>
          <p:spPr>
            <a:xfrm>
              <a:off x="4501988" y="39658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Arial"/>
                </a:rPr>
                <a: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4" name="TextBox 373">
              <a:extLst>
                <a:ext uri="{FF2B5EF4-FFF2-40B4-BE49-F238E27FC236}">
                  <a16:creationId xmlns:a16="http://schemas.microsoft.com/office/drawing/2014/main" id="{4D6B2077-2758-417D-926E-2291A2C11B85}"/>
                </a:ext>
              </a:extLst>
            </p:cNvPr>
            <p:cNvSpPr txBox="1"/>
            <p:nvPr/>
          </p:nvSpPr>
          <p:spPr>
            <a:xfrm>
              <a:off x="5697808" y="4662924"/>
              <a:ext cx="10945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75" name="Ribbon: Curved and Tilted Up 374">
              <a:extLst>
                <a:ext uri="{FF2B5EF4-FFF2-40B4-BE49-F238E27FC236}">
                  <a16:creationId xmlns:a16="http://schemas.microsoft.com/office/drawing/2014/main" id="{19A76DE1-82A5-45BB-8F46-4B42D1130304}"/>
                </a:ext>
              </a:extLst>
            </p:cNvPr>
            <p:cNvSpPr/>
            <p:nvPr/>
          </p:nvSpPr>
          <p:spPr>
            <a:xfrm>
              <a:off x="8890207" y="4712051"/>
              <a:ext cx="1292721" cy="718726"/>
            </a:xfrm>
            <a:prstGeom prst="ellipseRibbon2">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Arial"/>
                </a:rPr>
                <a:t>2nd</a:t>
              </a:r>
              <a:endParaRPr kumimoji="0" 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376" name="TextBox 375">
              <a:extLst>
                <a:ext uri="{FF2B5EF4-FFF2-40B4-BE49-F238E27FC236}">
                  <a16:creationId xmlns:a16="http://schemas.microsoft.com/office/drawing/2014/main" id="{99529A98-54C9-4E4C-8C9E-E5012E6A086E}"/>
                </a:ext>
              </a:extLst>
            </p:cNvPr>
            <p:cNvSpPr txBox="1"/>
            <p:nvPr/>
          </p:nvSpPr>
          <p:spPr>
            <a:xfrm>
              <a:off x="10084504" y="4754709"/>
              <a:ext cx="6096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77" name="Ribbon: Curved and Tilted Up 376">
              <a:extLst>
                <a:ext uri="{FF2B5EF4-FFF2-40B4-BE49-F238E27FC236}">
                  <a16:creationId xmlns:a16="http://schemas.microsoft.com/office/drawing/2014/main" id="{AAD94B14-AC0C-4F6F-9305-3A079010A9A4}"/>
                </a:ext>
              </a:extLst>
            </p:cNvPr>
            <p:cNvSpPr/>
            <p:nvPr/>
          </p:nvSpPr>
          <p:spPr>
            <a:xfrm>
              <a:off x="5435230" y="4483473"/>
              <a:ext cx="1219200" cy="762000"/>
            </a:xfrm>
            <a:prstGeom prst="ellipse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Arial"/>
                </a:rPr>
                <a:t>1st</a:t>
              </a:r>
              <a:endParaRPr kumimoji="0" lang="en-US" sz="18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378" name="Ribbon: Curved and Tilted Up 377">
              <a:extLst>
                <a:ext uri="{FF2B5EF4-FFF2-40B4-BE49-F238E27FC236}">
                  <a16:creationId xmlns:a16="http://schemas.microsoft.com/office/drawing/2014/main" id="{8D3CA52A-0391-4C99-B097-25752B990B3C}"/>
                </a:ext>
              </a:extLst>
            </p:cNvPr>
            <p:cNvSpPr/>
            <p:nvPr/>
          </p:nvSpPr>
          <p:spPr>
            <a:xfrm>
              <a:off x="1795814" y="4834166"/>
              <a:ext cx="1219200" cy="762000"/>
            </a:xfrm>
            <a:prstGeom prst="ellipseRibbon2">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Black" panose="020B0A04020102020204" pitchFamily="34" charset="0"/>
                  <a:ea typeface="+mn-ea"/>
                  <a:cs typeface="Arial"/>
                </a:rPr>
                <a:t>3rd</a:t>
              </a:r>
              <a:endParaRPr kumimoji="0" lang="en-US" sz="1800" b="1"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grpSp>
      <p:sp>
        <p:nvSpPr>
          <p:cNvPr id="379" name="Google Shape;292;p31">
            <a:extLst>
              <a:ext uri="{FF2B5EF4-FFF2-40B4-BE49-F238E27FC236}">
                <a16:creationId xmlns:a16="http://schemas.microsoft.com/office/drawing/2014/main" id="{5944C9E8-8B2A-45E7-BD8B-B92A50DFC9F3}"/>
              </a:ext>
            </a:extLst>
          </p:cNvPr>
          <p:cNvSpPr txBox="1"/>
          <p:nvPr/>
        </p:nvSpPr>
        <p:spPr>
          <a:xfrm>
            <a:off x="10308494" y="5537532"/>
            <a:ext cx="2251652"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err="1">
                <a:ln>
                  <a:noFill/>
                </a:ln>
                <a:solidFill>
                  <a:srgbClr val="000000"/>
                </a:solidFill>
                <a:effectLst/>
                <a:uLnTx/>
                <a:uFillTx/>
                <a:latin typeface="Arial"/>
                <a:ea typeface="Arial"/>
                <a:cs typeface="Arial"/>
                <a:sym typeface="Arial"/>
              </a:rPr>
              <a:t>Makada</a:t>
            </a:r>
            <a:r>
              <a:rPr kumimoji="0" lang="en-US" sz="1850" b="0" i="0" u="none" strike="noStrike" kern="0" cap="none" spc="0" normalizeH="0" baseline="0" noProof="0">
                <a:ln>
                  <a:noFill/>
                </a:ln>
                <a:solidFill>
                  <a:srgbClr val="000000"/>
                </a:solidFill>
                <a:effectLst/>
                <a:uLnTx/>
                <a:uFillTx/>
                <a:latin typeface="Arial"/>
                <a:ea typeface="Arial"/>
                <a:cs typeface="Arial"/>
                <a:sym typeface="Arial"/>
              </a:rPr>
              <a:t> Browne</a:t>
            </a:r>
            <a:endParaRPr kumimoji="0" lang="en-US"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7537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3"/>
          <p:cNvSpPr/>
          <p:nvPr/>
        </p:nvSpPr>
        <p:spPr>
          <a:xfrm>
            <a:off x="755932" y="506947"/>
            <a:ext cx="3550891" cy="863687"/>
          </a:xfrm>
          <a:prstGeom prst="roundRect">
            <a:avLst>
              <a:gd name="adj" fmla="val 16667"/>
            </a:avLst>
          </a:prstGeom>
          <a:solidFill>
            <a:schemeClr val="accent1">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33"/>
          <p:cNvSpPr txBox="1">
            <a:spLocks noGrp="1"/>
          </p:cNvSpPr>
          <p:nvPr>
            <p:ph type="title"/>
          </p:nvPr>
        </p:nvSpPr>
        <p:spPr>
          <a:xfrm>
            <a:off x="1173158" y="237402"/>
            <a:ext cx="10515600" cy="996800"/>
          </a:xfrm>
          <a:prstGeom prst="rect">
            <a:avLst/>
          </a:prstGeom>
          <a:noFill/>
          <a:ln>
            <a:noFill/>
          </a:ln>
        </p:spPr>
        <p:txBody>
          <a:bodyPr spcFirstLastPara="1" wrap="square" lIns="91433" tIns="45700" rIns="91433" bIns="45700" anchor="b" anchorCtr="0">
            <a:normAutofit/>
          </a:bodyPr>
          <a:lstStyle/>
          <a:p>
            <a:r>
              <a:rPr lang="en">
                <a:solidFill>
                  <a:srgbClr val="000000"/>
                </a:solidFill>
              </a:rPr>
              <a:t>Final Design</a:t>
            </a:r>
            <a:endParaRPr>
              <a:solidFill>
                <a:srgbClr val="000000"/>
              </a:solidFill>
            </a:endParaRPr>
          </a:p>
        </p:txBody>
      </p:sp>
      <p:sp>
        <p:nvSpPr>
          <p:cNvPr id="341" name="Google Shape;341;p33"/>
          <p:cNvSpPr txBox="1">
            <a:spLocks noGrp="1"/>
          </p:cNvSpPr>
          <p:nvPr>
            <p:ph type="sldNum" idx="12"/>
          </p:nvPr>
        </p:nvSpPr>
        <p:spPr>
          <a:xfrm>
            <a:off x="11353800" y="6205048"/>
            <a:ext cx="704000" cy="365200"/>
          </a:xfrm>
          <a:prstGeom prst="rect">
            <a:avLst/>
          </a:prstGeom>
          <a:noFill/>
          <a:ln>
            <a:noFill/>
          </a:ln>
        </p:spPr>
        <p:txBody>
          <a:bodyPr spcFirstLastPara="1" wrap="square" lIns="91433" tIns="45700" rIns="91433" bIns="457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000000"/>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9</a:t>
            </a:fld>
            <a:endParaRPr kumimoji="0" sz="1467" b="0" i="0" u="none" strike="noStrike" kern="0" cap="none" spc="0" normalizeH="0" baseline="0" noProof="0">
              <a:ln>
                <a:noFill/>
              </a:ln>
              <a:solidFill>
                <a:srgbClr val="000000"/>
              </a:solidFill>
              <a:effectLst/>
              <a:uLnTx/>
              <a:uFillTx/>
              <a:latin typeface="Arial"/>
              <a:cs typeface="Arial"/>
              <a:sym typeface="Arial"/>
            </a:endParaRPr>
          </a:p>
        </p:txBody>
      </p:sp>
      <p:sp>
        <p:nvSpPr>
          <p:cNvPr id="32" name="TextBox 31">
            <a:extLst>
              <a:ext uri="{FF2B5EF4-FFF2-40B4-BE49-F238E27FC236}">
                <a16:creationId xmlns:a16="http://schemas.microsoft.com/office/drawing/2014/main" id="{9BAE4E0D-BE01-435E-9EB7-21529D0FEF99}"/>
              </a:ext>
            </a:extLst>
          </p:cNvPr>
          <p:cNvSpPr txBox="1"/>
          <p:nvPr/>
        </p:nvSpPr>
        <p:spPr>
          <a:xfrm>
            <a:off x="114420" y="6170843"/>
            <a:ext cx="3883845" cy="584775"/>
          </a:xfrm>
          <a:prstGeom prst="rect">
            <a:avLst/>
          </a:prstGeom>
          <a:solidFill>
            <a:srgbClr val="DBD8C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Departments of Mechanical Engineering and Industrial Engineering</a:t>
            </a:r>
          </a:p>
        </p:txBody>
      </p:sp>
      <p:pic>
        <p:nvPicPr>
          <p:cNvPr id="8" name="Picture 7">
            <a:extLst>
              <a:ext uri="{FF2B5EF4-FFF2-40B4-BE49-F238E27FC236}">
                <a16:creationId xmlns:a16="http://schemas.microsoft.com/office/drawing/2014/main" id="{74B5A6FC-EB3B-4BE1-81A9-273C5087D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342" y="1494709"/>
            <a:ext cx="7914558" cy="4279194"/>
          </a:xfrm>
          <a:prstGeom prst="roundRect">
            <a:avLst/>
          </a:prstGeom>
        </p:spPr>
      </p:pic>
      <p:sp>
        <p:nvSpPr>
          <p:cNvPr id="12" name="Google Shape;292;p31">
            <a:extLst>
              <a:ext uri="{FF2B5EF4-FFF2-40B4-BE49-F238E27FC236}">
                <a16:creationId xmlns:a16="http://schemas.microsoft.com/office/drawing/2014/main" id="{98739A86-081B-48BD-945F-423738CFDC86}"/>
              </a:ext>
            </a:extLst>
          </p:cNvPr>
          <p:cNvSpPr txBox="1"/>
          <p:nvPr/>
        </p:nvSpPr>
        <p:spPr>
          <a:xfrm>
            <a:off x="10651594" y="5547575"/>
            <a:ext cx="2108411" cy="53087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US" sz="1850" b="0" i="0" u="none" strike="noStrike" kern="0" cap="none" spc="0" normalizeH="0" baseline="0" noProof="0">
                <a:ln>
                  <a:noFill/>
                </a:ln>
                <a:solidFill>
                  <a:srgbClr val="000000"/>
                </a:solidFill>
                <a:effectLst/>
                <a:uLnTx/>
                <a:uFillTx/>
                <a:latin typeface="Arial"/>
                <a:ea typeface="Arial"/>
                <a:cs typeface="Arial"/>
              </a:rPr>
              <a:t>Erich Noack</a:t>
            </a:r>
          </a:p>
        </p:txBody>
      </p:sp>
    </p:spTree>
    <p:extLst>
      <p:ext uri="{BB962C8B-B14F-4D97-AF65-F5344CB8AC3E}">
        <p14:creationId xmlns:p14="http://schemas.microsoft.com/office/powerpoint/2010/main" val="32507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8"/>
                                        </p:tgtEl>
                                        <p:attrNameLst>
                                          <p:attrName>style.visibility</p:attrName>
                                        </p:attrNameLst>
                                      </p:cBhvr>
                                      <p:to>
                                        <p:strVal val="visible"/>
                                      </p:to>
                                    </p:set>
                                    <p:animEffect transition="in" filter="fade">
                                      <p:cBhvr>
                                        <p:cTn id="10"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E Light">
  <a:themeElements>
    <a:clrScheme name="College of Engineering">
      <a:dk1>
        <a:srgbClr val="000000"/>
      </a:dk1>
      <a:lt1>
        <a:srgbClr val="FFFFFF"/>
      </a:lt1>
      <a:dk2>
        <a:srgbClr val="404040"/>
      </a:dk2>
      <a:lt2>
        <a:srgbClr val="BFBFBF"/>
      </a:lt2>
      <a:accent1>
        <a:srgbClr val="236192"/>
      </a:accent1>
      <a:accent2>
        <a:srgbClr val="00BBDC"/>
      </a:accent2>
      <a:accent3>
        <a:srgbClr val="EE2737"/>
      </a:accent3>
      <a:accent4>
        <a:srgbClr val="00CFB4"/>
      </a:accent4>
      <a:accent5>
        <a:srgbClr val="B7B09C"/>
      </a:accent5>
      <a:accent6>
        <a:srgbClr val="A4D23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BC9848ED12744C9EC475FC4EBC5C8E" ma:contentTypeVersion="13" ma:contentTypeDescription="Create a new document." ma:contentTypeScope="" ma:versionID="d901ce702c2a30fcdc25cc2c61d6ee23">
  <xsd:schema xmlns:xsd="http://www.w3.org/2001/XMLSchema" xmlns:xs="http://www.w3.org/2001/XMLSchema" xmlns:p="http://schemas.microsoft.com/office/2006/metadata/properties" xmlns:ns3="418f3c6d-2abf-40c2-a1a8-54513df58a40" xmlns:ns4="3bb86dd7-9e4f-49c4-8716-b0a10acce683" targetNamespace="http://schemas.microsoft.com/office/2006/metadata/properties" ma:root="true" ma:fieldsID="0277bd99bc6a74f96645ed0a9bf4b672" ns3:_="" ns4:_="">
    <xsd:import namespace="418f3c6d-2abf-40c2-a1a8-54513df58a40"/>
    <xsd:import namespace="3bb86dd7-9e4f-49c4-8716-b0a10acce6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f3c6d-2abf-40c2-a1a8-54513df58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b86dd7-9e4f-49c4-8716-b0a10acce6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96D0EA-CD04-4FD7-A333-24E4272B5D71}">
  <ds:schemaRefs>
    <ds:schemaRef ds:uri="3bb86dd7-9e4f-49c4-8716-b0a10acce683"/>
    <ds:schemaRef ds:uri="418f3c6d-2abf-40c2-a1a8-54513df58a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B1C7BD-3EE5-4C6F-B19B-85F9476E5286}">
  <ds:schemaRefs>
    <ds:schemaRef ds:uri="http://schemas.microsoft.com/sharepoint/v3/contenttype/forms"/>
  </ds:schemaRefs>
</ds:datastoreItem>
</file>

<file path=customXml/itemProps3.xml><?xml version="1.0" encoding="utf-8"?>
<ds:datastoreItem xmlns:ds="http://schemas.openxmlformats.org/officeDocument/2006/customXml" ds:itemID="{78C564CF-DD4F-4D49-A4D2-856D68DEA316}">
  <ds:schemaRefs>
    <ds:schemaRef ds:uri="3bb86dd7-9e4f-49c4-8716-b0a10acce683"/>
    <ds:schemaRef ds:uri="418f3c6d-2abf-40c2-a1a8-54513df58a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CoE Light</vt:lpstr>
      <vt:lpstr>Material Handling of Ceramics</vt:lpstr>
      <vt:lpstr>Team Members</vt:lpstr>
      <vt:lpstr>Sponsor &amp; Advisor</vt:lpstr>
      <vt:lpstr>Objective</vt:lpstr>
      <vt:lpstr>Manufacturing Process</vt:lpstr>
      <vt:lpstr>Ceramic Filters</vt:lpstr>
      <vt:lpstr>PowerPoint Presentation</vt:lpstr>
      <vt:lpstr>PowerPoint Presentation</vt:lpstr>
      <vt:lpstr>Final Design</vt:lpstr>
      <vt:lpstr>Final Design - Functional Diagram</vt:lpstr>
      <vt:lpstr>Final Design - Functional Diagram</vt:lpstr>
      <vt:lpstr>Final Design - Functional Diagram</vt:lpstr>
      <vt:lpstr>Final Design - Functional Diagram</vt:lpstr>
      <vt:lpstr>Design Iterations</vt:lpstr>
      <vt:lpstr>System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Handling of Ceramics</dc:title>
  <dc:creator>Amelia Veith</dc:creator>
  <cp:revision>1</cp:revision>
  <dcterms:created xsi:type="dcterms:W3CDTF">2022-03-25T16:21:30Z</dcterms:created>
  <dcterms:modified xsi:type="dcterms:W3CDTF">2022-03-25T16:44:35Z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0x010100E6BC9848ED12744C9EC475FC4EBC5C8E</vt:lpwstr>
  </property>
</Properties>
</file>