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97" r:id="rId8"/>
    <p:sldId id="260" r:id="rId9"/>
    <p:sldId id="295" r:id="rId10"/>
    <p:sldId id="298" r:id="rId11"/>
    <p:sldId id="301" r:id="rId12"/>
    <p:sldId id="259" r:id="rId13"/>
    <p:sldId id="294" r:id="rId14"/>
    <p:sldId id="296" r:id="rId15"/>
    <p:sldId id="261" r:id="rId16"/>
    <p:sldId id="299" r:id="rId17"/>
    <p:sldId id="287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56"/>
            <p14:sldId id="257"/>
            <p14:sldId id="258"/>
            <p14:sldId id="297"/>
            <p14:sldId id="260"/>
            <p14:sldId id="295"/>
            <p14:sldId id="298"/>
            <p14:sldId id="301"/>
            <p14:sldId id="259"/>
            <p14:sldId id="294"/>
            <p14:sldId id="296"/>
          </p14:sldIdLst>
        </p14:section>
        <p14:section name="Problem Set up" id="{88294E19-6904-47AA-B184-F0E27FC1FB4C}">
          <p14:sldIdLst>
            <p14:sldId id="261"/>
            <p14:sldId id="299"/>
            <p14:sldId id="287"/>
            <p14:sldId id="300"/>
          </p14:sldIdLst>
        </p14:section>
        <p14:section name="Embodiment Design" id="{71B43428-6807-4AB9-8248-BB854D4EEEFF}">
          <p14:sldIdLst/>
        </p14:section>
        <p14:section name="Build Phase" id="{FF596EF2-128C-4E64-A61A-F3E9BB20605F}">
          <p14:sldIdLst/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/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/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C95"/>
    <a:srgbClr val="B7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311A9-70D3-A7CE-51A6-D0EBEB72900E}" v="9" dt="2020-10-15T23:43:20.527"/>
    <p1510:client id="{11894917-BF5A-5233-8BD8-B80E50A62436}" v="43" dt="2020-10-22T20:38:47.301"/>
    <p1510:client id="{224730BA-BBE9-A40C-4E1A-0AD95B544FF7}" v="2944" dt="2020-10-13T22:56:30.771"/>
    <p1510:client id="{57A77F83-797C-4036-CA32-0399F300621A}" v="1427" dt="2020-10-13T22:30:15.601"/>
    <p1510:client id="{637530CC-91EC-8AED-22BC-6318E42C87FA}" v="169" dt="2020-10-15T23:41:40.930"/>
    <p1510:client id="{8BE61C73-476F-6D20-1636-DC32D9606508}" v="1168" dt="2020-10-13T22:46:42.600"/>
    <p1510:client id="{974A995D-E788-9B09-06A0-32CEE12DC1BA}" v="98" dt="2020-10-15T22:27:11.226"/>
    <p1510:client id="{9F3F0FD6-BF49-EC06-2BE2-928106358745}" v="263" dt="2020-10-14T18:50:02.450"/>
    <p1510:client id="{AD791938-7004-D407-ABF9-A21E2B57D0C3}" v="13" dt="2020-10-15T23:21:32.920"/>
    <p1510:client id="{C1D9C3C6-F5B3-F46C-2985-0CBCB9B5BB8A}" v="83" dt="2020-10-15T23:07:54.690"/>
    <p1510:client id="{EB661BD2-A1CC-B2B1-D614-2A289C6598B0}" v="53" dt="2020-10-13T21:40:42.731"/>
    <p1510:client id="{F26F4BD6-CC45-E596-7B39-2DA560D7055A}" v="1135" dt="2020-10-15T23:01:49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orak" userId="S::msc16b@my.fsu.edu::615b6d99-8539-45c4-ad5c-788cf156598d" providerId="AD" clId="Web-{9F3F0FD6-BF49-EC06-2BE2-928106358745}"/>
    <pc:docChg chg="modSld">
      <pc:chgData name="Michael Corak" userId="S::msc16b@my.fsu.edu::615b6d99-8539-45c4-ad5c-788cf156598d" providerId="AD" clId="Web-{9F3F0FD6-BF49-EC06-2BE2-928106358745}" dt="2020-10-14T18:50:02.450" v="262" actId="20577"/>
      <pc:docMkLst>
        <pc:docMk/>
      </pc:docMkLst>
      <pc:sldChg chg="modSp">
        <pc:chgData name="Michael Corak" userId="S::msc16b@my.fsu.edu::615b6d99-8539-45c4-ad5c-788cf156598d" providerId="AD" clId="Web-{9F3F0FD6-BF49-EC06-2BE2-928106358745}" dt="2020-10-14T18:49:25.637" v="260" actId="20577"/>
        <pc:sldMkLst>
          <pc:docMk/>
          <pc:sldMk cId="1566600359" sldId="261"/>
        </pc:sldMkLst>
        <pc:spChg chg="mod">
          <ac:chgData name="Michael Corak" userId="S::msc16b@my.fsu.edu::615b6d99-8539-45c4-ad5c-788cf156598d" providerId="AD" clId="Web-{9F3F0FD6-BF49-EC06-2BE2-928106358745}" dt="2020-10-14T18:49:25.637" v="260" actId="20577"/>
          <ac:spMkLst>
            <pc:docMk/>
            <pc:sldMk cId="1566600359" sldId="261"/>
            <ac:spMk id="11" creationId="{EB21E8E6-B37B-4D84-B0D6-113BD041F71F}"/>
          </ac:spMkLst>
        </pc:spChg>
      </pc:sldChg>
      <pc:sldChg chg="modSp">
        <pc:chgData name="Michael Corak" userId="S::msc16b@my.fsu.edu::615b6d99-8539-45c4-ad5c-788cf156598d" providerId="AD" clId="Web-{9F3F0FD6-BF49-EC06-2BE2-928106358745}" dt="2020-10-14T18:35:31.151" v="43" actId="20577"/>
        <pc:sldMkLst>
          <pc:docMk/>
          <pc:sldMk cId="3871158078" sldId="287"/>
        </pc:sldMkLst>
        <pc:spChg chg="mod">
          <ac:chgData name="Michael Corak" userId="S::msc16b@my.fsu.edu::615b6d99-8539-45c4-ad5c-788cf156598d" providerId="AD" clId="Web-{9F3F0FD6-BF49-EC06-2BE2-928106358745}" dt="2020-10-14T18:35:31.151" v="43" actId="20577"/>
          <ac:spMkLst>
            <pc:docMk/>
            <pc:sldMk cId="3871158078" sldId="287"/>
            <ac:spMk id="5" creationId="{F808553C-F56B-46DE-997D-7494604C471D}"/>
          </ac:spMkLst>
        </pc:spChg>
      </pc:sldChg>
      <pc:sldChg chg="addSp modSp">
        <pc:chgData name="Michael Corak" userId="S::msc16b@my.fsu.edu::615b6d99-8539-45c4-ad5c-788cf156598d" providerId="AD" clId="Web-{9F3F0FD6-BF49-EC06-2BE2-928106358745}" dt="2020-10-14T18:48:59.527" v="255" actId="20577"/>
        <pc:sldMkLst>
          <pc:docMk/>
          <pc:sldMk cId="2052268551" sldId="299"/>
        </pc:sldMkLst>
        <pc:spChg chg="mod">
          <ac:chgData name="Michael Corak" userId="S::msc16b@my.fsu.edu::615b6d99-8539-45c4-ad5c-788cf156598d" providerId="AD" clId="Web-{9F3F0FD6-BF49-EC06-2BE2-928106358745}" dt="2020-10-14T18:48:59.527" v="255" actId="20577"/>
          <ac:spMkLst>
            <pc:docMk/>
            <pc:sldMk cId="2052268551" sldId="299"/>
            <ac:spMk id="5" creationId="{1F155D09-E14D-472D-84A4-207F326EB8FD}"/>
          </ac:spMkLst>
        </pc:spChg>
        <pc:spChg chg="add mod">
          <ac:chgData name="Michael Corak" userId="S::msc16b@my.fsu.edu::615b6d99-8539-45c4-ad5c-788cf156598d" providerId="AD" clId="Web-{9F3F0FD6-BF49-EC06-2BE2-928106358745}" dt="2020-10-14T18:48:55.058" v="252" actId="20577"/>
          <ac:spMkLst>
            <pc:docMk/>
            <pc:sldMk cId="2052268551" sldId="299"/>
            <ac:spMk id="6" creationId="{C9AA8524-A067-4DE8-AB9D-DB33089F2493}"/>
          </ac:spMkLst>
        </pc:spChg>
      </pc:sldChg>
      <pc:sldChg chg="modSp">
        <pc:chgData name="Michael Corak" userId="S::msc16b@my.fsu.edu::615b6d99-8539-45c4-ad5c-788cf156598d" providerId="AD" clId="Web-{9F3F0FD6-BF49-EC06-2BE2-928106358745}" dt="2020-10-14T18:35:43.370" v="73" actId="20577"/>
        <pc:sldMkLst>
          <pc:docMk/>
          <pc:sldMk cId="443822496" sldId="300"/>
        </pc:sldMkLst>
        <pc:spChg chg="mod">
          <ac:chgData name="Michael Corak" userId="S::msc16b@my.fsu.edu::615b6d99-8539-45c4-ad5c-788cf156598d" providerId="AD" clId="Web-{9F3F0FD6-BF49-EC06-2BE2-928106358745}" dt="2020-10-14T18:35:43.370" v="73" actId="20577"/>
          <ac:spMkLst>
            <pc:docMk/>
            <pc:sldMk cId="443822496" sldId="300"/>
            <ac:spMk id="2" creationId="{EDEF71FC-07BB-40AA-AA12-07F113D78C08}"/>
          </ac:spMkLst>
        </pc:spChg>
      </pc:sldChg>
    </pc:docChg>
  </pc:docChgLst>
  <pc:docChgLst>
    <pc:chgData name="Jordan Weid" userId="S::jkw17b@my.fsu.edu::25039ecf-f2a6-40d3-b5a4-b5e060f6e47f" providerId="AD" clId="Web-{09F311A9-70D3-A7CE-51A6-D0EBEB72900E}"/>
    <pc:docChg chg="modSld">
      <pc:chgData name="Jordan Weid" userId="S::jkw17b@my.fsu.edu::25039ecf-f2a6-40d3-b5a4-b5e060f6e47f" providerId="AD" clId="Web-{09F311A9-70D3-A7CE-51A6-D0EBEB72900E}" dt="2020-10-15T23:43:20.527" v="8" actId="1076"/>
      <pc:docMkLst>
        <pc:docMk/>
      </pc:docMkLst>
      <pc:sldChg chg="modSp">
        <pc:chgData name="Jordan Weid" userId="S::jkw17b@my.fsu.edu::25039ecf-f2a6-40d3-b5a4-b5e060f6e47f" providerId="AD" clId="Web-{09F311A9-70D3-A7CE-51A6-D0EBEB72900E}" dt="2020-10-15T23:43:20.527" v="8" actId="1076"/>
        <pc:sldMkLst>
          <pc:docMk/>
          <pc:sldMk cId="1799507294" sldId="256"/>
        </pc:sldMkLst>
        <pc:spChg chg="mod">
          <ac:chgData name="Jordan Weid" userId="S::jkw17b@my.fsu.edu::25039ecf-f2a6-40d3-b5a4-b5e060f6e47f" providerId="AD" clId="Web-{09F311A9-70D3-A7CE-51A6-D0EBEB72900E}" dt="2020-10-15T23:43:20.527" v="8" actId="1076"/>
          <ac:spMkLst>
            <pc:docMk/>
            <pc:sldMk cId="1799507294" sldId="256"/>
            <ac:spMk id="2" creationId="{D5233AB9-F451-4350-AE5E-9E3DD0BCE240}"/>
          </ac:spMkLst>
        </pc:spChg>
        <pc:picChg chg="mod">
          <ac:chgData name="Jordan Weid" userId="S::jkw17b@my.fsu.edu::25039ecf-f2a6-40d3-b5a4-b5e060f6e47f" providerId="AD" clId="Web-{09F311A9-70D3-A7CE-51A6-D0EBEB72900E}" dt="2020-10-15T23:43:18.089" v="7" actId="14100"/>
          <ac:picMkLst>
            <pc:docMk/>
            <pc:sldMk cId="1799507294" sldId="256"/>
            <ac:picMk id="9" creationId="{BB29EF8A-BD1F-4DE4-AD9C-F2CFC9A4F5EB}"/>
          </ac:picMkLst>
        </pc:picChg>
      </pc:sldChg>
      <pc:sldChg chg="modTransition addAnim modAnim">
        <pc:chgData name="Jordan Weid" userId="S::jkw17b@my.fsu.edu::25039ecf-f2a6-40d3-b5a4-b5e060f6e47f" providerId="AD" clId="Web-{09F311A9-70D3-A7CE-51A6-D0EBEB72900E}" dt="2020-10-15T23:42:14.978" v="5"/>
        <pc:sldMkLst>
          <pc:docMk/>
          <pc:sldMk cId="1133323788" sldId="294"/>
        </pc:sldMkLst>
      </pc:sldChg>
    </pc:docChg>
  </pc:docChgLst>
  <pc:docChgLst>
    <pc:chgData name="Kevin Hartzog" userId="S::kph16b@my.fsu.edu::2d0d7d09-b618-4b26-9315-177ec755fecb" providerId="AD" clId="Web-{F26F4BD6-CC45-E596-7B39-2DA560D7055A}"/>
    <pc:docChg chg="delSld modSld modSection">
      <pc:chgData name="Kevin Hartzog" userId="S::kph16b@my.fsu.edu::2d0d7d09-b618-4b26-9315-177ec755fecb" providerId="AD" clId="Web-{F26F4BD6-CC45-E596-7B39-2DA560D7055A}" dt="2020-10-15T23:03:12.340" v="1119"/>
      <pc:docMkLst>
        <pc:docMk/>
      </pc:docMkLst>
      <pc:sldChg chg="addSp delSp modSp modNotes">
        <pc:chgData name="Kevin Hartzog" userId="S::kph16b@my.fsu.edu::2d0d7d09-b618-4b26-9315-177ec755fecb" providerId="AD" clId="Web-{F26F4BD6-CC45-E596-7B39-2DA560D7055A}" dt="2020-10-15T22:58:19.067" v="1086"/>
        <pc:sldMkLst>
          <pc:docMk/>
          <pc:sldMk cId="1799507294" sldId="256"/>
        </pc:sldMkLst>
        <pc:spChg chg="mod">
          <ac:chgData name="Kevin Hartzog" userId="S::kph16b@my.fsu.edu::2d0d7d09-b618-4b26-9315-177ec755fecb" providerId="AD" clId="Web-{F26F4BD6-CC45-E596-7B39-2DA560D7055A}" dt="2020-10-15T22:40:29.977" v="804" actId="20577"/>
          <ac:spMkLst>
            <pc:docMk/>
            <pc:sldMk cId="1799507294" sldId="256"/>
            <ac:spMk id="2" creationId="{D5233AB9-F451-4350-AE5E-9E3DD0BCE240}"/>
          </ac:spMkLst>
        </pc:spChg>
        <pc:spChg chg="mod">
          <ac:chgData name="Kevin Hartzog" userId="S::kph16b@my.fsu.edu::2d0d7d09-b618-4b26-9315-177ec755fecb" providerId="AD" clId="Web-{F26F4BD6-CC45-E596-7B39-2DA560D7055A}" dt="2020-10-15T22:40:11.836" v="800" actId="1076"/>
          <ac:spMkLst>
            <pc:docMk/>
            <pc:sldMk cId="1799507294" sldId="256"/>
            <ac:spMk id="3" creationId="{38CE93E2-8F10-4A6E-A116-2EC540866564}"/>
          </ac:spMkLst>
        </pc:spChg>
        <pc:spChg chg="add del mod">
          <ac:chgData name="Kevin Hartzog" userId="S::kph16b@my.fsu.edu::2d0d7d09-b618-4b26-9315-177ec755fecb" providerId="AD" clId="Web-{F26F4BD6-CC45-E596-7B39-2DA560D7055A}" dt="2020-10-15T22:39:52.523" v="798"/>
          <ac:spMkLst>
            <pc:docMk/>
            <pc:sldMk cId="1799507294" sldId="256"/>
            <ac:spMk id="6" creationId="{380346A6-DEBF-4A3F-A27D-E1B4B1C5FB93}"/>
          </ac:spMkLst>
        </pc:spChg>
        <pc:spChg chg="add del mod">
          <ac:chgData name="Kevin Hartzog" userId="S::kph16b@my.fsu.edu::2d0d7d09-b618-4b26-9315-177ec755fecb" providerId="AD" clId="Web-{F26F4BD6-CC45-E596-7B39-2DA560D7055A}" dt="2020-10-15T22:38:25.021" v="783"/>
          <ac:spMkLst>
            <pc:docMk/>
            <pc:sldMk cId="1799507294" sldId="256"/>
            <ac:spMk id="8" creationId="{53656F6E-78E1-4DE6-9F6C-3D91BEC6A6EE}"/>
          </ac:spMkLst>
        </pc:spChg>
        <pc:picChg chg="add mod ord">
          <ac:chgData name="Kevin Hartzog" userId="S::kph16b@my.fsu.edu::2d0d7d09-b618-4b26-9315-177ec755fecb" providerId="AD" clId="Web-{F26F4BD6-CC45-E596-7B39-2DA560D7055A}" dt="2020-10-15T22:39:20.085" v="792" actId="14100"/>
          <ac:picMkLst>
            <pc:docMk/>
            <pc:sldMk cId="1799507294" sldId="256"/>
            <ac:picMk id="9" creationId="{BB29EF8A-BD1F-4DE4-AD9C-F2CFC9A4F5EB}"/>
          </ac:picMkLst>
        </pc:picChg>
      </pc:sldChg>
      <pc:sldChg chg="addSp delSp modSp">
        <pc:chgData name="Kevin Hartzog" userId="S::kph16b@my.fsu.edu::2d0d7d09-b618-4b26-9315-177ec755fecb" providerId="AD" clId="Web-{F26F4BD6-CC45-E596-7B39-2DA560D7055A}" dt="2020-10-15T22:37:39.364" v="777" actId="20577"/>
        <pc:sldMkLst>
          <pc:docMk/>
          <pc:sldMk cId="717364557" sldId="257"/>
        </pc:sldMkLst>
        <pc:spChg chg="mod">
          <ac:chgData name="Kevin Hartzog" userId="S::kph16b@my.fsu.edu::2d0d7d09-b618-4b26-9315-177ec755fecb" providerId="AD" clId="Web-{F26F4BD6-CC45-E596-7B39-2DA560D7055A}" dt="2020-10-15T22:37:39.364" v="777" actId="20577"/>
          <ac:spMkLst>
            <pc:docMk/>
            <pc:sldMk cId="717364557" sldId="257"/>
            <ac:spMk id="5" creationId="{5E50AF06-A8FC-4B2F-AABF-051BAE858B76}"/>
          </ac:spMkLst>
        </pc:spChg>
        <pc:spChg chg="mod">
          <ac:chgData name="Kevin Hartzog" userId="S::kph16b@my.fsu.edu::2d0d7d09-b618-4b26-9315-177ec755fecb" providerId="AD" clId="Web-{F26F4BD6-CC45-E596-7B39-2DA560D7055A}" dt="2020-10-15T22:18:54.460" v="36" actId="20577"/>
          <ac:spMkLst>
            <pc:docMk/>
            <pc:sldMk cId="717364557" sldId="257"/>
            <ac:spMk id="10" creationId="{E97C58CA-988A-4A1A-8C96-195EC82E4496}"/>
          </ac:spMkLst>
        </pc:spChg>
        <pc:spChg chg="topLvl">
          <ac:chgData name="Kevin Hartzog" userId="S::kph16b@my.fsu.edu::2d0d7d09-b618-4b26-9315-177ec755fecb" providerId="AD" clId="Web-{F26F4BD6-CC45-E596-7B39-2DA560D7055A}" dt="2020-10-15T22:16:14.722" v="19"/>
          <ac:spMkLst>
            <pc:docMk/>
            <pc:sldMk cId="717364557" sldId="257"/>
            <ac:spMk id="11" creationId="{DA436A11-3288-4EB7-BD26-0FC53C1EC505}"/>
          </ac:spMkLst>
        </pc:spChg>
        <pc:spChg chg="add mod">
          <ac:chgData name="Kevin Hartzog" userId="S::kph16b@my.fsu.edu::2d0d7d09-b618-4b26-9315-177ec755fecb" providerId="AD" clId="Web-{F26F4BD6-CC45-E596-7B39-2DA560D7055A}" dt="2020-10-15T22:25:17.673" v="272" actId="20577"/>
          <ac:spMkLst>
            <pc:docMk/>
            <pc:sldMk cId="717364557" sldId="257"/>
            <ac:spMk id="79" creationId="{2E356737-EEAF-4759-B728-5613892CC4EF}"/>
          </ac:spMkLst>
        </pc:spChg>
        <pc:spChg chg="add del mod">
          <ac:chgData name="Kevin Hartzog" userId="S::kph16b@my.fsu.edu::2d0d7d09-b618-4b26-9315-177ec755fecb" providerId="AD" clId="Web-{F26F4BD6-CC45-E596-7B39-2DA560D7055A}" dt="2020-10-15T22:25:20.189" v="273"/>
          <ac:spMkLst>
            <pc:docMk/>
            <pc:sldMk cId="717364557" sldId="257"/>
            <ac:spMk id="81" creationId="{830A6DBE-316B-47BB-A1B8-0770C10768D6}"/>
          </ac:spMkLst>
        </pc:spChg>
        <pc:grpChg chg="add del">
          <ac:chgData name="Kevin Hartzog" userId="S::kph16b@my.fsu.edu::2d0d7d09-b618-4b26-9315-177ec755fecb" providerId="AD" clId="Web-{F26F4BD6-CC45-E596-7B39-2DA560D7055A}" dt="2020-10-15T22:16:14.722" v="19"/>
          <ac:grpSpMkLst>
            <pc:docMk/>
            <pc:sldMk cId="717364557" sldId="257"/>
            <ac:grpSpMk id="27" creationId="{50FD09FB-9E8D-4AFD-B07B-6A5FF0684F54}"/>
          </ac:grpSpMkLst>
        </pc:grpChg>
        <pc:graphicFrameChg chg="del">
          <ac:chgData name="Kevin Hartzog" userId="S::kph16b@my.fsu.edu::2d0d7d09-b618-4b26-9315-177ec755fecb" providerId="AD" clId="Web-{F26F4BD6-CC45-E596-7B39-2DA560D7055A}" dt="2020-10-15T22:25:06.985" v="255"/>
          <ac:graphicFrameMkLst>
            <pc:docMk/>
            <pc:sldMk cId="717364557" sldId="257"/>
            <ac:graphicFrameMk id="3" creationId="{21E4DFAD-A9B3-401E-A76E-FB98675F4B1B}"/>
          </ac:graphicFrameMkLst>
        </pc:graphicFrameChg>
        <pc:picChg chg="del topLvl">
          <ac:chgData name="Kevin Hartzog" userId="S::kph16b@my.fsu.edu::2d0d7d09-b618-4b26-9315-177ec755fecb" providerId="AD" clId="Web-{F26F4BD6-CC45-E596-7B39-2DA560D7055A}" dt="2020-10-15T22:16:14.722" v="19"/>
          <ac:picMkLst>
            <pc:docMk/>
            <pc:sldMk cId="717364557" sldId="257"/>
            <ac:picMk id="21" creationId="{A9842069-EB21-470B-916F-24F4578A038C}"/>
          </ac:picMkLst>
        </pc:picChg>
        <pc:picChg chg="add del mod modCrop">
          <ac:chgData name="Kevin Hartzog" userId="S::kph16b@my.fsu.edu::2d0d7d09-b618-4b26-9315-177ec755fecb" providerId="AD" clId="Web-{F26F4BD6-CC45-E596-7B39-2DA560D7055A}" dt="2020-10-15T22:16:08.941" v="16"/>
          <ac:picMkLst>
            <pc:docMk/>
            <pc:sldMk cId="717364557" sldId="257"/>
            <ac:picMk id="24" creationId="{8AA7DC7A-4C35-4D98-AB63-5F7832DAB2B8}"/>
          </ac:picMkLst>
        </pc:picChg>
        <pc:picChg chg="add del mod">
          <ac:chgData name="Kevin Hartzog" userId="S::kph16b@my.fsu.edu::2d0d7d09-b618-4b26-9315-177ec755fecb" providerId="AD" clId="Web-{F26F4BD6-CC45-E596-7B39-2DA560D7055A}" dt="2020-10-15T22:18:20.991" v="27"/>
          <ac:picMkLst>
            <pc:docMk/>
            <pc:sldMk cId="717364557" sldId="257"/>
            <ac:picMk id="46" creationId="{AFC739F2-EB84-48D5-AC72-1054ECC0A43D}"/>
          </ac:picMkLst>
        </pc:picChg>
        <pc:picChg chg="add mod">
          <ac:chgData name="Kevin Hartzog" userId="S::kph16b@my.fsu.edu::2d0d7d09-b618-4b26-9315-177ec755fecb" providerId="AD" clId="Web-{F26F4BD6-CC45-E596-7B39-2DA560D7055A}" dt="2020-10-15T22:18:34.413" v="31" actId="1076"/>
          <ac:picMkLst>
            <pc:docMk/>
            <pc:sldMk cId="717364557" sldId="257"/>
            <ac:picMk id="47" creationId="{C04B8FAD-2161-4AFE-B785-07B070D368ED}"/>
          </ac:picMkLst>
        </pc:picChg>
      </pc:sldChg>
      <pc:sldChg chg="addSp modSp">
        <pc:chgData name="Kevin Hartzog" userId="S::kph16b@my.fsu.edu::2d0d7d09-b618-4b26-9315-177ec755fecb" providerId="AD" clId="Web-{F26F4BD6-CC45-E596-7B39-2DA560D7055A}" dt="2020-10-15T22:37:31.879" v="774" actId="20577"/>
        <pc:sldMkLst>
          <pc:docMk/>
          <pc:sldMk cId="1294143705" sldId="258"/>
        </pc:sldMkLst>
        <pc:spChg chg="mod">
          <ac:chgData name="Kevin Hartzog" userId="S::kph16b@my.fsu.edu::2d0d7d09-b618-4b26-9315-177ec755fecb" providerId="AD" clId="Web-{F26F4BD6-CC45-E596-7B39-2DA560D7055A}" dt="2020-10-15T22:37:31.879" v="774" actId="20577"/>
          <ac:spMkLst>
            <pc:docMk/>
            <pc:sldMk cId="1294143705" sldId="258"/>
            <ac:spMk id="2" creationId="{39A1382E-ADA7-442D-BB8A-1D3D00B04AF9}"/>
          </ac:spMkLst>
        </pc:spChg>
        <pc:spChg chg="mod">
          <ac:chgData name="Kevin Hartzog" userId="S::kph16b@my.fsu.edu::2d0d7d09-b618-4b26-9315-177ec755fecb" providerId="AD" clId="Web-{F26F4BD6-CC45-E596-7B39-2DA560D7055A}" dt="2020-10-15T22:25:50.861" v="286" actId="1076"/>
          <ac:spMkLst>
            <pc:docMk/>
            <pc:sldMk cId="1294143705" sldId="258"/>
            <ac:spMk id="4" creationId="{AA336630-A30B-4E2A-9736-EC71702DD595}"/>
          </ac:spMkLst>
        </pc:spChg>
        <pc:spChg chg="add mod">
          <ac:chgData name="Kevin Hartzog" userId="S::kph16b@my.fsu.edu::2d0d7d09-b618-4b26-9315-177ec755fecb" providerId="AD" clId="Web-{F26F4BD6-CC45-E596-7B39-2DA560D7055A}" dt="2020-10-15T22:25:28.002" v="280" actId="20577"/>
          <ac:spMkLst>
            <pc:docMk/>
            <pc:sldMk cId="1294143705" sldId="258"/>
            <ac:spMk id="5" creationId="{5DD717D9-9250-42F9-BAC1-7A107EE3657E}"/>
          </ac:spMkLst>
        </pc:spChg>
        <pc:spChg chg="mod">
          <ac:chgData name="Kevin Hartzog" userId="S::kph16b@my.fsu.edu::2d0d7d09-b618-4b26-9315-177ec755fecb" providerId="AD" clId="Web-{F26F4BD6-CC45-E596-7B39-2DA560D7055A}" dt="2020-10-15T22:26:05.502" v="288" actId="1076"/>
          <ac:spMkLst>
            <pc:docMk/>
            <pc:sldMk cId="1294143705" sldId="258"/>
            <ac:spMk id="7" creationId="{CE18525F-C1B3-44E6-826A-DFEBA47495BE}"/>
          </ac:spMkLst>
        </pc:spChg>
        <pc:picChg chg="mod">
          <ac:chgData name="Kevin Hartzog" userId="S::kph16b@my.fsu.edu::2d0d7d09-b618-4b26-9315-177ec755fecb" providerId="AD" clId="Web-{F26F4BD6-CC45-E596-7B39-2DA560D7055A}" dt="2020-10-15T22:26:05.502" v="289" actId="1076"/>
          <ac:picMkLst>
            <pc:docMk/>
            <pc:sldMk cId="1294143705" sldId="258"/>
            <ac:picMk id="9" creationId="{7E6A944C-890F-499C-89D9-B1304FCD1BF2}"/>
          </ac:picMkLst>
        </pc:picChg>
        <pc:picChg chg="mod">
          <ac:chgData name="Kevin Hartzog" userId="S::kph16b@my.fsu.edu::2d0d7d09-b618-4b26-9315-177ec755fecb" providerId="AD" clId="Web-{F26F4BD6-CC45-E596-7B39-2DA560D7055A}" dt="2020-10-15T22:25:50.846" v="285" actId="1076"/>
          <ac:picMkLst>
            <pc:docMk/>
            <pc:sldMk cId="1294143705" sldId="258"/>
            <ac:picMk id="17" creationId="{976E39AA-1911-4B8F-B2FB-363608803352}"/>
          </ac:picMkLst>
        </pc:picChg>
      </pc:sldChg>
      <pc:sldChg chg="addSp delSp modSp mod modClrScheme chgLayout">
        <pc:chgData name="Kevin Hartzog" userId="S::kph16b@my.fsu.edu::2d0d7d09-b618-4b26-9315-177ec755fecb" providerId="AD" clId="Web-{F26F4BD6-CC45-E596-7B39-2DA560D7055A}" dt="2020-10-15T22:42:46.965" v="808"/>
        <pc:sldMkLst>
          <pc:docMk/>
          <pc:sldMk cId="3852773217" sldId="259"/>
        </pc:sldMkLst>
        <pc:spChg chg="add mod">
          <ac:chgData name="Kevin Hartzog" userId="S::kph16b@my.fsu.edu::2d0d7d09-b618-4b26-9315-177ec755fecb" providerId="AD" clId="Web-{F26F4BD6-CC45-E596-7B39-2DA560D7055A}" dt="2020-10-15T22:42:46.965" v="808"/>
          <ac:spMkLst>
            <pc:docMk/>
            <pc:sldMk cId="3852773217" sldId="259"/>
            <ac:spMk id="2" creationId="{346E6C51-FB69-4F84-BDC8-A1032D9C5B44}"/>
          </ac:spMkLst>
        </pc:spChg>
        <pc:spChg chg="mod ord">
          <ac:chgData name="Kevin Hartzog" userId="S::kph16b@my.fsu.edu::2d0d7d09-b618-4b26-9315-177ec755fecb" providerId="AD" clId="Web-{F26F4BD6-CC45-E596-7B39-2DA560D7055A}" dt="2020-10-15T22:42:46.965" v="808"/>
          <ac:spMkLst>
            <pc:docMk/>
            <pc:sldMk cId="3852773217" sldId="259"/>
            <ac:spMk id="3" creationId="{FD50D746-D228-4248-9275-E24BB7224E4F}"/>
          </ac:spMkLst>
        </pc:spChg>
        <pc:spChg chg="mod">
          <ac:chgData name="Kevin Hartzog" userId="S::kph16b@my.fsu.edu::2d0d7d09-b618-4b26-9315-177ec755fecb" providerId="AD" clId="Web-{F26F4BD6-CC45-E596-7B39-2DA560D7055A}" dt="2020-10-15T22:42:46.965" v="808"/>
          <ac:spMkLst>
            <pc:docMk/>
            <pc:sldMk cId="3852773217" sldId="259"/>
            <ac:spMk id="10" creationId="{2C0FACBF-506B-4F5B-ACB3-3182F2041B12}"/>
          </ac:spMkLst>
        </pc:spChg>
        <pc:spChg chg="add del mod">
          <ac:chgData name="Kevin Hartzog" userId="S::kph16b@my.fsu.edu::2d0d7d09-b618-4b26-9315-177ec755fecb" providerId="AD" clId="Web-{F26F4BD6-CC45-E596-7B39-2DA560D7055A}" dt="2020-10-15T22:42:46.965" v="808"/>
          <ac:spMkLst>
            <pc:docMk/>
            <pc:sldMk cId="3852773217" sldId="259"/>
            <ac:spMk id="16" creationId="{0ACEE531-3654-4BC3-B152-78395B2F3DC4}"/>
          </ac:spMkLst>
        </pc:spChg>
        <pc:spChg chg="add del mod">
          <ac:chgData name="Kevin Hartzog" userId="S::kph16b@my.fsu.edu::2d0d7d09-b618-4b26-9315-177ec755fecb" providerId="AD" clId="Web-{F26F4BD6-CC45-E596-7B39-2DA560D7055A}" dt="2020-10-15T22:42:46.965" v="808"/>
          <ac:spMkLst>
            <pc:docMk/>
            <pc:sldMk cId="3852773217" sldId="259"/>
            <ac:spMk id="22" creationId="{FAC944B8-7F7F-4B8D-98F3-FD52CB4BEC29}"/>
          </ac:spMkLst>
        </pc:spChg>
        <pc:graphicFrameChg chg="add del">
          <ac:chgData name="Kevin Hartzog" userId="S::kph16b@my.fsu.edu::2d0d7d09-b618-4b26-9315-177ec755fecb" providerId="AD" clId="Web-{F26F4BD6-CC45-E596-7B39-2DA560D7055A}" dt="2020-10-15T22:42:46.965" v="808"/>
          <ac:graphicFrameMkLst>
            <pc:docMk/>
            <pc:sldMk cId="3852773217" sldId="259"/>
            <ac:graphicFrameMk id="18" creationId="{062A8F95-C168-48E0-A6C1-0E3EFD1A2751}"/>
          </ac:graphicFrameMkLst>
        </pc:graphicFrameChg>
      </pc:sldChg>
      <pc:sldChg chg="addSp delSp modSp modNotes">
        <pc:chgData name="Kevin Hartzog" userId="S::kph16b@my.fsu.edu::2d0d7d09-b618-4b26-9315-177ec755fecb" providerId="AD" clId="Web-{F26F4BD6-CC45-E596-7B39-2DA560D7055A}" dt="2020-10-15T23:03:12.340" v="1119"/>
        <pc:sldMkLst>
          <pc:docMk/>
          <pc:sldMk cId="3420304419" sldId="260"/>
        </pc:sldMkLst>
        <pc:spChg chg="add">
          <ac:chgData name="Kevin Hartzog" userId="S::kph16b@my.fsu.edu::2d0d7d09-b618-4b26-9315-177ec755fecb" providerId="AD" clId="Web-{F26F4BD6-CC45-E596-7B39-2DA560D7055A}" dt="2020-10-15T22:26:26.331" v="293"/>
          <ac:spMkLst>
            <pc:docMk/>
            <pc:sldMk cId="3420304419" sldId="260"/>
            <ac:spMk id="2" creationId="{5C72902E-C1EA-49D6-8D6C-399F9B14E090}"/>
          </ac:spMkLst>
        </pc:spChg>
        <pc:spChg chg="mod">
          <ac:chgData name="Kevin Hartzog" userId="S::kph16b@my.fsu.edu::2d0d7d09-b618-4b26-9315-177ec755fecb" providerId="AD" clId="Web-{F26F4BD6-CC45-E596-7B39-2DA560D7055A}" dt="2020-10-15T23:01:31.462" v="1107" actId="14100"/>
          <ac:spMkLst>
            <pc:docMk/>
            <pc:sldMk cId="3420304419" sldId="260"/>
            <ac:spMk id="5" creationId="{2BCFD008-B625-41C3-AF02-FE334B88BFD7}"/>
          </ac:spMkLst>
        </pc:spChg>
        <pc:picChg chg="add mod">
          <ac:chgData name="Kevin Hartzog" userId="S::kph16b@my.fsu.edu::2d0d7d09-b618-4b26-9315-177ec755fecb" providerId="AD" clId="Web-{F26F4BD6-CC45-E596-7B39-2DA560D7055A}" dt="2020-10-15T23:01:49.541" v="1114" actId="1076"/>
          <ac:picMkLst>
            <pc:docMk/>
            <pc:sldMk cId="3420304419" sldId="260"/>
            <ac:picMk id="4" creationId="{A2BD407A-C6D0-4D94-92F1-C055FD4CD71A}"/>
          </ac:picMkLst>
        </pc:picChg>
        <pc:picChg chg="del">
          <ac:chgData name="Kevin Hartzog" userId="S::kph16b@my.fsu.edu::2d0d7d09-b618-4b26-9315-177ec755fecb" providerId="AD" clId="Web-{F26F4BD6-CC45-E596-7B39-2DA560D7055A}" dt="2020-10-15T23:01:00.618" v="1093"/>
          <ac:picMkLst>
            <pc:docMk/>
            <pc:sldMk cId="3420304419" sldId="260"/>
            <ac:picMk id="12" creationId="{CB50FEBD-B3BB-43E5-A14A-E1A2B318C91B}"/>
          </ac:picMkLst>
        </pc:picChg>
      </pc:sldChg>
      <pc:sldChg chg="del">
        <pc:chgData name="Kevin Hartzog" userId="S::kph16b@my.fsu.edu::2d0d7d09-b618-4b26-9315-177ec755fecb" providerId="AD" clId="Web-{F26F4BD6-CC45-E596-7B39-2DA560D7055A}" dt="2020-10-15T22:47:48.207" v="1064"/>
        <pc:sldMkLst>
          <pc:docMk/>
          <pc:sldMk cId="4205265011" sldId="262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3"/>
        <pc:sldMkLst>
          <pc:docMk/>
          <pc:sldMk cId="721561079" sldId="263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59"/>
        <pc:sldMkLst>
          <pc:docMk/>
          <pc:sldMk cId="2647284000" sldId="264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2"/>
        <pc:sldMkLst>
          <pc:docMk/>
          <pc:sldMk cId="3286573661" sldId="265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0"/>
        <pc:sldMkLst>
          <pc:docMk/>
          <pc:sldMk cId="1566711304" sldId="266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58"/>
        <pc:sldMkLst>
          <pc:docMk/>
          <pc:sldMk cId="3970084903" sldId="267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1"/>
        <pc:sldMkLst>
          <pc:docMk/>
          <pc:sldMk cId="1003051811" sldId="268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48"/>
        <pc:sldMkLst>
          <pc:docMk/>
          <pc:sldMk cId="737024369" sldId="269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47"/>
        <pc:sldMkLst>
          <pc:docMk/>
          <pc:sldMk cId="3725737307" sldId="270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46"/>
        <pc:sldMkLst>
          <pc:docMk/>
          <pc:sldMk cId="4153918763" sldId="271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45"/>
        <pc:sldMkLst>
          <pc:docMk/>
          <pc:sldMk cId="4069885509" sldId="272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71"/>
        <pc:sldMkLst>
          <pc:docMk/>
          <pc:sldMk cId="3085539021" sldId="273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7"/>
        <pc:sldMkLst>
          <pc:docMk/>
          <pc:sldMk cId="3994279062" sldId="274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5"/>
        <pc:sldMkLst>
          <pc:docMk/>
          <pc:sldMk cId="3496984231" sldId="275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70"/>
        <pc:sldMkLst>
          <pc:docMk/>
          <pc:sldMk cId="4148374314" sldId="276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6"/>
        <pc:sldMkLst>
          <pc:docMk/>
          <pc:sldMk cId="884109471" sldId="277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0"/>
        <pc:sldMkLst>
          <pc:docMk/>
          <pc:sldMk cId="3113608391" sldId="278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49"/>
        <pc:sldMkLst>
          <pc:docMk/>
          <pc:sldMk cId="2116932418" sldId="279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7"/>
        <pc:sldMkLst>
          <pc:docMk/>
          <pc:sldMk cId="912705977" sldId="280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6"/>
        <pc:sldMkLst>
          <pc:docMk/>
          <pc:sldMk cId="4054327805" sldId="281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5"/>
        <pc:sldMkLst>
          <pc:docMk/>
          <pc:sldMk cId="2664866458" sldId="282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4"/>
        <pc:sldMkLst>
          <pc:docMk/>
          <pc:sldMk cId="2867707633" sldId="283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3"/>
        <pc:sldMkLst>
          <pc:docMk/>
          <pc:sldMk cId="2404542334" sldId="284"/>
        </pc:sldMkLst>
      </pc:sldChg>
      <pc:sldChg chg="del">
        <pc:chgData name="Kevin Hartzog" userId="S::kph16b@my.fsu.edu::2d0d7d09-b618-4b26-9315-177ec755fecb" providerId="AD" clId="Web-{F26F4BD6-CC45-E596-7B39-2DA560D7055A}" dt="2020-10-15T22:47:48.192" v="1052"/>
        <pc:sldMkLst>
          <pc:docMk/>
          <pc:sldMk cId="2380219639" sldId="285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1"/>
        <pc:sldMkLst>
          <pc:docMk/>
          <pc:sldMk cId="2572029957" sldId="286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72"/>
        <pc:sldMkLst>
          <pc:docMk/>
          <pc:sldMk cId="2892058030" sldId="288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73"/>
        <pc:sldMkLst>
          <pc:docMk/>
          <pc:sldMk cId="2723392857" sldId="289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8"/>
        <pc:sldMkLst>
          <pc:docMk/>
          <pc:sldMk cId="609994753" sldId="292"/>
        </pc:sldMkLst>
      </pc:sldChg>
      <pc:sldChg chg="del">
        <pc:chgData name="Kevin Hartzog" userId="S::kph16b@my.fsu.edu::2d0d7d09-b618-4b26-9315-177ec755fecb" providerId="AD" clId="Web-{F26F4BD6-CC45-E596-7B39-2DA560D7055A}" dt="2020-10-15T22:47:48.207" v="1069"/>
        <pc:sldMkLst>
          <pc:docMk/>
          <pc:sldMk cId="3601064857" sldId="293"/>
        </pc:sldMkLst>
      </pc:sldChg>
      <pc:sldChg chg="addSp modNotes">
        <pc:chgData name="Kevin Hartzog" userId="S::kph16b@my.fsu.edu::2d0d7d09-b618-4b26-9315-177ec755fecb" providerId="AD" clId="Web-{F26F4BD6-CC45-E596-7B39-2DA560D7055A}" dt="2020-10-15T22:58:31.989" v="1088"/>
        <pc:sldMkLst>
          <pc:docMk/>
          <pc:sldMk cId="1924211601" sldId="295"/>
        </pc:sldMkLst>
        <pc:spChg chg="add">
          <ac:chgData name="Kevin Hartzog" userId="S::kph16b@my.fsu.edu::2d0d7d09-b618-4b26-9315-177ec755fecb" providerId="AD" clId="Web-{F26F4BD6-CC45-E596-7B39-2DA560D7055A}" dt="2020-10-15T22:26:43.785" v="294"/>
          <ac:spMkLst>
            <pc:docMk/>
            <pc:sldMk cId="1924211601" sldId="295"/>
            <ac:spMk id="4" creationId="{8D5A7A4A-6FC5-4E01-AAFD-583D1E38EE24}"/>
          </ac:spMkLst>
        </pc:spChg>
      </pc:sldChg>
      <pc:sldChg chg="addSp delSp modSp modNotes">
        <pc:chgData name="Kevin Hartzog" userId="S::kph16b@my.fsu.edu::2d0d7d09-b618-4b26-9315-177ec755fecb" providerId="AD" clId="Web-{F26F4BD6-CC45-E596-7B39-2DA560D7055A}" dt="2020-10-15T22:58:37.849" v="1090"/>
        <pc:sldMkLst>
          <pc:docMk/>
          <pc:sldMk cId="2628891470" sldId="297"/>
        </pc:sldMkLst>
        <pc:spChg chg="add del mod">
          <ac:chgData name="Kevin Hartzog" userId="S::kph16b@my.fsu.edu::2d0d7d09-b618-4b26-9315-177ec755fecb" providerId="AD" clId="Web-{F26F4BD6-CC45-E596-7B39-2DA560D7055A}" dt="2020-10-15T22:25:37.846" v="284"/>
          <ac:spMkLst>
            <pc:docMk/>
            <pc:sldMk cId="2628891470" sldId="297"/>
            <ac:spMk id="4" creationId="{1C890D67-15CE-4198-ACB2-77FCACE93B76}"/>
          </ac:spMkLst>
        </pc:spChg>
        <pc:spChg chg="mod">
          <ac:chgData name="Kevin Hartzog" userId="S::kph16b@my.fsu.edu::2d0d7d09-b618-4b26-9315-177ec755fecb" providerId="AD" clId="Web-{F26F4BD6-CC45-E596-7B39-2DA560D7055A}" dt="2020-10-15T22:48:46.240" v="1083" actId="20577"/>
          <ac:spMkLst>
            <pc:docMk/>
            <pc:sldMk cId="2628891470" sldId="297"/>
            <ac:spMk id="5" creationId="{2BCFD008-B625-41C3-AF02-FE334B88BFD7}"/>
          </ac:spMkLst>
        </pc:spChg>
        <pc:spChg chg="add">
          <ac:chgData name="Kevin Hartzog" userId="S::kph16b@my.fsu.edu::2d0d7d09-b618-4b26-9315-177ec755fecb" providerId="AD" clId="Web-{F26F4BD6-CC45-E596-7B39-2DA560D7055A}" dt="2020-10-15T22:26:21.440" v="292"/>
          <ac:spMkLst>
            <pc:docMk/>
            <pc:sldMk cId="2628891470" sldId="297"/>
            <ac:spMk id="9" creationId="{877CB251-904C-421B-A288-58A56BEC0DE1}"/>
          </ac:spMkLst>
        </pc:spChg>
        <pc:picChg chg="mod">
          <ac:chgData name="Kevin Hartzog" userId="S::kph16b@my.fsu.edu::2d0d7d09-b618-4b26-9315-177ec755fecb" providerId="AD" clId="Web-{F26F4BD6-CC45-E596-7B39-2DA560D7055A}" dt="2020-10-15T22:26:16.143" v="291" actId="1076"/>
          <ac:picMkLst>
            <pc:docMk/>
            <pc:sldMk cId="2628891470" sldId="297"/>
            <ac:picMk id="2" creationId="{FB3F5EFD-DE0F-47A7-A64F-EEDF00A50077}"/>
          </ac:picMkLst>
        </pc:picChg>
      </pc:sldChg>
      <pc:sldChg chg="addSp modSp">
        <pc:chgData name="Kevin Hartzog" userId="S::kph16b@my.fsu.edu::2d0d7d09-b618-4b26-9315-177ec755fecb" providerId="AD" clId="Web-{F26F4BD6-CC45-E596-7B39-2DA560D7055A}" dt="2020-10-15T22:46:13.970" v="1041" actId="20577"/>
        <pc:sldMkLst>
          <pc:docMk/>
          <pc:sldMk cId="76610064" sldId="298"/>
        </pc:sldMkLst>
        <pc:spChg chg="add">
          <ac:chgData name="Kevin Hartzog" userId="S::kph16b@my.fsu.edu::2d0d7d09-b618-4b26-9315-177ec755fecb" providerId="AD" clId="Web-{F26F4BD6-CC45-E596-7B39-2DA560D7055A}" dt="2020-10-15T22:26:49.175" v="295"/>
          <ac:spMkLst>
            <pc:docMk/>
            <pc:sldMk cId="76610064" sldId="298"/>
            <ac:spMk id="5" creationId="{E0AD4158-3B5F-4035-A14A-08AD848D2B3F}"/>
          </ac:spMkLst>
        </pc:spChg>
        <pc:spChg chg="mod">
          <ac:chgData name="Kevin Hartzog" userId="S::kph16b@my.fsu.edu::2d0d7d09-b618-4b26-9315-177ec755fecb" providerId="AD" clId="Web-{F26F4BD6-CC45-E596-7B39-2DA560D7055A}" dt="2020-10-15T22:46:07.439" v="1038" actId="20577"/>
          <ac:spMkLst>
            <pc:docMk/>
            <pc:sldMk cId="76610064" sldId="298"/>
            <ac:spMk id="41" creationId="{735E7991-175C-4344-8F01-160DE6B3CB64}"/>
          </ac:spMkLst>
        </pc:spChg>
        <pc:spChg chg="mod">
          <ac:chgData name="Kevin Hartzog" userId="S::kph16b@my.fsu.edu::2d0d7d09-b618-4b26-9315-177ec755fecb" providerId="AD" clId="Web-{F26F4BD6-CC45-E596-7B39-2DA560D7055A}" dt="2020-10-15T22:46:13.970" v="1041" actId="20577"/>
          <ac:spMkLst>
            <pc:docMk/>
            <pc:sldMk cId="76610064" sldId="298"/>
            <ac:spMk id="43" creationId="{673E0E62-9685-4E02-99DC-A28205FF63A3}"/>
          </ac:spMkLst>
        </pc:spChg>
        <pc:spChg chg="mod">
          <ac:chgData name="Kevin Hartzog" userId="S::kph16b@my.fsu.edu::2d0d7d09-b618-4b26-9315-177ec755fecb" providerId="AD" clId="Web-{F26F4BD6-CC45-E596-7B39-2DA560D7055A}" dt="2020-10-15T22:21:15.245" v="221" actId="20577"/>
          <ac:spMkLst>
            <pc:docMk/>
            <pc:sldMk cId="76610064" sldId="298"/>
            <ac:spMk id="45" creationId="{D29F603A-82A1-4908-808B-15FDF902D676}"/>
          </ac:spMkLst>
        </pc:spChg>
        <pc:cxnChg chg="add mod">
          <ac:chgData name="Kevin Hartzog" userId="S::kph16b@my.fsu.edu::2d0d7d09-b618-4b26-9315-177ec755fecb" providerId="AD" clId="Web-{F26F4BD6-CC45-E596-7B39-2DA560D7055A}" dt="2020-10-15T22:21:45.105" v="229" actId="14100"/>
          <ac:cxnSpMkLst>
            <pc:docMk/>
            <pc:sldMk cId="76610064" sldId="298"/>
            <ac:cxnSpMk id="2" creationId="{5DD82C7E-00E2-4277-A603-F5D89B3EF952}"/>
          </ac:cxnSpMkLst>
        </pc:cxnChg>
      </pc:sldChg>
      <pc:sldChg chg="addSp modSp">
        <pc:chgData name="Kevin Hartzog" userId="S::kph16b@my.fsu.edu::2d0d7d09-b618-4b26-9315-177ec755fecb" providerId="AD" clId="Web-{F26F4BD6-CC45-E596-7B39-2DA560D7055A}" dt="2020-10-15T22:45:54.704" v="1035" actId="20577"/>
        <pc:sldMkLst>
          <pc:docMk/>
          <pc:sldMk cId="4261970796" sldId="301"/>
        </pc:sldMkLst>
        <pc:spChg chg="add">
          <ac:chgData name="Kevin Hartzog" userId="S::kph16b@my.fsu.edu::2d0d7d09-b618-4b26-9315-177ec755fecb" providerId="AD" clId="Web-{F26F4BD6-CC45-E596-7B39-2DA560D7055A}" dt="2020-10-15T22:26:51.691" v="296"/>
          <ac:spMkLst>
            <pc:docMk/>
            <pc:sldMk cId="4261970796" sldId="301"/>
            <ac:spMk id="2" creationId="{1C653652-1441-4986-83E5-F987D9A97AB5}"/>
          </ac:spMkLst>
        </pc:spChg>
        <pc:spChg chg="mod">
          <ac:chgData name="Kevin Hartzog" userId="S::kph16b@my.fsu.edu::2d0d7d09-b618-4b26-9315-177ec755fecb" providerId="AD" clId="Web-{F26F4BD6-CC45-E596-7B39-2DA560D7055A}" dt="2020-10-15T22:22:53.732" v="253"/>
          <ac:spMkLst>
            <pc:docMk/>
            <pc:sldMk cId="4261970796" sldId="301"/>
            <ac:spMk id="4" creationId="{6ABE35DF-22D1-4233-8868-EBBD7BAD0AC6}"/>
          </ac:spMkLst>
        </pc:spChg>
        <pc:spChg chg="mod">
          <ac:chgData name="Kevin Hartzog" userId="S::kph16b@my.fsu.edu::2d0d7d09-b618-4b26-9315-177ec755fecb" providerId="AD" clId="Web-{F26F4BD6-CC45-E596-7B39-2DA560D7055A}" dt="2020-10-15T22:45:40.329" v="1029" actId="20577"/>
          <ac:spMkLst>
            <pc:docMk/>
            <pc:sldMk cId="4261970796" sldId="301"/>
            <ac:spMk id="5" creationId="{5015DA97-3A09-4720-AB65-89ECF7C65CE0}"/>
          </ac:spMkLst>
        </pc:spChg>
        <pc:spChg chg="mod">
          <ac:chgData name="Kevin Hartzog" userId="S::kph16b@my.fsu.edu::2d0d7d09-b618-4b26-9315-177ec755fecb" providerId="AD" clId="Web-{F26F4BD6-CC45-E596-7B39-2DA560D7055A}" dt="2020-10-15T22:44:46.249" v="1008" actId="1076"/>
          <ac:spMkLst>
            <pc:docMk/>
            <pc:sldMk cId="4261970796" sldId="301"/>
            <ac:spMk id="10" creationId="{A0EEE880-DBE0-4189-9D77-0DA4F93D1518}"/>
          </ac:spMkLst>
        </pc:spChg>
        <pc:spChg chg="mod">
          <ac:chgData name="Kevin Hartzog" userId="S::kph16b@my.fsu.edu::2d0d7d09-b618-4b26-9315-177ec755fecb" providerId="AD" clId="Web-{F26F4BD6-CC45-E596-7B39-2DA560D7055A}" dt="2020-10-15T22:22:12.700" v="238" actId="1076"/>
          <ac:spMkLst>
            <pc:docMk/>
            <pc:sldMk cId="4261970796" sldId="301"/>
            <ac:spMk id="14" creationId="{B946B53A-FEC6-4B96-ACAC-E0EFA5A2E2C7}"/>
          </ac:spMkLst>
        </pc:spChg>
        <pc:spChg chg="mod">
          <ac:chgData name="Kevin Hartzog" userId="S::kph16b@my.fsu.edu::2d0d7d09-b618-4b26-9315-177ec755fecb" providerId="AD" clId="Web-{F26F4BD6-CC45-E596-7B39-2DA560D7055A}" dt="2020-10-15T22:45:02.187" v="1013" actId="1076"/>
          <ac:spMkLst>
            <pc:docMk/>
            <pc:sldMk cId="4261970796" sldId="301"/>
            <ac:spMk id="17" creationId="{B450458E-257B-4711-9F74-038E592CFB1E}"/>
          </ac:spMkLst>
        </pc:spChg>
        <pc:spChg chg="mod">
          <ac:chgData name="Kevin Hartzog" userId="S::kph16b@my.fsu.edu::2d0d7d09-b618-4b26-9315-177ec755fecb" providerId="AD" clId="Web-{F26F4BD6-CC45-E596-7B39-2DA560D7055A}" dt="2020-10-15T22:22:34.247" v="251" actId="1076"/>
          <ac:spMkLst>
            <pc:docMk/>
            <pc:sldMk cId="4261970796" sldId="301"/>
            <ac:spMk id="20" creationId="{06060798-DE6C-43CE-9114-E3098F749A98}"/>
          </ac:spMkLst>
        </pc:spChg>
        <pc:spChg chg="mod">
          <ac:chgData name="Kevin Hartzog" userId="S::kph16b@my.fsu.edu::2d0d7d09-b618-4b26-9315-177ec755fecb" providerId="AD" clId="Web-{F26F4BD6-CC45-E596-7B39-2DA560D7055A}" dt="2020-10-15T22:22:34.263" v="252" actId="1076"/>
          <ac:spMkLst>
            <pc:docMk/>
            <pc:sldMk cId="4261970796" sldId="301"/>
            <ac:spMk id="21" creationId="{AEFA1ED0-553A-4ED1-92FA-498D994D4502}"/>
          </ac:spMkLst>
        </pc:spChg>
        <pc:spChg chg="add mod">
          <ac:chgData name="Kevin Hartzog" userId="S::kph16b@my.fsu.edu::2d0d7d09-b618-4b26-9315-177ec755fecb" providerId="AD" clId="Web-{F26F4BD6-CC45-E596-7B39-2DA560D7055A}" dt="2020-10-15T22:45:50.985" v="1032" actId="20577"/>
          <ac:spMkLst>
            <pc:docMk/>
            <pc:sldMk cId="4261970796" sldId="301"/>
            <ac:spMk id="24" creationId="{86C8B73B-66BF-45D8-B78D-8FD459B14FC1}"/>
          </ac:spMkLst>
        </pc:spChg>
        <pc:spChg chg="add mod">
          <ac:chgData name="Kevin Hartzog" userId="S::kph16b@my.fsu.edu::2d0d7d09-b618-4b26-9315-177ec755fecb" providerId="AD" clId="Web-{F26F4BD6-CC45-E596-7B39-2DA560D7055A}" dt="2020-10-15T22:45:54.704" v="1035" actId="20577"/>
          <ac:spMkLst>
            <pc:docMk/>
            <pc:sldMk cId="4261970796" sldId="301"/>
            <ac:spMk id="25" creationId="{597C824A-EF2A-4E95-85E3-6A5A0F8464B9}"/>
          </ac:spMkLst>
        </pc:spChg>
        <pc:cxnChg chg="mod">
          <ac:chgData name="Kevin Hartzog" userId="S::kph16b@my.fsu.edu::2d0d7d09-b618-4b26-9315-177ec755fecb" providerId="AD" clId="Web-{F26F4BD6-CC45-E596-7B39-2DA560D7055A}" dt="2020-10-15T22:22:12.669" v="231" actId="1076"/>
          <ac:cxnSpMkLst>
            <pc:docMk/>
            <pc:sldMk cId="4261970796" sldId="301"/>
            <ac:cxnSpMk id="7" creationId="{758BCF53-57F6-4239-94C6-E5EAE1C69E3E}"/>
          </ac:cxnSpMkLst>
        </pc:cxnChg>
        <pc:cxnChg chg="mod">
          <ac:chgData name="Kevin Hartzog" userId="S::kph16b@my.fsu.edu::2d0d7d09-b618-4b26-9315-177ec755fecb" providerId="AD" clId="Web-{F26F4BD6-CC45-E596-7B39-2DA560D7055A}" dt="2020-10-15T22:22:12.684" v="232" actId="1076"/>
          <ac:cxnSpMkLst>
            <pc:docMk/>
            <pc:sldMk cId="4261970796" sldId="301"/>
            <ac:cxnSpMk id="8" creationId="{FFDC7A19-AD7B-4C65-8E66-22796029D6DA}"/>
          </ac:cxnSpMkLst>
        </pc:cxnChg>
        <pc:cxnChg chg="mod">
          <ac:chgData name="Kevin Hartzog" userId="S::kph16b@my.fsu.edu::2d0d7d09-b618-4b26-9315-177ec755fecb" providerId="AD" clId="Web-{F26F4BD6-CC45-E596-7B39-2DA560D7055A}" dt="2020-10-15T22:22:12.684" v="233" actId="1076"/>
          <ac:cxnSpMkLst>
            <pc:docMk/>
            <pc:sldMk cId="4261970796" sldId="301"/>
            <ac:cxnSpMk id="9" creationId="{BE942647-038F-4E2A-8F02-A88817DC5817}"/>
          </ac:cxnSpMkLst>
        </pc:cxnChg>
        <pc:cxnChg chg="mod">
          <ac:chgData name="Kevin Hartzog" userId="S::kph16b@my.fsu.edu::2d0d7d09-b618-4b26-9315-177ec755fecb" providerId="AD" clId="Web-{F26F4BD6-CC45-E596-7B39-2DA560D7055A}" dt="2020-10-15T22:44:55.109" v="1012" actId="14100"/>
          <ac:cxnSpMkLst>
            <pc:docMk/>
            <pc:sldMk cId="4261970796" sldId="301"/>
            <ac:cxnSpMk id="11" creationId="{22FADC84-F202-478E-A684-D612D751573D}"/>
          </ac:cxnSpMkLst>
        </pc:cxnChg>
        <pc:cxnChg chg="mod">
          <ac:chgData name="Kevin Hartzog" userId="S::kph16b@my.fsu.edu::2d0d7d09-b618-4b26-9315-177ec755fecb" providerId="AD" clId="Web-{F26F4BD6-CC45-E596-7B39-2DA560D7055A}" dt="2020-10-15T22:44:46.265" v="1010" actId="1076"/>
          <ac:cxnSpMkLst>
            <pc:docMk/>
            <pc:sldMk cId="4261970796" sldId="301"/>
            <ac:cxnSpMk id="12" creationId="{EF687B6E-3C29-488A-A6CA-FB48470CFC00}"/>
          </ac:cxnSpMkLst>
        </pc:cxnChg>
        <pc:cxnChg chg="mod">
          <ac:chgData name="Kevin Hartzog" userId="S::kph16b@my.fsu.edu::2d0d7d09-b618-4b26-9315-177ec755fecb" providerId="AD" clId="Web-{F26F4BD6-CC45-E596-7B39-2DA560D7055A}" dt="2020-10-15T22:44:46.265" v="1011" actId="1076"/>
          <ac:cxnSpMkLst>
            <pc:docMk/>
            <pc:sldMk cId="4261970796" sldId="301"/>
            <ac:cxnSpMk id="13" creationId="{881BB257-D924-4A4B-889B-01208C997DBC}"/>
          </ac:cxnSpMkLst>
        </pc:cxnChg>
        <pc:cxnChg chg="mod">
          <ac:chgData name="Kevin Hartzog" userId="S::kph16b@my.fsu.edu::2d0d7d09-b618-4b26-9315-177ec755fecb" providerId="AD" clId="Web-{F26F4BD6-CC45-E596-7B39-2DA560D7055A}" dt="2020-10-15T22:22:34.247" v="249" actId="1076"/>
          <ac:cxnSpMkLst>
            <pc:docMk/>
            <pc:sldMk cId="4261970796" sldId="301"/>
            <ac:cxnSpMk id="18" creationId="{6E5537A4-8F81-4DDA-BC53-B305540EEE11}"/>
          </ac:cxnSpMkLst>
        </pc:cxnChg>
        <pc:cxnChg chg="mod">
          <ac:chgData name="Kevin Hartzog" userId="S::kph16b@my.fsu.edu::2d0d7d09-b618-4b26-9315-177ec755fecb" providerId="AD" clId="Web-{F26F4BD6-CC45-E596-7B39-2DA560D7055A}" dt="2020-10-15T22:22:34.247" v="250" actId="1076"/>
          <ac:cxnSpMkLst>
            <pc:docMk/>
            <pc:sldMk cId="4261970796" sldId="301"/>
            <ac:cxnSpMk id="19" creationId="{4718295A-B3F5-495F-821B-5E83B886050E}"/>
          </ac:cxnSpMkLst>
        </pc:cxnChg>
        <pc:cxnChg chg="mod">
          <ac:chgData name="Kevin Hartzog" userId="S::kph16b@my.fsu.edu::2d0d7d09-b618-4b26-9315-177ec755fecb" providerId="AD" clId="Web-{F26F4BD6-CC45-E596-7B39-2DA560D7055A}" dt="2020-10-15T22:22:34.247" v="248" actId="1076"/>
          <ac:cxnSpMkLst>
            <pc:docMk/>
            <pc:sldMk cId="4261970796" sldId="301"/>
            <ac:cxnSpMk id="23" creationId="{D38E0087-80EB-4D83-9EA6-FB645E60267E}"/>
          </ac:cxnSpMkLst>
        </pc:cxnChg>
      </pc:sldChg>
    </pc:docChg>
  </pc:docChgLst>
  <pc:docChgLst>
    <pc:chgData name="Fisher Hilburn" userId="S::fah17@my.fsu.edu::838369c9-5ab7-4177-8b8d-82a1db812e34" providerId="AD" clId="Web-{974A995D-E788-9B09-06A0-32CEE12DC1BA}"/>
    <pc:docChg chg="modSld">
      <pc:chgData name="Fisher Hilburn" userId="S::fah17@my.fsu.edu::838369c9-5ab7-4177-8b8d-82a1db812e34" providerId="AD" clId="Web-{974A995D-E788-9B09-06A0-32CEE12DC1BA}" dt="2020-10-15T22:27:11.226" v="97" actId="20577"/>
      <pc:docMkLst>
        <pc:docMk/>
      </pc:docMkLst>
      <pc:sldChg chg="modSp">
        <pc:chgData name="Fisher Hilburn" userId="S::fah17@my.fsu.edu::838369c9-5ab7-4177-8b8d-82a1db812e34" providerId="AD" clId="Web-{974A995D-E788-9B09-06A0-32CEE12DC1BA}" dt="2020-10-15T22:27:11.226" v="96" actId="20577"/>
        <pc:sldMkLst>
          <pc:docMk/>
          <pc:sldMk cId="717364557" sldId="257"/>
        </pc:sldMkLst>
        <pc:spChg chg="mod">
          <ac:chgData name="Fisher Hilburn" userId="S::fah17@my.fsu.edu::838369c9-5ab7-4177-8b8d-82a1db812e34" providerId="AD" clId="Web-{974A995D-E788-9B09-06A0-32CEE12DC1BA}" dt="2020-10-15T22:27:11.226" v="96" actId="20577"/>
          <ac:spMkLst>
            <pc:docMk/>
            <pc:sldMk cId="717364557" sldId="257"/>
            <ac:spMk id="12" creationId="{CFD4A022-20F2-4C96-A44D-478FEF0F82F8}"/>
          </ac:spMkLst>
        </pc:spChg>
      </pc:sldChg>
    </pc:docChg>
  </pc:docChgLst>
  <pc:docChgLst>
    <pc:chgData name="Michael Corak" userId="S::msc16b@my.fsu.edu::615b6d99-8539-45c4-ad5c-788cf156598d" providerId="AD" clId="Web-{637530CC-91EC-8AED-22BC-6318E42C87FA}"/>
    <pc:docChg chg="modSld">
      <pc:chgData name="Michael Corak" userId="S::msc16b@my.fsu.edu::615b6d99-8539-45c4-ad5c-788cf156598d" providerId="AD" clId="Web-{637530CC-91EC-8AED-22BC-6318E42C87FA}" dt="2020-10-15T23:41:40.930" v="163" actId="20577"/>
      <pc:docMkLst>
        <pc:docMk/>
      </pc:docMkLst>
      <pc:sldChg chg="mod setBg">
        <pc:chgData name="Michael Corak" userId="S::msc16b@my.fsu.edu::615b6d99-8539-45c4-ad5c-788cf156598d" providerId="AD" clId="Web-{637530CC-91EC-8AED-22BC-6318E42C87FA}" dt="2020-10-15T22:42:46.071" v="120"/>
        <pc:sldMkLst>
          <pc:docMk/>
          <pc:sldMk cId="1799507294" sldId="256"/>
        </pc:sldMkLst>
      </pc:sldChg>
      <pc:sldChg chg="addSp delSp modSp">
        <pc:chgData name="Michael Corak" userId="S::msc16b@my.fsu.edu::615b6d99-8539-45c4-ad5c-788cf156598d" providerId="AD" clId="Web-{637530CC-91EC-8AED-22BC-6318E42C87FA}" dt="2020-10-15T23:19:31.481" v="147" actId="1076"/>
        <pc:sldMkLst>
          <pc:docMk/>
          <pc:sldMk cId="717364557" sldId="257"/>
        </pc:sldMkLst>
        <pc:spChg chg="mod topLvl">
          <ac:chgData name="Michael Corak" userId="S::msc16b@my.fsu.edu::615b6d99-8539-45c4-ad5c-788cf156598d" providerId="AD" clId="Web-{637530CC-91EC-8AED-22BC-6318E42C87FA}" dt="2020-10-15T23:19:25.356" v="146"/>
          <ac:spMkLst>
            <pc:docMk/>
            <pc:sldMk cId="717364557" sldId="257"/>
            <ac:spMk id="10" creationId="{E97C58CA-988A-4A1A-8C96-195EC82E4496}"/>
          </ac:spMkLst>
        </pc:spChg>
        <pc:spChg chg="mod">
          <ac:chgData name="Michael Corak" userId="S::msc16b@my.fsu.edu::615b6d99-8539-45c4-ad5c-788cf156598d" providerId="AD" clId="Web-{637530CC-91EC-8AED-22BC-6318E42C87FA}" dt="2020-10-15T22:17:36.079" v="4" actId="20577"/>
          <ac:spMkLst>
            <pc:docMk/>
            <pc:sldMk cId="717364557" sldId="257"/>
            <ac:spMk id="11" creationId="{DA436A11-3288-4EB7-BD26-0FC53C1EC505}"/>
          </ac:spMkLst>
        </pc:spChg>
        <pc:grpChg chg="del">
          <ac:chgData name="Michael Corak" userId="S::msc16b@my.fsu.edu::615b6d99-8539-45c4-ad5c-788cf156598d" providerId="AD" clId="Web-{637530CC-91EC-8AED-22BC-6318E42C87FA}" dt="2020-10-15T23:19:25.356" v="146"/>
          <ac:grpSpMkLst>
            <pc:docMk/>
            <pc:sldMk cId="717364557" sldId="257"/>
            <ac:grpSpMk id="26" creationId="{873D9B21-C56B-4ECD-942C-ECEE82059046}"/>
          </ac:grpSpMkLst>
        </pc:grpChg>
        <pc:picChg chg="add mod">
          <ac:chgData name="Michael Corak" userId="S::msc16b@my.fsu.edu::615b6d99-8539-45c4-ad5c-788cf156598d" providerId="AD" clId="Web-{637530CC-91EC-8AED-22BC-6318E42C87FA}" dt="2020-10-15T23:19:31.481" v="147" actId="1076"/>
          <ac:picMkLst>
            <pc:docMk/>
            <pc:sldMk cId="717364557" sldId="257"/>
            <ac:picMk id="2" creationId="{02F752FD-A669-4BA4-B7A8-E6EFA9537491}"/>
          </ac:picMkLst>
        </pc:picChg>
        <pc:picChg chg="del topLvl">
          <ac:chgData name="Michael Corak" userId="S::msc16b@my.fsu.edu::615b6d99-8539-45c4-ad5c-788cf156598d" providerId="AD" clId="Web-{637530CC-91EC-8AED-22BC-6318E42C87FA}" dt="2020-10-15T23:19:25.356" v="146"/>
          <ac:picMkLst>
            <pc:docMk/>
            <pc:sldMk cId="717364557" sldId="257"/>
            <ac:picMk id="15" creationId="{0E52A78B-7F41-4425-AE7D-C04A25ACAE5E}"/>
          </ac:picMkLst>
        </pc:picChg>
      </pc:sldChg>
      <pc:sldChg chg="modSp">
        <pc:chgData name="Michael Corak" userId="S::msc16b@my.fsu.edu::615b6d99-8539-45c4-ad5c-788cf156598d" providerId="AD" clId="Web-{637530CC-91EC-8AED-22BC-6318E42C87FA}" dt="2020-10-15T22:25:07.807" v="38" actId="20577"/>
        <pc:sldMkLst>
          <pc:docMk/>
          <pc:sldMk cId="3852773217" sldId="259"/>
        </pc:sldMkLst>
        <pc:spChg chg="mod">
          <ac:chgData name="Michael Corak" userId="S::msc16b@my.fsu.edu::615b6d99-8539-45c4-ad5c-788cf156598d" providerId="AD" clId="Web-{637530CC-91EC-8AED-22BC-6318E42C87FA}" dt="2020-10-15T22:25:07.807" v="38" actId="20577"/>
          <ac:spMkLst>
            <pc:docMk/>
            <pc:sldMk cId="3852773217" sldId="259"/>
            <ac:spMk id="16" creationId="{0ACEE531-3654-4BC3-B152-78395B2F3DC4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25:24.073" v="47" actId="20577"/>
        <pc:sldMkLst>
          <pc:docMk/>
          <pc:sldMk cId="3420304419" sldId="260"/>
        </pc:sldMkLst>
        <pc:spChg chg="mod">
          <ac:chgData name="Michael Corak" userId="S::msc16b@my.fsu.edu::615b6d99-8539-45c4-ad5c-788cf156598d" providerId="AD" clId="Web-{637530CC-91EC-8AED-22BC-6318E42C87FA}" dt="2020-10-15T22:25:24.073" v="47" actId="20577"/>
          <ac:spMkLst>
            <pc:docMk/>
            <pc:sldMk cId="3420304419" sldId="260"/>
            <ac:spMk id="5" creationId="{2BCFD008-B625-41C3-AF02-FE334B88BFD7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51:54.145" v="136" actId="20577"/>
        <pc:sldMkLst>
          <pc:docMk/>
          <pc:sldMk cId="1566600359" sldId="261"/>
        </pc:sldMkLst>
        <pc:spChg chg="mod">
          <ac:chgData name="Michael Corak" userId="S::msc16b@my.fsu.edu::615b6d99-8539-45c4-ad5c-788cf156598d" providerId="AD" clId="Web-{637530CC-91EC-8AED-22BC-6318E42C87FA}" dt="2020-10-15T22:32:25.649" v="106" actId="14100"/>
          <ac:spMkLst>
            <pc:docMk/>
            <pc:sldMk cId="1566600359" sldId="261"/>
            <ac:spMk id="7" creationId="{3A671C28-4219-4442-8F07-20BF59833814}"/>
          </ac:spMkLst>
        </pc:spChg>
        <pc:spChg chg="mod">
          <ac:chgData name="Michael Corak" userId="S::msc16b@my.fsu.edu::615b6d99-8539-45c4-ad5c-788cf156598d" providerId="AD" clId="Web-{637530CC-91EC-8AED-22BC-6318E42C87FA}" dt="2020-10-15T22:51:54.145" v="136" actId="20577"/>
          <ac:spMkLst>
            <pc:docMk/>
            <pc:sldMk cId="1566600359" sldId="261"/>
            <ac:spMk id="11" creationId="{EB21E8E6-B37B-4D84-B0D6-113BD041F71F}"/>
          </ac:spMkLst>
        </pc:spChg>
        <pc:spChg chg="mod">
          <ac:chgData name="Michael Corak" userId="S::msc16b@my.fsu.edu::615b6d99-8539-45c4-ad5c-788cf156598d" providerId="AD" clId="Web-{637530CC-91EC-8AED-22BC-6318E42C87FA}" dt="2020-10-15T22:32:51.399" v="115" actId="14100"/>
          <ac:spMkLst>
            <pc:docMk/>
            <pc:sldMk cId="1566600359" sldId="261"/>
            <ac:spMk id="12" creationId="{109A3546-9E41-4C83-8A0B-99B59643072C}"/>
          </ac:spMkLst>
        </pc:spChg>
        <pc:spChg chg="mod">
          <ac:chgData name="Michael Corak" userId="S::msc16b@my.fsu.edu::615b6d99-8539-45c4-ad5c-788cf156598d" providerId="AD" clId="Web-{637530CC-91EC-8AED-22BC-6318E42C87FA}" dt="2020-10-15T22:32:57.446" v="117" actId="20577"/>
          <ac:spMkLst>
            <pc:docMk/>
            <pc:sldMk cId="1566600359" sldId="261"/>
            <ac:spMk id="13" creationId="{D88AA417-2CBC-4107-B035-14B38AFD7533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3:41:40.930" v="163" actId="20577"/>
        <pc:sldMkLst>
          <pc:docMk/>
          <pc:sldMk cId="1133323788" sldId="294"/>
        </pc:sldMkLst>
        <pc:spChg chg="mod">
          <ac:chgData name="Michael Corak" userId="S::msc16b@my.fsu.edu::615b6d99-8539-45c4-ad5c-788cf156598d" providerId="AD" clId="Web-{637530CC-91EC-8AED-22BC-6318E42C87FA}" dt="2020-10-15T22:24:17.400" v="22" actId="20577"/>
          <ac:spMkLst>
            <pc:docMk/>
            <pc:sldMk cId="1133323788" sldId="294"/>
            <ac:spMk id="8" creationId="{CB9A5611-F728-45A0-A6B1-787402BC2DAC}"/>
          </ac:spMkLst>
        </pc:spChg>
        <pc:spChg chg="mod">
          <ac:chgData name="Michael Corak" userId="S::msc16b@my.fsu.edu::615b6d99-8539-45c4-ad5c-788cf156598d" providerId="AD" clId="Web-{637530CC-91EC-8AED-22BC-6318E42C87FA}" dt="2020-10-15T22:24:24.134" v="23" actId="20577"/>
          <ac:spMkLst>
            <pc:docMk/>
            <pc:sldMk cId="1133323788" sldId="294"/>
            <ac:spMk id="13" creationId="{A14D4C80-7C30-4428-B1ED-3FFF5477929A}"/>
          </ac:spMkLst>
        </pc:spChg>
        <pc:spChg chg="mod">
          <ac:chgData name="Michael Corak" userId="S::msc16b@my.fsu.edu::615b6d99-8539-45c4-ad5c-788cf156598d" providerId="AD" clId="Web-{637530CC-91EC-8AED-22BC-6318E42C87FA}" dt="2020-10-15T23:41:40.930" v="163" actId="20577"/>
          <ac:spMkLst>
            <pc:docMk/>
            <pc:sldMk cId="1133323788" sldId="294"/>
            <ac:spMk id="23" creationId="{88D61E15-92A0-47F8-99D7-599E59787CE4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25:18.635" v="44" actId="20577"/>
        <pc:sldMkLst>
          <pc:docMk/>
          <pc:sldMk cId="1924211601" sldId="295"/>
        </pc:sldMkLst>
        <pc:spChg chg="mod">
          <ac:chgData name="Michael Corak" userId="S::msc16b@my.fsu.edu::615b6d99-8539-45c4-ad5c-788cf156598d" providerId="AD" clId="Web-{637530CC-91EC-8AED-22BC-6318E42C87FA}" dt="2020-10-15T22:25:18.635" v="44" actId="20577"/>
          <ac:spMkLst>
            <pc:docMk/>
            <pc:sldMk cId="1924211601" sldId="295"/>
            <ac:spMk id="5" creationId="{5015DA97-3A09-4720-AB65-89ECF7C65CE0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3:41:07.132" v="155" actId="20577"/>
        <pc:sldMkLst>
          <pc:docMk/>
          <pc:sldMk cId="1689015246" sldId="296"/>
        </pc:sldMkLst>
        <pc:spChg chg="mod">
          <ac:chgData name="Michael Corak" userId="S::msc16b@my.fsu.edu::615b6d99-8539-45c4-ad5c-788cf156598d" providerId="AD" clId="Web-{637530CC-91EC-8AED-22BC-6318E42C87FA}" dt="2020-10-15T22:24:30.884" v="26" actId="20577"/>
          <ac:spMkLst>
            <pc:docMk/>
            <pc:sldMk cId="1689015246" sldId="296"/>
            <ac:spMk id="3" creationId="{9FA43063-BC98-44E8-8E8C-C7DCD6F8FBDB}"/>
          </ac:spMkLst>
        </pc:spChg>
        <pc:spChg chg="mod">
          <ac:chgData name="Michael Corak" userId="S::msc16b@my.fsu.edu::615b6d99-8539-45c4-ad5c-788cf156598d" providerId="AD" clId="Web-{637530CC-91EC-8AED-22BC-6318E42C87FA}" dt="2020-10-15T22:24:35.072" v="29" actId="20577"/>
          <ac:spMkLst>
            <pc:docMk/>
            <pc:sldMk cId="1689015246" sldId="296"/>
            <ac:spMk id="7" creationId="{0B39E027-E358-4C5D-823F-B0B2F070CC10}"/>
          </ac:spMkLst>
        </pc:spChg>
        <pc:spChg chg="mod">
          <ac:chgData name="Michael Corak" userId="S::msc16b@my.fsu.edu::615b6d99-8539-45c4-ad5c-788cf156598d" providerId="AD" clId="Web-{637530CC-91EC-8AED-22BC-6318E42C87FA}" dt="2020-10-15T23:41:07.132" v="155" actId="20577"/>
          <ac:spMkLst>
            <pc:docMk/>
            <pc:sldMk cId="1689015246" sldId="296"/>
            <ac:spMk id="12" creationId="{BAB96886-01E2-4129-9166-8FD16A05D061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25:28.401" v="50" actId="20577"/>
        <pc:sldMkLst>
          <pc:docMk/>
          <pc:sldMk cId="2628891470" sldId="297"/>
        </pc:sldMkLst>
        <pc:spChg chg="mod">
          <ac:chgData name="Michael Corak" userId="S::msc16b@my.fsu.edu::615b6d99-8539-45c4-ad5c-788cf156598d" providerId="AD" clId="Web-{637530CC-91EC-8AED-22BC-6318E42C87FA}" dt="2020-10-15T22:25:28.401" v="50" actId="20577"/>
          <ac:spMkLst>
            <pc:docMk/>
            <pc:sldMk cId="2628891470" sldId="297"/>
            <ac:spMk id="5" creationId="{2BCFD008-B625-41C3-AF02-FE334B88BFD7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25:14.120" v="41" actId="20577"/>
        <pc:sldMkLst>
          <pc:docMk/>
          <pc:sldMk cId="76610064" sldId="298"/>
        </pc:sldMkLst>
        <pc:spChg chg="mod">
          <ac:chgData name="Michael Corak" userId="S::msc16b@my.fsu.edu::615b6d99-8539-45c4-ad5c-788cf156598d" providerId="AD" clId="Web-{637530CC-91EC-8AED-22BC-6318E42C87FA}" dt="2020-10-15T22:25:14.120" v="41" actId="20577"/>
          <ac:spMkLst>
            <pc:docMk/>
            <pc:sldMk cId="76610064" sldId="298"/>
            <ac:spMk id="45" creationId="{D29F603A-82A1-4908-808B-15FDF902D676}"/>
          </ac:spMkLst>
        </pc:spChg>
      </pc:sldChg>
      <pc:sldChg chg="modSp">
        <pc:chgData name="Michael Corak" userId="S::msc16b@my.fsu.edu::615b6d99-8539-45c4-ad5c-788cf156598d" providerId="AD" clId="Web-{637530CC-91EC-8AED-22BC-6318E42C87FA}" dt="2020-10-15T22:24:56.385" v="36" actId="20577"/>
        <pc:sldMkLst>
          <pc:docMk/>
          <pc:sldMk cId="2052268551" sldId="299"/>
        </pc:sldMkLst>
        <pc:spChg chg="mod">
          <ac:chgData name="Michael Corak" userId="S::msc16b@my.fsu.edu::615b6d99-8539-45c4-ad5c-788cf156598d" providerId="AD" clId="Web-{637530CC-91EC-8AED-22BC-6318E42C87FA}" dt="2020-10-15T22:24:56.385" v="36" actId="20577"/>
          <ac:spMkLst>
            <pc:docMk/>
            <pc:sldMk cId="2052268551" sldId="299"/>
            <ac:spMk id="5" creationId="{1F155D09-E14D-472D-84A4-207F326EB8FD}"/>
          </ac:spMkLst>
        </pc:spChg>
        <pc:spChg chg="mod">
          <ac:chgData name="Michael Corak" userId="S::msc16b@my.fsu.edu::615b6d99-8539-45c4-ad5c-788cf156598d" providerId="AD" clId="Web-{637530CC-91EC-8AED-22BC-6318E42C87FA}" dt="2020-10-15T22:24:50.478" v="33" actId="20577"/>
          <ac:spMkLst>
            <pc:docMk/>
            <pc:sldMk cId="2052268551" sldId="299"/>
            <ac:spMk id="6" creationId="{C9AA8524-A067-4DE8-AB9D-DB33089F2493}"/>
          </ac:spMkLst>
        </pc:spChg>
      </pc:sldChg>
    </pc:docChg>
  </pc:docChgLst>
  <pc:docChgLst>
    <pc:chgData name="Fisher Hilburn" userId="S::fah17@my.fsu.edu::838369c9-5ab7-4177-8b8d-82a1db812e34" providerId="AD" clId="Web-{57A77F83-797C-4036-CA32-0399F300621A}"/>
    <pc:docChg chg="addSld modSld modSection">
      <pc:chgData name="Fisher Hilburn" userId="S::fah17@my.fsu.edu::838369c9-5ab7-4177-8b8d-82a1db812e34" providerId="AD" clId="Web-{57A77F83-797C-4036-CA32-0399F300621A}" dt="2020-10-13T22:30:15.601" v="1416" actId="20577"/>
      <pc:docMkLst>
        <pc:docMk/>
      </pc:docMkLst>
      <pc:sldChg chg="modSp">
        <pc:chgData name="Fisher Hilburn" userId="S::fah17@my.fsu.edu::838369c9-5ab7-4177-8b8d-82a1db812e34" providerId="AD" clId="Web-{57A77F83-797C-4036-CA32-0399F300621A}" dt="2020-10-13T21:37:27.989" v="4" actId="20577"/>
        <pc:sldMkLst>
          <pc:docMk/>
          <pc:sldMk cId="1799507294" sldId="256"/>
        </pc:sldMkLst>
        <pc:spChg chg="mod">
          <ac:chgData name="Fisher Hilburn" userId="S::fah17@my.fsu.edu::838369c9-5ab7-4177-8b8d-82a1db812e34" providerId="AD" clId="Web-{57A77F83-797C-4036-CA32-0399F300621A}" dt="2020-10-13T21:37:27.989" v="4" actId="20577"/>
          <ac:spMkLst>
            <pc:docMk/>
            <pc:sldMk cId="1799507294" sldId="256"/>
            <ac:spMk id="2" creationId="{D5233AB9-F451-4350-AE5E-9E3DD0BCE240}"/>
          </ac:spMkLst>
        </pc:spChg>
      </pc:sldChg>
      <pc:sldChg chg="addSp delSp modSp">
        <pc:chgData name="Fisher Hilburn" userId="S::fah17@my.fsu.edu::838369c9-5ab7-4177-8b8d-82a1db812e34" providerId="AD" clId="Web-{57A77F83-797C-4036-CA32-0399F300621A}" dt="2020-10-13T21:47:05.139" v="11"/>
        <pc:sldMkLst>
          <pc:docMk/>
          <pc:sldMk cId="717364557" sldId="257"/>
        </pc:sldMkLst>
        <pc:spChg chg="topLvl">
          <ac:chgData name="Fisher Hilburn" userId="S::fah17@my.fsu.edu::838369c9-5ab7-4177-8b8d-82a1db812e34" providerId="AD" clId="Web-{57A77F83-797C-4036-CA32-0399F300621A}" dt="2020-10-13T21:47:05.139" v="11"/>
          <ac:spMkLst>
            <pc:docMk/>
            <pc:sldMk cId="717364557" sldId="257"/>
            <ac:spMk id="12" creationId="{CFD4A022-20F2-4C96-A44D-478FEF0F82F8}"/>
          </ac:spMkLst>
        </pc:spChg>
        <pc:grpChg chg="del">
          <ac:chgData name="Fisher Hilburn" userId="S::fah17@my.fsu.edu::838369c9-5ab7-4177-8b8d-82a1db812e34" providerId="AD" clId="Web-{57A77F83-797C-4036-CA32-0399F300621A}" dt="2020-10-13T21:47:05.139" v="11"/>
          <ac:grpSpMkLst>
            <pc:docMk/>
            <pc:sldMk cId="717364557" sldId="257"/>
            <ac:grpSpMk id="28" creationId="{2076B719-6DCC-434E-B4D6-19008C46845D}"/>
          </ac:grpSpMkLst>
        </pc:grpChg>
        <pc:picChg chg="add mod">
          <ac:chgData name="Fisher Hilburn" userId="S::fah17@my.fsu.edu::838369c9-5ab7-4177-8b8d-82a1db812e34" providerId="AD" clId="Web-{57A77F83-797C-4036-CA32-0399F300621A}" dt="2020-10-13T21:46:57.811" v="10" actId="1076"/>
          <ac:picMkLst>
            <pc:docMk/>
            <pc:sldMk cId="717364557" sldId="257"/>
            <ac:picMk id="23" creationId="{4E933C97-0BA2-41AE-81B8-6CB3257217AC}"/>
          </ac:picMkLst>
        </pc:picChg>
        <pc:picChg chg="del topLvl">
          <ac:chgData name="Fisher Hilburn" userId="S::fah17@my.fsu.edu::838369c9-5ab7-4177-8b8d-82a1db812e34" providerId="AD" clId="Web-{57A77F83-797C-4036-CA32-0399F300621A}" dt="2020-10-13T21:47:05.139" v="11"/>
          <ac:picMkLst>
            <pc:docMk/>
            <pc:sldMk cId="717364557" sldId="257"/>
            <ac:picMk id="24" creationId="{21144A0B-D25B-432C-BCDC-84D1827DBFA4}"/>
          </ac:picMkLst>
        </pc:picChg>
      </pc:sldChg>
      <pc:sldChg chg="addSp delSp modSp">
        <pc:chgData name="Fisher Hilburn" userId="S::fah17@my.fsu.edu::838369c9-5ab7-4177-8b8d-82a1db812e34" providerId="AD" clId="Web-{57A77F83-797C-4036-CA32-0399F300621A}" dt="2020-10-13T21:56:48.179" v="23" actId="14100"/>
        <pc:sldMkLst>
          <pc:docMk/>
          <pc:sldMk cId="3871158078" sldId="287"/>
        </pc:sldMkLst>
        <pc:picChg chg="add del mod">
          <ac:chgData name="Fisher Hilburn" userId="S::fah17@my.fsu.edu::838369c9-5ab7-4177-8b8d-82a1db812e34" providerId="AD" clId="Web-{57A77F83-797C-4036-CA32-0399F300621A}" dt="2020-10-13T21:56:12.601" v="16"/>
          <ac:picMkLst>
            <pc:docMk/>
            <pc:sldMk cId="3871158078" sldId="287"/>
            <ac:picMk id="3" creationId="{E400C3CE-4FAF-4BBF-9723-F5EDB581F496}"/>
          </ac:picMkLst>
        </pc:picChg>
        <pc:picChg chg="add mod">
          <ac:chgData name="Fisher Hilburn" userId="S::fah17@my.fsu.edu::838369c9-5ab7-4177-8b8d-82a1db812e34" providerId="AD" clId="Web-{57A77F83-797C-4036-CA32-0399F300621A}" dt="2020-10-13T21:56:48.179" v="23" actId="14100"/>
          <ac:picMkLst>
            <pc:docMk/>
            <pc:sldMk cId="3871158078" sldId="287"/>
            <ac:picMk id="6" creationId="{4A03D786-397E-42F6-BEDF-A245B2836E1A}"/>
          </ac:picMkLst>
        </pc:picChg>
      </pc:sldChg>
      <pc:sldChg chg="addSp delSp modSp mod modClrScheme chgLayout">
        <pc:chgData name="Fisher Hilburn" userId="S::fah17@my.fsu.edu::838369c9-5ab7-4177-8b8d-82a1db812e34" providerId="AD" clId="Web-{57A77F83-797C-4036-CA32-0399F300621A}" dt="2020-10-13T22:28:37.741" v="1409" actId="1076"/>
        <pc:sldMkLst>
          <pc:docMk/>
          <pc:sldMk cId="1133323788" sldId="294"/>
        </pc:sldMkLst>
        <pc:spChg chg="mod ord">
          <ac:chgData name="Fisher Hilburn" userId="S::fah17@my.fsu.edu::838369c9-5ab7-4177-8b8d-82a1db812e34" providerId="AD" clId="Web-{57A77F83-797C-4036-CA32-0399F300621A}" dt="2020-10-13T22:22:10.156" v="910"/>
          <ac:spMkLst>
            <pc:docMk/>
            <pc:sldMk cId="1133323788" sldId="294"/>
            <ac:spMk id="4" creationId="{245F7FB1-D8DF-475E-8F25-74E3B07FB17D}"/>
          </ac:spMkLst>
        </pc:spChg>
        <pc:spChg chg="add del mod">
          <ac:chgData name="Fisher Hilburn" userId="S::fah17@my.fsu.edu::838369c9-5ab7-4177-8b8d-82a1db812e34" providerId="AD" clId="Web-{57A77F83-797C-4036-CA32-0399F300621A}" dt="2020-10-13T22:21:10.265" v="889"/>
          <ac:spMkLst>
            <pc:docMk/>
            <pc:sldMk cId="1133323788" sldId="294"/>
            <ac:spMk id="5" creationId="{979E3155-153B-4140-AE71-FC3B822200BC}"/>
          </ac:spMkLst>
        </pc:spChg>
        <pc:spChg chg="mod">
          <ac:chgData name="Fisher Hilburn" userId="S::fah17@my.fsu.edu::838369c9-5ab7-4177-8b8d-82a1db812e34" providerId="AD" clId="Web-{57A77F83-797C-4036-CA32-0399F300621A}" dt="2020-10-13T22:22:10.156" v="910"/>
          <ac:spMkLst>
            <pc:docMk/>
            <pc:sldMk cId="1133323788" sldId="294"/>
            <ac:spMk id="6" creationId="{A33BA095-A5B6-4957-AA42-C73EC5E9442A}"/>
          </ac:spMkLst>
        </pc:spChg>
        <pc:spChg chg="mod">
          <ac:chgData name="Fisher Hilburn" userId="S::fah17@my.fsu.edu::838369c9-5ab7-4177-8b8d-82a1db812e34" providerId="AD" clId="Web-{57A77F83-797C-4036-CA32-0399F300621A}" dt="2020-10-13T22:28:37.741" v="1409" actId="1076"/>
          <ac:spMkLst>
            <pc:docMk/>
            <pc:sldMk cId="1133323788" sldId="294"/>
            <ac:spMk id="8" creationId="{CB9A5611-F728-45A0-A6B1-787402BC2DAC}"/>
          </ac:spMkLst>
        </pc:spChg>
        <pc:spChg chg="add mod">
          <ac:chgData name="Fisher Hilburn" userId="S::fah17@my.fsu.edu::838369c9-5ab7-4177-8b8d-82a1db812e34" providerId="AD" clId="Web-{57A77F83-797C-4036-CA32-0399F300621A}" dt="2020-10-13T22:28:27.365" v="1408" actId="1076"/>
          <ac:spMkLst>
            <pc:docMk/>
            <pc:sldMk cId="1133323788" sldId="294"/>
            <ac:spMk id="13" creationId="{A14D4C80-7C30-4428-B1ED-3FFF5477929A}"/>
          </ac:spMkLst>
        </pc:spChg>
        <pc:spChg chg="add del mod">
          <ac:chgData name="Fisher Hilburn" userId="S::fah17@my.fsu.edu::838369c9-5ab7-4177-8b8d-82a1db812e34" providerId="AD" clId="Web-{57A77F83-797C-4036-CA32-0399F300621A}" dt="2020-10-13T22:22:27.625" v="914"/>
          <ac:spMkLst>
            <pc:docMk/>
            <pc:sldMk cId="1133323788" sldId="294"/>
            <ac:spMk id="15" creationId="{48C395CD-3CD6-464A-ACC0-B01566A86EE2}"/>
          </ac:spMkLst>
        </pc:spChg>
        <pc:spChg chg="add del mod">
          <ac:chgData name="Fisher Hilburn" userId="S::fah17@my.fsu.edu::838369c9-5ab7-4177-8b8d-82a1db812e34" providerId="AD" clId="Web-{57A77F83-797C-4036-CA32-0399F300621A}" dt="2020-10-13T22:22:17.750" v="911"/>
          <ac:spMkLst>
            <pc:docMk/>
            <pc:sldMk cId="1133323788" sldId="294"/>
            <ac:spMk id="17" creationId="{E55DD123-C702-4E78-A049-AFBAA0B453A1}"/>
          </ac:spMkLst>
        </pc:spChg>
        <pc:spChg chg="add del mod">
          <ac:chgData name="Fisher Hilburn" userId="S::fah17@my.fsu.edu::838369c9-5ab7-4177-8b8d-82a1db812e34" providerId="AD" clId="Web-{57A77F83-797C-4036-CA32-0399F300621A}" dt="2020-10-13T22:22:23.344" v="912"/>
          <ac:spMkLst>
            <pc:docMk/>
            <pc:sldMk cId="1133323788" sldId="294"/>
            <ac:spMk id="19" creationId="{BEA02D8A-9EA3-4DEB-AB26-2DD66BD86E46}"/>
          </ac:spMkLst>
        </pc:spChg>
        <pc:spChg chg="add del mod">
          <ac:chgData name="Fisher Hilburn" userId="S::fah17@my.fsu.edu::838369c9-5ab7-4177-8b8d-82a1db812e34" providerId="AD" clId="Web-{57A77F83-797C-4036-CA32-0399F300621A}" dt="2020-10-13T22:22:25.282" v="913"/>
          <ac:spMkLst>
            <pc:docMk/>
            <pc:sldMk cId="1133323788" sldId="294"/>
            <ac:spMk id="21" creationId="{BB083EC6-28DA-4DC1-B09C-7F086C0680BC}"/>
          </ac:spMkLst>
        </pc:spChg>
        <pc:spChg chg="add mod">
          <ac:chgData name="Fisher Hilburn" userId="S::fah17@my.fsu.edu::838369c9-5ab7-4177-8b8d-82a1db812e34" providerId="AD" clId="Web-{57A77F83-797C-4036-CA32-0399F300621A}" dt="2020-10-13T22:22:10.156" v="910"/>
          <ac:spMkLst>
            <pc:docMk/>
            <pc:sldMk cId="1133323788" sldId="294"/>
            <ac:spMk id="23" creationId="{88D61E15-92A0-47F8-99D7-599E59787CE4}"/>
          </ac:spMkLst>
        </pc:spChg>
      </pc:sldChg>
      <pc:sldChg chg="addSp delSp modSp new mod modClrScheme chgLayout">
        <pc:chgData name="Fisher Hilburn" userId="S::fah17@my.fsu.edu::838369c9-5ab7-4177-8b8d-82a1db812e34" providerId="AD" clId="Web-{57A77F83-797C-4036-CA32-0399F300621A}" dt="2020-10-13T22:30:15.070" v="1414" actId="20577"/>
        <pc:sldMkLst>
          <pc:docMk/>
          <pc:sldMk cId="1689015246" sldId="296"/>
        </pc:sldMkLst>
        <pc:spChg chg="mod">
          <ac:chgData name="Fisher Hilburn" userId="S::fah17@my.fsu.edu::838369c9-5ab7-4177-8b8d-82a1db812e34" providerId="AD" clId="Web-{57A77F83-797C-4036-CA32-0399F300621A}" dt="2020-10-13T22:29:55.789" v="1410"/>
          <ac:spMkLst>
            <pc:docMk/>
            <pc:sldMk cId="1689015246" sldId="296"/>
            <ac:spMk id="2" creationId="{58C134F3-51B5-4967-B582-32F507D53E2A}"/>
          </ac:spMkLst>
        </pc:spChg>
        <pc:spChg chg="mod">
          <ac:chgData name="Fisher Hilburn" userId="S::fah17@my.fsu.edu::838369c9-5ab7-4177-8b8d-82a1db812e34" providerId="AD" clId="Web-{57A77F83-797C-4036-CA32-0399F300621A}" dt="2020-10-13T22:30:07.898" v="1411" actId="20577"/>
          <ac:spMkLst>
            <pc:docMk/>
            <pc:sldMk cId="1689015246" sldId="296"/>
            <ac:spMk id="3" creationId="{9FA43063-BC98-44E8-8E8C-C7DCD6F8FBDB}"/>
          </ac:spMkLst>
        </pc:spChg>
        <pc:spChg chg="mod ord">
          <ac:chgData name="Fisher Hilburn" userId="S::fah17@my.fsu.edu::838369c9-5ab7-4177-8b8d-82a1db812e34" providerId="AD" clId="Web-{57A77F83-797C-4036-CA32-0399F300621A}" dt="2020-10-13T22:29:55.789" v="1410"/>
          <ac:spMkLst>
            <pc:docMk/>
            <pc:sldMk cId="1689015246" sldId="296"/>
            <ac:spMk id="4" creationId="{06B7CED2-DCB4-4C7C-B2B8-035AC0FCC1B3}"/>
          </ac:spMkLst>
        </pc:spChg>
        <pc:spChg chg="del">
          <ac:chgData name="Fisher Hilburn" userId="S::fah17@my.fsu.edu::838369c9-5ab7-4177-8b8d-82a1db812e34" providerId="AD" clId="Web-{57A77F83-797C-4036-CA32-0399F300621A}" dt="2020-10-13T22:29:55.789" v="1410"/>
          <ac:spMkLst>
            <pc:docMk/>
            <pc:sldMk cId="1689015246" sldId="296"/>
            <ac:spMk id="5" creationId="{1D056582-6F60-45A2-8D97-79DD6394C38D}"/>
          </ac:spMkLst>
        </pc:spChg>
        <pc:spChg chg="add mod">
          <ac:chgData name="Fisher Hilburn" userId="S::fah17@my.fsu.edu::838369c9-5ab7-4177-8b8d-82a1db812e34" providerId="AD" clId="Web-{57A77F83-797C-4036-CA32-0399F300621A}" dt="2020-10-13T22:30:15.070" v="1414" actId="20577"/>
          <ac:spMkLst>
            <pc:docMk/>
            <pc:sldMk cId="1689015246" sldId="296"/>
            <ac:spMk id="7" creationId="{0B39E027-E358-4C5D-823F-B0B2F070CC10}"/>
          </ac:spMkLst>
        </pc:spChg>
        <pc:spChg chg="add mod">
          <ac:chgData name="Fisher Hilburn" userId="S::fah17@my.fsu.edu::838369c9-5ab7-4177-8b8d-82a1db812e34" providerId="AD" clId="Web-{57A77F83-797C-4036-CA32-0399F300621A}" dt="2020-10-13T22:29:55.789" v="1410"/>
          <ac:spMkLst>
            <pc:docMk/>
            <pc:sldMk cId="1689015246" sldId="296"/>
            <ac:spMk id="12" creationId="{BAB96886-01E2-4129-9166-8FD16A05D061}"/>
          </ac:spMkLst>
        </pc:spChg>
      </pc:sldChg>
    </pc:docChg>
  </pc:docChgLst>
  <pc:docChgLst>
    <pc:chgData name="Kevin Hartzog" userId="S::kph16b@my.fsu.edu::2d0d7d09-b618-4b26-9315-177ec755fecb" providerId="AD" clId="Web-{11894917-BF5A-5233-8BD8-B80E50A62436}"/>
    <pc:docChg chg="modSld">
      <pc:chgData name="Kevin Hartzog" userId="S::kph16b@my.fsu.edu::2d0d7d09-b618-4b26-9315-177ec755fecb" providerId="AD" clId="Web-{11894917-BF5A-5233-8BD8-B80E50A62436}" dt="2020-10-22T20:38:47.301" v="41" actId="20577"/>
      <pc:docMkLst>
        <pc:docMk/>
      </pc:docMkLst>
      <pc:sldChg chg="modSp">
        <pc:chgData name="Kevin Hartzog" userId="S::kph16b@my.fsu.edu::2d0d7d09-b618-4b26-9315-177ec755fecb" providerId="AD" clId="Web-{11894917-BF5A-5233-8BD8-B80E50A62436}" dt="2020-10-22T20:38:47.301" v="40" actId="20577"/>
        <pc:sldMkLst>
          <pc:docMk/>
          <pc:sldMk cId="3852773217" sldId="259"/>
        </pc:sldMkLst>
        <pc:spChg chg="mod">
          <ac:chgData name="Kevin Hartzog" userId="S::kph16b@my.fsu.edu::2d0d7d09-b618-4b26-9315-177ec755fecb" providerId="AD" clId="Web-{11894917-BF5A-5233-8BD8-B80E50A62436}" dt="2020-10-22T20:38:47.301" v="40" actId="20577"/>
          <ac:spMkLst>
            <pc:docMk/>
            <pc:sldMk cId="3852773217" sldId="259"/>
            <ac:spMk id="16" creationId="{0ACEE531-3654-4BC3-B152-78395B2F3DC4}"/>
          </ac:spMkLst>
        </pc:spChg>
      </pc:sldChg>
      <pc:sldChg chg="modSp">
        <pc:chgData name="Kevin Hartzog" userId="S::kph16b@my.fsu.edu::2d0d7d09-b618-4b26-9315-177ec755fecb" providerId="AD" clId="Web-{11894917-BF5A-5233-8BD8-B80E50A62436}" dt="2020-10-22T20:08:18.739" v="20" actId="20577"/>
        <pc:sldMkLst>
          <pc:docMk/>
          <pc:sldMk cId="1924211601" sldId="295"/>
        </pc:sldMkLst>
        <pc:spChg chg="mod">
          <ac:chgData name="Kevin Hartzog" userId="S::kph16b@my.fsu.edu::2d0d7d09-b618-4b26-9315-177ec755fecb" providerId="AD" clId="Web-{11894917-BF5A-5233-8BD8-B80E50A62436}" dt="2020-10-22T20:08:18.739" v="20" actId="20577"/>
          <ac:spMkLst>
            <pc:docMk/>
            <pc:sldMk cId="1924211601" sldId="295"/>
            <ac:spMk id="5" creationId="{5015DA97-3A09-4720-AB65-89ECF7C65CE0}"/>
          </ac:spMkLst>
        </pc:spChg>
      </pc:sldChg>
    </pc:docChg>
  </pc:docChgLst>
  <pc:docChgLst>
    <pc:chgData name="Kevin Hartzog" userId="S::kph16b@my.fsu.edu::2d0d7d09-b618-4b26-9315-177ec755fecb" providerId="AD" clId="Web-{224730BA-BBE9-A40C-4E1A-0AD95B544FF7}"/>
    <pc:docChg chg="addSld delSld modSld sldOrd modSection">
      <pc:chgData name="Kevin Hartzog" userId="S::kph16b@my.fsu.edu::2d0d7d09-b618-4b26-9315-177ec755fecb" providerId="AD" clId="Web-{224730BA-BBE9-A40C-4E1A-0AD95B544FF7}" dt="2020-10-13T22:56:30.771" v="2882" actId="14100"/>
      <pc:docMkLst>
        <pc:docMk/>
      </pc:docMkLst>
      <pc:sldChg chg="modSp">
        <pc:chgData name="Kevin Hartzog" userId="S::kph16b@my.fsu.edu::2d0d7d09-b618-4b26-9315-177ec755fecb" providerId="AD" clId="Web-{224730BA-BBE9-A40C-4E1A-0AD95B544FF7}" dt="2020-10-13T21:51:58.619" v="1134" actId="20577"/>
        <pc:sldMkLst>
          <pc:docMk/>
          <pc:sldMk cId="1799507294" sldId="256"/>
        </pc:sldMkLst>
        <pc:spChg chg="mod">
          <ac:chgData name="Kevin Hartzog" userId="S::kph16b@my.fsu.edu::2d0d7d09-b618-4b26-9315-177ec755fecb" providerId="AD" clId="Web-{224730BA-BBE9-A40C-4E1A-0AD95B544FF7}" dt="2020-10-13T21:51:58.619" v="1134" actId="20577"/>
          <ac:spMkLst>
            <pc:docMk/>
            <pc:sldMk cId="1799507294" sldId="256"/>
            <ac:spMk id="2" creationId="{D5233AB9-F451-4350-AE5E-9E3DD0BCE240}"/>
          </ac:spMkLst>
        </pc:spChg>
        <pc:spChg chg="mod">
          <ac:chgData name="Kevin Hartzog" userId="S::kph16b@my.fsu.edu::2d0d7d09-b618-4b26-9315-177ec755fecb" providerId="AD" clId="Web-{224730BA-BBE9-A40C-4E1A-0AD95B544FF7}" dt="2020-10-13T21:32:28.337" v="728" actId="20577"/>
          <ac:spMkLst>
            <pc:docMk/>
            <pc:sldMk cId="1799507294" sldId="256"/>
            <ac:spMk id="3" creationId="{38CE93E2-8F10-4A6E-A116-2EC540866564}"/>
          </ac:spMkLst>
        </pc:spChg>
      </pc:sldChg>
      <pc:sldChg chg="addSp delSp modSp">
        <pc:chgData name="Kevin Hartzog" userId="S::kph16b@my.fsu.edu::2d0d7d09-b618-4b26-9315-177ec755fecb" providerId="AD" clId="Web-{224730BA-BBE9-A40C-4E1A-0AD95B544FF7}" dt="2020-10-13T21:27:47.205" v="293" actId="20577"/>
        <pc:sldMkLst>
          <pc:docMk/>
          <pc:sldMk cId="717364557" sldId="257"/>
        </pc:sldMkLst>
        <pc:spChg chg="del">
          <ac:chgData name="Kevin Hartzog" userId="S::kph16b@my.fsu.edu::2d0d7d09-b618-4b26-9315-177ec755fecb" providerId="AD" clId="Web-{224730BA-BBE9-A40C-4E1A-0AD95B544FF7}" dt="2020-10-13T21:25:22.560" v="271"/>
          <ac:spMkLst>
            <pc:docMk/>
            <pc:sldMk cId="717364557" sldId="257"/>
            <ac:spMk id="2" creationId="{A74F01E0-776C-4505-8CE5-B13A76269058}"/>
          </ac:spMkLst>
        </pc:spChg>
        <pc:spChg chg="mod">
          <ac:chgData name="Kevin Hartzog" userId="S::kph16b@my.fsu.edu::2d0d7d09-b618-4b26-9315-177ec755fecb" providerId="AD" clId="Web-{224730BA-BBE9-A40C-4E1A-0AD95B544FF7}" dt="2020-10-13T21:24:42.075" v="188" actId="20577"/>
          <ac:spMkLst>
            <pc:docMk/>
            <pc:sldMk cId="717364557" sldId="257"/>
            <ac:spMk id="10" creationId="{E97C58CA-988A-4A1A-8C96-195EC82E4496}"/>
          </ac:spMkLst>
        </pc:spChg>
        <pc:spChg chg="mod">
          <ac:chgData name="Kevin Hartzog" userId="S::kph16b@my.fsu.edu::2d0d7d09-b618-4b26-9315-177ec755fecb" providerId="AD" clId="Web-{224730BA-BBE9-A40C-4E1A-0AD95B544FF7}" dt="2020-10-13T21:27:47.205" v="293" actId="20577"/>
          <ac:spMkLst>
            <pc:docMk/>
            <pc:sldMk cId="717364557" sldId="257"/>
            <ac:spMk id="11" creationId="{DA436A11-3288-4EB7-BD26-0FC53C1EC505}"/>
          </ac:spMkLst>
        </pc:spChg>
        <pc:spChg chg="mod">
          <ac:chgData name="Kevin Hartzog" userId="S::kph16b@my.fsu.edu::2d0d7d09-b618-4b26-9315-177ec755fecb" providerId="AD" clId="Web-{224730BA-BBE9-A40C-4E1A-0AD95B544FF7}" dt="2020-10-13T21:24:02.402" v="75" actId="20577"/>
          <ac:spMkLst>
            <pc:docMk/>
            <pc:sldMk cId="717364557" sldId="257"/>
            <ac:spMk id="12" creationId="{CFD4A022-20F2-4C96-A44D-478FEF0F82F8}"/>
          </ac:spMkLst>
        </pc:spChg>
        <pc:spChg chg="mod">
          <ac:chgData name="Kevin Hartzog" userId="S::kph16b@my.fsu.edu::2d0d7d09-b618-4b26-9315-177ec755fecb" providerId="AD" clId="Web-{224730BA-BBE9-A40C-4E1A-0AD95B544FF7}" dt="2020-10-13T21:24:12.589" v="127" actId="20577"/>
          <ac:spMkLst>
            <pc:docMk/>
            <pc:sldMk cId="717364557" sldId="257"/>
            <ac:spMk id="13" creationId="{87B427DE-CE19-4AB0-8BB1-C4BDCD0C545A}"/>
          </ac:spMkLst>
        </pc:spChg>
        <pc:grpChg chg="mod">
          <ac:chgData name="Kevin Hartzog" userId="S::kph16b@my.fsu.edu::2d0d7d09-b618-4b26-9315-177ec755fecb" providerId="AD" clId="Web-{224730BA-BBE9-A40C-4E1A-0AD95B544FF7}" dt="2020-10-13T21:25:15.794" v="270" actId="1076"/>
          <ac:grpSpMkLst>
            <pc:docMk/>
            <pc:sldMk cId="717364557" sldId="257"/>
            <ac:grpSpMk id="26" creationId="{873D9B21-C56B-4ECD-942C-ECEE82059046}"/>
          </ac:grpSpMkLst>
        </pc:grpChg>
        <pc:graphicFrameChg chg="add mod ord modGraphic">
          <ac:chgData name="Kevin Hartzog" userId="S::kph16b@my.fsu.edu::2d0d7d09-b618-4b26-9315-177ec755fecb" providerId="AD" clId="Web-{224730BA-BBE9-A40C-4E1A-0AD95B544FF7}" dt="2020-10-13T21:25:31.482" v="285" actId="20577"/>
          <ac:graphicFrameMkLst>
            <pc:docMk/>
            <pc:sldMk cId="717364557" sldId="257"/>
            <ac:graphicFrameMk id="3" creationId="{21E4DFAD-A9B3-401E-A76E-FB98675F4B1B}"/>
          </ac:graphicFrameMkLst>
        </pc:graphicFrameChg>
      </pc:sldChg>
      <pc:sldChg chg="delSp">
        <pc:chgData name="Kevin Hartzog" userId="S::kph16b@my.fsu.edu::2d0d7d09-b618-4b26-9315-177ec755fecb" providerId="AD" clId="Web-{224730BA-BBE9-A40C-4E1A-0AD95B544FF7}" dt="2020-10-13T21:48:04.613" v="1035"/>
        <pc:sldMkLst>
          <pc:docMk/>
          <pc:sldMk cId="1294143705" sldId="258"/>
        </pc:sldMkLst>
        <pc:picChg chg="del">
          <ac:chgData name="Kevin Hartzog" userId="S::kph16b@my.fsu.edu::2d0d7d09-b618-4b26-9315-177ec755fecb" providerId="AD" clId="Web-{224730BA-BBE9-A40C-4E1A-0AD95B544FF7}" dt="2020-10-13T21:48:04.613" v="1035"/>
          <ac:picMkLst>
            <pc:docMk/>
            <pc:sldMk cId="1294143705" sldId="258"/>
            <ac:picMk id="21" creationId="{D9E70DDF-6D12-4B0A-898D-5E32DD96ADA4}"/>
          </ac:picMkLst>
        </pc:picChg>
      </pc:sldChg>
      <pc:sldChg chg="addSp delSp modSp">
        <pc:chgData name="Kevin Hartzog" userId="S::kph16b@my.fsu.edu::2d0d7d09-b618-4b26-9315-177ec755fecb" providerId="AD" clId="Web-{224730BA-BBE9-A40C-4E1A-0AD95B544FF7}" dt="2020-10-13T22:09:26.476" v="1606" actId="20577"/>
        <pc:sldMkLst>
          <pc:docMk/>
          <pc:sldMk cId="3852773217" sldId="259"/>
        </pc:sldMkLst>
        <pc:spChg chg="del mod">
          <ac:chgData name="Kevin Hartzog" userId="S::kph16b@my.fsu.edu::2d0d7d09-b618-4b26-9315-177ec755fecb" providerId="AD" clId="Web-{224730BA-BBE9-A40C-4E1A-0AD95B544FF7}" dt="2020-10-13T21:34:12.293" v="734"/>
          <ac:spMkLst>
            <pc:docMk/>
            <pc:sldMk cId="3852773217" sldId="259"/>
            <ac:spMk id="2" creationId="{C4389912-51C3-4E24-A5FC-A826AC644D5D}"/>
          </ac:spMkLst>
        </pc:spChg>
        <pc:spChg chg="del mod">
          <ac:chgData name="Kevin Hartzog" userId="S::kph16b@my.fsu.edu::2d0d7d09-b618-4b26-9315-177ec755fecb" providerId="AD" clId="Web-{224730BA-BBE9-A40C-4E1A-0AD95B544FF7}" dt="2020-10-13T21:46:25.782" v="1028"/>
          <ac:spMkLst>
            <pc:docMk/>
            <pc:sldMk cId="3852773217" sldId="259"/>
            <ac:spMk id="4" creationId="{443DEA3C-84F8-49F2-AF73-78A49BAB6FF2}"/>
          </ac:spMkLst>
        </pc:spChg>
        <pc:spChg chg="add del mod">
          <ac:chgData name="Kevin Hartzog" userId="S::kph16b@my.fsu.edu::2d0d7d09-b618-4b26-9315-177ec755fecb" providerId="AD" clId="Web-{224730BA-BBE9-A40C-4E1A-0AD95B544FF7}" dt="2020-10-13T21:34:53.576" v="745"/>
          <ac:spMkLst>
            <pc:docMk/>
            <pc:sldMk cId="3852773217" sldId="259"/>
            <ac:spMk id="6" creationId="{4A23868B-B7C4-432F-8E6C-A09695C91A8C}"/>
          </ac:spMkLst>
        </pc:spChg>
        <pc:spChg chg="add del mod">
          <ac:chgData name="Kevin Hartzog" userId="S::kph16b@my.fsu.edu::2d0d7d09-b618-4b26-9315-177ec755fecb" providerId="AD" clId="Web-{224730BA-BBE9-A40C-4E1A-0AD95B544FF7}" dt="2020-10-13T21:34:33.247" v="736"/>
          <ac:spMkLst>
            <pc:docMk/>
            <pc:sldMk cId="3852773217" sldId="259"/>
            <ac:spMk id="8" creationId="{0E180403-ED21-48B1-9CD3-BFCE65FCCA04}"/>
          </ac:spMkLst>
        </pc:spChg>
        <pc:spChg chg="add mod">
          <ac:chgData name="Kevin Hartzog" userId="S::kph16b@my.fsu.edu::2d0d7d09-b618-4b26-9315-177ec755fecb" providerId="AD" clId="Web-{224730BA-BBE9-A40C-4E1A-0AD95B544FF7}" dt="2020-10-13T21:35:43.733" v="786" actId="1076"/>
          <ac:spMkLst>
            <pc:docMk/>
            <pc:sldMk cId="3852773217" sldId="259"/>
            <ac:spMk id="10" creationId="{2C0FACBF-506B-4F5B-ACB3-3182F2041B12}"/>
          </ac:spMkLst>
        </pc:spChg>
        <pc:spChg chg="add del mod">
          <ac:chgData name="Kevin Hartzog" userId="S::kph16b@my.fsu.edu::2d0d7d09-b618-4b26-9315-177ec755fecb" providerId="AD" clId="Web-{224730BA-BBE9-A40C-4E1A-0AD95B544FF7}" dt="2020-10-13T21:46:30.157" v="1030"/>
          <ac:spMkLst>
            <pc:docMk/>
            <pc:sldMk cId="3852773217" sldId="259"/>
            <ac:spMk id="12" creationId="{F7723B31-B5C3-4A32-86DC-11190BA802D8}"/>
          </ac:spMkLst>
        </pc:spChg>
        <pc:spChg chg="add del mod">
          <ac:chgData name="Kevin Hartzog" userId="S::kph16b@my.fsu.edu::2d0d7d09-b618-4b26-9315-177ec755fecb" providerId="AD" clId="Web-{224730BA-BBE9-A40C-4E1A-0AD95B544FF7}" dt="2020-10-13T21:57:14.018" v="1183"/>
          <ac:spMkLst>
            <pc:docMk/>
            <pc:sldMk cId="3852773217" sldId="259"/>
            <ac:spMk id="14" creationId="{F8C26A48-654D-4AF1-B3D2-BF7F63CDEFA8}"/>
          </ac:spMkLst>
        </pc:spChg>
        <pc:spChg chg="add mod">
          <ac:chgData name="Kevin Hartzog" userId="S::kph16b@my.fsu.edu::2d0d7d09-b618-4b26-9315-177ec755fecb" providerId="AD" clId="Web-{224730BA-BBE9-A40C-4E1A-0AD95B544FF7}" dt="2020-10-13T22:09:26.476" v="1606" actId="20577"/>
          <ac:spMkLst>
            <pc:docMk/>
            <pc:sldMk cId="3852773217" sldId="259"/>
            <ac:spMk id="16" creationId="{0ACEE531-3654-4BC3-B152-78395B2F3DC4}"/>
          </ac:spMkLst>
        </pc:spChg>
      </pc:sldChg>
      <pc:sldChg chg="addSp delSp modSp ord">
        <pc:chgData name="Kevin Hartzog" userId="S::kph16b@my.fsu.edu::2d0d7d09-b618-4b26-9315-177ec755fecb" providerId="AD" clId="Web-{224730BA-BBE9-A40C-4E1A-0AD95B544FF7}" dt="2020-10-13T22:43:12.500" v="2265" actId="20577"/>
        <pc:sldMkLst>
          <pc:docMk/>
          <pc:sldMk cId="3420304419" sldId="260"/>
        </pc:sldMkLst>
        <pc:spChg chg="add del mod">
          <ac:chgData name="Kevin Hartzog" userId="S::kph16b@my.fsu.edu::2d0d7d09-b618-4b26-9315-177ec755fecb" providerId="AD" clId="Web-{224730BA-BBE9-A40C-4E1A-0AD95B544FF7}" dt="2020-10-13T21:52:49.964" v="1164"/>
          <ac:spMkLst>
            <pc:docMk/>
            <pc:sldMk cId="3420304419" sldId="260"/>
            <ac:spMk id="4" creationId="{6C2891FF-D8C6-42AD-B147-B4036FF3CA87}"/>
          </ac:spMkLst>
        </pc:spChg>
        <pc:spChg chg="add mod">
          <ac:chgData name="Kevin Hartzog" userId="S::kph16b@my.fsu.edu::2d0d7d09-b618-4b26-9315-177ec755fecb" providerId="AD" clId="Web-{224730BA-BBE9-A40C-4E1A-0AD95B544FF7}" dt="2020-10-13T22:43:12.500" v="2265" actId="20577"/>
          <ac:spMkLst>
            <pc:docMk/>
            <pc:sldMk cId="3420304419" sldId="260"/>
            <ac:spMk id="5" creationId="{2BCFD008-B625-41C3-AF02-FE334B88BFD7}"/>
          </ac:spMkLst>
        </pc:spChg>
        <pc:spChg chg="del">
          <ac:chgData name="Kevin Hartzog" userId="S::kph16b@my.fsu.edu::2d0d7d09-b618-4b26-9315-177ec755fecb" providerId="AD" clId="Web-{224730BA-BBE9-A40C-4E1A-0AD95B544FF7}" dt="2020-10-13T21:48:12.082" v="1036"/>
          <ac:spMkLst>
            <pc:docMk/>
            <pc:sldMk cId="3420304419" sldId="260"/>
            <ac:spMk id="7" creationId="{F090BB67-C92B-44EF-8EA7-971A08187A2A}"/>
          </ac:spMkLst>
        </pc:spChg>
        <pc:spChg chg="add del mod">
          <ac:chgData name="Kevin Hartzog" userId="S::kph16b@my.fsu.edu::2d0d7d09-b618-4b26-9315-177ec755fecb" providerId="AD" clId="Web-{224730BA-BBE9-A40C-4E1A-0AD95B544FF7}" dt="2020-10-13T21:52:18.010" v="1158"/>
          <ac:spMkLst>
            <pc:docMk/>
            <pc:sldMk cId="3420304419" sldId="260"/>
            <ac:spMk id="10" creationId="{AFBA35F2-2375-4277-86E4-4CA82ED98BC5}"/>
          </ac:spMkLst>
        </pc:spChg>
        <pc:picChg chg="add del mod">
          <ac:chgData name="Kevin Hartzog" userId="S::kph16b@my.fsu.edu::2d0d7d09-b618-4b26-9315-177ec755fecb" providerId="AD" clId="Web-{224730BA-BBE9-A40C-4E1A-0AD95B544FF7}" dt="2020-10-13T21:55:49.954" v="1170"/>
          <ac:picMkLst>
            <pc:docMk/>
            <pc:sldMk cId="3420304419" sldId="260"/>
            <ac:picMk id="11" creationId="{169E7679-0D9A-4B74-A146-DD81EBE8089B}"/>
          </ac:picMkLst>
        </pc:picChg>
        <pc:picChg chg="add mod">
          <ac:chgData name="Kevin Hartzog" userId="S::kph16b@my.fsu.edu::2d0d7d09-b618-4b26-9315-177ec755fecb" providerId="AD" clId="Web-{224730BA-BBE9-A40C-4E1A-0AD95B544FF7}" dt="2020-10-13T21:55:58.735" v="1173" actId="1076"/>
          <ac:picMkLst>
            <pc:docMk/>
            <pc:sldMk cId="3420304419" sldId="260"/>
            <ac:picMk id="12" creationId="{CB50FEBD-B3BB-43E5-A14A-E1A2B318C91B}"/>
          </ac:picMkLst>
        </pc:picChg>
      </pc:sldChg>
      <pc:sldChg chg="addSp delSp modSp new">
        <pc:chgData name="Kevin Hartzog" userId="S::kph16b@my.fsu.edu::2d0d7d09-b618-4b26-9315-177ec755fecb" providerId="AD" clId="Web-{224730BA-BBE9-A40C-4E1A-0AD95B544FF7}" dt="2020-10-13T21:46:34.907" v="1031" actId="20577"/>
        <pc:sldMkLst>
          <pc:docMk/>
          <pc:sldMk cId="1133323788" sldId="294"/>
        </pc:sldMkLst>
        <pc:spChg chg="del">
          <ac:chgData name="Kevin Hartzog" userId="S::kph16b@my.fsu.edu::2d0d7d09-b618-4b26-9315-177ec755fecb" providerId="AD" clId="Web-{224730BA-BBE9-A40C-4E1A-0AD95B544FF7}" dt="2020-10-13T21:38:10.565" v="943"/>
          <ac:spMkLst>
            <pc:docMk/>
            <pc:sldMk cId="1133323788" sldId="294"/>
            <ac:spMk id="2" creationId="{3C71A34C-A683-422C-8378-E17015C94170}"/>
          </ac:spMkLst>
        </pc:spChg>
        <pc:spChg chg="del">
          <ac:chgData name="Kevin Hartzog" userId="S::kph16b@my.fsu.edu::2d0d7d09-b618-4b26-9315-177ec755fecb" providerId="AD" clId="Web-{224730BA-BBE9-A40C-4E1A-0AD95B544FF7}" dt="2020-10-13T21:42:33.526" v="948"/>
          <ac:spMkLst>
            <pc:docMk/>
            <pc:sldMk cId="1133323788" sldId="294"/>
            <ac:spMk id="3" creationId="{8F3BF42C-69FE-4CD4-AB72-5AD60CED0174}"/>
          </ac:spMkLst>
        </pc:spChg>
        <pc:spChg chg="add mod">
          <ac:chgData name="Kevin Hartzog" userId="S::kph16b@my.fsu.edu::2d0d7d09-b618-4b26-9315-177ec755fecb" providerId="AD" clId="Web-{224730BA-BBE9-A40C-4E1A-0AD95B544FF7}" dt="2020-10-13T21:38:17.003" v="945" actId="20577"/>
          <ac:spMkLst>
            <pc:docMk/>
            <pc:sldMk cId="1133323788" sldId="294"/>
            <ac:spMk id="6" creationId="{A33BA095-A5B6-4957-AA42-C73EC5E9442A}"/>
          </ac:spMkLst>
        </pc:spChg>
        <pc:spChg chg="add mod">
          <ac:chgData name="Kevin Hartzog" userId="S::kph16b@my.fsu.edu::2d0d7d09-b618-4b26-9315-177ec755fecb" providerId="AD" clId="Web-{224730BA-BBE9-A40C-4E1A-0AD95B544FF7}" dt="2020-10-13T21:46:34.907" v="1031" actId="20577"/>
          <ac:spMkLst>
            <pc:docMk/>
            <pc:sldMk cId="1133323788" sldId="294"/>
            <ac:spMk id="8" creationId="{CB9A5611-F728-45A0-A6B1-787402BC2DAC}"/>
          </ac:spMkLst>
        </pc:spChg>
      </pc:sldChg>
      <pc:sldChg chg="addSp delSp modSp add replId">
        <pc:chgData name="Kevin Hartzog" userId="S::kph16b@my.fsu.edu::2d0d7d09-b618-4b26-9315-177ec755fecb" providerId="AD" clId="Web-{224730BA-BBE9-A40C-4E1A-0AD95B544FF7}" dt="2020-10-13T22:43:35.735" v="2268" actId="20577"/>
        <pc:sldMkLst>
          <pc:docMk/>
          <pc:sldMk cId="1924211601" sldId="295"/>
        </pc:sldMkLst>
        <pc:spChg chg="del">
          <ac:chgData name="Kevin Hartzog" userId="S::kph16b@my.fsu.edu::2d0d7d09-b618-4b26-9315-177ec755fecb" providerId="AD" clId="Web-{224730BA-BBE9-A40C-4E1A-0AD95B544FF7}" dt="2020-10-13T21:51:16.321" v="1038"/>
          <ac:spMkLst>
            <pc:docMk/>
            <pc:sldMk cId="1924211601" sldId="295"/>
            <ac:spMk id="4" creationId="{6C2891FF-D8C6-42AD-B147-B4036FF3CA87}"/>
          </ac:spMkLst>
        </pc:spChg>
        <pc:spChg chg="add mod">
          <ac:chgData name="Kevin Hartzog" userId="S::kph16b@my.fsu.edu::2d0d7d09-b618-4b26-9315-177ec755fecb" providerId="AD" clId="Web-{224730BA-BBE9-A40C-4E1A-0AD95B544FF7}" dt="2020-10-13T22:43:35.735" v="2268" actId="20577"/>
          <ac:spMkLst>
            <pc:docMk/>
            <pc:sldMk cId="1924211601" sldId="295"/>
            <ac:spMk id="5" creationId="{5015DA97-3A09-4720-AB65-89ECF7C65CE0}"/>
          </ac:spMkLst>
        </pc:spChg>
        <pc:picChg chg="add mod">
          <ac:chgData name="Kevin Hartzog" userId="S::kph16b@my.fsu.edu::2d0d7d09-b618-4b26-9315-177ec755fecb" providerId="AD" clId="Web-{224730BA-BBE9-A40C-4E1A-0AD95B544FF7}" dt="2020-10-13T21:59:59.242" v="1522" actId="1076"/>
          <ac:picMkLst>
            <pc:docMk/>
            <pc:sldMk cId="1924211601" sldId="295"/>
            <ac:picMk id="2" creationId="{48B6FC55-AF78-4DE8-B903-E7F70F54AEB2}"/>
          </ac:picMkLst>
        </pc:picChg>
      </pc:sldChg>
      <pc:sldChg chg="addSp delSp modSp add ord replId">
        <pc:chgData name="Kevin Hartzog" userId="S::kph16b@my.fsu.edu::2d0d7d09-b618-4b26-9315-177ec755fecb" providerId="AD" clId="Web-{224730BA-BBE9-A40C-4E1A-0AD95B544FF7}" dt="2020-10-13T22:46:30.677" v="2476" actId="20577"/>
        <pc:sldMkLst>
          <pc:docMk/>
          <pc:sldMk cId="2628891470" sldId="297"/>
        </pc:sldMkLst>
        <pc:spChg chg="mod">
          <ac:chgData name="Kevin Hartzog" userId="S::kph16b@my.fsu.edu::2d0d7d09-b618-4b26-9315-177ec755fecb" providerId="AD" clId="Web-{224730BA-BBE9-A40C-4E1A-0AD95B544FF7}" dt="2020-10-13T22:46:30.677" v="2476" actId="20577"/>
          <ac:spMkLst>
            <pc:docMk/>
            <pc:sldMk cId="2628891470" sldId="297"/>
            <ac:spMk id="5" creationId="{2BCFD008-B625-41C3-AF02-FE334B88BFD7}"/>
          </ac:spMkLst>
        </pc:spChg>
        <pc:picChg chg="add mod">
          <ac:chgData name="Kevin Hartzog" userId="S::kph16b@my.fsu.edu::2d0d7d09-b618-4b26-9315-177ec755fecb" providerId="AD" clId="Web-{224730BA-BBE9-A40C-4E1A-0AD95B544FF7}" dt="2020-10-13T22:10:38.103" v="1689" actId="1076"/>
          <ac:picMkLst>
            <pc:docMk/>
            <pc:sldMk cId="2628891470" sldId="297"/>
            <ac:picMk id="2" creationId="{FB3F5EFD-DE0F-47A7-A64F-EEDF00A50077}"/>
          </ac:picMkLst>
        </pc:picChg>
        <pc:picChg chg="del">
          <ac:chgData name="Kevin Hartzog" userId="S::kph16b@my.fsu.edu::2d0d7d09-b618-4b26-9315-177ec755fecb" providerId="AD" clId="Web-{224730BA-BBE9-A40C-4E1A-0AD95B544FF7}" dt="2020-10-13T22:10:04.852" v="1686"/>
          <ac:picMkLst>
            <pc:docMk/>
            <pc:sldMk cId="2628891470" sldId="297"/>
            <ac:picMk id="12" creationId="{CB50FEBD-B3BB-43E5-A14A-E1A2B318C91B}"/>
          </ac:picMkLst>
        </pc:picChg>
      </pc:sldChg>
      <pc:sldChg chg="addSp delSp modSp add replId">
        <pc:chgData name="Kevin Hartzog" userId="S::kph16b@my.fsu.edu::2d0d7d09-b618-4b26-9315-177ec755fecb" providerId="AD" clId="Web-{224730BA-BBE9-A40C-4E1A-0AD95B544FF7}" dt="2020-10-13T22:45:11.003" v="2404"/>
        <pc:sldMkLst>
          <pc:docMk/>
          <pc:sldMk cId="76610064" sldId="298"/>
        </pc:sldMkLst>
        <pc:spChg chg="add mod">
          <ac:chgData name="Kevin Hartzog" userId="S::kph16b@my.fsu.edu::2d0d7d09-b618-4b26-9315-177ec755fecb" providerId="AD" clId="Web-{224730BA-BBE9-A40C-4E1A-0AD95B544FF7}" dt="2020-10-13T22:44:53.065" v="2365" actId="1076"/>
          <ac:spMkLst>
            <pc:docMk/>
            <pc:sldMk cId="76610064" sldId="298"/>
            <ac:spMk id="4" creationId="{940C0C52-7F10-4A6A-9536-458D0D126D59}"/>
          </ac:spMkLst>
        </pc:spChg>
        <pc:spChg chg="del mod">
          <ac:chgData name="Kevin Hartzog" userId="S::kph16b@my.fsu.edu::2d0d7d09-b618-4b26-9315-177ec755fecb" providerId="AD" clId="Web-{224730BA-BBE9-A40C-4E1A-0AD95B544FF7}" dt="2020-10-13T22:45:11.003" v="2404"/>
          <ac:spMkLst>
            <pc:docMk/>
            <pc:sldMk cId="76610064" sldId="298"/>
            <ac:spMk id="5" creationId="{5015DA97-3A09-4720-AB65-89ECF7C65CE0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096" v="2373" actId="1076"/>
          <ac:spMkLst>
            <pc:docMk/>
            <pc:sldMk cId="76610064" sldId="298"/>
            <ac:spMk id="14" creationId="{F0488A6F-1FDB-42B3-B6D0-7C69DDD523D7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12" v="2374" actId="1076"/>
          <ac:spMkLst>
            <pc:docMk/>
            <pc:sldMk cId="76610064" sldId="298"/>
            <ac:spMk id="15" creationId="{6FF0C0C9-56A5-429B-8E99-BB3A383F9866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12" v="2375" actId="1076"/>
          <ac:spMkLst>
            <pc:docMk/>
            <pc:sldMk cId="76610064" sldId="298"/>
            <ac:spMk id="16" creationId="{F496442C-A59A-4D4E-826C-01B781DD5181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12" v="2376" actId="1076"/>
          <ac:spMkLst>
            <pc:docMk/>
            <pc:sldMk cId="76610064" sldId="298"/>
            <ac:spMk id="17" creationId="{AD873CF4-902E-4F1B-8C3D-CE31007D3AFC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27" v="2377" actId="1076"/>
          <ac:spMkLst>
            <pc:docMk/>
            <pc:sldMk cId="76610064" sldId="298"/>
            <ac:spMk id="18" creationId="{3C186957-77E1-447E-A9D4-DEF4B37467F1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27" v="2378" actId="1076"/>
          <ac:spMkLst>
            <pc:docMk/>
            <pc:sldMk cId="76610064" sldId="298"/>
            <ac:spMk id="19" creationId="{0A7F4FE6-C33F-4700-9D87-D8278724E8BB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27" v="2379" actId="1076"/>
          <ac:spMkLst>
            <pc:docMk/>
            <pc:sldMk cId="76610064" sldId="298"/>
            <ac:spMk id="20" creationId="{2AFD3B25-2C29-46B6-83BE-8E5C3487B826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43" v="2380" actId="1076"/>
          <ac:spMkLst>
            <pc:docMk/>
            <pc:sldMk cId="76610064" sldId="298"/>
            <ac:spMk id="21" creationId="{CAF9DD8C-3E24-476D-AFAD-20E25AB3B9FB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43" v="2381" actId="1076"/>
          <ac:spMkLst>
            <pc:docMk/>
            <pc:sldMk cId="76610064" sldId="298"/>
            <ac:spMk id="22" creationId="{DCEBF3E0-038C-4E2B-8C3C-8729064C1808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159" v="2382" actId="1076"/>
          <ac:spMkLst>
            <pc:docMk/>
            <pc:sldMk cId="76610064" sldId="298"/>
            <ac:spMk id="23" creationId="{BA867268-766A-4865-B6EE-456FE06EE716}"/>
          </ac:spMkLst>
        </pc:spChg>
        <pc:spChg chg="add del">
          <ac:chgData name="Kevin Hartzog" userId="S::kph16b@my.fsu.edu::2d0d7d09-b618-4b26-9315-177ec755fecb" providerId="AD" clId="Web-{224730BA-BBE9-A40C-4E1A-0AD95B544FF7}" dt="2020-10-13T22:16:42.019" v="1797"/>
          <ac:spMkLst>
            <pc:docMk/>
            <pc:sldMk cId="76610064" sldId="298"/>
            <ac:spMk id="24" creationId="{882894A2-877E-42D8-B4DA-7FC2C7FB2784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252" v="2394" actId="1076"/>
          <ac:spMkLst>
            <pc:docMk/>
            <pc:sldMk cId="76610064" sldId="298"/>
            <ac:spMk id="40" creationId="{98A87EC3-5FAF-47B7-A351-27FA49E81A7F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252" v="2395" actId="1076"/>
          <ac:spMkLst>
            <pc:docMk/>
            <pc:sldMk cId="76610064" sldId="298"/>
            <ac:spMk id="41" creationId="{735E7991-175C-4344-8F01-160DE6B3CB64}"/>
          </ac:spMkLst>
        </pc:spChg>
        <pc:spChg chg="add del mod">
          <ac:chgData name="Kevin Hartzog" userId="S::kph16b@my.fsu.edu::2d0d7d09-b618-4b26-9315-177ec755fecb" providerId="AD" clId="Web-{224730BA-BBE9-A40C-4E1A-0AD95B544FF7}" dt="2020-10-13T22:35:37.331" v="1993"/>
          <ac:spMkLst>
            <pc:docMk/>
            <pc:sldMk cId="76610064" sldId="298"/>
            <ac:spMk id="42" creationId="{98EFDA81-7D9E-49FF-97EE-A5E6A9A8A30B}"/>
          </ac:spMkLst>
        </pc:spChg>
        <pc:spChg chg="add mod">
          <ac:chgData name="Kevin Hartzog" userId="S::kph16b@my.fsu.edu::2d0d7d09-b618-4b26-9315-177ec755fecb" providerId="AD" clId="Web-{224730BA-BBE9-A40C-4E1A-0AD95B544FF7}" dt="2020-10-13T22:44:53.252" v="2396" actId="1076"/>
          <ac:spMkLst>
            <pc:docMk/>
            <pc:sldMk cId="76610064" sldId="298"/>
            <ac:spMk id="43" creationId="{673E0E62-9685-4E02-99DC-A28205FF63A3}"/>
          </ac:spMkLst>
        </pc:spChg>
        <pc:spChg chg="add mod">
          <ac:chgData name="Kevin Hartzog" userId="S::kph16b@my.fsu.edu::2d0d7d09-b618-4b26-9315-177ec755fecb" providerId="AD" clId="Web-{224730BA-BBE9-A40C-4E1A-0AD95B544FF7}" dt="2020-10-13T22:45:09.425" v="2402" actId="20577"/>
          <ac:spMkLst>
            <pc:docMk/>
            <pc:sldMk cId="76610064" sldId="298"/>
            <ac:spMk id="45" creationId="{D29F603A-82A1-4908-808B-15FDF902D676}"/>
          </ac:spMkLst>
        </pc:spChg>
        <pc:picChg chg="del">
          <ac:chgData name="Kevin Hartzog" userId="S::kph16b@my.fsu.edu::2d0d7d09-b618-4b26-9315-177ec755fecb" providerId="AD" clId="Web-{224730BA-BBE9-A40C-4E1A-0AD95B544FF7}" dt="2020-10-13T22:12:06.152" v="1735"/>
          <ac:picMkLst>
            <pc:docMk/>
            <pc:sldMk cId="76610064" sldId="298"/>
            <ac:picMk id="2" creationId="{48B6FC55-AF78-4DE8-B903-E7F70F54AEB2}"/>
          </ac:picMkLst>
        </pc:picChg>
        <pc:picChg chg="add mod">
          <ac:chgData name="Kevin Hartzog" userId="S::kph16b@my.fsu.edu::2d0d7d09-b618-4b26-9315-177ec755fecb" providerId="AD" clId="Web-{224730BA-BBE9-A40C-4E1A-0AD95B544FF7}" dt="2020-10-13T22:44:53.159" v="2383" actId="1076"/>
          <ac:picMkLst>
            <pc:docMk/>
            <pc:sldMk cId="76610064" sldId="298"/>
            <ac:picMk id="27" creationId="{70AF5FBD-1519-4911-9956-070CAEBCEC39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174" v="2384" actId="1076"/>
          <ac:picMkLst>
            <pc:docMk/>
            <pc:sldMk cId="76610064" sldId="298"/>
            <ac:picMk id="28" creationId="{98C884D9-D537-4BA1-9F0D-7010C679676A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174" v="2385" actId="1076"/>
          <ac:picMkLst>
            <pc:docMk/>
            <pc:sldMk cId="76610064" sldId="298"/>
            <ac:picMk id="29" creationId="{21811034-28CE-4279-9331-295A91DA03D6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190" v="2386" actId="1076"/>
          <ac:picMkLst>
            <pc:docMk/>
            <pc:sldMk cId="76610064" sldId="298"/>
            <ac:picMk id="30" creationId="{6D94717D-55EA-45C5-9056-D3B781F67E53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190" v="2387" actId="1076"/>
          <ac:picMkLst>
            <pc:docMk/>
            <pc:sldMk cId="76610064" sldId="298"/>
            <ac:picMk id="31" creationId="{23747EE0-C957-49B3-A2CC-2F0F67002AE3}"/>
          </ac:picMkLst>
        </pc:picChg>
        <pc:picChg chg="add del mod modCrop">
          <ac:chgData name="Kevin Hartzog" userId="S::kph16b@my.fsu.edu::2d0d7d09-b618-4b26-9315-177ec755fecb" providerId="AD" clId="Web-{224730BA-BBE9-A40C-4E1A-0AD95B544FF7}" dt="2020-10-13T22:27:27.208" v="1897"/>
          <ac:picMkLst>
            <pc:docMk/>
            <pc:sldMk cId="76610064" sldId="298"/>
            <ac:picMk id="32" creationId="{5936ABD4-56C0-4B5E-AE5C-2C3B7BE66550}"/>
          </ac:picMkLst>
        </pc:picChg>
        <pc:picChg chg="add mod">
          <ac:chgData name="Kevin Hartzog" userId="S::kph16b@my.fsu.edu::2d0d7d09-b618-4b26-9315-177ec755fecb" providerId="AD" clId="Web-{224730BA-BBE9-A40C-4E1A-0AD95B544FF7}" dt="2020-10-13T22:44:53.205" v="2388" actId="1076"/>
          <ac:picMkLst>
            <pc:docMk/>
            <pc:sldMk cId="76610064" sldId="298"/>
            <ac:picMk id="34" creationId="{A80B7BF5-B6F4-4957-AAEA-4FB5AC1C7C8C}"/>
          </ac:picMkLst>
        </pc:picChg>
        <pc:picChg chg="add mod">
          <ac:chgData name="Kevin Hartzog" userId="S::kph16b@my.fsu.edu::2d0d7d09-b618-4b26-9315-177ec755fecb" providerId="AD" clId="Web-{224730BA-BBE9-A40C-4E1A-0AD95B544FF7}" dt="2020-10-13T22:44:53.205" v="2389" actId="1076"/>
          <ac:picMkLst>
            <pc:docMk/>
            <pc:sldMk cId="76610064" sldId="298"/>
            <ac:picMk id="35" creationId="{11E58F4D-270D-406E-8C53-5D24FA4A5745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221" v="2390" actId="1076"/>
          <ac:picMkLst>
            <pc:docMk/>
            <pc:sldMk cId="76610064" sldId="298"/>
            <ac:picMk id="36" creationId="{CA0B072E-5AC2-48DF-BC11-508764DD8666}"/>
          </ac:picMkLst>
        </pc:picChg>
        <pc:picChg chg="add mod modCrop">
          <ac:chgData name="Kevin Hartzog" userId="S::kph16b@my.fsu.edu::2d0d7d09-b618-4b26-9315-177ec755fecb" providerId="AD" clId="Web-{224730BA-BBE9-A40C-4E1A-0AD95B544FF7}" dt="2020-10-13T22:44:53.221" v="2391" actId="1076"/>
          <ac:picMkLst>
            <pc:docMk/>
            <pc:sldMk cId="76610064" sldId="298"/>
            <ac:picMk id="37" creationId="{49F56D91-C8D4-4971-9687-B248830AA6E5}"/>
          </ac:picMkLst>
        </pc:picChg>
        <pc:picChg chg="add mod">
          <ac:chgData name="Kevin Hartzog" userId="S::kph16b@my.fsu.edu::2d0d7d09-b618-4b26-9315-177ec755fecb" providerId="AD" clId="Web-{224730BA-BBE9-A40C-4E1A-0AD95B544FF7}" dt="2020-10-13T22:44:53.237" v="2392" actId="1076"/>
          <ac:picMkLst>
            <pc:docMk/>
            <pc:sldMk cId="76610064" sldId="298"/>
            <ac:picMk id="38" creationId="{77E67577-88D5-43E9-971C-DA1556FE17B8}"/>
          </ac:picMkLst>
        </pc:picChg>
        <pc:picChg chg="add mod">
          <ac:chgData name="Kevin Hartzog" userId="S::kph16b@my.fsu.edu::2d0d7d09-b618-4b26-9315-177ec755fecb" providerId="AD" clId="Web-{224730BA-BBE9-A40C-4E1A-0AD95B544FF7}" dt="2020-10-13T22:44:53.237" v="2393" actId="1076"/>
          <ac:picMkLst>
            <pc:docMk/>
            <pc:sldMk cId="76610064" sldId="298"/>
            <ac:picMk id="39" creationId="{B76E2C90-20E2-4F73-8AE8-B141D4699BB8}"/>
          </ac:picMkLst>
        </pc:picChg>
        <pc:cxnChg chg="add mod">
          <ac:chgData name="Kevin Hartzog" userId="S::kph16b@my.fsu.edu::2d0d7d09-b618-4b26-9315-177ec755fecb" providerId="AD" clId="Web-{224730BA-BBE9-A40C-4E1A-0AD95B544FF7}" dt="2020-10-13T22:44:53.065" v="2366" actId="1076"/>
          <ac:cxnSpMkLst>
            <pc:docMk/>
            <pc:sldMk cId="76610064" sldId="298"/>
            <ac:cxnSpMk id="7" creationId="{0DBB3CFE-548C-49D0-ADF5-0D4CBF794D71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65" v="2367" actId="1076"/>
          <ac:cxnSpMkLst>
            <pc:docMk/>
            <pc:sldMk cId="76610064" sldId="298"/>
            <ac:cxnSpMk id="8" creationId="{7950957A-589B-42AA-873C-9702D251572E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80" v="2368" actId="1076"/>
          <ac:cxnSpMkLst>
            <pc:docMk/>
            <pc:sldMk cId="76610064" sldId="298"/>
            <ac:cxnSpMk id="9" creationId="{5A13A757-64B6-4EAF-8120-19E74A13AA0D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80" v="2369" actId="1076"/>
          <ac:cxnSpMkLst>
            <pc:docMk/>
            <pc:sldMk cId="76610064" sldId="298"/>
            <ac:cxnSpMk id="10" creationId="{493E2993-3CD3-4524-9E95-A74DA61E4660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80" v="2370" actId="1076"/>
          <ac:cxnSpMkLst>
            <pc:docMk/>
            <pc:sldMk cId="76610064" sldId="298"/>
            <ac:cxnSpMk id="11" creationId="{93D63BCD-9B19-4091-8EC0-000E0C12D07C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80" v="2371" actId="1076"/>
          <ac:cxnSpMkLst>
            <pc:docMk/>
            <pc:sldMk cId="76610064" sldId="298"/>
            <ac:cxnSpMk id="12" creationId="{8A644481-06C9-4DD6-A466-86EE56742CAF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4:53.096" v="2372" actId="1076"/>
          <ac:cxnSpMkLst>
            <pc:docMk/>
            <pc:sldMk cId="76610064" sldId="298"/>
            <ac:cxnSpMk id="13" creationId="{04465C4E-4466-4A86-8379-A4CACB6B9EC7}"/>
          </ac:cxnSpMkLst>
        </pc:cxnChg>
        <pc:cxnChg chg="add del mod">
          <ac:chgData name="Kevin Hartzog" userId="S::kph16b@my.fsu.edu::2d0d7d09-b618-4b26-9315-177ec755fecb" providerId="AD" clId="Web-{224730BA-BBE9-A40C-4E1A-0AD95B544FF7}" dt="2020-10-13T22:18:57.398" v="1806"/>
          <ac:cxnSpMkLst>
            <pc:docMk/>
            <pc:sldMk cId="76610064" sldId="298"/>
            <ac:cxnSpMk id="25" creationId="{B6FBAB78-FC33-4A93-9B4F-D3BFE8C80311}"/>
          </ac:cxnSpMkLst>
        </pc:cxnChg>
        <pc:cxnChg chg="add del mod">
          <ac:chgData name="Kevin Hartzog" userId="S::kph16b@my.fsu.edu::2d0d7d09-b618-4b26-9315-177ec755fecb" providerId="AD" clId="Web-{224730BA-BBE9-A40C-4E1A-0AD95B544FF7}" dt="2020-10-13T22:19:20.133" v="1810"/>
          <ac:cxnSpMkLst>
            <pc:docMk/>
            <pc:sldMk cId="76610064" sldId="298"/>
            <ac:cxnSpMk id="26" creationId="{06DB9B35-FBD3-4DA0-88F2-3B67F5BA373D}"/>
          </ac:cxnSpMkLst>
        </pc:cxnChg>
        <pc:cxnChg chg="add del mod">
          <ac:chgData name="Kevin Hartzog" userId="S::kph16b@my.fsu.edu::2d0d7d09-b618-4b26-9315-177ec755fecb" providerId="AD" clId="Web-{224730BA-BBE9-A40C-4E1A-0AD95B544FF7}" dt="2020-10-13T22:28:31.273" v="1902"/>
          <ac:cxnSpMkLst>
            <pc:docMk/>
            <pc:sldMk cId="76610064" sldId="298"/>
            <ac:cxnSpMk id="33" creationId="{DBF6DCE0-ECA5-4C77-AD9A-31299C2A988B}"/>
          </ac:cxnSpMkLst>
        </pc:cxnChg>
      </pc:sldChg>
      <pc:sldChg chg="add del replId">
        <pc:chgData name="Kevin Hartzog" userId="S::kph16b@my.fsu.edu::2d0d7d09-b618-4b26-9315-177ec755fecb" providerId="AD" clId="Web-{224730BA-BBE9-A40C-4E1A-0AD95B544FF7}" dt="2020-10-13T22:14:17.421" v="1756"/>
        <pc:sldMkLst>
          <pc:docMk/>
          <pc:sldMk cId="1748067039" sldId="299"/>
        </pc:sldMkLst>
      </pc:sldChg>
      <pc:sldChg chg="new del">
        <pc:chgData name="Kevin Hartzog" userId="S::kph16b@my.fsu.edu::2d0d7d09-b618-4b26-9315-177ec755fecb" providerId="AD" clId="Web-{224730BA-BBE9-A40C-4E1A-0AD95B544FF7}" dt="2020-10-13T22:45:47.910" v="2406"/>
        <pc:sldMkLst>
          <pc:docMk/>
          <pc:sldMk cId="2768635026" sldId="301"/>
        </pc:sldMkLst>
      </pc:sldChg>
      <pc:sldChg chg="addSp delSp modSp add ord replId">
        <pc:chgData name="Kevin Hartzog" userId="S::kph16b@my.fsu.edu::2d0d7d09-b618-4b26-9315-177ec755fecb" providerId="AD" clId="Web-{224730BA-BBE9-A40C-4E1A-0AD95B544FF7}" dt="2020-10-13T22:56:30.771" v="2882" actId="14100"/>
        <pc:sldMkLst>
          <pc:docMk/>
          <pc:sldMk cId="4261970796" sldId="301"/>
        </pc:sldMkLst>
        <pc:spChg chg="add mod">
          <ac:chgData name="Kevin Hartzog" userId="S::kph16b@my.fsu.edu::2d0d7d09-b618-4b26-9315-177ec755fecb" providerId="AD" clId="Web-{224730BA-BBE9-A40C-4E1A-0AD95B544FF7}" dt="2020-10-13T22:48:37.696" v="2725" actId="14100"/>
          <ac:spMkLst>
            <pc:docMk/>
            <pc:sldMk cId="4261970796" sldId="301"/>
            <ac:spMk id="4" creationId="{6ABE35DF-22D1-4233-8868-EBBD7BAD0AC6}"/>
          </ac:spMkLst>
        </pc:spChg>
        <pc:spChg chg="mod">
          <ac:chgData name="Kevin Hartzog" userId="S::kph16b@my.fsu.edu::2d0d7d09-b618-4b26-9315-177ec755fecb" providerId="AD" clId="Web-{224730BA-BBE9-A40C-4E1A-0AD95B544FF7}" dt="2020-10-13T22:48:07.101" v="2718" actId="20577"/>
          <ac:spMkLst>
            <pc:docMk/>
            <pc:sldMk cId="4261970796" sldId="301"/>
            <ac:spMk id="5" creationId="{5015DA97-3A09-4720-AB65-89ECF7C65CE0}"/>
          </ac:spMkLst>
        </pc:spChg>
        <pc:spChg chg="add mod">
          <ac:chgData name="Kevin Hartzog" userId="S::kph16b@my.fsu.edu::2d0d7d09-b618-4b26-9315-177ec755fecb" providerId="AD" clId="Web-{224730BA-BBE9-A40C-4E1A-0AD95B544FF7}" dt="2020-10-13T22:51:01.278" v="2762" actId="14100"/>
          <ac:spMkLst>
            <pc:docMk/>
            <pc:sldMk cId="4261970796" sldId="301"/>
            <ac:spMk id="10" creationId="{A0EEE880-DBE0-4189-9D77-0DA4F93D1518}"/>
          </ac:spMkLst>
        </pc:spChg>
        <pc:spChg chg="add mod">
          <ac:chgData name="Kevin Hartzog" userId="S::kph16b@my.fsu.edu::2d0d7d09-b618-4b26-9315-177ec755fecb" providerId="AD" clId="Web-{224730BA-BBE9-A40C-4E1A-0AD95B544FF7}" dt="2020-10-13T22:52:01.608" v="2807" actId="1076"/>
          <ac:spMkLst>
            <pc:docMk/>
            <pc:sldMk cId="4261970796" sldId="301"/>
            <ac:spMk id="14" creationId="{B946B53A-FEC6-4B96-ACAC-E0EFA5A2E2C7}"/>
          </ac:spMkLst>
        </pc:spChg>
        <pc:spChg chg="add del mod">
          <ac:chgData name="Kevin Hartzog" userId="S::kph16b@my.fsu.edu::2d0d7d09-b618-4b26-9315-177ec755fecb" providerId="AD" clId="Web-{224730BA-BBE9-A40C-4E1A-0AD95B544FF7}" dt="2020-10-13T22:52:11.686" v="2814"/>
          <ac:spMkLst>
            <pc:docMk/>
            <pc:sldMk cId="4261970796" sldId="301"/>
            <ac:spMk id="16" creationId="{827F4766-5F2E-4B18-9993-42FEAFEA99B6}"/>
          </ac:spMkLst>
        </pc:spChg>
        <pc:spChg chg="add mod">
          <ac:chgData name="Kevin Hartzog" userId="S::kph16b@my.fsu.edu::2d0d7d09-b618-4b26-9315-177ec755fecb" providerId="AD" clId="Web-{224730BA-BBE9-A40C-4E1A-0AD95B544FF7}" dt="2020-10-13T22:52:15.671" v="2815" actId="1076"/>
          <ac:spMkLst>
            <pc:docMk/>
            <pc:sldMk cId="4261970796" sldId="301"/>
            <ac:spMk id="17" creationId="{B450458E-257B-4711-9F74-038E592CFB1E}"/>
          </ac:spMkLst>
        </pc:spChg>
        <pc:spChg chg="add mod">
          <ac:chgData name="Kevin Hartzog" userId="S::kph16b@my.fsu.edu::2d0d7d09-b618-4b26-9315-177ec755fecb" providerId="AD" clId="Web-{224730BA-BBE9-A40C-4E1A-0AD95B544FF7}" dt="2020-10-13T22:53:57.173" v="2838" actId="20577"/>
          <ac:spMkLst>
            <pc:docMk/>
            <pc:sldMk cId="4261970796" sldId="301"/>
            <ac:spMk id="20" creationId="{06060798-DE6C-43CE-9114-E3098F749A98}"/>
          </ac:spMkLst>
        </pc:spChg>
        <pc:spChg chg="add mod">
          <ac:chgData name="Kevin Hartzog" userId="S::kph16b@my.fsu.edu::2d0d7d09-b618-4b26-9315-177ec755fecb" providerId="AD" clId="Web-{224730BA-BBE9-A40C-4E1A-0AD95B544FF7}" dt="2020-10-13T22:54:28.940" v="2865" actId="1076"/>
          <ac:spMkLst>
            <pc:docMk/>
            <pc:sldMk cId="4261970796" sldId="301"/>
            <ac:spMk id="21" creationId="{AEFA1ED0-553A-4ED1-92FA-498D994D4502}"/>
          </ac:spMkLst>
        </pc:spChg>
        <pc:spChg chg="add del mod">
          <ac:chgData name="Kevin Hartzog" userId="S::kph16b@my.fsu.edu::2d0d7d09-b618-4b26-9315-177ec755fecb" providerId="AD" clId="Web-{224730BA-BBE9-A40C-4E1A-0AD95B544FF7}" dt="2020-10-13T22:55:43.176" v="2876"/>
          <ac:spMkLst>
            <pc:docMk/>
            <pc:sldMk cId="4261970796" sldId="301"/>
            <ac:spMk id="22" creationId="{39D2AB86-CE73-453F-9FEB-629B61D6A787}"/>
          </ac:spMkLst>
        </pc:spChg>
        <pc:picChg chg="del">
          <ac:chgData name="Kevin Hartzog" userId="S::kph16b@my.fsu.edu::2d0d7d09-b618-4b26-9315-177ec755fecb" providerId="AD" clId="Web-{224730BA-BBE9-A40C-4E1A-0AD95B544FF7}" dt="2020-10-13T22:47:55.210" v="2716"/>
          <ac:picMkLst>
            <pc:docMk/>
            <pc:sldMk cId="4261970796" sldId="301"/>
            <ac:picMk id="2" creationId="{48B6FC55-AF78-4DE8-B903-E7F70F54AEB2}"/>
          </ac:picMkLst>
        </pc:picChg>
        <pc:cxnChg chg="add mod">
          <ac:chgData name="Kevin Hartzog" userId="S::kph16b@my.fsu.edu::2d0d7d09-b618-4b26-9315-177ec755fecb" providerId="AD" clId="Web-{224730BA-BBE9-A40C-4E1A-0AD95B544FF7}" dt="2020-10-13T22:48:48.977" v="2728" actId="14100"/>
          <ac:cxnSpMkLst>
            <pc:docMk/>
            <pc:sldMk cId="4261970796" sldId="301"/>
            <ac:cxnSpMk id="7" creationId="{758BCF53-57F6-4239-94C6-E5EAE1C69E3E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8:53.540" v="2730" actId="1076"/>
          <ac:cxnSpMkLst>
            <pc:docMk/>
            <pc:sldMk cId="4261970796" sldId="301"/>
            <ac:cxnSpMk id="8" creationId="{FFDC7A19-AD7B-4C65-8E66-22796029D6DA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49:15.228" v="2733" actId="14100"/>
          <ac:cxnSpMkLst>
            <pc:docMk/>
            <pc:sldMk cId="4261970796" sldId="301"/>
            <ac:cxnSpMk id="9" creationId="{BE942647-038F-4E2A-8F02-A88817DC5817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51:09.763" v="2764" actId="1076"/>
          <ac:cxnSpMkLst>
            <pc:docMk/>
            <pc:sldMk cId="4261970796" sldId="301"/>
            <ac:cxnSpMk id="11" creationId="{22FADC84-F202-478E-A684-D612D751573D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51:06.200" v="2763" actId="1076"/>
          <ac:cxnSpMkLst>
            <pc:docMk/>
            <pc:sldMk cId="4261970796" sldId="301"/>
            <ac:cxnSpMk id="12" creationId="{EF687B6E-3C29-488A-A6CA-FB48470CFC00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51:19.075" v="2767" actId="14100"/>
          <ac:cxnSpMkLst>
            <pc:docMk/>
            <pc:sldMk cId="4261970796" sldId="301"/>
            <ac:cxnSpMk id="13" creationId="{881BB257-D924-4A4B-889B-01208C997DBC}"/>
          </ac:cxnSpMkLst>
        </pc:cxnChg>
        <pc:cxnChg chg="add del mod">
          <ac:chgData name="Kevin Hartzog" userId="S::kph16b@my.fsu.edu::2d0d7d09-b618-4b26-9315-177ec755fecb" providerId="AD" clId="Web-{224730BA-BBE9-A40C-4E1A-0AD95B544FF7}" dt="2020-10-13T22:51:37.451" v="2794"/>
          <ac:cxnSpMkLst>
            <pc:docMk/>
            <pc:sldMk cId="4261970796" sldId="301"/>
            <ac:cxnSpMk id="15" creationId="{72628E28-F197-46A2-9DBA-B3F37F4E02CF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53:36.095" v="2819" actId="1076"/>
          <ac:cxnSpMkLst>
            <pc:docMk/>
            <pc:sldMk cId="4261970796" sldId="301"/>
            <ac:cxnSpMk id="18" creationId="{6E5537A4-8F81-4DDA-BC53-B305540EEE11}"/>
          </ac:cxnSpMkLst>
        </pc:cxnChg>
        <pc:cxnChg chg="add mod">
          <ac:chgData name="Kevin Hartzog" userId="S::kph16b@my.fsu.edu::2d0d7d09-b618-4b26-9315-177ec755fecb" providerId="AD" clId="Web-{224730BA-BBE9-A40C-4E1A-0AD95B544FF7}" dt="2020-10-13T22:56:30.771" v="2882" actId="14100"/>
          <ac:cxnSpMkLst>
            <pc:docMk/>
            <pc:sldMk cId="4261970796" sldId="301"/>
            <ac:cxnSpMk id="19" creationId="{4718295A-B3F5-495F-821B-5E83B886050E}"/>
          </ac:cxnSpMkLst>
        </pc:cxnChg>
        <pc:cxnChg chg="add mod ord">
          <ac:chgData name="Kevin Hartzog" userId="S::kph16b@my.fsu.edu::2d0d7d09-b618-4b26-9315-177ec755fecb" providerId="AD" clId="Web-{224730BA-BBE9-A40C-4E1A-0AD95B544FF7}" dt="2020-10-13T22:56:27.521" v="2881"/>
          <ac:cxnSpMkLst>
            <pc:docMk/>
            <pc:sldMk cId="4261970796" sldId="301"/>
            <ac:cxnSpMk id="23" creationId="{D38E0087-80EB-4D83-9EA6-FB645E60267E}"/>
          </ac:cxnSpMkLst>
        </pc:cxnChg>
      </pc:sldChg>
      <pc:sldChg chg="add del replId">
        <pc:chgData name="Kevin Hartzog" userId="S::kph16b@my.fsu.edu::2d0d7d09-b618-4b26-9315-177ec755fecb" providerId="AD" clId="Web-{224730BA-BBE9-A40C-4E1A-0AD95B544FF7}" dt="2020-10-13T22:54:02.549" v="2842"/>
        <pc:sldMkLst>
          <pc:docMk/>
          <pc:sldMk cId="2030229436" sldId="302"/>
        </pc:sldMkLst>
      </pc:sldChg>
      <pc:sldChg chg="add del replId">
        <pc:chgData name="Kevin Hartzog" userId="S::kph16b@my.fsu.edu::2d0d7d09-b618-4b26-9315-177ec755fecb" providerId="AD" clId="Web-{224730BA-BBE9-A40C-4E1A-0AD95B544FF7}" dt="2020-10-13T22:54:08.627" v="2844"/>
        <pc:sldMkLst>
          <pc:docMk/>
          <pc:sldMk cId="2600360920" sldId="302"/>
        </pc:sldMkLst>
      </pc:sldChg>
    </pc:docChg>
  </pc:docChgLst>
  <pc:docChgLst>
    <pc:chgData name="Jordan Weid" userId="S::jkw17b@my.fsu.edu::25039ecf-f2a6-40d3-b5a4-b5e060f6e47f" providerId="AD" clId="Web-{AD791938-7004-D407-ABF9-A21E2B57D0C3}"/>
    <pc:docChg chg="modSld">
      <pc:chgData name="Jordan Weid" userId="S::jkw17b@my.fsu.edu::25039ecf-f2a6-40d3-b5a4-b5e060f6e47f" providerId="AD" clId="Web-{AD791938-7004-D407-ABF9-A21E2B57D0C3}" dt="2020-10-15T23:21:32.920" v="12" actId="1076"/>
      <pc:docMkLst>
        <pc:docMk/>
      </pc:docMkLst>
      <pc:sldChg chg="modSp">
        <pc:chgData name="Jordan Weid" userId="S::jkw17b@my.fsu.edu::25039ecf-f2a6-40d3-b5a4-b5e060f6e47f" providerId="AD" clId="Web-{AD791938-7004-D407-ABF9-A21E2B57D0C3}" dt="2020-10-15T23:20:55.981" v="10" actId="1076"/>
        <pc:sldMkLst>
          <pc:docMk/>
          <pc:sldMk cId="717364557" sldId="257"/>
        </pc:sldMkLst>
        <pc:picChg chg="mod">
          <ac:chgData name="Jordan Weid" userId="S::jkw17b@my.fsu.edu::25039ecf-f2a6-40d3-b5a4-b5e060f6e47f" providerId="AD" clId="Web-{AD791938-7004-D407-ABF9-A21E2B57D0C3}" dt="2020-10-15T23:20:55.981" v="10" actId="1076"/>
          <ac:picMkLst>
            <pc:docMk/>
            <pc:sldMk cId="717364557" sldId="257"/>
            <ac:picMk id="2" creationId="{02F752FD-A669-4BA4-B7A8-E6EFA9537491}"/>
          </ac:picMkLst>
        </pc:picChg>
        <pc:picChg chg="mod">
          <ac:chgData name="Jordan Weid" userId="S::jkw17b@my.fsu.edu::25039ecf-f2a6-40d3-b5a4-b5e060f6e47f" providerId="AD" clId="Web-{AD791938-7004-D407-ABF9-A21E2B57D0C3}" dt="2020-10-15T23:20:03.854" v="2" actId="14100"/>
          <ac:picMkLst>
            <pc:docMk/>
            <pc:sldMk cId="717364557" sldId="257"/>
            <ac:picMk id="23" creationId="{4E933C97-0BA2-41AE-81B8-6CB3257217AC}"/>
          </ac:picMkLst>
        </pc:picChg>
        <pc:picChg chg="mod">
          <ac:chgData name="Jordan Weid" userId="S::jkw17b@my.fsu.edu::25039ecf-f2a6-40d3-b5a4-b5e060f6e47f" providerId="AD" clId="Web-{AD791938-7004-D407-ABF9-A21E2B57D0C3}" dt="2020-10-15T23:20:10.932" v="4" actId="14100"/>
          <ac:picMkLst>
            <pc:docMk/>
            <pc:sldMk cId="717364557" sldId="257"/>
            <ac:picMk id="47" creationId="{C04B8FAD-2161-4AFE-B785-07B070D368ED}"/>
          </ac:picMkLst>
        </pc:picChg>
      </pc:sldChg>
      <pc:sldChg chg="modSp">
        <pc:chgData name="Jordan Weid" userId="S::jkw17b@my.fsu.edu::25039ecf-f2a6-40d3-b5a4-b5e060f6e47f" providerId="AD" clId="Web-{AD791938-7004-D407-ABF9-A21E2B57D0C3}" dt="2020-10-15T23:21:32.920" v="12" actId="1076"/>
        <pc:sldMkLst>
          <pc:docMk/>
          <pc:sldMk cId="1294143705" sldId="258"/>
        </pc:sldMkLst>
        <pc:picChg chg="mod">
          <ac:chgData name="Jordan Weid" userId="S::jkw17b@my.fsu.edu::25039ecf-f2a6-40d3-b5a4-b5e060f6e47f" providerId="AD" clId="Web-{AD791938-7004-D407-ABF9-A21E2B57D0C3}" dt="2020-10-15T23:21:32.920" v="12" actId="1076"/>
          <ac:picMkLst>
            <pc:docMk/>
            <pc:sldMk cId="1294143705" sldId="258"/>
            <ac:picMk id="17" creationId="{976E39AA-1911-4B8F-B2FB-363608803352}"/>
          </ac:picMkLst>
        </pc:picChg>
      </pc:sldChg>
      <pc:sldChg chg="modTransition">
        <pc:chgData name="Jordan Weid" userId="S::jkw17b@my.fsu.edu::25039ecf-f2a6-40d3-b5a4-b5e060f6e47f" providerId="AD" clId="Web-{AD791938-7004-D407-ABF9-A21E2B57D0C3}" dt="2020-10-15T23:08:17.452" v="0"/>
        <pc:sldMkLst>
          <pc:docMk/>
          <pc:sldMk cId="1133323788" sldId="294"/>
        </pc:sldMkLst>
      </pc:sldChg>
    </pc:docChg>
  </pc:docChgLst>
  <pc:docChgLst>
    <pc:chgData name="Michael Corak" userId="S::msc16b@my.fsu.edu::615b6d99-8539-45c4-ad5c-788cf156598d" providerId="AD" clId="Web-{8BE61C73-476F-6D20-1636-DC32D9606508}"/>
    <pc:docChg chg="addSld modSld modSection">
      <pc:chgData name="Michael Corak" userId="S::msc16b@my.fsu.edu::615b6d99-8539-45c4-ad5c-788cf156598d" providerId="AD" clId="Web-{8BE61C73-476F-6D20-1636-DC32D9606508}" dt="2020-10-13T22:46:40.943" v="1149" actId="20577"/>
      <pc:docMkLst>
        <pc:docMk/>
      </pc:docMkLst>
      <pc:sldChg chg="modSp">
        <pc:chgData name="Michael Corak" userId="S::msc16b@my.fsu.edu::615b6d99-8539-45c4-ad5c-788cf156598d" providerId="AD" clId="Web-{8BE61C73-476F-6D20-1636-DC32D9606508}" dt="2020-10-13T21:36:09.488" v="232" actId="20577"/>
        <pc:sldMkLst>
          <pc:docMk/>
          <pc:sldMk cId="1799507294" sldId="256"/>
        </pc:sldMkLst>
        <pc:spChg chg="mod">
          <ac:chgData name="Michael Corak" userId="S::msc16b@my.fsu.edu::615b6d99-8539-45c4-ad5c-788cf156598d" providerId="AD" clId="Web-{8BE61C73-476F-6D20-1636-DC32D9606508}" dt="2020-10-13T21:36:09.488" v="232" actId="20577"/>
          <ac:spMkLst>
            <pc:docMk/>
            <pc:sldMk cId="1799507294" sldId="256"/>
            <ac:spMk id="2" creationId="{D5233AB9-F451-4350-AE5E-9E3DD0BCE240}"/>
          </ac:spMkLst>
        </pc:spChg>
      </pc:sldChg>
      <pc:sldChg chg="modSp">
        <pc:chgData name="Michael Corak" userId="S::msc16b@my.fsu.edu::615b6d99-8539-45c4-ad5c-788cf156598d" providerId="AD" clId="Web-{8BE61C73-476F-6D20-1636-DC32D9606508}" dt="2020-10-13T21:21:42.699" v="114" actId="20577"/>
        <pc:sldMkLst>
          <pc:docMk/>
          <pc:sldMk cId="717364557" sldId="257"/>
        </pc:sldMkLst>
        <pc:spChg chg="mod">
          <ac:chgData name="Michael Corak" userId="S::msc16b@my.fsu.edu::615b6d99-8539-45c4-ad5c-788cf156598d" providerId="AD" clId="Web-{8BE61C73-476F-6D20-1636-DC32D9606508}" dt="2020-10-13T21:21:09.792" v="45" actId="20577"/>
          <ac:spMkLst>
            <pc:docMk/>
            <pc:sldMk cId="717364557" sldId="257"/>
            <ac:spMk id="10" creationId="{E97C58CA-988A-4A1A-8C96-195EC82E4496}"/>
          </ac:spMkLst>
        </pc:spChg>
        <pc:spChg chg="mod">
          <ac:chgData name="Michael Corak" userId="S::msc16b@my.fsu.edu::615b6d99-8539-45c4-ad5c-788cf156598d" providerId="AD" clId="Web-{8BE61C73-476F-6D20-1636-DC32D9606508}" dt="2020-10-13T21:21:19.886" v="55" actId="20577"/>
          <ac:spMkLst>
            <pc:docMk/>
            <pc:sldMk cId="717364557" sldId="257"/>
            <ac:spMk id="11" creationId="{DA436A11-3288-4EB7-BD26-0FC53C1EC505}"/>
          </ac:spMkLst>
        </pc:spChg>
        <pc:spChg chg="mod">
          <ac:chgData name="Michael Corak" userId="S::msc16b@my.fsu.edu::615b6d99-8539-45c4-ad5c-788cf156598d" providerId="AD" clId="Web-{8BE61C73-476F-6D20-1636-DC32D9606508}" dt="2020-10-13T21:21:29.823" v="81" actId="20577"/>
          <ac:spMkLst>
            <pc:docMk/>
            <pc:sldMk cId="717364557" sldId="257"/>
            <ac:spMk id="12" creationId="{CFD4A022-20F2-4C96-A44D-478FEF0F82F8}"/>
          </ac:spMkLst>
        </pc:spChg>
        <pc:spChg chg="mod">
          <ac:chgData name="Michael Corak" userId="S::msc16b@my.fsu.edu::615b6d99-8539-45c4-ad5c-788cf156598d" providerId="AD" clId="Web-{8BE61C73-476F-6D20-1636-DC32D9606508}" dt="2020-10-13T21:21:42.699" v="114" actId="20577"/>
          <ac:spMkLst>
            <pc:docMk/>
            <pc:sldMk cId="717364557" sldId="257"/>
            <ac:spMk id="13" creationId="{87B427DE-CE19-4AB0-8BB1-C4BDCD0C545A}"/>
          </ac:spMkLst>
        </pc:spChg>
      </pc:sldChg>
      <pc:sldChg chg="modSp">
        <pc:chgData name="Michael Corak" userId="S::msc16b@my.fsu.edu::615b6d99-8539-45c4-ad5c-788cf156598d" providerId="AD" clId="Web-{8BE61C73-476F-6D20-1636-DC32D9606508}" dt="2020-10-13T21:25:13.829" v="228" actId="20577"/>
        <pc:sldMkLst>
          <pc:docMk/>
          <pc:sldMk cId="1294143705" sldId="258"/>
        </pc:sldMkLst>
        <pc:spChg chg="mod">
          <ac:chgData name="Michael Corak" userId="S::msc16b@my.fsu.edu::615b6d99-8539-45c4-ad5c-788cf156598d" providerId="AD" clId="Web-{8BE61C73-476F-6D20-1636-DC32D9606508}" dt="2020-10-13T21:23:51.796" v="176" actId="20577"/>
          <ac:spMkLst>
            <pc:docMk/>
            <pc:sldMk cId="1294143705" sldId="258"/>
            <ac:spMk id="4" creationId="{AA336630-A30B-4E2A-9736-EC71702DD595}"/>
          </ac:spMkLst>
        </pc:spChg>
        <pc:spChg chg="mod">
          <ac:chgData name="Michael Corak" userId="S::msc16b@my.fsu.edu::615b6d99-8539-45c4-ad5c-788cf156598d" providerId="AD" clId="Web-{8BE61C73-476F-6D20-1636-DC32D9606508}" dt="2020-10-13T21:25:13.829" v="228" actId="20577"/>
          <ac:spMkLst>
            <pc:docMk/>
            <pc:sldMk cId="1294143705" sldId="258"/>
            <ac:spMk id="7" creationId="{CE18525F-C1B3-44E6-826A-DFEBA47495BE}"/>
          </ac:spMkLst>
        </pc:spChg>
      </pc:sldChg>
      <pc:sldChg chg="modSp">
        <pc:chgData name="Michael Corak" userId="S::msc16b@my.fsu.edu::615b6d99-8539-45c4-ad5c-788cf156598d" providerId="AD" clId="Web-{8BE61C73-476F-6D20-1636-DC32D9606508}" dt="2020-10-13T22:24:13.860" v="895" actId="20577"/>
        <pc:sldMkLst>
          <pc:docMk/>
          <pc:sldMk cId="3420304419" sldId="260"/>
        </pc:sldMkLst>
        <pc:spChg chg="mod">
          <ac:chgData name="Michael Corak" userId="S::msc16b@my.fsu.edu::615b6d99-8539-45c4-ad5c-788cf156598d" providerId="AD" clId="Web-{8BE61C73-476F-6D20-1636-DC32D9606508}" dt="2020-10-13T22:24:13.860" v="895" actId="20577"/>
          <ac:spMkLst>
            <pc:docMk/>
            <pc:sldMk cId="3420304419" sldId="260"/>
            <ac:spMk id="5" creationId="{2BCFD008-B625-41C3-AF02-FE334B88BFD7}"/>
          </ac:spMkLst>
        </pc:spChg>
        <pc:spChg chg="mod">
          <ac:chgData name="Michael Corak" userId="S::msc16b@my.fsu.edu::615b6d99-8539-45c4-ad5c-788cf156598d" providerId="AD" clId="Web-{8BE61C73-476F-6D20-1636-DC32D9606508}" dt="2020-10-13T21:36:45.255" v="236" actId="14100"/>
          <ac:spMkLst>
            <pc:docMk/>
            <pc:sldMk cId="3420304419" sldId="260"/>
            <ac:spMk id="6" creationId="{3E9E202D-B0D9-467F-8CB7-A6850F2FACD8}"/>
          </ac:spMkLst>
        </pc:spChg>
      </pc:sldChg>
      <pc:sldChg chg="addSp delSp modSp">
        <pc:chgData name="Michael Corak" userId="S::msc16b@my.fsu.edu::615b6d99-8539-45c4-ad5c-788cf156598d" providerId="AD" clId="Web-{8BE61C73-476F-6D20-1636-DC32D9606508}" dt="2020-10-13T22:14:17.626" v="769" actId="20577"/>
        <pc:sldMkLst>
          <pc:docMk/>
          <pc:sldMk cId="1566600359" sldId="261"/>
        </pc:sldMkLst>
        <pc:spChg chg="mod">
          <ac:chgData name="Michael Corak" userId="S::msc16b@my.fsu.edu::615b6d99-8539-45c4-ad5c-788cf156598d" providerId="AD" clId="Web-{8BE61C73-476F-6D20-1636-DC32D9606508}" dt="2020-10-13T21:44:35.658" v="252" actId="20577"/>
          <ac:spMkLst>
            <pc:docMk/>
            <pc:sldMk cId="1566600359" sldId="261"/>
            <ac:spMk id="2" creationId="{FA264737-946D-4234-ABBF-AD29729F593E}"/>
          </ac:spMkLst>
        </pc:spChg>
        <pc:spChg chg="add del">
          <ac:chgData name="Michael Corak" userId="S::msc16b@my.fsu.edu::615b6d99-8539-45c4-ad5c-788cf156598d" providerId="AD" clId="Web-{8BE61C73-476F-6D20-1636-DC32D9606508}" dt="2020-10-13T21:41:51.967" v="238"/>
          <ac:spMkLst>
            <pc:docMk/>
            <pc:sldMk cId="1566600359" sldId="261"/>
            <ac:spMk id="3" creationId="{9295445E-92B4-4B54-9F5A-E144F3D2844D}"/>
          </ac:spMkLst>
        </pc:spChg>
        <pc:spChg chg="add mod">
          <ac:chgData name="Michael Corak" userId="S::msc16b@my.fsu.edu::615b6d99-8539-45c4-ad5c-788cf156598d" providerId="AD" clId="Web-{8BE61C73-476F-6D20-1636-DC32D9606508}" dt="2020-10-13T22:02:49.968" v="577" actId="1076"/>
          <ac:spMkLst>
            <pc:docMk/>
            <pc:sldMk cId="1566600359" sldId="261"/>
            <ac:spMk id="6" creationId="{AE68B49C-F86D-4302-B999-DDC6EDAAF387}"/>
          </ac:spMkLst>
        </pc:spChg>
        <pc:spChg chg="add mod">
          <ac:chgData name="Michael Corak" userId="S::msc16b@my.fsu.edu::615b6d99-8539-45c4-ad5c-788cf156598d" providerId="AD" clId="Web-{8BE61C73-476F-6D20-1636-DC32D9606508}" dt="2020-10-13T22:02:02.310" v="564" actId="20577"/>
          <ac:spMkLst>
            <pc:docMk/>
            <pc:sldMk cId="1566600359" sldId="261"/>
            <ac:spMk id="7" creationId="{3A671C28-4219-4442-8F07-20BF59833814}"/>
          </ac:spMkLst>
        </pc:spChg>
        <pc:spChg chg="add mod">
          <ac:chgData name="Michael Corak" userId="S::msc16b@my.fsu.edu::615b6d99-8539-45c4-ad5c-788cf156598d" providerId="AD" clId="Web-{8BE61C73-476F-6D20-1636-DC32D9606508}" dt="2020-10-13T21:52:04.451" v="392" actId="1076"/>
          <ac:spMkLst>
            <pc:docMk/>
            <pc:sldMk cId="1566600359" sldId="261"/>
            <ac:spMk id="8" creationId="{1D1A49CE-B207-479A-B4E5-DF5220826BE7}"/>
          </ac:spMkLst>
        </pc:spChg>
        <pc:spChg chg="add mod">
          <ac:chgData name="Michael Corak" userId="S::msc16b@my.fsu.edu::615b6d99-8539-45c4-ad5c-788cf156598d" providerId="AD" clId="Web-{8BE61C73-476F-6D20-1636-DC32D9606508}" dt="2020-10-13T22:02:38.686" v="576" actId="1076"/>
          <ac:spMkLst>
            <pc:docMk/>
            <pc:sldMk cId="1566600359" sldId="261"/>
            <ac:spMk id="9" creationId="{9C14A131-C4ED-4703-B524-4250CB7F67BC}"/>
          </ac:spMkLst>
        </pc:spChg>
        <pc:spChg chg="add mod">
          <ac:chgData name="Michael Corak" userId="S::msc16b@my.fsu.edu::615b6d99-8539-45c4-ad5c-788cf156598d" providerId="AD" clId="Web-{8BE61C73-476F-6D20-1636-DC32D9606508}" dt="2020-10-13T22:00:10.526" v="475" actId="1076"/>
          <ac:spMkLst>
            <pc:docMk/>
            <pc:sldMk cId="1566600359" sldId="261"/>
            <ac:spMk id="10" creationId="{2E790C1D-9527-4E4D-A516-7F92CD93A993}"/>
          </ac:spMkLst>
        </pc:spChg>
        <pc:spChg chg="add mod">
          <ac:chgData name="Michael Corak" userId="S::msc16b@my.fsu.edu::615b6d99-8539-45c4-ad5c-788cf156598d" providerId="AD" clId="Web-{8BE61C73-476F-6D20-1636-DC32D9606508}" dt="2020-10-13T22:14:17.626" v="769" actId="20577"/>
          <ac:spMkLst>
            <pc:docMk/>
            <pc:sldMk cId="1566600359" sldId="261"/>
            <ac:spMk id="11" creationId="{EB21E8E6-B37B-4D84-B0D6-113BD041F71F}"/>
          </ac:spMkLst>
        </pc:spChg>
        <pc:spChg chg="add mod">
          <ac:chgData name="Michael Corak" userId="S::msc16b@my.fsu.edu::615b6d99-8539-45c4-ad5c-788cf156598d" providerId="AD" clId="Web-{8BE61C73-476F-6D20-1636-DC32D9606508}" dt="2020-10-13T22:02:27.123" v="575" actId="14100"/>
          <ac:spMkLst>
            <pc:docMk/>
            <pc:sldMk cId="1566600359" sldId="261"/>
            <ac:spMk id="12" creationId="{109A3546-9E41-4C83-8A0B-99B59643072C}"/>
          </ac:spMkLst>
        </pc:spChg>
        <pc:spChg chg="add mod">
          <ac:chgData name="Michael Corak" userId="S::msc16b@my.fsu.edu::615b6d99-8539-45c4-ad5c-788cf156598d" providerId="AD" clId="Web-{8BE61C73-476F-6D20-1636-DC32D9606508}" dt="2020-10-13T22:06:49.943" v="592" actId="20577"/>
          <ac:spMkLst>
            <pc:docMk/>
            <pc:sldMk cId="1566600359" sldId="261"/>
            <ac:spMk id="13" creationId="{D88AA417-2CBC-4107-B035-14B38AFD7533}"/>
          </ac:spMkLst>
        </pc:spChg>
      </pc:sldChg>
      <pc:sldChg chg="modSp">
        <pc:chgData name="Michael Corak" userId="S::msc16b@my.fsu.edu::615b6d99-8539-45c4-ad5c-788cf156598d" providerId="AD" clId="Web-{8BE61C73-476F-6D20-1636-DC32D9606508}" dt="2020-10-13T22:46:11.927" v="1143" actId="1076"/>
        <pc:sldMkLst>
          <pc:docMk/>
          <pc:sldMk cId="3871158078" sldId="287"/>
        </pc:sldMkLst>
        <pc:spChg chg="mod">
          <ac:chgData name="Michael Corak" userId="S::msc16b@my.fsu.edu::615b6d99-8539-45c4-ad5c-788cf156598d" providerId="AD" clId="Web-{8BE61C73-476F-6D20-1636-DC32D9606508}" dt="2020-10-13T21:44:54.940" v="264" actId="20577"/>
          <ac:spMkLst>
            <pc:docMk/>
            <pc:sldMk cId="3871158078" sldId="287"/>
            <ac:spMk id="2" creationId="{3D9565D5-E283-4D51-BB48-8F4B184AC920}"/>
          </ac:spMkLst>
        </pc:spChg>
        <pc:spChg chg="mod">
          <ac:chgData name="Michael Corak" userId="S::msc16b@my.fsu.edu::615b6d99-8539-45c4-ad5c-788cf156598d" providerId="AD" clId="Web-{8BE61C73-476F-6D20-1636-DC32D9606508}" dt="2020-10-13T22:46:11.927" v="1143" actId="1076"/>
          <ac:spMkLst>
            <pc:docMk/>
            <pc:sldMk cId="3871158078" sldId="287"/>
            <ac:spMk id="5" creationId="{F808553C-F56B-46DE-997D-7494604C471D}"/>
          </ac:spMkLst>
        </pc:spChg>
      </pc:sldChg>
      <pc:sldChg chg="modSp">
        <pc:chgData name="Michael Corak" userId="S::msc16b@my.fsu.edu::615b6d99-8539-45c4-ad5c-788cf156598d" providerId="AD" clId="Web-{8BE61C73-476F-6D20-1636-DC32D9606508}" dt="2020-10-13T22:24:08.094" v="892" actId="20577"/>
        <pc:sldMkLst>
          <pc:docMk/>
          <pc:sldMk cId="1924211601" sldId="295"/>
        </pc:sldMkLst>
        <pc:spChg chg="mod">
          <ac:chgData name="Michael Corak" userId="S::msc16b@my.fsu.edu::615b6d99-8539-45c4-ad5c-788cf156598d" providerId="AD" clId="Web-{8BE61C73-476F-6D20-1636-DC32D9606508}" dt="2020-10-13T22:24:08.094" v="892" actId="20577"/>
          <ac:spMkLst>
            <pc:docMk/>
            <pc:sldMk cId="1924211601" sldId="295"/>
            <ac:spMk id="5" creationId="{5015DA97-3A09-4720-AB65-89ECF7C65CE0}"/>
          </ac:spMkLst>
        </pc:spChg>
      </pc:sldChg>
      <pc:sldChg chg="addSp modSp new">
        <pc:chgData name="Michael Corak" userId="S::msc16b@my.fsu.edu::615b6d99-8539-45c4-ad5c-788cf156598d" providerId="AD" clId="Web-{8BE61C73-476F-6D20-1636-DC32D9606508}" dt="2020-10-13T22:30:44.215" v="1117" actId="14100"/>
        <pc:sldMkLst>
          <pc:docMk/>
          <pc:sldMk cId="2052268551" sldId="299"/>
        </pc:sldMkLst>
        <pc:spChg chg="mod">
          <ac:chgData name="Michael Corak" userId="S::msc16b@my.fsu.edu::615b6d99-8539-45c4-ad5c-788cf156598d" providerId="AD" clId="Web-{8BE61C73-476F-6D20-1636-DC32D9606508}" dt="2020-10-13T22:15:47.581" v="773" actId="20577"/>
          <ac:spMkLst>
            <pc:docMk/>
            <pc:sldMk cId="2052268551" sldId="299"/>
            <ac:spMk id="2" creationId="{12E1ABDC-85AF-45EE-87BB-EF9130DC7E23}"/>
          </ac:spMkLst>
        </pc:spChg>
        <pc:spChg chg="mod">
          <ac:chgData name="Michael Corak" userId="S::msc16b@my.fsu.edu::615b6d99-8539-45c4-ad5c-788cf156598d" providerId="AD" clId="Web-{8BE61C73-476F-6D20-1636-DC32D9606508}" dt="2020-10-13T22:16:00.363" v="788" actId="20577"/>
          <ac:spMkLst>
            <pc:docMk/>
            <pc:sldMk cId="2052268551" sldId="299"/>
            <ac:spMk id="4" creationId="{AC6F3650-533F-42E4-8C70-EE92D41494AF}"/>
          </ac:spMkLst>
        </pc:spChg>
        <pc:spChg chg="add mod">
          <ac:chgData name="Michael Corak" userId="S::msc16b@my.fsu.edu::615b6d99-8539-45c4-ad5c-788cf156598d" providerId="AD" clId="Web-{8BE61C73-476F-6D20-1636-DC32D9606508}" dt="2020-10-13T22:30:44.215" v="1117" actId="14100"/>
          <ac:spMkLst>
            <pc:docMk/>
            <pc:sldMk cId="2052268551" sldId="299"/>
            <ac:spMk id="5" creationId="{1F155D09-E14D-472D-84A4-207F326EB8FD}"/>
          </ac:spMkLst>
        </pc:spChg>
      </pc:sldChg>
      <pc:sldChg chg="addSp delSp modSp new mod modClrScheme chgLayout">
        <pc:chgData name="Michael Corak" userId="S::msc16b@my.fsu.edu::615b6d99-8539-45c4-ad5c-788cf156598d" providerId="AD" clId="Web-{8BE61C73-476F-6D20-1636-DC32D9606508}" dt="2020-10-13T22:46:40.943" v="1149" actId="20577"/>
        <pc:sldMkLst>
          <pc:docMk/>
          <pc:sldMk cId="443822496" sldId="300"/>
        </pc:sldMkLst>
        <pc:spChg chg="mod">
          <ac:chgData name="Michael Corak" userId="S::msc16b@my.fsu.edu::615b6d99-8539-45c4-ad5c-788cf156598d" providerId="AD" clId="Web-{8BE61C73-476F-6D20-1636-DC32D9606508}" dt="2020-10-13T22:45:58.708" v="1142" actId="1076"/>
          <ac:spMkLst>
            <pc:docMk/>
            <pc:sldMk cId="443822496" sldId="300"/>
            <ac:spMk id="2" creationId="{EDEF71FC-07BB-40AA-AA12-07F113D78C08}"/>
          </ac:spMkLst>
        </pc:spChg>
        <pc:spChg chg="mod ord">
          <ac:chgData name="Michael Corak" userId="S::msc16b@my.fsu.edu::615b6d99-8539-45c4-ad5c-788cf156598d" providerId="AD" clId="Web-{8BE61C73-476F-6D20-1636-DC32D9606508}" dt="2020-10-13T22:43:30.235" v="1123"/>
          <ac:spMkLst>
            <pc:docMk/>
            <pc:sldMk cId="443822496" sldId="300"/>
            <ac:spMk id="3" creationId="{2C51B5D5-83CD-4BCD-A816-BEF90E21E5F0}"/>
          </ac:spMkLst>
        </pc:spChg>
        <pc:spChg chg="del">
          <ac:chgData name="Michael Corak" userId="S::msc16b@my.fsu.edu::615b6d99-8539-45c4-ad5c-788cf156598d" providerId="AD" clId="Web-{8BE61C73-476F-6D20-1636-DC32D9606508}" dt="2020-10-13T22:43:20.501" v="1122"/>
          <ac:spMkLst>
            <pc:docMk/>
            <pc:sldMk cId="443822496" sldId="300"/>
            <ac:spMk id="4" creationId="{4EA53875-E783-4B90-9A95-79432D84EFAD}"/>
          </ac:spMkLst>
        </pc:spChg>
        <pc:spChg chg="add mod">
          <ac:chgData name="Michael Corak" userId="S::msc16b@my.fsu.edu::615b6d99-8539-45c4-ad5c-788cf156598d" providerId="AD" clId="Web-{8BE61C73-476F-6D20-1636-DC32D9606508}" dt="2020-10-13T22:45:08.050" v="1137" actId="1076"/>
          <ac:spMkLst>
            <pc:docMk/>
            <pc:sldMk cId="443822496" sldId="300"/>
            <ac:spMk id="6" creationId="{632525A5-57CB-404F-AB6C-048F7984D5DB}"/>
          </ac:spMkLst>
        </pc:spChg>
        <pc:spChg chg="add mod">
          <ac:chgData name="Michael Corak" userId="S::msc16b@my.fsu.edu::615b6d99-8539-45c4-ad5c-788cf156598d" providerId="AD" clId="Web-{8BE61C73-476F-6D20-1636-DC32D9606508}" dt="2020-10-13T22:45:27.285" v="1139" actId="1076"/>
          <ac:spMkLst>
            <pc:docMk/>
            <pc:sldMk cId="443822496" sldId="300"/>
            <ac:spMk id="9" creationId="{D6F39E57-E682-4836-BCA3-923C29BCE4FD}"/>
          </ac:spMkLst>
        </pc:spChg>
        <pc:spChg chg="add del mod">
          <ac:chgData name="Michael Corak" userId="S::msc16b@my.fsu.edu::615b6d99-8539-45c4-ad5c-788cf156598d" providerId="AD" clId="Web-{8BE61C73-476F-6D20-1636-DC32D9606508}" dt="2020-10-13T22:43:56.189" v="1125"/>
          <ac:spMkLst>
            <pc:docMk/>
            <pc:sldMk cId="443822496" sldId="300"/>
            <ac:spMk id="10" creationId="{CB0AFE8B-A89A-4FAA-87E6-B9BE8467CADC}"/>
          </ac:spMkLst>
        </pc:spChg>
        <pc:spChg chg="add mod">
          <ac:chgData name="Michael Corak" userId="S::msc16b@my.fsu.edu::615b6d99-8539-45c4-ad5c-788cf156598d" providerId="AD" clId="Web-{8BE61C73-476F-6D20-1636-DC32D9606508}" dt="2020-10-13T22:45:32.395" v="1141" actId="1076"/>
          <ac:spMkLst>
            <pc:docMk/>
            <pc:sldMk cId="443822496" sldId="300"/>
            <ac:spMk id="11" creationId="{9524D4F3-3B76-456A-A310-5019EC361FEA}"/>
          </ac:spMkLst>
        </pc:spChg>
        <pc:spChg chg="add mod">
          <ac:chgData name="Michael Corak" userId="S::msc16b@my.fsu.edu::615b6d99-8539-45c4-ad5c-788cf156598d" providerId="AD" clId="Web-{8BE61C73-476F-6D20-1636-DC32D9606508}" dt="2020-10-13T22:46:40.943" v="1149" actId="20577"/>
          <ac:spMkLst>
            <pc:docMk/>
            <pc:sldMk cId="443822496" sldId="300"/>
            <ac:spMk id="12" creationId="{7012EC1B-6F16-4CF3-B016-E36C9AC613F8}"/>
          </ac:spMkLst>
        </pc:spChg>
        <pc:picChg chg="add mod ord">
          <ac:chgData name="Michael Corak" userId="S::msc16b@my.fsu.edu::615b6d99-8539-45c4-ad5c-788cf156598d" providerId="AD" clId="Web-{8BE61C73-476F-6D20-1636-DC32D9606508}" dt="2020-10-13T22:44:33.425" v="1133" actId="1076"/>
          <ac:picMkLst>
            <pc:docMk/>
            <pc:sldMk cId="443822496" sldId="300"/>
            <ac:picMk id="5" creationId="{77FCE7CD-F78E-4738-A996-0F5D828D0EA7}"/>
          </ac:picMkLst>
        </pc:picChg>
      </pc:sldChg>
    </pc:docChg>
  </pc:docChgLst>
  <pc:docChgLst>
    <pc:chgData name="Jordan Weid" userId="S::jkw17b@my.fsu.edu::25039ecf-f2a6-40d3-b5a4-b5e060f6e47f" providerId="AD" clId="Web-{EB661BD2-A1CC-B2B1-D614-2A289C6598B0}"/>
    <pc:docChg chg="modSld">
      <pc:chgData name="Jordan Weid" userId="S::jkw17b@my.fsu.edu::25039ecf-f2a6-40d3-b5a4-b5e060f6e47f" providerId="AD" clId="Web-{EB661BD2-A1CC-B2B1-D614-2A289C6598B0}" dt="2020-10-13T21:40:42.731" v="47"/>
      <pc:docMkLst>
        <pc:docMk/>
      </pc:docMkLst>
      <pc:sldChg chg="modSp">
        <pc:chgData name="Jordan Weid" userId="S::jkw17b@my.fsu.edu::25039ecf-f2a6-40d3-b5a4-b5e060f6e47f" providerId="AD" clId="Web-{EB661BD2-A1CC-B2B1-D614-2A289C6598B0}" dt="2020-10-13T21:35:44.599" v="19" actId="20577"/>
        <pc:sldMkLst>
          <pc:docMk/>
          <pc:sldMk cId="1799507294" sldId="256"/>
        </pc:sldMkLst>
        <pc:spChg chg="mod">
          <ac:chgData name="Jordan Weid" userId="S::jkw17b@my.fsu.edu::25039ecf-f2a6-40d3-b5a4-b5e060f6e47f" providerId="AD" clId="Web-{EB661BD2-A1CC-B2B1-D614-2A289C6598B0}" dt="2020-10-13T21:35:44.599" v="19" actId="20577"/>
          <ac:spMkLst>
            <pc:docMk/>
            <pc:sldMk cId="1799507294" sldId="256"/>
            <ac:spMk id="2" creationId="{D5233AB9-F451-4350-AE5E-9E3DD0BCE240}"/>
          </ac:spMkLst>
        </pc:spChg>
      </pc:sldChg>
      <pc:sldChg chg="addSp delSp modSp">
        <pc:chgData name="Jordan Weid" userId="S::jkw17b@my.fsu.edu::25039ecf-f2a6-40d3-b5a4-b5e060f6e47f" providerId="AD" clId="Web-{EB661BD2-A1CC-B2B1-D614-2A289C6598B0}" dt="2020-10-13T21:35:20.676" v="13" actId="20577"/>
        <pc:sldMkLst>
          <pc:docMk/>
          <pc:sldMk cId="717364557" sldId="257"/>
        </pc:sldMkLst>
        <pc:spChg chg="mod topLvl">
          <ac:chgData name="Jordan Weid" userId="S::jkw17b@my.fsu.edu::25039ecf-f2a6-40d3-b5a4-b5e060f6e47f" providerId="AD" clId="Web-{EB661BD2-A1CC-B2B1-D614-2A289C6598B0}" dt="2020-10-13T21:35:20.676" v="13" actId="20577"/>
          <ac:spMkLst>
            <pc:docMk/>
            <pc:sldMk cId="717364557" sldId="257"/>
            <ac:spMk id="13" creationId="{87B427DE-CE19-4AB0-8BB1-C4BDCD0C545A}"/>
          </ac:spMkLst>
        </pc:spChg>
        <pc:grpChg chg="del">
          <ac:chgData name="Jordan Weid" userId="S::jkw17b@my.fsu.edu::25039ecf-f2a6-40d3-b5a4-b5e060f6e47f" providerId="AD" clId="Web-{EB661BD2-A1CC-B2B1-D614-2A289C6598B0}" dt="2020-10-13T21:33:51.408" v="3"/>
          <ac:grpSpMkLst>
            <pc:docMk/>
            <pc:sldMk cId="717364557" sldId="257"/>
            <ac:grpSpMk id="29" creationId="{4C3D8901-8DB4-46CC-8674-F88553AFE38F}"/>
          </ac:grpSpMkLst>
        </pc:grpChg>
        <pc:picChg chg="del topLvl">
          <ac:chgData name="Jordan Weid" userId="S::jkw17b@my.fsu.edu::25039ecf-f2a6-40d3-b5a4-b5e060f6e47f" providerId="AD" clId="Web-{EB661BD2-A1CC-B2B1-D614-2A289C6598B0}" dt="2020-10-13T21:33:51.408" v="3"/>
          <ac:picMkLst>
            <pc:docMk/>
            <pc:sldMk cId="717364557" sldId="257"/>
            <ac:picMk id="18" creationId="{B6D94DEB-757C-4284-B2AB-4F2E8A55201C}"/>
          </ac:picMkLst>
        </pc:picChg>
        <pc:picChg chg="add mod">
          <ac:chgData name="Jordan Weid" userId="S::jkw17b@my.fsu.edu::25039ecf-f2a6-40d3-b5a4-b5e060f6e47f" providerId="AD" clId="Web-{EB661BD2-A1CC-B2B1-D614-2A289C6598B0}" dt="2020-10-13T21:33:57.455" v="4" actId="1076"/>
          <ac:picMkLst>
            <pc:docMk/>
            <pc:sldMk cId="717364557" sldId="257"/>
            <ac:picMk id="41" creationId="{787CAE7E-2E10-4A6F-A8EE-C83F9D2E206D}"/>
          </ac:picMkLst>
        </pc:picChg>
      </pc:sldChg>
      <pc:sldChg chg="addSp delSp modSp">
        <pc:chgData name="Jordan Weid" userId="S::jkw17b@my.fsu.edu::25039ecf-f2a6-40d3-b5a4-b5e060f6e47f" providerId="AD" clId="Web-{EB661BD2-A1CC-B2B1-D614-2A289C6598B0}" dt="2020-10-13T21:40:42.731" v="47"/>
        <pc:sldMkLst>
          <pc:docMk/>
          <pc:sldMk cId="1294143705" sldId="258"/>
        </pc:sldMkLst>
        <pc:spChg chg="add del">
          <ac:chgData name="Jordan Weid" userId="S::jkw17b@my.fsu.edu::25039ecf-f2a6-40d3-b5a4-b5e060f6e47f" providerId="AD" clId="Web-{EB661BD2-A1CC-B2B1-D614-2A289C6598B0}" dt="2020-10-13T21:39:46.839" v="33"/>
          <ac:spMkLst>
            <pc:docMk/>
            <pc:sldMk cId="1294143705" sldId="258"/>
            <ac:spMk id="5" creationId="{A59F1485-977B-4868-8BAF-2E44FD0036AE}"/>
          </ac:spMkLst>
        </pc:spChg>
        <pc:spChg chg="add del mod">
          <ac:chgData name="Jordan Weid" userId="S::jkw17b@my.fsu.edu::25039ecf-f2a6-40d3-b5a4-b5e060f6e47f" providerId="AD" clId="Web-{EB661BD2-A1CC-B2B1-D614-2A289C6598B0}" dt="2020-10-13T21:36:58.725" v="23"/>
          <ac:spMkLst>
            <pc:docMk/>
            <pc:sldMk cId="1294143705" sldId="258"/>
            <ac:spMk id="8" creationId="{AA55B8FC-6D58-40B6-A795-8C9BBB183CF0}"/>
          </ac:spMkLst>
        </pc:spChg>
        <pc:spChg chg="add del mod">
          <ac:chgData name="Jordan Weid" userId="S::jkw17b@my.fsu.edu::25039ecf-f2a6-40d3-b5a4-b5e060f6e47f" providerId="AD" clId="Web-{EB661BD2-A1CC-B2B1-D614-2A289C6598B0}" dt="2020-10-13T21:39:35.260" v="30"/>
          <ac:spMkLst>
            <pc:docMk/>
            <pc:sldMk cId="1294143705" sldId="258"/>
            <ac:spMk id="11" creationId="{19A791D2-69EF-4A49-A3E2-8043EE32561F}"/>
          </ac:spMkLst>
        </pc:spChg>
        <pc:spChg chg="add del mod">
          <ac:chgData name="Jordan Weid" userId="S::jkw17b@my.fsu.edu::25039ecf-f2a6-40d3-b5a4-b5e060f6e47f" providerId="AD" clId="Web-{EB661BD2-A1CC-B2B1-D614-2A289C6598B0}" dt="2020-10-13T21:40:32.559" v="44"/>
          <ac:spMkLst>
            <pc:docMk/>
            <pc:sldMk cId="1294143705" sldId="258"/>
            <ac:spMk id="16" creationId="{1D75EA9A-5D48-4B3B-8DAC-94DC13E6728F}"/>
          </ac:spMkLst>
        </pc:spChg>
        <pc:picChg chg="add mod ord">
          <ac:chgData name="Jordan Weid" userId="S::jkw17b@my.fsu.edu::25039ecf-f2a6-40d3-b5a4-b5e060f6e47f" providerId="AD" clId="Web-{EB661BD2-A1CC-B2B1-D614-2A289C6598B0}" dt="2020-10-13T21:39:36.760" v="31" actId="1076"/>
          <ac:picMkLst>
            <pc:docMk/>
            <pc:sldMk cId="1294143705" sldId="258"/>
            <ac:picMk id="9" creationId="{7E6A944C-890F-499C-89D9-B1304FCD1BF2}"/>
          </ac:picMkLst>
        </pc:picChg>
        <pc:picChg chg="add del">
          <ac:chgData name="Jordan Weid" userId="S::jkw17b@my.fsu.edu::25039ecf-f2a6-40d3-b5a4-b5e060f6e47f" providerId="AD" clId="Web-{EB661BD2-A1CC-B2B1-D614-2A289C6598B0}" dt="2020-10-13T21:39:40.136" v="32"/>
          <ac:picMkLst>
            <pc:docMk/>
            <pc:sldMk cId="1294143705" sldId="258"/>
            <ac:picMk id="12" creationId="{483A6CC3-DA85-41B7-9D05-588F6A253E7B}"/>
          </ac:picMkLst>
        </pc:picChg>
        <pc:picChg chg="add del mod ord">
          <ac:chgData name="Jordan Weid" userId="S::jkw17b@my.fsu.edu::25039ecf-f2a6-40d3-b5a4-b5e060f6e47f" providerId="AD" clId="Web-{EB661BD2-A1CC-B2B1-D614-2A289C6598B0}" dt="2020-10-13T21:39:33.620" v="29"/>
          <ac:picMkLst>
            <pc:docMk/>
            <pc:sldMk cId="1294143705" sldId="258"/>
            <ac:picMk id="13" creationId="{AAAB1F22-FB00-47D8-888B-A53FCC537528}"/>
          </ac:picMkLst>
        </pc:picChg>
        <pc:picChg chg="del">
          <ac:chgData name="Jordan Weid" userId="S::jkw17b@my.fsu.edu::25039ecf-f2a6-40d3-b5a4-b5e060f6e47f" providerId="AD" clId="Web-{EB661BD2-A1CC-B2B1-D614-2A289C6598B0}" dt="2020-10-13T21:36:58.178" v="22"/>
          <ac:picMkLst>
            <pc:docMk/>
            <pc:sldMk cId="1294143705" sldId="258"/>
            <ac:picMk id="15" creationId="{6EF5AC52-22EB-4BF7-B12E-133BB5D1DA34}"/>
          </ac:picMkLst>
        </pc:picChg>
        <pc:picChg chg="add mod ord">
          <ac:chgData name="Jordan Weid" userId="S::jkw17b@my.fsu.edu::25039ecf-f2a6-40d3-b5a4-b5e060f6e47f" providerId="AD" clId="Web-{EB661BD2-A1CC-B2B1-D614-2A289C6598B0}" dt="2020-10-13T21:40:42.731" v="47"/>
          <ac:picMkLst>
            <pc:docMk/>
            <pc:sldMk cId="1294143705" sldId="258"/>
            <ac:picMk id="17" creationId="{976E39AA-1911-4B8F-B2FB-363608803352}"/>
          </ac:picMkLst>
        </pc:picChg>
        <pc:picChg chg="mod">
          <ac:chgData name="Jordan Weid" userId="S::jkw17b@my.fsu.edu::25039ecf-f2a6-40d3-b5a4-b5e060f6e47f" providerId="AD" clId="Web-{EB661BD2-A1CC-B2B1-D614-2A289C6598B0}" dt="2020-10-13T21:40:12.355" v="41" actId="1076"/>
          <ac:picMkLst>
            <pc:docMk/>
            <pc:sldMk cId="1294143705" sldId="258"/>
            <ac:picMk id="21" creationId="{D9E70DDF-6D12-4B0A-898D-5E32DD96ADA4}"/>
          </ac:picMkLst>
        </pc:picChg>
      </pc:sldChg>
    </pc:docChg>
  </pc:docChgLst>
  <pc:docChgLst>
    <pc:chgData name="Jordan Weid" userId="S::jkw17b@my.fsu.edu::25039ecf-f2a6-40d3-b5a4-b5e060f6e47f" providerId="AD" clId="Web-{C1D9C3C6-F5B3-F46C-2985-0CBCB9B5BB8A}"/>
    <pc:docChg chg="modSld">
      <pc:chgData name="Jordan Weid" userId="S::jkw17b@my.fsu.edu::25039ecf-f2a6-40d3-b5a4-b5e060f6e47f" providerId="AD" clId="Web-{C1D9C3C6-F5B3-F46C-2985-0CBCB9B5BB8A}" dt="2020-10-15T23:07:54.690" v="77"/>
      <pc:docMkLst>
        <pc:docMk/>
      </pc:docMkLst>
      <pc:sldChg chg="addSp delSp modSp mod setBg setClrOvrMap">
        <pc:chgData name="Jordan Weid" userId="S::jkw17b@my.fsu.edu::25039ecf-f2a6-40d3-b5a4-b5e060f6e47f" providerId="AD" clId="Web-{C1D9C3C6-F5B3-F46C-2985-0CBCB9B5BB8A}" dt="2020-10-15T23:02:01.023" v="76" actId="20577"/>
        <pc:sldMkLst>
          <pc:docMk/>
          <pc:sldMk cId="1799507294" sldId="256"/>
        </pc:sldMkLst>
        <pc:spChg chg="mod">
          <ac:chgData name="Jordan Weid" userId="S::jkw17b@my.fsu.edu::25039ecf-f2a6-40d3-b5a4-b5e060f6e47f" providerId="AD" clId="Web-{C1D9C3C6-F5B3-F46C-2985-0CBCB9B5BB8A}" dt="2020-10-15T23:02:01.023" v="76" actId="20577"/>
          <ac:spMkLst>
            <pc:docMk/>
            <pc:sldMk cId="1799507294" sldId="256"/>
            <ac:spMk id="2" creationId="{D5233AB9-F451-4350-AE5E-9E3DD0BCE240}"/>
          </ac:spMkLst>
        </pc:spChg>
        <pc:spChg chg="mod">
          <ac:chgData name="Jordan Weid" userId="S::jkw17b@my.fsu.edu::25039ecf-f2a6-40d3-b5a4-b5e060f6e47f" providerId="AD" clId="Web-{C1D9C3C6-F5B3-F46C-2985-0CBCB9B5BB8A}" dt="2020-10-15T23:01:25.444" v="64"/>
          <ac:spMkLst>
            <pc:docMk/>
            <pc:sldMk cId="1799507294" sldId="256"/>
            <ac:spMk id="3" creationId="{38CE93E2-8F10-4A6E-A116-2EC540866564}"/>
          </ac:spMkLst>
        </pc:spChg>
        <pc:spChg chg="mod">
          <ac:chgData name="Jordan Weid" userId="S::jkw17b@my.fsu.edu::25039ecf-f2a6-40d3-b5a4-b5e060f6e47f" providerId="AD" clId="Web-{C1D9C3C6-F5B3-F46C-2985-0CBCB9B5BB8A}" dt="2020-10-15T23:01:25.444" v="64"/>
          <ac:spMkLst>
            <pc:docMk/>
            <pc:sldMk cId="1799507294" sldId="256"/>
            <ac:spMk id="4" creationId="{C3F22183-DDE3-4447-A286-75482185CBC0}"/>
          </ac:spMkLst>
        </pc:spChg>
        <pc:spChg chg="add del">
          <ac:chgData name="Jordan Weid" userId="S::jkw17b@my.fsu.edu::25039ecf-f2a6-40d3-b5a4-b5e060f6e47f" providerId="AD" clId="Web-{C1D9C3C6-F5B3-F46C-2985-0CBCB9B5BB8A}" dt="2020-10-15T22:52:37.864" v="46"/>
          <ac:spMkLst>
            <pc:docMk/>
            <pc:sldMk cId="1799507294" sldId="256"/>
            <ac:spMk id="5" creationId="{27B5FA64-E4EC-40C6-B80B-1D57A1CD06F6}"/>
          </ac:spMkLst>
        </pc:spChg>
        <pc:spChg chg="add del mod ord">
          <ac:chgData name="Jordan Weid" userId="S::jkw17b@my.fsu.edu::25039ecf-f2a6-40d3-b5a4-b5e060f6e47f" providerId="AD" clId="Web-{C1D9C3C6-F5B3-F46C-2985-0CBCB9B5BB8A}" dt="2020-10-15T22:55:14.573" v="56"/>
          <ac:spMkLst>
            <pc:docMk/>
            <pc:sldMk cId="1799507294" sldId="256"/>
            <ac:spMk id="7" creationId="{5462CFA6-A5A4-4CC0-9AC1-4852F9C60D4B}"/>
          </ac:spMkLst>
        </pc:spChg>
        <pc:spChg chg="add del">
          <ac:chgData name="Jordan Weid" userId="S::jkw17b@my.fsu.edu::25039ecf-f2a6-40d3-b5a4-b5e060f6e47f" providerId="AD" clId="Web-{C1D9C3C6-F5B3-F46C-2985-0CBCB9B5BB8A}" dt="2020-10-15T22:48:05.057" v="36"/>
          <ac:spMkLst>
            <pc:docMk/>
            <pc:sldMk cId="1799507294" sldId="256"/>
            <ac:spMk id="11" creationId="{71B2258F-86CA-4D4D-8270-BC05FCDEBFB3}"/>
          </ac:spMkLst>
        </pc:spChg>
        <pc:spChg chg="add del">
          <ac:chgData name="Jordan Weid" userId="S::jkw17b@my.fsu.edu::25039ecf-f2a6-40d3-b5a4-b5e060f6e47f" providerId="AD" clId="Web-{C1D9C3C6-F5B3-F46C-2985-0CBCB9B5BB8A}" dt="2020-10-15T22:51:24.925" v="44"/>
          <ac:spMkLst>
            <pc:docMk/>
            <pc:sldMk cId="1799507294" sldId="256"/>
            <ac:spMk id="12" creationId="{E49CC64F-7275-4E33-961B-0C5CDC439875}"/>
          </ac:spMkLst>
        </pc:spChg>
        <pc:spChg chg="add del">
          <ac:chgData name="Jordan Weid" userId="S::jkw17b@my.fsu.edu::25039ecf-f2a6-40d3-b5a4-b5e060f6e47f" providerId="AD" clId="Web-{C1D9C3C6-F5B3-F46C-2985-0CBCB9B5BB8A}" dt="2020-10-15T22:47:15.743" v="30"/>
          <ac:spMkLst>
            <pc:docMk/>
            <pc:sldMk cId="1799507294" sldId="256"/>
            <ac:spMk id="14" creationId="{C5E6CFF1-2F42-4E10-9A97-F116F46F53FE}"/>
          </ac:spMkLst>
        </pc:spChg>
        <pc:spChg chg="add del">
          <ac:chgData name="Jordan Weid" userId="S::jkw17b@my.fsu.edu::25039ecf-f2a6-40d3-b5a4-b5e060f6e47f" providerId="AD" clId="Web-{C1D9C3C6-F5B3-F46C-2985-0CBCB9B5BB8A}" dt="2020-10-15T23:01:25.444" v="64"/>
          <ac:spMkLst>
            <pc:docMk/>
            <pc:sldMk cId="1799507294" sldId="256"/>
            <ac:spMk id="15" creationId="{569C1A01-6FB5-43CE-ADCC-936728ACAC0D}"/>
          </ac:spMkLst>
        </pc:spChg>
        <pc:picChg chg="mod ord">
          <ac:chgData name="Jordan Weid" userId="S::jkw17b@my.fsu.edu::25039ecf-f2a6-40d3-b5a4-b5e060f6e47f" providerId="AD" clId="Web-{C1D9C3C6-F5B3-F46C-2985-0CBCB9B5BB8A}" dt="2020-10-15T23:01:25.444" v="64"/>
          <ac:picMkLst>
            <pc:docMk/>
            <pc:sldMk cId="1799507294" sldId="256"/>
            <ac:picMk id="9" creationId="{BB29EF8A-BD1F-4DE4-AD9C-F2CFC9A4F5EB}"/>
          </ac:picMkLst>
        </pc:picChg>
        <pc:picChg chg="add del mod">
          <ac:chgData name="Jordan Weid" userId="S::jkw17b@my.fsu.edu::25039ecf-f2a6-40d3-b5a4-b5e060f6e47f" providerId="AD" clId="Web-{C1D9C3C6-F5B3-F46C-2985-0CBCB9B5BB8A}" dt="2020-10-15T22:56:48.216" v="58"/>
          <ac:picMkLst>
            <pc:docMk/>
            <pc:sldMk cId="1799507294" sldId="256"/>
            <ac:picMk id="10" creationId="{7C64B295-EB96-4A81-AB36-38E5B0FBBFD3}"/>
          </ac:picMkLst>
        </pc:picChg>
        <pc:picChg chg="add del">
          <ac:chgData name="Jordan Weid" userId="S::jkw17b@my.fsu.edu::25039ecf-f2a6-40d3-b5a4-b5e060f6e47f" providerId="AD" clId="Web-{C1D9C3C6-F5B3-F46C-2985-0CBCB9B5BB8A}" dt="2020-10-15T23:01:25.444" v="64"/>
          <ac:picMkLst>
            <pc:docMk/>
            <pc:sldMk cId="1799507294" sldId="256"/>
            <ac:picMk id="13" creationId="{EE09A529-E47C-4634-BB98-0A9526C372B4}"/>
          </ac:picMkLst>
        </pc:picChg>
        <pc:cxnChg chg="add del">
          <ac:chgData name="Jordan Weid" userId="S::jkw17b@my.fsu.edu::25039ecf-f2a6-40d3-b5a4-b5e060f6e47f" providerId="AD" clId="Web-{C1D9C3C6-F5B3-F46C-2985-0CBCB9B5BB8A}" dt="2020-10-15T22:47:15.743" v="30"/>
          <ac:cxnSpMkLst>
            <pc:docMk/>
            <pc:sldMk cId="1799507294" sldId="256"/>
            <ac:cxnSpMk id="16" creationId="{67182200-4859-4C8D-BCBB-55B245C28BA3}"/>
          </ac:cxnSpMkLst>
        </pc:cxnChg>
      </pc:sldChg>
      <pc:sldChg chg="modSp">
        <pc:chgData name="Jordan Weid" userId="S::jkw17b@my.fsu.edu::25039ecf-f2a6-40d3-b5a4-b5e060f6e47f" providerId="AD" clId="Web-{C1D9C3C6-F5B3-F46C-2985-0CBCB9B5BB8A}" dt="2020-10-15T22:23:33.588" v="0" actId="1076"/>
        <pc:sldMkLst>
          <pc:docMk/>
          <pc:sldMk cId="717364557" sldId="257"/>
        </pc:sldMkLst>
        <pc:picChg chg="mod">
          <ac:chgData name="Jordan Weid" userId="S::jkw17b@my.fsu.edu::25039ecf-f2a6-40d3-b5a4-b5e060f6e47f" providerId="AD" clId="Web-{C1D9C3C6-F5B3-F46C-2985-0CBCB9B5BB8A}" dt="2020-10-15T22:23:33.588" v="0" actId="1076"/>
          <ac:picMkLst>
            <pc:docMk/>
            <pc:sldMk cId="717364557" sldId="257"/>
            <ac:picMk id="41" creationId="{787CAE7E-2E10-4A6F-A8EE-C83F9D2E206D}"/>
          </ac:picMkLst>
        </pc:picChg>
      </pc:sldChg>
      <pc:sldChg chg="modSp">
        <pc:chgData name="Jordan Weid" userId="S::jkw17b@my.fsu.edu::25039ecf-f2a6-40d3-b5a4-b5e060f6e47f" providerId="AD" clId="Web-{C1D9C3C6-F5B3-F46C-2985-0CBCB9B5BB8A}" dt="2020-10-15T22:38:18.288" v="9" actId="20577"/>
        <pc:sldMkLst>
          <pc:docMk/>
          <pc:sldMk cId="1566600359" sldId="261"/>
        </pc:sldMkLst>
        <pc:spChg chg="mod">
          <ac:chgData name="Jordan Weid" userId="S::jkw17b@my.fsu.edu::25039ecf-f2a6-40d3-b5a4-b5e060f6e47f" providerId="AD" clId="Web-{C1D9C3C6-F5B3-F46C-2985-0CBCB9B5BB8A}" dt="2020-10-15T22:38:18.288" v="9" actId="20577"/>
          <ac:spMkLst>
            <pc:docMk/>
            <pc:sldMk cId="1566600359" sldId="261"/>
            <ac:spMk id="5" creationId="{F808553C-F56B-46DE-997D-7494604C471D}"/>
          </ac:spMkLst>
        </pc:spChg>
      </pc:sldChg>
      <pc:sldChg chg="modSp">
        <pc:chgData name="Jordan Weid" userId="S::jkw17b@my.fsu.edu::25039ecf-f2a6-40d3-b5a4-b5e060f6e47f" providerId="AD" clId="Web-{C1D9C3C6-F5B3-F46C-2985-0CBCB9B5BB8A}" dt="2020-10-15T22:38:30.148" v="15" actId="20577"/>
        <pc:sldMkLst>
          <pc:docMk/>
          <pc:sldMk cId="3871158078" sldId="287"/>
        </pc:sldMkLst>
        <pc:spChg chg="mod">
          <ac:chgData name="Jordan Weid" userId="S::jkw17b@my.fsu.edu::25039ecf-f2a6-40d3-b5a4-b5e060f6e47f" providerId="AD" clId="Web-{C1D9C3C6-F5B3-F46C-2985-0CBCB9B5BB8A}" dt="2020-10-15T22:38:30.148" v="15" actId="20577"/>
          <ac:spMkLst>
            <pc:docMk/>
            <pc:sldMk cId="3871158078" sldId="287"/>
            <ac:spMk id="5" creationId="{F808553C-F56B-46DE-997D-7494604C471D}"/>
          </ac:spMkLst>
        </pc:spChg>
      </pc:sldChg>
      <pc:sldChg chg="modSp modTransition">
        <pc:chgData name="Jordan Weid" userId="S::jkw17b@my.fsu.edu::25039ecf-f2a6-40d3-b5a4-b5e060f6e47f" providerId="AD" clId="Web-{C1D9C3C6-F5B3-F46C-2985-0CBCB9B5BB8A}" dt="2020-10-15T23:07:54.690" v="77"/>
        <pc:sldMkLst>
          <pc:docMk/>
          <pc:sldMk cId="1133323788" sldId="294"/>
        </pc:sldMkLst>
        <pc:spChg chg="mod">
          <ac:chgData name="Jordan Weid" userId="S::jkw17b@my.fsu.edu::25039ecf-f2a6-40d3-b5a4-b5e060f6e47f" providerId="AD" clId="Web-{C1D9C3C6-F5B3-F46C-2985-0CBCB9B5BB8A}" dt="2020-10-15T22:38:01.897" v="1" actId="20577"/>
          <ac:spMkLst>
            <pc:docMk/>
            <pc:sldMk cId="1133323788" sldId="294"/>
            <ac:spMk id="6" creationId="{A33BA095-A5B6-4957-AA42-C73EC5E9442A}"/>
          </ac:spMkLst>
        </pc:spChg>
      </pc:sldChg>
      <pc:sldChg chg="modSp">
        <pc:chgData name="Jordan Weid" userId="S::jkw17b@my.fsu.edu::25039ecf-f2a6-40d3-b5a4-b5e060f6e47f" providerId="AD" clId="Web-{C1D9C3C6-F5B3-F46C-2985-0CBCB9B5BB8A}" dt="2020-10-15T22:38:08.116" v="4" actId="20577"/>
        <pc:sldMkLst>
          <pc:docMk/>
          <pc:sldMk cId="1689015246" sldId="296"/>
        </pc:sldMkLst>
        <pc:spChg chg="mod">
          <ac:chgData name="Jordan Weid" userId="S::jkw17b@my.fsu.edu::25039ecf-f2a6-40d3-b5a4-b5e060f6e47f" providerId="AD" clId="Web-{C1D9C3C6-F5B3-F46C-2985-0CBCB9B5BB8A}" dt="2020-10-15T22:38:08.116" v="4" actId="20577"/>
          <ac:spMkLst>
            <pc:docMk/>
            <pc:sldMk cId="1689015246" sldId="296"/>
            <ac:spMk id="2" creationId="{58C134F3-51B5-4967-B582-32F507D53E2A}"/>
          </ac:spMkLst>
        </pc:spChg>
      </pc:sldChg>
      <pc:sldChg chg="modSp">
        <pc:chgData name="Jordan Weid" userId="S::jkw17b@my.fsu.edu::25039ecf-f2a6-40d3-b5a4-b5e060f6e47f" providerId="AD" clId="Web-{C1D9C3C6-F5B3-F46C-2985-0CBCB9B5BB8A}" dt="2020-10-15T22:38:24.148" v="12" actId="20577"/>
        <pc:sldMkLst>
          <pc:docMk/>
          <pc:sldMk cId="2052268551" sldId="299"/>
        </pc:sldMkLst>
        <pc:spChg chg="mod">
          <ac:chgData name="Jordan Weid" userId="S::jkw17b@my.fsu.edu::25039ecf-f2a6-40d3-b5a4-b5e060f6e47f" providerId="AD" clId="Web-{C1D9C3C6-F5B3-F46C-2985-0CBCB9B5BB8A}" dt="2020-10-15T22:38:24.148" v="12" actId="20577"/>
          <ac:spMkLst>
            <pc:docMk/>
            <pc:sldMk cId="2052268551" sldId="299"/>
            <ac:spMk id="2" creationId="{12E1ABDC-85AF-45EE-87BB-EF9130DC7E23}"/>
          </ac:spMkLst>
        </pc:spChg>
      </pc:sldChg>
      <pc:sldChg chg="modSp">
        <pc:chgData name="Jordan Weid" userId="S::jkw17b@my.fsu.edu::25039ecf-f2a6-40d3-b5a4-b5e060f6e47f" providerId="AD" clId="Web-{C1D9C3C6-F5B3-F46C-2985-0CBCB9B5BB8A}" dt="2020-10-15T22:38:39.867" v="18" actId="20577"/>
        <pc:sldMkLst>
          <pc:docMk/>
          <pc:sldMk cId="443822496" sldId="300"/>
        </pc:sldMkLst>
        <pc:spChg chg="mod">
          <ac:chgData name="Jordan Weid" userId="S::jkw17b@my.fsu.edu::25039ecf-f2a6-40d3-b5a4-b5e060f6e47f" providerId="AD" clId="Web-{C1D9C3C6-F5B3-F46C-2985-0CBCB9B5BB8A}" dt="2020-10-15T22:38:39.867" v="18" actId="20577"/>
          <ac:spMkLst>
            <pc:docMk/>
            <pc:sldMk cId="443822496" sldId="300"/>
            <ac:spMk id="2" creationId="{EDEF71FC-07BB-40AA-AA12-07F113D78C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https://www.asme.org/topics-resources/content/the-future-of-nuclear-rockets-for-space-travel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https://www.nasa.gov/centers/marshall/news/news/releases/2014/ntrees.html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http://toughsf.blogspot.com/2019/09/nter-nuclear-thermal-electric-rocket.html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https://www.nasa.gov/centers/marshall/news/news/releases/2014/ntrees.html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snow, small, plane, air&#10;&#10;Description automatically generated">
            <a:extLst>
              <a:ext uri="{FF2B5EF4-FFF2-40B4-BE49-F238E27FC236}">
                <a16:creationId xmlns:a16="http://schemas.microsoft.com/office/drawing/2014/main" id="{BB29EF8A-BD1F-4DE4-AD9C-F2CFC9A4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" y="-2510"/>
            <a:ext cx="12175623" cy="5928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38" y="263052"/>
            <a:ext cx="10515599" cy="2260355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Team 514: Hydrogen Pre-Heater in the Nuclear Thermal  Rocket Simulation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E93E2-8F10-4A6E-A116-2EC54086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04604"/>
            <a:ext cx="105156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Michael Corak </a:t>
            </a:r>
          </a:p>
          <a:p>
            <a:r>
              <a:rPr lang="en-US">
                <a:latin typeface="Arial"/>
                <a:cs typeface="Arial"/>
              </a:rPr>
              <a:t>Kevin Hartzog</a:t>
            </a:r>
          </a:p>
          <a:p>
            <a:r>
              <a:rPr lang="en-US">
                <a:latin typeface="Arial"/>
                <a:cs typeface="Arial"/>
              </a:rPr>
              <a:t>Fisher Hillburn</a:t>
            </a:r>
          </a:p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3BA095-A5B6-4957-AA42-C73EC5E9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Scope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9A5611-F728-45A0-A6B1-787402BC2D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89318"/>
            <a:ext cx="5259678" cy="3653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>
                <a:latin typeface="Arial"/>
                <a:cs typeface="Arial"/>
              </a:rPr>
              <a:t>Assumptions:</a:t>
            </a: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Will not control pressure or flow rate of the hydrogen</a:t>
            </a: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Compressibility effects will be neglected</a:t>
            </a: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All heat transfer will occur in the testing region</a:t>
            </a: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Radiation will not be modeled</a:t>
            </a: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Conceptual design will be completed by the end of the fall semester</a:t>
            </a:r>
          </a:p>
          <a:p>
            <a:pPr marL="800100" lvl="1" indent="-342900">
              <a:buChar char="•"/>
            </a:pPr>
            <a:endParaRPr lang="en-US" sz="15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4D4C80-7C30-4428-B1ED-3FFF547792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01845" y="1689317"/>
            <a:ext cx="5259679" cy="36533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latin typeface="Arial"/>
                <a:cs typeface="Arial"/>
              </a:rPr>
              <a:t>Key Goals:</a:t>
            </a:r>
          </a:p>
          <a:p>
            <a:pPr lvl="1"/>
            <a:r>
              <a:rPr lang="en-US" sz="2200">
                <a:latin typeface="Arial"/>
                <a:cs typeface="Arial"/>
              </a:rPr>
              <a:t>Independent control over the inlet temperature of the hydrogen</a:t>
            </a:r>
          </a:p>
          <a:p>
            <a:pPr lvl="1"/>
            <a:r>
              <a:rPr lang="en-US" sz="2200">
                <a:latin typeface="Arial"/>
                <a:cs typeface="Arial"/>
              </a:rPr>
              <a:t>Broad range of control over the pre-heater</a:t>
            </a:r>
          </a:p>
          <a:p>
            <a:pPr lvl="1"/>
            <a:r>
              <a:rPr lang="en-US" sz="2200">
                <a:latin typeface="Arial"/>
                <a:cs typeface="Arial"/>
              </a:rPr>
              <a:t>Allowing the user to easily measure the surrounding conditions</a:t>
            </a:r>
          </a:p>
          <a:p>
            <a:pPr lvl="1"/>
            <a:r>
              <a:rPr lang="en-US" sz="2200">
                <a:latin typeface="Arial"/>
                <a:cs typeface="Arial"/>
              </a:rPr>
              <a:t>Robust system to handle extreme temps</a:t>
            </a:r>
          </a:p>
          <a:p>
            <a:pPr lvl="1"/>
            <a:r>
              <a:rPr lang="en-US" sz="2200">
                <a:latin typeface="Arial"/>
                <a:cs typeface="Arial"/>
              </a:rPr>
              <a:t>Seamless integration into the surrounding subsystems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F7FB1-D8DF-475E-8F25-74E3B07F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88D61E15-92A0-47F8-99D7-599E59787C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34F3-51B5-4967-B582-32F507D5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latin typeface="Arial"/>
                <a:cs typeface="Arial"/>
              </a:rPr>
              <a:t>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3063-BC98-44E8-8E8C-C7DCD6F8F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Primary Markets</a:t>
            </a:r>
          </a:p>
          <a:p>
            <a:pPr lvl="1"/>
            <a:r>
              <a:rPr lang="en-US" sz="2800">
                <a:latin typeface="Arial"/>
                <a:cs typeface="Arial"/>
              </a:rPr>
              <a:t>NASA</a:t>
            </a:r>
          </a:p>
          <a:p>
            <a:pPr lvl="1"/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39E027-E358-4C5D-823F-B0B2F070CC10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Secondary Markets</a:t>
            </a:r>
          </a:p>
          <a:p>
            <a:pPr lvl="1"/>
            <a:r>
              <a:rPr lang="en-US" sz="2800">
                <a:latin typeface="Arial"/>
                <a:cs typeface="Arial"/>
              </a:rPr>
              <a:t>Induction Heating</a:t>
            </a:r>
          </a:p>
          <a:p>
            <a:pPr lvl="1"/>
            <a:r>
              <a:rPr lang="en-US" sz="2800">
                <a:latin typeface="Arial"/>
                <a:cs typeface="Arial"/>
              </a:rPr>
              <a:t>Aerospace Research Labs</a:t>
            </a:r>
          </a:p>
          <a:p>
            <a:pPr lvl="1"/>
            <a:r>
              <a:rPr lang="en-US" sz="2800">
                <a:latin typeface="Arial"/>
                <a:cs typeface="Arial"/>
              </a:rPr>
              <a:t>Material Processing Facilities</a:t>
            </a:r>
          </a:p>
          <a:p>
            <a:pPr lvl="1"/>
            <a:r>
              <a:rPr lang="en-US" sz="2800">
                <a:latin typeface="Arial"/>
                <a:cs typeface="Arial"/>
              </a:rPr>
              <a:t>Electric Appliance Companies</a:t>
            </a:r>
          </a:p>
          <a:p>
            <a:pPr lvl="1"/>
            <a:r>
              <a:rPr lang="en-US" sz="2800">
                <a:latin typeface="Arial"/>
                <a:cs typeface="Arial"/>
              </a:rPr>
              <a:t>Plastics Processing Facilities</a:t>
            </a:r>
          </a:p>
          <a:p>
            <a:pPr lvl="1"/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7CED2-DCB4-4C7C-B2B8-035AC0FCC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AB96886-01E2-4129-9166-8FD16A05D0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Arial"/>
                <a:cs typeface="Arial"/>
              </a:rPr>
              <a:t>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64737-946D-4234-ABBF-AD29729F59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27110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E68B49C-F86D-4302-B999-DDC6EDAAF387}"/>
              </a:ext>
            </a:extLst>
          </p:cNvPr>
          <p:cNvSpPr/>
          <p:nvPr/>
        </p:nvSpPr>
        <p:spPr>
          <a:xfrm>
            <a:off x="838404" y="1866929"/>
            <a:ext cx="384928" cy="361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71C28-4219-4442-8F07-20BF59833814}"/>
              </a:ext>
            </a:extLst>
          </p:cNvPr>
          <p:cNvSpPr txBox="1"/>
          <p:nvPr/>
        </p:nvSpPr>
        <p:spPr>
          <a:xfrm>
            <a:off x="1316512" y="1858552"/>
            <a:ext cx="85563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Calibri"/>
              </a:rPr>
              <a:t>Able to incorporate device into test chamber 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D1A49CE-B207-479A-B4E5-DF5220826BE7}"/>
              </a:ext>
            </a:extLst>
          </p:cNvPr>
          <p:cNvSpPr/>
          <p:nvPr/>
        </p:nvSpPr>
        <p:spPr>
          <a:xfrm>
            <a:off x="838404" y="2558228"/>
            <a:ext cx="384928" cy="361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14A131-C4ED-4703-B524-4250CB7F67BC}"/>
              </a:ext>
            </a:extLst>
          </p:cNvPr>
          <p:cNvSpPr/>
          <p:nvPr/>
        </p:nvSpPr>
        <p:spPr>
          <a:xfrm>
            <a:off x="838404" y="3932970"/>
            <a:ext cx="384928" cy="361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790C1D-9527-4E4D-A516-7F92CD93A993}"/>
              </a:ext>
            </a:extLst>
          </p:cNvPr>
          <p:cNvSpPr/>
          <p:nvPr/>
        </p:nvSpPr>
        <p:spPr>
          <a:xfrm>
            <a:off x="838403" y="3249527"/>
            <a:ext cx="384928" cy="361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1E8E6-B37B-4D84-B0D6-113BD041F71F}"/>
              </a:ext>
            </a:extLst>
          </p:cNvPr>
          <p:cNvSpPr txBox="1"/>
          <p:nvPr/>
        </p:nvSpPr>
        <p:spPr>
          <a:xfrm>
            <a:off x="1315039" y="2556234"/>
            <a:ext cx="56812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Calibri"/>
              </a:rPr>
              <a:t>Heat fluid to ~2200K  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A3546-9E41-4C83-8A0B-99B59643072C}"/>
              </a:ext>
            </a:extLst>
          </p:cNvPr>
          <p:cNvSpPr txBox="1"/>
          <p:nvPr/>
        </p:nvSpPr>
        <p:spPr>
          <a:xfrm>
            <a:off x="1316512" y="3249006"/>
            <a:ext cx="83364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Calibri"/>
              </a:rPr>
              <a:t>Independently control the temperature of the pre-heater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AA417-2CBC-4107-B035-14B38AFD7533}"/>
              </a:ext>
            </a:extLst>
          </p:cNvPr>
          <p:cNvSpPr txBox="1"/>
          <p:nvPr/>
        </p:nvSpPr>
        <p:spPr>
          <a:xfrm>
            <a:off x="1362173" y="3930977"/>
            <a:ext cx="64667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Calibri"/>
              </a:rPr>
              <a:t>Monitor physical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156660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ABDC-85AF-45EE-87BB-EF9130DC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Functional Decomp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2F9BC-B6D0-4C73-AE4A-89CAC6A57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F3650-533F-42E4-8C70-EE92D41494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5D09-E14D-472D-84A4-207F326EB8FD}"/>
              </a:ext>
            </a:extLst>
          </p:cNvPr>
          <p:cNvSpPr txBox="1"/>
          <p:nvPr/>
        </p:nvSpPr>
        <p:spPr>
          <a:xfrm>
            <a:off x="835844" y="2705494"/>
            <a:ext cx="524915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latin typeface="Arial"/>
                <a:cs typeface="Calibri"/>
              </a:rPr>
              <a:t>Through use of a hierarchy chart, needed systems, functions, and subfunctions were derived.</a:t>
            </a:r>
            <a:endParaRPr lang="en-US" sz="28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A8524-A067-4DE8-AB9D-DB33089F2493}"/>
              </a:ext>
            </a:extLst>
          </p:cNvPr>
          <p:cNvSpPr txBox="1"/>
          <p:nvPr/>
        </p:nvSpPr>
        <p:spPr>
          <a:xfrm>
            <a:off x="835843" y="1699967"/>
            <a:ext cx="52491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latin typeface="Arial"/>
                <a:cs typeface="Calibri"/>
              </a:rPr>
              <a:t>Goal: Design heating device with independent user control</a:t>
            </a:r>
          </a:p>
        </p:txBody>
      </p:sp>
    </p:spTree>
    <p:extLst>
      <p:ext uri="{BB962C8B-B14F-4D97-AF65-F5344CB8AC3E}">
        <p14:creationId xmlns:p14="http://schemas.microsoft.com/office/powerpoint/2010/main" val="205226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56" y="22372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Hierarchy Chart</a:t>
            </a:r>
            <a:endParaRPr lang="en-US" sz="5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565D5-E283-4D51-BB48-8F4B184AC9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A03D786-397E-42F6-BEDF-A245B283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14" y="1468383"/>
            <a:ext cx="8526048" cy="41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71FC-07BB-40AA-AA12-07F113D7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56" y="1923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Cross-Reference Table</a:t>
            </a:r>
            <a:endParaRPr lang="en-US" sz="540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77FCE7CD-F78E-4738-A996-0F5D828D0E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2581" y="1247481"/>
            <a:ext cx="3533328" cy="4586085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1B5D5-83CD-4BCD-A816-BEF90E21E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012EC1B-6F16-4CF3-B016-E36C9AC613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Michael Corak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32525A5-57CB-404F-AB6C-048F7984D5DB}"/>
              </a:ext>
            </a:extLst>
          </p:cNvPr>
          <p:cNvSpPr/>
          <p:nvPr/>
        </p:nvSpPr>
        <p:spPr>
          <a:xfrm>
            <a:off x="3752857" y="3453775"/>
            <a:ext cx="573464" cy="17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6F39E57-E682-4836-BCA3-923C29BCE4FD}"/>
              </a:ext>
            </a:extLst>
          </p:cNvPr>
          <p:cNvSpPr/>
          <p:nvPr/>
        </p:nvSpPr>
        <p:spPr>
          <a:xfrm>
            <a:off x="3752857" y="4569280"/>
            <a:ext cx="573464" cy="17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524D4F3-3B76-456A-A310-5019EC361FEA}"/>
              </a:ext>
            </a:extLst>
          </p:cNvPr>
          <p:cNvSpPr/>
          <p:nvPr/>
        </p:nvSpPr>
        <p:spPr>
          <a:xfrm>
            <a:off x="3752857" y="4993486"/>
            <a:ext cx="573464" cy="17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459214" y="4572107"/>
            <a:ext cx="2440092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Michael Corak</a:t>
            </a:r>
            <a:endParaRPr lang="en-US"/>
          </a:p>
          <a:p>
            <a:r>
              <a:rPr lang="en-US" i="1">
                <a:ea typeface="+mn-lt"/>
                <a:cs typeface="+mn-lt"/>
              </a:rPr>
              <a:t>Project &amp; Aero-Thermal </a:t>
            </a:r>
            <a:endParaRPr lang="en-US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Engineer</a:t>
            </a:r>
            <a:endParaRPr lang="en-US"/>
          </a:p>
          <a:p>
            <a:endParaRPr lang="en-US" i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427DE-CE19-4AB0-8BB1-C4BDCD0C545A}"/>
              </a:ext>
            </a:extLst>
          </p:cNvPr>
          <p:cNvSpPr txBox="1"/>
          <p:nvPr/>
        </p:nvSpPr>
        <p:spPr>
          <a:xfrm>
            <a:off x="9106334" y="4572107"/>
            <a:ext cx="2247282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Jordan </a:t>
            </a:r>
            <a:r>
              <a:rPr lang="en-US" err="1">
                <a:cs typeface="Calibri"/>
              </a:rPr>
              <a:t>Weid</a:t>
            </a:r>
            <a:endParaRPr lang="en-US" err="1"/>
          </a:p>
          <a:p>
            <a:r>
              <a:rPr lang="en-US" i="1">
                <a:ea typeface="+mn-lt"/>
                <a:cs typeface="+mn-lt"/>
              </a:rPr>
              <a:t>Simulation/Structural </a:t>
            </a:r>
          </a:p>
          <a:p>
            <a:r>
              <a:rPr lang="en-US" i="1">
                <a:ea typeface="+mn-lt"/>
                <a:cs typeface="+mn-lt"/>
              </a:rPr>
              <a:t>Design Engineer</a:t>
            </a:r>
            <a:endParaRPr lang="en-US" i="1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3562299" y="4572107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Kevin Hartzog</a:t>
            </a:r>
            <a:endParaRPr lang="en-US"/>
          </a:p>
          <a:p>
            <a:r>
              <a:rPr lang="en-US" i="1"/>
              <a:t>Project </a:t>
            </a:r>
            <a:r>
              <a:rPr lang="en-US" i="1">
                <a:ea typeface="+mn-lt"/>
                <a:cs typeface="+mn-lt"/>
              </a:rPr>
              <a:t>Manager  &amp; </a:t>
            </a:r>
            <a:endParaRPr lang="en-US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Aero-Thermal analysis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6331367" y="4572107"/>
            <a:ext cx="2212593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Fisher Hillburn</a:t>
            </a:r>
            <a:endParaRPr lang="en-US"/>
          </a:p>
          <a:p>
            <a:r>
              <a:rPr lang="en-US" i="1">
                <a:ea typeface="+mn-lt"/>
                <a:cs typeface="+mn-lt"/>
              </a:rPr>
              <a:t>Mechanical Design &amp; </a:t>
            </a:r>
          </a:p>
          <a:p>
            <a:r>
              <a:rPr lang="en-US" i="1">
                <a:ea typeface="+mn-lt"/>
                <a:cs typeface="+mn-lt"/>
              </a:rPr>
              <a:t>Systems Engineer</a:t>
            </a:r>
            <a:endParaRPr lang="en-US" i="1">
              <a:cs typeface="Calibri"/>
            </a:endParaRPr>
          </a:p>
          <a:p>
            <a:endParaRPr lang="en-US"/>
          </a:p>
        </p:txBody>
      </p:sp>
      <p:pic>
        <p:nvPicPr>
          <p:cNvPr id="41" name="Picture 4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87CAE7E-2E10-4A6F-A8EE-C83F9D2E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329" y="2476500"/>
            <a:ext cx="1905000" cy="1905000"/>
          </a:xfrm>
          <a:prstGeom prst="rect">
            <a:avLst/>
          </a:prstGeom>
        </p:spPr>
      </p:pic>
      <p:pic>
        <p:nvPicPr>
          <p:cNvPr id="23" name="Picture 2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E933C97-0BA2-41AE-81B8-6CB32572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387" y="2480405"/>
            <a:ext cx="1907040" cy="1916982"/>
          </a:xfrm>
          <a:prstGeom prst="rect">
            <a:avLst/>
          </a:prstGeom>
        </p:spPr>
      </p:pic>
      <p:pic>
        <p:nvPicPr>
          <p:cNvPr id="47" name="Picture 4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04B8FAD-2161-4AFE-B785-07B070D3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47" y="2478730"/>
            <a:ext cx="1905851" cy="1908007"/>
          </a:xfrm>
          <a:prstGeom prst="rect">
            <a:avLst/>
          </a:prstGeom>
        </p:spPr>
      </p:pic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2E356737-EEAF-4759-B728-5613892CC4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pic>
        <p:nvPicPr>
          <p:cNvPr id="2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2F752FD-A669-4BA4-B7A8-E6EFA953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95" y="2406501"/>
            <a:ext cx="1893976" cy="20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6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7" descr="A person in a striped shirt&#10;&#10;Description automatically generated">
            <a:extLst>
              <a:ext uri="{FF2B5EF4-FFF2-40B4-BE49-F238E27FC236}">
                <a16:creationId xmlns:a16="http://schemas.microsoft.com/office/drawing/2014/main" id="{976E39AA-1911-4B8F-B2FB-36360880335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54433" y="2597254"/>
            <a:ext cx="2022680" cy="20130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2695752" y="4602361"/>
            <a:ext cx="2766976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/>
              <a:t>Engineering Mentor</a:t>
            </a:r>
          </a:p>
          <a:p>
            <a:pPr algn="ctr"/>
            <a:r>
              <a:rPr lang="en-US">
                <a:cs typeface="Calibri"/>
              </a:rPr>
              <a:t>Michael Schoenfeld</a:t>
            </a:r>
            <a:endParaRPr lang="en-US"/>
          </a:p>
          <a:p>
            <a:pPr algn="ctr"/>
            <a:r>
              <a:rPr lang="en-US" i="1">
                <a:cs typeface="Calibri"/>
              </a:rPr>
              <a:t>Nuclear Systems Team Lead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8525F-C1B3-44E6-826A-DFEBA47495BE}"/>
              </a:ext>
            </a:extLst>
          </p:cNvPr>
          <p:cNvSpPr txBox="1"/>
          <p:nvPr/>
        </p:nvSpPr>
        <p:spPr>
          <a:xfrm>
            <a:off x="6713450" y="4615730"/>
            <a:ext cx="1991572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/>
              <a:t>Academic Advisor</a:t>
            </a:r>
          </a:p>
          <a:p>
            <a:pPr algn="ctr"/>
            <a:r>
              <a:rPr lang="en-US"/>
              <a:t>Rajan Kumar, Ph.D.</a:t>
            </a:r>
            <a:endParaRPr lang="en-US">
              <a:cs typeface="Calibri"/>
            </a:endParaRPr>
          </a:p>
          <a:p>
            <a:pPr algn="ctr"/>
            <a:r>
              <a:rPr lang="en-US" i="1"/>
              <a:t>Associate Professor</a:t>
            </a:r>
            <a:endParaRPr lang="en-US" i="1">
              <a:cs typeface="Calibri"/>
            </a:endParaRPr>
          </a:p>
        </p:txBody>
      </p:sp>
      <p:pic>
        <p:nvPicPr>
          <p:cNvPr id="9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E6A944C-890F-499C-89D9-B1304FCD1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9389" y="2610097"/>
            <a:ext cx="1489364" cy="2007673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D717D9-9250-42F9-BAC1-7A107EE3657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CFD008-B625-41C3-AF02-FE334B88BFD7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7053179" cy="2556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History</a:t>
            </a:r>
            <a:endParaRPr lang="en-US">
              <a:solidFill>
                <a:schemeClr val="tx1"/>
              </a:solidFill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1960's – Inception of Nuclear Thermal Propulsion (NTP) and The Nuclear Engine for Rocket Vehicle Application (NERVA)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1970's – NERVA program shut down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Renewed interest in NTP in 2019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3" descr="A picture containing fence, table, sitting, grass&#10;&#10;Description automatically generated">
            <a:extLst>
              <a:ext uri="{FF2B5EF4-FFF2-40B4-BE49-F238E27FC236}">
                <a16:creationId xmlns:a16="http://schemas.microsoft.com/office/drawing/2014/main" id="{FB3F5EFD-DE0F-47A7-A64F-EEDF00A5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78" y="495842"/>
            <a:ext cx="2366135" cy="471789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7CB251-904C-421B-A288-58A56BEC0DE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CFD008-B625-41C3-AF02-FE334B88BFD7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5555412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Theory behind Nuclear Thermal Propulsion(NTP)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C72902E-C1EA-49D6-8D6C-399F9B14E09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pic>
        <p:nvPicPr>
          <p:cNvPr id="4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A2BD407A-C6D0-4D94-92F1-C055FD4C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93" y="1450734"/>
            <a:ext cx="5906219" cy="37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4" descr="A large machine in a room&#10;&#10;Description automatically generated">
            <a:extLst>
              <a:ext uri="{FF2B5EF4-FFF2-40B4-BE49-F238E27FC236}">
                <a16:creationId xmlns:a16="http://schemas.microsoft.com/office/drawing/2014/main" id="{48B6FC55-AF78-4DE8-B903-E7F70F54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24" y="1715183"/>
            <a:ext cx="5489275" cy="367204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4750280" cy="207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Nuclear Thermal Rocket Element Environment Simulator (NTREES) at NASA's Marshall Space Flight Center (MSFC)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Temperatures up to 2,200 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A7A4A-6FC5-4E01-AAFD-583D1E38EE2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40C0C52-7F10-4A6A-9536-458D0D126D59}"/>
              </a:ext>
            </a:extLst>
          </p:cNvPr>
          <p:cNvSpPr/>
          <p:nvPr/>
        </p:nvSpPr>
        <p:spPr>
          <a:xfrm>
            <a:off x="5169640" y="3415481"/>
            <a:ext cx="1653396" cy="1423357"/>
          </a:xfrm>
          <a:prstGeom prst="hexagon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B3CFE-548C-49D0-ADF5-0D4CBF794D71}"/>
              </a:ext>
            </a:extLst>
          </p:cNvPr>
          <p:cNvCxnSpPr/>
          <p:nvPr/>
        </p:nvCxnSpPr>
        <p:spPr>
          <a:xfrm flipV="1">
            <a:off x="5515064" y="2019978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0957A-589B-42AA-873C-9702D251572E}"/>
              </a:ext>
            </a:extLst>
          </p:cNvPr>
          <p:cNvCxnSpPr>
            <a:cxnSpLocks/>
          </p:cNvCxnSpPr>
          <p:nvPr/>
        </p:nvCxnSpPr>
        <p:spPr>
          <a:xfrm flipV="1">
            <a:off x="6463969" y="2019977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3A757-64B6-4EAF-8120-19E74A13AA0D}"/>
              </a:ext>
            </a:extLst>
          </p:cNvPr>
          <p:cNvCxnSpPr>
            <a:cxnSpLocks/>
          </p:cNvCxnSpPr>
          <p:nvPr/>
        </p:nvCxnSpPr>
        <p:spPr>
          <a:xfrm flipV="1">
            <a:off x="6809025" y="2710090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3E2993-3CD3-4524-9E95-A74DA61E4660}"/>
              </a:ext>
            </a:extLst>
          </p:cNvPr>
          <p:cNvCxnSpPr>
            <a:cxnSpLocks/>
          </p:cNvCxnSpPr>
          <p:nvPr/>
        </p:nvCxnSpPr>
        <p:spPr>
          <a:xfrm flipV="1">
            <a:off x="6463968" y="3428957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63BCD-9B19-4091-8EC0-000E0C12D07C}"/>
              </a:ext>
            </a:extLst>
          </p:cNvPr>
          <p:cNvCxnSpPr/>
          <p:nvPr/>
        </p:nvCxnSpPr>
        <p:spPr>
          <a:xfrm>
            <a:off x="8217107" y="2004701"/>
            <a:ext cx="90577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644481-06C9-4DD6-A466-86EE56742CAF}"/>
              </a:ext>
            </a:extLst>
          </p:cNvPr>
          <p:cNvCxnSpPr>
            <a:cxnSpLocks/>
          </p:cNvCxnSpPr>
          <p:nvPr/>
        </p:nvCxnSpPr>
        <p:spPr>
          <a:xfrm>
            <a:off x="9166264" y="2031437"/>
            <a:ext cx="344300" cy="65505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465C4E-4466-4A86-8379-A4CACB6B9EC7}"/>
              </a:ext>
            </a:extLst>
          </p:cNvPr>
          <p:cNvCxnSpPr>
            <a:cxnSpLocks/>
          </p:cNvCxnSpPr>
          <p:nvPr/>
        </p:nvCxnSpPr>
        <p:spPr>
          <a:xfrm flipV="1">
            <a:off x="9179633" y="2726596"/>
            <a:ext cx="317563" cy="70852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0488A6F-1FDB-42B3-B6D0-7C69DDD523D7}"/>
              </a:ext>
            </a:extLst>
          </p:cNvPr>
          <p:cNvSpPr/>
          <p:nvPr/>
        </p:nvSpPr>
        <p:spPr>
          <a:xfrm>
            <a:off x="5585326" y="361348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F0C0C9-56A5-429B-8E99-BB3A383F9866}"/>
              </a:ext>
            </a:extLst>
          </p:cNvPr>
          <p:cNvSpPr/>
          <p:nvPr/>
        </p:nvSpPr>
        <p:spPr>
          <a:xfrm>
            <a:off x="5906167" y="3613483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6442C-A59A-4D4E-826C-01B781DD5181}"/>
              </a:ext>
            </a:extLst>
          </p:cNvPr>
          <p:cNvSpPr/>
          <p:nvPr/>
        </p:nvSpPr>
        <p:spPr>
          <a:xfrm>
            <a:off x="6200273" y="361348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873CF4-902E-4F1B-8C3D-CE31007D3AFC}"/>
              </a:ext>
            </a:extLst>
          </p:cNvPr>
          <p:cNvSpPr/>
          <p:nvPr/>
        </p:nvSpPr>
        <p:spPr>
          <a:xfrm>
            <a:off x="5398167" y="402790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186957-77E1-447E-A9D4-DEF4B37467F1}"/>
              </a:ext>
            </a:extLst>
          </p:cNvPr>
          <p:cNvSpPr/>
          <p:nvPr/>
        </p:nvSpPr>
        <p:spPr>
          <a:xfrm>
            <a:off x="5759115" y="4027905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7F4FE6-C33F-4700-9D87-D8278724E8BB}"/>
              </a:ext>
            </a:extLst>
          </p:cNvPr>
          <p:cNvSpPr/>
          <p:nvPr/>
        </p:nvSpPr>
        <p:spPr>
          <a:xfrm>
            <a:off x="6106694" y="4027905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FD3B25-2C29-46B6-83BE-8E5C3487B826}"/>
              </a:ext>
            </a:extLst>
          </p:cNvPr>
          <p:cNvSpPr/>
          <p:nvPr/>
        </p:nvSpPr>
        <p:spPr>
          <a:xfrm>
            <a:off x="6427536" y="402790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F9DD8C-3E24-476D-AFAD-20E25AB3B9FB}"/>
              </a:ext>
            </a:extLst>
          </p:cNvPr>
          <p:cNvSpPr/>
          <p:nvPr/>
        </p:nvSpPr>
        <p:spPr>
          <a:xfrm>
            <a:off x="5571957" y="4428958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EBF3E0-038C-4E2B-8C3C-8729064C1808}"/>
              </a:ext>
            </a:extLst>
          </p:cNvPr>
          <p:cNvSpPr/>
          <p:nvPr/>
        </p:nvSpPr>
        <p:spPr>
          <a:xfrm>
            <a:off x="5932905" y="4402221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867268-766A-4865-B6EE-456FE06EE716}"/>
              </a:ext>
            </a:extLst>
          </p:cNvPr>
          <p:cNvSpPr/>
          <p:nvPr/>
        </p:nvSpPr>
        <p:spPr>
          <a:xfrm>
            <a:off x="6280483" y="4415588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7" descr="Icon&#10;&#10;Description automatically generated">
            <a:extLst>
              <a:ext uri="{FF2B5EF4-FFF2-40B4-BE49-F238E27FC236}">
                <a16:creationId xmlns:a16="http://schemas.microsoft.com/office/drawing/2014/main" id="{70AF5FBD-1519-4911-9956-070CAEBC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20000">
            <a:off x="6149892" y="2502067"/>
            <a:ext cx="2298532" cy="2000918"/>
          </a:xfrm>
          <a:prstGeom prst="rect">
            <a:avLst/>
          </a:prstGeom>
        </p:spPr>
      </p:pic>
      <p:pic>
        <p:nvPicPr>
          <p:cNvPr id="28" name="Picture 28" descr="Icon&#10;&#10;Description automatically generated">
            <a:extLst>
              <a:ext uri="{FF2B5EF4-FFF2-40B4-BE49-F238E27FC236}">
                <a16:creationId xmlns:a16="http://schemas.microsoft.com/office/drawing/2014/main" id="{98C884D9-D537-4BA1-9F0D-7010C6796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8" t="399" r="131" b="93455"/>
          <a:stretch/>
        </p:blipFill>
        <p:spPr>
          <a:xfrm rot="-1980000" flipH="1">
            <a:off x="6146544" y="2394992"/>
            <a:ext cx="2134627" cy="111471"/>
          </a:xfrm>
          <a:prstGeom prst="rect">
            <a:avLst/>
          </a:prstGeom>
        </p:spPr>
      </p:pic>
      <p:pic>
        <p:nvPicPr>
          <p:cNvPr id="29" name="Picture 29" descr="Icon&#10;&#10;Description automatically generated">
            <a:extLst>
              <a:ext uri="{FF2B5EF4-FFF2-40B4-BE49-F238E27FC236}">
                <a16:creationId xmlns:a16="http://schemas.microsoft.com/office/drawing/2014/main" id="{21811034-28CE-4279-9331-295A91DA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" t="-102" r="303" b="85549"/>
          <a:stretch/>
        </p:blipFill>
        <p:spPr>
          <a:xfrm rot="9840000">
            <a:off x="6006582" y="4633062"/>
            <a:ext cx="2035226" cy="262009"/>
          </a:xfrm>
          <a:prstGeom prst="rect">
            <a:avLst/>
          </a:prstGeom>
        </p:spPr>
      </p:pic>
      <p:pic>
        <p:nvPicPr>
          <p:cNvPr id="30" name="Picture 30" descr="Icon&#10;&#10;Description automatically generated">
            <a:extLst>
              <a:ext uri="{FF2B5EF4-FFF2-40B4-BE49-F238E27FC236}">
                <a16:creationId xmlns:a16="http://schemas.microsoft.com/office/drawing/2014/main" id="{6D94717D-55EA-45C5-9056-D3B781F67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07" t="-1506" r="812" b="106"/>
          <a:stretch/>
        </p:blipFill>
        <p:spPr>
          <a:xfrm rot="14580000">
            <a:off x="6153230" y="1961775"/>
            <a:ext cx="198036" cy="1974703"/>
          </a:xfrm>
          <a:prstGeom prst="rect">
            <a:avLst/>
          </a:prstGeom>
        </p:spPr>
      </p:pic>
      <p:pic>
        <p:nvPicPr>
          <p:cNvPr id="31" name="Picture 31" descr="Icon&#10;&#10;Description automatically generated">
            <a:extLst>
              <a:ext uri="{FF2B5EF4-FFF2-40B4-BE49-F238E27FC236}">
                <a16:creationId xmlns:a16="http://schemas.microsoft.com/office/drawing/2014/main" id="{23747EE0-C957-49B3-A2CC-2F0F67002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9" t="49918" r="156" b="164"/>
          <a:stretch/>
        </p:blipFill>
        <p:spPr>
          <a:xfrm rot="12780000">
            <a:off x="6106976" y="2713102"/>
            <a:ext cx="1948685" cy="845350"/>
          </a:xfrm>
          <a:prstGeom prst="rect">
            <a:avLst/>
          </a:prstGeom>
        </p:spPr>
      </p:pic>
      <p:pic>
        <p:nvPicPr>
          <p:cNvPr id="34" name="Picture 34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A80B7BF5-B6F4-4957-AAEA-4FB5AC1C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7867397" y="3502192"/>
            <a:ext cx="2713623" cy="856247"/>
          </a:xfrm>
          <a:prstGeom prst="rect">
            <a:avLst/>
          </a:prstGeom>
        </p:spPr>
      </p:pic>
      <p:pic>
        <p:nvPicPr>
          <p:cNvPr id="35" name="Picture 27" descr="Icon&#10;&#10;Description automatically generated">
            <a:extLst>
              <a:ext uri="{FF2B5EF4-FFF2-40B4-BE49-F238E27FC236}">
                <a16:creationId xmlns:a16="http://schemas.microsoft.com/office/drawing/2014/main" id="{11E58F4D-270D-406E-8C53-5D24FA4A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0000">
            <a:off x="7099050" y="1967329"/>
            <a:ext cx="2298532" cy="2000918"/>
          </a:xfrm>
          <a:prstGeom prst="rect">
            <a:avLst/>
          </a:prstGeom>
        </p:spPr>
      </p:pic>
      <p:pic>
        <p:nvPicPr>
          <p:cNvPr id="36" name="Picture 27" descr="Icon&#10;&#10;Description automatically generated">
            <a:extLst>
              <a:ext uri="{FF2B5EF4-FFF2-40B4-BE49-F238E27FC236}">
                <a16:creationId xmlns:a16="http://schemas.microsoft.com/office/drawing/2014/main" id="{CA0B072E-5AC2-48DF-BC11-508764DD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5" t="51393" r="41" b="-178"/>
          <a:stretch/>
        </p:blipFill>
        <p:spPr>
          <a:xfrm rot="18060000" flipH="1">
            <a:off x="7009548" y="3354115"/>
            <a:ext cx="2176784" cy="963108"/>
          </a:xfrm>
          <a:prstGeom prst="rect">
            <a:avLst/>
          </a:prstGeom>
        </p:spPr>
      </p:pic>
      <p:pic>
        <p:nvPicPr>
          <p:cNvPr id="37" name="Picture 27" descr="Icon&#10;&#10;Description automatically generated">
            <a:extLst>
              <a:ext uri="{FF2B5EF4-FFF2-40B4-BE49-F238E27FC236}">
                <a16:creationId xmlns:a16="http://schemas.microsoft.com/office/drawing/2014/main" id="{49F56D91-C8D4-4971-9687-B248830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1" t="-16424" r="-1520" b="58234"/>
          <a:stretch/>
        </p:blipFill>
        <p:spPr>
          <a:xfrm rot="15300000">
            <a:off x="7336722" y="1601076"/>
            <a:ext cx="339464" cy="1164324"/>
          </a:xfrm>
          <a:prstGeom prst="rect">
            <a:avLst/>
          </a:prstGeom>
        </p:spPr>
      </p:pic>
      <p:pic>
        <p:nvPicPr>
          <p:cNvPr id="38" name="Picture 34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77E67577-88D5-43E9-971C-DA1556FE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9284449" y="2833771"/>
            <a:ext cx="2713623" cy="856247"/>
          </a:xfrm>
          <a:prstGeom prst="rect">
            <a:avLst/>
          </a:prstGeom>
        </p:spPr>
      </p:pic>
      <p:pic>
        <p:nvPicPr>
          <p:cNvPr id="39" name="Picture 29" descr="Icon&#10;&#10;Description automatically generated">
            <a:extLst>
              <a:ext uri="{FF2B5EF4-FFF2-40B4-BE49-F238E27FC236}">
                <a16:creationId xmlns:a16="http://schemas.microsoft.com/office/drawing/2014/main" id="{B76E2C90-20E2-4F73-8AE8-B141D469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" t="-102" r="303" b="85549"/>
          <a:stretch/>
        </p:blipFill>
        <p:spPr>
          <a:xfrm rot="9840000">
            <a:off x="8533213" y="3376430"/>
            <a:ext cx="2035226" cy="262009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98A87EC3-5FAF-47B7-A351-27FA49E81A7F}"/>
              </a:ext>
            </a:extLst>
          </p:cNvPr>
          <p:cNvSpPr/>
          <p:nvPr/>
        </p:nvSpPr>
        <p:spPr>
          <a:xfrm rot="-1680000">
            <a:off x="3968253" y="4756477"/>
            <a:ext cx="1229894" cy="49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5E7991-175C-4344-8F01-160DE6B3CB64}"/>
              </a:ext>
            </a:extLst>
          </p:cNvPr>
          <p:cNvSpPr txBox="1"/>
          <p:nvPr/>
        </p:nvSpPr>
        <p:spPr>
          <a:xfrm rot="19920000">
            <a:off x="3397346" y="4306707"/>
            <a:ext cx="25827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69C95"/>
                </a:solidFill>
              </a:rPr>
              <a:t>Hydrogen Flow</a:t>
            </a:r>
            <a:endParaRPr lang="en-US">
              <a:solidFill>
                <a:srgbClr val="A69C95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E0E62-9685-4E02-99DC-A28205FF63A3}"/>
              </a:ext>
            </a:extLst>
          </p:cNvPr>
          <p:cNvSpPr txBox="1"/>
          <p:nvPr/>
        </p:nvSpPr>
        <p:spPr>
          <a:xfrm>
            <a:off x="9867660" y="1967233"/>
            <a:ext cx="25827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B7B09C"/>
                </a:solidFill>
              </a:rPr>
              <a:t>Induction Coils</a:t>
            </a:r>
            <a:endParaRPr lang="en-US">
              <a:solidFill>
                <a:srgbClr val="B7B09C"/>
              </a:solidFill>
              <a:cs typeface="Calibri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D29F603A-82A1-4908-808B-15FDF902D676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4750280" cy="207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Existing test article design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Simulate nuclear heating - volumetric phenomenon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DD82C7E-00E2-4277-A603-F5D89B3EF952}"/>
              </a:ext>
            </a:extLst>
          </p:cNvPr>
          <p:cNvCxnSpPr/>
          <p:nvPr/>
        </p:nvCxnSpPr>
        <p:spPr>
          <a:xfrm flipH="1">
            <a:off x="10055727" y="2316747"/>
            <a:ext cx="462546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AD4158-3B5F-4035-A14A-08AD848D2B3F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38E0087-80EB-4D83-9EA6-FB645E60267E}"/>
              </a:ext>
            </a:extLst>
          </p:cNvPr>
          <p:cNvCxnSpPr/>
          <p:nvPr/>
        </p:nvCxnSpPr>
        <p:spPr>
          <a:xfrm flipH="1">
            <a:off x="5840496" y="4478254"/>
            <a:ext cx="2481180" cy="86092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8947964" cy="207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Simulate the conditions found at any length of test article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E35DF-22D1-4233-8868-EBBD7BAD0AC6}"/>
              </a:ext>
            </a:extLst>
          </p:cNvPr>
          <p:cNvSpPr/>
          <p:nvPr/>
        </p:nvSpPr>
        <p:spPr>
          <a:xfrm>
            <a:off x="1842169" y="3346116"/>
            <a:ext cx="6390104" cy="5748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CF53-57F6-4239-94C6-E5EAE1C69E3E}"/>
              </a:ext>
            </a:extLst>
          </p:cNvPr>
          <p:cNvCxnSpPr/>
          <p:nvPr/>
        </p:nvCxnSpPr>
        <p:spPr>
          <a:xfrm flipV="1">
            <a:off x="1837992" y="3529096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C7A19-AD7B-4C65-8E66-22796029D6DA}"/>
              </a:ext>
            </a:extLst>
          </p:cNvPr>
          <p:cNvCxnSpPr>
            <a:cxnSpLocks/>
          </p:cNvCxnSpPr>
          <p:nvPr/>
        </p:nvCxnSpPr>
        <p:spPr>
          <a:xfrm flipV="1">
            <a:off x="1837991" y="3702885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42647-038F-4E2A-8F02-A88817DC5817}"/>
              </a:ext>
            </a:extLst>
          </p:cNvPr>
          <p:cNvCxnSpPr/>
          <p:nvPr/>
        </p:nvCxnSpPr>
        <p:spPr>
          <a:xfrm flipV="1">
            <a:off x="1847182" y="3102476"/>
            <a:ext cx="6382084" cy="8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EEE880-DBE0-4189-9D77-0DA4F93D1518}"/>
              </a:ext>
            </a:extLst>
          </p:cNvPr>
          <p:cNvSpPr/>
          <p:nvPr/>
        </p:nvSpPr>
        <p:spPr>
          <a:xfrm>
            <a:off x="1867896" y="4813110"/>
            <a:ext cx="2259262" cy="521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FADC84-F202-478E-A684-D612D751573D}"/>
              </a:ext>
            </a:extLst>
          </p:cNvPr>
          <p:cNvCxnSpPr>
            <a:cxnSpLocks/>
          </p:cNvCxnSpPr>
          <p:nvPr/>
        </p:nvCxnSpPr>
        <p:spPr>
          <a:xfrm flipV="1">
            <a:off x="1863719" y="4955983"/>
            <a:ext cx="2256234" cy="287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7B6E-3C29-488A-A6CA-FB48470CFC00}"/>
              </a:ext>
            </a:extLst>
          </p:cNvPr>
          <p:cNvCxnSpPr>
            <a:cxnSpLocks/>
          </p:cNvCxnSpPr>
          <p:nvPr/>
        </p:nvCxnSpPr>
        <p:spPr>
          <a:xfrm flipV="1">
            <a:off x="1863718" y="5143142"/>
            <a:ext cx="225926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1BB257-D924-4A4B-889B-01208C997DBC}"/>
              </a:ext>
            </a:extLst>
          </p:cNvPr>
          <p:cNvCxnSpPr>
            <a:cxnSpLocks/>
          </p:cNvCxnSpPr>
          <p:nvPr/>
        </p:nvCxnSpPr>
        <p:spPr>
          <a:xfrm flipV="1">
            <a:off x="1859541" y="4596207"/>
            <a:ext cx="2251242" cy="8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46B53A-FEC6-4B96-ACAC-E0EFA5A2E2C7}"/>
              </a:ext>
            </a:extLst>
          </p:cNvPr>
          <p:cNvSpPr txBox="1"/>
          <p:nvPr/>
        </p:nvSpPr>
        <p:spPr>
          <a:xfrm>
            <a:off x="4671762" y="280018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50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0458E-257B-4711-9F74-038E592CFB1E}"/>
              </a:ext>
            </a:extLst>
          </p:cNvPr>
          <p:cNvSpPr txBox="1"/>
          <p:nvPr/>
        </p:nvSpPr>
        <p:spPr>
          <a:xfrm>
            <a:off x="2555516" y="427348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20 inches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5537A4-8F81-4DDA-BC53-B305540EEE11}"/>
              </a:ext>
            </a:extLst>
          </p:cNvPr>
          <p:cNvCxnSpPr/>
          <p:nvPr/>
        </p:nvCxnSpPr>
        <p:spPr>
          <a:xfrm flipV="1">
            <a:off x="5835985" y="4056647"/>
            <a:ext cx="5348" cy="127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18295A-B3F5-495F-821B-5E83B886050E}"/>
              </a:ext>
            </a:extLst>
          </p:cNvPr>
          <p:cNvCxnSpPr>
            <a:cxnSpLocks/>
          </p:cNvCxnSpPr>
          <p:nvPr/>
        </p:nvCxnSpPr>
        <p:spPr>
          <a:xfrm flipV="1">
            <a:off x="5835984" y="5326646"/>
            <a:ext cx="2531979" cy="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0798-DE6C-43CE-9114-E3098F749A98}"/>
              </a:ext>
            </a:extLst>
          </p:cNvPr>
          <p:cNvSpPr txBox="1"/>
          <p:nvPr/>
        </p:nvSpPr>
        <p:spPr>
          <a:xfrm>
            <a:off x="6102182" y="550060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Temperature(K)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A1ED0-553A-4ED1-92FA-498D994D4502}"/>
              </a:ext>
            </a:extLst>
          </p:cNvPr>
          <p:cNvSpPr txBox="1"/>
          <p:nvPr/>
        </p:nvSpPr>
        <p:spPr>
          <a:xfrm rot="16200000">
            <a:off x="4297444" y="373597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Distance (in)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C653652-1441-4986-83E5-F987D9A97AB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8B73B-66BF-45D8-B78D-8FD459B14FC1}"/>
              </a:ext>
            </a:extLst>
          </p:cNvPr>
          <p:cNvSpPr txBox="1"/>
          <p:nvPr/>
        </p:nvSpPr>
        <p:spPr>
          <a:xfrm>
            <a:off x="2055083" y="392161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  <a:cs typeface="Calibri"/>
              </a:rPr>
              <a:t>Standard Uranium core size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7C824A-EF2A-4E95-85E3-6A5A0F8464B9}"/>
              </a:ext>
            </a:extLst>
          </p:cNvPr>
          <p:cNvSpPr txBox="1"/>
          <p:nvPr/>
        </p:nvSpPr>
        <p:spPr>
          <a:xfrm>
            <a:off x="1983195" y="531622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</a:rPr>
              <a:t>NTREES test article size</a:t>
            </a:r>
            <a:endParaRPr lang="en-US" sz="1600" b="1">
              <a:solidFill>
                <a:srgbClr val="A69C9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97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Objective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CEE531-3654-4BC3-B152-78395B2F3DC4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Provide independent control and feedback of hydrogen inlet temperature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Robust functionality that can withstand harsh and time varying conditions 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Integrate with existing system with minimal negative effects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6E6C51-FB69-4F84-BDC8-A1032D9C5B4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Application>Microsoft Office PowerPoint</Application>
  <PresentationFormat>Widescreen</PresentationFormat>
  <Slides>15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Team 514: Hydrogen Pre-Heater in the Nuclear Thermal  Rocket Simulation</vt:lpstr>
      <vt:lpstr>Team Introductions</vt:lpstr>
      <vt:lpstr>Sponsor and Advisor</vt:lpstr>
      <vt:lpstr>Project Background</vt:lpstr>
      <vt:lpstr>Project Background</vt:lpstr>
      <vt:lpstr>Project Background</vt:lpstr>
      <vt:lpstr>Project Background</vt:lpstr>
      <vt:lpstr>Project Background</vt:lpstr>
      <vt:lpstr>Objective</vt:lpstr>
      <vt:lpstr>Scope</vt:lpstr>
      <vt:lpstr>Markets</vt:lpstr>
      <vt:lpstr>Customer Needs</vt:lpstr>
      <vt:lpstr>Functional Decomp</vt:lpstr>
      <vt:lpstr>Hierarchy Chart</vt:lpstr>
      <vt:lpstr>Cross-Reference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revision>1</cp:revision>
  <dcterms:created xsi:type="dcterms:W3CDTF">2019-02-05T17:04:43Z</dcterms:created>
  <dcterms:modified xsi:type="dcterms:W3CDTF">2020-10-22T20:39:30Z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