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9" r:id="rId5"/>
  </p:sldMasterIdLst>
  <p:notesMasterIdLst>
    <p:notesMasterId r:id="rId88"/>
  </p:notesMasterIdLst>
  <p:handoutMasterIdLst>
    <p:handoutMasterId r:id="rId89"/>
  </p:handoutMasterIdLst>
  <p:sldIdLst>
    <p:sldId id="257" r:id="rId6"/>
    <p:sldId id="259" r:id="rId7"/>
    <p:sldId id="260" r:id="rId8"/>
    <p:sldId id="261" r:id="rId9"/>
    <p:sldId id="313" r:id="rId10"/>
    <p:sldId id="344" r:id="rId11"/>
    <p:sldId id="334" r:id="rId12"/>
    <p:sldId id="315" r:id="rId13"/>
    <p:sldId id="356" r:id="rId14"/>
    <p:sldId id="366" r:id="rId15"/>
    <p:sldId id="358" r:id="rId16"/>
    <p:sldId id="359" r:id="rId17"/>
    <p:sldId id="360" r:id="rId18"/>
    <p:sldId id="361" r:id="rId19"/>
    <p:sldId id="362" r:id="rId20"/>
    <p:sldId id="363" r:id="rId21"/>
    <p:sldId id="314" r:id="rId22"/>
    <p:sldId id="318" r:id="rId23"/>
    <p:sldId id="319" r:id="rId24"/>
    <p:sldId id="320" r:id="rId25"/>
    <p:sldId id="321" r:id="rId26"/>
    <p:sldId id="327" r:id="rId27"/>
    <p:sldId id="301" r:id="rId28"/>
    <p:sldId id="349" r:id="rId29"/>
    <p:sldId id="355" r:id="rId30"/>
    <p:sldId id="350" r:id="rId31"/>
    <p:sldId id="354" r:id="rId32"/>
    <p:sldId id="365" r:id="rId33"/>
    <p:sldId id="364" r:id="rId34"/>
    <p:sldId id="305" r:id="rId35"/>
    <p:sldId id="306" r:id="rId36"/>
    <p:sldId id="317" r:id="rId37"/>
    <p:sldId id="322" r:id="rId38"/>
    <p:sldId id="324" r:id="rId39"/>
    <p:sldId id="323" r:id="rId40"/>
    <p:sldId id="328" r:id="rId41"/>
    <p:sldId id="333" r:id="rId42"/>
    <p:sldId id="332" r:id="rId43"/>
    <p:sldId id="312" r:id="rId44"/>
    <p:sldId id="329" r:id="rId45"/>
    <p:sldId id="330" r:id="rId46"/>
    <p:sldId id="331" r:id="rId47"/>
    <p:sldId id="300" r:id="rId48"/>
    <p:sldId id="316" r:id="rId49"/>
    <p:sldId id="299" r:id="rId50"/>
    <p:sldId id="298" r:id="rId51"/>
    <p:sldId id="297" r:id="rId52"/>
    <p:sldId id="296" r:id="rId53"/>
    <p:sldId id="295" r:id="rId54"/>
    <p:sldId id="294" r:id="rId55"/>
    <p:sldId id="293" r:id="rId56"/>
    <p:sldId id="292" r:id="rId57"/>
    <p:sldId id="291" r:id="rId58"/>
    <p:sldId id="290" r:id="rId59"/>
    <p:sldId id="289" r:id="rId60"/>
    <p:sldId id="288" r:id="rId61"/>
    <p:sldId id="287" r:id="rId62"/>
    <p:sldId id="286" r:id="rId63"/>
    <p:sldId id="285" r:id="rId64"/>
    <p:sldId id="284" r:id="rId65"/>
    <p:sldId id="283" r:id="rId66"/>
    <p:sldId id="282" r:id="rId67"/>
    <p:sldId id="281" r:id="rId68"/>
    <p:sldId id="280" r:id="rId69"/>
    <p:sldId id="279" r:id="rId70"/>
    <p:sldId id="278" r:id="rId71"/>
    <p:sldId id="277" r:id="rId72"/>
    <p:sldId id="276" r:id="rId73"/>
    <p:sldId id="275" r:id="rId74"/>
    <p:sldId id="274" r:id="rId75"/>
    <p:sldId id="273" r:id="rId76"/>
    <p:sldId id="272" r:id="rId77"/>
    <p:sldId id="271" r:id="rId78"/>
    <p:sldId id="270" r:id="rId79"/>
    <p:sldId id="269" r:id="rId80"/>
    <p:sldId id="268" r:id="rId81"/>
    <p:sldId id="267" r:id="rId82"/>
    <p:sldId id="266" r:id="rId83"/>
    <p:sldId id="265" r:id="rId84"/>
    <p:sldId id="264" r:id="rId85"/>
    <p:sldId id="308" r:id="rId86"/>
    <p:sldId id="30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B4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34C2B-B957-4A04-421B-CCD27532220B}" v="11" dt="2021-01-20T22:59:02.377"/>
    <p1510:client id="{39A6B181-FCF2-50E6-236E-D1CDD5036C02}" v="56" dt="2021-01-20T22:29:28.610"/>
    <p1510:client id="{3F097C19-CF5A-EF09-6DE0-1F49C7D71782}" v="1" dt="2021-01-20T22:57:01.137"/>
    <p1510:client id="{44899802-20FF-6412-C444-835458F1C5A4}" v="142" dt="2021-01-20T18:52:24.054"/>
    <p1510:client id="{4F0D1170-8922-4F1D-AC89-02AE3C34D0AE}" v="654" dt="2021-01-20T23:42:39.077"/>
    <p1510:client id="{4F4AE044-C996-81AA-4968-E4316D179A9F}" v="220" dt="2021-01-20T22:26:20.500"/>
    <p1510:client id="{5DAE5A3F-023D-594D-7370-03F3B7EE1330}" v="790" dt="2021-01-21T03:59:45.976"/>
    <p1510:client id="{8AAA7369-AA70-0E51-E49D-55535E2894C2}" v="44" dt="2021-01-21T03:48:49.944"/>
    <p1510:client id="{B08ED890-7B15-57F0-F701-99AB9F6A4CAC}" v="72" dt="2021-01-20T22:44:37.768"/>
    <p1510:client id="{CECB26B7-C241-986E-44DF-962F3DA8CFCE}" v="697" dt="2021-01-20T22:17:52.318"/>
    <p1510:client id="{D43518E7-6008-C162-C92C-3B6743AD2256}" v="64" dt="2021-01-20T17:32:08.784"/>
    <p1510:client id="{E785E576-DF39-723F-3515-C2DCDB866558}" v="539" dt="2021-01-21T00:47:17.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94659"/>
  </p:normalViewPr>
  <p:slideViewPr>
    <p:cSldViewPr snapToGrid="0">
      <p:cViewPr>
        <p:scale>
          <a:sx n="92" d="100"/>
          <a:sy n="92" d="100"/>
        </p:scale>
        <p:origin x="77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94" Type="http://schemas.microsoft.com/office/2016/11/relationships/changesInfo" Target="changesInfos/changesInfo1.xml"/><Relationship Id="rId95" Type="http://schemas.microsoft.com/office/2015/10/relationships/revisionInfo" Target="revisionInfo.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Harvey" userId="S::tah16c@my.fsu.edu::b8f97a8a-9f5e-4059-86f4-71b2f7feaf08" providerId="AD" clId="Web-{92B5EF00-CC7B-49C3-883D-C80AA31A1AC1}"/>
    <pc:docChg chg="addSld modSld">
      <pc:chgData name="Taylor Harvey" userId="S::tah16c@my.fsu.edu::b8f97a8a-9f5e-4059-86f4-71b2f7feaf08" providerId="AD" clId="Web-{92B5EF00-CC7B-49C3-883D-C80AA31A1AC1}" dt="2021-01-19T23:13:05.957" v="805" actId="1076"/>
      <pc:docMkLst>
        <pc:docMk/>
      </pc:docMkLst>
      <pc:sldChg chg="addSp delSp modSp">
        <pc:chgData name="Taylor Harvey" userId="S::tah16c@my.fsu.edu::b8f97a8a-9f5e-4059-86f4-71b2f7feaf08" providerId="AD" clId="Web-{92B5EF00-CC7B-49C3-883D-C80AA31A1AC1}" dt="2021-01-19T21:46:20.819" v="27" actId="20577"/>
        <pc:sldMkLst>
          <pc:docMk/>
          <pc:sldMk cId="3672076963" sldId="301"/>
        </pc:sldMkLst>
        <pc:spChg chg="add del mod">
          <ac:chgData name="Taylor Harvey" userId="S::tah16c@my.fsu.edu::b8f97a8a-9f5e-4059-86f4-71b2f7feaf08" providerId="AD" clId="Web-{92B5EF00-CC7B-49C3-883D-C80AA31A1AC1}" dt="2021-01-19T21:46:05.475" v="3"/>
          <ac:spMkLst>
            <pc:docMk/>
            <pc:sldMk cId="3672076963" sldId="301"/>
            <ac:spMk id="4" creationId="{10E152C6-C2AA-468B-89CF-A8B31010BDA2}"/>
          </ac:spMkLst>
        </pc:spChg>
        <pc:spChg chg="add mod">
          <ac:chgData name="Taylor Harvey" userId="S::tah16c@my.fsu.edu::b8f97a8a-9f5e-4059-86f4-71b2f7feaf08" providerId="AD" clId="Web-{92B5EF00-CC7B-49C3-883D-C80AA31A1AC1}" dt="2021-01-19T21:46:20.819" v="27" actId="20577"/>
          <ac:spMkLst>
            <pc:docMk/>
            <pc:sldMk cId="3672076963" sldId="301"/>
            <ac:spMk id="6" creationId="{715221C7-DFD5-4C54-9FF9-4D8E3C6C0E0E}"/>
          </ac:spMkLst>
        </pc:spChg>
      </pc:sldChg>
      <pc:sldChg chg="addSp delSp modSp">
        <pc:chgData name="Taylor Harvey" userId="S::tah16c@my.fsu.edu::b8f97a8a-9f5e-4059-86f4-71b2f7feaf08" providerId="AD" clId="Web-{92B5EF00-CC7B-49C3-883D-C80AA31A1AC1}" dt="2021-01-19T21:48:36.588" v="46" actId="20577"/>
        <pc:sldMkLst>
          <pc:docMk/>
          <pc:sldMk cId="1909683476" sldId="302"/>
        </pc:sldMkLst>
        <pc:spChg chg="add mod">
          <ac:chgData name="Taylor Harvey" userId="S::tah16c@my.fsu.edu::b8f97a8a-9f5e-4059-86f4-71b2f7feaf08" providerId="AD" clId="Web-{92B5EF00-CC7B-49C3-883D-C80AA31A1AC1}" dt="2021-01-19T21:48:36.588" v="46" actId="20577"/>
          <ac:spMkLst>
            <pc:docMk/>
            <pc:sldMk cId="1909683476" sldId="302"/>
            <ac:spMk id="5" creationId="{DE363B24-1FB4-4DE9-949A-1ED8D0EC4583}"/>
          </ac:spMkLst>
        </pc:spChg>
        <pc:spChg chg="add del mod">
          <ac:chgData name="Taylor Harvey" userId="S::tah16c@my.fsu.edu::b8f97a8a-9f5e-4059-86f4-71b2f7feaf08" providerId="AD" clId="Web-{92B5EF00-CC7B-49C3-883D-C80AA31A1AC1}" dt="2021-01-19T21:48:28.666" v="32"/>
          <ac:spMkLst>
            <pc:docMk/>
            <pc:sldMk cId="1909683476" sldId="302"/>
            <ac:spMk id="7" creationId="{55D25B37-D9B3-4A62-A84F-3F669F027418}"/>
          </ac:spMkLst>
        </pc:spChg>
      </pc:sldChg>
      <pc:sldChg chg="addSp modSp">
        <pc:chgData name="Taylor Harvey" userId="S::tah16c@my.fsu.edu::b8f97a8a-9f5e-4059-86f4-71b2f7feaf08" providerId="AD" clId="Web-{92B5EF00-CC7B-49C3-883D-C80AA31A1AC1}" dt="2021-01-19T22:35:05.651" v="714" actId="1076"/>
        <pc:sldMkLst>
          <pc:docMk/>
          <pc:sldMk cId="2347618090" sldId="303"/>
        </pc:sldMkLst>
        <pc:spChg chg="add mod">
          <ac:chgData name="Taylor Harvey" userId="S::tah16c@my.fsu.edu::b8f97a8a-9f5e-4059-86f4-71b2f7feaf08" providerId="AD" clId="Web-{92B5EF00-CC7B-49C3-883D-C80AA31A1AC1}" dt="2021-01-19T22:34:57.291" v="713" actId="20577"/>
          <ac:spMkLst>
            <pc:docMk/>
            <pc:sldMk cId="2347618090" sldId="303"/>
            <ac:spMk id="5" creationId="{7CE0F1FF-0A60-429D-9758-7D870C2667A1}"/>
          </ac:spMkLst>
        </pc:spChg>
        <pc:spChg chg="add mod">
          <ac:chgData name="Taylor Harvey" userId="S::tah16c@my.fsu.edu::b8f97a8a-9f5e-4059-86f4-71b2f7feaf08" providerId="AD" clId="Web-{92B5EF00-CC7B-49C3-883D-C80AA31A1AC1}" dt="2021-01-19T22:35:05.651" v="714" actId="1076"/>
          <ac:spMkLst>
            <pc:docMk/>
            <pc:sldMk cId="2347618090" sldId="303"/>
            <ac:spMk id="9" creationId="{9A43E04F-4466-4B78-B132-E36C9E71C0A0}"/>
          </ac:spMkLst>
        </pc:spChg>
        <pc:picChg chg="add mod">
          <ac:chgData name="Taylor Harvey" userId="S::tah16c@my.fsu.edu::b8f97a8a-9f5e-4059-86f4-71b2f7feaf08" providerId="AD" clId="Web-{92B5EF00-CC7B-49C3-883D-C80AA31A1AC1}" dt="2021-01-19T22:33:25.086" v="603" actId="1076"/>
          <ac:picMkLst>
            <pc:docMk/>
            <pc:sldMk cId="2347618090" sldId="303"/>
            <ac:picMk id="8" creationId="{F03B20C7-84EB-4114-ADAE-A51C8B16DCF0}"/>
          </ac:picMkLst>
        </pc:picChg>
      </pc:sldChg>
      <pc:sldChg chg="addSp modSp">
        <pc:chgData name="Taylor Harvey" userId="S::tah16c@my.fsu.edu::b8f97a8a-9f5e-4059-86f4-71b2f7feaf08" providerId="AD" clId="Web-{92B5EF00-CC7B-49C3-883D-C80AA31A1AC1}" dt="2021-01-19T22:00:51.226" v="218" actId="1076"/>
        <pc:sldMkLst>
          <pc:docMk/>
          <pc:sldMk cId="2803258645" sldId="305"/>
        </pc:sldMkLst>
        <pc:spChg chg="mod">
          <ac:chgData name="Taylor Harvey" userId="S::tah16c@my.fsu.edu::b8f97a8a-9f5e-4059-86f4-71b2f7feaf08" providerId="AD" clId="Web-{92B5EF00-CC7B-49C3-883D-C80AA31A1AC1}" dt="2021-01-19T22:00:39.772" v="215" actId="20577"/>
          <ac:spMkLst>
            <pc:docMk/>
            <pc:sldMk cId="2803258645" sldId="305"/>
            <ac:spMk id="3" creationId="{13AE93B6-D163-49EF-A5C7-F8AD8FE1A894}"/>
          </ac:spMkLst>
        </pc:spChg>
        <pc:grpChg chg="add mod">
          <ac:chgData name="Taylor Harvey" userId="S::tah16c@my.fsu.edu::b8f97a8a-9f5e-4059-86f4-71b2f7feaf08" providerId="AD" clId="Web-{92B5EF00-CC7B-49C3-883D-C80AA31A1AC1}" dt="2021-01-19T22:00:42.991" v="216" actId="1076"/>
          <ac:grpSpMkLst>
            <pc:docMk/>
            <pc:sldMk cId="2803258645" sldId="305"/>
            <ac:grpSpMk id="10" creationId="{C262983D-5F66-468E-B322-C59C34EB6CEE}"/>
          </ac:grpSpMkLst>
        </pc:grpChg>
        <pc:grpChg chg="add mod">
          <ac:chgData name="Taylor Harvey" userId="S::tah16c@my.fsu.edu::b8f97a8a-9f5e-4059-86f4-71b2f7feaf08" providerId="AD" clId="Web-{92B5EF00-CC7B-49C3-883D-C80AA31A1AC1}" dt="2021-01-19T22:00:51.226" v="218" actId="1076"/>
          <ac:grpSpMkLst>
            <pc:docMk/>
            <pc:sldMk cId="2803258645" sldId="305"/>
            <ac:grpSpMk id="11" creationId="{4928DCB6-9BB6-4C21-87F0-826F1317946A}"/>
          </ac:grpSpMkLst>
        </pc:grpChg>
      </pc:sldChg>
      <pc:sldChg chg="addSp modSp">
        <pc:chgData name="Taylor Harvey" userId="S::tah16c@my.fsu.edu::b8f97a8a-9f5e-4059-86f4-71b2f7feaf08" providerId="AD" clId="Web-{92B5EF00-CC7B-49C3-883D-C80AA31A1AC1}" dt="2021-01-19T22:42:42.865" v="785" actId="1076"/>
        <pc:sldMkLst>
          <pc:docMk/>
          <pc:sldMk cId="1620012671" sldId="306"/>
        </pc:sldMkLst>
        <pc:spChg chg="mod">
          <ac:chgData name="Taylor Harvey" userId="S::tah16c@my.fsu.edu::b8f97a8a-9f5e-4059-86f4-71b2f7feaf08" providerId="AD" clId="Web-{92B5EF00-CC7B-49C3-883D-C80AA31A1AC1}" dt="2021-01-19T22:41:59.067" v="782" actId="20577"/>
          <ac:spMkLst>
            <pc:docMk/>
            <pc:sldMk cId="1620012671" sldId="306"/>
            <ac:spMk id="3" creationId="{13AE93B6-D163-49EF-A5C7-F8AD8FE1A894}"/>
          </ac:spMkLst>
        </pc:spChg>
        <pc:picChg chg="add mod">
          <ac:chgData name="Taylor Harvey" userId="S::tah16c@my.fsu.edu::b8f97a8a-9f5e-4059-86f4-71b2f7feaf08" providerId="AD" clId="Web-{92B5EF00-CC7B-49C3-883D-C80AA31A1AC1}" dt="2021-01-19T22:15:14.169" v="407" actId="14100"/>
          <ac:picMkLst>
            <pc:docMk/>
            <pc:sldMk cId="1620012671" sldId="306"/>
            <ac:picMk id="6" creationId="{F4606DE0-1682-4AB9-93BF-1A29C631295E}"/>
          </ac:picMkLst>
        </pc:picChg>
        <pc:picChg chg="add mod">
          <ac:chgData name="Taylor Harvey" userId="S::tah16c@my.fsu.edu::b8f97a8a-9f5e-4059-86f4-71b2f7feaf08" providerId="AD" clId="Web-{92B5EF00-CC7B-49C3-883D-C80AA31A1AC1}" dt="2021-01-19T22:21:28.803" v="530" actId="1076"/>
          <ac:picMkLst>
            <pc:docMk/>
            <pc:sldMk cId="1620012671" sldId="306"/>
            <ac:picMk id="7" creationId="{A1805B07-18A9-4013-8410-2F06C4B615F6}"/>
          </ac:picMkLst>
        </pc:picChg>
        <pc:picChg chg="add mod">
          <ac:chgData name="Taylor Harvey" userId="S::tah16c@my.fsu.edu::b8f97a8a-9f5e-4059-86f4-71b2f7feaf08" providerId="AD" clId="Web-{92B5EF00-CC7B-49C3-883D-C80AA31A1AC1}" dt="2021-01-19T22:29:45.596" v="601" actId="1076"/>
          <ac:picMkLst>
            <pc:docMk/>
            <pc:sldMk cId="1620012671" sldId="306"/>
            <ac:picMk id="8" creationId="{CB2792B0-D04F-4DE9-9B06-A471B9C6F59E}"/>
          </ac:picMkLst>
        </pc:picChg>
        <pc:picChg chg="add mod">
          <ac:chgData name="Taylor Harvey" userId="S::tah16c@my.fsu.edu::b8f97a8a-9f5e-4059-86f4-71b2f7feaf08" providerId="AD" clId="Web-{92B5EF00-CC7B-49C3-883D-C80AA31A1AC1}" dt="2021-01-19T22:42:42.865" v="785" actId="1076"/>
          <ac:picMkLst>
            <pc:docMk/>
            <pc:sldMk cId="1620012671" sldId="306"/>
            <ac:picMk id="9" creationId="{04FA720D-C288-49CB-AF72-C043FD83A6E7}"/>
          </ac:picMkLst>
        </pc:picChg>
      </pc:sldChg>
      <pc:sldChg chg="modSp new">
        <pc:chgData name="Taylor Harvey" userId="S::tah16c@my.fsu.edu::b8f97a8a-9f5e-4059-86f4-71b2f7feaf08" providerId="AD" clId="Web-{92B5EF00-CC7B-49C3-883D-C80AA31A1AC1}" dt="2021-01-19T22:10:44.959" v="290" actId="20577"/>
        <pc:sldMkLst>
          <pc:docMk/>
          <pc:sldMk cId="1765130901" sldId="309"/>
        </pc:sldMkLst>
        <pc:spChg chg="mod">
          <ac:chgData name="Taylor Harvey" userId="S::tah16c@my.fsu.edu::b8f97a8a-9f5e-4059-86f4-71b2f7feaf08" providerId="AD" clId="Web-{92B5EF00-CC7B-49C3-883D-C80AA31A1AC1}" dt="2021-01-19T22:10:44.959" v="290" actId="20577"/>
          <ac:spMkLst>
            <pc:docMk/>
            <pc:sldMk cId="1765130901" sldId="309"/>
            <ac:spMk id="2" creationId="{FED9D6FF-C4D8-418D-BC47-6C6D12457E66}"/>
          </ac:spMkLst>
        </pc:spChg>
      </pc:sldChg>
      <pc:sldChg chg="new">
        <pc:chgData name="Taylor Harvey" userId="S::tah16c@my.fsu.edu::b8f97a8a-9f5e-4059-86f4-71b2f7feaf08" providerId="AD" clId="Web-{92B5EF00-CC7B-49C3-883D-C80AA31A1AC1}" dt="2021-01-19T21:55:35.537" v="120"/>
        <pc:sldMkLst>
          <pc:docMk/>
          <pc:sldMk cId="1667761241" sldId="310"/>
        </pc:sldMkLst>
      </pc:sldChg>
      <pc:sldChg chg="new">
        <pc:chgData name="Taylor Harvey" userId="S::tah16c@my.fsu.edu::b8f97a8a-9f5e-4059-86f4-71b2f7feaf08" providerId="AD" clId="Web-{92B5EF00-CC7B-49C3-883D-C80AA31A1AC1}" dt="2021-01-19T21:55:40.795" v="121"/>
        <pc:sldMkLst>
          <pc:docMk/>
          <pc:sldMk cId="281453340" sldId="311"/>
        </pc:sldMkLst>
      </pc:sldChg>
      <pc:sldChg chg="modSp new">
        <pc:chgData name="Taylor Harvey" userId="S::tah16c@my.fsu.edu::b8f97a8a-9f5e-4059-86f4-71b2f7feaf08" providerId="AD" clId="Web-{92B5EF00-CC7B-49C3-883D-C80AA31A1AC1}" dt="2021-01-19T21:55:55.743" v="128" actId="20577"/>
        <pc:sldMkLst>
          <pc:docMk/>
          <pc:sldMk cId="2413501785" sldId="312"/>
        </pc:sldMkLst>
        <pc:spChg chg="mod">
          <ac:chgData name="Taylor Harvey" userId="S::tah16c@my.fsu.edu::b8f97a8a-9f5e-4059-86f4-71b2f7feaf08" providerId="AD" clId="Web-{92B5EF00-CC7B-49C3-883D-C80AA31A1AC1}" dt="2021-01-19T21:55:55.743" v="128" actId="20577"/>
          <ac:spMkLst>
            <pc:docMk/>
            <pc:sldMk cId="2413501785" sldId="312"/>
            <ac:spMk id="2" creationId="{384E250C-80E6-4B12-BC8B-0EC07C015E17}"/>
          </ac:spMkLst>
        </pc:spChg>
      </pc:sldChg>
      <pc:sldChg chg="modSp">
        <pc:chgData name="Taylor Harvey" userId="S::tah16c@my.fsu.edu::b8f97a8a-9f5e-4059-86f4-71b2f7feaf08" providerId="AD" clId="Web-{92B5EF00-CC7B-49C3-883D-C80AA31A1AC1}" dt="2021-01-19T23:13:05.957" v="805" actId="1076"/>
        <pc:sldMkLst>
          <pc:docMk/>
          <pc:sldMk cId="1503428821" sldId="315"/>
        </pc:sldMkLst>
        <pc:spChg chg="mod">
          <ac:chgData name="Taylor Harvey" userId="S::tah16c@my.fsu.edu::b8f97a8a-9f5e-4059-86f4-71b2f7feaf08" providerId="AD" clId="Web-{92B5EF00-CC7B-49C3-883D-C80AA31A1AC1}" dt="2021-01-19T23:12:53.066" v="801" actId="1076"/>
          <ac:spMkLst>
            <pc:docMk/>
            <pc:sldMk cId="1503428821" sldId="315"/>
            <ac:spMk id="2" creationId="{329258D2-A29C-497B-9603-9948B4EF197C}"/>
          </ac:spMkLst>
        </pc:spChg>
        <pc:picChg chg="mod">
          <ac:chgData name="Taylor Harvey" userId="S::tah16c@my.fsu.edu::b8f97a8a-9f5e-4059-86f4-71b2f7feaf08" providerId="AD" clId="Web-{92B5EF00-CC7B-49C3-883D-C80AA31A1AC1}" dt="2021-01-19T23:13:05.957" v="805" actId="1076"/>
          <ac:picMkLst>
            <pc:docMk/>
            <pc:sldMk cId="1503428821" sldId="315"/>
            <ac:picMk id="8" creationId="{F00168F3-DC2C-4DD2-99BB-F96731D9386E}"/>
          </ac:picMkLst>
        </pc:picChg>
        <pc:picChg chg="mod">
          <ac:chgData name="Taylor Harvey" userId="S::tah16c@my.fsu.edu::b8f97a8a-9f5e-4059-86f4-71b2f7feaf08" providerId="AD" clId="Web-{92B5EF00-CC7B-49C3-883D-C80AA31A1AC1}" dt="2021-01-19T23:12:56.488" v="802" actId="1076"/>
          <ac:picMkLst>
            <pc:docMk/>
            <pc:sldMk cId="1503428821" sldId="315"/>
            <ac:picMk id="10" creationId="{48B984A2-A7D9-44AA-9907-84E54C8BFFE8}"/>
          </ac:picMkLst>
        </pc:picChg>
        <pc:picChg chg="mod">
          <ac:chgData name="Taylor Harvey" userId="S::tah16c@my.fsu.edu::b8f97a8a-9f5e-4059-86f4-71b2f7feaf08" providerId="AD" clId="Web-{92B5EF00-CC7B-49C3-883D-C80AA31A1AC1}" dt="2021-01-19T23:12:58.894" v="803" actId="1076"/>
          <ac:picMkLst>
            <pc:docMk/>
            <pc:sldMk cId="1503428821" sldId="315"/>
            <ac:picMk id="12" creationId="{CD9D6A90-91BB-4934-9A37-DC60096726E7}"/>
          </ac:picMkLst>
        </pc:picChg>
        <pc:picChg chg="mod">
          <ac:chgData name="Taylor Harvey" userId="S::tah16c@my.fsu.edu::b8f97a8a-9f5e-4059-86f4-71b2f7feaf08" providerId="AD" clId="Web-{92B5EF00-CC7B-49C3-883D-C80AA31A1AC1}" dt="2021-01-19T23:12:47.644" v="800" actId="1076"/>
          <ac:picMkLst>
            <pc:docMk/>
            <pc:sldMk cId="1503428821" sldId="315"/>
            <ac:picMk id="13" creationId="{9BCFA7C9-D60F-4BF3-84D9-2577041042B1}"/>
          </ac:picMkLst>
        </pc:picChg>
        <pc:picChg chg="mod">
          <ac:chgData name="Taylor Harvey" userId="S::tah16c@my.fsu.edu::b8f97a8a-9f5e-4059-86f4-71b2f7feaf08" providerId="AD" clId="Web-{92B5EF00-CC7B-49C3-883D-C80AA31A1AC1}" dt="2021-01-19T23:13:03.144" v="804" actId="1076"/>
          <ac:picMkLst>
            <pc:docMk/>
            <pc:sldMk cId="1503428821" sldId="315"/>
            <ac:picMk id="16" creationId="{F33D45B1-F441-4FB3-97A7-C08E8ED07685}"/>
          </ac:picMkLst>
        </pc:picChg>
      </pc:sldChg>
    </pc:docChg>
  </pc:docChgLst>
  <pc:docChgLst>
    <pc:chgData name="Peter Watson" userId="d9a48605-839d-415b-9f19-0ab819bd22a8" providerId="ADAL" clId="{4F0D1170-8922-4F1D-AC89-02AE3C34D0AE}"/>
    <pc:docChg chg="undo custSel mod addSld delSld modSld">
      <pc:chgData name="Peter Watson" userId="d9a48605-839d-415b-9f19-0ab819bd22a8" providerId="ADAL" clId="{4F0D1170-8922-4F1D-AC89-02AE3C34D0AE}" dt="2021-01-20T23:42:39.076" v="647" actId="1076"/>
      <pc:docMkLst>
        <pc:docMk/>
      </pc:docMkLst>
      <pc:sldChg chg="addSp delSp modSp mod">
        <pc:chgData name="Peter Watson" userId="d9a48605-839d-415b-9f19-0ab819bd22a8" providerId="ADAL" clId="{4F0D1170-8922-4F1D-AC89-02AE3C34D0AE}" dt="2021-01-20T23:31:09.840" v="590" actId="1076"/>
        <pc:sldMkLst>
          <pc:docMk/>
          <pc:sldMk cId="3672076963" sldId="301"/>
        </pc:sldMkLst>
        <pc:spChg chg="del">
          <ac:chgData name="Peter Watson" userId="d9a48605-839d-415b-9f19-0ab819bd22a8" providerId="ADAL" clId="{4F0D1170-8922-4F1D-AC89-02AE3C34D0AE}" dt="2021-01-20T23:29:47.212" v="581" actId="478"/>
          <ac:spMkLst>
            <pc:docMk/>
            <pc:sldMk cId="3672076963" sldId="301"/>
            <ac:spMk id="4" creationId="{79A7AB80-74EA-44A4-80F9-91999B7AD431}"/>
          </ac:spMkLst>
        </pc:spChg>
        <pc:picChg chg="add mod">
          <ac:chgData name="Peter Watson" userId="d9a48605-839d-415b-9f19-0ab819bd22a8" providerId="ADAL" clId="{4F0D1170-8922-4F1D-AC89-02AE3C34D0AE}" dt="2021-01-20T23:30:49.687" v="587" actId="1076"/>
          <ac:picMkLst>
            <pc:docMk/>
            <pc:sldMk cId="3672076963" sldId="301"/>
            <ac:picMk id="7" creationId="{53F6AA64-FDCC-466B-9AA9-4127727105AA}"/>
          </ac:picMkLst>
        </pc:picChg>
        <pc:picChg chg="add mod">
          <ac:chgData name="Peter Watson" userId="d9a48605-839d-415b-9f19-0ab819bd22a8" providerId="ADAL" clId="{4F0D1170-8922-4F1D-AC89-02AE3C34D0AE}" dt="2021-01-20T23:31:09.840" v="590" actId="1076"/>
          <ac:picMkLst>
            <pc:docMk/>
            <pc:sldMk cId="3672076963" sldId="301"/>
            <ac:picMk id="9" creationId="{103CE040-03CB-4355-B645-3C4B0CD96629}"/>
          </ac:picMkLst>
        </pc:picChg>
      </pc:sldChg>
      <pc:sldChg chg="modSp mod">
        <pc:chgData name="Peter Watson" userId="d9a48605-839d-415b-9f19-0ab819bd22a8" providerId="ADAL" clId="{4F0D1170-8922-4F1D-AC89-02AE3C34D0AE}" dt="2021-01-20T23:40:18.947" v="640" actId="20577"/>
        <pc:sldMkLst>
          <pc:docMk/>
          <pc:sldMk cId="134356142" sldId="304"/>
        </pc:sldMkLst>
        <pc:spChg chg="mod">
          <ac:chgData name="Peter Watson" userId="d9a48605-839d-415b-9f19-0ab819bd22a8" providerId="ADAL" clId="{4F0D1170-8922-4F1D-AC89-02AE3C34D0AE}" dt="2021-01-20T23:40:18.947" v="640" actId="20577"/>
          <ac:spMkLst>
            <pc:docMk/>
            <pc:sldMk cId="134356142" sldId="304"/>
            <ac:spMk id="8" creationId="{6A2A3874-ED5A-4850-974F-EB69603CD5D5}"/>
          </ac:spMkLst>
        </pc:spChg>
      </pc:sldChg>
      <pc:sldChg chg="del">
        <pc:chgData name="Peter Watson" userId="d9a48605-839d-415b-9f19-0ab819bd22a8" providerId="ADAL" clId="{4F0D1170-8922-4F1D-AC89-02AE3C34D0AE}" dt="2021-01-20T23:34:45.516" v="595" actId="47"/>
        <pc:sldMkLst>
          <pc:docMk/>
          <pc:sldMk cId="1765130901" sldId="309"/>
        </pc:sldMkLst>
      </pc:sldChg>
      <pc:sldChg chg="del">
        <pc:chgData name="Peter Watson" userId="d9a48605-839d-415b-9f19-0ab819bd22a8" providerId="ADAL" clId="{4F0D1170-8922-4F1D-AC89-02AE3C34D0AE}" dt="2021-01-20T23:34:47.010" v="596" actId="47"/>
        <pc:sldMkLst>
          <pc:docMk/>
          <pc:sldMk cId="281453340" sldId="311"/>
        </pc:sldMkLst>
      </pc:sldChg>
      <pc:sldChg chg="modSp mod">
        <pc:chgData name="Peter Watson" userId="d9a48605-839d-415b-9f19-0ab819bd22a8" providerId="ADAL" clId="{4F0D1170-8922-4F1D-AC89-02AE3C34D0AE}" dt="2021-01-20T23:35:49.307" v="599" actId="1076"/>
        <pc:sldMkLst>
          <pc:docMk/>
          <pc:sldMk cId="1373680316" sldId="344"/>
        </pc:sldMkLst>
        <pc:spChg chg="mod">
          <ac:chgData name="Peter Watson" userId="d9a48605-839d-415b-9f19-0ab819bd22a8" providerId="ADAL" clId="{4F0D1170-8922-4F1D-AC89-02AE3C34D0AE}" dt="2021-01-20T23:35:49.307" v="599" actId="1076"/>
          <ac:spMkLst>
            <pc:docMk/>
            <pc:sldMk cId="1373680316" sldId="344"/>
            <ac:spMk id="5" creationId="{DC7A1447-4E93-4965-9ACF-B27E31962C04}"/>
          </ac:spMkLst>
        </pc:spChg>
      </pc:sldChg>
      <pc:sldChg chg="del">
        <pc:chgData name="Peter Watson" userId="d9a48605-839d-415b-9f19-0ab819bd22a8" providerId="ADAL" clId="{4F0D1170-8922-4F1D-AC89-02AE3C34D0AE}" dt="2021-01-20T23:29:28.263" v="580" actId="47"/>
        <pc:sldMkLst>
          <pc:docMk/>
          <pc:sldMk cId="3219479908" sldId="347"/>
        </pc:sldMkLst>
      </pc:sldChg>
      <pc:sldChg chg="addSp delSp modSp mod modClrScheme chgLayout">
        <pc:chgData name="Peter Watson" userId="d9a48605-839d-415b-9f19-0ab819bd22a8" providerId="ADAL" clId="{4F0D1170-8922-4F1D-AC89-02AE3C34D0AE}" dt="2021-01-20T23:05:52.872" v="369" actId="20577"/>
        <pc:sldMkLst>
          <pc:docMk/>
          <pc:sldMk cId="3377060003" sldId="349"/>
        </pc:sldMkLst>
        <pc:spChg chg="mod">
          <ac:chgData name="Peter Watson" userId="d9a48605-839d-415b-9f19-0ab819bd22a8" providerId="ADAL" clId="{4F0D1170-8922-4F1D-AC89-02AE3C34D0AE}" dt="2021-01-20T23:05:52.872" v="369" actId="20577"/>
          <ac:spMkLst>
            <pc:docMk/>
            <pc:sldMk cId="3377060003" sldId="349"/>
            <ac:spMk id="2" creationId="{B250D02A-09B5-44AF-8D86-D2C06F092EB5}"/>
          </ac:spMkLst>
        </pc:spChg>
        <pc:spChg chg="del mod">
          <ac:chgData name="Peter Watson" userId="d9a48605-839d-415b-9f19-0ab819bd22a8" providerId="ADAL" clId="{4F0D1170-8922-4F1D-AC89-02AE3C34D0AE}" dt="2021-01-20T22:29:31.120" v="10" actId="478"/>
          <ac:spMkLst>
            <pc:docMk/>
            <pc:sldMk cId="3377060003" sldId="349"/>
            <ac:spMk id="3" creationId="{2ABF3605-DF6F-4FD4-9E19-83704056BCDC}"/>
          </ac:spMkLst>
        </pc:spChg>
        <pc:spChg chg="add mod">
          <ac:chgData name="Peter Watson" userId="d9a48605-839d-415b-9f19-0ab819bd22a8" providerId="ADAL" clId="{4F0D1170-8922-4F1D-AC89-02AE3C34D0AE}" dt="2021-01-20T22:29:48.188" v="14" actId="26606"/>
          <ac:spMkLst>
            <pc:docMk/>
            <pc:sldMk cId="3377060003" sldId="349"/>
            <ac:spMk id="3" creationId="{3AC92856-4905-46C6-B896-E54547BA5EBA}"/>
          </ac:spMkLst>
        </pc:spChg>
        <pc:spChg chg="del">
          <ac:chgData name="Peter Watson" userId="d9a48605-839d-415b-9f19-0ab819bd22a8" providerId="ADAL" clId="{4F0D1170-8922-4F1D-AC89-02AE3C34D0AE}" dt="2021-01-20T22:32:32.118" v="24" actId="26606"/>
          <ac:spMkLst>
            <pc:docMk/>
            <pc:sldMk cId="3377060003" sldId="349"/>
            <ac:spMk id="4" creationId="{22FC9416-8ADD-43CD-B77B-15ECFC159B58}"/>
          </ac:spMkLst>
        </pc:spChg>
        <pc:spChg chg="mod">
          <ac:chgData name="Peter Watson" userId="d9a48605-839d-415b-9f19-0ab819bd22a8" providerId="ADAL" clId="{4F0D1170-8922-4F1D-AC89-02AE3C34D0AE}" dt="2021-01-20T22:32:32.118" v="24" actId="26606"/>
          <ac:spMkLst>
            <pc:docMk/>
            <pc:sldMk cId="3377060003" sldId="349"/>
            <ac:spMk id="5" creationId="{90B2AD7E-9E0C-4037-BC5D-B27E31E6962C}"/>
          </ac:spMkLst>
        </pc:spChg>
        <pc:spChg chg="add mod ord">
          <ac:chgData name="Peter Watson" userId="d9a48605-839d-415b-9f19-0ab819bd22a8" providerId="ADAL" clId="{4F0D1170-8922-4F1D-AC89-02AE3C34D0AE}" dt="2021-01-20T22:32:32.118" v="24" actId="26606"/>
          <ac:spMkLst>
            <pc:docMk/>
            <pc:sldMk cId="3377060003" sldId="349"/>
            <ac:spMk id="9" creationId="{7147454C-6F7F-44F9-A287-D18AA7F31BF0}"/>
          </ac:spMkLst>
        </pc:spChg>
        <pc:spChg chg="add mod ord">
          <ac:chgData name="Peter Watson" userId="d9a48605-839d-415b-9f19-0ab819bd22a8" providerId="ADAL" clId="{4F0D1170-8922-4F1D-AC89-02AE3C34D0AE}" dt="2021-01-20T22:32:32.118" v="24" actId="26606"/>
          <ac:spMkLst>
            <pc:docMk/>
            <pc:sldMk cId="3377060003" sldId="349"/>
            <ac:spMk id="10" creationId="{B1140950-5ED6-478C-B338-E9C7ACD8EBAF}"/>
          </ac:spMkLst>
        </pc:spChg>
        <pc:spChg chg="add mod ord">
          <ac:chgData name="Peter Watson" userId="d9a48605-839d-415b-9f19-0ab819bd22a8" providerId="ADAL" clId="{4F0D1170-8922-4F1D-AC89-02AE3C34D0AE}" dt="2021-01-20T22:32:32.118" v="24" actId="26606"/>
          <ac:spMkLst>
            <pc:docMk/>
            <pc:sldMk cId="3377060003" sldId="349"/>
            <ac:spMk id="11" creationId="{669C8430-B4DA-467F-95C7-CF218BF6ECA7}"/>
          </ac:spMkLst>
        </pc:spChg>
        <pc:spChg chg="del">
          <ac:chgData name="Peter Watson" userId="d9a48605-839d-415b-9f19-0ab819bd22a8" providerId="ADAL" clId="{4F0D1170-8922-4F1D-AC89-02AE3C34D0AE}" dt="2021-01-20T22:32:32.118" v="24" actId="26606"/>
          <ac:spMkLst>
            <pc:docMk/>
            <pc:sldMk cId="3377060003" sldId="349"/>
            <ac:spMk id="12" creationId="{00000000-0000-0000-0000-000000000000}"/>
          </ac:spMkLst>
        </pc:spChg>
        <pc:spChg chg="del">
          <ac:chgData name="Peter Watson" userId="d9a48605-839d-415b-9f19-0ab819bd22a8" providerId="ADAL" clId="{4F0D1170-8922-4F1D-AC89-02AE3C34D0AE}" dt="2021-01-20T22:32:32.118" v="24" actId="26606"/>
          <ac:spMkLst>
            <pc:docMk/>
            <pc:sldMk cId="3377060003" sldId="349"/>
            <ac:spMk id="13" creationId="{00000000-0000-0000-0000-000000000000}"/>
          </ac:spMkLst>
        </pc:spChg>
        <pc:spChg chg="del">
          <ac:chgData name="Peter Watson" userId="d9a48605-839d-415b-9f19-0ab819bd22a8" providerId="ADAL" clId="{4F0D1170-8922-4F1D-AC89-02AE3C34D0AE}" dt="2021-01-20T22:32:32.118" v="24" actId="26606"/>
          <ac:spMkLst>
            <pc:docMk/>
            <pc:sldMk cId="3377060003" sldId="349"/>
            <ac:spMk id="14" creationId="{00000000-0000-0000-0000-000000000000}"/>
          </ac:spMkLst>
        </pc:spChg>
        <pc:spChg chg="del">
          <ac:chgData name="Peter Watson" userId="d9a48605-839d-415b-9f19-0ab819bd22a8" providerId="ADAL" clId="{4F0D1170-8922-4F1D-AC89-02AE3C34D0AE}" dt="2021-01-20T22:32:32.118" v="24" actId="26606"/>
          <ac:spMkLst>
            <pc:docMk/>
            <pc:sldMk cId="3377060003" sldId="349"/>
            <ac:spMk id="15" creationId="{00000000-0000-0000-0000-000000000000}"/>
          </ac:spMkLst>
        </pc:spChg>
        <pc:spChg chg="del">
          <ac:chgData name="Peter Watson" userId="d9a48605-839d-415b-9f19-0ab819bd22a8" providerId="ADAL" clId="{4F0D1170-8922-4F1D-AC89-02AE3C34D0AE}" dt="2021-01-20T22:32:32.118" v="24" actId="26606"/>
          <ac:spMkLst>
            <pc:docMk/>
            <pc:sldMk cId="3377060003" sldId="349"/>
            <ac:spMk id="16" creationId="{00000000-0000-0000-0000-000000000000}"/>
          </ac:spMkLst>
        </pc:spChg>
        <pc:spChg chg="add del">
          <ac:chgData name="Peter Watson" userId="d9a48605-839d-415b-9f19-0ab819bd22a8" providerId="ADAL" clId="{4F0D1170-8922-4F1D-AC89-02AE3C34D0AE}" dt="2021-01-20T22:33:00.866" v="26" actId="478"/>
          <ac:spMkLst>
            <pc:docMk/>
            <pc:sldMk cId="3377060003" sldId="349"/>
            <ac:spMk id="19" creationId="{DEF93AD5-3E24-4417-B615-E85D9623C60F}"/>
          </ac:spMkLst>
        </pc:spChg>
        <pc:spChg chg="add">
          <ac:chgData name="Peter Watson" userId="d9a48605-839d-415b-9f19-0ab819bd22a8" providerId="ADAL" clId="{4F0D1170-8922-4F1D-AC89-02AE3C34D0AE}" dt="2021-01-20T22:32:32.118" v="24" actId="26606"/>
          <ac:spMkLst>
            <pc:docMk/>
            <pc:sldMk cId="3377060003" sldId="349"/>
            <ac:spMk id="21" creationId="{D145C423-3A6E-4E70-840B-18BE196F3896}"/>
          </ac:spMkLst>
        </pc:spChg>
        <pc:picChg chg="mod">
          <ac:chgData name="Peter Watson" userId="d9a48605-839d-415b-9f19-0ab819bd22a8" providerId="ADAL" clId="{4F0D1170-8922-4F1D-AC89-02AE3C34D0AE}" dt="2021-01-20T22:29:48.188" v="14" actId="26606"/>
          <ac:picMkLst>
            <pc:docMk/>
            <pc:sldMk cId="3377060003" sldId="349"/>
            <ac:picMk id="6" creationId="{622944C2-8BA1-4968-8ACB-F4783CB493B8}"/>
          </ac:picMkLst>
        </pc:picChg>
        <pc:picChg chg="mod">
          <ac:chgData name="Peter Watson" userId="d9a48605-839d-415b-9f19-0ab819bd22a8" providerId="ADAL" clId="{4F0D1170-8922-4F1D-AC89-02AE3C34D0AE}" dt="2021-01-20T22:29:48.188" v="14" actId="26606"/>
          <ac:picMkLst>
            <pc:docMk/>
            <pc:sldMk cId="3377060003" sldId="349"/>
            <ac:picMk id="7" creationId="{34E878B1-8FE2-4362-B44B-29CB96ADAD4B}"/>
          </ac:picMkLst>
        </pc:picChg>
        <pc:picChg chg="mod">
          <ac:chgData name="Peter Watson" userId="d9a48605-839d-415b-9f19-0ab819bd22a8" providerId="ADAL" clId="{4F0D1170-8922-4F1D-AC89-02AE3C34D0AE}" dt="2021-01-20T22:29:48.188" v="14" actId="26606"/>
          <ac:picMkLst>
            <pc:docMk/>
            <pc:sldMk cId="3377060003" sldId="349"/>
            <ac:picMk id="8" creationId="{64D9C7F4-E753-448C-8AC8-71E07760E3D2}"/>
          </ac:picMkLst>
        </pc:picChg>
      </pc:sldChg>
      <pc:sldChg chg="addSp delSp modSp add mod">
        <pc:chgData name="Peter Watson" userId="d9a48605-839d-415b-9f19-0ab819bd22a8" providerId="ADAL" clId="{4F0D1170-8922-4F1D-AC89-02AE3C34D0AE}" dt="2021-01-20T23:36:42.457" v="600" actId="20577"/>
        <pc:sldMkLst>
          <pc:docMk/>
          <pc:sldMk cId="2972127693" sldId="350"/>
        </pc:sldMkLst>
        <pc:spChg chg="mod">
          <ac:chgData name="Peter Watson" userId="d9a48605-839d-415b-9f19-0ab819bd22a8" providerId="ADAL" clId="{4F0D1170-8922-4F1D-AC89-02AE3C34D0AE}" dt="2021-01-20T23:36:42.457" v="600" actId="20577"/>
          <ac:spMkLst>
            <pc:docMk/>
            <pc:sldMk cId="2972127693" sldId="350"/>
            <ac:spMk id="2" creationId="{B250D02A-09B5-44AF-8D86-D2C06F092EB5}"/>
          </ac:spMkLst>
        </pc:spChg>
        <pc:spChg chg="mod">
          <ac:chgData name="Peter Watson" userId="d9a48605-839d-415b-9f19-0ab819bd22a8" providerId="ADAL" clId="{4F0D1170-8922-4F1D-AC89-02AE3C34D0AE}" dt="2021-01-20T23:02:33.982" v="335" actId="1076"/>
          <ac:spMkLst>
            <pc:docMk/>
            <pc:sldMk cId="2972127693" sldId="350"/>
            <ac:spMk id="9" creationId="{7147454C-6F7F-44F9-A287-D18AA7F31BF0}"/>
          </ac:spMkLst>
        </pc:spChg>
        <pc:spChg chg="del mod">
          <ac:chgData name="Peter Watson" userId="d9a48605-839d-415b-9f19-0ab819bd22a8" providerId="ADAL" clId="{4F0D1170-8922-4F1D-AC89-02AE3C34D0AE}" dt="2021-01-20T22:48:47.262" v="101" actId="478"/>
          <ac:spMkLst>
            <pc:docMk/>
            <pc:sldMk cId="2972127693" sldId="350"/>
            <ac:spMk id="10" creationId="{B1140950-5ED6-478C-B338-E9C7ACD8EBAF}"/>
          </ac:spMkLst>
        </pc:spChg>
        <pc:spChg chg="mod">
          <ac:chgData name="Peter Watson" userId="d9a48605-839d-415b-9f19-0ab819bd22a8" providerId="ADAL" clId="{4F0D1170-8922-4F1D-AC89-02AE3C34D0AE}" dt="2021-01-20T23:02:40.918" v="337" actId="1076"/>
          <ac:spMkLst>
            <pc:docMk/>
            <pc:sldMk cId="2972127693" sldId="350"/>
            <ac:spMk id="11" creationId="{669C8430-B4DA-467F-95C7-CF218BF6ECA7}"/>
          </ac:spMkLst>
        </pc:spChg>
        <pc:spChg chg="add mod">
          <ac:chgData name="Peter Watson" userId="d9a48605-839d-415b-9f19-0ab819bd22a8" providerId="ADAL" clId="{4F0D1170-8922-4F1D-AC89-02AE3C34D0AE}" dt="2021-01-20T23:04:04.829" v="368" actId="20577"/>
          <ac:spMkLst>
            <pc:docMk/>
            <pc:sldMk cId="2972127693" sldId="350"/>
            <ac:spMk id="15" creationId="{74D76B65-85D3-4263-97D8-5F1EE02514CE}"/>
          </ac:spMkLst>
        </pc:spChg>
        <pc:picChg chg="del">
          <ac:chgData name="Peter Watson" userId="d9a48605-839d-415b-9f19-0ab819bd22a8" providerId="ADAL" clId="{4F0D1170-8922-4F1D-AC89-02AE3C34D0AE}" dt="2021-01-20T22:44:24.582" v="58" actId="478"/>
          <ac:picMkLst>
            <pc:docMk/>
            <pc:sldMk cId="2972127693" sldId="350"/>
            <ac:picMk id="6" creationId="{622944C2-8BA1-4968-8ACB-F4783CB493B8}"/>
          </ac:picMkLst>
        </pc:picChg>
        <pc:picChg chg="del">
          <ac:chgData name="Peter Watson" userId="d9a48605-839d-415b-9f19-0ab819bd22a8" providerId="ADAL" clId="{4F0D1170-8922-4F1D-AC89-02AE3C34D0AE}" dt="2021-01-20T22:44:25.831" v="59" actId="478"/>
          <ac:picMkLst>
            <pc:docMk/>
            <pc:sldMk cId="2972127693" sldId="350"/>
            <ac:picMk id="7" creationId="{34E878B1-8FE2-4362-B44B-29CB96ADAD4B}"/>
          </ac:picMkLst>
        </pc:picChg>
        <pc:picChg chg="del">
          <ac:chgData name="Peter Watson" userId="d9a48605-839d-415b-9f19-0ab819bd22a8" providerId="ADAL" clId="{4F0D1170-8922-4F1D-AC89-02AE3C34D0AE}" dt="2021-01-20T22:44:26.582" v="60" actId="478"/>
          <ac:picMkLst>
            <pc:docMk/>
            <pc:sldMk cId="2972127693" sldId="350"/>
            <ac:picMk id="8" creationId="{64D9C7F4-E753-448C-8AC8-71E07760E3D2}"/>
          </ac:picMkLst>
        </pc:picChg>
        <pc:picChg chg="add mod">
          <ac:chgData name="Peter Watson" userId="d9a48605-839d-415b-9f19-0ab819bd22a8" providerId="ADAL" clId="{4F0D1170-8922-4F1D-AC89-02AE3C34D0AE}" dt="2021-01-20T23:02:30.735" v="334" actId="1076"/>
          <ac:picMkLst>
            <pc:docMk/>
            <pc:sldMk cId="2972127693" sldId="350"/>
            <ac:picMk id="12" creationId="{D4CD8CB1-95CA-46AE-8D91-D7D29BA05F11}"/>
          </ac:picMkLst>
        </pc:picChg>
        <pc:picChg chg="add del mod">
          <ac:chgData name="Peter Watson" userId="d9a48605-839d-415b-9f19-0ab819bd22a8" providerId="ADAL" clId="{4F0D1170-8922-4F1D-AC89-02AE3C34D0AE}" dt="2021-01-20T22:48:45.104" v="100" actId="478"/>
          <ac:picMkLst>
            <pc:docMk/>
            <pc:sldMk cId="2972127693" sldId="350"/>
            <ac:picMk id="1026" creationId="{6A7BA147-36DD-4AFB-9555-1135DDA50B7C}"/>
          </ac:picMkLst>
        </pc:picChg>
        <pc:picChg chg="add mod">
          <ac:chgData name="Peter Watson" userId="d9a48605-839d-415b-9f19-0ab819bd22a8" providerId="ADAL" clId="{4F0D1170-8922-4F1D-AC89-02AE3C34D0AE}" dt="2021-01-20T23:02:37.376" v="336" actId="1076"/>
          <ac:picMkLst>
            <pc:docMk/>
            <pc:sldMk cId="2972127693" sldId="350"/>
            <ac:picMk id="1028" creationId="{21581D04-BAD7-4D83-8267-F710D9EBF29C}"/>
          </ac:picMkLst>
        </pc:picChg>
        <pc:picChg chg="add mod">
          <ac:chgData name="Peter Watson" userId="d9a48605-839d-415b-9f19-0ab819bd22a8" providerId="ADAL" clId="{4F0D1170-8922-4F1D-AC89-02AE3C34D0AE}" dt="2021-01-20T23:03:22.940" v="340" actId="1076"/>
          <ac:picMkLst>
            <pc:docMk/>
            <pc:sldMk cId="2972127693" sldId="350"/>
            <ac:picMk id="1030" creationId="{3714D9B8-4ED4-4391-9574-6331278A7ABD}"/>
          </ac:picMkLst>
        </pc:picChg>
      </pc:sldChg>
      <pc:sldChg chg="addSp delSp modSp add mod">
        <pc:chgData name="Peter Watson" userId="d9a48605-839d-415b-9f19-0ab819bd22a8" providerId="ADAL" clId="{4F0D1170-8922-4F1D-AC89-02AE3C34D0AE}" dt="2021-01-20T23:42:39.076" v="647" actId="1076"/>
        <pc:sldMkLst>
          <pc:docMk/>
          <pc:sldMk cId="2164220254" sldId="354"/>
        </pc:sldMkLst>
        <pc:spChg chg="mod">
          <ac:chgData name="Peter Watson" userId="d9a48605-839d-415b-9f19-0ab819bd22a8" providerId="ADAL" clId="{4F0D1170-8922-4F1D-AC89-02AE3C34D0AE}" dt="2021-01-20T22:51:36.933" v="179" actId="20577"/>
          <ac:spMkLst>
            <pc:docMk/>
            <pc:sldMk cId="2164220254" sldId="354"/>
            <ac:spMk id="2" creationId="{B250D02A-09B5-44AF-8D86-D2C06F092EB5}"/>
          </ac:spMkLst>
        </pc:spChg>
        <pc:spChg chg="mod">
          <ac:chgData name="Peter Watson" userId="d9a48605-839d-415b-9f19-0ab819bd22a8" providerId="ADAL" clId="{4F0D1170-8922-4F1D-AC89-02AE3C34D0AE}" dt="2021-01-20T23:42:39.076" v="647" actId="1076"/>
          <ac:spMkLst>
            <pc:docMk/>
            <pc:sldMk cId="2164220254" sldId="354"/>
            <ac:spMk id="9" creationId="{7147454C-6F7F-44F9-A287-D18AA7F31BF0}"/>
          </ac:spMkLst>
        </pc:spChg>
        <pc:spChg chg="mod">
          <ac:chgData name="Peter Watson" userId="d9a48605-839d-415b-9f19-0ab819bd22a8" providerId="ADAL" clId="{4F0D1170-8922-4F1D-AC89-02AE3C34D0AE}" dt="2021-01-20T23:42:39.076" v="647" actId="1076"/>
          <ac:spMkLst>
            <pc:docMk/>
            <pc:sldMk cId="2164220254" sldId="354"/>
            <ac:spMk id="11" creationId="{669C8430-B4DA-467F-95C7-CF218BF6ECA7}"/>
          </ac:spMkLst>
        </pc:spChg>
        <pc:picChg chg="add mod">
          <ac:chgData name="Peter Watson" userId="d9a48605-839d-415b-9f19-0ab819bd22a8" providerId="ADAL" clId="{4F0D1170-8922-4F1D-AC89-02AE3C34D0AE}" dt="2021-01-20T23:42:39.076" v="647" actId="1076"/>
          <ac:picMkLst>
            <pc:docMk/>
            <pc:sldMk cId="2164220254" sldId="354"/>
            <ac:picMk id="10" creationId="{4AE9B65C-C6DD-4602-B4F0-4DC82C8439D7}"/>
          </ac:picMkLst>
        </pc:picChg>
        <pc:picChg chg="del">
          <ac:chgData name="Peter Watson" userId="d9a48605-839d-415b-9f19-0ab819bd22a8" providerId="ADAL" clId="{4F0D1170-8922-4F1D-AC89-02AE3C34D0AE}" dt="2021-01-20T22:51:49.654" v="180" actId="478"/>
          <ac:picMkLst>
            <pc:docMk/>
            <pc:sldMk cId="2164220254" sldId="354"/>
            <ac:picMk id="12" creationId="{D4CD8CB1-95CA-46AE-8D91-D7D29BA05F11}"/>
          </ac:picMkLst>
        </pc:picChg>
        <pc:picChg chg="del">
          <ac:chgData name="Peter Watson" userId="d9a48605-839d-415b-9f19-0ab819bd22a8" providerId="ADAL" clId="{4F0D1170-8922-4F1D-AC89-02AE3C34D0AE}" dt="2021-01-20T22:54:21.078" v="203" actId="478"/>
          <ac:picMkLst>
            <pc:docMk/>
            <pc:sldMk cId="2164220254" sldId="354"/>
            <ac:picMk id="1028" creationId="{21581D04-BAD7-4D83-8267-F710D9EBF29C}"/>
          </ac:picMkLst>
        </pc:picChg>
        <pc:picChg chg="add mod">
          <ac:chgData name="Peter Watson" userId="d9a48605-839d-415b-9f19-0ab819bd22a8" providerId="ADAL" clId="{4F0D1170-8922-4F1D-AC89-02AE3C34D0AE}" dt="2021-01-20T23:42:39.076" v="647" actId="1076"/>
          <ac:picMkLst>
            <pc:docMk/>
            <pc:sldMk cId="2164220254" sldId="354"/>
            <ac:picMk id="2050" creationId="{C887D505-F22F-4875-8E21-9EC3279D5862}"/>
          </ac:picMkLst>
        </pc:picChg>
      </pc:sldChg>
      <pc:sldChg chg="addSp delSp modSp add mod">
        <pc:chgData name="Peter Watson" userId="d9a48605-839d-415b-9f19-0ab819bd22a8" providerId="ADAL" clId="{4F0D1170-8922-4F1D-AC89-02AE3C34D0AE}" dt="2021-01-20T23:38:21.094" v="603" actId="1076"/>
        <pc:sldMkLst>
          <pc:docMk/>
          <pc:sldMk cId="1984946374" sldId="355"/>
        </pc:sldMkLst>
        <pc:spChg chg="mod">
          <ac:chgData name="Peter Watson" userId="d9a48605-839d-415b-9f19-0ab819bd22a8" providerId="ADAL" clId="{4F0D1170-8922-4F1D-AC89-02AE3C34D0AE}" dt="2021-01-20T23:06:03.604" v="377" actId="20577"/>
          <ac:spMkLst>
            <pc:docMk/>
            <pc:sldMk cId="1984946374" sldId="355"/>
            <ac:spMk id="2" creationId="{B250D02A-09B5-44AF-8D86-D2C06F092EB5}"/>
          </ac:spMkLst>
        </pc:spChg>
        <pc:spChg chg="mod">
          <ac:chgData name="Peter Watson" userId="d9a48605-839d-415b-9f19-0ab819bd22a8" providerId="ADAL" clId="{4F0D1170-8922-4F1D-AC89-02AE3C34D0AE}" dt="2021-01-20T23:09:11.045" v="433" actId="1076"/>
          <ac:spMkLst>
            <pc:docMk/>
            <pc:sldMk cId="1984946374" sldId="355"/>
            <ac:spMk id="9" creationId="{7147454C-6F7F-44F9-A287-D18AA7F31BF0}"/>
          </ac:spMkLst>
        </pc:spChg>
        <pc:spChg chg="mod">
          <ac:chgData name="Peter Watson" userId="d9a48605-839d-415b-9f19-0ab819bd22a8" providerId="ADAL" clId="{4F0D1170-8922-4F1D-AC89-02AE3C34D0AE}" dt="2021-01-20T23:09:11.045" v="433" actId="1076"/>
          <ac:spMkLst>
            <pc:docMk/>
            <pc:sldMk cId="1984946374" sldId="355"/>
            <ac:spMk id="10" creationId="{B1140950-5ED6-478C-B338-E9C7ACD8EBAF}"/>
          </ac:spMkLst>
        </pc:spChg>
        <pc:spChg chg="mod">
          <ac:chgData name="Peter Watson" userId="d9a48605-839d-415b-9f19-0ab819bd22a8" providerId="ADAL" clId="{4F0D1170-8922-4F1D-AC89-02AE3C34D0AE}" dt="2021-01-20T23:09:11.045" v="433" actId="1076"/>
          <ac:spMkLst>
            <pc:docMk/>
            <pc:sldMk cId="1984946374" sldId="355"/>
            <ac:spMk id="11" creationId="{669C8430-B4DA-467F-95C7-CF218BF6ECA7}"/>
          </ac:spMkLst>
        </pc:spChg>
        <pc:spChg chg="add mod">
          <ac:chgData name="Peter Watson" userId="d9a48605-839d-415b-9f19-0ab819bd22a8" providerId="ADAL" clId="{4F0D1170-8922-4F1D-AC89-02AE3C34D0AE}" dt="2021-01-20T23:38:15.360" v="601" actId="1076"/>
          <ac:spMkLst>
            <pc:docMk/>
            <pc:sldMk cId="1984946374" sldId="355"/>
            <ac:spMk id="15" creationId="{4C2C48EA-E811-4302-B3C5-6175E2BB4D22}"/>
          </ac:spMkLst>
        </pc:spChg>
        <pc:picChg chg="del">
          <ac:chgData name="Peter Watson" userId="d9a48605-839d-415b-9f19-0ab819bd22a8" providerId="ADAL" clId="{4F0D1170-8922-4F1D-AC89-02AE3C34D0AE}" dt="2021-01-20T22:58:14.001" v="295" actId="478"/>
          <ac:picMkLst>
            <pc:docMk/>
            <pc:sldMk cId="1984946374" sldId="355"/>
            <ac:picMk id="6" creationId="{622944C2-8BA1-4968-8ACB-F4783CB493B8}"/>
          </ac:picMkLst>
        </pc:picChg>
        <pc:picChg chg="del">
          <ac:chgData name="Peter Watson" userId="d9a48605-839d-415b-9f19-0ab819bd22a8" providerId="ADAL" clId="{4F0D1170-8922-4F1D-AC89-02AE3C34D0AE}" dt="2021-01-20T22:58:58.605" v="299" actId="478"/>
          <ac:picMkLst>
            <pc:docMk/>
            <pc:sldMk cId="1984946374" sldId="355"/>
            <ac:picMk id="7" creationId="{34E878B1-8FE2-4362-B44B-29CB96ADAD4B}"/>
          </ac:picMkLst>
        </pc:picChg>
        <pc:picChg chg="del">
          <ac:chgData name="Peter Watson" userId="d9a48605-839d-415b-9f19-0ab819bd22a8" providerId="ADAL" clId="{4F0D1170-8922-4F1D-AC89-02AE3C34D0AE}" dt="2021-01-20T22:59:24.063" v="302" actId="478"/>
          <ac:picMkLst>
            <pc:docMk/>
            <pc:sldMk cId="1984946374" sldId="355"/>
            <ac:picMk id="8" creationId="{64D9C7F4-E753-448C-8AC8-71E07760E3D2}"/>
          </ac:picMkLst>
        </pc:picChg>
        <pc:picChg chg="add mod">
          <ac:chgData name="Peter Watson" userId="d9a48605-839d-415b-9f19-0ab819bd22a8" providerId="ADAL" clId="{4F0D1170-8922-4F1D-AC89-02AE3C34D0AE}" dt="2021-01-20T23:09:11.045" v="433" actId="1076"/>
          <ac:picMkLst>
            <pc:docMk/>
            <pc:sldMk cId="1984946374" sldId="355"/>
            <ac:picMk id="12" creationId="{0732C6AD-2900-435E-9024-BC8FAA93269A}"/>
          </ac:picMkLst>
        </pc:picChg>
        <pc:picChg chg="add del mod">
          <ac:chgData name="Peter Watson" userId="d9a48605-839d-415b-9f19-0ab819bd22a8" providerId="ADAL" clId="{4F0D1170-8922-4F1D-AC89-02AE3C34D0AE}" dt="2021-01-20T23:09:11.045" v="433" actId="1076"/>
          <ac:picMkLst>
            <pc:docMk/>
            <pc:sldMk cId="1984946374" sldId="355"/>
            <ac:picMk id="13" creationId="{41F8F035-3A83-46B0-86B5-1278F670BA74}"/>
          </ac:picMkLst>
        </pc:picChg>
        <pc:picChg chg="add mod">
          <ac:chgData name="Peter Watson" userId="d9a48605-839d-415b-9f19-0ab819bd22a8" providerId="ADAL" clId="{4F0D1170-8922-4F1D-AC89-02AE3C34D0AE}" dt="2021-01-20T23:38:21.094" v="603" actId="1076"/>
          <ac:picMkLst>
            <pc:docMk/>
            <pc:sldMk cId="1984946374" sldId="355"/>
            <ac:picMk id="3074" creationId="{4DD2C630-5692-409F-83FE-2742787ED808}"/>
          </ac:picMkLst>
        </pc:picChg>
        <pc:picChg chg="add mod">
          <ac:chgData name="Peter Watson" userId="d9a48605-839d-415b-9f19-0ab819bd22a8" providerId="ADAL" clId="{4F0D1170-8922-4F1D-AC89-02AE3C34D0AE}" dt="2021-01-20T23:38:18.868" v="602" actId="1076"/>
          <ac:picMkLst>
            <pc:docMk/>
            <pc:sldMk cId="1984946374" sldId="355"/>
            <ac:picMk id="3076" creationId="{332DAA29-4A5B-46A6-9FE6-F17F6C74DAC2}"/>
          </ac:picMkLst>
        </pc:picChg>
      </pc:sldChg>
      <pc:sldChg chg="addSp delSp modSp add mod">
        <pc:chgData name="Peter Watson" userId="d9a48605-839d-415b-9f19-0ab819bd22a8" providerId="ADAL" clId="{4F0D1170-8922-4F1D-AC89-02AE3C34D0AE}" dt="2021-01-20T23:33:58.451" v="594" actId="20577"/>
        <pc:sldMkLst>
          <pc:docMk/>
          <pc:sldMk cId="2689452562" sldId="364"/>
        </pc:sldMkLst>
        <pc:spChg chg="mod">
          <ac:chgData name="Peter Watson" userId="d9a48605-839d-415b-9f19-0ab819bd22a8" providerId="ADAL" clId="{4F0D1170-8922-4F1D-AC89-02AE3C34D0AE}" dt="2021-01-20T23:29:17.889" v="579" actId="20577"/>
          <ac:spMkLst>
            <pc:docMk/>
            <pc:sldMk cId="2689452562" sldId="364"/>
            <ac:spMk id="2" creationId="{B250D02A-09B5-44AF-8D86-D2C06F092EB5}"/>
          </ac:spMkLst>
        </pc:spChg>
        <pc:spChg chg="mod">
          <ac:chgData name="Peter Watson" userId="d9a48605-839d-415b-9f19-0ab819bd22a8" providerId="ADAL" clId="{4F0D1170-8922-4F1D-AC89-02AE3C34D0AE}" dt="2021-01-20T23:33:58.451" v="594" actId="20577"/>
          <ac:spMkLst>
            <pc:docMk/>
            <pc:sldMk cId="2689452562" sldId="364"/>
            <ac:spMk id="9" creationId="{7147454C-6F7F-44F9-A287-D18AA7F31BF0}"/>
          </ac:spMkLst>
        </pc:spChg>
        <pc:spChg chg="mod">
          <ac:chgData name="Peter Watson" userId="d9a48605-839d-415b-9f19-0ab819bd22a8" providerId="ADAL" clId="{4F0D1170-8922-4F1D-AC89-02AE3C34D0AE}" dt="2021-01-20T23:14:00.784" v="465" actId="14100"/>
          <ac:spMkLst>
            <pc:docMk/>
            <pc:sldMk cId="2689452562" sldId="364"/>
            <ac:spMk id="10" creationId="{B1140950-5ED6-478C-B338-E9C7ACD8EBAF}"/>
          </ac:spMkLst>
        </pc:spChg>
        <pc:spChg chg="mod">
          <ac:chgData name="Peter Watson" userId="d9a48605-839d-415b-9f19-0ab819bd22a8" providerId="ADAL" clId="{4F0D1170-8922-4F1D-AC89-02AE3C34D0AE}" dt="2021-01-20T23:18:32.919" v="499" actId="313"/>
          <ac:spMkLst>
            <pc:docMk/>
            <pc:sldMk cId="2689452562" sldId="364"/>
            <ac:spMk id="11" creationId="{669C8430-B4DA-467F-95C7-CF218BF6ECA7}"/>
          </ac:spMkLst>
        </pc:spChg>
        <pc:spChg chg="mod">
          <ac:chgData name="Peter Watson" userId="d9a48605-839d-415b-9f19-0ab819bd22a8" providerId="ADAL" clId="{4F0D1170-8922-4F1D-AC89-02AE3C34D0AE}" dt="2021-01-20T23:29:10.472" v="571" actId="20577"/>
          <ac:spMkLst>
            <pc:docMk/>
            <pc:sldMk cId="2689452562" sldId="364"/>
            <ac:spMk id="15" creationId="{4C2C48EA-E811-4302-B3C5-6175E2BB4D22}"/>
          </ac:spMkLst>
        </pc:spChg>
        <pc:picChg chg="del">
          <ac:chgData name="Peter Watson" userId="d9a48605-839d-415b-9f19-0ab819bd22a8" providerId="ADAL" clId="{4F0D1170-8922-4F1D-AC89-02AE3C34D0AE}" dt="2021-01-20T23:11:44.889" v="456" actId="478"/>
          <ac:picMkLst>
            <pc:docMk/>
            <pc:sldMk cId="2689452562" sldId="364"/>
            <ac:picMk id="12" creationId="{0732C6AD-2900-435E-9024-BC8FAA93269A}"/>
          </ac:picMkLst>
        </pc:picChg>
        <pc:picChg chg="del">
          <ac:chgData name="Peter Watson" userId="d9a48605-839d-415b-9f19-0ab819bd22a8" providerId="ADAL" clId="{4F0D1170-8922-4F1D-AC89-02AE3C34D0AE}" dt="2021-01-20T23:13:24.522" v="460" actId="478"/>
          <ac:picMkLst>
            <pc:docMk/>
            <pc:sldMk cId="2689452562" sldId="364"/>
            <ac:picMk id="13" creationId="{41F8F035-3A83-46B0-86B5-1278F670BA74}"/>
          </ac:picMkLst>
        </pc:picChg>
        <pc:picChg chg="del">
          <ac:chgData name="Peter Watson" userId="d9a48605-839d-415b-9f19-0ab819bd22a8" providerId="ADAL" clId="{4F0D1170-8922-4F1D-AC89-02AE3C34D0AE}" dt="2021-01-20T23:15:00.971" v="466" actId="478"/>
          <ac:picMkLst>
            <pc:docMk/>
            <pc:sldMk cId="2689452562" sldId="364"/>
            <ac:picMk id="3074" creationId="{4DD2C630-5692-409F-83FE-2742787ED808}"/>
          </ac:picMkLst>
        </pc:picChg>
        <pc:picChg chg="del">
          <ac:chgData name="Peter Watson" userId="d9a48605-839d-415b-9f19-0ab819bd22a8" providerId="ADAL" clId="{4F0D1170-8922-4F1D-AC89-02AE3C34D0AE}" dt="2021-01-20T23:17:41.186" v="493" actId="478"/>
          <ac:picMkLst>
            <pc:docMk/>
            <pc:sldMk cId="2689452562" sldId="364"/>
            <ac:picMk id="3076" creationId="{332DAA29-4A5B-46A6-9FE6-F17F6C74DAC2}"/>
          </ac:picMkLst>
        </pc:picChg>
        <pc:picChg chg="add mod">
          <ac:chgData name="Peter Watson" userId="d9a48605-839d-415b-9f19-0ab819bd22a8" providerId="ADAL" clId="{4F0D1170-8922-4F1D-AC89-02AE3C34D0AE}" dt="2021-01-20T23:11:52.544" v="459" actId="1076"/>
          <ac:picMkLst>
            <pc:docMk/>
            <pc:sldMk cId="2689452562" sldId="364"/>
            <ac:picMk id="4098" creationId="{4A7DA081-CA7E-4F34-9B20-11CC4C633E42}"/>
          </ac:picMkLst>
        </pc:picChg>
        <pc:picChg chg="add mod">
          <ac:chgData name="Peter Watson" userId="d9a48605-839d-415b-9f19-0ab819bd22a8" providerId="ADAL" clId="{4F0D1170-8922-4F1D-AC89-02AE3C34D0AE}" dt="2021-01-20T23:13:32.109" v="463" actId="1076"/>
          <ac:picMkLst>
            <pc:docMk/>
            <pc:sldMk cId="2689452562" sldId="364"/>
            <ac:picMk id="4100" creationId="{CF5EFA2C-90EC-4D9B-BDA8-6A4E0475FFCB}"/>
          </ac:picMkLst>
        </pc:picChg>
        <pc:picChg chg="add mod">
          <ac:chgData name="Peter Watson" userId="d9a48605-839d-415b-9f19-0ab819bd22a8" providerId="ADAL" clId="{4F0D1170-8922-4F1D-AC89-02AE3C34D0AE}" dt="2021-01-20T23:15:13.334" v="471" actId="1076"/>
          <ac:picMkLst>
            <pc:docMk/>
            <pc:sldMk cId="2689452562" sldId="364"/>
            <ac:picMk id="4102" creationId="{31985EA2-43AE-46C1-9521-A7774682C41B}"/>
          </ac:picMkLst>
        </pc:picChg>
        <pc:picChg chg="add del mod">
          <ac:chgData name="Peter Watson" userId="d9a48605-839d-415b-9f19-0ab819bd22a8" providerId="ADAL" clId="{4F0D1170-8922-4F1D-AC89-02AE3C34D0AE}" dt="2021-01-20T23:28:40.742" v="548" actId="478"/>
          <ac:picMkLst>
            <pc:docMk/>
            <pc:sldMk cId="2689452562" sldId="364"/>
            <ac:picMk id="4104" creationId="{CFEE5261-E3C0-4BF0-A591-7A514F49B3BE}"/>
          </ac:picMkLst>
        </pc:picChg>
        <pc:picChg chg="add mod">
          <ac:chgData name="Peter Watson" userId="d9a48605-839d-415b-9f19-0ab819bd22a8" providerId="ADAL" clId="{4F0D1170-8922-4F1D-AC89-02AE3C34D0AE}" dt="2021-01-20T23:28:50.621" v="551" actId="1076"/>
          <ac:picMkLst>
            <pc:docMk/>
            <pc:sldMk cId="2689452562" sldId="364"/>
            <ac:picMk id="4106" creationId="{80B0180E-782C-4DA4-886A-4D63441C44B8}"/>
          </ac:picMkLst>
        </pc:picChg>
      </pc:sldChg>
      <pc:sldChg chg="addSp delSp modSp add mod">
        <pc:chgData name="Peter Watson" userId="d9a48605-839d-415b-9f19-0ab819bd22a8" providerId="ADAL" clId="{4F0D1170-8922-4F1D-AC89-02AE3C34D0AE}" dt="2021-01-20T23:28:31.735" v="547" actId="1076"/>
        <pc:sldMkLst>
          <pc:docMk/>
          <pc:sldMk cId="867046874" sldId="365"/>
        </pc:sldMkLst>
        <pc:spChg chg="mod">
          <ac:chgData name="Peter Watson" userId="d9a48605-839d-415b-9f19-0ab819bd22a8" providerId="ADAL" clId="{4F0D1170-8922-4F1D-AC89-02AE3C34D0AE}" dt="2021-01-20T23:20:52.339" v="511" actId="20577"/>
          <ac:spMkLst>
            <pc:docMk/>
            <pc:sldMk cId="867046874" sldId="365"/>
            <ac:spMk id="2" creationId="{B250D02A-09B5-44AF-8D86-D2C06F092EB5}"/>
          </ac:spMkLst>
        </pc:spChg>
        <pc:spChg chg="mod">
          <ac:chgData name="Peter Watson" userId="d9a48605-839d-415b-9f19-0ab819bd22a8" providerId="ADAL" clId="{4F0D1170-8922-4F1D-AC89-02AE3C34D0AE}" dt="2021-01-20T23:28:28.189" v="546" actId="1076"/>
          <ac:spMkLst>
            <pc:docMk/>
            <pc:sldMk cId="867046874" sldId="365"/>
            <ac:spMk id="9" creationId="{7147454C-6F7F-44F9-A287-D18AA7F31BF0}"/>
          </ac:spMkLst>
        </pc:spChg>
        <pc:spChg chg="mod">
          <ac:chgData name="Peter Watson" userId="d9a48605-839d-415b-9f19-0ab819bd22a8" providerId="ADAL" clId="{4F0D1170-8922-4F1D-AC89-02AE3C34D0AE}" dt="2021-01-20T23:28:31.735" v="547" actId="1076"/>
          <ac:spMkLst>
            <pc:docMk/>
            <pc:sldMk cId="867046874" sldId="365"/>
            <ac:spMk id="10" creationId="{B1140950-5ED6-478C-B338-E9C7ACD8EBAF}"/>
          </ac:spMkLst>
        </pc:spChg>
        <pc:spChg chg="del">
          <ac:chgData name="Peter Watson" userId="d9a48605-839d-415b-9f19-0ab819bd22a8" providerId="ADAL" clId="{4F0D1170-8922-4F1D-AC89-02AE3C34D0AE}" dt="2021-01-20T23:27:06.837" v="544" actId="478"/>
          <ac:spMkLst>
            <pc:docMk/>
            <pc:sldMk cId="867046874" sldId="365"/>
            <ac:spMk id="11" creationId="{669C8430-B4DA-467F-95C7-CF218BF6ECA7}"/>
          </ac:spMkLst>
        </pc:spChg>
        <pc:spChg chg="mod">
          <ac:chgData name="Peter Watson" userId="d9a48605-839d-415b-9f19-0ab819bd22a8" providerId="ADAL" clId="{4F0D1170-8922-4F1D-AC89-02AE3C34D0AE}" dt="2021-01-20T23:28:28.189" v="546" actId="1076"/>
          <ac:spMkLst>
            <pc:docMk/>
            <pc:sldMk cId="867046874" sldId="365"/>
            <ac:spMk id="15" creationId="{4C2C48EA-E811-4302-B3C5-6175E2BB4D22}"/>
          </ac:spMkLst>
        </pc:spChg>
        <pc:picChg chg="del">
          <ac:chgData name="Peter Watson" userId="d9a48605-839d-415b-9f19-0ab819bd22a8" providerId="ADAL" clId="{4F0D1170-8922-4F1D-AC89-02AE3C34D0AE}" dt="2021-01-20T23:22:07.378" v="512" actId="478"/>
          <ac:picMkLst>
            <pc:docMk/>
            <pc:sldMk cId="867046874" sldId="365"/>
            <ac:picMk id="4098" creationId="{4A7DA081-CA7E-4F34-9B20-11CC4C633E42}"/>
          </ac:picMkLst>
        </pc:picChg>
        <pc:picChg chg="del">
          <ac:chgData name="Peter Watson" userId="d9a48605-839d-415b-9f19-0ab819bd22a8" providerId="ADAL" clId="{4F0D1170-8922-4F1D-AC89-02AE3C34D0AE}" dt="2021-01-20T23:25:16.243" v="536" actId="478"/>
          <ac:picMkLst>
            <pc:docMk/>
            <pc:sldMk cId="867046874" sldId="365"/>
            <ac:picMk id="4100" creationId="{CF5EFA2C-90EC-4D9B-BDA8-6A4E0475FFCB}"/>
          </ac:picMkLst>
        </pc:picChg>
        <pc:picChg chg="del">
          <ac:chgData name="Peter Watson" userId="d9a48605-839d-415b-9f19-0ab819bd22a8" providerId="ADAL" clId="{4F0D1170-8922-4F1D-AC89-02AE3C34D0AE}" dt="2021-01-20T23:27:03.604" v="543" actId="478"/>
          <ac:picMkLst>
            <pc:docMk/>
            <pc:sldMk cId="867046874" sldId="365"/>
            <ac:picMk id="4102" creationId="{31985EA2-43AE-46C1-9521-A7774682C41B}"/>
          </ac:picMkLst>
        </pc:picChg>
        <pc:picChg chg="mod">
          <ac:chgData name="Peter Watson" userId="d9a48605-839d-415b-9f19-0ab819bd22a8" providerId="ADAL" clId="{4F0D1170-8922-4F1D-AC89-02AE3C34D0AE}" dt="2021-01-20T23:28:28.189" v="546" actId="1076"/>
          <ac:picMkLst>
            <pc:docMk/>
            <pc:sldMk cId="867046874" sldId="365"/>
            <ac:picMk id="4104" creationId="{CFEE5261-E3C0-4BF0-A591-7A514F49B3BE}"/>
          </ac:picMkLst>
        </pc:picChg>
        <pc:picChg chg="add mod">
          <ac:chgData name="Peter Watson" userId="d9a48605-839d-415b-9f19-0ab819bd22a8" providerId="ADAL" clId="{4F0D1170-8922-4F1D-AC89-02AE3C34D0AE}" dt="2021-01-20T23:28:28.189" v="546" actId="1076"/>
          <ac:picMkLst>
            <pc:docMk/>
            <pc:sldMk cId="867046874" sldId="365"/>
            <ac:picMk id="5122" creationId="{63A90786-7172-4411-B1DB-6127C6DEEF34}"/>
          </ac:picMkLst>
        </pc:picChg>
        <pc:picChg chg="add mod">
          <ac:chgData name="Peter Watson" userId="d9a48605-839d-415b-9f19-0ab819bd22a8" providerId="ADAL" clId="{4F0D1170-8922-4F1D-AC89-02AE3C34D0AE}" dt="2021-01-20T23:28:31.735" v="547" actId="1076"/>
          <ac:picMkLst>
            <pc:docMk/>
            <pc:sldMk cId="867046874" sldId="365"/>
            <ac:picMk id="5124" creationId="{8BF50F1E-6172-4227-945E-87A13D7BC43C}"/>
          </ac:picMkLst>
        </pc:picChg>
      </pc:sldChg>
    </pc:docChg>
  </pc:docChgLst>
  <pc:docChgLst>
    <pc:chgData name="Alexander Wozny" userId="S::asw17b@my.fsu.edu::4c0d8a3d-84dd-489d-b7c6-08f42d81dc5a" providerId="AD" clId="Web-{B08ED890-7B15-57F0-F701-99AB9F6A4CAC}"/>
    <pc:docChg chg="addSld modSld sldOrd">
      <pc:chgData name="Alexander Wozny" userId="S::asw17b@my.fsu.edu::4c0d8a3d-84dd-489d-b7c6-08f42d81dc5a" providerId="AD" clId="Web-{B08ED890-7B15-57F0-F701-99AB9F6A4CAC}" dt="2021-01-20T22:44:37.768" v="22" actId="1076"/>
      <pc:docMkLst>
        <pc:docMk/>
      </pc:docMkLst>
      <pc:sldChg chg="modSp">
        <pc:chgData name="Alexander Wozny" userId="S::asw17b@my.fsu.edu::4c0d8a3d-84dd-489d-b7c6-08f42d81dc5a" providerId="AD" clId="Web-{B08ED890-7B15-57F0-F701-99AB9F6A4CAC}" dt="2021-01-20T22:39:53.995" v="9" actId="20577"/>
        <pc:sldMkLst>
          <pc:docMk/>
          <pc:sldMk cId="126064916" sldId="335"/>
        </pc:sldMkLst>
        <pc:spChg chg="mod">
          <ac:chgData name="Alexander Wozny" userId="S::asw17b@my.fsu.edu::4c0d8a3d-84dd-489d-b7c6-08f42d81dc5a" providerId="AD" clId="Web-{B08ED890-7B15-57F0-F701-99AB9F6A4CAC}" dt="2021-01-20T22:39:53.995" v="9" actId="20577"/>
          <ac:spMkLst>
            <pc:docMk/>
            <pc:sldMk cId="126064916" sldId="335"/>
            <ac:spMk id="3" creationId="{C744C62A-7945-4275-8F6D-C387F1A88DE2}"/>
          </ac:spMkLst>
        </pc:spChg>
      </pc:sldChg>
      <pc:sldChg chg="modSp">
        <pc:chgData name="Alexander Wozny" userId="S::asw17b@my.fsu.edu::4c0d8a3d-84dd-489d-b7c6-08f42d81dc5a" providerId="AD" clId="Web-{B08ED890-7B15-57F0-F701-99AB9F6A4CAC}" dt="2021-01-20T22:39:53.604" v="3" actId="20577"/>
        <pc:sldMkLst>
          <pc:docMk/>
          <pc:sldMk cId="3396715151" sldId="336"/>
        </pc:sldMkLst>
        <pc:spChg chg="mod">
          <ac:chgData name="Alexander Wozny" userId="S::asw17b@my.fsu.edu::4c0d8a3d-84dd-489d-b7c6-08f42d81dc5a" providerId="AD" clId="Web-{B08ED890-7B15-57F0-F701-99AB9F6A4CAC}" dt="2021-01-20T22:39:53.604" v="3" actId="20577"/>
          <ac:spMkLst>
            <pc:docMk/>
            <pc:sldMk cId="3396715151" sldId="336"/>
            <ac:spMk id="12" creationId="{2EE3A845-BE63-4FAD-8FF6-A3E48FA4C96D}"/>
          </ac:spMkLst>
        </pc:spChg>
      </pc:sldChg>
      <pc:sldChg chg="modSp">
        <pc:chgData name="Alexander Wozny" userId="S::asw17b@my.fsu.edu::4c0d8a3d-84dd-489d-b7c6-08f42d81dc5a" providerId="AD" clId="Web-{B08ED890-7B15-57F0-F701-99AB9F6A4CAC}" dt="2021-01-20T22:39:53.698" v="5" actId="20577"/>
        <pc:sldMkLst>
          <pc:docMk/>
          <pc:sldMk cId="1645136223" sldId="339"/>
        </pc:sldMkLst>
        <pc:spChg chg="mod">
          <ac:chgData name="Alexander Wozny" userId="S::asw17b@my.fsu.edu::4c0d8a3d-84dd-489d-b7c6-08f42d81dc5a" providerId="AD" clId="Web-{B08ED890-7B15-57F0-F701-99AB9F6A4CAC}" dt="2021-01-20T22:39:53.698" v="5" actId="20577"/>
          <ac:spMkLst>
            <pc:docMk/>
            <pc:sldMk cId="1645136223" sldId="339"/>
            <ac:spMk id="14" creationId="{59442C46-EF9C-478A-8CEA-53D2B5F33909}"/>
          </ac:spMkLst>
        </pc:spChg>
      </pc:sldChg>
      <pc:sldChg chg="modSp">
        <pc:chgData name="Alexander Wozny" userId="S::asw17b@my.fsu.edu::4c0d8a3d-84dd-489d-b7c6-08f42d81dc5a" providerId="AD" clId="Web-{B08ED890-7B15-57F0-F701-99AB9F6A4CAC}" dt="2021-01-20T22:39:53.792" v="7" actId="20577"/>
        <pc:sldMkLst>
          <pc:docMk/>
          <pc:sldMk cId="63347946" sldId="340"/>
        </pc:sldMkLst>
        <pc:spChg chg="mod">
          <ac:chgData name="Alexander Wozny" userId="S::asw17b@my.fsu.edu::4c0d8a3d-84dd-489d-b7c6-08f42d81dc5a" providerId="AD" clId="Web-{B08ED890-7B15-57F0-F701-99AB9F6A4CAC}" dt="2021-01-20T22:39:53.792" v="7" actId="20577"/>
          <ac:spMkLst>
            <pc:docMk/>
            <pc:sldMk cId="63347946" sldId="340"/>
            <ac:spMk id="12" creationId="{AC38FAE7-78E4-41D7-B742-C0E1105E7DE3}"/>
          </ac:spMkLst>
        </pc:spChg>
      </pc:sldChg>
      <pc:sldChg chg="modSp">
        <pc:chgData name="Alexander Wozny" userId="S::asw17b@my.fsu.edu::4c0d8a3d-84dd-489d-b7c6-08f42d81dc5a" providerId="AD" clId="Web-{B08ED890-7B15-57F0-F701-99AB9F6A4CAC}" dt="2021-01-20T22:39:54.151" v="12" actId="20577"/>
        <pc:sldMkLst>
          <pc:docMk/>
          <pc:sldMk cId="542497414" sldId="341"/>
        </pc:sldMkLst>
        <pc:spChg chg="mod">
          <ac:chgData name="Alexander Wozny" userId="S::asw17b@my.fsu.edu::4c0d8a3d-84dd-489d-b7c6-08f42d81dc5a" providerId="AD" clId="Web-{B08ED890-7B15-57F0-F701-99AB9F6A4CAC}" dt="2021-01-20T22:39:54.151" v="12" actId="20577"/>
          <ac:spMkLst>
            <pc:docMk/>
            <pc:sldMk cId="542497414" sldId="341"/>
            <ac:spMk id="12" creationId="{2EE3A845-BE63-4FAD-8FF6-A3E48FA4C96D}"/>
          </ac:spMkLst>
        </pc:spChg>
      </pc:sldChg>
      <pc:sldChg chg="addSp delSp modSp">
        <pc:chgData name="Alexander Wozny" userId="S::asw17b@my.fsu.edu::4c0d8a3d-84dd-489d-b7c6-08f42d81dc5a" providerId="AD" clId="Web-{B08ED890-7B15-57F0-F701-99AB9F6A4CAC}" dt="2021-01-20T22:44:07.361" v="16"/>
        <pc:sldMkLst>
          <pc:docMk/>
          <pc:sldMk cId="1564872402" sldId="346"/>
        </pc:sldMkLst>
        <pc:spChg chg="mod">
          <ac:chgData name="Alexander Wozny" userId="S::asw17b@my.fsu.edu::4c0d8a3d-84dd-489d-b7c6-08f42d81dc5a" providerId="AD" clId="Web-{B08ED890-7B15-57F0-F701-99AB9F6A4CAC}" dt="2021-01-20T22:39:54.042" v="10" actId="20577"/>
          <ac:spMkLst>
            <pc:docMk/>
            <pc:sldMk cId="1564872402" sldId="346"/>
            <ac:spMk id="12" creationId="{2EE3A845-BE63-4FAD-8FF6-A3E48FA4C96D}"/>
          </ac:spMkLst>
        </pc:spChg>
        <pc:spChg chg="add">
          <ac:chgData name="Alexander Wozny" userId="S::asw17b@my.fsu.edu::4c0d8a3d-84dd-489d-b7c6-08f42d81dc5a" providerId="AD" clId="Web-{B08ED890-7B15-57F0-F701-99AB9F6A4CAC}" dt="2021-01-20T22:43:24.407" v="15"/>
          <ac:spMkLst>
            <pc:docMk/>
            <pc:sldMk cId="1564872402" sldId="346"/>
            <ac:spMk id="15" creationId="{9BB4B2C7-F9C8-4386-AE2D-881B216C5DE2}"/>
          </ac:spMkLst>
        </pc:spChg>
        <pc:spChg chg="add">
          <ac:chgData name="Alexander Wozny" userId="S::asw17b@my.fsu.edu::4c0d8a3d-84dd-489d-b7c6-08f42d81dc5a" providerId="AD" clId="Web-{B08ED890-7B15-57F0-F701-99AB9F6A4CAC}" dt="2021-01-20T22:43:24.407" v="15"/>
          <ac:spMkLst>
            <pc:docMk/>
            <pc:sldMk cId="1564872402" sldId="346"/>
            <ac:spMk id="16" creationId="{1511B9D3-E8ED-4A5A-9B87-309790D18C49}"/>
          </ac:spMkLst>
        </pc:spChg>
        <pc:spChg chg="add">
          <ac:chgData name="Alexander Wozny" userId="S::asw17b@my.fsu.edu::4c0d8a3d-84dd-489d-b7c6-08f42d81dc5a" providerId="AD" clId="Web-{B08ED890-7B15-57F0-F701-99AB9F6A4CAC}" dt="2021-01-20T22:43:24.407" v="15"/>
          <ac:spMkLst>
            <pc:docMk/>
            <pc:sldMk cId="1564872402" sldId="346"/>
            <ac:spMk id="19" creationId="{322B5D41-B764-4B82-9C7E-F7C818AA90B2}"/>
          </ac:spMkLst>
        </pc:spChg>
        <pc:spChg chg="add">
          <ac:chgData name="Alexander Wozny" userId="S::asw17b@my.fsu.edu::4c0d8a3d-84dd-489d-b7c6-08f42d81dc5a" providerId="AD" clId="Web-{B08ED890-7B15-57F0-F701-99AB9F6A4CAC}" dt="2021-01-20T22:43:24.407" v="15"/>
          <ac:spMkLst>
            <pc:docMk/>
            <pc:sldMk cId="1564872402" sldId="346"/>
            <ac:spMk id="20" creationId="{B1AF9505-D64A-4F2B-B68D-D821D0A5C469}"/>
          </ac:spMkLst>
        </pc:spChg>
        <pc:spChg chg="add">
          <ac:chgData name="Alexander Wozny" userId="S::asw17b@my.fsu.edu::4c0d8a3d-84dd-489d-b7c6-08f42d81dc5a" providerId="AD" clId="Web-{B08ED890-7B15-57F0-F701-99AB9F6A4CAC}" dt="2021-01-20T22:43:24.407" v="15"/>
          <ac:spMkLst>
            <pc:docMk/>
            <pc:sldMk cId="1564872402" sldId="346"/>
            <ac:spMk id="21" creationId="{63A3F967-3A16-436F-A902-AA5464F749D5}"/>
          </ac:spMkLst>
        </pc:spChg>
        <pc:grpChg chg="add del">
          <ac:chgData name="Alexander Wozny" userId="S::asw17b@my.fsu.edu::4c0d8a3d-84dd-489d-b7c6-08f42d81dc5a" providerId="AD" clId="Web-{B08ED890-7B15-57F0-F701-99AB9F6A4CAC}" dt="2021-01-20T22:44:07.361" v="16"/>
          <ac:grpSpMkLst>
            <pc:docMk/>
            <pc:sldMk cId="1564872402" sldId="346"/>
            <ac:grpSpMk id="14" creationId="{5F3ACC45-EC7C-4DC3-81D8-83E4AEA59B01}"/>
          </ac:grpSpMkLst>
        </pc:grpChg>
      </pc:sldChg>
      <pc:sldChg chg="modSp">
        <pc:chgData name="Alexander Wozny" userId="S::asw17b@my.fsu.edu::4c0d8a3d-84dd-489d-b7c6-08f42d81dc5a" providerId="AD" clId="Web-{B08ED890-7B15-57F0-F701-99AB9F6A4CAC}" dt="2021-01-20T22:42:39.078" v="14" actId="20577"/>
        <pc:sldMkLst>
          <pc:docMk/>
          <pc:sldMk cId="3837756329" sldId="348"/>
        </pc:sldMkLst>
        <pc:spChg chg="mod">
          <ac:chgData name="Alexander Wozny" userId="S::asw17b@my.fsu.edu::4c0d8a3d-84dd-489d-b7c6-08f42d81dc5a" providerId="AD" clId="Web-{B08ED890-7B15-57F0-F701-99AB9F6A4CAC}" dt="2021-01-20T22:42:39.078" v="14" actId="20577"/>
          <ac:spMkLst>
            <pc:docMk/>
            <pc:sldMk cId="3837756329" sldId="348"/>
            <ac:spMk id="12" creationId="{2EE3A845-BE63-4FAD-8FF6-A3E48FA4C96D}"/>
          </ac:spMkLst>
        </pc:spChg>
      </pc:sldChg>
      <pc:sldChg chg="addSp delSp modSp add ord replId">
        <pc:chgData name="Alexander Wozny" userId="S::asw17b@my.fsu.edu::4c0d8a3d-84dd-489d-b7c6-08f42d81dc5a" providerId="AD" clId="Web-{B08ED890-7B15-57F0-F701-99AB9F6A4CAC}" dt="2021-01-20T22:44:37.768" v="22" actId="1076"/>
        <pc:sldMkLst>
          <pc:docMk/>
          <pc:sldMk cId="3743852263" sldId="351"/>
        </pc:sldMkLst>
        <pc:spChg chg="del">
          <ac:chgData name="Alexander Wozny" userId="S::asw17b@my.fsu.edu::4c0d8a3d-84dd-489d-b7c6-08f42d81dc5a" providerId="AD" clId="Web-{B08ED890-7B15-57F0-F701-99AB9F6A4CAC}" dt="2021-01-20T22:44:21.206" v="19"/>
          <ac:spMkLst>
            <pc:docMk/>
            <pc:sldMk cId="3743852263" sldId="351"/>
            <ac:spMk id="3" creationId="{C744C62A-7945-4275-8F6D-C387F1A88DE2}"/>
          </ac:spMkLst>
        </pc:spChg>
        <pc:spChg chg="add del mod">
          <ac:chgData name="Alexander Wozny" userId="S::asw17b@my.fsu.edu::4c0d8a3d-84dd-489d-b7c6-08f42d81dc5a" providerId="AD" clId="Web-{B08ED890-7B15-57F0-F701-99AB9F6A4CAC}" dt="2021-01-20T22:44:33.596" v="21"/>
          <ac:spMkLst>
            <pc:docMk/>
            <pc:sldMk cId="3743852263" sldId="351"/>
            <ac:spMk id="12" creationId="{467B24A7-6321-4468-B255-A4CD41AA6DD3}"/>
          </ac:spMkLst>
        </pc:spChg>
        <pc:spChg chg="add mod">
          <ac:chgData name="Alexander Wozny" userId="S::asw17b@my.fsu.edu::4c0d8a3d-84dd-489d-b7c6-08f42d81dc5a" providerId="AD" clId="Web-{B08ED890-7B15-57F0-F701-99AB9F6A4CAC}" dt="2021-01-20T22:44:37.768" v="22" actId="1076"/>
          <ac:spMkLst>
            <pc:docMk/>
            <pc:sldMk cId="3743852263" sldId="351"/>
            <ac:spMk id="13" creationId="{E376DBCF-884A-4094-BBF7-E4150323B072}"/>
          </ac:spMkLst>
        </pc:spChg>
      </pc:sldChg>
    </pc:docChg>
  </pc:docChgLst>
  <pc:docChgLst>
    <pc:chgData name="Alexander Wozny" userId="S::asw17b@my.fsu.edu::4c0d8a3d-84dd-489d-b7c6-08f42d81dc5a" providerId="AD" clId="Web-{CECB26B7-C241-986E-44DF-962F3DA8CFCE}"/>
    <pc:docChg chg="addSld delSld modSld">
      <pc:chgData name="Alexander Wozny" userId="S::asw17b@my.fsu.edu::4c0d8a3d-84dd-489d-b7c6-08f42d81dc5a" providerId="AD" clId="Web-{CECB26B7-C241-986E-44DF-962F3DA8CFCE}" dt="2021-01-20T22:17:52.318" v="409"/>
      <pc:docMkLst>
        <pc:docMk/>
      </pc:docMkLst>
      <pc:sldChg chg="modSp">
        <pc:chgData name="Alexander Wozny" userId="S::asw17b@my.fsu.edu::4c0d8a3d-84dd-489d-b7c6-08f42d81dc5a" providerId="AD" clId="Web-{CECB26B7-C241-986E-44DF-962F3DA8CFCE}" dt="2021-01-20T21:27:48.683" v="319" actId="20577"/>
        <pc:sldMkLst>
          <pc:docMk/>
          <pc:sldMk cId="2803258645" sldId="305"/>
        </pc:sldMkLst>
        <pc:spChg chg="mod">
          <ac:chgData name="Alexander Wozny" userId="S::asw17b@my.fsu.edu::4c0d8a3d-84dd-489d-b7c6-08f42d81dc5a" providerId="AD" clId="Web-{CECB26B7-C241-986E-44DF-962F3DA8CFCE}" dt="2021-01-20T21:27:48.683" v="319" actId="20577"/>
          <ac:spMkLst>
            <pc:docMk/>
            <pc:sldMk cId="2803258645" sldId="305"/>
            <ac:spMk id="3" creationId="{13AE93B6-D163-49EF-A5C7-F8AD8FE1A894}"/>
          </ac:spMkLst>
        </pc:spChg>
      </pc:sldChg>
      <pc:sldChg chg="modSp">
        <pc:chgData name="Alexander Wozny" userId="S::asw17b@my.fsu.edu::4c0d8a3d-84dd-489d-b7c6-08f42d81dc5a" providerId="AD" clId="Web-{CECB26B7-C241-986E-44DF-962F3DA8CFCE}" dt="2021-01-20T20:11:15.119" v="169" actId="20577"/>
        <pc:sldMkLst>
          <pc:docMk/>
          <pc:sldMk cId="1620012671" sldId="306"/>
        </pc:sldMkLst>
        <pc:spChg chg="mod">
          <ac:chgData name="Alexander Wozny" userId="S::asw17b@my.fsu.edu::4c0d8a3d-84dd-489d-b7c6-08f42d81dc5a" providerId="AD" clId="Web-{CECB26B7-C241-986E-44DF-962F3DA8CFCE}" dt="2021-01-20T20:11:15.119" v="169" actId="20577"/>
          <ac:spMkLst>
            <pc:docMk/>
            <pc:sldMk cId="1620012671" sldId="306"/>
            <ac:spMk id="2" creationId="{6C9EC813-0500-4F45-8942-65425701935A}"/>
          </ac:spMkLst>
        </pc:spChg>
      </pc:sldChg>
      <pc:sldChg chg="addSp delSp modSp">
        <pc:chgData name="Alexander Wozny" userId="S::asw17b@my.fsu.edu::4c0d8a3d-84dd-489d-b7c6-08f42d81dc5a" providerId="AD" clId="Web-{CECB26B7-C241-986E-44DF-962F3DA8CFCE}" dt="2021-01-20T21:18:20.302" v="276" actId="1076"/>
        <pc:sldMkLst>
          <pc:docMk/>
          <pc:sldMk cId="2614436503" sldId="313"/>
        </pc:sldMkLst>
        <pc:picChg chg="add mod">
          <ac:chgData name="Alexander Wozny" userId="S::asw17b@my.fsu.edu::4c0d8a3d-84dd-489d-b7c6-08f42d81dc5a" providerId="AD" clId="Web-{CECB26B7-C241-986E-44DF-962F3DA8CFCE}" dt="2021-01-20T21:17:19.862" v="263" actId="1076"/>
          <ac:picMkLst>
            <pc:docMk/>
            <pc:sldMk cId="2614436503" sldId="313"/>
            <ac:picMk id="7" creationId="{66AA749C-4CF7-4CFC-A582-CD41B941B49B}"/>
          </ac:picMkLst>
        </pc:picChg>
        <pc:picChg chg="add mod">
          <ac:chgData name="Alexander Wozny" userId="S::asw17b@my.fsu.edu::4c0d8a3d-84dd-489d-b7c6-08f42d81dc5a" providerId="AD" clId="Web-{CECB26B7-C241-986E-44DF-962F3DA8CFCE}" dt="2021-01-20T21:18:20.302" v="276" actId="1076"/>
          <ac:picMkLst>
            <pc:docMk/>
            <pc:sldMk cId="2614436503" sldId="313"/>
            <ac:picMk id="8" creationId="{CE3A940F-0D11-42A9-B913-328599B9F42E}"/>
          </ac:picMkLst>
        </pc:picChg>
        <pc:cxnChg chg="add mod">
          <ac:chgData name="Alexander Wozny" userId="S::asw17b@my.fsu.edu::4c0d8a3d-84dd-489d-b7c6-08f42d81dc5a" providerId="AD" clId="Web-{CECB26B7-C241-986E-44DF-962F3DA8CFCE}" dt="2021-01-20T21:18:13.536" v="275" actId="1076"/>
          <ac:cxnSpMkLst>
            <pc:docMk/>
            <pc:sldMk cId="2614436503" sldId="313"/>
            <ac:cxnSpMk id="4" creationId="{1D5AD730-83B7-4665-86BA-BE368458EAE8}"/>
          </ac:cxnSpMkLst>
        </pc:cxnChg>
        <pc:cxnChg chg="add del mod">
          <ac:chgData name="Alexander Wozny" userId="S::asw17b@my.fsu.edu::4c0d8a3d-84dd-489d-b7c6-08f42d81dc5a" providerId="AD" clId="Web-{CECB26B7-C241-986E-44DF-962F3DA8CFCE}" dt="2021-01-20T21:17:12.611" v="259"/>
          <ac:cxnSpMkLst>
            <pc:docMk/>
            <pc:sldMk cId="2614436503" sldId="313"/>
            <ac:cxnSpMk id="10" creationId="{D747CCAC-924B-4233-8891-B1DD2EE5D2C7}"/>
          </ac:cxnSpMkLst>
        </pc:cxnChg>
      </pc:sldChg>
      <pc:sldChg chg="modNotes">
        <pc:chgData name="Alexander Wozny" userId="S::asw17b@my.fsu.edu::4c0d8a3d-84dd-489d-b7c6-08f42d81dc5a" providerId="AD" clId="Web-{CECB26B7-C241-986E-44DF-962F3DA8CFCE}" dt="2021-01-20T20:50:07.265" v="246"/>
        <pc:sldMkLst>
          <pc:docMk/>
          <pc:sldMk cId="4262663988" sldId="328"/>
        </pc:sldMkLst>
      </pc:sldChg>
      <pc:sldChg chg="modSp">
        <pc:chgData name="Alexander Wozny" userId="S::asw17b@my.fsu.edu::4c0d8a3d-84dd-489d-b7c6-08f42d81dc5a" providerId="AD" clId="Web-{CECB26B7-C241-986E-44DF-962F3DA8CFCE}" dt="2021-01-20T20:37:21.063" v="199"/>
        <pc:sldMkLst>
          <pc:docMk/>
          <pc:sldMk cId="2137617802" sldId="334"/>
        </pc:sldMkLst>
        <pc:spChg chg="mod">
          <ac:chgData name="Alexander Wozny" userId="S::asw17b@my.fsu.edu::4c0d8a3d-84dd-489d-b7c6-08f42d81dc5a" providerId="AD" clId="Web-{CECB26B7-C241-986E-44DF-962F3DA8CFCE}" dt="2021-01-20T20:35:31.277" v="179" actId="1076"/>
          <ac:spMkLst>
            <pc:docMk/>
            <pc:sldMk cId="2137617802" sldId="334"/>
            <ac:spMk id="12" creationId="{F35F16BD-0C9D-47A3-9ACF-B2059FC844A6}"/>
          </ac:spMkLst>
        </pc:spChg>
        <pc:grpChg chg="mod">
          <ac:chgData name="Alexander Wozny" userId="S::asw17b@my.fsu.edu::4c0d8a3d-84dd-489d-b7c6-08f42d81dc5a" providerId="AD" clId="Web-{CECB26B7-C241-986E-44DF-962F3DA8CFCE}" dt="2021-01-20T20:35:26.105" v="178" actId="1076"/>
          <ac:grpSpMkLst>
            <pc:docMk/>
            <pc:sldMk cId="2137617802" sldId="334"/>
            <ac:grpSpMk id="24" creationId="{E2A3BEE8-E596-4430-BFAD-9382DDD93EDB}"/>
          </ac:grpSpMkLst>
        </pc:grpChg>
        <pc:picChg chg="mod">
          <ac:chgData name="Alexander Wozny" userId="S::asw17b@my.fsu.edu::4c0d8a3d-84dd-489d-b7c6-08f42d81dc5a" providerId="AD" clId="Web-{CECB26B7-C241-986E-44DF-962F3DA8CFCE}" dt="2021-01-20T20:37:03.734" v="197"/>
          <ac:picMkLst>
            <pc:docMk/>
            <pc:sldMk cId="2137617802" sldId="334"/>
            <ac:picMk id="2" creationId="{6668D917-DE04-4E4C-A6F9-7A4AB3490242}"/>
          </ac:picMkLst>
        </pc:picChg>
        <pc:picChg chg="mod">
          <ac:chgData name="Alexander Wozny" userId="S::asw17b@my.fsu.edu::4c0d8a3d-84dd-489d-b7c6-08f42d81dc5a" providerId="AD" clId="Web-{CECB26B7-C241-986E-44DF-962F3DA8CFCE}" dt="2021-01-20T20:36:20.732" v="187"/>
          <ac:picMkLst>
            <pc:docMk/>
            <pc:sldMk cId="2137617802" sldId="334"/>
            <ac:picMk id="7" creationId="{C1E33DB7-8F83-4428-B245-C8F81F468259}"/>
          </ac:picMkLst>
        </pc:picChg>
        <pc:picChg chg="mod">
          <ac:chgData name="Alexander Wozny" userId="S::asw17b@my.fsu.edu::4c0d8a3d-84dd-489d-b7c6-08f42d81dc5a" providerId="AD" clId="Web-{CECB26B7-C241-986E-44DF-962F3DA8CFCE}" dt="2021-01-20T20:37:21.047" v="198"/>
          <ac:picMkLst>
            <pc:docMk/>
            <pc:sldMk cId="2137617802" sldId="334"/>
            <ac:picMk id="9" creationId="{61272F12-692E-40C3-9615-8CE9DB783EAE}"/>
          </ac:picMkLst>
        </pc:picChg>
        <pc:picChg chg="mod">
          <ac:chgData name="Alexander Wozny" userId="S::asw17b@my.fsu.edu::4c0d8a3d-84dd-489d-b7c6-08f42d81dc5a" providerId="AD" clId="Web-{CECB26B7-C241-986E-44DF-962F3DA8CFCE}" dt="2021-01-20T20:37:21.063" v="199"/>
          <ac:picMkLst>
            <pc:docMk/>
            <pc:sldMk cId="2137617802" sldId="334"/>
            <ac:picMk id="10" creationId="{EDF3E325-D9F0-47FC-AE07-73D87671AB68}"/>
          </ac:picMkLst>
        </pc:picChg>
        <pc:picChg chg="mod">
          <ac:chgData name="Alexander Wozny" userId="S::asw17b@my.fsu.edu::4c0d8a3d-84dd-489d-b7c6-08f42d81dc5a" providerId="AD" clId="Web-{CECB26B7-C241-986E-44DF-962F3DA8CFCE}" dt="2021-01-20T20:36:51.765" v="195"/>
          <ac:picMkLst>
            <pc:docMk/>
            <pc:sldMk cId="2137617802" sldId="334"/>
            <ac:picMk id="25" creationId="{BFFCD0B3-DC61-494F-BF21-B23CF2B2EC74}"/>
          </ac:picMkLst>
        </pc:picChg>
        <pc:picChg chg="mod">
          <ac:chgData name="Alexander Wozny" userId="S::asw17b@my.fsu.edu::4c0d8a3d-84dd-489d-b7c6-08f42d81dc5a" providerId="AD" clId="Web-{CECB26B7-C241-986E-44DF-962F3DA8CFCE}" dt="2021-01-20T20:36:11.716" v="185"/>
          <ac:picMkLst>
            <pc:docMk/>
            <pc:sldMk cId="2137617802" sldId="334"/>
            <ac:picMk id="27" creationId="{F2C9C0AE-3298-4A6A-A4D1-6E8A92C57057}"/>
          </ac:picMkLst>
        </pc:picChg>
        <pc:picChg chg="mod">
          <ac:chgData name="Alexander Wozny" userId="S::asw17b@my.fsu.edu::4c0d8a3d-84dd-489d-b7c6-08f42d81dc5a" providerId="AD" clId="Web-{CECB26B7-C241-986E-44DF-962F3DA8CFCE}" dt="2021-01-20T20:35:58.575" v="182"/>
          <ac:picMkLst>
            <pc:docMk/>
            <pc:sldMk cId="2137617802" sldId="334"/>
            <ac:picMk id="29" creationId="{9CB52B47-9725-4DC3-88BD-B8254E53108C}"/>
          </ac:picMkLst>
        </pc:picChg>
        <pc:cxnChg chg="mod">
          <ac:chgData name="Alexander Wozny" userId="S::asw17b@my.fsu.edu::4c0d8a3d-84dd-489d-b7c6-08f42d81dc5a" providerId="AD" clId="Web-{CECB26B7-C241-986E-44DF-962F3DA8CFCE}" dt="2021-01-20T20:36:34.545" v="188"/>
          <ac:cxnSpMkLst>
            <pc:docMk/>
            <pc:sldMk cId="2137617802" sldId="334"/>
            <ac:cxnSpMk id="19" creationId="{65F37088-2799-4885-B04F-AF542E1B9292}"/>
          </ac:cxnSpMkLst>
        </pc:cxnChg>
        <pc:cxnChg chg="mod">
          <ac:chgData name="Alexander Wozny" userId="S::asw17b@my.fsu.edu::4c0d8a3d-84dd-489d-b7c6-08f42d81dc5a" providerId="AD" clId="Web-{CECB26B7-C241-986E-44DF-962F3DA8CFCE}" dt="2021-01-20T20:36:34.561" v="189"/>
          <ac:cxnSpMkLst>
            <pc:docMk/>
            <pc:sldMk cId="2137617802" sldId="334"/>
            <ac:cxnSpMk id="20" creationId="{163F1BC6-5D23-4333-B831-082C76905FB3}"/>
          </ac:cxnSpMkLst>
        </pc:cxnChg>
        <pc:cxnChg chg="mod">
          <ac:chgData name="Alexander Wozny" userId="S::asw17b@my.fsu.edu::4c0d8a3d-84dd-489d-b7c6-08f42d81dc5a" providerId="AD" clId="Web-{CECB26B7-C241-986E-44DF-962F3DA8CFCE}" dt="2021-01-20T20:36:34.577" v="190"/>
          <ac:cxnSpMkLst>
            <pc:docMk/>
            <pc:sldMk cId="2137617802" sldId="334"/>
            <ac:cxnSpMk id="21" creationId="{BE7FBCBC-1820-4DA9-BACD-336D43F53476}"/>
          </ac:cxnSpMkLst>
        </pc:cxnChg>
        <pc:cxnChg chg="mod">
          <ac:chgData name="Alexander Wozny" userId="S::asw17b@my.fsu.edu::4c0d8a3d-84dd-489d-b7c6-08f42d81dc5a" providerId="AD" clId="Web-{CECB26B7-C241-986E-44DF-962F3DA8CFCE}" dt="2021-01-20T20:36:34.592" v="191"/>
          <ac:cxnSpMkLst>
            <pc:docMk/>
            <pc:sldMk cId="2137617802" sldId="334"/>
            <ac:cxnSpMk id="23" creationId="{A3D457D2-5F4C-4F65-8D1B-EB3D3F0D6C84}"/>
          </ac:cxnSpMkLst>
        </pc:cxnChg>
      </pc:sldChg>
      <pc:sldChg chg="modSp mod modShow">
        <pc:chgData name="Alexander Wozny" userId="S::asw17b@my.fsu.edu::4c0d8a3d-84dd-489d-b7c6-08f42d81dc5a" providerId="AD" clId="Web-{CECB26B7-C241-986E-44DF-962F3DA8CFCE}" dt="2021-01-20T21:07:06.978" v="248"/>
        <pc:sldMkLst>
          <pc:docMk/>
          <pc:sldMk cId="126064916" sldId="335"/>
        </pc:sldMkLst>
        <pc:spChg chg="mod">
          <ac:chgData name="Alexander Wozny" userId="S::asw17b@my.fsu.edu::4c0d8a3d-84dd-489d-b7c6-08f42d81dc5a" providerId="AD" clId="Web-{CECB26B7-C241-986E-44DF-962F3DA8CFCE}" dt="2021-01-20T19:22:38.177" v="146" actId="20577"/>
          <ac:spMkLst>
            <pc:docMk/>
            <pc:sldMk cId="126064916" sldId="335"/>
            <ac:spMk id="3" creationId="{C744C62A-7945-4275-8F6D-C387F1A88DE2}"/>
          </ac:spMkLst>
        </pc:spChg>
        <pc:grpChg chg="mod">
          <ac:chgData name="Alexander Wozny" userId="S::asw17b@my.fsu.edu::4c0d8a3d-84dd-489d-b7c6-08f42d81dc5a" providerId="AD" clId="Web-{CECB26B7-C241-986E-44DF-962F3DA8CFCE}" dt="2021-01-20T20:14:52.923" v="176" actId="14100"/>
          <ac:grpSpMkLst>
            <pc:docMk/>
            <pc:sldMk cId="126064916" sldId="335"/>
            <ac:grpSpMk id="10" creationId="{965BCED8-85A4-46AA-A063-3F736EB4D752}"/>
          </ac:grpSpMkLst>
        </pc:grpChg>
      </pc:sldChg>
      <pc:sldChg chg="addSp delSp modSp">
        <pc:chgData name="Alexander Wozny" userId="S::asw17b@my.fsu.edu::4c0d8a3d-84dd-489d-b7c6-08f42d81dc5a" providerId="AD" clId="Web-{CECB26B7-C241-986E-44DF-962F3DA8CFCE}" dt="2021-01-20T19:23:45.476" v="155" actId="20577"/>
        <pc:sldMkLst>
          <pc:docMk/>
          <pc:sldMk cId="3396715151" sldId="336"/>
        </pc:sldMkLst>
        <pc:spChg chg="del">
          <ac:chgData name="Alexander Wozny" userId="S::asw17b@my.fsu.edu::4c0d8a3d-84dd-489d-b7c6-08f42d81dc5a" providerId="AD" clId="Web-{CECB26B7-C241-986E-44DF-962F3DA8CFCE}" dt="2021-01-20T19:22:43.927" v="147"/>
          <ac:spMkLst>
            <pc:docMk/>
            <pc:sldMk cId="3396715151" sldId="336"/>
            <ac:spMk id="3" creationId="{C744C62A-7945-4275-8F6D-C387F1A88DE2}"/>
          </ac:spMkLst>
        </pc:spChg>
        <pc:spChg chg="add del mod">
          <ac:chgData name="Alexander Wozny" userId="S::asw17b@my.fsu.edu::4c0d8a3d-84dd-489d-b7c6-08f42d81dc5a" providerId="AD" clId="Web-{CECB26B7-C241-986E-44DF-962F3DA8CFCE}" dt="2021-01-20T19:23:05.584" v="154"/>
          <ac:spMkLst>
            <pc:docMk/>
            <pc:sldMk cId="3396715151" sldId="336"/>
            <ac:spMk id="11" creationId="{C4434924-E2B2-4853-B46B-FD7200B1EAD5}"/>
          </ac:spMkLst>
        </pc:spChg>
        <pc:spChg chg="add mod">
          <ac:chgData name="Alexander Wozny" userId="S::asw17b@my.fsu.edu::4c0d8a3d-84dd-489d-b7c6-08f42d81dc5a" providerId="AD" clId="Web-{CECB26B7-C241-986E-44DF-962F3DA8CFCE}" dt="2021-01-20T19:23:45.476" v="155" actId="20577"/>
          <ac:spMkLst>
            <pc:docMk/>
            <pc:sldMk cId="3396715151" sldId="336"/>
            <ac:spMk id="12" creationId="{2EE3A845-BE63-4FAD-8FF6-A3E48FA4C96D}"/>
          </ac:spMkLst>
        </pc:spChg>
      </pc:sldChg>
      <pc:sldChg chg="addSp delSp modSp mod modShow">
        <pc:chgData name="Alexander Wozny" userId="S::asw17b@my.fsu.edu::4c0d8a3d-84dd-489d-b7c6-08f42d81dc5a" providerId="AD" clId="Web-{CECB26B7-C241-986E-44DF-962F3DA8CFCE}" dt="2021-01-20T19:23:58.430" v="158"/>
        <pc:sldMkLst>
          <pc:docMk/>
          <pc:sldMk cId="1645136223" sldId="339"/>
        </pc:sldMkLst>
        <pc:spChg chg="del">
          <ac:chgData name="Alexander Wozny" userId="S::asw17b@my.fsu.edu::4c0d8a3d-84dd-489d-b7c6-08f42d81dc5a" providerId="AD" clId="Web-{CECB26B7-C241-986E-44DF-962F3DA8CFCE}" dt="2021-01-20T19:22:47.584" v="149"/>
          <ac:spMkLst>
            <pc:docMk/>
            <pc:sldMk cId="1645136223" sldId="339"/>
            <ac:spMk id="3" creationId="{C744C62A-7945-4275-8F6D-C387F1A88DE2}"/>
          </ac:spMkLst>
        </pc:spChg>
        <pc:spChg chg="add del mod">
          <ac:chgData name="Alexander Wozny" userId="S::asw17b@my.fsu.edu::4c0d8a3d-84dd-489d-b7c6-08f42d81dc5a" providerId="AD" clId="Web-{CECB26B7-C241-986E-44DF-962F3DA8CFCE}" dt="2021-01-20T19:23:58.430" v="158"/>
          <ac:spMkLst>
            <pc:docMk/>
            <pc:sldMk cId="1645136223" sldId="339"/>
            <ac:spMk id="11" creationId="{E6A732D1-7945-448B-84EC-E59253BA0E1E}"/>
          </ac:spMkLst>
        </pc:spChg>
        <pc:spChg chg="add mod">
          <ac:chgData name="Alexander Wozny" userId="S::asw17b@my.fsu.edu::4c0d8a3d-84dd-489d-b7c6-08f42d81dc5a" providerId="AD" clId="Web-{CECB26B7-C241-986E-44DF-962F3DA8CFCE}" dt="2021-01-20T19:23:55.570" v="157" actId="20577"/>
          <ac:spMkLst>
            <pc:docMk/>
            <pc:sldMk cId="1645136223" sldId="339"/>
            <ac:spMk id="14" creationId="{59442C46-EF9C-478A-8CEA-53D2B5F33909}"/>
          </ac:spMkLst>
        </pc:spChg>
      </pc:sldChg>
      <pc:sldChg chg="addSp delSp modSp mod modShow">
        <pc:chgData name="Alexander Wozny" userId="S::asw17b@my.fsu.edu::4c0d8a3d-84dd-489d-b7c6-08f42d81dc5a" providerId="AD" clId="Web-{CECB26B7-C241-986E-44DF-962F3DA8CFCE}" dt="2021-01-20T19:24:18.102" v="163" actId="20577"/>
        <pc:sldMkLst>
          <pc:docMk/>
          <pc:sldMk cId="63347946" sldId="340"/>
        </pc:sldMkLst>
        <pc:spChg chg="del">
          <ac:chgData name="Alexander Wozny" userId="S::asw17b@my.fsu.edu::4c0d8a3d-84dd-489d-b7c6-08f42d81dc5a" providerId="AD" clId="Web-{CECB26B7-C241-986E-44DF-962F3DA8CFCE}" dt="2021-01-20T19:22:51.334" v="151"/>
          <ac:spMkLst>
            <pc:docMk/>
            <pc:sldMk cId="63347946" sldId="340"/>
            <ac:spMk id="3" creationId="{C744C62A-7945-4275-8F6D-C387F1A88DE2}"/>
          </ac:spMkLst>
        </pc:spChg>
        <pc:spChg chg="add del mod">
          <ac:chgData name="Alexander Wozny" userId="S::asw17b@my.fsu.edu::4c0d8a3d-84dd-489d-b7c6-08f42d81dc5a" providerId="AD" clId="Web-{CECB26B7-C241-986E-44DF-962F3DA8CFCE}" dt="2021-01-20T19:24:10.586" v="162"/>
          <ac:spMkLst>
            <pc:docMk/>
            <pc:sldMk cId="63347946" sldId="340"/>
            <ac:spMk id="11" creationId="{9D1BA371-71DA-49B0-9C41-6D8D94D50DA6}"/>
          </ac:spMkLst>
        </pc:spChg>
        <pc:spChg chg="add mod">
          <ac:chgData name="Alexander Wozny" userId="S::asw17b@my.fsu.edu::4c0d8a3d-84dd-489d-b7c6-08f42d81dc5a" providerId="AD" clId="Web-{CECB26B7-C241-986E-44DF-962F3DA8CFCE}" dt="2021-01-20T19:24:18.102" v="163" actId="20577"/>
          <ac:spMkLst>
            <pc:docMk/>
            <pc:sldMk cId="63347946" sldId="340"/>
            <ac:spMk id="12" creationId="{AC38FAE7-78E4-41D7-B742-C0E1105E7DE3}"/>
          </ac:spMkLst>
        </pc:spChg>
      </pc:sldChg>
      <pc:sldChg chg="addSp delSp modSp add replId">
        <pc:chgData name="Alexander Wozny" userId="S::asw17b@my.fsu.edu::4c0d8a3d-84dd-489d-b7c6-08f42d81dc5a" providerId="AD" clId="Web-{CECB26B7-C241-986E-44DF-962F3DA8CFCE}" dt="2021-01-20T22:15:16.283" v="375" actId="1076"/>
        <pc:sldMkLst>
          <pc:docMk/>
          <pc:sldMk cId="542497414" sldId="341"/>
        </pc:sldMkLst>
        <pc:spChg chg="mod">
          <ac:chgData name="Alexander Wozny" userId="S::asw17b@my.fsu.edu::4c0d8a3d-84dd-489d-b7c6-08f42d81dc5a" providerId="AD" clId="Web-{CECB26B7-C241-986E-44DF-962F3DA8CFCE}" dt="2021-01-20T22:11:15.713" v="325" actId="20577"/>
          <ac:spMkLst>
            <pc:docMk/>
            <pc:sldMk cId="542497414" sldId="341"/>
            <ac:spMk id="12" creationId="{2EE3A845-BE63-4FAD-8FF6-A3E48FA4C96D}"/>
          </ac:spMkLst>
        </pc:spChg>
        <pc:picChg chg="add del mod">
          <ac:chgData name="Alexander Wozny" userId="S::asw17b@my.fsu.edu::4c0d8a3d-84dd-489d-b7c6-08f42d81dc5a" providerId="AD" clId="Web-{CECB26B7-C241-986E-44DF-962F3DA8CFCE}" dt="2021-01-20T22:13:18.889" v="337"/>
          <ac:picMkLst>
            <pc:docMk/>
            <pc:sldMk cId="542497414" sldId="341"/>
            <ac:picMk id="3" creationId="{4F7CE8D8-4B42-47AB-A186-B7610B1216C6}"/>
          </ac:picMkLst>
        </pc:picChg>
        <pc:picChg chg="add mod">
          <ac:chgData name="Alexander Wozny" userId="S::asw17b@my.fsu.edu::4c0d8a3d-84dd-489d-b7c6-08f42d81dc5a" providerId="AD" clId="Web-{CECB26B7-C241-986E-44DF-962F3DA8CFCE}" dt="2021-01-20T22:15:11.361" v="373" actId="1076"/>
          <ac:picMkLst>
            <pc:docMk/>
            <pc:sldMk cId="542497414" sldId="341"/>
            <ac:picMk id="6" creationId="{2418F742-1AD2-4D86-AC63-F49EE939610A}"/>
          </ac:picMkLst>
        </pc:picChg>
        <pc:picChg chg="add mod">
          <ac:chgData name="Alexander Wozny" userId="S::asw17b@my.fsu.edu::4c0d8a3d-84dd-489d-b7c6-08f42d81dc5a" providerId="AD" clId="Web-{CECB26B7-C241-986E-44DF-962F3DA8CFCE}" dt="2021-01-20T22:15:16.283" v="375" actId="1076"/>
          <ac:picMkLst>
            <pc:docMk/>
            <pc:sldMk cId="542497414" sldId="341"/>
            <ac:picMk id="11" creationId="{A62714C2-A864-4B19-A97F-F25737A87AC0}"/>
          </ac:picMkLst>
        </pc:picChg>
        <pc:picChg chg="add mod">
          <ac:chgData name="Alexander Wozny" userId="S::asw17b@my.fsu.edu::4c0d8a3d-84dd-489d-b7c6-08f42d81dc5a" providerId="AD" clId="Web-{CECB26B7-C241-986E-44DF-962F3DA8CFCE}" dt="2021-01-20T22:15:00.563" v="370" actId="1076"/>
          <ac:picMkLst>
            <pc:docMk/>
            <pc:sldMk cId="542497414" sldId="341"/>
            <ac:picMk id="15" creationId="{A945E201-86A4-4378-A43A-4B93FB567723}"/>
          </ac:picMkLst>
        </pc:picChg>
        <pc:picChg chg="add mod">
          <ac:chgData name="Alexander Wozny" userId="S::asw17b@my.fsu.edu::4c0d8a3d-84dd-489d-b7c6-08f42d81dc5a" providerId="AD" clId="Web-{CECB26B7-C241-986E-44DF-962F3DA8CFCE}" dt="2021-01-20T22:15:13.142" v="374" actId="1076"/>
          <ac:picMkLst>
            <pc:docMk/>
            <pc:sldMk cId="542497414" sldId="341"/>
            <ac:picMk id="16" creationId="{11D34F84-1230-4FD6-8EBF-010ACD4D3E5C}"/>
          </ac:picMkLst>
        </pc:picChg>
        <pc:picChg chg="add mod">
          <ac:chgData name="Alexander Wozny" userId="S::asw17b@my.fsu.edu::4c0d8a3d-84dd-489d-b7c6-08f42d81dc5a" providerId="AD" clId="Web-{CECB26B7-C241-986E-44DF-962F3DA8CFCE}" dt="2021-01-20T22:14:03.671" v="357" actId="1076"/>
          <ac:picMkLst>
            <pc:docMk/>
            <pc:sldMk cId="542497414" sldId="341"/>
            <ac:picMk id="19" creationId="{E8CD4DD9-B05D-420C-9167-395626BB3AF6}"/>
          </ac:picMkLst>
        </pc:picChg>
      </pc:sldChg>
      <pc:sldChg chg="delSp modSp add del replId">
        <pc:chgData name="Alexander Wozny" userId="S::asw17b@my.fsu.edu::4c0d8a3d-84dd-489d-b7c6-08f42d81dc5a" providerId="AD" clId="Web-{CECB26B7-C241-986E-44DF-962F3DA8CFCE}" dt="2021-01-20T22:11:01.307" v="323"/>
        <pc:sldMkLst>
          <pc:docMk/>
          <pc:sldMk cId="1769970628" sldId="342"/>
        </pc:sldMkLst>
        <pc:spChg chg="mod">
          <ac:chgData name="Alexander Wozny" userId="S::asw17b@my.fsu.edu::4c0d8a3d-84dd-489d-b7c6-08f42d81dc5a" providerId="AD" clId="Web-{CECB26B7-C241-986E-44DF-962F3DA8CFCE}" dt="2021-01-20T22:10:21.446" v="320" actId="20577"/>
          <ac:spMkLst>
            <pc:docMk/>
            <pc:sldMk cId="1769970628" sldId="342"/>
            <ac:spMk id="12" creationId="{AC38FAE7-78E4-41D7-B742-C0E1105E7DE3}"/>
          </ac:spMkLst>
        </pc:spChg>
        <pc:spChg chg="del">
          <ac:chgData name="Alexander Wozny" userId="S::asw17b@my.fsu.edu::4c0d8a3d-84dd-489d-b7c6-08f42d81dc5a" providerId="AD" clId="Web-{CECB26B7-C241-986E-44DF-962F3DA8CFCE}" dt="2021-01-20T22:10:26.165" v="321"/>
          <ac:spMkLst>
            <pc:docMk/>
            <pc:sldMk cId="1769970628" sldId="342"/>
            <ac:spMk id="14" creationId="{00000000-0000-0000-0000-000000000000}"/>
          </ac:spMkLst>
        </pc:spChg>
      </pc:sldChg>
      <pc:sldChg chg="modSp new del">
        <pc:chgData name="Alexander Wozny" userId="S::asw17b@my.fsu.edu::4c0d8a3d-84dd-489d-b7c6-08f42d81dc5a" providerId="AD" clId="Web-{CECB26B7-C241-986E-44DF-962F3DA8CFCE}" dt="2021-01-20T20:48:13.636" v="239"/>
        <pc:sldMkLst>
          <pc:docMk/>
          <pc:sldMk cId="3126089388" sldId="343"/>
        </pc:sldMkLst>
        <pc:spChg chg="mod">
          <ac:chgData name="Alexander Wozny" userId="S::asw17b@my.fsu.edu::4c0d8a3d-84dd-489d-b7c6-08f42d81dc5a" providerId="AD" clId="Web-{CECB26B7-C241-986E-44DF-962F3DA8CFCE}" dt="2021-01-20T20:12:30.700" v="172" actId="20577"/>
          <ac:spMkLst>
            <pc:docMk/>
            <pc:sldMk cId="3126089388" sldId="343"/>
            <ac:spMk id="2" creationId="{E31A58B2-7511-4CD9-93C0-F1CAED2CC133}"/>
          </ac:spMkLst>
        </pc:spChg>
      </pc:sldChg>
      <pc:sldChg chg="modSp add">
        <pc:chgData name="Alexander Wozny" userId="S::asw17b@my.fsu.edu::4c0d8a3d-84dd-489d-b7c6-08f42d81dc5a" providerId="AD" clId="Web-{CECB26B7-C241-986E-44DF-962F3DA8CFCE}" dt="2021-01-20T20:47:52.885" v="238" actId="20577"/>
        <pc:sldMkLst>
          <pc:docMk/>
          <pc:sldMk cId="1373680316" sldId="344"/>
        </pc:sldMkLst>
        <pc:spChg chg="mod">
          <ac:chgData name="Alexander Wozny" userId="S::asw17b@my.fsu.edu::4c0d8a3d-84dd-489d-b7c6-08f42d81dc5a" providerId="AD" clId="Web-{CECB26B7-C241-986E-44DF-962F3DA8CFCE}" dt="2021-01-20T20:46:41.023" v="203" actId="20577"/>
          <ac:spMkLst>
            <pc:docMk/>
            <pc:sldMk cId="1373680316" sldId="344"/>
            <ac:spMk id="4" creationId="{1A92C2E1-1E9C-46B6-B68D-47E5010688D9}"/>
          </ac:spMkLst>
        </pc:spChg>
        <pc:spChg chg="mod">
          <ac:chgData name="Alexander Wozny" userId="S::asw17b@my.fsu.edu::4c0d8a3d-84dd-489d-b7c6-08f42d81dc5a" providerId="AD" clId="Web-{CECB26B7-C241-986E-44DF-962F3DA8CFCE}" dt="2021-01-20T20:47:52.885" v="238" actId="20577"/>
          <ac:spMkLst>
            <pc:docMk/>
            <pc:sldMk cId="1373680316" sldId="344"/>
            <ac:spMk id="5" creationId="{DC7A1447-4E93-4965-9ACF-B27E31962C04}"/>
          </ac:spMkLst>
        </pc:spChg>
      </pc:sldChg>
      <pc:sldChg chg="modSp add replId">
        <pc:chgData name="Alexander Wozny" userId="S::asw17b@my.fsu.edu::4c0d8a3d-84dd-489d-b7c6-08f42d81dc5a" providerId="AD" clId="Web-{CECB26B7-C241-986E-44DF-962F3DA8CFCE}" dt="2021-01-20T22:11:08.479" v="324" actId="20577"/>
        <pc:sldMkLst>
          <pc:docMk/>
          <pc:sldMk cId="1564872402" sldId="346"/>
        </pc:sldMkLst>
        <pc:spChg chg="mod">
          <ac:chgData name="Alexander Wozny" userId="S::asw17b@my.fsu.edu::4c0d8a3d-84dd-489d-b7c6-08f42d81dc5a" providerId="AD" clId="Web-{CECB26B7-C241-986E-44DF-962F3DA8CFCE}" dt="2021-01-20T22:11:08.479" v="324" actId="20577"/>
          <ac:spMkLst>
            <pc:docMk/>
            <pc:sldMk cId="1564872402" sldId="346"/>
            <ac:spMk id="12" creationId="{2EE3A845-BE63-4FAD-8FF6-A3E48FA4C96D}"/>
          </ac:spMkLst>
        </pc:spChg>
      </pc:sldChg>
      <pc:sldChg chg="addSp delSp modSp add replId">
        <pc:chgData name="Alexander Wozny" userId="S::asw17b@my.fsu.edu::4c0d8a3d-84dd-489d-b7c6-08f42d81dc5a" providerId="AD" clId="Web-{CECB26B7-C241-986E-44DF-962F3DA8CFCE}" dt="2021-01-20T22:17:52.318" v="409"/>
        <pc:sldMkLst>
          <pc:docMk/>
          <pc:sldMk cId="3837756329" sldId="348"/>
        </pc:sldMkLst>
        <pc:spChg chg="ord">
          <ac:chgData name="Alexander Wozny" userId="S::asw17b@my.fsu.edu::4c0d8a3d-84dd-489d-b7c6-08f42d81dc5a" providerId="AD" clId="Web-{CECB26B7-C241-986E-44DF-962F3DA8CFCE}" dt="2021-01-20T22:17:42.615" v="407"/>
          <ac:spMkLst>
            <pc:docMk/>
            <pc:sldMk cId="3837756329" sldId="348"/>
            <ac:spMk id="7" creationId="{61613C8F-F39D-469C-BAD2-FF908EBF6AA5}"/>
          </ac:spMkLst>
        </pc:spChg>
        <pc:spChg chg="mod">
          <ac:chgData name="Alexander Wozny" userId="S::asw17b@my.fsu.edu::4c0d8a3d-84dd-489d-b7c6-08f42d81dc5a" providerId="AD" clId="Web-{CECB26B7-C241-986E-44DF-962F3DA8CFCE}" dt="2021-01-20T22:15:59.143" v="383" actId="20577"/>
          <ac:spMkLst>
            <pc:docMk/>
            <pc:sldMk cId="3837756329" sldId="348"/>
            <ac:spMk id="12" creationId="{2EE3A845-BE63-4FAD-8FF6-A3E48FA4C96D}"/>
          </ac:spMkLst>
        </pc:spChg>
        <pc:spChg chg="add del mod">
          <ac:chgData name="Alexander Wozny" userId="S::asw17b@my.fsu.edu::4c0d8a3d-84dd-489d-b7c6-08f42d81dc5a" providerId="AD" clId="Web-{CECB26B7-C241-986E-44DF-962F3DA8CFCE}" dt="2021-01-20T22:17:10.676" v="398"/>
          <ac:spMkLst>
            <pc:docMk/>
            <pc:sldMk cId="3837756329" sldId="348"/>
            <ac:spMk id="13" creationId="{4AE6F1A6-DFFB-4F18-B17F-29A5176E95C6}"/>
          </ac:spMkLst>
        </pc:spChg>
        <pc:spChg chg="add mod">
          <ac:chgData name="Alexander Wozny" userId="S::asw17b@my.fsu.edu::4c0d8a3d-84dd-489d-b7c6-08f42d81dc5a" providerId="AD" clId="Web-{CECB26B7-C241-986E-44DF-962F3DA8CFCE}" dt="2021-01-20T22:17:52.318" v="409"/>
          <ac:spMkLst>
            <pc:docMk/>
            <pc:sldMk cId="3837756329" sldId="348"/>
            <ac:spMk id="14" creationId="{BB5F28A6-89EC-41AE-8242-BC84DA6F1C0F}"/>
          </ac:spMkLst>
        </pc:spChg>
        <pc:grpChg chg="mod">
          <ac:chgData name="Alexander Wozny" userId="S::asw17b@my.fsu.edu::4c0d8a3d-84dd-489d-b7c6-08f42d81dc5a" providerId="AD" clId="Web-{CECB26B7-C241-986E-44DF-962F3DA8CFCE}" dt="2021-01-20T22:16:08.987" v="384" actId="1076"/>
          <ac:grpSpMkLst>
            <pc:docMk/>
            <pc:sldMk cId="3837756329" sldId="348"/>
            <ac:grpSpMk id="10" creationId="{965BCED8-85A4-46AA-A063-3F736EB4D752}"/>
          </ac:grpSpMkLst>
        </pc:grpChg>
        <pc:picChg chg="add mod">
          <ac:chgData name="Alexander Wozny" userId="S::asw17b@my.fsu.edu::4c0d8a3d-84dd-489d-b7c6-08f42d81dc5a" providerId="AD" clId="Web-{CECB26B7-C241-986E-44DF-962F3DA8CFCE}" dt="2021-01-20T22:16:37.832" v="390" actId="1076"/>
          <ac:picMkLst>
            <pc:docMk/>
            <pc:sldMk cId="3837756329" sldId="348"/>
            <ac:picMk id="3" creationId="{70555EEF-56BB-4034-AE05-8CB7AB05DD87}"/>
          </ac:picMkLst>
        </pc:picChg>
        <pc:picChg chg="del">
          <ac:chgData name="Alexander Wozny" userId="S::asw17b@my.fsu.edu::4c0d8a3d-84dd-489d-b7c6-08f42d81dc5a" providerId="AD" clId="Web-{CECB26B7-C241-986E-44DF-962F3DA8CFCE}" dt="2021-01-20T22:15:30.142" v="380"/>
          <ac:picMkLst>
            <pc:docMk/>
            <pc:sldMk cId="3837756329" sldId="348"/>
            <ac:picMk id="6" creationId="{2418F742-1AD2-4D86-AC63-F49EE939610A}"/>
          </ac:picMkLst>
        </pc:picChg>
        <pc:picChg chg="del">
          <ac:chgData name="Alexander Wozny" userId="S::asw17b@my.fsu.edu::4c0d8a3d-84dd-489d-b7c6-08f42d81dc5a" providerId="AD" clId="Web-{CECB26B7-C241-986E-44DF-962F3DA8CFCE}" dt="2021-01-20T22:15:32.049" v="381"/>
          <ac:picMkLst>
            <pc:docMk/>
            <pc:sldMk cId="3837756329" sldId="348"/>
            <ac:picMk id="11" creationId="{A62714C2-A864-4B19-A97F-F25737A87AC0}"/>
          </ac:picMkLst>
        </pc:picChg>
        <pc:picChg chg="del">
          <ac:chgData name="Alexander Wozny" userId="S::asw17b@my.fsu.edu::4c0d8a3d-84dd-489d-b7c6-08f42d81dc5a" providerId="AD" clId="Web-{CECB26B7-C241-986E-44DF-962F3DA8CFCE}" dt="2021-01-20T22:15:30.142" v="379"/>
          <ac:picMkLst>
            <pc:docMk/>
            <pc:sldMk cId="3837756329" sldId="348"/>
            <ac:picMk id="15" creationId="{A945E201-86A4-4378-A43A-4B93FB567723}"/>
          </ac:picMkLst>
        </pc:picChg>
        <pc:picChg chg="del">
          <ac:chgData name="Alexander Wozny" userId="S::asw17b@my.fsu.edu::4c0d8a3d-84dd-489d-b7c6-08f42d81dc5a" providerId="AD" clId="Web-{CECB26B7-C241-986E-44DF-962F3DA8CFCE}" dt="2021-01-20T22:15:30.142" v="378"/>
          <ac:picMkLst>
            <pc:docMk/>
            <pc:sldMk cId="3837756329" sldId="348"/>
            <ac:picMk id="16" creationId="{11D34F84-1230-4FD6-8EBF-010ACD4D3E5C}"/>
          </ac:picMkLst>
        </pc:picChg>
        <pc:picChg chg="del">
          <ac:chgData name="Alexander Wozny" userId="S::asw17b@my.fsu.edu::4c0d8a3d-84dd-489d-b7c6-08f42d81dc5a" providerId="AD" clId="Web-{CECB26B7-C241-986E-44DF-962F3DA8CFCE}" dt="2021-01-20T22:15:30.127" v="377"/>
          <ac:picMkLst>
            <pc:docMk/>
            <pc:sldMk cId="3837756329" sldId="348"/>
            <ac:picMk id="19" creationId="{E8CD4DD9-B05D-420C-9167-395626BB3AF6}"/>
          </ac:picMkLst>
        </pc:picChg>
      </pc:sldChg>
    </pc:docChg>
  </pc:docChgLst>
  <pc:docChgLst>
    <pc:chgData name="Alexander Wozny" userId="S::asw17b@my.fsu.edu::4c0d8a3d-84dd-489d-b7c6-08f42d81dc5a" providerId="AD" clId="Web-{A3676B94-7F80-8A39-C68E-61C868BC2404}"/>
    <pc:docChg chg="addSld delSld modSld sldOrd addMainMaster">
      <pc:chgData name="Alexander Wozny" userId="S::asw17b@my.fsu.edu::4c0d8a3d-84dd-489d-b7c6-08f42d81dc5a" providerId="AD" clId="Web-{A3676B94-7F80-8A39-C68E-61C868BC2404}" dt="2021-01-19T22:06:20.584" v="195" actId="20577"/>
      <pc:docMkLst>
        <pc:docMk/>
      </pc:docMkLst>
      <pc:sldChg chg="add del">
        <pc:chgData name="Alexander Wozny" userId="S::asw17b@my.fsu.edu::4c0d8a3d-84dd-489d-b7c6-08f42d81dc5a" providerId="AD" clId="Web-{A3676B94-7F80-8A39-C68E-61C868BC2404}" dt="2021-01-19T21:57:17.024" v="182"/>
        <pc:sldMkLst>
          <pc:docMk/>
          <pc:sldMk cId="4140428705" sldId="262"/>
        </pc:sldMkLst>
      </pc:sldChg>
      <pc:sldChg chg="add del">
        <pc:chgData name="Alexander Wozny" userId="S::asw17b@my.fsu.edu::4c0d8a3d-84dd-489d-b7c6-08f42d81dc5a" providerId="AD" clId="Web-{A3676B94-7F80-8A39-C68E-61C868BC2404}" dt="2021-01-19T21:57:56.259" v="188"/>
        <pc:sldMkLst>
          <pc:docMk/>
          <pc:sldMk cId="1758185084" sldId="263"/>
        </pc:sldMkLst>
      </pc:sldChg>
      <pc:sldChg chg="add">
        <pc:chgData name="Alexander Wozny" userId="S::asw17b@my.fsu.edu::4c0d8a3d-84dd-489d-b7c6-08f42d81dc5a" providerId="AD" clId="Web-{A3676B94-7F80-8A39-C68E-61C868BC2404}" dt="2021-01-19T21:42:00.752" v="2"/>
        <pc:sldMkLst>
          <pc:docMk/>
          <pc:sldMk cId="1034132301" sldId="264"/>
        </pc:sldMkLst>
      </pc:sldChg>
      <pc:sldChg chg="add">
        <pc:chgData name="Alexander Wozny" userId="S::asw17b@my.fsu.edu::4c0d8a3d-84dd-489d-b7c6-08f42d81dc5a" providerId="AD" clId="Web-{A3676B94-7F80-8A39-C68E-61C868BC2404}" dt="2021-01-19T21:42:00.861" v="3"/>
        <pc:sldMkLst>
          <pc:docMk/>
          <pc:sldMk cId="4079884688" sldId="265"/>
        </pc:sldMkLst>
      </pc:sldChg>
      <pc:sldChg chg="add">
        <pc:chgData name="Alexander Wozny" userId="S::asw17b@my.fsu.edu::4c0d8a3d-84dd-489d-b7c6-08f42d81dc5a" providerId="AD" clId="Web-{A3676B94-7F80-8A39-C68E-61C868BC2404}" dt="2021-01-19T21:42:00.955" v="4"/>
        <pc:sldMkLst>
          <pc:docMk/>
          <pc:sldMk cId="2163651278" sldId="266"/>
        </pc:sldMkLst>
      </pc:sldChg>
      <pc:sldChg chg="add">
        <pc:chgData name="Alexander Wozny" userId="S::asw17b@my.fsu.edu::4c0d8a3d-84dd-489d-b7c6-08f42d81dc5a" providerId="AD" clId="Web-{A3676B94-7F80-8A39-C68E-61C868BC2404}" dt="2021-01-19T21:42:01.064" v="5"/>
        <pc:sldMkLst>
          <pc:docMk/>
          <pc:sldMk cId="1127521459" sldId="267"/>
        </pc:sldMkLst>
      </pc:sldChg>
      <pc:sldChg chg="add">
        <pc:chgData name="Alexander Wozny" userId="S::asw17b@my.fsu.edu::4c0d8a3d-84dd-489d-b7c6-08f42d81dc5a" providerId="AD" clId="Web-{A3676B94-7F80-8A39-C68E-61C868BC2404}" dt="2021-01-19T21:42:01.158" v="6"/>
        <pc:sldMkLst>
          <pc:docMk/>
          <pc:sldMk cId="3859525210" sldId="268"/>
        </pc:sldMkLst>
      </pc:sldChg>
      <pc:sldChg chg="add">
        <pc:chgData name="Alexander Wozny" userId="S::asw17b@my.fsu.edu::4c0d8a3d-84dd-489d-b7c6-08f42d81dc5a" providerId="AD" clId="Web-{A3676B94-7F80-8A39-C68E-61C868BC2404}" dt="2021-01-19T21:42:01.252" v="7"/>
        <pc:sldMkLst>
          <pc:docMk/>
          <pc:sldMk cId="2486571080" sldId="269"/>
        </pc:sldMkLst>
      </pc:sldChg>
      <pc:sldChg chg="add">
        <pc:chgData name="Alexander Wozny" userId="S::asw17b@my.fsu.edu::4c0d8a3d-84dd-489d-b7c6-08f42d81dc5a" providerId="AD" clId="Web-{A3676B94-7F80-8A39-C68E-61C868BC2404}" dt="2021-01-19T21:42:01.345" v="8"/>
        <pc:sldMkLst>
          <pc:docMk/>
          <pc:sldMk cId="2025328581" sldId="270"/>
        </pc:sldMkLst>
      </pc:sldChg>
      <pc:sldChg chg="add">
        <pc:chgData name="Alexander Wozny" userId="S::asw17b@my.fsu.edu::4c0d8a3d-84dd-489d-b7c6-08f42d81dc5a" providerId="AD" clId="Web-{A3676B94-7F80-8A39-C68E-61C868BC2404}" dt="2021-01-19T21:42:01.439" v="9"/>
        <pc:sldMkLst>
          <pc:docMk/>
          <pc:sldMk cId="1468112745" sldId="271"/>
        </pc:sldMkLst>
      </pc:sldChg>
      <pc:sldChg chg="add">
        <pc:chgData name="Alexander Wozny" userId="S::asw17b@my.fsu.edu::4c0d8a3d-84dd-489d-b7c6-08f42d81dc5a" providerId="AD" clId="Web-{A3676B94-7F80-8A39-C68E-61C868BC2404}" dt="2021-01-19T21:42:01.595" v="10"/>
        <pc:sldMkLst>
          <pc:docMk/>
          <pc:sldMk cId="1994355875" sldId="272"/>
        </pc:sldMkLst>
      </pc:sldChg>
      <pc:sldChg chg="add">
        <pc:chgData name="Alexander Wozny" userId="S::asw17b@my.fsu.edu::4c0d8a3d-84dd-489d-b7c6-08f42d81dc5a" providerId="AD" clId="Web-{A3676B94-7F80-8A39-C68E-61C868BC2404}" dt="2021-01-19T21:42:01.674" v="11"/>
        <pc:sldMkLst>
          <pc:docMk/>
          <pc:sldMk cId="1017339530" sldId="273"/>
        </pc:sldMkLst>
      </pc:sldChg>
      <pc:sldChg chg="add">
        <pc:chgData name="Alexander Wozny" userId="S::asw17b@my.fsu.edu::4c0d8a3d-84dd-489d-b7c6-08f42d81dc5a" providerId="AD" clId="Web-{A3676B94-7F80-8A39-C68E-61C868BC2404}" dt="2021-01-19T21:42:01.752" v="12"/>
        <pc:sldMkLst>
          <pc:docMk/>
          <pc:sldMk cId="3601269685" sldId="274"/>
        </pc:sldMkLst>
      </pc:sldChg>
      <pc:sldChg chg="add">
        <pc:chgData name="Alexander Wozny" userId="S::asw17b@my.fsu.edu::4c0d8a3d-84dd-489d-b7c6-08f42d81dc5a" providerId="AD" clId="Web-{A3676B94-7F80-8A39-C68E-61C868BC2404}" dt="2021-01-19T21:42:01.877" v="13"/>
        <pc:sldMkLst>
          <pc:docMk/>
          <pc:sldMk cId="241875576" sldId="275"/>
        </pc:sldMkLst>
      </pc:sldChg>
      <pc:sldChg chg="add">
        <pc:chgData name="Alexander Wozny" userId="S::asw17b@my.fsu.edu::4c0d8a3d-84dd-489d-b7c6-08f42d81dc5a" providerId="AD" clId="Web-{A3676B94-7F80-8A39-C68E-61C868BC2404}" dt="2021-01-19T21:42:01.939" v="14"/>
        <pc:sldMkLst>
          <pc:docMk/>
          <pc:sldMk cId="3004102252" sldId="276"/>
        </pc:sldMkLst>
      </pc:sldChg>
      <pc:sldChg chg="add">
        <pc:chgData name="Alexander Wozny" userId="S::asw17b@my.fsu.edu::4c0d8a3d-84dd-489d-b7c6-08f42d81dc5a" providerId="AD" clId="Web-{A3676B94-7F80-8A39-C68E-61C868BC2404}" dt="2021-01-19T21:42:02.033" v="15"/>
        <pc:sldMkLst>
          <pc:docMk/>
          <pc:sldMk cId="1589409767" sldId="277"/>
        </pc:sldMkLst>
      </pc:sldChg>
      <pc:sldChg chg="add">
        <pc:chgData name="Alexander Wozny" userId="S::asw17b@my.fsu.edu::4c0d8a3d-84dd-489d-b7c6-08f42d81dc5a" providerId="AD" clId="Web-{A3676B94-7F80-8A39-C68E-61C868BC2404}" dt="2021-01-19T21:42:02.142" v="16"/>
        <pc:sldMkLst>
          <pc:docMk/>
          <pc:sldMk cId="1422420876" sldId="278"/>
        </pc:sldMkLst>
      </pc:sldChg>
      <pc:sldChg chg="add">
        <pc:chgData name="Alexander Wozny" userId="S::asw17b@my.fsu.edu::4c0d8a3d-84dd-489d-b7c6-08f42d81dc5a" providerId="AD" clId="Web-{A3676B94-7F80-8A39-C68E-61C868BC2404}" dt="2021-01-19T21:42:02.252" v="17"/>
        <pc:sldMkLst>
          <pc:docMk/>
          <pc:sldMk cId="3952379653" sldId="279"/>
        </pc:sldMkLst>
      </pc:sldChg>
      <pc:sldChg chg="add">
        <pc:chgData name="Alexander Wozny" userId="S::asw17b@my.fsu.edu::4c0d8a3d-84dd-489d-b7c6-08f42d81dc5a" providerId="AD" clId="Web-{A3676B94-7F80-8A39-C68E-61C868BC2404}" dt="2021-01-19T21:42:02.361" v="18"/>
        <pc:sldMkLst>
          <pc:docMk/>
          <pc:sldMk cId="1564910599" sldId="280"/>
        </pc:sldMkLst>
      </pc:sldChg>
      <pc:sldChg chg="add">
        <pc:chgData name="Alexander Wozny" userId="S::asw17b@my.fsu.edu::4c0d8a3d-84dd-489d-b7c6-08f42d81dc5a" providerId="AD" clId="Web-{A3676B94-7F80-8A39-C68E-61C868BC2404}" dt="2021-01-19T21:42:02.455" v="19"/>
        <pc:sldMkLst>
          <pc:docMk/>
          <pc:sldMk cId="1585878612" sldId="281"/>
        </pc:sldMkLst>
      </pc:sldChg>
      <pc:sldChg chg="add">
        <pc:chgData name="Alexander Wozny" userId="S::asw17b@my.fsu.edu::4c0d8a3d-84dd-489d-b7c6-08f42d81dc5a" providerId="AD" clId="Web-{A3676B94-7F80-8A39-C68E-61C868BC2404}" dt="2021-01-19T21:42:02.564" v="20"/>
        <pc:sldMkLst>
          <pc:docMk/>
          <pc:sldMk cId="1258295569" sldId="282"/>
        </pc:sldMkLst>
      </pc:sldChg>
      <pc:sldChg chg="add">
        <pc:chgData name="Alexander Wozny" userId="S::asw17b@my.fsu.edu::4c0d8a3d-84dd-489d-b7c6-08f42d81dc5a" providerId="AD" clId="Web-{A3676B94-7F80-8A39-C68E-61C868BC2404}" dt="2021-01-19T21:42:02.658" v="21"/>
        <pc:sldMkLst>
          <pc:docMk/>
          <pc:sldMk cId="669651417" sldId="283"/>
        </pc:sldMkLst>
      </pc:sldChg>
      <pc:sldChg chg="add">
        <pc:chgData name="Alexander Wozny" userId="S::asw17b@my.fsu.edu::4c0d8a3d-84dd-489d-b7c6-08f42d81dc5a" providerId="AD" clId="Web-{A3676B94-7F80-8A39-C68E-61C868BC2404}" dt="2021-01-19T21:42:02.720" v="22"/>
        <pc:sldMkLst>
          <pc:docMk/>
          <pc:sldMk cId="86054504" sldId="284"/>
        </pc:sldMkLst>
      </pc:sldChg>
      <pc:sldChg chg="add">
        <pc:chgData name="Alexander Wozny" userId="S::asw17b@my.fsu.edu::4c0d8a3d-84dd-489d-b7c6-08f42d81dc5a" providerId="AD" clId="Web-{A3676B94-7F80-8A39-C68E-61C868BC2404}" dt="2021-01-19T21:42:02.877" v="23"/>
        <pc:sldMkLst>
          <pc:docMk/>
          <pc:sldMk cId="1234365470" sldId="285"/>
        </pc:sldMkLst>
      </pc:sldChg>
      <pc:sldChg chg="add">
        <pc:chgData name="Alexander Wozny" userId="S::asw17b@my.fsu.edu::4c0d8a3d-84dd-489d-b7c6-08f42d81dc5a" providerId="AD" clId="Web-{A3676B94-7F80-8A39-C68E-61C868BC2404}" dt="2021-01-19T21:42:03.033" v="24"/>
        <pc:sldMkLst>
          <pc:docMk/>
          <pc:sldMk cId="2090190925" sldId="286"/>
        </pc:sldMkLst>
      </pc:sldChg>
      <pc:sldChg chg="add">
        <pc:chgData name="Alexander Wozny" userId="S::asw17b@my.fsu.edu::4c0d8a3d-84dd-489d-b7c6-08f42d81dc5a" providerId="AD" clId="Web-{A3676B94-7F80-8A39-C68E-61C868BC2404}" dt="2021-01-19T21:42:03.205" v="25"/>
        <pc:sldMkLst>
          <pc:docMk/>
          <pc:sldMk cId="491604995" sldId="287"/>
        </pc:sldMkLst>
      </pc:sldChg>
      <pc:sldChg chg="add">
        <pc:chgData name="Alexander Wozny" userId="S::asw17b@my.fsu.edu::4c0d8a3d-84dd-489d-b7c6-08f42d81dc5a" providerId="AD" clId="Web-{A3676B94-7F80-8A39-C68E-61C868BC2404}" dt="2021-01-19T21:42:03.330" v="26"/>
        <pc:sldMkLst>
          <pc:docMk/>
          <pc:sldMk cId="2205482069" sldId="288"/>
        </pc:sldMkLst>
      </pc:sldChg>
      <pc:sldChg chg="add">
        <pc:chgData name="Alexander Wozny" userId="S::asw17b@my.fsu.edu::4c0d8a3d-84dd-489d-b7c6-08f42d81dc5a" providerId="AD" clId="Web-{A3676B94-7F80-8A39-C68E-61C868BC2404}" dt="2021-01-19T21:42:03.424" v="27"/>
        <pc:sldMkLst>
          <pc:docMk/>
          <pc:sldMk cId="2438156820" sldId="289"/>
        </pc:sldMkLst>
      </pc:sldChg>
      <pc:sldChg chg="add">
        <pc:chgData name="Alexander Wozny" userId="S::asw17b@my.fsu.edu::4c0d8a3d-84dd-489d-b7c6-08f42d81dc5a" providerId="AD" clId="Web-{A3676B94-7F80-8A39-C68E-61C868BC2404}" dt="2021-01-19T21:42:03.502" v="28"/>
        <pc:sldMkLst>
          <pc:docMk/>
          <pc:sldMk cId="2243687728" sldId="290"/>
        </pc:sldMkLst>
      </pc:sldChg>
      <pc:sldChg chg="add">
        <pc:chgData name="Alexander Wozny" userId="S::asw17b@my.fsu.edu::4c0d8a3d-84dd-489d-b7c6-08f42d81dc5a" providerId="AD" clId="Web-{A3676B94-7F80-8A39-C68E-61C868BC2404}" dt="2021-01-19T21:42:03.580" v="29"/>
        <pc:sldMkLst>
          <pc:docMk/>
          <pc:sldMk cId="1537441695" sldId="291"/>
        </pc:sldMkLst>
      </pc:sldChg>
      <pc:sldChg chg="add">
        <pc:chgData name="Alexander Wozny" userId="S::asw17b@my.fsu.edu::4c0d8a3d-84dd-489d-b7c6-08f42d81dc5a" providerId="AD" clId="Web-{A3676B94-7F80-8A39-C68E-61C868BC2404}" dt="2021-01-19T21:42:03.674" v="30"/>
        <pc:sldMkLst>
          <pc:docMk/>
          <pc:sldMk cId="1640487053" sldId="292"/>
        </pc:sldMkLst>
      </pc:sldChg>
      <pc:sldChg chg="add">
        <pc:chgData name="Alexander Wozny" userId="S::asw17b@my.fsu.edu::4c0d8a3d-84dd-489d-b7c6-08f42d81dc5a" providerId="AD" clId="Web-{A3676B94-7F80-8A39-C68E-61C868BC2404}" dt="2021-01-19T21:42:03.721" v="31"/>
        <pc:sldMkLst>
          <pc:docMk/>
          <pc:sldMk cId="2467018559" sldId="293"/>
        </pc:sldMkLst>
      </pc:sldChg>
      <pc:sldChg chg="add">
        <pc:chgData name="Alexander Wozny" userId="S::asw17b@my.fsu.edu::4c0d8a3d-84dd-489d-b7c6-08f42d81dc5a" providerId="AD" clId="Web-{A3676B94-7F80-8A39-C68E-61C868BC2404}" dt="2021-01-19T21:42:04.111" v="32"/>
        <pc:sldMkLst>
          <pc:docMk/>
          <pc:sldMk cId="1252607132" sldId="294"/>
        </pc:sldMkLst>
      </pc:sldChg>
      <pc:sldChg chg="add">
        <pc:chgData name="Alexander Wozny" userId="S::asw17b@my.fsu.edu::4c0d8a3d-84dd-489d-b7c6-08f42d81dc5a" providerId="AD" clId="Web-{A3676B94-7F80-8A39-C68E-61C868BC2404}" dt="2021-01-19T21:42:04.205" v="33"/>
        <pc:sldMkLst>
          <pc:docMk/>
          <pc:sldMk cId="1198115437" sldId="295"/>
        </pc:sldMkLst>
      </pc:sldChg>
      <pc:sldChg chg="add">
        <pc:chgData name="Alexander Wozny" userId="S::asw17b@my.fsu.edu::4c0d8a3d-84dd-489d-b7c6-08f42d81dc5a" providerId="AD" clId="Web-{A3676B94-7F80-8A39-C68E-61C868BC2404}" dt="2021-01-19T21:42:04.439" v="34"/>
        <pc:sldMkLst>
          <pc:docMk/>
          <pc:sldMk cId="1514986902" sldId="296"/>
        </pc:sldMkLst>
      </pc:sldChg>
      <pc:sldChg chg="add">
        <pc:chgData name="Alexander Wozny" userId="S::asw17b@my.fsu.edu::4c0d8a3d-84dd-489d-b7c6-08f42d81dc5a" providerId="AD" clId="Web-{A3676B94-7F80-8A39-C68E-61C868BC2404}" dt="2021-01-19T21:42:04.642" v="35"/>
        <pc:sldMkLst>
          <pc:docMk/>
          <pc:sldMk cId="2627633645" sldId="297"/>
        </pc:sldMkLst>
      </pc:sldChg>
      <pc:sldChg chg="add">
        <pc:chgData name="Alexander Wozny" userId="S::asw17b@my.fsu.edu::4c0d8a3d-84dd-489d-b7c6-08f42d81dc5a" providerId="AD" clId="Web-{A3676B94-7F80-8A39-C68E-61C868BC2404}" dt="2021-01-19T21:42:05.064" v="36"/>
        <pc:sldMkLst>
          <pc:docMk/>
          <pc:sldMk cId="1674405992" sldId="298"/>
        </pc:sldMkLst>
      </pc:sldChg>
      <pc:sldChg chg="add">
        <pc:chgData name="Alexander Wozny" userId="S::asw17b@my.fsu.edu::4c0d8a3d-84dd-489d-b7c6-08f42d81dc5a" providerId="AD" clId="Web-{A3676B94-7F80-8A39-C68E-61C868BC2404}" dt="2021-01-19T21:42:05.939" v="37"/>
        <pc:sldMkLst>
          <pc:docMk/>
          <pc:sldMk cId="4230670120" sldId="299"/>
        </pc:sldMkLst>
      </pc:sldChg>
      <pc:sldChg chg="add">
        <pc:chgData name="Alexander Wozny" userId="S::asw17b@my.fsu.edu::4c0d8a3d-84dd-489d-b7c6-08f42d81dc5a" providerId="AD" clId="Web-{A3676B94-7F80-8A39-C68E-61C868BC2404}" dt="2021-01-19T21:42:06.267" v="38"/>
        <pc:sldMkLst>
          <pc:docMk/>
          <pc:sldMk cId="739098251" sldId="300"/>
        </pc:sldMkLst>
      </pc:sldChg>
      <pc:sldChg chg="new ord">
        <pc:chgData name="Alexander Wozny" userId="S::asw17b@my.fsu.edu::4c0d8a3d-84dd-489d-b7c6-08f42d81dc5a" providerId="AD" clId="Web-{A3676B94-7F80-8A39-C68E-61C868BC2404}" dt="2021-01-19T21:43:24.457" v="118"/>
        <pc:sldMkLst>
          <pc:docMk/>
          <pc:sldMk cId="3672076963" sldId="301"/>
        </pc:sldMkLst>
      </pc:sldChg>
      <pc:sldChg chg="add">
        <pc:chgData name="Alexander Wozny" userId="S::asw17b@my.fsu.edu::4c0d8a3d-84dd-489d-b7c6-08f42d81dc5a" providerId="AD" clId="Web-{A3676B94-7F80-8A39-C68E-61C868BC2404}" dt="2021-01-19T21:43:28.098" v="119"/>
        <pc:sldMkLst>
          <pc:docMk/>
          <pc:sldMk cId="1909683476" sldId="302"/>
        </pc:sldMkLst>
      </pc:sldChg>
      <pc:sldChg chg="add del">
        <pc:chgData name="Alexander Wozny" userId="S::asw17b@my.fsu.edu::4c0d8a3d-84dd-489d-b7c6-08f42d81dc5a" providerId="AD" clId="Web-{A3676B94-7F80-8A39-C68E-61C868BC2404}" dt="2021-01-19T21:42:58.550" v="117"/>
        <pc:sldMkLst>
          <pc:docMk/>
          <pc:sldMk cId="3050634824" sldId="302"/>
        </pc:sldMkLst>
      </pc:sldChg>
      <pc:sldChg chg="add del">
        <pc:chgData name="Alexander Wozny" userId="S::asw17b@my.fsu.edu::4c0d8a3d-84dd-489d-b7c6-08f42d81dc5a" providerId="AD" clId="Web-{A3676B94-7F80-8A39-C68E-61C868BC2404}" dt="2021-01-19T21:42:58.534" v="116"/>
        <pc:sldMkLst>
          <pc:docMk/>
          <pc:sldMk cId="400957875" sldId="303"/>
        </pc:sldMkLst>
      </pc:sldChg>
      <pc:sldChg chg="addSp delSp modSp add">
        <pc:chgData name="Alexander Wozny" userId="S::asw17b@my.fsu.edu::4c0d8a3d-84dd-489d-b7c6-08f42d81dc5a" providerId="AD" clId="Web-{A3676B94-7F80-8A39-C68E-61C868BC2404}" dt="2021-01-19T21:44:59.475" v="148"/>
        <pc:sldMkLst>
          <pc:docMk/>
          <pc:sldMk cId="2347618090" sldId="303"/>
        </pc:sldMkLst>
        <pc:spChg chg="add del mod">
          <ac:chgData name="Alexander Wozny" userId="S::asw17b@my.fsu.edu::4c0d8a3d-84dd-489d-b7c6-08f42d81dc5a" providerId="AD" clId="Web-{A3676B94-7F80-8A39-C68E-61C868BC2404}" dt="2021-01-19T21:44:10.833" v="125"/>
          <ac:spMkLst>
            <pc:docMk/>
            <pc:sldMk cId="2347618090" sldId="303"/>
            <ac:spMk id="4" creationId="{7D934BB8-145B-4CF7-A259-F2D2A660EE3D}"/>
          </ac:spMkLst>
        </pc:spChg>
        <pc:spChg chg="add del mod">
          <ac:chgData name="Alexander Wozny" userId="S::asw17b@my.fsu.edu::4c0d8a3d-84dd-489d-b7c6-08f42d81dc5a" providerId="AD" clId="Web-{A3676B94-7F80-8A39-C68E-61C868BC2404}" dt="2021-01-19T21:44:59.475" v="148"/>
          <ac:spMkLst>
            <pc:docMk/>
            <pc:sldMk cId="2347618090" sldId="303"/>
            <ac:spMk id="6" creationId="{8D4C6C35-FE26-46DE-AE9A-80D4C43893AA}"/>
          </ac:spMkLst>
        </pc:spChg>
      </pc:sldChg>
      <pc:sldChg chg="add del">
        <pc:chgData name="Alexander Wozny" userId="S::asw17b@my.fsu.edu::4c0d8a3d-84dd-489d-b7c6-08f42d81dc5a" providerId="AD" clId="Web-{A3676B94-7F80-8A39-C68E-61C868BC2404}" dt="2021-01-19T21:42:58.534" v="115"/>
        <pc:sldMkLst>
          <pc:docMk/>
          <pc:sldMk cId="2207225025" sldId="304"/>
        </pc:sldMkLst>
      </pc:sldChg>
      <pc:sldChg chg="add del">
        <pc:chgData name="Alexander Wozny" userId="S::asw17b@my.fsu.edu::4c0d8a3d-84dd-489d-b7c6-08f42d81dc5a" providerId="AD" clId="Web-{A3676B94-7F80-8A39-C68E-61C868BC2404}" dt="2021-01-19T21:42:58.519" v="114"/>
        <pc:sldMkLst>
          <pc:docMk/>
          <pc:sldMk cId="3205142330" sldId="305"/>
        </pc:sldMkLst>
      </pc:sldChg>
      <pc:sldChg chg="add del">
        <pc:chgData name="Alexander Wozny" userId="S::asw17b@my.fsu.edu::4c0d8a3d-84dd-489d-b7c6-08f42d81dc5a" providerId="AD" clId="Web-{A3676B94-7F80-8A39-C68E-61C868BC2404}" dt="2021-01-19T21:42:58.519" v="113"/>
        <pc:sldMkLst>
          <pc:docMk/>
          <pc:sldMk cId="1428964800" sldId="306"/>
        </pc:sldMkLst>
      </pc:sldChg>
      <pc:sldChg chg="add del">
        <pc:chgData name="Alexander Wozny" userId="S::asw17b@my.fsu.edu::4c0d8a3d-84dd-489d-b7c6-08f42d81dc5a" providerId="AD" clId="Web-{A3676B94-7F80-8A39-C68E-61C868BC2404}" dt="2021-01-19T21:42:58.519" v="112"/>
        <pc:sldMkLst>
          <pc:docMk/>
          <pc:sldMk cId="913978206" sldId="307"/>
        </pc:sldMkLst>
      </pc:sldChg>
      <pc:sldChg chg="addSp delSp modSp add replId">
        <pc:chgData name="Alexander Wozny" userId="S::asw17b@my.fsu.edu::4c0d8a3d-84dd-489d-b7c6-08f42d81dc5a" providerId="AD" clId="Web-{A3676B94-7F80-8A39-C68E-61C868BC2404}" dt="2021-01-19T21:57:28.055" v="187" actId="20577"/>
        <pc:sldMkLst>
          <pc:docMk/>
          <pc:sldMk cId="923433698" sldId="307"/>
        </pc:sldMkLst>
        <pc:spChg chg="mod">
          <ac:chgData name="Alexander Wozny" userId="S::asw17b@my.fsu.edu::4c0d8a3d-84dd-489d-b7c6-08f42d81dc5a" providerId="AD" clId="Web-{A3676B94-7F80-8A39-C68E-61C868BC2404}" dt="2021-01-19T21:57:28.055" v="187" actId="20577"/>
          <ac:spMkLst>
            <pc:docMk/>
            <pc:sldMk cId="923433698" sldId="307"/>
            <ac:spMk id="2" creationId="{F52CEF28-EDDF-4A46-8409-88F6AF74BA98}"/>
          </ac:spMkLst>
        </pc:spChg>
        <pc:spChg chg="add del mod">
          <ac:chgData name="Alexander Wozny" userId="S::asw17b@my.fsu.edu::4c0d8a3d-84dd-489d-b7c6-08f42d81dc5a" providerId="AD" clId="Web-{A3676B94-7F80-8A39-C68E-61C868BC2404}" dt="2021-01-19T21:54:23.426" v="151"/>
          <ac:spMkLst>
            <pc:docMk/>
            <pc:sldMk cId="923433698" sldId="307"/>
            <ac:spMk id="7" creationId="{8955B074-BAD3-42C9-8EDE-4701154553B6}"/>
          </ac:spMkLst>
        </pc:spChg>
        <pc:spChg chg="add del mod">
          <ac:chgData name="Alexander Wozny" userId="S::asw17b@my.fsu.edu::4c0d8a3d-84dd-489d-b7c6-08f42d81dc5a" providerId="AD" clId="Web-{A3676B94-7F80-8A39-C68E-61C868BC2404}" dt="2021-01-19T21:54:39.692" v="154"/>
          <ac:spMkLst>
            <pc:docMk/>
            <pc:sldMk cId="923433698" sldId="307"/>
            <ac:spMk id="10" creationId="{23A8F960-EBCC-45AB-9868-F0C2BF4EB294}"/>
          </ac:spMkLst>
        </pc:spChg>
        <pc:picChg chg="del">
          <ac:chgData name="Alexander Wozny" userId="S::asw17b@my.fsu.edu::4c0d8a3d-84dd-489d-b7c6-08f42d81dc5a" providerId="AD" clId="Web-{A3676B94-7F80-8A39-C68E-61C868BC2404}" dt="2021-01-19T21:54:09.879" v="150"/>
          <ac:picMkLst>
            <pc:docMk/>
            <pc:sldMk cId="923433698" sldId="307"/>
            <ac:picMk id="6" creationId="{A8DF387A-DBCF-48BA-9C00-44BE419F3DBE}"/>
          </ac:picMkLst>
        </pc:picChg>
        <pc:picChg chg="add del mod ord">
          <ac:chgData name="Alexander Wozny" userId="S::asw17b@my.fsu.edu::4c0d8a3d-84dd-489d-b7c6-08f42d81dc5a" providerId="AD" clId="Web-{A3676B94-7F80-8A39-C68E-61C868BC2404}" dt="2021-01-19T21:54:27.957" v="153"/>
          <ac:picMkLst>
            <pc:docMk/>
            <pc:sldMk cId="923433698" sldId="307"/>
            <ac:picMk id="8" creationId="{BE964F22-B9D6-413A-9BDD-A9826E20509D}"/>
          </ac:picMkLst>
        </pc:picChg>
        <pc:picChg chg="add mod ord modCrop">
          <ac:chgData name="Alexander Wozny" userId="S::asw17b@my.fsu.edu::4c0d8a3d-84dd-489d-b7c6-08f42d81dc5a" providerId="AD" clId="Web-{A3676B94-7F80-8A39-C68E-61C868BC2404}" dt="2021-01-19T21:56:46.507" v="179" actId="1076"/>
          <ac:picMkLst>
            <pc:docMk/>
            <pc:sldMk cId="923433698" sldId="307"/>
            <ac:picMk id="11" creationId="{0245078C-C44B-4F99-B72A-66E034AF0E47}"/>
          </ac:picMkLst>
        </pc:picChg>
        <pc:picChg chg="add del mod">
          <ac:chgData name="Alexander Wozny" userId="S::asw17b@my.fsu.edu::4c0d8a3d-84dd-489d-b7c6-08f42d81dc5a" providerId="AD" clId="Web-{A3676B94-7F80-8A39-C68E-61C868BC2404}" dt="2021-01-19T21:54:55.958" v="156"/>
          <ac:picMkLst>
            <pc:docMk/>
            <pc:sldMk cId="923433698" sldId="307"/>
            <ac:picMk id="12" creationId="{D0DBC9C6-718C-4950-B9C7-1C7141D063AB}"/>
          </ac:picMkLst>
        </pc:picChg>
        <pc:picChg chg="add del mod">
          <ac:chgData name="Alexander Wozny" userId="S::asw17b@my.fsu.edu::4c0d8a3d-84dd-489d-b7c6-08f42d81dc5a" providerId="AD" clId="Web-{A3676B94-7F80-8A39-C68E-61C868BC2404}" dt="2021-01-19T21:55:13.661" v="160"/>
          <ac:picMkLst>
            <pc:docMk/>
            <pc:sldMk cId="923433698" sldId="307"/>
            <ac:picMk id="13" creationId="{BC570AEC-C43F-47A0-8426-BDF5A14E9A24}"/>
          </ac:picMkLst>
        </pc:picChg>
      </pc:sldChg>
      <pc:sldChg chg="addSp delSp modSp add mod replId modClrScheme chgLayout">
        <pc:chgData name="Alexander Wozny" userId="S::asw17b@my.fsu.edu::4c0d8a3d-84dd-489d-b7c6-08f42d81dc5a" providerId="AD" clId="Web-{A3676B94-7F80-8A39-C68E-61C868BC2404}" dt="2021-01-19T21:57:23.868" v="186" actId="20577"/>
        <pc:sldMkLst>
          <pc:docMk/>
          <pc:sldMk cId="124871390" sldId="308"/>
        </pc:sldMkLst>
        <pc:spChg chg="mod">
          <ac:chgData name="Alexander Wozny" userId="S::asw17b@my.fsu.edu::4c0d8a3d-84dd-489d-b7c6-08f42d81dc5a" providerId="AD" clId="Web-{A3676B94-7F80-8A39-C68E-61C868BC2404}" dt="2021-01-19T21:57:23.868" v="186" actId="20577"/>
          <ac:spMkLst>
            <pc:docMk/>
            <pc:sldMk cId="124871390" sldId="308"/>
            <ac:spMk id="2" creationId="{F52CEF28-EDDF-4A46-8409-88F6AF74BA98}"/>
          </ac:spMkLst>
        </pc:spChg>
        <pc:spChg chg="add del">
          <ac:chgData name="Alexander Wozny" userId="S::asw17b@my.fsu.edu::4c0d8a3d-84dd-489d-b7c6-08f42d81dc5a" providerId="AD" clId="Web-{A3676B94-7F80-8A39-C68E-61C868BC2404}" dt="2021-01-19T21:55:38.209" v="167"/>
          <ac:spMkLst>
            <pc:docMk/>
            <pc:sldMk cId="124871390" sldId="308"/>
            <ac:spMk id="4" creationId="{23F07BB0-BC60-4492-8A18-DE5711C595A6}"/>
          </ac:spMkLst>
        </pc:spChg>
        <pc:spChg chg="mod ord">
          <ac:chgData name="Alexander Wozny" userId="S::asw17b@my.fsu.edu::4c0d8a3d-84dd-489d-b7c6-08f42d81dc5a" providerId="AD" clId="Web-{A3676B94-7F80-8A39-C68E-61C868BC2404}" dt="2021-01-19T21:55:38.209" v="167"/>
          <ac:spMkLst>
            <pc:docMk/>
            <pc:sldMk cId="124871390" sldId="308"/>
            <ac:spMk id="5" creationId="{EF8311DD-BFA7-4FAA-AC7E-05435E8E3AA2}"/>
          </ac:spMkLst>
        </pc:spChg>
        <pc:spChg chg="add del mod">
          <ac:chgData name="Alexander Wozny" userId="S::asw17b@my.fsu.edu::4c0d8a3d-84dd-489d-b7c6-08f42d81dc5a" providerId="AD" clId="Web-{A3676B94-7F80-8A39-C68E-61C868BC2404}" dt="2021-01-19T21:55:18.693" v="162"/>
          <ac:spMkLst>
            <pc:docMk/>
            <pc:sldMk cId="124871390" sldId="308"/>
            <ac:spMk id="7" creationId="{95E4F05F-09A1-40FA-86B8-4239A5EC6920}"/>
          </ac:spMkLst>
        </pc:spChg>
        <pc:spChg chg="add del mod">
          <ac:chgData name="Alexander Wozny" userId="S::asw17b@my.fsu.edu::4c0d8a3d-84dd-489d-b7c6-08f42d81dc5a" providerId="AD" clId="Web-{A3676B94-7F80-8A39-C68E-61C868BC2404}" dt="2021-01-19T21:56:04.694" v="169"/>
          <ac:spMkLst>
            <pc:docMk/>
            <pc:sldMk cId="124871390" sldId="308"/>
            <ac:spMk id="10" creationId="{3578807C-D4BE-4E7C-AE02-C1FB51D645C1}"/>
          </ac:spMkLst>
        </pc:spChg>
        <pc:spChg chg="add del mod">
          <ac:chgData name="Alexander Wozny" userId="S::asw17b@my.fsu.edu::4c0d8a3d-84dd-489d-b7c6-08f42d81dc5a" providerId="AD" clId="Web-{A3676B94-7F80-8A39-C68E-61C868BC2404}" dt="2021-01-19T21:55:38.209" v="167"/>
          <ac:spMkLst>
            <pc:docMk/>
            <pc:sldMk cId="124871390" sldId="308"/>
            <ac:spMk id="13" creationId="{2DD7EC50-B302-4572-952B-70D21618287F}"/>
          </ac:spMkLst>
        </pc:spChg>
        <pc:spChg chg="add del mod">
          <ac:chgData name="Alexander Wozny" userId="S::asw17b@my.fsu.edu::4c0d8a3d-84dd-489d-b7c6-08f42d81dc5a" providerId="AD" clId="Web-{A3676B94-7F80-8A39-C68E-61C868BC2404}" dt="2021-01-19T21:55:38.209" v="167"/>
          <ac:spMkLst>
            <pc:docMk/>
            <pc:sldMk cId="124871390" sldId="308"/>
            <ac:spMk id="15" creationId="{85DAB8A0-BFCB-4C58-B916-06FFBDF4F939}"/>
          </ac:spMkLst>
        </pc:spChg>
        <pc:spChg chg="add del mod">
          <ac:chgData name="Alexander Wozny" userId="S::asw17b@my.fsu.edu::4c0d8a3d-84dd-489d-b7c6-08f42d81dc5a" providerId="AD" clId="Web-{A3676B94-7F80-8A39-C68E-61C868BC2404}" dt="2021-01-19T21:55:38.209" v="167"/>
          <ac:spMkLst>
            <pc:docMk/>
            <pc:sldMk cId="124871390" sldId="308"/>
            <ac:spMk id="17" creationId="{5C9950A3-EBDF-44FB-B18D-4DB3564F0CC9}"/>
          </ac:spMkLst>
        </pc:spChg>
        <pc:picChg chg="del">
          <ac:chgData name="Alexander Wozny" userId="S::asw17b@my.fsu.edu::4c0d8a3d-84dd-489d-b7c6-08f42d81dc5a" providerId="AD" clId="Web-{A3676B94-7F80-8A39-C68E-61C868BC2404}" dt="2021-01-19T21:55:18.115" v="161"/>
          <ac:picMkLst>
            <pc:docMk/>
            <pc:sldMk cId="124871390" sldId="308"/>
            <ac:picMk id="6" creationId="{A8DF387A-DBCF-48BA-9C00-44BE419F3DBE}"/>
          </ac:picMkLst>
        </pc:picChg>
        <pc:picChg chg="add del mod ord">
          <ac:chgData name="Alexander Wozny" userId="S::asw17b@my.fsu.edu::4c0d8a3d-84dd-489d-b7c6-08f42d81dc5a" providerId="AD" clId="Web-{A3676B94-7F80-8A39-C68E-61C868BC2404}" dt="2021-01-19T21:55:40.381" v="168"/>
          <ac:picMkLst>
            <pc:docMk/>
            <pc:sldMk cId="124871390" sldId="308"/>
            <ac:picMk id="8" creationId="{DAB809C8-BBCB-4EA3-B773-614D88A9F11A}"/>
          </ac:picMkLst>
        </pc:picChg>
        <pc:picChg chg="add mod ord modCrop">
          <ac:chgData name="Alexander Wozny" userId="S::asw17b@my.fsu.edu::4c0d8a3d-84dd-489d-b7c6-08f42d81dc5a" providerId="AD" clId="Web-{A3676B94-7F80-8A39-C68E-61C868BC2404}" dt="2021-01-19T21:56:59.336" v="181"/>
          <ac:picMkLst>
            <pc:docMk/>
            <pc:sldMk cId="124871390" sldId="308"/>
            <ac:picMk id="11" creationId="{FCA7FF7C-EA42-40EE-9FF6-B0F9A254B62C}"/>
          </ac:picMkLst>
        </pc:picChg>
      </pc:sldChg>
      <pc:sldChg chg="add del">
        <pc:chgData name="Alexander Wozny" userId="S::asw17b@my.fsu.edu::4c0d8a3d-84dd-489d-b7c6-08f42d81dc5a" providerId="AD" clId="Web-{A3676B94-7F80-8A39-C68E-61C868BC2404}" dt="2021-01-19T21:42:58.503" v="111"/>
        <pc:sldMkLst>
          <pc:docMk/>
          <pc:sldMk cId="2759917514" sldId="308"/>
        </pc:sldMkLst>
      </pc:sldChg>
      <pc:sldChg chg="add del">
        <pc:chgData name="Alexander Wozny" userId="S::asw17b@my.fsu.edu::4c0d8a3d-84dd-489d-b7c6-08f42d81dc5a" providerId="AD" clId="Web-{A3676B94-7F80-8A39-C68E-61C868BC2404}" dt="2021-01-19T21:42:58.503" v="110"/>
        <pc:sldMkLst>
          <pc:docMk/>
          <pc:sldMk cId="1625492739" sldId="309"/>
        </pc:sldMkLst>
      </pc:sldChg>
      <pc:sldChg chg="add del">
        <pc:chgData name="Alexander Wozny" userId="S::asw17b@my.fsu.edu::4c0d8a3d-84dd-489d-b7c6-08f42d81dc5a" providerId="AD" clId="Web-{A3676B94-7F80-8A39-C68E-61C868BC2404}" dt="2021-01-19T21:42:58.503" v="109"/>
        <pc:sldMkLst>
          <pc:docMk/>
          <pc:sldMk cId="3616759745" sldId="310"/>
        </pc:sldMkLst>
      </pc:sldChg>
      <pc:sldChg chg="add del">
        <pc:chgData name="Alexander Wozny" userId="S::asw17b@my.fsu.edu::4c0d8a3d-84dd-489d-b7c6-08f42d81dc5a" providerId="AD" clId="Web-{A3676B94-7F80-8A39-C68E-61C868BC2404}" dt="2021-01-19T21:42:58.503" v="108"/>
        <pc:sldMkLst>
          <pc:docMk/>
          <pc:sldMk cId="1056393992" sldId="311"/>
        </pc:sldMkLst>
      </pc:sldChg>
      <pc:sldChg chg="add del">
        <pc:chgData name="Alexander Wozny" userId="S::asw17b@my.fsu.edu::4c0d8a3d-84dd-489d-b7c6-08f42d81dc5a" providerId="AD" clId="Web-{A3676B94-7F80-8A39-C68E-61C868BC2404}" dt="2021-01-19T21:42:58.503" v="107"/>
        <pc:sldMkLst>
          <pc:docMk/>
          <pc:sldMk cId="511155406" sldId="312"/>
        </pc:sldMkLst>
      </pc:sldChg>
      <pc:sldChg chg="add">
        <pc:chgData name="Alexander Wozny" userId="S::asw17b@my.fsu.edu::4c0d8a3d-84dd-489d-b7c6-08f42d81dc5a" providerId="AD" clId="Web-{A3676B94-7F80-8A39-C68E-61C868BC2404}" dt="2021-01-19T22:01:32.108" v="190"/>
        <pc:sldMkLst>
          <pc:docMk/>
          <pc:sldMk cId="1777839026" sldId="312"/>
        </pc:sldMkLst>
      </pc:sldChg>
      <pc:sldChg chg="del">
        <pc:chgData name="Alexander Wozny" userId="S::asw17b@my.fsu.edu::4c0d8a3d-84dd-489d-b7c6-08f42d81dc5a" providerId="AD" clId="Web-{A3676B94-7F80-8A39-C68E-61C868BC2404}" dt="2021-01-19T22:01:29.749" v="189"/>
        <pc:sldMkLst>
          <pc:docMk/>
          <pc:sldMk cId="2413501785" sldId="312"/>
        </pc:sldMkLst>
      </pc:sldChg>
      <pc:sldChg chg="add del">
        <pc:chgData name="Alexander Wozny" userId="S::asw17b@my.fsu.edu::4c0d8a3d-84dd-489d-b7c6-08f42d81dc5a" providerId="AD" clId="Web-{A3676B94-7F80-8A39-C68E-61C868BC2404}" dt="2021-01-19T21:42:58.487" v="106"/>
        <pc:sldMkLst>
          <pc:docMk/>
          <pc:sldMk cId="1110911639" sldId="313"/>
        </pc:sldMkLst>
      </pc:sldChg>
      <pc:sldChg chg="add">
        <pc:chgData name="Alexander Wozny" userId="S::asw17b@my.fsu.edu::4c0d8a3d-84dd-489d-b7c6-08f42d81dc5a" providerId="AD" clId="Web-{A3676B94-7F80-8A39-C68E-61C868BC2404}" dt="2021-01-19T22:02:37.297" v="191"/>
        <pc:sldMkLst>
          <pc:docMk/>
          <pc:sldMk cId="2614436503" sldId="313"/>
        </pc:sldMkLst>
      </pc:sldChg>
      <pc:sldChg chg="add del">
        <pc:chgData name="Alexander Wozny" userId="S::asw17b@my.fsu.edu::4c0d8a3d-84dd-489d-b7c6-08f42d81dc5a" providerId="AD" clId="Web-{A3676B94-7F80-8A39-C68E-61C868BC2404}" dt="2021-01-19T21:42:58.487" v="105"/>
        <pc:sldMkLst>
          <pc:docMk/>
          <pc:sldMk cId="2400012550" sldId="314"/>
        </pc:sldMkLst>
      </pc:sldChg>
      <pc:sldChg chg="add">
        <pc:chgData name="Alexander Wozny" userId="S::asw17b@my.fsu.edu::4c0d8a3d-84dd-489d-b7c6-08f42d81dc5a" providerId="AD" clId="Web-{A3676B94-7F80-8A39-C68E-61C868BC2404}" dt="2021-01-19T22:04:24.659" v="192"/>
        <pc:sldMkLst>
          <pc:docMk/>
          <pc:sldMk cId="1503428821" sldId="315"/>
        </pc:sldMkLst>
      </pc:sldChg>
      <pc:sldChg chg="add del">
        <pc:chgData name="Alexander Wozny" userId="S::asw17b@my.fsu.edu::4c0d8a3d-84dd-489d-b7c6-08f42d81dc5a" providerId="AD" clId="Web-{A3676B94-7F80-8A39-C68E-61C868BC2404}" dt="2021-01-19T21:42:58.487" v="104"/>
        <pc:sldMkLst>
          <pc:docMk/>
          <pc:sldMk cId="3135516726" sldId="315"/>
        </pc:sldMkLst>
      </pc:sldChg>
      <pc:sldChg chg="add del">
        <pc:chgData name="Alexander Wozny" userId="S::asw17b@my.fsu.edu::4c0d8a3d-84dd-489d-b7c6-08f42d81dc5a" providerId="AD" clId="Web-{A3676B94-7F80-8A39-C68E-61C868BC2404}" dt="2021-01-19T21:42:58.487" v="103"/>
        <pc:sldMkLst>
          <pc:docMk/>
          <pc:sldMk cId="422936919" sldId="316"/>
        </pc:sldMkLst>
      </pc:sldChg>
      <pc:sldChg chg="modSp add">
        <pc:chgData name="Alexander Wozny" userId="S::asw17b@my.fsu.edu::4c0d8a3d-84dd-489d-b7c6-08f42d81dc5a" providerId="AD" clId="Web-{A3676B94-7F80-8A39-C68E-61C868BC2404}" dt="2021-01-19T22:06:20.584" v="195" actId="20577"/>
        <pc:sldMkLst>
          <pc:docMk/>
          <pc:sldMk cId="937146576" sldId="317"/>
        </pc:sldMkLst>
        <pc:spChg chg="mod">
          <ac:chgData name="Alexander Wozny" userId="S::asw17b@my.fsu.edu::4c0d8a3d-84dd-489d-b7c6-08f42d81dc5a" providerId="AD" clId="Web-{A3676B94-7F80-8A39-C68E-61C868BC2404}" dt="2021-01-19T22:06:20.584" v="195" actId="20577"/>
          <ac:spMkLst>
            <pc:docMk/>
            <pc:sldMk cId="937146576" sldId="317"/>
            <ac:spMk id="2" creationId="{C43084FC-27AC-4154-8B91-AD2912B9DAAC}"/>
          </ac:spMkLst>
        </pc:spChg>
      </pc:sldChg>
      <pc:sldChg chg="add del">
        <pc:chgData name="Alexander Wozny" userId="S::asw17b@my.fsu.edu::4c0d8a3d-84dd-489d-b7c6-08f42d81dc5a" providerId="AD" clId="Web-{A3676B94-7F80-8A39-C68E-61C868BC2404}" dt="2021-01-19T21:42:58.472" v="102"/>
        <pc:sldMkLst>
          <pc:docMk/>
          <pc:sldMk cId="1529969477" sldId="317"/>
        </pc:sldMkLst>
      </pc:sldChg>
      <pc:sldChg chg="add del">
        <pc:chgData name="Alexander Wozny" userId="S::asw17b@my.fsu.edu::4c0d8a3d-84dd-489d-b7c6-08f42d81dc5a" providerId="AD" clId="Web-{A3676B94-7F80-8A39-C68E-61C868BC2404}" dt="2021-01-19T21:42:58.472" v="101"/>
        <pc:sldMkLst>
          <pc:docMk/>
          <pc:sldMk cId="4265240878" sldId="318"/>
        </pc:sldMkLst>
      </pc:sldChg>
      <pc:sldChg chg="add del">
        <pc:chgData name="Alexander Wozny" userId="S::asw17b@my.fsu.edu::4c0d8a3d-84dd-489d-b7c6-08f42d81dc5a" providerId="AD" clId="Web-{A3676B94-7F80-8A39-C68E-61C868BC2404}" dt="2021-01-19T21:42:58.472" v="100"/>
        <pc:sldMkLst>
          <pc:docMk/>
          <pc:sldMk cId="1549776506" sldId="319"/>
        </pc:sldMkLst>
      </pc:sldChg>
      <pc:sldChg chg="add del">
        <pc:chgData name="Alexander Wozny" userId="S::asw17b@my.fsu.edu::4c0d8a3d-84dd-489d-b7c6-08f42d81dc5a" providerId="AD" clId="Web-{A3676B94-7F80-8A39-C68E-61C868BC2404}" dt="2021-01-19T21:42:58.456" v="99"/>
        <pc:sldMkLst>
          <pc:docMk/>
          <pc:sldMk cId="4015846715" sldId="320"/>
        </pc:sldMkLst>
      </pc:sldChg>
      <pc:sldChg chg="add del">
        <pc:chgData name="Alexander Wozny" userId="S::asw17b@my.fsu.edu::4c0d8a3d-84dd-489d-b7c6-08f42d81dc5a" providerId="AD" clId="Web-{A3676B94-7F80-8A39-C68E-61C868BC2404}" dt="2021-01-19T21:42:58.456" v="98"/>
        <pc:sldMkLst>
          <pc:docMk/>
          <pc:sldMk cId="2525190330" sldId="321"/>
        </pc:sldMkLst>
      </pc:sldChg>
      <pc:sldChg chg="add del">
        <pc:chgData name="Alexander Wozny" userId="S::asw17b@my.fsu.edu::4c0d8a3d-84dd-489d-b7c6-08f42d81dc5a" providerId="AD" clId="Web-{A3676B94-7F80-8A39-C68E-61C868BC2404}" dt="2021-01-19T21:42:58.441" v="97"/>
        <pc:sldMkLst>
          <pc:docMk/>
          <pc:sldMk cId="2119415425" sldId="322"/>
        </pc:sldMkLst>
      </pc:sldChg>
      <pc:sldChg chg="add del">
        <pc:chgData name="Alexander Wozny" userId="S::asw17b@my.fsu.edu::4c0d8a3d-84dd-489d-b7c6-08f42d81dc5a" providerId="AD" clId="Web-{A3676B94-7F80-8A39-C68E-61C868BC2404}" dt="2021-01-19T21:42:58.441" v="96"/>
        <pc:sldMkLst>
          <pc:docMk/>
          <pc:sldMk cId="3144776456" sldId="323"/>
        </pc:sldMkLst>
      </pc:sldChg>
      <pc:sldChg chg="add del">
        <pc:chgData name="Alexander Wozny" userId="S::asw17b@my.fsu.edu::4c0d8a3d-84dd-489d-b7c6-08f42d81dc5a" providerId="AD" clId="Web-{A3676B94-7F80-8A39-C68E-61C868BC2404}" dt="2021-01-19T21:42:58.425" v="95"/>
        <pc:sldMkLst>
          <pc:docMk/>
          <pc:sldMk cId="1091443503" sldId="324"/>
        </pc:sldMkLst>
      </pc:sldChg>
      <pc:sldChg chg="add del">
        <pc:chgData name="Alexander Wozny" userId="S::asw17b@my.fsu.edu::4c0d8a3d-84dd-489d-b7c6-08f42d81dc5a" providerId="AD" clId="Web-{A3676B94-7F80-8A39-C68E-61C868BC2404}" dt="2021-01-19T21:42:58.425" v="94"/>
        <pc:sldMkLst>
          <pc:docMk/>
          <pc:sldMk cId="600559322" sldId="325"/>
        </pc:sldMkLst>
      </pc:sldChg>
      <pc:sldChg chg="add del">
        <pc:chgData name="Alexander Wozny" userId="S::asw17b@my.fsu.edu::4c0d8a3d-84dd-489d-b7c6-08f42d81dc5a" providerId="AD" clId="Web-{A3676B94-7F80-8A39-C68E-61C868BC2404}" dt="2021-01-19T21:42:58.409" v="93"/>
        <pc:sldMkLst>
          <pc:docMk/>
          <pc:sldMk cId="480212929" sldId="326"/>
        </pc:sldMkLst>
      </pc:sldChg>
      <pc:sldChg chg="add del">
        <pc:chgData name="Alexander Wozny" userId="S::asw17b@my.fsu.edu::4c0d8a3d-84dd-489d-b7c6-08f42d81dc5a" providerId="AD" clId="Web-{A3676B94-7F80-8A39-C68E-61C868BC2404}" dt="2021-01-19T21:42:58.394" v="92"/>
        <pc:sldMkLst>
          <pc:docMk/>
          <pc:sldMk cId="2902647660" sldId="327"/>
        </pc:sldMkLst>
      </pc:sldChg>
      <pc:sldChg chg="add del">
        <pc:chgData name="Alexander Wozny" userId="S::asw17b@my.fsu.edu::4c0d8a3d-84dd-489d-b7c6-08f42d81dc5a" providerId="AD" clId="Web-{A3676B94-7F80-8A39-C68E-61C868BC2404}" dt="2021-01-19T21:42:58.378" v="91"/>
        <pc:sldMkLst>
          <pc:docMk/>
          <pc:sldMk cId="93347739" sldId="328"/>
        </pc:sldMkLst>
      </pc:sldChg>
      <pc:sldChg chg="add del">
        <pc:chgData name="Alexander Wozny" userId="S::asw17b@my.fsu.edu::4c0d8a3d-84dd-489d-b7c6-08f42d81dc5a" providerId="AD" clId="Web-{A3676B94-7F80-8A39-C68E-61C868BC2404}" dt="2021-01-19T21:42:58.362" v="90"/>
        <pc:sldMkLst>
          <pc:docMk/>
          <pc:sldMk cId="1784657342" sldId="329"/>
        </pc:sldMkLst>
      </pc:sldChg>
      <pc:sldChg chg="add del">
        <pc:chgData name="Alexander Wozny" userId="S::asw17b@my.fsu.edu::4c0d8a3d-84dd-489d-b7c6-08f42d81dc5a" providerId="AD" clId="Web-{A3676B94-7F80-8A39-C68E-61C868BC2404}" dt="2021-01-19T21:42:58.347" v="89"/>
        <pc:sldMkLst>
          <pc:docMk/>
          <pc:sldMk cId="1421467980" sldId="330"/>
        </pc:sldMkLst>
      </pc:sldChg>
      <pc:sldChg chg="add del">
        <pc:chgData name="Alexander Wozny" userId="S::asw17b@my.fsu.edu::4c0d8a3d-84dd-489d-b7c6-08f42d81dc5a" providerId="AD" clId="Web-{A3676B94-7F80-8A39-C68E-61C868BC2404}" dt="2021-01-19T21:42:58.347" v="88"/>
        <pc:sldMkLst>
          <pc:docMk/>
          <pc:sldMk cId="1677515935" sldId="331"/>
        </pc:sldMkLst>
      </pc:sldChg>
      <pc:sldChg chg="add del">
        <pc:chgData name="Alexander Wozny" userId="S::asw17b@my.fsu.edu::4c0d8a3d-84dd-489d-b7c6-08f42d81dc5a" providerId="AD" clId="Web-{A3676B94-7F80-8A39-C68E-61C868BC2404}" dt="2021-01-19T21:42:58.347" v="87"/>
        <pc:sldMkLst>
          <pc:docMk/>
          <pc:sldMk cId="3366044093" sldId="332"/>
        </pc:sldMkLst>
      </pc:sldChg>
      <pc:sldChg chg="add del">
        <pc:chgData name="Alexander Wozny" userId="S::asw17b@my.fsu.edu::4c0d8a3d-84dd-489d-b7c6-08f42d81dc5a" providerId="AD" clId="Web-{A3676B94-7F80-8A39-C68E-61C868BC2404}" dt="2021-01-19T21:42:58.331" v="86"/>
        <pc:sldMkLst>
          <pc:docMk/>
          <pc:sldMk cId="1140301" sldId="333"/>
        </pc:sldMkLst>
      </pc:sldChg>
      <pc:sldChg chg="add del">
        <pc:chgData name="Alexander Wozny" userId="S::asw17b@my.fsu.edu::4c0d8a3d-84dd-489d-b7c6-08f42d81dc5a" providerId="AD" clId="Web-{A3676B94-7F80-8A39-C68E-61C868BC2404}" dt="2021-01-19T21:42:58.331" v="85"/>
        <pc:sldMkLst>
          <pc:docMk/>
          <pc:sldMk cId="275685935" sldId="334"/>
        </pc:sldMkLst>
      </pc:sldChg>
      <pc:sldChg chg="add del">
        <pc:chgData name="Alexander Wozny" userId="S::asw17b@my.fsu.edu::4c0d8a3d-84dd-489d-b7c6-08f42d81dc5a" providerId="AD" clId="Web-{A3676B94-7F80-8A39-C68E-61C868BC2404}" dt="2021-01-19T21:42:58.316" v="84"/>
        <pc:sldMkLst>
          <pc:docMk/>
          <pc:sldMk cId="2743366982" sldId="335"/>
        </pc:sldMkLst>
      </pc:sldChg>
      <pc:sldChg chg="add del">
        <pc:chgData name="Alexander Wozny" userId="S::asw17b@my.fsu.edu::4c0d8a3d-84dd-489d-b7c6-08f42d81dc5a" providerId="AD" clId="Web-{A3676B94-7F80-8A39-C68E-61C868BC2404}" dt="2021-01-19T21:42:58.316" v="83"/>
        <pc:sldMkLst>
          <pc:docMk/>
          <pc:sldMk cId="658117035" sldId="336"/>
        </pc:sldMkLst>
      </pc:sldChg>
      <pc:sldChg chg="add del">
        <pc:chgData name="Alexander Wozny" userId="S::asw17b@my.fsu.edu::4c0d8a3d-84dd-489d-b7c6-08f42d81dc5a" providerId="AD" clId="Web-{A3676B94-7F80-8A39-C68E-61C868BC2404}" dt="2021-01-19T21:42:58.300" v="82"/>
        <pc:sldMkLst>
          <pc:docMk/>
          <pc:sldMk cId="1147323559" sldId="337"/>
        </pc:sldMkLst>
      </pc:sldChg>
      <pc:sldChg chg="add del">
        <pc:chgData name="Alexander Wozny" userId="S::asw17b@my.fsu.edu::4c0d8a3d-84dd-489d-b7c6-08f42d81dc5a" providerId="AD" clId="Web-{A3676B94-7F80-8A39-C68E-61C868BC2404}" dt="2021-01-19T21:42:58.300" v="81"/>
        <pc:sldMkLst>
          <pc:docMk/>
          <pc:sldMk cId="2407777629" sldId="338"/>
        </pc:sldMkLst>
      </pc:sldChg>
      <pc:sldChg chg="add del">
        <pc:chgData name="Alexander Wozny" userId="S::asw17b@my.fsu.edu::4c0d8a3d-84dd-489d-b7c6-08f42d81dc5a" providerId="AD" clId="Web-{A3676B94-7F80-8A39-C68E-61C868BC2404}" dt="2021-01-19T21:42:58.284" v="80"/>
        <pc:sldMkLst>
          <pc:docMk/>
          <pc:sldMk cId="1967333441" sldId="339"/>
        </pc:sldMkLst>
      </pc:sldChg>
      <pc:sldChg chg="add del">
        <pc:chgData name="Alexander Wozny" userId="S::asw17b@my.fsu.edu::4c0d8a3d-84dd-489d-b7c6-08f42d81dc5a" providerId="AD" clId="Web-{A3676B94-7F80-8A39-C68E-61C868BC2404}" dt="2021-01-19T21:42:58.253" v="79"/>
        <pc:sldMkLst>
          <pc:docMk/>
          <pc:sldMk cId="1429655259" sldId="340"/>
        </pc:sldMkLst>
      </pc:sldChg>
      <pc:sldMasterChg chg="add addSldLayout">
        <pc:chgData name="Alexander Wozny" userId="S::asw17b@my.fsu.edu::4c0d8a3d-84dd-489d-b7c6-08f42d81dc5a" providerId="AD" clId="Web-{A3676B94-7F80-8A39-C68E-61C868BC2404}" dt="2021-01-19T21:42:00.564" v="0"/>
        <pc:sldMasterMkLst>
          <pc:docMk/>
          <pc:sldMasterMk cId="1537766050" sldId="2147483699"/>
        </pc:sldMasterMkLst>
        <pc:sldLayoutChg chg="add">
          <pc:chgData name="Alexander Wozny" userId="S::asw17b@my.fsu.edu::4c0d8a3d-84dd-489d-b7c6-08f42d81dc5a" providerId="AD" clId="Web-{A3676B94-7F80-8A39-C68E-61C868BC2404}" dt="2021-01-19T21:42:00.564" v="0"/>
          <pc:sldLayoutMkLst>
            <pc:docMk/>
            <pc:sldMasterMk cId="1537766050" sldId="2147483699"/>
            <pc:sldLayoutMk cId="1991137209" sldId="2147483700"/>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1357420525" sldId="2147483701"/>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3491635719" sldId="2147483702"/>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424181486" sldId="2147483703"/>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3270130651" sldId="2147483704"/>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4022150714" sldId="2147483705"/>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2266253122" sldId="2147483706"/>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2375492233" sldId="2147483707"/>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1451065116" sldId="2147483708"/>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1742215858" sldId="2147483709"/>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577363300" sldId="2147483710"/>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800388197" sldId="2147483711"/>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1372211227" sldId="2147483712"/>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3402955978" sldId="2147483713"/>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1317546588" sldId="2147483714"/>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948454138" sldId="2147483715"/>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3280542543" sldId="2147483716"/>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3720950690" sldId="2147483717"/>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292603875" sldId="2147483718"/>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1814726047" sldId="2147483719"/>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283961915" sldId="2147483720"/>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360502129" sldId="2147483721"/>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4143942916" sldId="2147483722"/>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2921985102" sldId="2147483723"/>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1285322421" sldId="2147483724"/>
          </pc:sldLayoutMkLst>
        </pc:sldLayoutChg>
        <pc:sldLayoutChg chg="add">
          <pc:chgData name="Alexander Wozny" userId="S::asw17b@my.fsu.edu::4c0d8a3d-84dd-489d-b7c6-08f42d81dc5a" providerId="AD" clId="Web-{A3676B94-7F80-8A39-C68E-61C868BC2404}" dt="2021-01-19T21:42:00.564" v="0"/>
          <pc:sldLayoutMkLst>
            <pc:docMk/>
            <pc:sldMasterMk cId="1537766050" sldId="2147483699"/>
            <pc:sldLayoutMk cId="3804214212" sldId="2147483725"/>
          </pc:sldLayoutMkLst>
        </pc:sldLayoutChg>
      </pc:sldMasterChg>
    </pc:docChg>
  </pc:docChgLst>
  <pc:docChgLst>
    <pc:chgData name="Alexander Wozny" userId="S::asw17b@my.fsu.edu::4c0d8a3d-84dd-489d-b7c6-08f42d81dc5a" providerId="AD" clId="Web-{A9A144BF-65F7-EFE6-49E5-63B0B82B3E9B}"/>
    <pc:docChg chg="modSld">
      <pc:chgData name="Alexander Wozny" userId="S::asw17b@my.fsu.edu::4c0d8a3d-84dd-489d-b7c6-08f42d81dc5a" providerId="AD" clId="Web-{A9A144BF-65F7-EFE6-49E5-63B0B82B3E9B}" dt="2021-01-19T22:37:47.015" v="404" actId="14100"/>
      <pc:docMkLst>
        <pc:docMk/>
      </pc:docMkLst>
      <pc:sldChg chg="addSp delSp modSp delAnim">
        <pc:chgData name="Alexander Wozny" userId="S::asw17b@my.fsu.edu::4c0d8a3d-84dd-489d-b7c6-08f42d81dc5a" providerId="AD" clId="Web-{A9A144BF-65F7-EFE6-49E5-63B0B82B3E9B}" dt="2021-01-19T22:37:47.015" v="404" actId="14100"/>
        <pc:sldMkLst>
          <pc:docMk/>
          <pc:sldMk cId="937146576" sldId="317"/>
        </pc:sldMkLst>
        <pc:spChg chg="mod">
          <ac:chgData name="Alexander Wozny" userId="S::asw17b@my.fsu.edu::4c0d8a3d-84dd-489d-b7c6-08f42d81dc5a" providerId="AD" clId="Web-{A9A144BF-65F7-EFE6-49E5-63B0B82B3E9B}" dt="2021-01-19T22:37:21.217" v="398" actId="1076"/>
          <ac:spMkLst>
            <pc:docMk/>
            <pc:sldMk cId="937146576" sldId="317"/>
            <ac:spMk id="2" creationId="{C43084FC-27AC-4154-8B91-AD2912B9DAAC}"/>
          </ac:spMkLst>
        </pc:spChg>
        <pc:spChg chg="mod">
          <ac:chgData name="Alexander Wozny" userId="S::asw17b@my.fsu.edu::4c0d8a3d-84dd-489d-b7c6-08f42d81dc5a" providerId="AD" clId="Web-{A9A144BF-65F7-EFE6-49E5-63B0B82B3E9B}" dt="2021-01-19T22:34:58.270" v="370" actId="1076"/>
          <ac:spMkLst>
            <pc:docMk/>
            <pc:sldMk cId="937146576" sldId="317"/>
            <ac:spMk id="11" creationId="{155E012A-0179-4DC2-9F1E-0C03A4AFD9B7}"/>
          </ac:spMkLst>
        </pc:spChg>
        <pc:spChg chg="mod">
          <ac:chgData name="Alexander Wozny" userId="S::asw17b@my.fsu.edu::4c0d8a3d-84dd-489d-b7c6-08f42d81dc5a" providerId="AD" clId="Web-{A9A144BF-65F7-EFE6-49E5-63B0B82B3E9B}" dt="2021-01-19T22:34:30.112" v="365" actId="1076"/>
          <ac:spMkLst>
            <pc:docMk/>
            <pc:sldMk cId="937146576" sldId="317"/>
            <ac:spMk id="19" creationId="{3568DB16-4B6F-4E16-8676-F54FC4B124D3}"/>
          </ac:spMkLst>
        </pc:spChg>
        <pc:spChg chg="add">
          <ac:chgData name="Alexander Wozny" userId="S::asw17b@my.fsu.edu::4c0d8a3d-84dd-489d-b7c6-08f42d81dc5a" providerId="AD" clId="Web-{A9A144BF-65F7-EFE6-49E5-63B0B82B3E9B}" dt="2021-01-19T22:27:34.322" v="101"/>
          <ac:spMkLst>
            <pc:docMk/>
            <pc:sldMk cId="937146576" sldId="317"/>
            <ac:spMk id="37" creationId="{FFC8570C-C8FE-447D-81A6-866991C1FE50}"/>
          </ac:spMkLst>
        </pc:spChg>
        <pc:spChg chg="add ord">
          <ac:chgData name="Alexander Wozny" userId="S::asw17b@my.fsu.edu::4c0d8a3d-84dd-489d-b7c6-08f42d81dc5a" providerId="AD" clId="Web-{A9A144BF-65F7-EFE6-49E5-63B0B82B3E9B}" dt="2021-01-19T22:31:15.944" v="318"/>
          <ac:spMkLst>
            <pc:docMk/>
            <pc:sldMk cId="937146576" sldId="317"/>
            <ac:spMk id="78" creationId="{60AE279C-01FB-431E-B03B-F6A7DA7F10CC}"/>
          </ac:spMkLst>
        </pc:spChg>
        <pc:spChg chg="add del ord">
          <ac:chgData name="Alexander Wozny" userId="S::asw17b@my.fsu.edu::4c0d8a3d-84dd-489d-b7c6-08f42d81dc5a" providerId="AD" clId="Web-{A9A144BF-65F7-EFE6-49E5-63B0B82B3E9B}" dt="2021-01-19T22:37:09.497" v="392"/>
          <ac:spMkLst>
            <pc:docMk/>
            <pc:sldMk cId="937146576" sldId="317"/>
            <ac:spMk id="79" creationId="{CD7EA23A-D9B1-4C1E-9CC6-372075485695}"/>
          </ac:spMkLst>
        </pc:spChg>
        <pc:spChg chg="add del">
          <ac:chgData name="Alexander Wozny" userId="S::asw17b@my.fsu.edu::4c0d8a3d-84dd-489d-b7c6-08f42d81dc5a" providerId="AD" clId="Web-{A9A144BF-65F7-EFE6-49E5-63B0B82B3E9B}" dt="2021-01-19T22:28:38.982" v="137"/>
          <ac:spMkLst>
            <pc:docMk/>
            <pc:sldMk cId="937146576" sldId="317"/>
            <ac:spMk id="104" creationId="{B2C40690-99F9-41BF-BB5B-68E2F72E1BE8}"/>
          </ac:spMkLst>
        </pc:spChg>
        <pc:spChg chg="add">
          <ac:chgData name="Alexander Wozny" userId="S::asw17b@my.fsu.edu::4c0d8a3d-84dd-489d-b7c6-08f42d81dc5a" providerId="AD" clId="Web-{A9A144BF-65F7-EFE6-49E5-63B0B82B3E9B}" dt="2021-01-19T22:27:34.353" v="105"/>
          <ac:spMkLst>
            <pc:docMk/>
            <pc:sldMk cId="937146576" sldId="317"/>
            <ac:spMk id="105" creationId="{B8D4875F-FF69-4867-A5BD-2D1C9496FE37}"/>
          </ac:spMkLst>
        </pc:spChg>
        <pc:spChg chg="add">
          <ac:chgData name="Alexander Wozny" userId="S::asw17b@my.fsu.edu::4c0d8a3d-84dd-489d-b7c6-08f42d81dc5a" providerId="AD" clId="Web-{A9A144BF-65F7-EFE6-49E5-63B0B82B3E9B}" dt="2021-01-19T22:27:34.369" v="106"/>
          <ac:spMkLst>
            <pc:docMk/>
            <pc:sldMk cId="937146576" sldId="317"/>
            <ac:spMk id="106" creationId="{08B9E574-3045-4AE4-97A4-171674CE35AF}"/>
          </ac:spMkLst>
        </pc:spChg>
        <pc:spChg chg="add del">
          <ac:chgData name="Alexander Wozny" userId="S::asw17b@my.fsu.edu::4c0d8a3d-84dd-489d-b7c6-08f42d81dc5a" providerId="AD" clId="Web-{A9A144BF-65F7-EFE6-49E5-63B0B82B3E9B}" dt="2021-01-19T22:30:09.753" v="283"/>
          <ac:spMkLst>
            <pc:docMk/>
            <pc:sldMk cId="937146576" sldId="317"/>
            <ac:spMk id="116" creationId="{D161C5D8-DAC5-4D0F-BA3A-AF6F637CC1E1}"/>
          </ac:spMkLst>
        </pc:spChg>
        <pc:spChg chg="add del ord">
          <ac:chgData name="Alexander Wozny" userId="S::asw17b@my.fsu.edu::4c0d8a3d-84dd-489d-b7c6-08f42d81dc5a" providerId="AD" clId="Web-{A9A144BF-65F7-EFE6-49E5-63B0B82B3E9B}" dt="2021-01-19T22:37:14.638" v="394"/>
          <ac:spMkLst>
            <pc:docMk/>
            <pc:sldMk cId="937146576" sldId="317"/>
            <ac:spMk id="127" creationId="{05D596BA-9A2E-4AE1-9607-3FDB9FB611BE}"/>
          </ac:spMkLst>
        </pc:spChg>
        <pc:spChg chg="add del">
          <ac:chgData name="Alexander Wozny" userId="S::asw17b@my.fsu.edu::4c0d8a3d-84dd-489d-b7c6-08f42d81dc5a" providerId="AD" clId="Web-{A9A144BF-65F7-EFE6-49E5-63B0B82B3E9B}" dt="2021-01-19T22:29:25.579" v="157"/>
          <ac:spMkLst>
            <pc:docMk/>
            <pc:sldMk cId="937146576" sldId="317"/>
            <ac:spMk id="134" creationId="{57635848-2EE4-4C99-B5A1-31FC6B91F93B}"/>
          </ac:spMkLst>
        </pc:spChg>
        <pc:spChg chg="add del mod">
          <ac:chgData name="Alexander Wozny" userId="S::asw17b@my.fsu.edu::4c0d8a3d-84dd-489d-b7c6-08f42d81dc5a" providerId="AD" clId="Web-{A9A144BF-65F7-EFE6-49E5-63B0B82B3E9B}" dt="2021-01-19T22:27:16.149" v="100"/>
          <ac:spMkLst>
            <pc:docMk/>
            <pc:sldMk cId="937146576" sldId="317"/>
            <ac:spMk id="220" creationId="{4C08BE1D-0A2A-44D8-B53A-29F8D23A2810}"/>
          </ac:spMkLst>
        </pc:spChg>
        <pc:spChg chg="add del mod">
          <ac:chgData name="Alexander Wozny" userId="S::asw17b@my.fsu.edu::4c0d8a3d-84dd-489d-b7c6-08f42d81dc5a" providerId="AD" clId="Web-{A9A144BF-65F7-EFE6-49E5-63B0B82B3E9B}" dt="2021-01-19T22:27:16.149" v="99"/>
          <ac:spMkLst>
            <pc:docMk/>
            <pc:sldMk cId="937146576" sldId="317"/>
            <ac:spMk id="221" creationId="{2ABB3710-A980-458C-B16C-269021DDE8AF}"/>
          </ac:spMkLst>
        </pc:spChg>
        <pc:spChg chg="add del mod">
          <ac:chgData name="Alexander Wozny" userId="S::asw17b@my.fsu.edu::4c0d8a3d-84dd-489d-b7c6-08f42d81dc5a" providerId="AD" clId="Web-{A9A144BF-65F7-EFE6-49E5-63B0B82B3E9B}" dt="2021-01-19T22:27:16.149" v="98"/>
          <ac:spMkLst>
            <pc:docMk/>
            <pc:sldMk cId="937146576" sldId="317"/>
            <ac:spMk id="222" creationId="{9B828014-23CE-4209-8C74-B041C8D60325}"/>
          </ac:spMkLst>
        </pc:spChg>
        <pc:spChg chg="add del mod">
          <ac:chgData name="Alexander Wozny" userId="S::asw17b@my.fsu.edu::4c0d8a3d-84dd-489d-b7c6-08f42d81dc5a" providerId="AD" clId="Web-{A9A144BF-65F7-EFE6-49E5-63B0B82B3E9B}" dt="2021-01-19T22:27:16.149" v="96"/>
          <ac:spMkLst>
            <pc:docMk/>
            <pc:sldMk cId="937146576" sldId="317"/>
            <ac:spMk id="224" creationId="{B93C2115-FA4C-4759-AB87-3075F8AF7E77}"/>
          </ac:spMkLst>
        </pc:spChg>
        <pc:spChg chg="add del mod">
          <ac:chgData name="Alexander Wozny" userId="S::asw17b@my.fsu.edu::4c0d8a3d-84dd-489d-b7c6-08f42d81dc5a" providerId="AD" clId="Web-{A9A144BF-65F7-EFE6-49E5-63B0B82B3E9B}" dt="2021-01-19T22:27:16.149" v="95"/>
          <ac:spMkLst>
            <pc:docMk/>
            <pc:sldMk cId="937146576" sldId="317"/>
            <ac:spMk id="225" creationId="{05838AC2-38A1-4E0F-817E-4311F8597E95}"/>
          </ac:spMkLst>
        </pc:spChg>
        <pc:spChg chg="add del mod">
          <ac:chgData name="Alexander Wozny" userId="S::asw17b@my.fsu.edu::4c0d8a3d-84dd-489d-b7c6-08f42d81dc5a" providerId="AD" clId="Web-{A9A144BF-65F7-EFE6-49E5-63B0B82B3E9B}" dt="2021-01-19T22:27:16.149" v="93"/>
          <ac:spMkLst>
            <pc:docMk/>
            <pc:sldMk cId="937146576" sldId="317"/>
            <ac:spMk id="227" creationId="{892AA042-56DB-4574-B00C-708FBE3B4BC8}"/>
          </ac:spMkLst>
        </pc:spChg>
        <pc:spChg chg="add del mod">
          <ac:chgData name="Alexander Wozny" userId="S::asw17b@my.fsu.edu::4c0d8a3d-84dd-489d-b7c6-08f42d81dc5a" providerId="AD" clId="Web-{A9A144BF-65F7-EFE6-49E5-63B0B82B3E9B}" dt="2021-01-19T22:27:16.133" v="84"/>
          <ac:spMkLst>
            <pc:docMk/>
            <pc:sldMk cId="937146576" sldId="317"/>
            <ac:spMk id="236" creationId="{F2BA43F6-55A3-41B8-94A0-86EC25D7C6FF}"/>
          </ac:spMkLst>
        </pc:spChg>
        <pc:spChg chg="add del mod">
          <ac:chgData name="Alexander Wozny" userId="S::asw17b@my.fsu.edu::4c0d8a3d-84dd-489d-b7c6-08f42d81dc5a" providerId="AD" clId="Web-{A9A144BF-65F7-EFE6-49E5-63B0B82B3E9B}" dt="2021-01-19T22:27:16.133" v="83"/>
          <ac:spMkLst>
            <pc:docMk/>
            <pc:sldMk cId="937146576" sldId="317"/>
            <ac:spMk id="237" creationId="{E0A80BCC-74C8-4228-9223-5AB073F28266}"/>
          </ac:spMkLst>
        </pc:spChg>
        <pc:spChg chg="add del mod">
          <ac:chgData name="Alexander Wozny" userId="S::asw17b@my.fsu.edu::4c0d8a3d-84dd-489d-b7c6-08f42d81dc5a" providerId="AD" clId="Web-{A9A144BF-65F7-EFE6-49E5-63B0B82B3E9B}" dt="2021-01-19T22:27:16.133" v="81"/>
          <ac:spMkLst>
            <pc:docMk/>
            <pc:sldMk cId="937146576" sldId="317"/>
            <ac:spMk id="239" creationId="{FF7C6D19-D0D4-4F37-803F-59B040A44025}"/>
          </ac:spMkLst>
        </pc:spChg>
        <pc:spChg chg="add del mod">
          <ac:chgData name="Alexander Wozny" userId="S::asw17b@my.fsu.edu::4c0d8a3d-84dd-489d-b7c6-08f42d81dc5a" providerId="AD" clId="Web-{A9A144BF-65F7-EFE6-49E5-63B0B82B3E9B}" dt="2021-01-19T22:27:16.133" v="79"/>
          <ac:spMkLst>
            <pc:docMk/>
            <pc:sldMk cId="937146576" sldId="317"/>
            <ac:spMk id="241" creationId="{01C0150D-910C-45E4-A15B-A4956D23D319}"/>
          </ac:spMkLst>
        </pc:spChg>
        <pc:spChg chg="add del mod">
          <ac:chgData name="Alexander Wozny" userId="S::asw17b@my.fsu.edu::4c0d8a3d-84dd-489d-b7c6-08f42d81dc5a" providerId="AD" clId="Web-{A9A144BF-65F7-EFE6-49E5-63B0B82B3E9B}" dt="2021-01-19T22:27:16.133" v="77"/>
          <ac:spMkLst>
            <pc:docMk/>
            <pc:sldMk cId="937146576" sldId="317"/>
            <ac:spMk id="243" creationId="{351DF0EC-4F7A-4E71-9ABF-C21D79003071}"/>
          </ac:spMkLst>
        </pc:spChg>
        <pc:spChg chg="add del mod">
          <ac:chgData name="Alexander Wozny" userId="S::asw17b@my.fsu.edu::4c0d8a3d-84dd-489d-b7c6-08f42d81dc5a" providerId="AD" clId="Web-{A9A144BF-65F7-EFE6-49E5-63B0B82B3E9B}" dt="2021-01-19T22:27:16.133" v="75"/>
          <ac:spMkLst>
            <pc:docMk/>
            <pc:sldMk cId="937146576" sldId="317"/>
            <ac:spMk id="245" creationId="{C49C4550-B619-481F-AE0D-5C4BDC0FE715}"/>
          </ac:spMkLst>
        </pc:spChg>
        <pc:spChg chg="add del mod">
          <ac:chgData name="Alexander Wozny" userId="S::asw17b@my.fsu.edu::4c0d8a3d-84dd-489d-b7c6-08f42d81dc5a" providerId="AD" clId="Web-{A9A144BF-65F7-EFE6-49E5-63B0B82B3E9B}" dt="2021-01-19T22:27:16.133" v="73"/>
          <ac:spMkLst>
            <pc:docMk/>
            <pc:sldMk cId="937146576" sldId="317"/>
            <ac:spMk id="247" creationId="{638AF56C-606E-4EBB-A844-F567727DDB53}"/>
          </ac:spMkLst>
        </pc:spChg>
        <pc:spChg chg="add del mod">
          <ac:chgData name="Alexander Wozny" userId="S::asw17b@my.fsu.edu::4c0d8a3d-84dd-489d-b7c6-08f42d81dc5a" providerId="AD" clId="Web-{A9A144BF-65F7-EFE6-49E5-63B0B82B3E9B}" dt="2021-01-19T22:27:16.133" v="71"/>
          <ac:spMkLst>
            <pc:docMk/>
            <pc:sldMk cId="937146576" sldId="317"/>
            <ac:spMk id="249" creationId="{99AAD33B-91A5-466B-95EA-8769B155C288}"/>
          </ac:spMkLst>
        </pc:spChg>
        <pc:spChg chg="add del mod">
          <ac:chgData name="Alexander Wozny" userId="S::asw17b@my.fsu.edu::4c0d8a3d-84dd-489d-b7c6-08f42d81dc5a" providerId="AD" clId="Web-{A9A144BF-65F7-EFE6-49E5-63B0B82B3E9B}" dt="2021-01-19T22:27:16.133" v="69"/>
          <ac:spMkLst>
            <pc:docMk/>
            <pc:sldMk cId="937146576" sldId="317"/>
            <ac:spMk id="251" creationId="{60176455-2A77-4680-A02D-B91DB2F0792A}"/>
          </ac:spMkLst>
        </pc:spChg>
        <pc:spChg chg="add del mod">
          <ac:chgData name="Alexander Wozny" userId="S::asw17b@my.fsu.edu::4c0d8a3d-84dd-489d-b7c6-08f42d81dc5a" providerId="AD" clId="Web-{A9A144BF-65F7-EFE6-49E5-63B0B82B3E9B}" dt="2021-01-19T22:27:16.118" v="67"/>
          <ac:spMkLst>
            <pc:docMk/>
            <pc:sldMk cId="937146576" sldId="317"/>
            <ac:spMk id="253" creationId="{40D71A17-556B-47F7-8F29-32248D10479B}"/>
          </ac:spMkLst>
        </pc:spChg>
        <pc:spChg chg="add">
          <ac:chgData name="Alexander Wozny" userId="S::asw17b@my.fsu.edu::4c0d8a3d-84dd-489d-b7c6-08f42d81dc5a" providerId="AD" clId="Web-{A9A144BF-65F7-EFE6-49E5-63B0B82B3E9B}" dt="2021-01-19T22:25:59.691" v="3"/>
          <ac:spMkLst>
            <pc:docMk/>
            <pc:sldMk cId="937146576" sldId="317"/>
            <ac:spMk id="255" creationId="{2D8AF4F6-9750-4C0B-B29B-ADAD470D4EC7}"/>
          </ac:spMkLst>
        </pc:spChg>
        <pc:spChg chg="add">
          <ac:chgData name="Alexander Wozny" userId="S::asw17b@my.fsu.edu::4c0d8a3d-84dd-489d-b7c6-08f42d81dc5a" providerId="AD" clId="Web-{A9A144BF-65F7-EFE6-49E5-63B0B82B3E9B}" dt="2021-01-19T22:25:59.691" v="3"/>
          <ac:spMkLst>
            <pc:docMk/>
            <pc:sldMk cId="937146576" sldId="317"/>
            <ac:spMk id="256" creationId="{1FD23806-03A8-416D-9D7E-3280DC139899}"/>
          </ac:spMkLst>
        </pc:spChg>
        <pc:spChg chg="add">
          <ac:chgData name="Alexander Wozny" userId="S::asw17b@my.fsu.edu::4c0d8a3d-84dd-489d-b7c6-08f42d81dc5a" providerId="AD" clId="Web-{A9A144BF-65F7-EFE6-49E5-63B0B82B3E9B}" dt="2021-01-19T22:25:59.691" v="3"/>
          <ac:spMkLst>
            <pc:docMk/>
            <pc:sldMk cId="937146576" sldId="317"/>
            <ac:spMk id="257" creationId="{AB4E4DE3-7C92-4203-9475-2131B95B15EC}"/>
          </ac:spMkLst>
        </pc:spChg>
        <pc:spChg chg="add">
          <ac:chgData name="Alexander Wozny" userId="S::asw17b@my.fsu.edu::4c0d8a3d-84dd-489d-b7c6-08f42d81dc5a" providerId="AD" clId="Web-{A9A144BF-65F7-EFE6-49E5-63B0B82B3E9B}" dt="2021-01-19T22:25:59.691" v="3"/>
          <ac:spMkLst>
            <pc:docMk/>
            <pc:sldMk cId="937146576" sldId="317"/>
            <ac:spMk id="258" creationId="{6A466476-8C41-4391-AECE-A9F91285D4C3}"/>
          </ac:spMkLst>
        </pc:spChg>
        <pc:spChg chg="add">
          <ac:chgData name="Alexander Wozny" userId="S::asw17b@my.fsu.edu::4c0d8a3d-84dd-489d-b7c6-08f42d81dc5a" providerId="AD" clId="Web-{A9A144BF-65F7-EFE6-49E5-63B0B82B3E9B}" dt="2021-01-19T22:25:59.691" v="3"/>
          <ac:spMkLst>
            <pc:docMk/>
            <pc:sldMk cId="937146576" sldId="317"/>
            <ac:spMk id="260" creationId="{2D741211-1C68-44CF-868D-09D44D681159}"/>
          </ac:spMkLst>
        </pc:spChg>
        <pc:spChg chg="add">
          <ac:chgData name="Alexander Wozny" userId="S::asw17b@my.fsu.edu::4c0d8a3d-84dd-489d-b7c6-08f42d81dc5a" providerId="AD" clId="Web-{A9A144BF-65F7-EFE6-49E5-63B0B82B3E9B}" dt="2021-01-19T22:25:59.691" v="3"/>
          <ac:spMkLst>
            <pc:docMk/>
            <pc:sldMk cId="937146576" sldId="317"/>
            <ac:spMk id="262" creationId="{0F790DCE-E8FC-4B1E-A6FA-B027FE3CC422}"/>
          </ac:spMkLst>
        </pc:spChg>
        <pc:spChg chg="add">
          <ac:chgData name="Alexander Wozny" userId="S::asw17b@my.fsu.edu::4c0d8a3d-84dd-489d-b7c6-08f42d81dc5a" providerId="AD" clId="Web-{A9A144BF-65F7-EFE6-49E5-63B0B82B3E9B}" dt="2021-01-19T22:25:59.691" v="3"/>
          <ac:spMkLst>
            <pc:docMk/>
            <pc:sldMk cId="937146576" sldId="317"/>
            <ac:spMk id="264" creationId="{CA8CCA49-D0CA-4BBA-908B-18B9F3B2DDEA}"/>
          </ac:spMkLst>
        </pc:spChg>
        <pc:spChg chg="add">
          <ac:chgData name="Alexander Wozny" userId="S::asw17b@my.fsu.edu::4c0d8a3d-84dd-489d-b7c6-08f42d81dc5a" providerId="AD" clId="Web-{A9A144BF-65F7-EFE6-49E5-63B0B82B3E9B}" dt="2021-01-19T22:25:59.691" v="3"/>
          <ac:spMkLst>
            <pc:docMk/>
            <pc:sldMk cId="937146576" sldId="317"/>
            <ac:spMk id="266" creationId="{BD9D63E8-49C0-46EF-9164-1066C5AF839F}"/>
          </ac:spMkLst>
        </pc:spChg>
        <pc:spChg chg="add">
          <ac:chgData name="Alexander Wozny" userId="S::asw17b@my.fsu.edu::4c0d8a3d-84dd-489d-b7c6-08f42d81dc5a" providerId="AD" clId="Web-{A9A144BF-65F7-EFE6-49E5-63B0B82B3E9B}" dt="2021-01-19T22:25:59.691" v="3"/>
          <ac:spMkLst>
            <pc:docMk/>
            <pc:sldMk cId="937146576" sldId="317"/>
            <ac:spMk id="268" creationId="{730F9AAB-60DA-425E-BB67-171A35565008}"/>
          </ac:spMkLst>
        </pc:spChg>
        <pc:spChg chg="add">
          <ac:chgData name="Alexander Wozny" userId="S::asw17b@my.fsu.edu::4c0d8a3d-84dd-489d-b7c6-08f42d81dc5a" providerId="AD" clId="Web-{A9A144BF-65F7-EFE6-49E5-63B0B82B3E9B}" dt="2021-01-19T22:25:59.691" v="3"/>
          <ac:spMkLst>
            <pc:docMk/>
            <pc:sldMk cId="937146576" sldId="317"/>
            <ac:spMk id="270" creationId="{9497E680-8076-4F08-B8A5-A5DDCA6AEE4C}"/>
          </ac:spMkLst>
        </pc:spChg>
        <pc:spChg chg="add">
          <ac:chgData name="Alexander Wozny" userId="S::asw17b@my.fsu.edu::4c0d8a3d-84dd-489d-b7c6-08f42d81dc5a" providerId="AD" clId="Web-{A9A144BF-65F7-EFE6-49E5-63B0B82B3E9B}" dt="2021-01-19T22:25:59.691" v="3"/>
          <ac:spMkLst>
            <pc:docMk/>
            <pc:sldMk cId="937146576" sldId="317"/>
            <ac:spMk id="272" creationId="{F3DDEAA7-09D5-4DDD-B53E-3FEF1F05B788}"/>
          </ac:spMkLst>
        </pc:spChg>
        <pc:spChg chg="add">
          <ac:chgData name="Alexander Wozny" userId="S::asw17b@my.fsu.edu::4c0d8a3d-84dd-489d-b7c6-08f42d81dc5a" providerId="AD" clId="Web-{A9A144BF-65F7-EFE6-49E5-63B0B82B3E9B}" dt="2021-01-19T22:25:59.691" v="3"/>
          <ac:spMkLst>
            <pc:docMk/>
            <pc:sldMk cId="937146576" sldId="317"/>
            <ac:spMk id="273" creationId="{E4127160-AF50-46FF-87C0-44F778D94C5C}"/>
          </ac:spMkLst>
        </pc:spChg>
        <pc:spChg chg="add">
          <ac:chgData name="Alexander Wozny" userId="S::asw17b@my.fsu.edu::4c0d8a3d-84dd-489d-b7c6-08f42d81dc5a" providerId="AD" clId="Web-{A9A144BF-65F7-EFE6-49E5-63B0B82B3E9B}" dt="2021-01-19T22:25:59.691" v="3"/>
          <ac:spMkLst>
            <pc:docMk/>
            <pc:sldMk cId="937146576" sldId="317"/>
            <ac:spMk id="274" creationId="{5F5AB54B-4FED-4DA0-8EC6-2353FAC70092}"/>
          </ac:spMkLst>
        </pc:spChg>
        <pc:spChg chg="add">
          <ac:chgData name="Alexander Wozny" userId="S::asw17b@my.fsu.edu::4c0d8a3d-84dd-489d-b7c6-08f42d81dc5a" providerId="AD" clId="Web-{A9A144BF-65F7-EFE6-49E5-63B0B82B3E9B}" dt="2021-01-19T22:25:59.691" v="3"/>
          <ac:spMkLst>
            <pc:docMk/>
            <pc:sldMk cId="937146576" sldId="317"/>
            <ac:spMk id="275" creationId="{408CE85F-E106-4E29-A7BA-A310FFD9ADA7}"/>
          </ac:spMkLst>
        </pc:spChg>
        <pc:spChg chg="add">
          <ac:chgData name="Alexander Wozny" userId="S::asw17b@my.fsu.edu::4c0d8a3d-84dd-489d-b7c6-08f42d81dc5a" providerId="AD" clId="Web-{A9A144BF-65F7-EFE6-49E5-63B0B82B3E9B}" dt="2021-01-19T22:25:59.691" v="3"/>
          <ac:spMkLst>
            <pc:docMk/>
            <pc:sldMk cId="937146576" sldId="317"/>
            <ac:spMk id="276" creationId="{0E0548EA-8C12-445C-9697-A744CF836430}"/>
          </ac:spMkLst>
        </pc:spChg>
        <pc:spChg chg="add">
          <ac:chgData name="Alexander Wozny" userId="S::asw17b@my.fsu.edu::4c0d8a3d-84dd-489d-b7c6-08f42d81dc5a" providerId="AD" clId="Web-{A9A144BF-65F7-EFE6-49E5-63B0B82B3E9B}" dt="2021-01-19T22:25:59.691" v="3"/>
          <ac:spMkLst>
            <pc:docMk/>
            <pc:sldMk cId="937146576" sldId="317"/>
            <ac:spMk id="277" creationId="{0E1E909B-734F-4EE4-9F83-B571EE406EF5}"/>
          </ac:spMkLst>
        </pc:spChg>
        <pc:spChg chg="add del mod">
          <ac:chgData name="Alexander Wozny" userId="S::asw17b@my.fsu.edu::4c0d8a3d-84dd-489d-b7c6-08f42d81dc5a" providerId="AD" clId="Web-{A9A144BF-65F7-EFE6-49E5-63B0B82B3E9B}" dt="2021-01-19T22:27:16.118" v="65"/>
          <ac:spMkLst>
            <pc:docMk/>
            <pc:sldMk cId="937146576" sldId="317"/>
            <ac:spMk id="278" creationId="{DAA83953-9B22-47D7-B16A-96F5E9F412B3}"/>
          </ac:spMkLst>
        </pc:spChg>
        <pc:spChg chg="add del mod">
          <ac:chgData name="Alexander Wozny" userId="S::asw17b@my.fsu.edu::4c0d8a3d-84dd-489d-b7c6-08f42d81dc5a" providerId="AD" clId="Web-{A9A144BF-65F7-EFE6-49E5-63B0B82B3E9B}" dt="2021-01-19T22:27:16.118" v="64"/>
          <ac:spMkLst>
            <pc:docMk/>
            <pc:sldMk cId="937146576" sldId="317"/>
            <ac:spMk id="279" creationId="{75408E3F-CC3A-4AC0-A69C-A7294238496A}"/>
          </ac:spMkLst>
        </pc:spChg>
        <pc:spChg chg="del">
          <ac:chgData name="Alexander Wozny" userId="S::asw17b@my.fsu.edu::4c0d8a3d-84dd-489d-b7c6-08f42d81dc5a" providerId="AD" clId="Web-{A9A144BF-65F7-EFE6-49E5-63B0B82B3E9B}" dt="2021-01-19T22:36:52.949" v="388"/>
          <ac:spMkLst>
            <pc:docMk/>
            <pc:sldMk cId="937146576" sldId="317"/>
            <ac:spMk id="297" creationId="{054918C4-0135-47C9-9959-B1050895ECA0}"/>
          </ac:spMkLst>
        </pc:spChg>
        <pc:spChg chg="del ord">
          <ac:chgData name="Alexander Wozny" userId="S::asw17b@my.fsu.edu::4c0d8a3d-84dd-489d-b7c6-08f42d81dc5a" providerId="AD" clId="Web-{A9A144BF-65F7-EFE6-49E5-63B0B82B3E9B}" dt="2021-01-19T22:36:29.885" v="385"/>
          <ac:spMkLst>
            <pc:docMk/>
            <pc:sldMk cId="937146576" sldId="317"/>
            <ac:spMk id="298" creationId="{0AAA03DC-C44E-416C-80F2-BA16F907C775}"/>
          </ac:spMkLst>
        </pc:spChg>
        <pc:spChg chg="del">
          <ac:chgData name="Alexander Wozny" userId="S::asw17b@my.fsu.edu::4c0d8a3d-84dd-489d-b7c6-08f42d81dc5a" providerId="AD" clId="Web-{A9A144BF-65F7-EFE6-49E5-63B0B82B3E9B}" dt="2021-01-19T22:37:17.076" v="395"/>
          <ac:spMkLst>
            <pc:docMk/>
            <pc:sldMk cId="937146576" sldId="317"/>
            <ac:spMk id="299" creationId="{D51D2180-04EE-41A5-90FD-5EEB0AC3D6E1}"/>
          </ac:spMkLst>
        </pc:spChg>
        <pc:spChg chg="del">
          <ac:chgData name="Alexander Wozny" userId="S::asw17b@my.fsu.edu::4c0d8a3d-84dd-489d-b7c6-08f42d81dc5a" providerId="AD" clId="Web-{A9A144BF-65F7-EFE6-49E5-63B0B82B3E9B}" dt="2021-01-19T22:28:54.124" v="144"/>
          <ac:spMkLst>
            <pc:docMk/>
            <pc:sldMk cId="937146576" sldId="317"/>
            <ac:spMk id="331" creationId="{2988511B-0F19-4DC4-A2AB-D1169958D8C6}"/>
          </ac:spMkLst>
        </pc:spChg>
        <pc:spChg chg="del">
          <ac:chgData name="Alexander Wozny" userId="S::asw17b@my.fsu.edu::4c0d8a3d-84dd-489d-b7c6-08f42d81dc5a" providerId="AD" clId="Web-{A9A144BF-65F7-EFE6-49E5-63B0B82B3E9B}" dt="2021-01-19T22:28:49.233" v="142"/>
          <ac:spMkLst>
            <pc:docMk/>
            <pc:sldMk cId="937146576" sldId="317"/>
            <ac:spMk id="333" creationId="{58121E20-A442-45A2-BD2C-753CC4AE6BA6}"/>
          </ac:spMkLst>
        </pc:spChg>
        <pc:spChg chg="del">
          <ac:chgData name="Alexander Wozny" userId="S::asw17b@my.fsu.edu::4c0d8a3d-84dd-489d-b7c6-08f42d81dc5a" providerId="AD" clId="Web-{A9A144BF-65F7-EFE6-49E5-63B0B82B3E9B}" dt="2021-01-19T22:28:46.607" v="141"/>
          <ac:spMkLst>
            <pc:docMk/>
            <pc:sldMk cId="937146576" sldId="317"/>
            <ac:spMk id="334" creationId="{57067A90-1A30-4BF0-8965-E87690E8B171}"/>
          </ac:spMkLst>
        </pc:spChg>
        <pc:spChg chg="add del mod ord">
          <ac:chgData name="Alexander Wozny" userId="S::asw17b@my.fsu.edu::4c0d8a3d-84dd-489d-b7c6-08f42d81dc5a" providerId="AD" clId="Web-{A9A144BF-65F7-EFE6-49E5-63B0B82B3E9B}" dt="2021-01-19T22:37:05.497" v="391"/>
          <ac:spMkLst>
            <pc:docMk/>
            <pc:sldMk cId="937146576" sldId="317"/>
            <ac:spMk id="362" creationId="{B15437AE-FCAE-4C8B-95DA-55AA21DABDD2}"/>
          </ac:spMkLst>
        </pc:spChg>
        <pc:spChg chg="add mod">
          <ac:chgData name="Alexander Wozny" userId="S::asw17b@my.fsu.edu::4c0d8a3d-84dd-489d-b7c6-08f42d81dc5a" providerId="AD" clId="Web-{A9A144BF-65F7-EFE6-49E5-63B0B82B3E9B}" dt="2021-01-19T22:30:48.115" v="287" actId="1076"/>
          <ac:spMkLst>
            <pc:docMk/>
            <pc:sldMk cId="937146576" sldId="317"/>
            <ac:spMk id="364" creationId="{7986A713-F93B-46E9-94B7-0B15FF96EF30}"/>
          </ac:spMkLst>
        </pc:spChg>
        <pc:spChg chg="add mod">
          <ac:chgData name="Alexander Wozny" userId="S::asw17b@my.fsu.edu::4c0d8a3d-84dd-489d-b7c6-08f42d81dc5a" providerId="AD" clId="Web-{A9A144BF-65F7-EFE6-49E5-63B0B82B3E9B}" dt="2021-01-19T22:29:57.018" v="281" actId="1076"/>
          <ac:spMkLst>
            <pc:docMk/>
            <pc:sldMk cId="937146576" sldId="317"/>
            <ac:spMk id="366" creationId="{AEADDD31-2B69-4861-A70A-8C8B62A29109}"/>
          </ac:spMkLst>
        </pc:spChg>
        <pc:spChg chg="add del">
          <ac:chgData name="Alexander Wozny" userId="S::asw17b@my.fsu.edu::4c0d8a3d-84dd-489d-b7c6-08f42d81dc5a" providerId="AD" clId="Web-{A9A144BF-65F7-EFE6-49E5-63B0B82B3E9B}" dt="2021-01-19T22:29:28.329" v="217"/>
          <ac:spMkLst>
            <pc:docMk/>
            <pc:sldMk cId="937146576" sldId="317"/>
            <ac:spMk id="410" creationId="{833C2E0C-C32E-4766-A66B-854FF9F2EA77}"/>
          </ac:spMkLst>
        </pc:spChg>
        <pc:spChg chg="add del">
          <ac:chgData name="Alexander Wozny" userId="S::asw17b@my.fsu.edu::4c0d8a3d-84dd-489d-b7c6-08f42d81dc5a" providerId="AD" clId="Web-{A9A144BF-65F7-EFE6-49E5-63B0B82B3E9B}" dt="2021-01-19T22:29:28.329" v="216"/>
          <ac:spMkLst>
            <pc:docMk/>
            <pc:sldMk cId="937146576" sldId="317"/>
            <ac:spMk id="412" creationId="{EFAED328-0B6B-477F-91B6-A9BDAC1D5860}"/>
          </ac:spMkLst>
        </pc:spChg>
        <pc:spChg chg="add del">
          <ac:chgData name="Alexander Wozny" userId="S::asw17b@my.fsu.edu::4c0d8a3d-84dd-489d-b7c6-08f42d81dc5a" providerId="AD" clId="Web-{A9A144BF-65F7-EFE6-49E5-63B0B82B3E9B}" dt="2021-01-19T22:29:28.329" v="215"/>
          <ac:spMkLst>
            <pc:docMk/>
            <pc:sldMk cId="937146576" sldId="317"/>
            <ac:spMk id="414" creationId="{F1A43D77-E271-433F-A4D2-D7C90A370D47}"/>
          </ac:spMkLst>
        </pc:spChg>
        <pc:spChg chg="add del">
          <ac:chgData name="Alexander Wozny" userId="S::asw17b@my.fsu.edu::4c0d8a3d-84dd-489d-b7c6-08f42d81dc5a" providerId="AD" clId="Web-{A9A144BF-65F7-EFE6-49E5-63B0B82B3E9B}" dt="2021-01-19T22:29:28.329" v="214"/>
          <ac:spMkLst>
            <pc:docMk/>
            <pc:sldMk cId="937146576" sldId="317"/>
            <ac:spMk id="416" creationId="{9F7C7AC5-A766-4CFE-8D9E-C5DC43D176B5}"/>
          </ac:spMkLst>
        </pc:spChg>
        <pc:spChg chg="add del">
          <ac:chgData name="Alexander Wozny" userId="S::asw17b@my.fsu.edu::4c0d8a3d-84dd-489d-b7c6-08f42d81dc5a" providerId="AD" clId="Web-{A9A144BF-65F7-EFE6-49E5-63B0B82B3E9B}" dt="2021-01-19T22:29:28.329" v="213"/>
          <ac:spMkLst>
            <pc:docMk/>
            <pc:sldMk cId="937146576" sldId="317"/>
            <ac:spMk id="418" creationId="{3E78288C-1887-40A9-814E-59B18A53A8B7}"/>
          </ac:spMkLst>
        </pc:spChg>
        <pc:spChg chg="add del">
          <ac:chgData name="Alexander Wozny" userId="S::asw17b@my.fsu.edu::4c0d8a3d-84dd-489d-b7c6-08f42d81dc5a" providerId="AD" clId="Web-{A9A144BF-65F7-EFE6-49E5-63B0B82B3E9B}" dt="2021-01-19T22:29:28.329" v="212"/>
          <ac:spMkLst>
            <pc:docMk/>
            <pc:sldMk cId="937146576" sldId="317"/>
            <ac:spMk id="420" creationId="{8B13B114-7EBB-4A6B-9F77-7E33503BC096}"/>
          </ac:spMkLst>
        </pc:spChg>
        <pc:spChg chg="add del">
          <ac:chgData name="Alexander Wozny" userId="S::asw17b@my.fsu.edu::4c0d8a3d-84dd-489d-b7c6-08f42d81dc5a" providerId="AD" clId="Web-{A9A144BF-65F7-EFE6-49E5-63B0B82B3E9B}" dt="2021-01-19T22:29:28.329" v="210"/>
          <ac:spMkLst>
            <pc:docMk/>
            <pc:sldMk cId="937146576" sldId="317"/>
            <ac:spMk id="427" creationId="{0E7738B1-FDDD-4F20-AE95-4519C517F8B4}"/>
          </ac:spMkLst>
        </pc:spChg>
        <pc:spChg chg="add del">
          <ac:chgData name="Alexander Wozny" userId="S::asw17b@my.fsu.edu::4c0d8a3d-84dd-489d-b7c6-08f42d81dc5a" providerId="AD" clId="Web-{A9A144BF-65F7-EFE6-49E5-63B0B82B3E9B}" dt="2021-01-19T22:29:28.329" v="208"/>
          <ac:spMkLst>
            <pc:docMk/>
            <pc:sldMk cId="937146576" sldId="317"/>
            <ac:spMk id="434" creationId="{CCE6757A-735E-462C-AFA8-7BEB745572F7}"/>
          </ac:spMkLst>
        </pc:spChg>
        <pc:spChg chg="add del">
          <ac:chgData name="Alexander Wozny" userId="S::asw17b@my.fsu.edu::4c0d8a3d-84dd-489d-b7c6-08f42d81dc5a" providerId="AD" clId="Web-{A9A144BF-65F7-EFE6-49E5-63B0B82B3E9B}" dt="2021-01-19T22:29:28.313" v="201"/>
          <ac:spMkLst>
            <pc:docMk/>
            <pc:sldMk cId="937146576" sldId="317"/>
            <ac:spMk id="481" creationId="{864FF2A4-2C93-4B55-BC4D-0057CCBA3FE8}"/>
          </ac:spMkLst>
        </pc:spChg>
        <pc:spChg chg="add del">
          <ac:chgData name="Alexander Wozny" userId="S::asw17b@my.fsu.edu::4c0d8a3d-84dd-489d-b7c6-08f42d81dc5a" providerId="AD" clId="Web-{A9A144BF-65F7-EFE6-49E5-63B0B82B3E9B}" dt="2021-01-19T22:29:28.313" v="196"/>
          <ac:spMkLst>
            <pc:docMk/>
            <pc:sldMk cId="937146576" sldId="317"/>
            <ac:spMk id="511" creationId="{24BD0C06-32A3-4D4F-A39D-893D330E7F86}"/>
          </ac:spMkLst>
        </pc:spChg>
        <pc:spChg chg="add del">
          <ac:chgData name="Alexander Wozny" userId="S::asw17b@my.fsu.edu::4c0d8a3d-84dd-489d-b7c6-08f42d81dc5a" providerId="AD" clId="Web-{A9A144BF-65F7-EFE6-49E5-63B0B82B3E9B}" dt="2021-01-19T22:29:28.313" v="195"/>
          <ac:spMkLst>
            <pc:docMk/>
            <pc:sldMk cId="937146576" sldId="317"/>
            <ac:spMk id="513" creationId="{8E33D26A-89F4-4C79-8569-F98F88F0BAEB}"/>
          </ac:spMkLst>
        </pc:spChg>
        <pc:spChg chg="add del">
          <ac:chgData name="Alexander Wozny" userId="S::asw17b@my.fsu.edu::4c0d8a3d-84dd-489d-b7c6-08f42d81dc5a" providerId="AD" clId="Web-{A9A144BF-65F7-EFE6-49E5-63B0B82B3E9B}" dt="2021-01-19T22:29:28.313" v="194"/>
          <ac:spMkLst>
            <pc:docMk/>
            <pc:sldMk cId="937146576" sldId="317"/>
            <ac:spMk id="515" creationId="{13A8967E-C934-4505-A615-617C10DE12C9}"/>
          </ac:spMkLst>
        </pc:spChg>
        <pc:spChg chg="add del">
          <ac:chgData name="Alexander Wozny" userId="S::asw17b@my.fsu.edu::4c0d8a3d-84dd-489d-b7c6-08f42d81dc5a" providerId="AD" clId="Web-{A9A144BF-65F7-EFE6-49E5-63B0B82B3E9B}" dt="2021-01-19T22:29:40.236" v="277"/>
          <ac:spMkLst>
            <pc:docMk/>
            <pc:sldMk cId="937146576" sldId="317"/>
            <ac:spMk id="559" creationId="{7BBF53C2-57BD-4BF7-B723-C72FF3A08A8E}"/>
          </ac:spMkLst>
        </pc:spChg>
        <pc:spChg chg="add del">
          <ac:chgData name="Alexander Wozny" userId="S::asw17b@my.fsu.edu::4c0d8a3d-84dd-489d-b7c6-08f42d81dc5a" providerId="AD" clId="Web-{A9A144BF-65F7-EFE6-49E5-63B0B82B3E9B}" dt="2021-01-19T22:29:40.236" v="276"/>
          <ac:spMkLst>
            <pc:docMk/>
            <pc:sldMk cId="937146576" sldId="317"/>
            <ac:spMk id="561" creationId="{BD6071FC-39F0-4603-BC4F-4D5E7F281880}"/>
          </ac:spMkLst>
        </pc:spChg>
        <pc:spChg chg="add del">
          <ac:chgData name="Alexander Wozny" userId="S::asw17b@my.fsu.edu::4c0d8a3d-84dd-489d-b7c6-08f42d81dc5a" providerId="AD" clId="Web-{A9A144BF-65F7-EFE6-49E5-63B0B82B3E9B}" dt="2021-01-19T22:29:40.236" v="275"/>
          <ac:spMkLst>
            <pc:docMk/>
            <pc:sldMk cId="937146576" sldId="317"/>
            <ac:spMk id="563" creationId="{2F3C6615-D263-4492-B4B0-6B867B3F0F78}"/>
          </ac:spMkLst>
        </pc:spChg>
        <pc:spChg chg="add del">
          <ac:chgData name="Alexander Wozny" userId="S::asw17b@my.fsu.edu::4c0d8a3d-84dd-489d-b7c6-08f42d81dc5a" providerId="AD" clId="Web-{A9A144BF-65F7-EFE6-49E5-63B0B82B3E9B}" dt="2021-01-19T22:29:40.236" v="274"/>
          <ac:spMkLst>
            <pc:docMk/>
            <pc:sldMk cId="937146576" sldId="317"/>
            <ac:spMk id="565" creationId="{CBFB779D-F846-4C64-AE86-224134E26242}"/>
          </ac:spMkLst>
        </pc:spChg>
        <pc:spChg chg="add del">
          <ac:chgData name="Alexander Wozny" userId="S::asw17b@my.fsu.edu::4c0d8a3d-84dd-489d-b7c6-08f42d81dc5a" providerId="AD" clId="Web-{A9A144BF-65F7-EFE6-49E5-63B0B82B3E9B}" dt="2021-01-19T22:29:40.236" v="273"/>
          <ac:spMkLst>
            <pc:docMk/>
            <pc:sldMk cId="937146576" sldId="317"/>
            <ac:spMk id="567" creationId="{504FE33E-65F0-4C81-B239-B0F0DDF75102}"/>
          </ac:spMkLst>
        </pc:spChg>
        <pc:spChg chg="add del">
          <ac:chgData name="Alexander Wozny" userId="S::asw17b@my.fsu.edu::4c0d8a3d-84dd-489d-b7c6-08f42d81dc5a" providerId="AD" clId="Web-{A9A144BF-65F7-EFE6-49E5-63B0B82B3E9B}" dt="2021-01-19T22:29:40.236" v="272"/>
          <ac:spMkLst>
            <pc:docMk/>
            <pc:sldMk cId="937146576" sldId="317"/>
            <ac:spMk id="569" creationId="{444D5F31-DAD6-4845-A555-7675ECBB9AD1}"/>
          </ac:spMkLst>
        </pc:spChg>
        <pc:spChg chg="add del">
          <ac:chgData name="Alexander Wozny" userId="S::asw17b@my.fsu.edu::4c0d8a3d-84dd-489d-b7c6-08f42d81dc5a" providerId="AD" clId="Web-{A9A144BF-65F7-EFE6-49E5-63B0B82B3E9B}" dt="2021-01-19T22:29:40.236" v="270"/>
          <ac:spMkLst>
            <pc:docMk/>
            <pc:sldMk cId="937146576" sldId="317"/>
            <ac:spMk id="576" creationId="{903AD0E1-B141-45D7-8C7B-3A8D7C63CB0D}"/>
          </ac:spMkLst>
        </pc:spChg>
        <pc:spChg chg="add del">
          <ac:chgData name="Alexander Wozny" userId="S::asw17b@my.fsu.edu::4c0d8a3d-84dd-489d-b7c6-08f42d81dc5a" providerId="AD" clId="Web-{A9A144BF-65F7-EFE6-49E5-63B0B82B3E9B}" dt="2021-01-19T22:29:40.236" v="268"/>
          <ac:spMkLst>
            <pc:docMk/>
            <pc:sldMk cId="937146576" sldId="317"/>
            <ac:spMk id="583" creationId="{D446DC84-AE99-4114-BE2E-CFE73B97B313}"/>
          </ac:spMkLst>
        </pc:spChg>
        <pc:spChg chg="add del">
          <ac:chgData name="Alexander Wozny" userId="S::asw17b@my.fsu.edu::4c0d8a3d-84dd-489d-b7c6-08f42d81dc5a" providerId="AD" clId="Web-{A9A144BF-65F7-EFE6-49E5-63B0B82B3E9B}" dt="2021-01-19T22:29:40.220" v="261"/>
          <ac:spMkLst>
            <pc:docMk/>
            <pc:sldMk cId="937146576" sldId="317"/>
            <ac:spMk id="630" creationId="{8AD2A0D7-C8B4-4248-A1E4-D8AD8CC1D900}"/>
          </ac:spMkLst>
        </pc:spChg>
        <pc:spChg chg="add del">
          <ac:chgData name="Alexander Wozny" userId="S::asw17b@my.fsu.edu::4c0d8a3d-84dd-489d-b7c6-08f42d81dc5a" providerId="AD" clId="Web-{A9A144BF-65F7-EFE6-49E5-63B0B82B3E9B}" dt="2021-01-19T22:29:40.220" v="256"/>
          <ac:spMkLst>
            <pc:docMk/>
            <pc:sldMk cId="937146576" sldId="317"/>
            <ac:spMk id="660" creationId="{F307DF68-F5FC-4E2C-999D-6A70F91EF3EF}"/>
          </ac:spMkLst>
        </pc:spChg>
        <pc:spChg chg="add del">
          <ac:chgData name="Alexander Wozny" userId="S::asw17b@my.fsu.edu::4c0d8a3d-84dd-489d-b7c6-08f42d81dc5a" providerId="AD" clId="Web-{A9A144BF-65F7-EFE6-49E5-63B0B82B3E9B}" dt="2021-01-19T22:29:40.220" v="255"/>
          <ac:spMkLst>
            <pc:docMk/>
            <pc:sldMk cId="937146576" sldId="317"/>
            <ac:spMk id="662" creationId="{541B8ED6-D273-4108-B006-09D807E7663D}"/>
          </ac:spMkLst>
        </pc:spChg>
        <pc:spChg chg="add del">
          <ac:chgData name="Alexander Wozny" userId="S::asw17b@my.fsu.edu::4c0d8a3d-84dd-489d-b7c6-08f42d81dc5a" providerId="AD" clId="Web-{A9A144BF-65F7-EFE6-49E5-63B0B82B3E9B}" dt="2021-01-19T22:29:40.220" v="254"/>
          <ac:spMkLst>
            <pc:docMk/>
            <pc:sldMk cId="937146576" sldId="317"/>
            <ac:spMk id="664" creationId="{674B0FE9-3459-46AA-878B-3D8A801732A4}"/>
          </ac:spMkLst>
        </pc:spChg>
        <pc:spChg chg="add del mod ord">
          <ac:chgData name="Alexander Wozny" userId="S::asw17b@my.fsu.edu::4c0d8a3d-84dd-489d-b7c6-08f42d81dc5a" providerId="AD" clId="Web-{A9A144BF-65F7-EFE6-49E5-63B0B82B3E9B}" dt="2021-01-19T22:37:12.607" v="393"/>
          <ac:spMkLst>
            <pc:docMk/>
            <pc:sldMk cId="937146576" sldId="317"/>
            <ac:spMk id="707" creationId="{FD0E5535-68E8-4A5E-B4AB-095EE4CF0CD7}"/>
          </ac:spMkLst>
        </pc:spChg>
        <pc:spChg chg="add mod ord">
          <ac:chgData name="Alexander Wozny" userId="S::asw17b@my.fsu.edu::4c0d8a3d-84dd-489d-b7c6-08f42d81dc5a" providerId="AD" clId="Web-{A9A144BF-65F7-EFE6-49E5-63B0B82B3E9B}" dt="2021-01-19T22:31:15.757" v="307"/>
          <ac:spMkLst>
            <pc:docMk/>
            <pc:sldMk cId="937146576" sldId="317"/>
            <ac:spMk id="708" creationId="{F44107CE-4821-442F-A536-38DFCC408B04}"/>
          </ac:spMkLst>
        </pc:spChg>
        <pc:spChg chg="del">
          <ac:chgData name="Alexander Wozny" userId="S::asw17b@my.fsu.edu::4c0d8a3d-84dd-489d-b7c6-08f42d81dc5a" providerId="AD" clId="Web-{A9A144BF-65F7-EFE6-49E5-63B0B82B3E9B}" dt="2021-01-19T22:36:31.729" v="386"/>
          <ac:spMkLst>
            <pc:docMk/>
            <pc:sldMk cId="937146576" sldId="317"/>
            <ac:spMk id="723" creationId="{31907F62-6815-4458-8AF8-96A342CD1E9F}"/>
          </ac:spMkLst>
        </pc:spChg>
        <pc:spChg chg="del">
          <ac:chgData name="Alexander Wozny" userId="S::asw17b@my.fsu.edu::4c0d8a3d-84dd-489d-b7c6-08f42d81dc5a" providerId="AD" clId="Web-{A9A144BF-65F7-EFE6-49E5-63B0B82B3E9B}" dt="2021-01-19T22:36:20.885" v="382"/>
          <ac:spMkLst>
            <pc:docMk/>
            <pc:sldMk cId="937146576" sldId="317"/>
            <ac:spMk id="724" creationId="{809BB62E-5766-4DC1-88A5-4F655CEE68AD}"/>
          </ac:spMkLst>
        </pc:spChg>
        <pc:grpChg chg="mod">
          <ac:chgData name="Alexander Wozny" userId="S::asw17b@my.fsu.edu::4c0d8a3d-84dd-489d-b7c6-08f42d81dc5a" providerId="AD" clId="Web-{A9A144BF-65F7-EFE6-49E5-63B0B82B3E9B}" dt="2021-01-19T22:34:54.520" v="369" actId="1076"/>
          <ac:grpSpMkLst>
            <pc:docMk/>
            <pc:sldMk cId="937146576" sldId="317"/>
            <ac:grpSpMk id="3" creationId="{00000000-0000-0000-0000-000000000000}"/>
          </ac:grpSpMkLst>
        </pc:grpChg>
        <pc:grpChg chg="mod">
          <ac:chgData name="Alexander Wozny" userId="S::asw17b@my.fsu.edu::4c0d8a3d-84dd-489d-b7c6-08f42d81dc5a" providerId="AD" clId="Web-{A9A144BF-65F7-EFE6-49E5-63B0B82B3E9B}" dt="2021-01-19T22:35:35.554" v="377" actId="1076"/>
          <ac:grpSpMkLst>
            <pc:docMk/>
            <pc:sldMk cId="937146576" sldId="317"/>
            <ac:grpSpMk id="17" creationId="{00000000-0000-0000-0000-000000000000}"/>
          </ac:grpSpMkLst>
        </pc:grpChg>
        <pc:grpChg chg="mod ord">
          <ac:chgData name="Alexander Wozny" userId="S::asw17b@my.fsu.edu::4c0d8a3d-84dd-489d-b7c6-08f42d81dc5a" providerId="AD" clId="Web-{A9A144BF-65F7-EFE6-49E5-63B0B82B3E9B}" dt="2021-01-19T22:34:46.988" v="367"/>
          <ac:grpSpMkLst>
            <pc:docMk/>
            <pc:sldMk cId="937146576" sldId="317"/>
            <ac:grpSpMk id="18" creationId="{BE2FE65C-67D4-4D6C-9F04-F5DE2F858D63}"/>
          </ac:grpSpMkLst>
        </pc:grpChg>
        <pc:grpChg chg="add">
          <ac:chgData name="Alexander Wozny" userId="S::asw17b@my.fsu.edu::4c0d8a3d-84dd-489d-b7c6-08f42d81dc5a" providerId="AD" clId="Web-{A9A144BF-65F7-EFE6-49E5-63B0B82B3E9B}" dt="2021-01-19T22:27:34.384" v="107"/>
          <ac:grpSpMkLst>
            <pc:docMk/>
            <pc:sldMk cId="937146576" sldId="317"/>
            <ac:grpSpMk id="107" creationId="{0AA1C153-1E74-4671-AB87-44118151311E}"/>
          </ac:grpSpMkLst>
        </pc:grpChg>
        <pc:grpChg chg="add ord">
          <ac:chgData name="Alexander Wozny" userId="S::asw17b@my.fsu.edu::4c0d8a3d-84dd-489d-b7c6-08f42d81dc5a" providerId="AD" clId="Web-{A9A144BF-65F7-EFE6-49E5-63B0B82B3E9B}" dt="2021-01-19T22:31:30.023" v="320"/>
          <ac:grpSpMkLst>
            <pc:docMk/>
            <pc:sldMk cId="937146576" sldId="317"/>
            <ac:grpSpMk id="126" creationId="{FAAC88C5-BEFF-4A3F-ACDB-75EF32D14116}"/>
          </ac:grpSpMkLst>
        </pc:grpChg>
        <pc:grpChg chg="add del mod ord">
          <ac:chgData name="Alexander Wozny" userId="S::asw17b@my.fsu.edu::4c0d8a3d-84dd-489d-b7c6-08f42d81dc5a" providerId="AD" clId="Web-{A9A144BF-65F7-EFE6-49E5-63B0B82B3E9B}" dt="2021-01-19T22:36:52.949" v="388"/>
          <ac:grpSpMkLst>
            <pc:docMk/>
            <pc:sldMk cId="937146576" sldId="317"/>
            <ac:grpSpMk id="128" creationId="{353C9CB5-FAFA-41E0-AB8D-74C67A1AE523}"/>
          </ac:grpSpMkLst>
        </pc:grpChg>
        <pc:grpChg chg="add del mod">
          <ac:chgData name="Alexander Wozny" userId="S::asw17b@my.fsu.edu::4c0d8a3d-84dd-489d-b7c6-08f42d81dc5a" providerId="AD" clId="Web-{A9A144BF-65F7-EFE6-49E5-63B0B82B3E9B}" dt="2021-01-19T22:35:03.208" v="371"/>
          <ac:grpSpMkLst>
            <pc:docMk/>
            <pc:sldMk cId="937146576" sldId="317"/>
            <ac:grpSpMk id="129" creationId="{5EA2A478-4959-4107-B37B-4980818B1DE1}"/>
          </ac:grpSpMkLst>
        </pc:grpChg>
        <pc:grpChg chg="add del">
          <ac:chgData name="Alexander Wozny" userId="S::asw17b@my.fsu.edu::4c0d8a3d-84dd-489d-b7c6-08f42d81dc5a" providerId="AD" clId="Web-{A9A144BF-65F7-EFE6-49E5-63B0B82B3E9B}" dt="2021-01-19T22:29:03.874" v="151"/>
          <ac:grpSpMkLst>
            <pc:docMk/>
            <pc:sldMk cId="937146576" sldId="317"/>
            <ac:grpSpMk id="130" creationId="{FCA55D4A-667F-4870-973C-ECA37D40C427}"/>
          </ac:grpSpMkLst>
        </pc:grpChg>
        <pc:grpChg chg="add del">
          <ac:chgData name="Alexander Wozny" userId="S::asw17b@my.fsu.edu::4c0d8a3d-84dd-489d-b7c6-08f42d81dc5a" providerId="AD" clId="Web-{A9A144BF-65F7-EFE6-49E5-63B0B82B3E9B}" dt="2021-01-19T22:29:03.030" v="150"/>
          <ac:grpSpMkLst>
            <pc:docMk/>
            <pc:sldMk cId="937146576" sldId="317"/>
            <ac:grpSpMk id="131" creationId="{521EDF2E-90D7-4F8B-BCC1-3C712228AB74}"/>
          </ac:grpSpMkLst>
        </pc:grpChg>
        <pc:grpChg chg="add del">
          <ac:chgData name="Alexander Wozny" userId="S::asw17b@my.fsu.edu::4c0d8a3d-84dd-489d-b7c6-08f42d81dc5a" providerId="AD" clId="Web-{A9A144BF-65F7-EFE6-49E5-63B0B82B3E9B}" dt="2021-01-19T22:29:00.608" v="148"/>
          <ac:grpSpMkLst>
            <pc:docMk/>
            <pc:sldMk cId="937146576" sldId="317"/>
            <ac:grpSpMk id="132" creationId="{89EA01B4-73CA-4440-A52F-0621F8221D17}"/>
          </ac:grpSpMkLst>
        </pc:grpChg>
        <pc:grpChg chg="add del">
          <ac:chgData name="Alexander Wozny" userId="S::asw17b@my.fsu.edu::4c0d8a3d-84dd-489d-b7c6-08f42d81dc5a" providerId="AD" clId="Web-{A9A144BF-65F7-EFE6-49E5-63B0B82B3E9B}" dt="2021-01-19T22:28:57.264" v="145"/>
          <ac:grpSpMkLst>
            <pc:docMk/>
            <pc:sldMk cId="937146576" sldId="317"/>
            <ac:grpSpMk id="133" creationId="{48F2DCF3-5480-4624-9291-A4324F480162}"/>
          </ac:grpSpMkLst>
        </pc:grpChg>
        <pc:grpChg chg="add del">
          <ac:chgData name="Alexander Wozny" userId="S::asw17b@my.fsu.edu::4c0d8a3d-84dd-489d-b7c6-08f42d81dc5a" providerId="AD" clId="Web-{A9A144BF-65F7-EFE6-49E5-63B0B82B3E9B}" dt="2021-01-19T22:29:01.796" v="149"/>
          <ac:grpSpMkLst>
            <pc:docMk/>
            <pc:sldMk cId="937146576" sldId="317"/>
            <ac:grpSpMk id="135" creationId="{334F0EF6-C60D-4E03-BA65-56A84C2FF1AD}"/>
          </ac:grpSpMkLst>
        </pc:grpChg>
        <pc:grpChg chg="add del">
          <ac:chgData name="Alexander Wozny" userId="S::asw17b@my.fsu.edu::4c0d8a3d-84dd-489d-b7c6-08f42d81dc5a" providerId="AD" clId="Web-{A9A144BF-65F7-EFE6-49E5-63B0B82B3E9B}" dt="2021-01-19T22:29:05.171" v="152"/>
          <ac:grpSpMkLst>
            <pc:docMk/>
            <pc:sldMk cId="937146576" sldId="317"/>
            <ac:grpSpMk id="136" creationId="{62A7F9F1-E136-425D-97CA-3B2D03AAB753}"/>
          </ac:grpSpMkLst>
        </pc:grpChg>
        <pc:grpChg chg="add del">
          <ac:chgData name="Alexander Wozny" userId="S::asw17b@my.fsu.edu::4c0d8a3d-84dd-489d-b7c6-08f42d81dc5a" providerId="AD" clId="Web-{A9A144BF-65F7-EFE6-49E5-63B0B82B3E9B}" dt="2021-01-19T22:28:44.389" v="140"/>
          <ac:grpSpMkLst>
            <pc:docMk/>
            <pc:sldMk cId="937146576" sldId="317"/>
            <ac:grpSpMk id="137" creationId="{BD325E1F-72DD-4B94-AAB0-26828FE7064E}"/>
          </ac:grpSpMkLst>
        </pc:grpChg>
        <pc:grpChg chg="add del mod">
          <ac:chgData name="Alexander Wozny" userId="S::asw17b@my.fsu.edu::4c0d8a3d-84dd-489d-b7c6-08f42d81dc5a" providerId="AD" clId="Web-{A9A144BF-65F7-EFE6-49E5-63B0B82B3E9B}" dt="2021-01-19T22:27:16.149" v="97"/>
          <ac:grpSpMkLst>
            <pc:docMk/>
            <pc:sldMk cId="937146576" sldId="317"/>
            <ac:grpSpMk id="223" creationId="{6BD75396-0C07-4002-BA51-820B6FC3576A}"/>
          </ac:grpSpMkLst>
        </pc:grpChg>
        <pc:grpChg chg="add del mod">
          <ac:chgData name="Alexander Wozny" userId="S::asw17b@my.fsu.edu::4c0d8a3d-84dd-489d-b7c6-08f42d81dc5a" providerId="AD" clId="Web-{A9A144BF-65F7-EFE6-49E5-63B0B82B3E9B}" dt="2021-01-19T22:27:16.149" v="94"/>
          <ac:grpSpMkLst>
            <pc:docMk/>
            <pc:sldMk cId="937146576" sldId="317"/>
            <ac:grpSpMk id="226" creationId="{1ABB43C5-DC8F-4463-95AA-12FD2BAE9009}"/>
          </ac:grpSpMkLst>
        </pc:grpChg>
        <pc:grpChg chg="add del mod">
          <ac:chgData name="Alexander Wozny" userId="S::asw17b@my.fsu.edu::4c0d8a3d-84dd-489d-b7c6-08f42d81dc5a" providerId="AD" clId="Web-{A9A144BF-65F7-EFE6-49E5-63B0B82B3E9B}" dt="2021-01-19T22:27:16.149" v="92"/>
          <ac:grpSpMkLst>
            <pc:docMk/>
            <pc:sldMk cId="937146576" sldId="317"/>
            <ac:grpSpMk id="228" creationId="{48EB8A64-4009-4B8B-8F68-6239409BB4B2}"/>
          </ac:grpSpMkLst>
        </pc:grpChg>
        <pc:grpChg chg="add del mod">
          <ac:chgData name="Alexander Wozny" userId="S::asw17b@my.fsu.edu::4c0d8a3d-84dd-489d-b7c6-08f42d81dc5a" providerId="AD" clId="Web-{A9A144BF-65F7-EFE6-49E5-63B0B82B3E9B}" dt="2021-01-19T22:27:16.149" v="91"/>
          <ac:grpSpMkLst>
            <pc:docMk/>
            <pc:sldMk cId="937146576" sldId="317"/>
            <ac:grpSpMk id="229" creationId="{BF1184C3-4FFE-4A7B-86A8-BFAC407F258A}"/>
          </ac:grpSpMkLst>
        </pc:grpChg>
        <pc:grpChg chg="add del mod">
          <ac:chgData name="Alexander Wozny" userId="S::asw17b@my.fsu.edu::4c0d8a3d-84dd-489d-b7c6-08f42d81dc5a" providerId="AD" clId="Web-{A9A144BF-65F7-EFE6-49E5-63B0B82B3E9B}" dt="2021-01-19T22:27:16.149" v="90"/>
          <ac:grpSpMkLst>
            <pc:docMk/>
            <pc:sldMk cId="937146576" sldId="317"/>
            <ac:grpSpMk id="230" creationId="{AECFBDFD-8198-4D27-9890-C67D20915653}"/>
          </ac:grpSpMkLst>
        </pc:grpChg>
        <pc:grpChg chg="add del mod">
          <ac:chgData name="Alexander Wozny" userId="S::asw17b@my.fsu.edu::4c0d8a3d-84dd-489d-b7c6-08f42d81dc5a" providerId="AD" clId="Web-{A9A144BF-65F7-EFE6-49E5-63B0B82B3E9B}" dt="2021-01-19T22:27:16.149" v="89"/>
          <ac:grpSpMkLst>
            <pc:docMk/>
            <pc:sldMk cId="937146576" sldId="317"/>
            <ac:grpSpMk id="231" creationId="{665CDA29-3E09-447F-91EE-169892D2C9F3}"/>
          </ac:grpSpMkLst>
        </pc:grpChg>
        <pc:grpChg chg="add del mod">
          <ac:chgData name="Alexander Wozny" userId="S::asw17b@my.fsu.edu::4c0d8a3d-84dd-489d-b7c6-08f42d81dc5a" providerId="AD" clId="Web-{A9A144BF-65F7-EFE6-49E5-63B0B82B3E9B}" dt="2021-01-19T22:27:16.149" v="88"/>
          <ac:grpSpMkLst>
            <pc:docMk/>
            <pc:sldMk cId="937146576" sldId="317"/>
            <ac:grpSpMk id="232" creationId="{EFC0CCA8-1283-4BF2-B608-082330FB7393}"/>
          </ac:grpSpMkLst>
        </pc:grpChg>
        <pc:grpChg chg="add del mod">
          <ac:chgData name="Alexander Wozny" userId="S::asw17b@my.fsu.edu::4c0d8a3d-84dd-489d-b7c6-08f42d81dc5a" providerId="AD" clId="Web-{A9A144BF-65F7-EFE6-49E5-63B0B82B3E9B}" dt="2021-01-19T22:27:16.133" v="87"/>
          <ac:grpSpMkLst>
            <pc:docMk/>
            <pc:sldMk cId="937146576" sldId="317"/>
            <ac:grpSpMk id="233" creationId="{C4879CCD-6C91-4AB3-A7F0-490784B8298C}"/>
          </ac:grpSpMkLst>
        </pc:grpChg>
        <pc:grpChg chg="add del mod">
          <ac:chgData name="Alexander Wozny" userId="S::asw17b@my.fsu.edu::4c0d8a3d-84dd-489d-b7c6-08f42d81dc5a" providerId="AD" clId="Web-{A9A144BF-65F7-EFE6-49E5-63B0B82B3E9B}" dt="2021-01-19T22:27:16.133" v="86"/>
          <ac:grpSpMkLst>
            <pc:docMk/>
            <pc:sldMk cId="937146576" sldId="317"/>
            <ac:grpSpMk id="234" creationId="{E1CE1323-8195-4439-A546-6C33DFBCA1AE}"/>
          </ac:grpSpMkLst>
        </pc:grpChg>
        <pc:grpChg chg="add del mod">
          <ac:chgData name="Alexander Wozny" userId="S::asw17b@my.fsu.edu::4c0d8a3d-84dd-489d-b7c6-08f42d81dc5a" providerId="AD" clId="Web-{A9A144BF-65F7-EFE6-49E5-63B0B82B3E9B}" dt="2021-01-19T22:27:16.133" v="85"/>
          <ac:grpSpMkLst>
            <pc:docMk/>
            <pc:sldMk cId="937146576" sldId="317"/>
            <ac:grpSpMk id="235" creationId="{28D81F96-E230-4C08-9C86-5D1E0D59B907}"/>
          </ac:grpSpMkLst>
        </pc:grpChg>
        <pc:grpChg chg="del">
          <ac:chgData name="Alexander Wozny" userId="S::asw17b@my.fsu.edu::4c0d8a3d-84dd-489d-b7c6-08f42d81dc5a" providerId="AD" clId="Web-{A9A144BF-65F7-EFE6-49E5-63B0B82B3E9B}" dt="2021-01-19T22:28:51.530" v="143"/>
          <ac:grpSpMkLst>
            <pc:docMk/>
            <pc:sldMk cId="937146576" sldId="317"/>
            <ac:grpSpMk id="327" creationId="{7BA69505-6A81-446F-B04F-B07C9E3427B6}"/>
          </ac:grpSpMkLst>
        </pc:grpChg>
        <pc:grpChg chg="add del">
          <ac:chgData name="Alexander Wozny" userId="S::asw17b@my.fsu.edu::4c0d8a3d-84dd-489d-b7c6-08f42d81dc5a" providerId="AD" clId="Web-{A9A144BF-65F7-EFE6-49E5-63B0B82B3E9B}" dt="2021-01-19T22:28:42.826" v="139"/>
          <ac:grpSpMkLst>
            <pc:docMk/>
            <pc:sldMk cId="937146576" sldId="317"/>
            <ac:grpSpMk id="360" creationId="{6EC3F88B-7267-4A39-A353-10C741A4DF69}"/>
          </ac:grpSpMkLst>
        </pc:grpChg>
        <pc:grpChg chg="add del">
          <ac:chgData name="Alexander Wozny" userId="S::asw17b@my.fsu.edu::4c0d8a3d-84dd-489d-b7c6-08f42d81dc5a" providerId="AD" clId="Web-{A9A144BF-65F7-EFE6-49E5-63B0B82B3E9B}" dt="2021-01-19T22:29:07.249" v="154"/>
          <ac:grpSpMkLst>
            <pc:docMk/>
            <pc:sldMk cId="937146576" sldId="317"/>
            <ac:grpSpMk id="373" creationId="{4FB2ED2E-6FC7-43F9-99E9-B7E9B71381BC}"/>
          </ac:grpSpMkLst>
        </pc:grpChg>
        <pc:grpChg chg="add del">
          <ac:chgData name="Alexander Wozny" userId="S::asw17b@my.fsu.edu::4c0d8a3d-84dd-489d-b7c6-08f42d81dc5a" providerId="AD" clId="Web-{A9A144BF-65F7-EFE6-49E5-63B0B82B3E9B}" dt="2021-01-19T22:29:06.406" v="153"/>
          <ac:grpSpMkLst>
            <pc:docMk/>
            <pc:sldMk cId="937146576" sldId="317"/>
            <ac:grpSpMk id="380" creationId="{2CF2C787-1D6A-428C-ABD8-47C673172823}"/>
          </ac:grpSpMkLst>
        </pc:grpChg>
        <pc:grpChg chg="add del">
          <ac:chgData name="Alexander Wozny" userId="S::asw17b@my.fsu.edu::4c0d8a3d-84dd-489d-b7c6-08f42d81dc5a" providerId="AD" clId="Web-{A9A144BF-65F7-EFE6-49E5-63B0B82B3E9B}" dt="2021-01-19T22:28:59.343" v="147"/>
          <ac:grpSpMkLst>
            <pc:docMk/>
            <pc:sldMk cId="937146576" sldId="317"/>
            <ac:grpSpMk id="387" creationId="{9D32CCAE-27FF-42EC-BB28-6BA248135656}"/>
          </ac:grpSpMkLst>
        </pc:grpChg>
        <pc:grpChg chg="add del">
          <ac:chgData name="Alexander Wozny" userId="S::asw17b@my.fsu.edu::4c0d8a3d-84dd-489d-b7c6-08f42d81dc5a" providerId="AD" clId="Web-{A9A144BF-65F7-EFE6-49E5-63B0B82B3E9B}" dt="2021-01-19T22:28:58.264" v="146"/>
          <ac:grpSpMkLst>
            <pc:docMk/>
            <pc:sldMk cId="937146576" sldId="317"/>
            <ac:grpSpMk id="394" creationId="{1AB9E3A7-4028-4787-BD55-8AF311582982}"/>
          </ac:grpSpMkLst>
        </pc:grpChg>
        <pc:grpChg chg="add del">
          <ac:chgData name="Alexander Wozny" userId="S::asw17b@my.fsu.edu::4c0d8a3d-84dd-489d-b7c6-08f42d81dc5a" providerId="AD" clId="Web-{A9A144BF-65F7-EFE6-49E5-63B0B82B3E9B}" dt="2021-01-19T22:28:38.982" v="136"/>
          <ac:grpSpMkLst>
            <pc:docMk/>
            <pc:sldMk cId="937146576" sldId="317"/>
            <ac:grpSpMk id="401" creationId="{050F3AB6-AF26-478F-8180-AC400C7474BF}"/>
          </ac:grpSpMkLst>
        </pc:grpChg>
        <pc:grpChg chg="add del">
          <ac:chgData name="Alexander Wozny" userId="S::asw17b@my.fsu.edu::4c0d8a3d-84dd-489d-b7c6-08f42d81dc5a" providerId="AD" clId="Web-{A9A144BF-65F7-EFE6-49E5-63B0B82B3E9B}" dt="2021-01-19T22:28:40.138" v="138"/>
          <ac:grpSpMkLst>
            <pc:docMk/>
            <pc:sldMk cId="937146576" sldId="317"/>
            <ac:grpSpMk id="408" creationId="{1C9A398B-5FC4-406B-AE75-C72EF1364779}"/>
          </ac:grpSpMkLst>
        </pc:grpChg>
        <pc:grpChg chg="add del">
          <ac:chgData name="Alexander Wozny" userId="S::asw17b@my.fsu.edu::4c0d8a3d-84dd-489d-b7c6-08f42d81dc5a" providerId="AD" clId="Web-{A9A144BF-65F7-EFE6-49E5-63B0B82B3E9B}" dt="2021-01-19T22:29:28.329" v="211"/>
          <ac:grpSpMkLst>
            <pc:docMk/>
            <pc:sldMk cId="937146576" sldId="317"/>
            <ac:grpSpMk id="425" creationId="{0FE71D58-C992-41C0-B53D-54E2FAF4C901}"/>
          </ac:grpSpMkLst>
        </pc:grpChg>
        <pc:grpChg chg="add del">
          <ac:chgData name="Alexander Wozny" userId="S::asw17b@my.fsu.edu::4c0d8a3d-84dd-489d-b7c6-08f42d81dc5a" providerId="AD" clId="Web-{A9A144BF-65F7-EFE6-49E5-63B0B82B3E9B}" dt="2021-01-19T22:29:28.329" v="209"/>
          <ac:grpSpMkLst>
            <pc:docMk/>
            <pc:sldMk cId="937146576" sldId="317"/>
            <ac:grpSpMk id="432" creationId="{DE31E9E7-77B1-47A3-A28B-852E4D2A7CC3}"/>
          </ac:grpSpMkLst>
        </pc:grpChg>
        <pc:grpChg chg="add del">
          <ac:chgData name="Alexander Wozny" userId="S::asw17b@my.fsu.edu::4c0d8a3d-84dd-489d-b7c6-08f42d81dc5a" providerId="AD" clId="Web-{A9A144BF-65F7-EFE6-49E5-63B0B82B3E9B}" dt="2021-01-19T22:29:28.329" v="207"/>
          <ac:grpSpMkLst>
            <pc:docMk/>
            <pc:sldMk cId="937146576" sldId="317"/>
            <ac:grpSpMk id="439" creationId="{48908A90-6876-4D04-BBE1-2FC23D786C06}"/>
          </ac:grpSpMkLst>
        </pc:grpChg>
        <pc:grpChg chg="add del">
          <ac:chgData name="Alexander Wozny" userId="S::asw17b@my.fsu.edu::4c0d8a3d-84dd-489d-b7c6-08f42d81dc5a" providerId="AD" clId="Web-{A9A144BF-65F7-EFE6-49E5-63B0B82B3E9B}" dt="2021-01-19T22:29:28.329" v="206"/>
          <ac:grpSpMkLst>
            <pc:docMk/>
            <pc:sldMk cId="937146576" sldId="317"/>
            <ac:grpSpMk id="446" creationId="{9B0764F3-4E07-4874-8493-7CABBF72D596}"/>
          </ac:grpSpMkLst>
        </pc:grpChg>
        <pc:grpChg chg="add del">
          <ac:chgData name="Alexander Wozny" userId="S::asw17b@my.fsu.edu::4c0d8a3d-84dd-489d-b7c6-08f42d81dc5a" providerId="AD" clId="Web-{A9A144BF-65F7-EFE6-49E5-63B0B82B3E9B}" dt="2021-01-19T22:29:28.329" v="205"/>
          <ac:grpSpMkLst>
            <pc:docMk/>
            <pc:sldMk cId="937146576" sldId="317"/>
            <ac:grpSpMk id="453" creationId="{BE0AD3E7-1199-4002-9D26-C952D573DE21}"/>
          </ac:grpSpMkLst>
        </pc:grpChg>
        <pc:grpChg chg="add del">
          <ac:chgData name="Alexander Wozny" userId="S::asw17b@my.fsu.edu::4c0d8a3d-84dd-489d-b7c6-08f42d81dc5a" providerId="AD" clId="Web-{A9A144BF-65F7-EFE6-49E5-63B0B82B3E9B}" dt="2021-01-19T22:29:28.329" v="204"/>
          <ac:grpSpMkLst>
            <pc:docMk/>
            <pc:sldMk cId="937146576" sldId="317"/>
            <ac:grpSpMk id="460" creationId="{FCE17ABD-1FE9-48FF-85B4-4646D657338D}"/>
          </ac:grpSpMkLst>
        </pc:grpChg>
        <pc:grpChg chg="add del">
          <ac:chgData name="Alexander Wozny" userId="S::asw17b@my.fsu.edu::4c0d8a3d-84dd-489d-b7c6-08f42d81dc5a" providerId="AD" clId="Web-{A9A144BF-65F7-EFE6-49E5-63B0B82B3E9B}" dt="2021-01-19T22:29:28.329" v="203"/>
          <ac:grpSpMkLst>
            <pc:docMk/>
            <pc:sldMk cId="937146576" sldId="317"/>
            <ac:grpSpMk id="467" creationId="{C5F5182E-02DE-4204-8001-C04327923DBA}"/>
          </ac:grpSpMkLst>
        </pc:grpChg>
        <pc:grpChg chg="add del">
          <ac:chgData name="Alexander Wozny" userId="S::asw17b@my.fsu.edu::4c0d8a3d-84dd-489d-b7c6-08f42d81dc5a" providerId="AD" clId="Web-{A9A144BF-65F7-EFE6-49E5-63B0B82B3E9B}" dt="2021-01-19T22:29:28.329" v="202"/>
          <ac:grpSpMkLst>
            <pc:docMk/>
            <pc:sldMk cId="937146576" sldId="317"/>
            <ac:grpSpMk id="479" creationId="{B5E1D472-3A91-4746-AF3C-250CDEFE556B}"/>
          </ac:grpSpMkLst>
        </pc:grpChg>
        <pc:grpChg chg="add del">
          <ac:chgData name="Alexander Wozny" userId="S::asw17b@my.fsu.edu::4c0d8a3d-84dd-489d-b7c6-08f42d81dc5a" providerId="AD" clId="Web-{A9A144BF-65F7-EFE6-49E5-63B0B82B3E9B}" dt="2021-01-19T22:29:28.313" v="200"/>
          <ac:grpSpMkLst>
            <pc:docMk/>
            <pc:sldMk cId="937146576" sldId="317"/>
            <ac:grpSpMk id="488" creationId="{B7A306F9-CE86-4731-85A1-EF4B2393FDBA}"/>
          </ac:grpSpMkLst>
        </pc:grpChg>
        <pc:grpChg chg="add del">
          <ac:chgData name="Alexander Wozny" userId="S::asw17b@my.fsu.edu::4c0d8a3d-84dd-489d-b7c6-08f42d81dc5a" providerId="AD" clId="Web-{A9A144BF-65F7-EFE6-49E5-63B0B82B3E9B}" dt="2021-01-19T22:29:28.313" v="199"/>
          <ac:grpSpMkLst>
            <pc:docMk/>
            <pc:sldMk cId="937146576" sldId="317"/>
            <ac:grpSpMk id="495" creationId="{1DFD100C-2300-41D7-9F2A-0E6B7CB28712}"/>
          </ac:grpSpMkLst>
        </pc:grpChg>
        <pc:grpChg chg="add del">
          <ac:chgData name="Alexander Wozny" userId="S::asw17b@my.fsu.edu::4c0d8a3d-84dd-489d-b7c6-08f42d81dc5a" providerId="AD" clId="Web-{A9A144BF-65F7-EFE6-49E5-63B0B82B3E9B}" dt="2021-01-19T22:29:28.313" v="198"/>
          <ac:grpSpMkLst>
            <pc:docMk/>
            <pc:sldMk cId="937146576" sldId="317"/>
            <ac:grpSpMk id="502" creationId="{2BFD613A-CC2B-4328-91CC-51937C73889B}"/>
          </ac:grpSpMkLst>
        </pc:grpChg>
        <pc:grpChg chg="add del">
          <ac:chgData name="Alexander Wozny" userId="S::asw17b@my.fsu.edu::4c0d8a3d-84dd-489d-b7c6-08f42d81dc5a" providerId="AD" clId="Web-{A9A144BF-65F7-EFE6-49E5-63B0B82B3E9B}" dt="2021-01-19T22:29:28.313" v="197"/>
          <ac:grpSpMkLst>
            <pc:docMk/>
            <pc:sldMk cId="937146576" sldId="317"/>
            <ac:grpSpMk id="509" creationId="{B881468F-BF21-48BA-A6C2-5209027D1BAC}"/>
          </ac:grpSpMkLst>
        </pc:grpChg>
        <pc:grpChg chg="add del">
          <ac:chgData name="Alexander Wozny" userId="S::asw17b@my.fsu.edu::4c0d8a3d-84dd-489d-b7c6-08f42d81dc5a" providerId="AD" clId="Web-{A9A144BF-65F7-EFE6-49E5-63B0B82B3E9B}" dt="2021-01-19T22:29:28.313" v="193"/>
          <ac:grpSpMkLst>
            <pc:docMk/>
            <pc:sldMk cId="937146576" sldId="317"/>
            <ac:grpSpMk id="522" creationId="{BA24F8C6-7DE0-4DCC-8A5C-2CC51DF9B06F}"/>
          </ac:grpSpMkLst>
        </pc:grpChg>
        <pc:grpChg chg="add del">
          <ac:chgData name="Alexander Wozny" userId="S::asw17b@my.fsu.edu::4c0d8a3d-84dd-489d-b7c6-08f42d81dc5a" providerId="AD" clId="Web-{A9A144BF-65F7-EFE6-49E5-63B0B82B3E9B}" dt="2021-01-19T22:29:28.313" v="192"/>
          <ac:grpSpMkLst>
            <pc:docMk/>
            <pc:sldMk cId="937146576" sldId="317"/>
            <ac:grpSpMk id="529" creationId="{BC3BF024-1A6E-449C-A15D-CB50998653BF}"/>
          </ac:grpSpMkLst>
        </pc:grpChg>
        <pc:grpChg chg="add del">
          <ac:chgData name="Alexander Wozny" userId="S::asw17b@my.fsu.edu::4c0d8a3d-84dd-489d-b7c6-08f42d81dc5a" providerId="AD" clId="Web-{A9A144BF-65F7-EFE6-49E5-63B0B82B3E9B}" dt="2021-01-19T22:29:28.313" v="191"/>
          <ac:grpSpMkLst>
            <pc:docMk/>
            <pc:sldMk cId="937146576" sldId="317"/>
            <ac:grpSpMk id="536" creationId="{7DB08048-3B67-4676-BCEA-21AA77FF167B}"/>
          </ac:grpSpMkLst>
        </pc:grpChg>
        <pc:grpChg chg="add del">
          <ac:chgData name="Alexander Wozny" userId="S::asw17b@my.fsu.edu::4c0d8a3d-84dd-489d-b7c6-08f42d81dc5a" providerId="AD" clId="Web-{A9A144BF-65F7-EFE6-49E5-63B0B82B3E9B}" dt="2021-01-19T22:29:28.313" v="190"/>
          <ac:grpSpMkLst>
            <pc:docMk/>
            <pc:sldMk cId="937146576" sldId="317"/>
            <ac:grpSpMk id="543" creationId="{938A28A2-45B5-4602-86F6-516F638A5744}"/>
          </ac:grpSpMkLst>
        </pc:grpChg>
        <pc:grpChg chg="add del">
          <ac:chgData name="Alexander Wozny" userId="S::asw17b@my.fsu.edu::4c0d8a3d-84dd-489d-b7c6-08f42d81dc5a" providerId="AD" clId="Web-{A9A144BF-65F7-EFE6-49E5-63B0B82B3E9B}" dt="2021-01-19T22:29:28.313" v="189"/>
          <ac:grpSpMkLst>
            <pc:docMk/>
            <pc:sldMk cId="937146576" sldId="317"/>
            <ac:grpSpMk id="550" creationId="{F4F3C0F3-074A-4C7C-8ACF-72B51254FCD6}"/>
          </ac:grpSpMkLst>
        </pc:grpChg>
        <pc:grpChg chg="add del">
          <ac:chgData name="Alexander Wozny" userId="S::asw17b@my.fsu.edu::4c0d8a3d-84dd-489d-b7c6-08f42d81dc5a" providerId="AD" clId="Web-{A9A144BF-65F7-EFE6-49E5-63B0B82B3E9B}" dt="2021-01-19T22:29:28.313" v="188"/>
          <ac:grpSpMkLst>
            <pc:docMk/>
            <pc:sldMk cId="937146576" sldId="317"/>
            <ac:grpSpMk id="557" creationId="{2D9D4E00-4656-4A3E-9C57-839A4626DF4F}"/>
          </ac:grpSpMkLst>
        </pc:grpChg>
        <pc:grpChg chg="add del">
          <ac:chgData name="Alexander Wozny" userId="S::asw17b@my.fsu.edu::4c0d8a3d-84dd-489d-b7c6-08f42d81dc5a" providerId="AD" clId="Web-{A9A144BF-65F7-EFE6-49E5-63B0B82B3E9B}" dt="2021-01-19T22:29:40.236" v="271"/>
          <ac:grpSpMkLst>
            <pc:docMk/>
            <pc:sldMk cId="937146576" sldId="317"/>
            <ac:grpSpMk id="574" creationId="{378C9CA0-A59E-4F32-A1E6-5E180EC23EAB}"/>
          </ac:grpSpMkLst>
        </pc:grpChg>
        <pc:grpChg chg="add del">
          <ac:chgData name="Alexander Wozny" userId="S::asw17b@my.fsu.edu::4c0d8a3d-84dd-489d-b7c6-08f42d81dc5a" providerId="AD" clId="Web-{A9A144BF-65F7-EFE6-49E5-63B0B82B3E9B}" dt="2021-01-19T22:29:40.236" v="269"/>
          <ac:grpSpMkLst>
            <pc:docMk/>
            <pc:sldMk cId="937146576" sldId="317"/>
            <ac:grpSpMk id="581" creationId="{A65C7184-9A2B-4A66-9577-8D76399EC98C}"/>
          </ac:grpSpMkLst>
        </pc:grpChg>
        <pc:grpChg chg="add del">
          <ac:chgData name="Alexander Wozny" userId="S::asw17b@my.fsu.edu::4c0d8a3d-84dd-489d-b7c6-08f42d81dc5a" providerId="AD" clId="Web-{A9A144BF-65F7-EFE6-49E5-63B0B82B3E9B}" dt="2021-01-19T22:29:40.236" v="267"/>
          <ac:grpSpMkLst>
            <pc:docMk/>
            <pc:sldMk cId="937146576" sldId="317"/>
            <ac:grpSpMk id="588" creationId="{BE3800A2-E05B-4024-B4BB-315293C9792E}"/>
          </ac:grpSpMkLst>
        </pc:grpChg>
        <pc:grpChg chg="add del">
          <ac:chgData name="Alexander Wozny" userId="S::asw17b@my.fsu.edu::4c0d8a3d-84dd-489d-b7c6-08f42d81dc5a" providerId="AD" clId="Web-{A9A144BF-65F7-EFE6-49E5-63B0B82B3E9B}" dt="2021-01-19T22:29:40.236" v="266"/>
          <ac:grpSpMkLst>
            <pc:docMk/>
            <pc:sldMk cId="937146576" sldId="317"/>
            <ac:grpSpMk id="595" creationId="{657DC360-F04A-4D42-8182-726DC8AE801B}"/>
          </ac:grpSpMkLst>
        </pc:grpChg>
        <pc:grpChg chg="add del">
          <ac:chgData name="Alexander Wozny" userId="S::asw17b@my.fsu.edu::4c0d8a3d-84dd-489d-b7c6-08f42d81dc5a" providerId="AD" clId="Web-{A9A144BF-65F7-EFE6-49E5-63B0B82B3E9B}" dt="2021-01-19T22:29:40.236" v="265"/>
          <ac:grpSpMkLst>
            <pc:docMk/>
            <pc:sldMk cId="937146576" sldId="317"/>
            <ac:grpSpMk id="602" creationId="{3AA5A539-9BDB-45F3-B4B1-E7E6A5158F5E}"/>
          </ac:grpSpMkLst>
        </pc:grpChg>
        <pc:grpChg chg="add del">
          <ac:chgData name="Alexander Wozny" userId="S::asw17b@my.fsu.edu::4c0d8a3d-84dd-489d-b7c6-08f42d81dc5a" providerId="AD" clId="Web-{A9A144BF-65F7-EFE6-49E5-63B0B82B3E9B}" dt="2021-01-19T22:29:40.220" v="264"/>
          <ac:grpSpMkLst>
            <pc:docMk/>
            <pc:sldMk cId="937146576" sldId="317"/>
            <ac:grpSpMk id="609" creationId="{786F82C8-4B11-42CC-8A21-DFFE06F5D474}"/>
          </ac:grpSpMkLst>
        </pc:grpChg>
        <pc:grpChg chg="add del">
          <ac:chgData name="Alexander Wozny" userId="S::asw17b@my.fsu.edu::4c0d8a3d-84dd-489d-b7c6-08f42d81dc5a" providerId="AD" clId="Web-{A9A144BF-65F7-EFE6-49E5-63B0B82B3E9B}" dt="2021-01-19T22:29:40.220" v="263"/>
          <ac:grpSpMkLst>
            <pc:docMk/>
            <pc:sldMk cId="937146576" sldId="317"/>
            <ac:grpSpMk id="616" creationId="{B0BFD6FD-8705-4B5F-84C9-F5623A4D3140}"/>
          </ac:grpSpMkLst>
        </pc:grpChg>
        <pc:grpChg chg="add del">
          <ac:chgData name="Alexander Wozny" userId="S::asw17b@my.fsu.edu::4c0d8a3d-84dd-489d-b7c6-08f42d81dc5a" providerId="AD" clId="Web-{A9A144BF-65F7-EFE6-49E5-63B0B82B3E9B}" dt="2021-01-19T22:29:40.220" v="262"/>
          <ac:grpSpMkLst>
            <pc:docMk/>
            <pc:sldMk cId="937146576" sldId="317"/>
            <ac:grpSpMk id="628" creationId="{C07583DD-D922-4EB0-8981-1EE1D2BE2E0B}"/>
          </ac:grpSpMkLst>
        </pc:grpChg>
        <pc:grpChg chg="add del">
          <ac:chgData name="Alexander Wozny" userId="S::asw17b@my.fsu.edu::4c0d8a3d-84dd-489d-b7c6-08f42d81dc5a" providerId="AD" clId="Web-{A9A144BF-65F7-EFE6-49E5-63B0B82B3E9B}" dt="2021-01-19T22:29:40.220" v="260"/>
          <ac:grpSpMkLst>
            <pc:docMk/>
            <pc:sldMk cId="937146576" sldId="317"/>
            <ac:grpSpMk id="637" creationId="{47160588-88FC-4CFC-A190-7BA48EB87E1A}"/>
          </ac:grpSpMkLst>
        </pc:grpChg>
        <pc:grpChg chg="add del">
          <ac:chgData name="Alexander Wozny" userId="S::asw17b@my.fsu.edu::4c0d8a3d-84dd-489d-b7c6-08f42d81dc5a" providerId="AD" clId="Web-{A9A144BF-65F7-EFE6-49E5-63B0B82B3E9B}" dt="2021-01-19T22:29:40.220" v="259"/>
          <ac:grpSpMkLst>
            <pc:docMk/>
            <pc:sldMk cId="937146576" sldId="317"/>
            <ac:grpSpMk id="644" creationId="{82F831D1-2003-4E1E-92D1-3AF68CF65196}"/>
          </ac:grpSpMkLst>
        </pc:grpChg>
        <pc:grpChg chg="add del">
          <ac:chgData name="Alexander Wozny" userId="S::asw17b@my.fsu.edu::4c0d8a3d-84dd-489d-b7c6-08f42d81dc5a" providerId="AD" clId="Web-{A9A144BF-65F7-EFE6-49E5-63B0B82B3E9B}" dt="2021-01-19T22:29:40.220" v="258"/>
          <ac:grpSpMkLst>
            <pc:docMk/>
            <pc:sldMk cId="937146576" sldId="317"/>
            <ac:grpSpMk id="651" creationId="{7B86B000-9648-4ABB-98A3-9D0348E3BB11}"/>
          </ac:grpSpMkLst>
        </pc:grpChg>
        <pc:grpChg chg="add del">
          <ac:chgData name="Alexander Wozny" userId="S::asw17b@my.fsu.edu::4c0d8a3d-84dd-489d-b7c6-08f42d81dc5a" providerId="AD" clId="Web-{A9A144BF-65F7-EFE6-49E5-63B0B82B3E9B}" dt="2021-01-19T22:29:40.220" v="257"/>
          <ac:grpSpMkLst>
            <pc:docMk/>
            <pc:sldMk cId="937146576" sldId="317"/>
            <ac:grpSpMk id="658" creationId="{CD8A230E-4298-41BE-8CA4-2D6BCD1334CE}"/>
          </ac:grpSpMkLst>
        </pc:grpChg>
        <pc:grpChg chg="add del">
          <ac:chgData name="Alexander Wozny" userId="S::asw17b@my.fsu.edu::4c0d8a3d-84dd-489d-b7c6-08f42d81dc5a" providerId="AD" clId="Web-{A9A144BF-65F7-EFE6-49E5-63B0B82B3E9B}" dt="2021-01-19T22:29:40.220" v="253"/>
          <ac:grpSpMkLst>
            <pc:docMk/>
            <pc:sldMk cId="937146576" sldId="317"/>
            <ac:grpSpMk id="671" creationId="{42734AD4-818F-4CCD-B610-927B96BDBD20}"/>
          </ac:grpSpMkLst>
        </pc:grpChg>
        <pc:grpChg chg="add del">
          <ac:chgData name="Alexander Wozny" userId="S::asw17b@my.fsu.edu::4c0d8a3d-84dd-489d-b7c6-08f42d81dc5a" providerId="AD" clId="Web-{A9A144BF-65F7-EFE6-49E5-63B0B82B3E9B}" dt="2021-01-19T22:29:40.220" v="252"/>
          <ac:grpSpMkLst>
            <pc:docMk/>
            <pc:sldMk cId="937146576" sldId="317"/>
            <ac:grpSpMk id="678" creationId="{912B817D-CB18-40E8-8586-99D6E105E19F}"/>
          </ac:grpSpMkLst>
        </pc:grpChg>
        <pc:grpChg chg="add del">
          <ac:chgData name="Alexander Wozny" userId="S::asw17b@my.fsu.edu::4c0d8a3d-84dd-489d-b7c6-08f42d81dc5a" providerId="AD" clId="Web-{A9A144BF-65F7-EFE6-49E5-63B0B82B3E9B}" dt="2021-01-19T22:29:40.220" v="251"/>
          <ac:grpSpMkLst>
            <pc:docMk/>
            <pc:sldMk cId="937146576" sldId="317"/>
            <ac:grpSpMk id="685" creationId="{0EAF52B4-4497-46F7-B056-3EFF643A15E2}"/>
          </ac:grpSpMkLst>
        </pc:grpChg>
        <pc:grpChg chg="add del">
          <ac:chgData name="Alexander Wozny" userId="S::asw17b@my.fsu.edu::4c0d8a3d-84dd-489d-b7c6-08f42d81dc5a" providerId="AD" clId="Web-{A9A144BF-65F7-EFE6-49E5-63B0B82B3E9B}" dt="2021-01-19T22:29:40.220" v="250"/>
          <ac:grpSpMkLst>
            <pc:docMk/>
            <pc:sldMk cId="937146576" sldId="317"/>
            <ac:grpSpMk id="692" creationId="{DF87F4A7-2E62-4C32-AAC0-85E09360497E}"/>
          </ac:grpSpMkLst>
        </pc:grpChg>
        <pc:grpChg chg="add del">
          <ac:chgData name="Alexander Wozny" userId="S::asw17b@my.fsu.edu::4c0d8a3d-84dd-489d-b7c6-08f42d81dc5a" providerId="AD" clId="Web-{A9A144BF-65F7-EFE6-49E5-63B0B82B3E9B}" dt="2021-01-19T22:29:40.220" v="249"/>
          <ac:grpSpMkLst>
            <pc:docMk/>
            <pc:sldMk cId="937146576" sldId="317"/>
            <ac:grpSpMk id="699" creationId="{B681A743-43A1-4766-AE2D-009CC3A56002}"/>
          </ac:grpSpMkLst>
        </pc:grpChg>
        <pc:grpChg chg="add del">
          <ac:chgData name="Alexander Wozny" userId="S::asw17b@my.fsu.edu::4c0d8a3d-84dd-489d-b7c6-08f42d81dc5a" providerId="AD" clId="Web-{A9A144BF-65F7-EFE6-49E5-63B0B82B3E9B}" dt="2021-01-19T22:29:40.220" v="248"/>
          <ac:grpSpMkLst>
            <pc:docMk/>
            <pc:sldMk cId="937146576" sldId="317"/>
            <ac:grpSpMk id="706" creationId="{8D530A48-FA01-4BA7-9A55-B090E5DD90C6}"/>
          </ac:grpSpMkLst>
        </pc:grpChg>
        <pc:grpChg chg="add del mod topLvl">
          <ac:chgData name="Alexander Wozny" userId="S::asw17b@my.fsu.edu::4c0d8a3d-84dd-489d-b7c6-08f42d81dc5a" providerId="AD" clId="Web-{A9A144BF-65F7-EFE6-49E5-63B0B82B3E9B}" dt="2021-01-19T22:36:55.715" v="390"/>
          <ac:grpSpMkLst>
            <pc:docMk/>
            <pc:sldMk cId="937146576" sldId="317"/>
            <ac:grpSpMk id="709" creationId="{4E248CEC-0C08-445C-8576-DEEEABF8C041}"/>
          </ac:grpSpMkLst>
        </pc:grpChg>
        <pc:grpChg chg="add del mod topLvl">
          <ac:chgData name="Alexander Wozny" userId="S::asw17b@my.fsu.edu::4c0d8a3d-84dd-489d-b7c6-08f42d81dc5a" providerId="AD" clId="Web-{A9A144BF-65F7-EFE6-49E5-63B0B82B3E9B}" dt="2021-01-19T22:37:27.967" v="401"/>
          <ac:grpSpMkLst>
            <pc:docMk/>
            <pc:sldMk cId="937146576" sldId="317"/>
            <ac:grpSpMk id="710" creationId="{0D2913BF-A6B4-4B6F-ABBE-ED747CAA4065}"/>
          </ac:grpSpMkLst>
        </pc:grpChg>
        <pc:grpChg chg="add del mod topLvl">
          <ac:chgData name="Alexander Wozny" userId="S::asw17b@my.fsu.edu::4c0d8a3d-84dd-489d-b7c6-08f42d81dc5a" providerId="AD" clId="Web-{A9A144BF-65F7-EFE6-49E5-63B0B82B3E9B}" dt="2021-01-19T22:37:18.263" v="396"/>
          <ac:grpSpMkLst>
            <pc:docMk/>
            <pc:sldMk cId="937146576" sldId="317"/>
            <ac:grpSpMk id="716" creationId="{BB5AD5B7-889B-4FF2-8583-9AE2508C1061}"/>
          </ac:grpSpMkLst>
        </pc:grpChg>
        <pc:grpChg chg="add del mod topLvl">
          <ac:chgData name="Alexander Wozny" userId="S::asw17b@my.fsu.edu::4c0d8a3d-84dd-489d-b7c6-08f42d81dc5a" providerId="AD" clId="Web-{A9A144BF-65F7-EFE6-49E5-63B0B82B3E9B}" dt="2021-01-19T22:37:27.967" v="400"/>
          <ac:grpSpMkLst>
            <pc:docMk/>
            <pc:sldMk cId="937146576" sldId="317"/>
            <ac:grpSpMk id="722" creationId="{66C124FF-5928-417A-B923-2A12D0ADBC19}"/>
          </ac:grpSpMkLst>
        </pc:grpChg>
        <pc:grpChg chg="add del mod topLvl">
          <ac:chgData name="Alexander Wozny" userId="S::asw17b@my.fsu.edu::4c0d8a3d-84dd-489d-b7c6-08f42d81dc5a" providerId="AD" clId="Web-{A9A144BF-65F7-EFE6-49E5-63B0B82B3E9B}" dt="2021-01-19T22:37:27.967" v="399"/>
          <ac:grpSpMkLst>
            <pc:docMk/>
            <pc:sldMk cId="937146576" sldId="317"/>
            <ac:grpSpMk id="728" creationId="{882CBF1C-12C6-4958-B83D-7835BEA03333}"/>
          </ac:grpSpMkLst>
        </pc:grpChg>
        <pc:grpChg chg="add mod topLvl">
          <ac:chgData name="Alexander Wozny" userId="S::asw17b@my.fsu.edu::4c0d8a3d-84dd-489d-b7c6-08f42d81dc5a" providerId="AD" clId="Web-{A9A144BF-65F7-EFE6-49E5-63B0B82B3E9B}" dt="2021-01-19T22:36:47.386" v="387"/>
          <ac:grpSpMkLst>
            <pc:docMk/>
            <pc:sldMk cId="937146576" sldId="317"/>
            <ac:grpSpMk id="734" creationId="{620FAB3F-DC9E-4E35-B7E4-2212920F6643}"/>
          </ac:grpSpMkLst>
        </pc:grpChg>
        <pc:grpChg chg="add mod topLvl">
          <ac:chgData name="Alexander Wozny" userId="S::asw17b@my.fsu.edu::4c0d8a3d-84dd-489d-b7c6-08f42d81dc5a" providerId="AD" clId="Web-{A9A144BF-65F7-EFE6-49E5-63B0B82B3E9B}" dt="2021-01-19T22:36:47.386" v="387"/>
          <ac:grpSpMkLst>
            <pc:docMk/>
            <pc:sldMk cId="937146576" sldId="317"/>
            <ac:grpSpMk id="740" creationId="{3C4B3C5D-4819-4119-AB7D-A57D950FA05C}"/>
          </ac:grpSpMkLst>
        </pc:grpChg>
        <pc:grpChg chg="add mod topLvl">
          <ac:chgData name="Alexander Wozny" userId="S::asw17b@my.fsu.edu::4c0d8a3d-84dd-489d-b7c6-08f42d81dc5a" providerId="AD" clId="Web-{A9A144BF-65F7-EFE6-49E5-63B0B82B3E9B}" dt="2021-01-19T22:36:47.386" v="387"/>
          <ac:grpSpMkLst>
            <pc:docMk/>
            <pc:sldMk cId="937146576" sldId="317"/>
            <ac:grpSpMk id="746" creationId="{5B26DEF7-C1D8-4921-B1B8-6C3A8924E9E8}"/>
          </ac:grpSpMkLst>
        </pc:grpChg>
        <pc:grpChg chg="add mod topLvl">
          <ac:chgData name="Alexander Wozny" userId="S::asw17b@my.fsu.edu::4c0d8a3d-84dd-489d-b7c6-08f42d81dc5a" providerId="AD" clId="Web-{A9A144BF-65F7-EFE6-49E5-63B0B82B3E9B}" dt="2021-01-19T22:36:47.386" v="387"/>
          <ac:grpSpMkLst>
            <pc:docMk/>
            <pc:sldMk cId="937146576" sldId="317"/>
            <ac:grpSpMk id="752" creationId="{F154B86B-CF8D-44D8-9F77-941A49D5702F}"/>
          </ac:grpSpMkLst>
        </pc:grpChg>
        <pc:grpChg chg="add mod topLvl">
          <ac:chgData name="Alexander Wozny" userId="S::asw17b@my.fsu.edu::4c0d8a3d-84dd-489d-b7c6-08f42d81dc5a" providerId="AD" clId="Web-{A9A144BF-65F7-EFE6-49E5-63B0B82B3E9B}" dt="2021-01-19T22:36:47.386" v="387"/>
          <ac:grpSpMkLst>
            <pc:docMk/>
            <pc:sldMk cId="937146576" sldId="317"/>
            <ac:grpSpMk id="758" creationId="{D7DC6794-0113-489A-989C-443EACA2F263}"/>
          </ac:grpSpMkLst>
        </pc:grpChg>
        <pc:grpChg chg="add mod topLvl">
          <ac:chgData name="Alexander Wozny" userId="S::asw17b@my.fsu.edu::4c0d8a3d-84dd-489d-b7c6-08f42d81dc5a" providerId="AD" clId="Web-{A9A144BF-65F7-EFE6-49E5-63B0B82B3E9B}" dt="2021-01-19T22:36:47.386" v="387"/>
          <ac:grpSpMkLst>
            <pc:docMk/>
            <pc:sldMk cId="937146576" sldId="317"/>
            <ac:grpSpMk id="764" creationId="{8820D259-847B-45F0-B3E8-4168C1C9DEF0}"/>
          </ac:grpSpMkLst>
        </pc:grpChg>
        <pc:grpChg chg="add mod topLvl">
          <ac:chgData name="Alexander Wozny" userId="S::asw17b@my.fsu.edu::4c0d8a3d-84dd-489d-b7c6-08f42d81dc5a" providerId="AD" clId="Web-{A9A144BF-65F7-EFE6-49E5-63B0B82B3E9B}" dt="2021-01-19T22:36:47.386" v="387"/>
          <ac:grpSpMkLst>
            <pc:docMk/>
            <pc:sldMk cId="937146576" sldId="317"/>
            <ac:grpSpMk id="770" creationId="{F341F309-D505-40CD-BF03-6D14D830FC90}"/>
          </ac:grpSpMkLst>
        </pc:grpChg>
        <pc:grpChg chg="add del mod">
          <ac:chgData name="Alexander Wozny" userId="S::asw17b@my.fsu.edu::4c0d8a3d-84dd-489d-b7c6-08f42d81dc5a" providerId="AD" clId="Web-{A9A144BF-65F7-EFE6-49E5-63B0B82B3E9B}" dt="2021-01-19T22:36:47.386" v="387"/>
          <ac:grpSpMkLst>
            <pc:docMk/>
            <pc:sldMk cId="937146576" sldId="317"/>
            <ac:grpSpMk id="776" creationId="{9E260640-CD1D-4384-BFDB-474276ECF9D5}"/>
          </ac:grpSpMkLst>
        </pc:grpChg>
        <pc:grpChg chg="add mod">
          <ac:chgData name="Alexander Wozny" userId="S::asw17b@my.fsu.edu::4c0d8a3d-84dd-489d-b7c6-08f42d81dc5a" providerId="AD" clId="Web-{A9A144BF-65F7-EFE6-49E5-63B0B82B3E9B}" dt="2021-01-19T22:37:47.015" v="404" actId="14100"/>
          <ac:grpSpMkLst>
            <pc:docMk/>
            <pc:sldMk cId="937146576" sldId="317"/>
            <ac:grpSpMk id="777" creationId="{F6C263D6-AACC-4046-93C9-6D8874903764}"/>
          </ac:grpSpMkLst>
        </pc:grpChg>
        <pc:grpChg chg="add">
          <ac:chgData name="Alexander Wozny" userId="S::asw17b@my.fsu.edu::4c0d8a3d-84dd-489d-b7c6-08f42d81dc5a" providerId="AD" clId="Web-{A9A144BF-65F7-EFE6-49E5-63B0B82B3E9B}" dt="2021-01-19T22:37:41.499" v="402"/>
          <ac:grpSpMkLst>
            <pc:docMk/>
            <pc:sldMk cId="937146576" sldId="317"/>
            <ac:grpSpMk id="778" creationId="{83951A62-7516-4C3F-B780-FFEF77DF9FDF}"/>
          </ac:grpSpMkLst>
        </pc:grpChg>
        <pc:picChg chg="del">
          <ac:chgData name="Alexander Wozny" userId="S::asw17b@my.fsu.edu::4c0d8a3d-84dd-489d-b7c6-08f42d81dc5a" providerId="AD" clId="Web-{A9A144BF-65F7-EFE6-49E5-63B0B82B3E9B}" dt="2021-01-19T22:28:51.530" v="143"/>
          <ac:picMkLst>
            <pc:docMk/>
            <pc:sldMk cId="937146576" sldId="317"/>
            <ac:picMk id="332" creationId="{38B2E2C9-1719-4AE5-AEAD-EB9711434F0A}"/>
          </ac:picMkLst>
        </pc:picChg>
        <pc:cxnChg chg="add del">
          <ac:chgData name="Alexander Wozny" userId="S::asw17b@my.fsu.edu::4c0d8a3d-84dd-489d-b7c6-08f42d81dc5a" providerId="AD" clId="Web-{A9A144BF-65F7-EFE6-49E5-63B0B82B3E9B}" dt="2021-01-19T22:27:16.133" v="82"/>
          <ac:cxnSpMkLst>
            <pc:docMk/>
            <pc:sldMk cId="937146576" sldId="317"/>
            <ac:cxnSpMk id="238" creationId="{8249D1F6-43FA-4CCA-8351-A706A3CCED61}"/>
          </ac:cxnSpMkLst>
        </pc:cxnChg>
        <pc:cxnChg chg="add del">
          <ac:chgData name="Alexander Wozny" userId="S::asw17b@my.fsu.edu::4c0d8a3d-84dd-489d-b7c6-08f42d81dc5a" providerId="AD" clId="Web-{A9A144BF-65F7-EFE6-49E5-63B0B82B3E9B}" dt="2021-01-19T22:27:16.133" v="80"/>
          <ac:cxnSpMkLst>
            <pc:docMk/>
            <pc:sldMk cId="937146576" sldId="317"/>
            <ac:cxnSpMk id="240" creationId="{4D0ADAEB-34C5-4002-82CF-3812B5EFA2E4}"/>
          </ac:cxnSpMkLst>
        </pc:cxnChg>
        <pc:cxnChg chg="add del">
          <ac:chgData name="Alexander Wozny" userId="S::asw17b@my.fsu.edu::4c0d8a3d-84dd-489d-b7c6-08f42d81dc5a" providerId="AD" clId="Web-{A9A144BF-65F7-EFE6-49E5-63B0B82B3E9B}" dt="2021-01-19T22:27:16.133" v="78"/>
          <ac:cxnSpMkLst>
            <pc:docMk/>
            <pc:sldMk cId="937146576" sldId="317"/>
            <ac:cxnSpMk id="242" creationId="{BFA42BAA-74F4-4CF2-BFD5-788CFFE74371}"/>
          </ac:cxnSpMkLst>
        </pc:cxnChg>
        <pc:cxnChg chg="add del">
          <ac:chgData name="Alexander Wozny" userId="S::asw17b@my.fsu.edu::4c0d8a3d-84dd-489d-b7c6-08f42d81dc5a" providerId="AD" clId="Web-{A9A144BF-65F7-EFE6-49E5-63B0B82B3E9B}" dt="2021-01-19T22:27:16.133" v="76"/>
          <ac:cxnSpMkLst>
            <pc:docMk/>
            <pc:sldMk cId="937146576" sldId="317"/>
            <ac:cxnSpMk id="244" creationId="{EC10F566-121E-455E-A1DE-742ABCDFE579}"/>
          </ac:cxnSpMkLst>
        </pc:cxnChg>
        <pc:cxnChg chg="add del">
          <ac:chgData name="Alexander Wozny" userId="S::asw17b@my.fsu.edu::4c0d8a3d-84dd-489d-b7c6-08f42d81dc5a" providerId="AD" clId="Web-{A9A144BF-65F7-EFE6-49E5-63B0B82B3E9B}" dt="2021-01-19T22:27:16.133" v="74"/>
          <ac:cxnSpMkLst>
            <pc:docMk/>
            <pc:sldMk cId="937146576" sldId="317"/>
            <ac:cxnSpMk id="246" creationId="{793E85F2-3ABE-4A11-BCB4-28D33A95DEB3}"/>
          </ac:cxnSpMkLst>
        </pc:cxnChg>
        <pc:cxnChg chg="add del">
          <ac:chgData name="Alexander Wozny" userId="S::asw17b@my.fsu.edu::4c0d8a3d-84dd-489d-b7c6-08f42d81dc5a" providerId="AD" clId="Web-{A9A144BF-65F7-EFE6-49E5-63B0B82B3E9B}" dt="2021-01-19T22:27:16.133" v="72"/>
          <ac:cxnSpMkLst>
            <pc:docMk/>
            <pc:sldMk cId="937146576" sldId="317"/>
            <ac:cxnSpMk id="248" creationId="{EFE86BFB-8CD9-4F2D-90F3-A617111E1662}"/>
          </ac:cxnSpMkLst>
        </pc:cxnChg>
        <pc:cxnChg chg="add del">
          <ac:chgData name="Alexander Wozny" userId="S::asw17b@my.fsu.edu::4c0d8a3d-84dd-489d-b7c6-08f42d81dc5a" providerId="AD" clId="Web-{A9A144BF-65F7-EFE6-49E5-63B0B82B3E9B}" dt="2021-01-19T22:27:16.133" v="70"/>
          <ac:cxnSpMkLst>
            <pc:docMk/>
            <pc:sldMk cId="937146576" sldId="317"/>
            <ac:cxnSpMk id="250" creationId="{4714FE78-F4A1-4B62-8E9C-6162495CE5AD}"/>
          </ac:cxnSpMkLst>
        </pc:cxnChg>
        <pc:cxnChg chg="add del">
          <ac:chgData name="Alexander Wozny" userId="S::asw17b@my.fsu.edu::4c0d8a3d-84dd-489d-b7c6-08f42d81dc5a" providerId="AD" clId="Web-{A9A144BF-65F7-EFE6-49E5-63B0B82B3E9B}" dt="2021-01-19T22:27:16.118" v="68"/>
          <ac:cxnSpMkLst>
            <pc:docMk/>
            <pc:sldMk cId="937146576" sldId="317"/>
            <ac:cxnSpMk id="252" creationId="{6C5A0F8D-4C20-49FF-862F-E1C109D60FA7}"/>
          </ac:cxnSpMkLst>
        </pc:cxnChg>
        <pc:cxnChg chg="add del">
          <ac:chgData name="Alexander Wozny" userId="S::asw17b@my.fsu.edu::4c0d8a3d-84dd-489d-b7c6-08f42d81dc5a" providerId="AD" clId="Web-{A9A144BF-65F7-EFE6-49E5-63B0B82B3E9B}" dt="2021-01-19T22:27:16.118" v="66"/>
          <ac:cxnSpMkLst>
            <pc:docMk/>
            <pc:sldMk cId="937146576" sldId="317"/>
            <ac:cxnSpMk id="254" creationId="{E45D4ACC-D24E-4547-9B17-B4AEB5BB40B1}"/>
          </ac:cxnSpMkLst>
        </pc:cxnChg>
        <pc:cxnChg chg="add">
          <ac:chgData name="Alexander Wozny" userId="S::asw17b@my.fsu.edu::4c0d8a3d-84dd-489d-b7c6-08f42d81dc5a" providerId="AD" clId="Web-{A9A144BF-65F7-EFE6-49E5-63B0B82B3E9B}" dt="2021-01-19T22:25:59.691" v="3"/>
          <ac:cxnSpMkLst>
            <pc:docMk/>
            <pc:sldMk cId="937146576" sldId="317"/>
            <ac:cxnSpMk id="259" creationId="{05174FA0-DF7F-433C-8D6B-9A9C4905BFFF}"/>
          </ac:cxnSpMkLst>
        </pc:cxnChg>
        <pc:cxnChg chg="add">
          <ac:chgData name="Alexander Wozny" userId="S::asw17b@my.fsu.edu::4c0d8a3d-84dd-489d-b7c6-08f42d81dc5a" providerId="AD" clId="Web-{A9A144BF-65F7-EFE6-49E5-63B0B82B3E9B}" dt="2021-01-19T22:25:59.691" v="3"/>
          <ac:cxnSpMkLst>
            <pc:docMk/>
            <pc:sldMk cId="937146576" sldId="317"/>
            <ac:cxnSpMk id="261" creationId="{0EED680A-9A58-4940-B1A6-0A7EB33586C5}"/>
          </ac:cxnSpMkLst>
        </pc:cxnChg>
        <pc:cxnChg chg="add">
          <ac:chgData name="Alexander Wozny" userId="S::asw17b@my.fsu.edu::4c0d8a3d-84dd-489d-b7c6-08f42d81dc5a" providerId="AD" clId="Web-{A9A144BF-65F7-EFE6-49E5-63B0B82B3E9B}" dt="2021-01-19T22:25:59.691" v="3"/>
          <ac:cxnSpMkLst>
            <pc:docMk/>
            <pc:sldMk cId="937146576" sldId="317"/>
            <ac:cxnSpMk id="263" creationId="{349A9B77-ED33-4FEB-9A9F-6358D9A0B1CE}"/>
          </ac:cxnSpMkLst>
        </pc:cxnChg>
        <pc:cxnChg chg="add">
          <ac:chgData name="Alexander Wozny" userId="S::asw17b@my.fsu.edu::4c0d8a3d-84dd-489d-b7c6-08f42d81dc5a" providerId="AD" clId="Web-{A9A144BF-65F7-EFE6-49E5-63B0B82B3E9B}" dt="2021-01-19T22:25:59.691" v="3"/>
          <ac:cxnSpMkLst>
            <pc:docMk/>
            <pc:sldMk cId="937146576" sldId="317"/>
            <ac:cxnSpMk id="265" creationId="{E125565B-CACB-4DC8-B976-A1F5B6084156}"/>
          </ac:cxnSpMkLst>
        </pc:cxnChg>
        <pc:cxnChg chg="add">
          <ac:chgData name="Alexander Wozny" userId="S::asw17b@my.fsu.edu::4c0d8a3d-84dd-489d-b7c6-08f42d81dc5a" providerId="AD" clId="Web-{A9A144BF-65F7-EFE6-49E5-63B0B82B3E9B}" dt="2021-01-19T22:25:59.691" v="3"/>
          <ac:cxnSpMkLst>
            <pc:docMk/>
            <pc:sldMk cId="937146576" sldId="317"/>
            <ac:cxnSpMk id="267" creationId="{B956CB11-2486-4FED-859C-EF6229D20297}"/>
          </ac:cxnSpMkLst>
        </pc:cxnChg>
        <pc:cxnChg chg="add">
          <ac:chgData name="Alexander Wozny" userId="S::asw17b@my.fsu.edu::4c0d8a3d-84dd-489d-b7c6-08f42d81dc5a" providerId="AD" clId="Web-{A9A144BF-65F7-EFE6-49E5-63B0B82B3E9B}" dt="2021-01-19T22:25:59.691" v="3"/>
          <ac:cxnSpMkLst>
            <pc:docMk/>
            <pc:sldMk cId="937146576" sldId="317"/>
            <ac:cxnSpMk id="269" creationId="{75336D48-CD98-4F16-84CA-6ADC01EA91AD}"/>
          </ac:cxnSpMkLst>
        </pc:cxnChg>
        <pc:cxnChg chg="add">
          <ac:chgData name="Alexander Wozny" userId="S::asw17b@my.fsu.edu::4c0d8a3d-84dd-489d-b7c6-08f42d81dc5a" providerId="AD" clId="Web-{A9A144BF-65F7-EFE6-49E5-63B0B82B3E9B}" dt="2021-01-19T22:25:59.691" v="3"/>
          <ac:cxnSpMkLst>
            <pc:docMk/>
            <pc:sldMk cId="937146576" sldId="317"/>
            <ac:cxnSpMk id="271" creationId="{735166A6-0B45-4F63-BDA9-973317EEDDCD}"/>
          </ac:cxnSpMkLst>
        </pc:cxnChg>
        <pc:cxnChg chg="mod">
          <ac:chgData name="Alexander Wozny" userId="S::asw17b@my.fsu.edu::4c0d8a3d-84dd-489d-b7c6-08f42d81dc5a" providerId="AD" clId="Web-{A9A144BF-65F7-EFE6-49E5-63B0B82B3E9B}" dt="2021-01-19T22:32:50.200" v="332"/>
          <ac:cxnSpMkLst>
            <pc:docMk/>
            <pc:sldMk cId="937146576" sldId="317"/>
            <ac:cxnSpMk id="713" creationId="{B7CED132-FF7D-496C-8B11-A52DC6EBED01}"/>
          </ac:cxnSpMkLst>
        </pc:cxnChg>
        <pc:cxnChg chg="mod">
          <ac:chgData name="Alexander Wozny" userId="S::asw17b@my.fsu.edu::4c0d8a3d-84dd-489d-b7c6-08f42d81dc5a" providerId="AD" clId="Web-{A9A144BF-65F7-EFE6-49E5-63B0B82B3E9B}" dt="2021-01-19T22:32:51.184" v="333"/>
          <ac:cxnSpMkLst>
            <pc:docMk/>
            <pc:sldMk cId="937146576" sldId="317"/>
            <ac:cxnSpMk id="719" creationId="{2ADF351F-5088-4C9E-BCB0-6739B00A8CA6}"/>
          </ac:cxnSpMkLst>
        </pc:cxnChg>
        <pc:cxnChg chg="mod">
          <ac:chgData name="Alexander Wozny" userId="S::asw17b@my.fsu.edu::4c0d8a3d-84dd-489d-b7c6-08f42d81dc5a" providerId="AD" clId="Web-{A9A144BF-65F7-EFE6-49E5-63B0B82B3E9B}" dt="2021-01-19T22:32:58.888" v="336"/>
          <ac:cxnSpMkLst>
            <pc:docMk/>
            <pc:sldMk cId="937146576" sldId="317"/>
            <ac:cxnSpMk id="725" creationId="{25293615-D5BF-470D-9684-85B3899FCC2E}"/>
          </ac:cxnSpMkLst>
        </pc:cxnChg>
        <pc:cxnChg chg="mod">
          <ac:chgData name="Alexander Wozny" userId="S::asw17b@my.fsu.edu::4c0d8a3d-84dd-489d-b7c6-08f42d81dc5a" providerId="AD" clId="Web-{A9A144BF-65F7-EFE6-49E5-63B0B82B3E9B}" dt="2021-01-19T22:33:03.951" v="338"/>
          <ac:cxnSpMkLst>
            <pc:docMk/>
            <pc:sldMk cId="937146576" sldId="317"/>
            <ac:cxnSpMk id="731" creationId="{6E0A1F1F-C49A-4FF4-A4C7-5ACFB05CA544}"/>
          </ac:cxnSpMkLst>
        </pc:cxnChg>
        <pc:cxnChg chg="mod">
          <ac:chgData name="Alexander Wozny" userId="S::asw17b@my.fsu.edu::4c0d8a3d-84dd-489d-b7c6-08f42d81dc5a" providerId="AD" clId="Web-{A9A144BF-65F7-EFE6-49E5-63B0B82B3E9B}" dt="2021-01-19T22:33:07.576" v="340"/>
          <ac:cxnSpMkLst>
            <pc:docMk/>
            <pc:sldMk cId="937146576" sldId="317"/>
            <ac:cxnSpMk id="737" creationId="{3A4661D2-A6D2-41DC-AA96-3F88A7343E74}"/>
          </ac:cxnSpMkLst>
        </pc:cxnChg>
        <pc:cxnChg chg="mod">
          <ac:chgData name="Alexander Wozny" userId="S::asw17b@my.fsu.edu::4c0d8a3d-84dd-489d-b7c6-08f42d81dc5a" providerId="AD" clId="Web-{A9A144BF-65F7-EFE6-49E5-63B0B82B3E9B}" dt="2021-01-19T22:33:10.842" v="342"/>
          <ac:cxnSpMkLst>
            <pc:docMk/>
            <pc:sldMk cId="937146576" sldId="317"/>
            <ac:cxnSpMk id="743" creationId="{1504BE61-550F-4C0F-B3F3-2DAB0D766E73}"/>
          </ac:cxnSpMkLst>
        </pc:cxnChg>
        <pc:cxnChg chg="mod">
          <ac:chgData name="Alexander Wozny" userId="S::asw17b@my.fsu.edu::4c0d8a3d-84dd-489d-b7c6-08f42d81dc5a" providerId="AD" clId="Web-{A9A144BF-65F7-EFE6-49E5-63B0B82B3E9B}" dt="2021-01-19T22:33:14.733" v="344"/>
          <ac:cxnSpMkLst>
            <pc:docMk/>
            <pc:sldMk cId="937146576" sldId="317"/>
            <ac:cxnSpMk id="749" creationId="{50BD1604-EA8A-4448-AD54-692000DD51AF}"/>
          </ac:cxnSpMkLst>
        </pc:cxnChg>
        <pc:cxnChg chg="mod">
          <ac:chgData name="Alexander Wozny" userId="S::asw17b@my.fsu.edu::4c0d8a3d-84dd-489d-b7c6-08f42d81dc5a" providerId="AD" clId="Web-{A9A144BF-65F7-EFE6-49E5-63B0B82B3E9B}" dt="2021-01-19T22:33:26.999" v="347"/>
          <ac:cxnSpMkLst>
            <pc:docMk/>
            <pc:sldMk cId="937146576" sldId="317"/>
            <ac:cxnSpMk id="755" creationId="{907D7662-F435-4EFC-BF46-E7B813818ABE}"/>
          </ac:cxnSpMkLst>
        </pc:cxnChg>
        <pc:cxnChg chg="mod">
          <ac:chgData name="Alexander Wozny" userId="S::asw17b@my.fsu.edu::4c0d8a3d-84dd-489d-b7c6-08f42d81dc5a" providerId="AD" clId="Web-{A9A144BF-65F7-EFE6-49E5-63B0B82B3E9B}" dt="2021-01-19T22:33:30.452" v="350"/>
          <ac:cxnSpMkLst>
            <pc:docMk/>
            <pc:sldMk cId="937146576" sldId="317"/>
            <ac:cxnSpMk id="761" creationId="{8D68724F-4DAC-44F4-80B0-DE778852D4CA}"/>
          </ac:cxnSpMkLst>
        </pc:cxnChg>
        <pc:cxnChg chg="mod">
          <ac:chgData name="Alexander Wozny" userId="S::asw17b@my.fsu.edu::4c0d8a3d-84dd-489d-b7c6-08f42d81dc5a" providerId="AD" clId="Web-{A9A144BF-65F7-EFE6-49E5-63B0B82B3E9B}" dt="2021-01-19T22:33:33.921" v="352"/>
          <ac:cxnSpMkLst>
            <pc:docMk/>
            <pc:sldMk cId="937146576" sldId="317"/>
            <ac:cxnSpMk id="767" creationId="{06C1CF79-A557-44FB-846A-2E8BE259FAA5}"/>
          </ac:cxnSpMkLst>
        </pc:cxnChg>
        <pc:cxnChg chg="mod">
          <ac:chgData name="Alexander Wozny" userId="S::asw17b@my.fsu.edu::4c0d8a3d-84dd-489d-b7c6-08f42d81dc5a" providerId="AD" clId="Web-{A9A144BF-65F7-EFE6-49E5-63B0B82B3E9B}" dt="2021-01-19T22:33:38.234" v="355"/>
          <ac:cxnSpMkLst>
            <pc:docMk/>
            <pc:sldMk cId="937146576" sldId="317"/>
            <ac:cxnSpMk id="773" creationId="{8C8F4A5F-F4D8-4139-9FF4-3267FF45282A}"/>
          </ac:cxnSpMkLst>
        </pc:cxnChg>
      </pc:sldChg>
    </pc:docChg>
  </pc:docChgLst>
  <pc:docChgLst>
    <pc:chgData name="Peter Watson" userId="S::phw17@my.fsu.edu::d9a48605-839d-415b-9f19-0ab819bd22a8" providerId="AD" clId="Web-{8BC6EC2A-50CD-9754-3A18-25E16084DA0A}"/>
    <pc:docChg chg="modSld">
      <pc:chgData name="Peter Watson" userId="S::phw17@my.fsu.edu::d9a48605-839d-415b-9f19-0ab819bd22a8" providerId="AD" clId="Web-{8BC6EC2A-50CD-9754-3A18-25E16084DA0A}" dt="2021-01-19T22:15:13.114" v="1" actId="20577"/>
      <pc:docMkLst>
        <pc:docMk/>
      </pc:docMkLst>
      <pc:sldChg chg="delSp modSp">
        <pc:chgData name="Peter Watson" userId="S::phw17@my.fsu.edu::d9a48605-839d-415b-9f19-0ab819bd22a8" providerId="AD" clId="Web-{8BC6EC2A-50CD-9754-3A18-25E16084DA0A}" dt="2021-01-19T22:15:13.114" v="1" actId="20577"/>
        <pc:sldMkLst>
          <pc:docMk/>
          <pc:sldMk cId="3499270725" sldId="319"/>
        </pc:sldMkLst>
        <pc:spChg chg="mod">
          <ac:chgData name="Peter Watson" userId="S::phw17@my.fsu.edu::d9a48605-839d-415b-9f19-0ab819bd22a8" providerId="AD" clId="Web-{8BC6EC2A-50CD-9754-3A18-25E16084DA0A}" dt="2021-01-19T22:15:13.114" v="1" actId="20577"/>
          <ac:spMkLst>
            <pc:docMk/>
            <pc:sldMk cId="3499270725" sldId="319"/>
            <ac:spMk id="2" creationId="{C43084FC-27AC-4154-8B91-AD2912B9DAAC}"/>
          </ac:spMkLst>
        </pc:spChg>
        <pc:cxnChg chg="del mod">
          <ac:chgData name="Peter Watson" userId="S::phw17@my.fsu.edu::d9a48605-839d-415b-9f19-0ab819bd22a8" providerId="AD" clId="Web-{8BC6EC2A-50CD-9754-3A18-25E16084DA0A}" dt="2021-01-19T22:15:09.755" v="0"/>
          <ac:cxnSpMkLst>
            <pc:docMk/>
            <pc:sldMk cId="3499270725" sldId="319"/>
            <ac:cxnSpMk id="19" creationId="{00000000-0000-0000-0000-000000000000}"/>
          </ac:cxnSpMkLst>
        </pc:cxnChg>
      </pc:sldChg>
    </pc:docChg>
  </pc:docChgLst>
  <pc:docChgLst>
    <pc:chgData name="Peter Watson" userId="S::phw17@my.fsu.edu::d9a48605-839d-415b-9f19-0ab819bd22a8" providerId="AD" clId="Web-{430A08F6-269C-0699-BE03-54F50B518386}"/>
    <pc:docChg chg="addSld delSld modSld addMainMaster">
      <pc:chgData name="Peter Watson" userId="S::phw17@my.fsu.edu::d9a48605-839d-415b-9f19-0ab819bd22a8" providerId="AD" clId="Web-{430A08F6-269C-0699-BE03-54F50B518386}" dt="2021-01-19T15:44:33.046" v="55" actId="1076"/>
      <pc:docMkLst>
        <pc:docMk/>
      </pc:docMkLst>
      <pc:sldChg chg="del">
        <pc:chgData name="Peter Watson" userId="S::phw17@my.fsu.edu::d9a48605-839d-415b-9f19-0ab819bd22a8" providerId="AD" clId="Web-{430A08F6-269C-0699-BE03-54F50B518386}" dt="2021-01-19T15:35:51.252" v="1"/>
        <pc:sldMkLst>
          <pc:docMk/>
          <pc:sldMk cId="109857222" sldId="256"/>
        </pc:sldMkLst>
      </pc:sldChg>
      <pc:sldChg chg="modSp add">
        <pc:chgData name="Peter Watson" userId="S::phw17@my.fsu.edu::d9a48605-839d-415b-9f19-0ab819bd22a8" providerId="AD" clId="Web-{430A08F6-269C-0699-BE03-54F50B518386}" dt="2021-01-19T15:40:26.853" v="13" actId="20577"/>
        <pc:sldMkLst>
          <pc:docMk/>
          <pc:sldMk cId="2253429798" sldId="257"/>
        </pc:sldMkLst>
        <pc:spChg chg="mod">
          <ac:chgData name="Peter Watson" userId="S::phw17@my.fsu.edu::d9a48605-839d-415b-9f19-0ab819bd22a8" providerId="AD" clId="Web-{430A08F6-269C-0699-BE03-54F50B518386}" dt="2021-01-19T15:40:26.853" v="13" actId="20577"/>
          <ac:spMkLst>
            <pc:docMk/>
            <pc:sldMk cId="2253429798" sldId="257"/>
            <ac:spMk id="7" creationId="{394678A9-2B2A-45AC-9948-EB42D26DB64E}"/>
          </ac:spMkLst>
        </pc:spChg>
      </pc:sldChg>
      <pc:sldChg chg="addSp delSp modSp new del">
        <pc:chgData name="Peter Watson" userId="S::phw17@my.fsu.edu::d9a48605-839d-415b-9f19-0ab819bd22a8" providerId="AD" clId="Web-{430A08F6-269C-0699-BE03-54F50B518386}" dt="2021-01-19T15:40:15.024" v="11"/>
        <pc:sldMkLst>
          <pc:docMk/>
          <pc:sldMk cId="3577933709" sldId="258"/>
        </pc:sldMkLst>
        <pc:picChg chg="add del mod">
          <ac:chgData name="Peter Watson" userId="S::phw17@my.fsu.edu::d9a48605-839d-415b-9f19-0ab819bd22a8" providerId="AD" clId="Web-{430A08F6-269C-0699-BE03-54F50B518386}" dt="2021-01-19T15:38:48.616" v="5"/>
          <ac:picMkLst>
            <pc:docMk/>
            <pc:sldMk cId="3577933709" sldId="258"/>
            <ac:picMk id="5" creationId="{416CAEB6-5E16-4563-9F03-2EE613888E34}"/>
          </ac:picMkLst>
        </pc:picChg>
        <pc:picChg chg="add del mod">
          <ac:chgData name="Peter Watson" userId="S::phw17@my.fsu.edu::d9a48605-839d-415b-9f19-0ab819bd22a8" providerId="AD" clId="Web-{430A08F6-269C-0699-BE03-54F50B518386}" dt="2021-01-19T15:39:09.054" v="7"/>
          <ac:picMkLst>
            <pc:docMk/>
            <pc:sldMk cId="3577933709" sldId="258"/>
            <ac:picMk id="6" creationId="{99D24007-EB81-4514-9B6A-16F7A61F3E00}"/>
          </ac:picMkLst>
        </pc:picChg>
      </pc:sldChg>
      <pc:sldChg chg="addSp delSp modSp add">
        <pc:chgData name="Peter Watson" userId="S::phw17@my.fsu.edu::d9a48605-839d-415b-9f19-0ab819bd22a8" providerId="AD" clId="Web-{430A08F6-269C-0699-BE03-54F50B518386}" dt="2021-01-19T15:44:33.046" v="55" actId="1076"/>
        <pc:sldMkLst>
          <pc:docMk/>
          <pc:sldMk cId="4023337367" sldId="259"/>
        </pc:sldMkLst>
        <pc:spChg chg="mod">
          <ac:chgData name="Peter Watson" userId="S::phw17@my.fsu.edu::d9a48605-839d-415b-9f19-0ab819bd22a8" providerId="AD" clId="Web-{430A08F6-269C-0699-BE03-54F50B518386}" dt="2021-01-19T15:41:27.542" v="31" actId="1076"/>
          <ac:spMkLst>
            <pc:docMk/>
            <pc:sldMk cId="4023337367" sldId="259"/>
            <ac:spMk id="4" creationId="{6682872F-E779-40DF-A9FE-931E68EF64AE}"/>
          </ac:spMkLst>
        </pc:spChg>
        <pc:spChg chg="mod">
          <ac:chgData name="Peter Watson" userId="S::phw17@my.fsu.edu::d9a48605-839d-415b-9f19-0ab819bd22a8" providerId="AD" clId="Web-{430A08F6-269C-0699-BE03-54F50B518386}" dt="2021-01-19T15:44:33" v="52" actId="1076"/>
          <ac:spMkLst>
            <pc:docMk/>
            <pc:sldMk cId="4023337367" sldId="259"/>
            <ac:spMk id="6" creationId="{9AAF85A0-5D71-42B9-A504-80F39E834CB5}"/>
          </ac:spMkLst>
        </pc:spChg>
        <pc:spChg chg="add del mod">
          <ac:chgData name="Peter Watson" userId="S::phw17@my.fsu.edu::d9a48605-839d-415b-9f19-0ab819bd22a8" providerId="AD" clId="Web-{430A08F6-269C-0699-BE03-54F50B518386}" dt="2021-01-19T15:40:51.885" v="20"/>
          <ac:spMkLst>
            <pc:docMk/>
            <pc:sldMk cId="4023337367" sldId="259"/>
            <ac:spMk id="9" creationId="{592D950B-CB0A-4585-AED8-9637BDFAC962}"/>
          </ac:spMkLst>
        </pc:spChg>
        <pc:spChg chg="mod">
          <ac:chgData name="Peter Watson" userId="S::phw17@my.fsu.edu::d9a48605-839d-415b-9f19-0ab819bd22a8" providerId="AD" clId="Web-{430A08F6-269C-0699-BE03-54F50B518386}" dt="2021-01-19T15:44:32.859" v="44" actId="1076"/>
          <ac:spMkLst>
            <pc:docMk/>
            <pc:sldMk cId="4023337367" sldId="259"/>
            <ac:spMk id="10" creationId="{00000000-0000-0000-0000-000000000000}"/>
          </ac:spMkLst>
        </pc:spChg>
        <pc:spChg chg="mod">
          <ac:chgData name="Peter Watson" userId="S::phw17@my.fsu.edu::d9a48605-839d-415b-9f19-0ab819bd22a8" providerId="AD" clId="Web-{430A08F6-269C-0699-BE03-54F50B518386}" dt="2021-01-19T15:44:32.828" v="42" actId="1076"/>
          <ac:spMkLst>
            <pc:docMk/>
            <pc:sldMk cId="4023337367" sldId="259"/>
            <ac:spMk id="11" creationId="{00000000-0000-0000-0000-000000000000}"/>
          </ac:spMkLst>
        </pc:spChg>
        <pc:spChg chg="add del mod">
          <ac:chgData name="Peter Watson" userId="S::phw17@my.fsu.edu::d9a48605-839d-415b-9f19-0ab819bd22a8" providerId="AD" clId="Web-{430A08F6-269C-0699-BE03-54F50B518386}" dt="2021-01-19T15:41:12.823" v="25"/>
          <ac:spMkLst>
            <pc:docMk/>
            <pc:sldMk cId="4023337367" sldId="259"/>
            <ac:spMk id="16" creationId="{24E29F29-BA75-48CA-848A-A77C34764700}"/>
          </ac:spMkLst>
        </pc:spChg>
        <pc:spChg chg="del">
          <ac:chgData name="Peter Watson" userId="S::phw17@my.fsu.edu::d9a48605-839d-415b-9f19-0ab819bd22a8" providerId="AD" clId="Web-{430A08F6-269C-0699-BE03-54F50B518386}" dt="2021-01-19T15:40:46.744" v="19"/>
          <ac:spMkLst>
            <pc:docMk/>
            <pc:sldMk cId="4023337367" sldId="259"/>
            <ac:spMk id="17" creationId="{16A4D366-03B6-44FA-883E-5150EE938A53}"/>
          </ac:spMkLst>
        </pc:spChg>
        <pc:spChg chg="mod">
          <ac:chgData name="Peter Watson" userId="S::phw17@my.fsu.edu::d9a48605-839d-415b-9f19-0ab819bd22a8" providerId="AD" clId="Web-{430A08F6-269C-0699-BE03-54F50B518386}" dt="2021-01-19T15:44:32.890" v="46" actId="1076"/>
          <ac:spMkLst>
            <pc:docMk/>
            <pc:sldMk cId="4023337367" sldId="259"/>
            <ac:spMk id="18" creationId="{D1F114D0-5AE6-4123-BFEC-9D49D8BC32B3}"/>
          </ac:spMkLst>
        </pc:spChg>
        <pc:spChg chg="mod">
          <ac:chgData name="Peter Watson" userId="S::phw17@my.fsu.edu::d9a48605-839d-415b-9f19-0ab819bd22a8" providerId="AD" clId="Web-{430A08F6-269C-0699-BE03-54F50B518386}" dt="2021-01-19T15:44:33" v="53" actId="1076"/>
          <ac:spMkLst>
            <pc:docMk/>
            <pc:sldMk cId="4023337367" sldId="259"/>
            <ac:spMk id="19" creationId="{BF86E7CD-762E-4279-BCA0-F1C1BB7076D5}"/>
          </ac:spMkLst>
        </pc:spChg>
        <pc:spChg chg="mod">
          <ac:chgData name="Peter Watson" userId="S::phw17@my.fsu.edu::d9a48605-839d-415b-9f19-0ab819bd22a8" providerId="AD" clId="Web-{430A08F6-269C-0699-BE03-54F50B518386}" dt="2021-01-19T15:44:32.968" v="50" actId="1076"/>
          <ac:spMkLst>
            <pc:docMk/>
            <pc:sldMk cId="4023337367" sldId="259"/>
            <ac:spMk id="20" creationId="{1CA93111-6EC7-4E13-B127-6C1F265E9FAB}"/>
          </ac:spMkLst>
        </pc:spChg>
        <pc:spChg chg="mod">
          <ac:chgData name="Peter Watson" userId="S::phw17@my.fsu.edu::d9a48605-839d-415b-9f19-0ab819bd22a8" providerId="AD" clId="Web-{430A08F6-269C-0699-BE03-54F50B518386}" dt="2021-01-19T15:44:32.984" v="51" actId="1076"/>
          <ac:spMkLst>
            <pc:docMk/>
            <pc:sldMk cId="4023337367" sldId="259"/>
            <ac:spMk id="24" creationId="{E39B7157-DCD8-4A3B-AA55-A93A8F087CDC}"/>
          </ac:spMkLst>
        </pc:spChg>
        <pc:spChg chg="del mod">
          <ac:chgData name="Peter Watson" userId="S::phw17@my.fsu.edu::d9a48605-839d-415b-9f19-0ab819bd22a8" providerId="AD" clId="Web-{430A08F6-269C-0699-BE03-54F50B518386}" dt="2021-01-19T15:40:46.744" v="18"/>
          <ac:spMkLst>
            <pc:docMk/>
            <pc:sldMk cId="4023337367" sldId="259"/>
            <ac:spMk id="25" creationId="{A7FC4E43-18AB-4AA2-B641-DF6AA79A88BB}"/>
          </ac:spMkLst>
        </pc:spChg>
        <pc:spChg chg="mod">
          <ac:chgData name="Peter Watson" userId="S::phw17@my.fsu.edu::d9a48605-839d-415b-9f19-0ab819bd22a8" providerId="AD" clId="Web-{430A08F6-269C-0699-BE03-54F50B518386}" dt="2021-01-19T15:44:32.890" v="47" actId="1076"/>
          <ac:spMkLst>
            <pc:docMk/>
            <pc:sldMk cId="4023337367" sldId="259"/>
            <ac:spMk id="26" creationId="{4111683C-7F19-46BD-884B-74D412ED6B85}"/>
          </ac:spMkLst>
        </pc:spChg>
        <pc:spChg chg="mod">
          <ac:chgData name="Peter Watson" userId="S::phw17@my.fsu.edu::d9a48605-839d-415b-9f19-0ab819bd22a8" providerId="AD" clId="Web-{430A08F6-269C-0699-BE03-54F50B518386}" dt="2021-01-19T15:44:33.015" v="54" actId="1076"/>
          <ac:spMkLst>
            <pc:docMk/>
            <pc:sldMk cId="4023337367" sldId="259"/>
            <ac:spMk id="30" creationId="{C737A813-6BF1-4EE4-9A49-3F456D5D4C35}"/>
          </ac:spMkLst>
        </pc:spChg>
        <pc:spChg chg="del">
          <ac:chgData name="Peter Watson" userId="S::phw17@my.fsu.edu::d9a48605-839d-415b-9f19-0ab819bd22a8" providerId="AD" clId="Web-{430A08F6-269C-0699-BE03-54F50B518386}" dt="2021-01-19T15:40:36.931" v="14"/>
          <ac:spMkLst>
            <pc:docMk/>
            <pc:sldMk cId="4023337367" sldId="259"/>
            <ac:spMk id="32" creationId="{9AAF85A0-5D71-42B9-A504-80F39E834CB5}"/>
          </ac:spMkLst>
        </pc:spChg>
        <pc:spChg chg="mod">
          <ac:chgData name="Peter Watson" userId="S::phw17@my.fsu.edu::d9a48605-839d-415b-9f19-0ab819bd22a8" providerId="AD" clId="Web-{430A08F6-269C-0699-BE03-54F50B518386}" dt="2021-01-19T15:44:32.875" v="45" actId="1076"/>
          <ac:spMkLst>
            <pc:docMk/>
            <pc:sldMk cId="4023337367" sldId="259"/>
            <ac:spMk id="34" creationId="{9AAF85A0-5D71-42B9-A504-80F39E834CB5}"/>
          </ac:spMkLst>
        </pc:spChg>
        <pc:grpChg chg="mod">
          <ac:chgData name="Peter Watson" userId="S::phw17@my.fsu.edu::d9a48605-839d-415b-9f19-0ab819bd22a8" providerId="AD" clId="Web-{430A08F6-269C-0699-BE03-54F50B518386}" dt="2021-01-19T15:44:33.046" v="55" actId="1076"/>
          <ac:grpSpMkLst>
            <pc:docMk/>
            <pc:sldMk cId="4023337367" sldId="259"/>
            <ac:grpSpMk id="14" creationId="{00000000-0000-0000-0000-000000000000}"/>
          </ac:grpSpMkLst>
        </pc:grpChg>
        <pc:grpChg chg="mod">
          <ac:chgData name="Peter Watson" userId="S::phw17@my.fsu.edu::d9a48605-839d-415b-9f19-0ab819bd22a8" providerId="AD" clId="Web-{430A08F6-269C-0699-BE03-54F50B518386}" dt="2021-01-19T15:44:32.937" v="48" actId="1076"/>
          <ac:grpSpMkLst>
            <pc:docMk/>
            <pc:sldMk cId="4023337367" sldId="259"/>
            <ac:grpSpMk id="15" creationId="{00000000-0000-0000-0000-000000000000}"/>
          </ac:grpSpMkLst>
        </pc:grpChg>
        <pc:picChg chg="del">
          <ac:chgData name="Peter Watson" userId="S::phw17@my.fsu.edu::d9a48605-839d-415b-9f19-0ab819bd22a8" providerId="AD" clId="Web-{430A08F6-269C-0699-BE03-54F50B518386}" dt="2021-01-19T15:40:43.400" v="17"/>
          <ac:picMkLst>
            <pc:docMk/>
            <pc:sldMk cId="4023337367" sldId="259"/>
            <ac:picMk id="7" creationId="{97C49F04-A99E-4CF2-B2E0-4B544D089836}"/>
          </ac:picMkLst>
        </pc:picChg>
        <pc:picChg chg="mod">
          <ac:chgData name="Peter Watson" userId="S::phw17@my.fsu.edu::d9a48605-839d-415b-9f19-0ab819bd22a8" providerId="AD" clId="Web-{430A08F6-269C-0699-BE03-54F50B518386}" dt="2021-01-19T15:44:32.859" v="43" actId="1076"/>
          <ac:picMkLst>
            <pc:docMk/>
            <pc:sldMk cId="4023337367" sldId="259"/>
            <ac:picMk id="13" creationId="{F27C222B-0439-4A4F-9A8E-17D2FD0C7D7C}"/>
          </ac:picMkLst>
        </pc:picChg>
        <pc:picChg chg="mod">
          <ac:chgData name="Peter Watson" userId="S::phw17@my.fsu.edu::d9a48605-839d-415b-9f19-0ab819bd22a8" providerId="AD" clId="Web-{430A08F6-269C-0699-BE03-54F50B518386}" dt="2021-01-19T15:44:32.953" v="49" actId="1076"/>
          <ac:picMkLst>
            <pc:docMk/>
            <pc:sldMk cId="4023337367" sldId="259"/>
            <ac:picMk id="35" creationId="{C4A9A178-B8C0-4B80-86DC-9DFCCC493D03}"/>
          </ac:picMkLst>
        </pc:picChg>
      </pc:sldChg>
      <pc:sldChg chg="add">
        <pc:chgData name="Peter Watson" userId="S::phw17@my.fsu.edu::d9a48605-839d-415b-9f19-0ab819bd22a8" providerId="AD" clId="Web-{430A08F6-269C-0699-BE03-54F50B518386}" dt="2021-01-19T15:40:03.509" v="9"/>
        <pc:sldMkLst>
          <pc:docMk/>
          <pc:sldMk cId="1219263481" sldId="260"/>
        </pc:sldMkLst>
      </pc:sldChg>
      <pc:sldChg chg="add">
        <pc:chgData name="Peter Watson" userId="S::phw17@my.fsu.edu::d9a48605-839d-415b-9f19-0ab819bd22a8" providerId="AD" clId="Web-{430A08F6-269C-0699-BE03-54F50B518386}" dt="2021-01-19T15:40:12.556" v="10"/>
        <pc:sldMkLst>
          <pc:docMk/>
          <pc:sldMk cId="3871282244" sldId="261"/>
        </pc:sldMkLst>
      </pc:sldChg>
      <pc:sldMasterChg chg="add addSldLayout">
        <pc:chgData name="Peter Watson" userId="S::phw17@my.fsu.edu::d9a48605-839d-415b-9f19-0ab819bd22a8" providerId="AD" clId="Web-{430A08F6-269C-0699-BE03-54F50B518386}" dt="2021-01-19T15:35:46.861" v="0"/>
        <pc:sldMasterMkLst>
          <pc:docMk/>
          <pc:sldMasterMk cId="1537766050" sldId="2147483672"/>
        </pc:sldMasterMkLst>
        <pc:sldLayoutChg chg="add">
          <pc:chgData name="Peter Watson" userId="S::phw17@my.fsu.edu::d9a48605-839d-415b-9f19-0ab819bd22a8" providerId="AD" clId="Web-{430A08F6-269C-0699-BE03-54F50B518386}" dt="2021-01-19T15:35:46.861" v="0"/>
          <pc:sldLayoutMkLst>
            <pc:docMk/>
            <pc:sldMasterMk cId="1537766050" sldId="2147483672"/>
            <pc:sldLayoutMk cId="1991137209" sldId="2147483673"/>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1357420525" sldId="2147483674"/>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3491635719" sldId="2147483675"/>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424181486" sldId="2147483676"/>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3270130651" sldId="2147483677"/>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4022150714" sldId="2147483678"/>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2266253122" sldId="2147483679"/>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2375492233" sldId="2147483680"/>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1451065116" sldId="2147483681"/>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1742215858" sldId="2147483682"/>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577363300" sldId="2147483683"/>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800388197" sldId="2147483684"/>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1372211227" sldId="2147483685"/>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3402955978" sldId="2147483686"/>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1317546588" sldId="2147483687"/>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948454138" sldId="2147483688"/>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3280542543" sldId="2147483689"/>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3720950690" sldId="2147483690"/>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292603875" sldId="2147483691"/>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1814726047" sldId="2147483692"/>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283961915" sldId="2147483693"/>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360502129" sldId="2147483694"/>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4143942916" sldId="2147483695"/>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2921985102" sldId="2147483696"/>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1285322421" sldId="2147483697"/>
          </pc:sldLayoutMkLst>
        </pc:sldLayoutChg>
        <pc:sldLayoutChg chg="add">
          <pc:chgData name="Peter Watson" userId="S::phw17@my.fsu.edu::d9a48605-839d-415b-9f19-0ab819bd22a8" providerId="AD" clId="Web-{430A08F6-269C-0699-BE03-54F50B518386}" dt="2021-01-19T15:35:46.861" v="0"/>
          <pc:sldLayoutMkLst>
            <pc:docMk/>
            <pc:sldMasterMk cId="1537766050" sldId="2147483672"/>
            <pc:sldLayoutMk cId="3804214212" sldId="2147483698"/>
          </pc:sldLayoutMkLst>
        </pc:sldLayoutChg>
      </pc:sldMasterChg>
    </pc:docChg>
  </pc:docChgLst>
  <pc:docChgLst>
    <pc:chgData name="Alexander Wozny" userId="S::asw17b@my.fsu.edu::4c0d8a3d-84dd-489d-b7c6-08f42d81dc5a" providerId="AD" clId="Web-{44899802-20FF-6412-C444-835458F1C5A4}"/>
    <pc:docChg chg="addSld modSld">
      <pc:chgData name="Alexander Wozny" userId="S::asw17b@my.fsu.edu::4c0d8a3d-84dd-489d-b7c6-08f42d81dc5a" providerId="AD" clId="Web-{44899802-20FF-6412-C444-835458F1C5A4}" dt="2021-01-20T18:52:24.054" v="106"/>
      <pc:docMkLst>
        <pc:docMk/>
      </pc:docMkLst>
      <pc:sldChg chg="modSp">
        <pc:chgData name="Alexander Wozny" userId="S::asw17b@my.fsu.edu::4c0d8a3d-84dd-489d-b7c6-08f42d81dc5a" providerId="AD" clId="Web-{44899802-20FF-6412-C444-835458F1C5A4}" dt="2021-01-20T18:25:42.847" v="3" actId="1076"/>
        <pc:sldMkLst>
          <pc:docMk/>
          <pc:sldMk cId="4023337367" sldId="259"/>
        </pc:sldMkLst>
        <pc:spChg chg="mod">
          <ac:chgData name="Alexander Wozny" userId="S::asw17b@my.fsu.edu::4c0d8a3d-84dd-489d-b7c6-08f42d81dc5a" providerId="AD" clId="Web-{44899802-20FF-6412-C444-835458F1C5A4}" dt="2021-01-20T18:25:42.847" v="3" actId="1076"/>
          <ac:spMkLst>
            <pc:docMk/>
            <pc:sldMk cId="4023337367" sldId="259"/>
            <ac:spMk id="6" creationId="{9AAF85A0-5D71-42B9-A504-80F39E834CB5}"/>
          </ac:spMkLst>
        </pc:spChg>
        <pc:spChg chg="mod">
          <ac:chgData name="Alexander Wozny" userId="S::asw17b@my.fsu.edu::4c0d8a3d-84dd-489d-b7c6-08f42d81dc5a" providerId="AD" clId="Web-{44899802-20FF-6412-C444-835458F1C5A4}" dt="2021-01-20T18:25:42.816" v="1" actId="1076"/>
          <ac:spMkLst>
            <pc:docMk/>
            <pc:sldMk cId="4023337367" sldId="259"/>
            <ac:spMk id="20" creationId="{1CA93111-6EC7-4E13-B127-6C1F265E9FAB}"/>
          </ac:spMkLst>
        </pc:spChg>
        <pc:spChg chg="mod">
          <ac:chgData name="Alexander Wozny" userId="S::asw17b@my.fsu.edu::4c0d8a3d-84dd-489d-b7c6-08f42d81dc5a" providerId="AD" clId="Web-{44899802-20FF-6412-C444-835458F1C5A4}" dt="2021-01-20T18:25:42.832" v="2" actId="1076"/>
          <ac:spMkLst>
            <pc:docMk/>
            <pc:sldMk cId="4023337367" sldId="259"/>
            <ac:spMk id="24" creationId="{E39B7157-DCD8-4A3B-AA55-A93A8F087CDC}"/>
          </ac:spMkLst>
        </pc:spChg>
        <pc:picChg chg="mod">
          <ac:chgData name="Alexander Wozny" userId="S::asw17b@my.fsu.edu::4c0d8a3d-84dd-489d-b7c6-08f42d81dc5a" providerId="AD" clId="Web-{44899802-20FF-6412-C444-835458F1C5A4}" dt="2021-01-20T18:25:42.816" v="0" actId="1076"/>
          <ac:picMkLst>
            <pc:docMk/>
            <pc:sldMk cId="4023337367" sldId="259"/>
            <ac:picMk id="35" creationId="{C4A9A178-B8C0-4B80-86DC-9DFCCC493D03}"/>
          </ac:picMkLst>
        </pc:picChg>
      </pc:sldChg>
      <pc:sldChg chg="addSp delSp modSp">
        <pc:chgData name="Alexander Wozny" userId="S::asw17b@my.fsu.edu::4c0d8a3d-84dd-489d-b7c6-08f42d81dc5a" providerId="AD" clId="Web-{44899802-20FF-6412-C444-835458F1C5A4}" dt="2021-01-20T18:30:07.981" v="23" actId="1076"/>
        <pc:sldMkLst>
          <pc:docMk/>
          <pc:sldMk cId="2347618090" sldId="303"/>
        </pc:sldMkLst>
        <pc:picChg chg="add mod">
          <ac:chgData name="Alexander Wozny" userId="S::asw17b@my.fsu.edu::4c0d8a3d-84dd-489d-b7c6-08f42d81dc5a" providerId="AD" clId="Web-{44899802-20FF-6412-C444-835458F1C5A4}" dt="2021-01-20T18:30:07.981" v="23" actId="1076"/>
          <ac:picMkLst>
            <pc:docMk/>
            <pc:sldMk cId="2347618090" sldId="303"/>
            <ac:picMk id="4" creationId="{1D3BD016-757C-43B9-BF85-32EC931058BA}"/>
          </ac:picMkLst>
        </pc:picChg>
        <pc:picChg chg="del mod">
          <ac:chgData name="Alexander Wozny" userId="S::asw17b@my.fsu.edu::4c0d8a3d-84dd-489d-b7c6-08f42d81dc5a" providerId="AD" clId="Web-{44899802-20FF-6412-C444-835458F1C5A4}" dt="2021-01-20T18:30:02.293" v="20"/>
          <ac:picMkLst>
            <pc:docMk/>
            <pc:sldMk cId="2347618090" sldId="303"/>
            <ac:picMk id="8" creationId="{F03B20C7-84EB-4114-ADAE-A51C8B16DCF0}"/>
          </ac:picMkLst>
        </pc:picChg>
      </pc:sldChg>
      <pc:sldChg chg="modSp">
        <pc:chgData name="Alexander Wozny" userId="S::asw17b@my.fsu.edu::4c0d8a3d-84dd-489d-b7c6-08f42d81dc5a" providerId="AD" clId="Web-{44899802-20FF-6412-C444-835458F1C5A4}" dt="2021-01-20T18:28:16.712" v="16" actId="20577"/>
        <pc:sldMkLst>
          <pc:docMk/>
          <pc:sldMk cId="1620012671" sldId="306"/>
        </pc:sldMkLst>
        <pc:spChg chg="mod">
          <ac:chgData name="Alexander Wozny" userId="S::asw17b@my.fsu.edu::4c0d8a3d-84dd-489d-b7c6-08f42d81dc5a" providerId="AD" clId="Web-{44899802-20FF-6412-C444-835458F1C5A4}" dt="2021-01-20T18:28:16.712" v="16" actId="20577"/>
          <ac:spMkLst>
            <pc:docMk/>
            <pc:sldMk cId="1620012671" sldId="306"/>
            <ac:spMk id="3" creationId="{13AE93B6-D163-49EF-A5C7-F8AD8FE1A894}"/>
          </ac:spMkLst>
        </pc:spChg>
      </pc:sldChg>
      <pc:sldChg chg="modSp">
        <pc:chgData name="Alexander Wozny" userId="S::asw17b@my.fsu.edu::4c0d8a3d-84dd-489d-b7c6-08f42d81dc5a" providerId="AD" clId="Web-{44899802-20FF-6412-C444-835458F1C5A4}" dt="2021-01-20T18:42:56.958" v="81" actId="1076"/>
        <pc:sldMkLst>
          <pc:docMk/>
          <pc:sldMk cId="1503428821" sldId="315"/>
        </pc:sldMkLst>
        <pc:picChg chg="mod">
          <ac:chgData name="Alexander Wozny" userId="S::asw17b@my.fsu.edu::4c0d8a3d-84dd-489d-b7c6-08f42d81dc5a" providerId="AD" clId="Web-{44899802-20FF-6412-C444-835458F1C5A4}" dt="2021-01-20T18:42:56.958" v="81" actId="1076"/>
          <ac:picMkLst>
            <pc:docMk/>
            <pc:sldMk cId="1503428821" sldId="315"/>
            <ac:picMk id="12" creationId="{CD9D6A90-91BB-4934-9A37-DC60096726E7}"/>
          </ac:picMkLst>
        </pc:picChg>
      </pc:sldChg>
      <pc:sldChg chg="modSp">
        <pc:chgData name="Alexander Wozny" userId="S::asw17b@my.fsu.edu::4c0d8a3d-84dd-489d-b7c6-08f42d81dc5a" providerId="AD" clId="Web-{44899802-20FF-6412-C444-835458F1C5A4}" dt="2021-01-20T18:41:02.470" v="72"/>
        <pc:sldMkLst>
          <pc:docMk/>
          <pc:sldMk cId="441893198" sldId="325"/>
        </pc:sldMkLst>
        <pc:graphicFrameChg chg="mod modGraphic">
          <ac:chgData name="Alexander Wozny" userId="S::asw17b@my.fsu.edu::4c0d8a3d-84dd-489d-b7c6-08f42d81dc5a" providerId="AD" clId="Web-{44899802-20FF-6412-C444-835458F1C5A4}" dt="2021-01-20T18:41:02.470" v="72"/>
          <ac:graphicFrameMkLst>
            <pc:docMk/>
            <pc:sldMk cId="441893198" sldId="325"/>
            <ac:graphicFrameMk id="3" creationId="{0688A616-D96A-47EB-A6C8-35C711677F82}"/>
          </ac:graphicFrameMkLst>
        </pc:graphicFrameChg>
      </pc:sldChg>
      <pc:sldChg chg="modSp">
        <pc:chgData name="Alexander Wozny" userId="S::asw17b@my.fsu.edu::4c0d8a3d-84dd-489d-b7c6-08f42d81dc5a" providerId="AD" clId="Web-{44899802-20FF-6412-C444-835458F1C5A4}" dt="2021-01-20T18:31:02.060" v="27" actId="1076"/>
        <pc:sldMkLst>
          <pc:docMk/>
          <pc:sldMk cId="927688247" sldId="327"/>
        </pc:sldMkLst>
        <pc:spChg chg="mod">
          <ac:chgData name="Alexander Wozny" userId="S::asw17b@my.fsu.edu::4c0d8a3d-84dd-489d-b7c6-08f42d81dc5a" providerId="AD" clId="Web-{44899802-20FF-6412-C444-835458F1C5A4}" dt="2021-01-20T18:31:02.060" v="27" actId="1076"/>
          <ac:spMkLst>
            <pc:docMk/>
            <pc:sldMk cId="927688247" sldId="327"/>
            <ac:spMk id="106" creationId="{9A86C125-030A-4B83-8330-9203D79A829F}"/>
          </ac:spMkLst>
        </pc:spChg>
        <pc:cxnChg chg="mod">
          <ac:chgData name="Alexander Wozny" userId="S::asw17b@my.fsu.edu::4c0d8a3d-84dd-489d-b7c6-08f42d81dc5a" providerId="AD" clId="Web-{44899802-20FF-6412-C444-835458F1C5A4}" dt="2021-01-20T18:30:48.607" v="24" actId="1076"/>
          <ac:cxnSpMkLst>
            <pc:docMk/>
            <pc:sldMk cId="927688247" sldId="327"/>
            <ac:cxnSpMk id="107" creationId="{7914205D-2714-4CA2-93DF-2F61F5CDF399}"/>
          </ac:cxnSpMkLst>
        </pc:cxnChg>
        <pc:cxnChg chg="mod">
          <ac:chgData name="Alexander Wozny" userId="S::asw17b@my.fsu.edu::4c0d8a3d-84dd-489d-b7c6-08f42d81dc5a" providerId="AD" clId="Web-{44899802-20FF-6412-C444-835458F1C5A4}" dt="2021-01-20T18:30:53.201" v="25" actId="1076"/>
          <ac:cxnSpMkLst>
            <pc:docMk/>
            <pc:sldMk cId="927688247" sldId="327"/>
            <ac:cxnSpMk id="110" creationId="{4EA474F1-EB59-46B1-B09B-725F5BD942FF}"/>
          </ac:cxnSpMkLst>
        </pc:cxnChg>
      </pc:sldChg>
      <pc:sldChg chg="delSp modSp add">
        <pc:chgData name="Alexander Wozny" userId="S::asw17b@my.fsu.edu::4c0d8a3d-84dd-489d-b7c6-08f42d81dc5a" providerId="AD" clId="Web-{44899802-20FF-6412-C444-835458F1C5A4}" dt="2021-01-20T18:37:36.651" v="52" actId="20577"/>
        <pc:sldMkLst>
          <pc:docMk/>
          <pc:sldMk cId="2137617802" sldId="334"/>
        </pc:sldMkLst>
        <pc:spChg chg="mod">
          <ac:chgData name="Alexander Wozny" userId="S::asw17b@my.fsu.edu::4c0d8a3d-84dd-489d-b7c6-08f42d81dc5a" providerId="AD" clId="Web-{44899802-20FF-6412-C444-835458F1C5A4}" dt="2021-01-20T18:37:36.651" v="52" actId="20577"/>
          <ac:spMkLst>
            <pc:docMk/>
            <pc:sldMk cId="2137617802" sldId="334"/>
            <ac:spMk id="8" creationId="{A18F8C25-E1C9-4000-899A-243C9E6B6B26}"/>
          </ac:spMkLst>
        </pc:spChg>
        <pc:spChg chg="del">
          <ac:chgData name="Alexander Wozny" userId="S::asw17b@my.fsu.edu::4c0d8a3d-84dd-489d-b7c6-08f42d81dc5a" providerId="AD" clId="Web-{44899802-20FF-6412-C444-835458F1C5A4}" dt="2021-01-20T18:36:12.633" v="30"/>
          <ac:spMkLst>
            <pc:docMk/>
            <pc:sldMk cId="2137617802" sldId="334"/>
            <ac:spMk id="11" creationId="{673BDB35-90C0-4BE8-9521-066B314E3821}"/>
          </ac:spMkLst>
        </pc:spChg>
        <pc:spChg chg="mod">
          <ac:chgData name="Alexander Wozny" userId="S::asw17b@my.fsu.edu::4c0d8a3d-84dd-489d-b7c6-08f42d81dc5a" providerId="AD" clId="Web-{44899802-20FF-6412-C444-835458F1C5A4}" dt="2021-01-20T18:36:49.290" v="46" actId="1076"/>
          <ac:spMkLst>
            <pc:docMk/>
            <pc:sldMk cId="2137617802" sldId="334"/>
            <ac:spMk id="12" creationId="{F35F16BD-0C9D-47A3-9ACF-B2059FC844A6}"/>
          </ac:spMkLst>
        </pc:spChg>
        <pc:spChg chg="mod">
          <ac:chgData name="Alexander Wozny" userId="S::asw17b@my.fsu.edu::4c0d8a3d-84dd-489d-b7c6-08f42d81dc5a" providerId="AD" clId="Web-{44899802-20FF-6412-C444-835458F1C5A4}" dt="2021-01-20T18:36:39.165" v="41" actId="20577"/>
          <ac:spMkLst>
            <pc:docMk/>
            <pc:sldMk cId="2137617802" sldId="334"/>
            <ac:spMk id="13" creationId="{35BE7438-CB2B-4577-B542-3EBE6E1EBB4B}"/>
          </ac:spMkLst>
        </pc:spChg>
        <pc:spChg chg="mod">
          <ac:chgData name="Alexander Wozny" userId="S::asw17b@my.fsu.edu::4c0d8a3d-84dd-489d-b7c6-08f42d81dc5a" providerId="AD" clId="Web-{44899802-20FF-6412-C444-835458F1C5A4}" dt="2021-01-20T18:36:34.774" v="37" actId="1076"/>
          <ac:spMkLst>
            <pc:docMk/>
            <pc:sldMk cId="2137617802" sldId="334"/>
            <ac:spMk id="17" creationId="{99B33B69-2CE7-475D-B776-8CB78ED6371C}"/>
          </ac:spMkLst>
        </pc:spChg>
        <pc:grpChg chg="mod">
          <ac:chgData name="Alexander Wozny" userId="S::asw17b@my.fsu.edu::4c0d8a3d-84dd-489d-b7c6-08f42d81dc5a" providerId="AD" clId="Web-{44899802-20FF-6412-C444-835458F1C5A4}" dt="2021-01-20T18:36:49.306" v="47" actId="1076"/>
          <ac:grpSpMkLst>
            <pc:docMk/>
            <pc:sldMk cId="2137617802" sldId="334"/>
            <ac:grpSpMk id="24" creationId="{E2A3BEE8-E596-4430-BFAD-9382DDD93EDB}"/>
          </ac:grpSpMkLst>
        </pc:grpChg>
        <pc:picChg chg="mod">
          <ac:chgData name="Alexander Wozny" userId="S::asw17b@my.fsu.edu::4c0d8a3d-84dd-489d-b7c6-08f42d81dc5a" providerId="AD" clId="Web-{44899802-20FF-6412-C444-835458F1C5A4}" dt="2021-01-20T18:36:32.461" v="35" actId="1076"/>
          <ac:picMkLst>
            <pc:docMk/>
            <pc:sldMk cId="2137617802" sldId="334"/>
            <ac:picMk id="2" creationId="{6668D917-DE04-4E4C-A6F9-7A4AB3490242}"/>
          </ac:picMkLst>
        </pc:picChg>
        <pc:picChg chg="mod">
          <ac:chgData name="Alexander Wozny" userId="S::asw17b@my.fsu.edu::4c0d8a3d-84dd-489d-b7c6-08f42d81dc5a" providerId="AD" clId="Web-{44899802-20FF-6412-C444-835458F1C5A4}" dt="2021-01-20T18:36:34.790" v="38" actId="1076"/>
          <ac:picMkLst>
            <pc:docMk/>
            <pc:sldMk cId="2137617802" sldId="334"/>
            <ac:picMk id="7" creationId="{C1E33DB7-8F83-4428-B245-C8F81F468259}"/>
          </ac:picMkLst>
        </pc:picChg>
        <pc:picChg chg="del">
          <ac:chgData name="Alexander Wozny" userId="S::asw17b@my.fsu.edu::4c0d8a3d-84dd-489d-b7c6-08f42d81dc5a" providerId="AD" clId="Web-{44899802-20FF-6412-C444-835458F1C5A4}" dt="2021-01-20T18:36:12.633" v="29"/>
          <ac:picMkLst>
            <pc:docMk/>
            <pc:sldMk cId="2137617802" sldId="334"/>
            <ac:picMk id="18" creationId="{D5612B96-AC65-4CE6-B0EE-D271B40201ED}"/>
          </ac:picMkLst>
        </pc:picChg>
      </pc:sldChg>
      <pc:sldChg chg="addSp modSp new mod addAnim modAnim modShow">
        <pc:chgData name="Alexander Wozny" userId="S::asw17b@my.fsu.edu::4c0d8a3d-84dd-489d-b7c6-08f42d81dc5a" providerId="AD" clId="Web-{44899802-20FF-6412-C444-835458F1C5A4}" dt="2021-01-20T18:52:21.163" v="105"/>
        <pc:sldMkLst>
          <pc:docMk/>
          <pc:sldMk cId="126064916" sldId="335"/>
        </pc:sldMkLst>
        <pc:spChg chg="mod">
          <ac:chgData name="Alexander Wozny" userId="S::asw17b@my.fsu.edu::4c0d8a3d-84dd-489d-b7c6-08f42d81dc5a" providerId="AD" clId="Web-{44899802-20FF-6412-C444-835458F1C5A4}" dt="2021-01-20T18:41:46.628" v="78" actId="20577"/>
          <ac:spMkLst>
            <pc:docMk/>
            <pc:sldMk cId="126064916" sldId="335"/>
            <ac:spMk id="2" creationId="{C43C4673-51DC-404C-A810-70CC3DB2C259}"/>
          </ac:spMkLst>
        </pc:spChg>
        <pc:spChg chg="mod">
          <ac:chgData name="Alexander Wozny" userId="S::asw17b@my.fsu.edu::4c0d8a3d-84dd-489d-b7c6-08f42d81dc5a" providerId="AD" clId="Web-{44899802-20FF-6412-C444-835458F1C5A4}" dt="2021-01-20T18:50:19.503" v="98" actId="20577"/>
          <ac:spMkLst>
            <pc:docMk/>
            <pc:sldMk cId="126064916" sldId="335"/>
            <ac:spMk id="3" creationId="{C744C62A-7945-4275-8F6D-C387F1A88DE2}"/>
          </ac:spMkLst>
        </pc:spChg>
        <pc:grpChg chg="add mod">
          <ac:chgData name="Alexander Wozny" userId="S::asw17b@my.fsu.edu::4c0d8a3d-84dd-489d-b7c6-08f42d81dc5a" providerId="AD" clId="Web-{44899802-20FF-6412-C444-835458F1C5A4}" dt="2021-01-20T18:51:34.599" v="101" actId="1076"/>
          <ac:grpSpMkLst>
            <pc:docMk/>
            <pc:sldMk cId="126064916" sldId="335"/>
            <ac:grpSpMk id="10" creationId="{965BCED8-85A4-46AA-A063-3F736EB4D752}"/>
          </ac:grpSpMkLst>
        </pc:grpChg>
      </pc:sldChg>
      <pc:sldChg chg="add mod replId modShow">
        <pc:chgData name="Alexander Wozny" userId="S::asw17b@my.fsu.edu::4c0d8a3d-84dd-489d-b7c6-08f42d81dc5a" providerId="AD" clId="Web-{44899802-20FF-6412-C444-835458F1C5A4}" dt="2021-01-20T18:52:24.054" v="106"/>
        <pc:sldMkLst>
          <pc:docMk/>
          <pc:sldMk cId="3396715151" sldId="336"/>
        </pc:sldMkLst>
      </pc:sldChg>
    </pc:docChg>
  </pc:docChgLst>
  <pc:docChgLst>
    <pc:chgData name="Peter Watson" userId="S::phw17@my.fsu.edu::d9a48605-839d-415b-9f19-0ab819bd22a8" providerId="AD" clId="Web-{4F4AE044-C996-81AA-4968-E4316D179A9F}"/>
    <pc:docChg chg="addSld delSld modSld">
      <pc:chgData name="Peter Watson" userId="S::phw17@my.fsu.edu::d9a48605-839d-415b-9f19-0ab819bd22a8" providerId="AD" clId="Web-{4F4AE044-C996-81AA-4968-E4316D179A9F}" dt="2021-01-20T22:26:20.500" v="188" actId="14100"/>
      <pc:docMkLst>
        <pc:docMk/>
      </pc:docMkLst>
      <pc:sldChg chg="addSp delSp modSp new del">
        <pc:chgData name="Peter Watson" userId="S::phw17@my.fsu.edu::d9a48605-839d-415b-9f19-0ab819bd22a8" providerId="AD" clId="Web-{4F4AE044-C996-81AA-4968-E4316D179A9F}" dt="2021-01-20T22:13:16.278" v="42"/>
        <pc:sldMkLst>
          <pc:docMk/>
          <pc:sldMk cId="2714101895" sldId="345"/>
        </pc:sldMkLst>
        <pc:spChg chg="add">
          <ac:chgData name="Peter Watson" userId="S::phw17@my.fsu.edu::d9a48605-839d-415b-9f19-0ab819bd22a8" providerId="AD" clId="Web-{4F4AE044-C996-81AA-4968-E4316D179A9F}" dt="2021-01-20T22:11:02.399" v="1"/>
          <ac:spMkLst>
            <pc:docMk/>
            <pc:sldMk cId="2714101895" sldId="345"/>
            <ac:spMk id="4" creationId="{67278391-BEB4-4F72-A380-8450EA512360}"/>
          </ac:spMkLst>
        </pc:spChg>
        <pc:spChg chg="add">
          <ac:chgData name="Peter Watson" userId="S::phw17@my.fsu.edu::d9a48605-839d-415b-9f19-0ab819bd22a8" providerId="AD" clId="Web-{4F4AE044-C996-81AA-4968-E4316D179A9F}" dt="2021-01-20T22:11:02.399" v="1"/>
          <ac:spMkLst>
            <pc:docMk/>
            <pc:sldMk cId="2714101895" sldId="345"/>
            <ac:spMk id="12" creationId="{20B6FF1F-8066-4B48-8032-814EAF5A0FFA}"/>
          </ac:spMkLst>
        </pc:spChg>
        <pc:spChg chg="add">
          <ac:chgData name="Peter Watson" userId="S::phw17@my.fsu.edu::d9a48605-839d-415b-9f19-0ab819bd22a8" providerId="AD" clId="Web-{4F4AE044-C996-81AA-4968-E4316D179A9F}" dt="2021-01-20T22:11:02.399" v="1"/>
          <ac:spMkLst>
            <pc:docMk/>
            <pc:sldMk cId="2714101895" sldId="345"/>
            <ac:spMk id="13" creationId="{A35453F6-10F5-4F87-A041-E46275779EFE}"/>
          </ac:spMkLst>
        </pc:spChg>
        <pc:spChg chg="add">
          <ac:chgData name="Peter Watson" userId="S::phw17@my.fsu.edu::d9a48605-839d-415b-9f19-0ab819bd22a8" providerId="AD" clId="Web-{4F4AE044-C996-81AA-4968-E4316D179A9F}" dt="2021-01-20T22:11:02.399" v="1"/>
          <ac:spMkLst>
            <pc:docMk/>
            <pc:sldMk cId="2714101895" sldId="345"/>
            <ac:spMk id="14" creationId="{88688C40-116E-410C-A984-7AB92F38CEC0}"/>
          </ac:spMkLst>
        </pc:spChg>
        <pc:spChg chg="add">
          <ac:chgData name="Peter Watson" userId="S::phw17@my.fsu.edu::d9a48605-839d-415b-9f19-0ab819bd22a8" providerId="AD" clId="Web-{4F4AE044-C996-81AA-4968-E4316D179A9F}" dt="2021-01-20T22:11:02.399" v="1"/>
          <ac:spMkLst>
            <pc:docMk/>
            <pc:sldMk cId="2714101895" sldId="345"/>
            <ac:spMk id="25" creationId="{7CD4BAE6-DB76-42D6-833A-6F7A39AA7A41}"/>
          </ac:spMkLst>
        </pc:spChg>
        <pc:spChg chg="add">
          <ac:chgData name="Peter Watson" userId="S::phw17@my.fsu.edu::d9a48605-839d-415b-9f19-0ab819bd22a8" providerId="AD" clId="Web-{4F4AE044-C996-81AA-4968-E4316D179A9F}" dt="2021-01-20T22:11:02.399" v="1"/>
          <ac:spMkLst>
            <pc:docMk/>
            <pc:sldMk cId="2714101895" sldId="345"/>
            <ac:spMk id="26" creationId="{1468BD7A-C722-4420-A8AD-E0A739E27399}"/>
          </ac:spMkLst>
        </pc:spChg>
        <pc:spChg chg="add">
          <ac:chgData name="Peter Watson" userId="S::phw17@my.fsu.edu::d9a48605-839d-415b-9f19-0ab819bd22a8" providerId="AD" clId="Web-{4F4AE044-C996-81AA-4968-E4316D179A9F}" dt="2021-01-20T22:11:02.399" v="1"/>
          <ac:spMkLst>
            <pc:docMk/>
            <pc:sldMk cId="2714101895" sldId="345"/>
            <ac:spMk id="27" creationId="{ADE03BBA-78DF-4D99-8BAF-429CDF74ED31}"/>
          </ac:spMkLst>
        </pc:spChg>
        <pc:spChg chg="add">
          <ac:chgData name="Peter Watson" userId="S::phw17@my.fsu.edu::d9a48605-839d-415b-9f19-0ab819bd22a8" providerId="AD" clId="Web-{4F4AE044-C996-81AA-4968-E4316D179A9F}" dt="2021-01-20T22:11:02.399" v="1"/>
          <ac:spMkLst>
            <pc:docMk/>
            <pc:sldMk cId="2714101895" sldId="345"/>
            <ac:spMk id="28" creationId="{B7683133-8815-4F0A-AE9A-6BEA270CD808}"/>
          </ac:spMkLst>
        </pc:spChg>
        <pc:spChg chg="add">
          <ac:chgData name="Peter Watson" userId="S::phw17@my.fsu.edu::d9a48605-839d-415b-9f19-0ab819bd22a8" providerId="AD" clId="Web-{4F4AE044-C996-81AA-4968-E4316D179A9F}" dt="2021-01-20T22:11:02.399" v="1"/>
          <ac:spMkLst>
            <pc:docMk/>
            <pc:sldMk cId="2714101895" sldId="345"/>
            <ac:spMk id="29" creationId="{EAC3025F-2621-4919-A4C5-C0FFFCC619DD}"/>
          </ac:spMkLst>
        </pc:spChg>
        <pc:spChg chg="add">
          <ac:chgData name="Peter Watson" userId="S::phw17@my.fsu.edu::d9a48605-839d-415b-9f19-0ab819bd22a8" providerId="AD" clId="Web-{4F4AE044-C996-81AA-4968-E4316D179A9F}" dt="2021-01-20T22:11:02.399" v="1"/>
          <ac:spMkLst>
            <pc:docMk/>
            <pc:sldMk cId="2714101895" sldId="345"/>
            <ac:spMk id="30" creationId="{2DBB3C6B-F149-47FD-8CAD-D9DD0F27C98C}"/>
          </ac:spMkLst>
        </pc:spChg>
        <pc:spChg chg="add">
          <ac:chgData name="Peter Watson" userId="S::phw17@my.fsu.edu::d9a48605-839d-415b-9f19-0ab819bd22a8" providerId="AD" clId="Web-{4F4AE044-C996-81AA-4968-E4316D179A9F}" dt="2021-01-20T22:11:02.399" v="1"/>
          <ac:spMkLst>
            <pc:docMk/>
            <pc:sldMk cId="2714101895" sldId="345"/>
            <ac:spMk id="31" creationId="{41172C87-AC38-4323-A237-A5271725E881}"/>
          </ac:spMkLst>
        </pc:spChg>
        <pc:spChg chg="add">
          <ac:chgData name="Peter Watson" userId="S::phw17@my.fsu.edu::d9a48605-839d-415b-9f19-0ab819bd22a8" providerId="AD" clId="Web-{4F4AE044-C996-81AA-4968-E4316D179A9F}" dt="2021-01-20T22:11:02.399" v="1"/>
          <ac:spMkLst>
            <pc:docMk/>
            <pc:sldMk cId="2714101895" sldId="345"/>
            <ac:spMk id="32" creationId="{1753494C-3EB6-4B27-A4C0-09F789FA74F9}"/>
          </ac:spMkLst>
        </pc:spChg>
        <pc:spChg chg="add">
          <ac:chgData name="Peter Watson" userId="S::phw17@my.fsu.edu::d9a48605-839d-415b-9f19-0ab819bd22a8" providerId="AD" clId="Web-{4F4AE044-C996-81AA-4968-E4316D179A9F}" dt="2021-01-20T22:11:10.697" v="2"/>
          <ac:spMkLst>
            <pc:docMk/>
            <pc:sldMk cId="2714101895" sldId="345"/>
            <ac:spMk id="33" creationId="{67278391-BEB4-4F72-A380-8450EA512360}"/>
          </ac:spMkLst>
        </pc:spChg>
        <pc:spChg chg="add">
          <ac:chgData name="Peter Watson" userId="S::phw17@my.fsu.edu::d9a48605-839d-415b-9f19-0ab819bd22a8" providerId="AD" clId="Web-{4F4AE044-C996-81AA-4968-E4316D179A9F}" dt="2021-01-20T22:11:10.697" v="2"/>
          <ac:spMkLst>
            <pc:docMk/>
            <pc:sldMk cId="2714101895" sldId="345"/>
            <ac:spMk id="41" creationId="{20B6FF1F-8066-4B48-8032-814EAF5A0FFA}"/>
          </ac:spMkLst>
        </pc:spChg>
        <pc:spChg chg="add">
          <ac:chgData name="Peter Watson" userId="S::phw17@my.fsu.edu::d9a48605-839d-415b-9f19-0ab819bd22a8" providerId="AD" clId="Web-{4F4AE044-C996-81AA-4968-E4316D179A9F}" dt="2021-01-20T22:11:10.697" v="2"/>
          <ac:spMkLst>
            <pc:docMk/>
            <pc:sldMk cId="2714101895" sldId="345"/>
            <ac:spMk id="42" creationId="{A35453F6-10F5-4F87-A041-E46275779EFE}"/>
          </ac:spMkLst>
        </pc:spChg>
        <pc:spChg chg="add">
          <ac:chgData name="Peter Watson" userId="S::phw17@my.fsu.edu::d9a48605-839d-415b-9f19-0ab819bd22a8" providerId="AD" clId="Web-{4F4AE044-C996-81AA-4968-E4316D179A9F}" dt="2021-01-20T22:11:10.697" v="2"/>
          <ac:spMkLst>
            <pc:docMk/>
            <pc:sldMk cId="2714101895" sldId="345"/>
            <ac:spMk id="43" creationId="{88688C40-116E-410C-A984-7AB92F38CEC0}"/>
          </ac:spMkLst>
        </pc:spChg>
        <pc:spChg chg="add">
          <ac:chgData name="Peter Watson" userId="S::phw17@my.fsu.edu::d9a48605-839d-415b-9f19-0ab819bd22a8" providerId="AD" clId="Web-{4F4AE044-C996-81AA-4968-E4316D179A9F}" dt="2021-01-20T22:11:10.697" v="2"/>
          <ac:spMkLst>
            <pc:docMk/>
            <pc:sldMk cId="2714101895" sldId="345"/>
            <ac:spMk id="54" creationId="{7CD4BAE6-DB76-42D6-833A-6F7A39AA7A41}"/>
          </ac:spMkLst>
        </pc:spChg>
        <pc:spChg chg="add">
          <ac:chgData name="Peter Watson" userId="S::phw17@my.fsu.edu::d9a48605-839d-415b-9f19-0ab819bd22a8" providerId="AD" clId="Web-{4F4AE044-C996-81AA-4968-E4316D179A9F}" dt="2021-01-20T22:11:10.697" v="2"/>
          <ac:spMkLst>
            <pc:docMk/>
            <pc:sldMk cId="2714101895" sldId="345"/>
            <ac:spMk id="55" creationId="{1468BD7A-C722-4420-A8AD-E0A739E27399}"/>
          </ac:spMkLst>
        </pc:spChg>
        <pc:spChg chg="add">
          <ac:chgData name="Peter Watson" userId="S::phw17@my.fsu.edu::d9a48605-839d-415b-9f19-0ab819bd22a8" providerId="AD" clId="Web-{4F4AE044-C996-81AA-4968-E4316D179A9F}" dt="2021-01-20T22:11:10.697" v="2"/>
          <ac:spMkLst>
            <pc:docMk/>
            <pc:sldMk cId="2714101895" sldId="345"/>
            <ac:spMk id="56" creationId="{ADE03BBA-78DF-4D99-8BAF-429CDF74ED31}"/>
          </ac:spMkLst>
        </pc:spChg>
        <pc:spChg chg="add">
          <ac:chgData name="Peter Watson" userId="S::phw17@my.fsu.edu::d9a48605-839d-415b-9f19-0ab819bd22a8" providerId="AD" clId="Web-{4F4AE044-C996-81AA-4968-E4316D179A9F}" dt="2021-01-20T22:11:10.697" v="2"/>
          <ac:spMkLst>
            <pc:docMk/>
            <pc:sldMk cId="2714101895" sldId="345"/>
            <ac:spMk id="57" creationId="{B7683133-8815-4F0A-AE9A-6BEA270CD808}"/>
          </ac:spMkLst>
        </pc:spChg>
        <pc:spChg chg="add">
          <ac:chgData name="Peter Watson" userId="S::phw17@my.fsu.edu::d9a48605-839d-415b-9f19-0ab819bd22a8" providerId="AD" clId="Web-{4F4AE044-C996-81AA-4968-E4316D179A9F}" dt="2021-01-20T22:11:10.697" v="2"/>
          <ac:spMkLst>
            <pc:docMk/>
            <pc:sldMk cId="2714101895" sldId="345"/>
            <ac:spMk id="58" creationId="{EAC3025F-2621-4919-A4C5-C0FFFCC619DD}"/>
          </ac:spMkLst>
        </pc:spChg>
        <pc:spChg chg="add">
          <ac:chgData name="Peter Watson" userId="S::phw17@my.fsu.edu::d9a48605-839d-415b-9f19-0ab819bd22a8" providerId="AD" clId="Web-{4F4AE044-C996-81AA-4968-E4316D179A9F}" dt="2021-01-20T22:11:10.697" v="2"/>
          <ac:spMkLst>
            <pc:docMk/>
            <pc:sldMk cId="2714101895" sldId="345"/>
            <ac:spMk id="59" creationId="{2DBB3C6B-F149-47FD-8CAD-D9DD0F27C98C}"/>
          </ac:spMkLst>
        </pc:spChg>
        <pc:spChg chg="add">
          <ac:chgData name="Peter Watson" userId="S::phw17@my.fsu.edu::d9a48605-839d-415b-9f19-0ab819bd22a8" providerId="AD" clId="Web-{4F4AE044-C996-81AA-4968-E4316D179A9F}" dt="2021-01-20T22:11:10.697" v="2"/>
          <ac:spMkLst>
            <pc:docMk/>
            <pc:sldMk cId="2714101895" sldId="345"/>
            <ac:spMk id="60" creationId="{41172C87-AC38-4323-A237-A5271725E881}"/>
          </ac:spMkLst>
        </pc:spChg>
        <pc:spChg chg="add">
          <ac:chgData name="Peter Watson" userId="S::phw17@my.fsu.edu::d9a48605-839d-415b-9f19-0ab819bd22a8" providerId="AD" clId="Web-{4F4AE044-C996-81AA-4968-E4316D179A9F}" dt="2021-01-20T22:11:10.697" v="2"/>
          <ac:spMkLst>
            <pc:docMk/>
            <pc:sldMk cId="2714101895" sldId="345"/>
            <ac:spMk id="61" creationId="{1753494C-3EB6-4B27-A4C0-09F789FA74F9}"/>
          </ac:spMkLst>
        </pc:spChg>
        <pc:spChg chg="add mod">
          <ac:chgData name="Peter Watson" userId="S::phw17@my.fsu.edu::d9a48605-839d-415b-9f19-0ab819bd22a8" providerId="AD" clId="Web-{4F4AE044-C996-81AA-4968-E4316D179A9F}" dt="2021-01-20T22:12:02.479" v="7" actId="1076"/>
          <ac:spMkLst>
            <pc:docMk/>
            <pc:sldMk cId="2714101895" sldId="345"/>
            <ac:spMk id="62" creationId="{39B7CC3B-7C0B-4FEC-9AAD-3BFADBA65574}"/>
          </ac:spMkLst>
        </pc:spChg>
        <pc:spChg chg="add mod">
          <ac:chgData name="Peter Watson" userId="S::phw17@my.fsu.edu::d9a48605-839d-415b-9f19-0ab819bd22a8" providerId="AD" clId="Web-{4F4AE044-C996-81AA-4968-E4316D179A9F}" dt="2021-01-20T22:12:02.917" v="13" actId="1076"/>
          <ac:spMkLst>
            <pc:docMk/>
            <pc:sldMk cId="2714101895" sldId="345"/>
            <ac:spMk id="70" creationId="{F774B60B-D6B0-4698-BC82-1B710B422A9C}"/>
          </ac:spMkLst>
        </pc:spChg>
        <pc:spChg chg="add mod">
          <ac:chgData name="Peter Watson" userId="S::phw17@my.fsu.edu::d9a48605-839d-415b-9f19-0ab819bd22a8" providerId="AD" clId="Web-{4F4AE044-C996-81AA-4968-E4316D179A9F}" dt="2021-01-20T22:12:02.963" v="14" actId="1076"/>
          <ac:spMkLst>
            <pc:docMk/>
            <pc:sldMk cId="2714101895" sldId="345"/>
            <ac:spMk id="71" creationId="{2424FB86-899B-4E2A-A93C-684DC8884A0B}"/>
          </ac:spMkLst>
        </pc:spChg>
        <pc:spChg chg="add mod">
          <ac:chgData name="Peter Watson" userId="S::phw17@my.fsu.edu::d9a48605-839d-415b-9f19-0ab819bd22a8" providerId="AD" clId="Web-{4F4AE044-C996-81AA-4968-E4316D179A9F}" dt="2021-01-20T22:12:02.995" v="15" actId="1076"/>
          <ac:spMkLst>
            <pc:docMk/>
            <pc:sldMk cId="2714101895" sldId="345"/>
            <ac:spMk id="72" creationId="{25C91324-9A8C-4410-855D-5B655099A858}"/>
          </ac:spMkLst>
        </pc:spChg>
        <pc:spChg chg="add mod">
          <ac:chgData name="Peter Watson" userId="S::phw17@my.fsu.edu::d9a48605-839d-415b-9f19-0ab819bd22a8" providerId="AD" clId="Web-{4F4AE044-C996-81AA-4968-E4316D179A9F}" dt="2021-01-20T22:12:03.385" v="25" actId="1076"/>
          <ac:spMkLst>
            <pc:docMk/>
            <pc:sldMk cId="2714101895" sldId="345"/>
            <ac:spMk id="83" creationId="{4FDDB0D0-13DD-4CDC-A29C-3B4982CF671D}"/>
          </ac:spMkLst>
        </pc:spChg>
        <pc:spChg chg="add mod">
          <ac:chgData name="Peter Watson" userId="S::phw17@my.fsu.edu::d9a48605-839d-415b-9f19-0ab819bd22a8" providerId="AD" clId="Web-{4F4AE044-C996-81AA-4968-E4316D179A9F}" dt="2021-01-20T22:12:03.417" v="26" actId="1076"/>
          <ac:spMkLst>
            <pc:docMk/>
            <pc:sldMk cId="2714101895" sldId="345"/>
            <ac:spMk id="84" creationId="{D783815F-3272-4B7A-8CA8-B6F65D012CE8}"/>
          </ac:spMkLst>
        </pc:spChg>
        <pc:spChg chg="add mod">
          <ac:chgData name="Peter Watson" userId="S::phw17@my.fsu.edu::d9a48605-839d-415b-9f19-0ab819bd22a8" providerId="AD" clId="Web-{4F4AE044-C996-81AA-4968-E4316D179A9F}" dt="2021-01-20T22:12:03.448" v="27" actId="1076"/>
          <ac:spMkLst>
            <pc:docMk/>
            <pc:sldMk cId="2714101895" sldId="345"/>
            <ac:spMk id="85" creationId="{1C202686-B937-4CD8-9DE1-47DDE975F9B8}"/>
          </ac:spMkLst>
        </pc:spChg>
        <pc:spChg chg="add mod">
          <ac:chgData name="Peter Watson" userId="S::phw17@my.fsu.edu::d9a48605-839d-415b-9f19-0ab819bd22a8" providerId="AD" clId="Web-{4F4AE044-C996-81AA-4968-E4316D179A9F}" dt="2021-01-20T22:12:03.495" v="28" actId="1076"/>
          <ac:spMkLst>
            <pc:docMk/>
            <pc:sldMk cId="2714101895" sldId="345"/>
            <ac:spMk id="86" creationId="{3908BA99-05D7-45CB-B363-B26A2DA7BF11}"/>
          </ac:spMkLst>
        </pc:spChg>
        <pc:spChg chg="add">
          <ac:chgData name="Peter Watson" userId="S::phw17@my.fsu.edu::d9a48605-839d-415b-9f19-0ab819bd22a8" providerId="AD" clId="Web-{4F4AE044-C996-81AA-4968-E4316D179A9F}" dt="2021-01-20T22:11:41.682" v="6"/>
          <ac:spMkLst>
            <pc:docMk/>
            <pc:sldMk cId="2714101895" sldId="345"/>
            <ac:spMk id="87" creationId="{54497D33-3496-4C8A-BCA1-C41E32B449FE}"/>
          </ac:spMkLst>
        </pc:spChg>
        <pc:spChg chg="add">
          <ac:chgData name="Peter Watson" userId="S::phw17@my.fsu.edu::d9a48605-839d-415b-9f19-0ab819bd22a8" providerId="AD" clId="Web-{4F4AE044-C996-81AA-4968-E4316D179A9F}" dt="2021-01-20T22:11:41.682" v="6"/>
          <ac:spMkLst>
            <pc:docMk/>
            <pc:sldMk cId="2714101895" sldId="345"/>
            <ac:spMk id="88" creationId="{B319F8E7-6241-433B-9E05-68F566250B78}"/>
          </ac:spMkLst>
        </pc:spChg>
        <pc:spChg chg="add">
          <ac:chgData name="Peter Watson" userId="S::phw17@my.fsu.edu::d9a48605-839d-415b-9f19-0ab819bd22a8" providerId="AD" clId="Web-{4F4AE044-C996-81AA-4968-E4316D179A9F}" dt="2021-01-20T22:11:41.682" v="6"/>
          <ac:spMkLst>
            <pc:docMk/>
            <pc:sldMk cId="2714101895" sldId="345"/>
            <ac:spMk id="89" creationId="{F933E6EF-2521-4918-9C77-EEEB82B2E548}"/>
          </ac:spMkLst>
        </pc:spChg>
        <pc:spChg chg="add">
          <ac:chgData name="Peter Watson" userId="S::phw17@my.fsu.edu::d9a48605-839d-415b-9f19-0ab819bd22a8" providerId="AD" clId="Web-{4F4AE044-C996-81AA-4968-E4316D179A9F}" dt="2021-01-20T22:11:41.682" v="6"/>
          <ac:spMkLst>
            <pc:docMk/>
            <pc:sldMk cId="2714101895" sldId="345"/>
            <ac:spMk id="90" creationId="{D7489A2A-F4C1-43D0-8268-510453473507}"/>
          </ac:spMkLst>
        </pc:spChg>
        <pc:grpChg chg="add">
          <ac:chgData name="Peter Watson" userId="S::phw17@my.fsu.edu::d9a48605-839d-415b-9f19-0ab819bd22a8" providerId="AD" clId="Web-{4F4AE044-C996-81AA-4968-E4316D179A9F}" dt="2021-01-20T22:11:02.399" v="1"/>
          <ac:grpSpMkLst>
            <pc:docMk/>
            <pc:sldMk cId="2714101895" sldId="345"/>
            <ac:grpSpMk id="5" creationId="{1019BB18-FA3B-4193-9928-BC56BF0523EB}"/>
          </ac:grpSpMkLst>
        </pc:grpChg>
        <pc:grpChg chg="add">
          <ac:chgData name="Peter Watson" userId="S::phw17@my.fsu.edu::d9a48605-839d-415b-9f19-0ab819bd22a8" providerId="AD" clId="Web-{4F4AE044-C996-81AA-4968-E4316D179A9F}" dt="2021-01-20T22:11:10.697" v="2"/>
          <ac:grpSpMkLst>
            <pc:docMk/>
            <pc:sldMk cId="2714101895" sldId="345"/>
            <ac:grpSpMk id="34" creationId="{1019BB18-FA3B-4193-9928-BC56BF0523EB}"/>
          </ac:grpSpMkLst>
        </pc:grpChg>
        <pc:grpChg chg="add del mod">
          <ac:chgData name="Peter Watson" userId="S::phw17@my.fsu.edu::d9a48605-839d-415b-9f19-0ab819bd22a8" providerId="AD" clId="Web-{4F4AE044-C996-81AA-4968-E4316D179A9F}" dt="2021-01-20T22:12:11.104" v="29"/>
          <ac:grpSpMkLst>
            <pc:docMk/>
            <pc:sldMk cId="2714101895" sldId="345"/>
            <ac:grpSpMk id="63" creationId="{8F8C7BD0-6C4D-4958-94F9-82601203DE9D}"/>
          </ac:grpSpMkLst>
        </pc:grpChg>
        <pc:picChg chg="add">
          <ac:chgData name="Peter Watson" userId="S::phw17@my.fsu.edu::d9a48605-839d-415b-9f19-0ab819bd22a8" providerId="AD" clId="Web-{4F4AE044-C996-81AA-4968-E4316D179A9F}" dt="2021-01-20T22:11:02.399" v="1"/>
          <ac:picMkLst>
            <pc:docMk/>
            <pc:sldMk cId="2714101895" sldId="345"/>
            <ac:picMk id="6" creationId="{6EE8B846-9F7A-437E-8EAA-FEDF3ABF8641}"/>
          </ac:picMkLst>
        </pc:picChg>
        <pc:picChg chg="add">
          <ac:chgData name="Peter Watson" userId="S::phw17@my.fsu.edu::d9a48605-839d-415b-9f19-0ab819bd22a8" providerId="AD" clId="Web-{4F4AE044-C996-81AA-4968-E4316D179A9F}" dt="2021-01-20T22:11:02.399" v="1"/>
          <ac:picMkLst>
            <pc:docMk/>
            <pc:sldMk cId="2714101895" sldId="345"/>
            <ac:picMk id="7" creationId="{08081A49-DC85-4210-96A0-68EA0A489F91}"/>
          </ac:picMkLst>
        </pc:picChg>
        <pc:picChg chg="add">
          <ac:chgData name="Peter Watson" userId="S::phw17@my.fsu.edu::d9a48605-839d-415b-9f19-0ab819bd22a8" providerId="AD" clId="Web-{4F4AE044-C996-81AA-4968-E4316D179A9F}" dt="2021-01-20T22:11:02.399" v="1"/>
          <ac:picMkLst>
            <pc:docMk/>
            <pc:sldMk cId="2714101895" sldId="345"/>
            <ac:picMk id="8" creationId="{68B12AB6-82B8-4244-8D07-89514A03E0A4}"/>
          </ac:picMkLst>
        </pc:picChg>
        <pc:picChg chg="add">
          <ac:chgData name="Peter Watson" userId="S::phw17@my.fsu.edu::d9a48605-839d-415b-9f19-0ab819bd22a8" providerId="AD" clId="Web-{4F4AE044-C996-81AA-4968-E4316D179A9F}" dt="2021-01-20T22:11:02.399" v="1"/>
          <ac:picMkLst>
            <pc:docMk/>
            <pc:sldMk cId="2714101895" sldId="345"/>
            <ac:picMk id="9" creationId="{3FABAA36-743D-445E-88FB-3A240EB540FA}"/>
          </ac:picMkLst>
        </pc:picChg>
        <pc:picChg chg="add">
          <ac:chgData name="Peter Watson" userId="S::phw17@my.fsu.edu::d9a48605-839d-415b-9f19-0ab819bd22a8" providerId="AD" clId="Web-{4F4AE044-C996-81AA-4968-E4316D179A9F}" dt="2021-01-20T22:11:02.399" v="1"/>
          <ac:picMkLst>
            <pc:docMk/>
            <pc:sldMk cId="2714101895" sldId="345"/>
            <ac:picMk id="10" creationId="{8B807F6E-4FE7-471C-9D16-56EAB70704CD}"/>
          </ac:picMkLst>
        </pc:picChg>
        <pc:picChg chg="add del mod">
          <ac:chgData name="Peter Watson" userId="S::phw17@my.fsu.edu::d9a48605-839d-415b-9f19-0ab819bd22a8" providerId="AD" clId="Web-{4F4AE044-C996-81AA-4968-E4316D179A9F}" dt="2021-01-20T22:11:36.275" v="4"/>
          <ac:picMkLst>
            <pc:docMk/>
            <pc:sldMk cId="2714101895" sldId="345"/>
            <ac:picMk id="11" creationId="{9A9CF4F8-9BD0-4F39-BDFB-745C81CFFF77}"/>
          </ac:picMkLst>
        </pc:picChg>
        <pc:picChg chg="add">
          <ac:chgData name="Peter Watson" userId="S::phw17@my.fsu.edu::d9a48605-839d-415b-9f19-0ab819bd22a8" providerId="AD" clId="Web-{4F4AE044-C996-81AA-4968-E4316D179A9F}" dt="2021-01-20T22:11:02.399" v="1"/>
          <ac:picMkLst>
            <pc:docMk/>
            <pc:sldMk cId="2714101895" sldId="345"/>
            <ac:picMk id="15" creationId="{DB0BC24B-4B91-478E-ADB4-16EE43CFCE74}"/>
          </ac:picMkLst>
        </pc:picChg>
        <pc:picChg chg="add">
          <ac:chgData name="Peter Watson" userId="S::phw17@my.fsu.edu::d9a48605-839d-415b-9f19-0ab819bd22a8" providerId="AD" clId="Web-{4F4AE044-C996-81AA-4968-E4316D179A9F}" dt="2021-01-20T22:11:02.399" v="1"/>
          <ac:picMkLst>
            <pc:docMk/>
            <pc:sldMk cId="2714101895" sldId="345"/>
            <ac:picMk id="16" creationId="{7DFBBB19-5E7E-4CB3-B066-A6D20AB1BAF0}"/>
          </ac:picMkLst>
        </pc:picChg>
        <pc:picChg chg="add">
          <ac:chgData name="Peter Watson" userId="S::phw17@my.fsu.edu::d9a48605-839d-415b-9f19-0ab819bd22a8" providerId="AD" clId="Web-{4F4AE044-C996-81AA-4968-E4316D179A9F}" dt="2021-01-20T22:11:02.399" v="1"/>
          <ac:picMkLst>
            <pc:docMk/>
            <pc:sldMk cId="2714101895" sldId="345"/>
            <ac:picMk id="17" creationId="{5844ED83-C813-4A88-A629-94A6B3B05E15}"/>
          </ac:picMkLst>
        </pc:picChg>
        <pc:picChg chg="add del">
          <ac:chgData name="Peter Watson" userId="S::phw17@my.fsu.edu::d9a48605-839d-415b-9f19-0ab819bd22a8" providerId="AD" clId="Web-{4F4AE044-C996-81AA-4968-E4316D179A9F}" dt="2021-01-20T22:12:52.340" v="38"/>
          <ac:picMkLst>
            <pc:docMk/>
            <pc:sldMk cId="2714101895" sldId="345"/>
            <ac:picMk id="18" creationId="{09C1B1E5-3476-490E-940A-7C3FCA7DDFEA}"/>
          </ac:picMkLst>
        </pc:picChg>
        <pc:picChg chg="add">
          <ac:chgData name="Peter Watson" userId="S::phw17@my.fsu.edu::d9a48605-839d-415b-9f19-0ab819bd22a8" providerId="AD" clId="Web-{4F4AE044-C996-81AA-4968-E4316D179A9F}" dt="2021-01-20T22:11:02.399" v="1"/>
          <ac:picMkLst>
            <pc:docMk/>
            <pc:sldMk cId="2714101895" sldId="345"/>
            <ac:picMk id="19" creationId="{FED881DA-9A9C-49C5-BE98-6A56927C1FE8}"/>
          </ac:picMkLst>
        </pc:picChg>
        <pc:picChg chg="add">
          <ac:chgData name="Peter Watson" userId="S::phw17@my.fsu.edu::d9a48605-839d-415b-9f19-0ab819bd22a8" providerId="AD" clId="Web-{4F4AE044-C996-81AA-4968-E4316D179A9F}" dt="2021-01-20T22:11:02.399" v="1"/>
          <ac:picMkLst>
            <pc:docMk/>
            <pc:sldMk cId="2714101895" sldId="345"/>
            <ac:picMk id="20" creationId="{53DD4B66-6FD2-4155-9378-F1164201A5E0}"/>
          </ac:picMkLst>
        </pc:picChg>
        <pc:picChg chg="add">
          <ac:chgData name="Peter Watson" userId="S::phw17@my.fsu.edu::d9a48605-839d-415b-9f19-0ab819bd22a8" providerId="AD" clId="Web-{4F4AE044-C996-81AA-4968-E4316D179A9F}" dt="2021-01-20T22:11:02.399" v="1"/>
          <ac:picMkLst>
            <pc:docMk/>
            <pc:sldMk cId="2714101895" sldId="345"/>
            <ac:picMk id="21" creationId="{A5FA924D-A360-48E8-AA49-789BFD24A58E}"/>
          </ac:picMkLst>
        </pc:picChg>
        <pc:picChg chg="add">
          <ac:chgData name="Peter Watson" userId="S::phw17@my.fsu.edu::d9a48605-839d-415b-9f19-0ab819bd22a8" providerId="AD" clId="Web-{4F4AE044-C996-81AA-4968-E4316D179A9F}" dt="2021-01-20T22:11:02.399" v="1"/>
          <ac:picMkLst>
            <pc:docMk/>
            <pc:sldMk cId="2714101895" sldId="345"/>
            <ac:picMk id="22" creationId="{64DE2EBC-BC08-4308-9E55-F0049374724F}"/>
          </ac:picMkLst>
        </pc:picChg>
        <pc:picChg chg="add">
          <ac:chgData name="Peter Watson" userId="S::phw17@my.fsu.edu::d9a48605-839d-415b-9f19-0ab819bd22a8" providerId="AD" clId="Web-{4F4AE044-C996-81AA-4968-E4316D179A9F}" dt="2021-01-20T22:11:02.399" v="1"/>
          <ac:picMkLst>
            <pc:docMk/>
            <pc:sldMk cId="2714101895" sldId="345"/>
            <ac:picMk id="23" creationId="{9A35B8E7-A6E0-4701-BDD7-83CB97C55033}"/>
          </ac:picMkLst>
        </pc:picChg>
        <pc:picChg chg="add">
          <ac:chgData name="Peter Watson" userId="S::phw17@my.fsu.edu::d9a48605-839d-415b-9f19-0ab819bd22a8" providerId="AD" clId="Web-{4F4AE044-C996-81AA-4968-E4316D179A9F}" dt="2021-01-20T22:11:02.399" v="1"/>
          <ac:picMkLst>
            <pc:docMk/>
            <pc:sldMk cId="2714101895" sldId="345"/>
            <ac:picMk id="24" creationId="{0437DC13-7444-41F8-B46E-481595CDEEC8}"/>
          </ac:picMkLst>
        </pc:picChg>
        <pc:picChg chg="add">
          <ac:chgData name="Peter Watson" userId="S::phw17@my.fsu.edu::d9a48605-839d-415b-9f19-0ab819bd22a8" providerId="AD" clId="Web-{4F4AE044-C996-81AA-4968-E4316D179A9F}" dt="2021-01-20T22:11:10.697" v="2"/>
          <ac:picMkLst>
            <pc:docMk/>
            <pc:sldMk cId="2714101895" sldId="345"/>
            <ac:picMk id="35" creationId="{6EE8B846-9F7A-437E-8EAA-FEDF3ABF8641}"/>
          </ac:picMkLst>
        </pc:picChg>
        <pc:picChg chg="add">
          <ac:chgData name="Peter Watson" userId="S::phw17@my.fsu.edu::d9a48605-839d-415b-9f19-0ab819bd22a8" providerId="AD" clId="Web-{4F4AE044-C996-81AA-4968-E4316D179A9F}" dt="2021-01-20T22:11:10.697" v="2"/>
          <ac:picMkLst>
            <pc:docMk/>
            <pc:sldMk cId="2714101895" sldId="345"/>
            <ac:picMk id="36" creationId="{08081A49-DC85-4210-96A0-68EA0A489F91}"/>
          </ac:picMkLst>
        </pc:picChg>
        <pc:picChg chg="add">
          <ac:chgData name="Peter Watson" userId="S::phw17@my.fsu.edu::d9a48605-839d-415b-9f19-0ab819bd22a8" providerId="AD" clId="Web-{4F4AE044-C996-81AA-4968-E4316D179A9F}" dt="2021-01-20T22:11:10.697" v="2"/>
          <ac:picMkLst>
            <pc:docMk/>
            <pc:sldMk cId="2714101895" sldId="345"/>
            <ac:picMk id="37" creationId="{68B12AB6-82B8-4244-8D07-89514A03E0A4}"/>
          </ac:picMkLst>
        </pc:picChg>
        <pc:picChg chg="add">
          <ac:chgData name="Peter Watson" userId="S::phw17@my.fsu.edu::d9a48605-839d-415b-9f19-0ab819bd22a8" providerId="AD" clId="Web-{4F4AE044-C996-81AA-4968-E4316D179A9F}" dt="2021-01-20T22:11:10.697" v="2"/>
          <ac:picMkLst>
            <pc:docMk/>
            <pc:sldMk cId="2714101895" sldId="345"/>
            <ac:picMk id="38" creationId="{3FABAA36-743D-445E-88FB-3A240EB540FA}"/>
          </ac:picMkLst>
        </pc:picChg>
        <pc:picChg chg="add">
          <ac:chgData name="Peter Watson" userId="S::phw17@my.fsu.edu::d9a48605-839d-415b-9f19-0ab819bd22a8" providerId="AD" clId="Web-{4F4AE044-C996-81AA-4968-E4316D179A9F}" dt="2021-01-20T22:11:10.697" v="2"/>
          <ac:picMkLst>
            <pc:docMk/>
            <pc:sldMk cId="2714101895" sldId="345"/>
            <ac:picMk id="39" creationId="{8B807F6E-4FE7-471C-9D16-56EAB70704CD}"/>
          </ac:picMkLst>
        </pc:picChg>
        <pc:picChg chg="add del">
          <ac:chgData name="Peter Watson" userId="S::phw17@my.fsu.edu::d9a48605-839d-415b-9f19-0ab819bd22a8" providerId="AD" clId="Web-{4F4AE044-C996-81AA-4968-E4316D179A9F}" dt="2021-01-20T22:11:37.963" v="5"/>
          <ac:picMkLst>
            <pc:docMk/>
            <pc:sldMk cId="2714101895" sldId="345"/>
            <ac:picMk id="40" creationId="{9A9CF4F8-9BD0-4F39-BDFB-745C81CFFF77}"/>
          </ac:picMkLst>
        </pc:picChg>
        <pc:picChg chg="add">
          <ac:chgData name="Peter Watson" userId="S::phw17@my.fsu.edu::d9a48605-839d-415b-9f19-0ab819bd22a8" providerId="AD" clId="Web-{4F4AE044-C996-81AA-4968-E4316D179A9F}" dt="2021-01-20T22:11:10.697" v="2"/>
          <ac:picMkLst>
            <pc:docMk/>
            <pc:sldMk cId="2714101895" sldId="345"/>
            <ac:picMk id="44" creationId="{DB0BC24B-4B91-478E-ADB4-16EE43CFCE74}"/>
          </ac:picMkLst>
        </pc:picChg>
        <pc:picChg chg="add">
          <ac:chgData name="Peter Watson" userId="S::phw17@my.fsu.edu::d9a48605-839d-415b-9f19-0ab819bd22a8" providerId="AD" clId="Web-{4F4AE044-C996-81AA-4968-E4316D179A9F}" dt="2021-01-20T22:11:10.697" v="2"/>
          <ac:picMkLst>
            <pc:docMk/>
            <pc:sldMk cId="2714101895" sldId="345"/>
            <ac:picMk id="45" creationId="{7DFBBB19-5E7E-4CB3-B066-A6D20AB1BAF0}"/>
          </ac:picMkLst>
        </pc:picChg>
        <pc:picChg chg="add">
          <ac:chgData name="Peter Watson" userId="S::phw17@my.fsu.edu::d9a48605-839d-415b-9f19-0ab819bd22a8" providerId="AD" clId="Web-{4F4AE044-C996-81AA-4968-E4316D179A9F}" dt="2021-01-20T22:11:10.697" v="2"/>
          <ac:picMkLst>
            <pc:docMk/>
            <pc:sldMk cId="2714101895" sldId="345"/>
            <ac:picMk id="46" creationId="{5844ED83-C813-4A88-A629-94A6B3B05E15}"/>
          </ac:picMkLst>
        </pc:picChg>
        <pc:picChg chg="add del">
          <ac:chgData name="Peter Watson" userId="S::phw17@my.fsu.edu::d9a48605-839d-415b-9f19-0ab819bd22a8" providerId="AD" clId="Web-{4F4AE044-C996-81AA-4968-E4316D179A9F}" dt="2021-01-20T22:12:50.449" v="37"/>
          <ac:picMkLst>
            <pc:docMk/>
            <pc:sldMk cId="2714101895" sldId="345"/>
            <ac:picMk id="47" creationId="{09C1B1E5-3476-490E-940A-7C3FCA7DDFEA}"/>
          </ac:picMkLst>
        </pc:picChg>
        <pc:picChg chg="add">
          <ac:chgData name="Peter Watson" userId="S::phw17@my.fsu.edu::d9a48605-839d-415b-9f19-0ab819bd22a8" providerId="AD" clId="Web-{4F4AE044-C996-81AA-4968-E4316D179A9F}" dt="2021-01-20T22:11:10.697" v="2"/>
          <ac:picMkLst>
            <pc:docMk/>
            <pc:sldMk cId="2714101895" sldId="345"/>
            <ac:picMk id="48" creationId="{FED881DA-9A9C-49C5-BE98-6A56927C1FE8}"/>
          </ac:picMkLst>
        </pc:picChg>
        <pc:picChg chg="add">
          <ac:chgData name="Peter Watson" userId="S::phw17@my.fsu.edu::d9a48605-839d-415b-9f19-0ab819bd22a8" providerId="AD" clId="Web-{4F4AE044-C996-81AA-4968-E4316D179A9F}" dt="2021-01-20T22:11:10.697" v="2"/>
          <ac:picMkLst>
            <pc:docMk/>
            <pc:sldMk cId="2714101895" sldId="345"/>
            <ac:picMk id="49" creationId="{53DD4B66-6FD2-4155-9378-F1164201A5E0}"/>
          </ac:picMkLst>
        </pc:picChg>
        <pc:picChg chg="add">
          <ac:chgData name="Peter Watson" userId="S::phw17@my.fsu.edu::d9a48605-839d-415b-9f19-0ab819bd22a8" providerId="AD" clId="Web-{4F4AE044-C996-81AA-4968-E4316D179A9F}" dt="2021-01-20T22:11:10.697" v="2"/>
          <ac:picMkLst>
            <pc:docMk/>
            <pc:sldMk cId="2714101895" sldId="345"/>
            <ac:picMk id="50" creationId="{A5FA924D-A360-48E8-AA49-789BFD24A58E}"/>
          </ac:picMkLst>
        </pc:picChg>
        <pc:picChg chg="add">
          <ac:chgData name="Peter Watson" userId="S::phw17@my.fsu.edu::d9a48605-839d-415b-9f19-0ab819bd22a8" providerId="AD" clId="Web-{4F4AE044-C996-81AA-4968-E4316D179A9F}" dt="2021-01-20T22:11:10.697" v="2"/>
          <ac:picMkLst>
            <pc:docMk/>
            <pc:sldMk cId="2714101895" sldId="345"/>
            <ac:picMk id="51" creationId="{64DE2EBC-BC08-4308-9E55-F0049374724F}"/>
          </ac:picMkLst>
        </pc:picChg>
        <pc:picChg chg="add">
          <ac:chgData name="Peter Watson" userId="S::phw17@my.fsu.edu::d9a48605-839d-415b-9f19-0ab819bd22a8" providerId="AD" clId="Web-{4F4AE044-C996-81AA-4968-E4316D179A9F}" dt="2021-01-20T22:11:10.697" v="2"/>
          <ac:picMkLst>
            <pc:docMk/>
            <pc:sldMk cId="2714101895" sldId="345"/>
            <ac:picMk id="52" creationId="{9A35B8E7-A6E0-4701-BDD7-83CB97C55033}"/>
          </ac:picMkLst>
        </pc:picChg>
        <pc:picChg chg="add">
          <ac:chgData name="Peter Watson" userId="S::phw17@my.fsu.edu::d9a48605-839d-415b-9f19-0ab819bd22a8" providerId="AD" clId="Web-{4F4AE044-C996-81AA-4968-E4316D179A9F}" dt="2021-01-20T22:11:10.697" v="2"/>
          <ac:picMkLst>
            <pc:docMk/>
            <pc:sldMk cId="2714101895" sldId="345"/>
            <ac:picMk id="53" creationId="{0437DC13-7444-41F8-B46E-481595CDEEC8}"/>
          </ac:picMkLst>
        </pc:picChg>
        <pc:picChg chg="add mod">
          <ac:chgData name="Peter Watson" userId="S::phw17@my.fsu.edu::d9a48605-839d-415b-9f19-0ab819bd22a8" providerId="AD" clId="Web-{4F4AE044-C996-81AA-4968-E4316D179A9F}" dt="2021-01-20T22:13:13.231" v="41" actId="1076"/>
          <ac:picMkLst>
            <pc:docMk/>
            <pc:sldMk cId="2714101895" sldId="345"/>
            <ac:picMk id="64" creationId="{8ACEFF87-FA1F-4B15-BCFA-C23EC5C34463}"/>
          </ac:picMkLst>
        </pc:picChg>
        <pc:picChg chg="add">
          <ac:chgData name="Peter Watson" userId="S::phw17@my.fsu.edu::d9a48605-839d-415b-9f19-0ab819bd22a8" providerId="AD" clId="Web-{4F4AE044-C996-81AA-4968-E4316D179A9F}" dt="2021-01-20T22:11:41.682" v="6"/>
          <ac:picMkLst>
            <pc:docMk/>
            <pc:sldMk cId="2714101895" sldId="345"/>
            <ac:picMk id="65" creationId="{11CDA480-C2AB-456E-A817-962A6FA2C0FA}"/>
          </ac:picMkLst>
        </pc:picChg>
        <pc:picChg chg="add">
          <ac:chgData name="Peter Watson" userId="S::phw17@my.fsu.edu::d9a48605-839d-415b-9f19-0ab819bd22a8" providerId="AD" clId="Web-{4F4AE044-C996-81AA-4968-E4316D179A9F}" dt="2021-01-20T22:11:41.682" v="6"/>
          <ac:picMkLst>
            <pc:docMk/>
            <pc:sldMk cId="2714101895" sldId="345"/>
            <ac:picMk id="66" creationId="{B0E772D3-6DD6-44FA-8782-8815BF7C8FAF}"/>
          </ac:picMkLst>
        </pc:picChg>
        <pc:picChg chg="add mod">
          <ac:chgData name="Peter Watson" userId="S::phw17@my.fsu.edu::d9a48605-839d-415b-9f19-0ab819bd22a8" providerId="AD" clId="Web-{4F4AE044-C996-81AA-4968-E4316D179A9F}" dt="2021-01-20T22:12:02.792" v="10" actId="1076"/>
          <ac:picMkLst>
            <pc:docMk/>
            <pc:sldMk cId="2714101895" sldId="345"/>
            <ac:picMk id="67" creationId="{BF445CE6-E4DC-4CC7-915B-0D505E9AB8B6}"/>
          </ac:picMkLst>
        </pc:picChg>
        <pc:picChg chg="add mod">
          <ac:chgData name="Peter Watson" userId="S::phw17@my.fsu.edu::d9a48605-839d-415b-9f19-0ab819bd22a8" providerId="AD" clId="Web-{4F4AE044-C996-81AA-4968-E4316D179A9F}" dt="2021-01-20T22:12:02.838" v="11" actId="1076"/>
          <ac:picMkLst>
            <pc:docMk/>
            <pc:sldMk cId="2714101895" sldId="345"/>
            <ac:picMk id="68" creationId="{0629E2F7-7C8A-4A26-946D-3B078DF9632A}"/>
          </ac:picMkLst>
        </pc:picChg>
        <pc:picChg chg="add mod">
          <ac:chgData name="Peter Watson" userId="S::phw17@my.fsu.edu::d9a48605-839d-415b-9f19-0ab819bd22a8" providerId="AD" clId="Web-{4F4AE044-C996-81AA-4968-E4316D179A9F}" dt="2021-01-20T22:12:19.370" v="30" actId="14100"/>
          <ac:picMkLst>
            <pc:docMk/>
            <pc:sldMk cId="2714101895" sldId="345"/>
            <ac:picMk id="69" creationId="{3009DF63-F483-4058-81F2-000D5BF7BEE9}"/>
          </ac:picMkLst>
        </pc:picChg>
        <pc:picChg chg="add mod">
          <ac:chgData name="Peter Watson" userId="S::phw17@my.fsu.edu::d9a48605-839d-415b-9f19-0ab819bd22a8" providerId="AD" clId="Web-{4F4AE044-C996-81AA-4968-E4316D179A9F}" dt="2021-01-20T22:12:40.558" v="36" actId="1076"/>
          <ac:picMkLst>
            <pc:docMk/>
            <pc:sldMk cId="2714101895" sldId="345"/>
            <ac:picMk id="73" creationId="{2A50994B-2727-4B97-9190-E0B88C30D40A}"/>
          </ac:picMkLst>
        </pc:picChg>
        <pc:picChg chg="add mod">
          <ac:chgData name="Peter Watson" userId="S::phw17@my.fsu.edu::d9a48605-839d-415b-9f19-0ab819bd22a8" providerId="AD" clId="Web-{4F4AE044-C996-81AA-4968-E4316D179A9F}" dt="2021-01-20T22:12:28.683" v="33" actId="1076"/>
          <ac:picMkLst>
            <pc:docMk/>
            <pc:sldMk cId="2714101895" sldId="345"/>
            <ac:picMk id="74" creationId="{E6506467-2636-4F08-979B-B9812F98D415}"/>
          </ac:picMkLst>
        </pc:picChg>
        <pc:picChg chg="add">
          <ac:chgData name="Peter Watson" userId="S::phw17@my.fsu.edu::d9a48605-839d-415b-9f19-0ab819bd22a8" providerId="AD" clId="Web-{4F4AE044-C996-81AA-4968-E4316D179A9F}" dt="2021-01-20T22:11:41.682" v="6"/>
          <ac:picMkLst>
            <pc:docMk/>
            <pc:sldMk cId="2714101895" sldId="345"/>
            <ac:picMk id="75" creationId="{872E8CE7-AC49-4700-A6DE-C7E7D957C91F}"/>
          </ac:picMkLst>
        </pc:picChg>
        <pc:picChg chg="add mod">
          <ac:chgData name="Peter Watson" userId="S::phw17@my.fsu.edu::d9a48605-839d-415b-9f19-0ab819bd22a8" providerId="AD" clId="Web-{4F4AE044-C996-81AA-4968-E4316D179A9F}" dt="2021-01-20T22:12:25.573" v="32" actId="1076"/>
          <ac:picMkLst>
            <pc:docMk/>
            <pc:sldMk cId="2714101895" sldId="345"/>
            <ac:picMk id="76" creationId="{6F371909-5ED2-46D1-8415-B55D048D1E98}"/>
          </ac:picMkLst>
        </pc:picChg>
        <pc:picChg chg="add mod">
          <ac:chgData name="Peter Watson" userId="S::phw17@my.fsu.edu::d9a48605-839d-415b-9f19-0ab819bd22a8" providerId="AD" clId="Web-{4F4AE044-C996-81AA-4968-E4316D179A9F}" dt="2021-01-20T22:12:36.371" v="35" actId="1076"/>
          <ac:picMkLst>
            <pc:docMk/>
            <pc:sldMk cId="2714101895" sldId="345"/>
            <ac:picMk id="77" creationId="{118B238A-7392-49B9-A242-C0A70F8A19B0}"/>
          </ac:picMkLst>
        </pc:picChg>
        <pc:picChg chg="add mod">
          <ac:chgData name="Peter Watson" userId="S::phw17@my.fsu.edu::d9a48605-839d-415b-9f19-0ab819bd22a8" providerId="AD" clId="Web-{4F4AE044-C996-81AA-4968-E4316D179A9F}" dt="2021-01-20T22:12:34.136" v="34" actId="1076"/>
          <ac:picMkLst>
            <pc:docMk/>
            <pc:sldMk cId="2714101895" sldId="345"/>
            <ac:picMk id="78" creationId="{374F8B28-15FC-402C-8808-56D6F4E31F06}"/>
          </ac:picMkLst>
        </pc:picChg>
        <pc:picChg chg="add mod">
          <ac:chgData name="Peter Watson" userId="S::phw17@my.fsu.edu::d9a48605-839d-415b-9f19-0ab819bd22a8" providerId="AD" clId="Web-{4F4AE044-C996-81AA-4968-E4316D179A9F}" dt="2021-01-20T22:12:03.260" v="21" actId="1076"/>
          <ac:picMkLst>
            <pc:docMk/>
            <pc:sldMk cId="2714101895" sldId="345"/>
            <ac:picMk id="79" creationId="{0D83A8B3-CB9F-4798-BA8C-2FC2C280349A}"/>
          </ac:picMkLst>
        </pc:picChg>
        <pc:picChg chg="add mod">
          <ac:chgData name="Peter Watson" userId="S::phw17@my.fsu.edu::d9a48605-839d-415b-9f19-0ab819bd22a8" providerId="AD" clId="Web-{4F4AE044-C996-81AA-4968-E4316D179A9F}" dt="2021-01-20T22:12:03.292" v="22" actId="1076"/>
          <ac:picMkLst>
            <pc:docMk/>
            <pc:sldMk cId="2714101895" sldId="345"/>
            <ac:picMk id="80" creationId="{0FA81E06-881B-4375-81C5-A6B3131C6743}"/>
          </ac:picMkLst>
        </pc:picChg>
        <pc:picChg chg="add mod">
          <ac:chgData name="Peter Watson" userId="S::phw17@my.fsu.edu::d9a48605-839d-415b-9f19-0ab819bd22a8" providerId="AD" clId="Web-{4F4AE044-C996-81AA-4968-E4316D179A9F}" dt="2021-01-20T22:12:03.323" v="23" actId="1076"/>
          <ac:picMkLst>
            <pc:docMk/>
            <pc:sldMk cId="2714101895" sldId="345"/>
            <ac:picMk id="81" creationId="{BFF6439E-8862-428C-84D3-E802DB7A8078}"/>
          </ac:picMkLst>
        </pc:picChg>
        <pc:picChg chg="add mod">
          <ac:chgData name="Peter Watson" userId="S::phw17@my.fsu.edu::d9a48605-839d-415b-9f19-0ab819bd22a8" providerId="AD" clId="Web-{4F4AE044-C996-81AA-4968-E4316D179A9F}" dt="2021-01-20T22:12:03.354" v="24" actId="1076"/>
          <ac:picMkLst>
            <pc:docMk/>
            <pc:sldMk cId="2714101895" sldId="345"/>
            <ac:picMk id="82" creationId="{1FD2DFA2-AAEF-4186-8090-80EB4220C50A}"/>
          </ac:picMkLst>
        </pc:picChg>
      </pc:sldChg>
      <pc:sldChg chg="addSp delSp modSp new">
        <pc:chgData name="Peter Watson" userId="S::phw17@my.fsu.edu::d9a48605-839d-415b-9f19-0ab819bd22a8" providerId="AD" clId="Web-{4F4AE044-C996-81AA-4968-E4316D179A9F}" dt="2021-01-20T22:15:23.328" v="155" actId="1076"/>
        <pc:sldMkLst>
          <pc:docMk/>
          <pc:sldMk cId="3219479908" sldId="347"/>
        </pc:sldMkLst>
        <pc:spChg chg="add mod">
          <ac:chgData name="Peter Watson" userId="S::phw17@my.fsu.edu::d9a48605-839d-415b-9f19-0ab819bd22a8" providerId="AD" clId="Web-{4F4AE044-C996-81AA-4968-E4316D179A9F}" dt="2021-01-20T22:14:03.482" v="111" actId="1076"/>
          <ac:spMkLst>
            <pc:docMk/>
            <pc:sldMk cId="3219479908" sldId="347"/>
            <ac:spMk id="4" creationId="{39B7CC3B-7C0B-4FEC-9AAD-3BFADBA65574}"/>
          </ac:spMkLst>
        </pc:spChg>
        <pc:spChg chg="add mod">
          <ac:chgData name="Peter Watson" userId="S::phw17@my.fsu.edu::d9a48605-839d-415b-9f19-0ab819bd22a8" providerId="AD" clId="Web-{4F4AE044-C996-81AA-4968-E4316D179A9F}" dt="2021-01-20T22:14:03.685" v="119" actId="1076"/>
          <ac:spMkLst>
            <pc:docMk/>
            <pc:sldMk cId="3219479908" sldId="347"/>
            <ac:spMk id="12" creationId="{F774B60B-D6B0-4698-BC82-1B710B422A9C}"/>
          </ac:spMkLst>
        </pc:spChg>
        <pc:spChg chg="add mod">
          <ac:chgData name="Peter Watson" userId="S::phw17@my.fsu.edu::d9a48605-839d-415b-9f19-0ab819bd22a8" providerId="AD" clId="Web-{4F4AE044-C996-81AA-4968-E4316D179A9F}" dt="2021-01-20T22:14:03.701" v="120" actId="1076"/>
          <ac:spMkLst>
            <pc:docMk/>
            <pc:sldMk cId="3219479908" sldId="347"/>
            <ac:spMk id="13" creationId="{2424FB86-899B-4E2A-A93C-684DC8884A0B}"/>
          </ac:spMkLst>
        </pc:spChg>
        <pc:spChg chg="add mod">
          <ac:chgData name="Peter Watson" userId="S::phw17@my.fsu.edu::d9a48605-839d-415b-9f19-0ab819bd22a8" providerId="AD" clId="Web-{4F4AE044-C996-81AA-4968-E4316D179A9F}" dt="2021-01-20T22:14:03.732" v="121" actId="1076"/>
          <ac:spMkLst>
            <pc:docMk/>
            <pc:sldMk cId="3219479908" sldId="347"/>
            <ac:spMk id="14" creationId="{25C91324-9A8C-4410-855D-5B655099A858}"/>
          </ac:spMkLst>
        </pc:spChg>
        <pc:spChg chg="add del mod">
          <ac:chgData name="Peter Watson" userId="S::phw17@my.fsu.edu::d9a48605-839d-415b-9f19-0ab819bd22a8" providerId="AD" clId="Web-{4F4AE044-C996-81AA-4968-E4316D179A9F}" dt="2021-01-20T22:14:15.264" v="135"/>
          <ac:spMkLst>
            <pc:docMk/>
            <pc:sldMk cId="3219479908" sldId="347"/>
            <ac:spMk id="25" creationId="{4FDDB0D0-13DD-4CDC-A29C-3B4982CF671D}"/>
          </ac:spMkLst>
        </pc:spChg>
        <pc:spChg chg="add del mod">
          <ac:chgData name="Peter Watson" userId="S::phw17@my.fsu.edu::d9a48605-839d-415b-9f19-0ab819bd22a8" providerId="AD" clId="Web-{4F4AE044-C996-81AA-4968-E4316D179A9F}" dt="2021-01-20T22:14:18.482" v="138"/>
          <ac:spMkLst>
            <pc:docMk/>
            <pc:sldMk cId="3219479908" sldId="347"/>
            <ac:spMk id="26" creationId="{D783815F-3272-4B7A-8CA8-B6F65D012CE8}"/>
          </ac:spMkLst>
        </pc:spChg>
        <pc:spChg chg="add del mod">
          <ac:chgData name="Peter Watson" userId="S::phw17@my.fsu.edu::d9a48605-839d-415b-9f19-0ab819bd22a8" providerId="AD" clId="Web-{4F4AE044-C996-81AA-4968-E4316D179A9F}" dt="2021-01-20T22:14:24.217" v="141"/>
          <ac:spMkLst>
            <pc:docMk/>
            <pc:sldMk cId="3219479908" sldId="347"/>
            <ac:spMk id="27" creationId="{1C202686-B937-4CD8-9DE1-47DDE975F9B8}"/>
          </ac:spMkLst>
        </pc:spChg>
        <pc:spChg chg="add del mod">
          <ac:chgData name="Peter Watson" userId="S::phw17@my.fsu.edu::d9a48605-839d-415b-9f19-0ab819bd22a8" providerId="AD" clId="Web-{4F4AE044-C996-81AA-4968-E4316D179A9F}" dt="2021-01-20T22:14:26.076" v="142"/>
          <ac:spMkLst>
            <pc:docMk/>
            <pc:sldMk cId="3219479908" sldId="347"/>
            <ac:spMk id="28" creationId="{3908BA99-05D7-45CB-B363-B26A2DA7BF11}"/>
          </ac:spMkLst>
        </pc:spChg>
        <pc:spChg chg="add">
          <ac:chgData name="Peter Watson" userId="S::phw17@my.fsu.edu::d9a48605-839d-415b-9f19-0ab819bd22a8" providerId="AD" clId="Web-{4F4AE044-C996-81AA-4968-E4316D179A9F}" dt="2021-01-20T22:13:42.450" v="44"/>
          <ac:spMkLst>
            <pc:docMk/>
            <pc:sldMk cId="3219479908" sldId="347"/>
            <ac:spMk id="29" creationId="{54497D33-3496-4C8A-BCA1-C41E32B449FE}"/>
          </ac:spMkLst>
        </pc:spChg>
        <pc:spChg chg="add">
          <ac:chgData name="Peter Watson" userId="S::phw17@my.fsu.edu::d9a48605-839d-415b-9f19-0ab819bd22a8" providerId="AD" clId="Web-{4F4AE044-C996-81AA-4968-E4316D179A9F}" dt="2021-01-20T22:13:42.450" v="44"/>
          <ac:spMkLst>
            <pc:docMk/>
            <pc:sldMk cId="3219479908" sldId="347"/>
            <ac:spMk id="30" creationId="{B319F8E7-6241-433B-9E05-68F566250B78}"/>
          </ac:spMkLst>
        </pc:spChg>
        <pc:spChg chg="add">
          <ac:chgData name="Peter Watson" userId="S::phw17@my.fsu.edu::d9a48605-839d-415b-9f19-0ab819bd22a8" providerId="AD" clId="Web-{4F4AE044-C996-81AA-4968-E4316D179A9F}" dt="2021-01-20T22:13:42.450" v="44"/>
          <ac:spMkLst>
            <pc:docMk/>
            <pc:sldMk cId="3219479908" sldId="347"/>
            <ac:spMk id="31" creationId="{F933E6EF-2521-4918-9C77-EEEB82B2E548}"/>
          </ac:spMkLst>
        </pc:spChg>
        <pc:spChg chg="add">
          <ac:chgData name="Peter Watson" userId="S::phw17@my.fsu.edu::d9a48605-839d-415b-9f19-0ab819bd22a8" providerId="AD" clId="Web-{4F4AE044-C996-81AA-4968-E4316D179A9F}" dt="2021-01-20T22:13:42.450" v="44"/>
          <ac:spMkLst>
            <pc:docMk/>
            <pc:sldMk cId="3219479908" sldId="347"/>
            <ac:spMk id="32" creationId="{D7489A2A-F4C1-43D0-8268-510453473507}"/>
          </ac:spMkLst>
        </pc:spChg>
        <pc:grpChg chg="add mod">
          <ac:chgData name="Peter Watson" userId="S::phw17@my.fsu.edu::d9a48605-839d-415b-9f19-0ab819bd22a8" providerId="AD" clId="Web-{4F4AE044-C996-81AA-4968-E4316D179A9F}" dt="2021-01-20T22:14:03.560" v="112" actId="1076"/>
          <ac:grpSpMkLst>
            <pc:docMk/>
            <pc:sldMk cId="3219479908" sldId="347"/>
            <ac:grpSpMk id="5" creationId="{8F8C7BD0-6C4D-4958-94F9-82601203DE9D}"/>
          </ac:grpSpMkLst>
        </pc:grpChg>
        <pc:picChg chg="add mod">
          <ac:chgData name="Peter Watson" userId="S::phw17@my.fsu.edu::d9a48605-839d-415b-9f19-0ab819bd22a8" providerId="AD" clId="Web-{4F4AE044-C996-81AA-4968-E4316D179A9F}" dt="2021-01-20T22:14:03.591" v="113" actId="1076"/>
          <ac:picMkLst>
            <pc:docMk/>
            <pc:sldMk cId="3219479908" sldId="347"/>
            <ac:picMk id="6" creationId="{8ACEFF87-FA1F-4B15-BCFA-C23EC5C34463}"/>
          </ac:picMkLst>
        </pc:picChg>
        <pc:picChg chg="add mod">
          <ac:chgData name="Peter Watson" userId="S::phw17@my.fsu.edu::d9a48605-839d-415b-9f19-0ab819bd22a8" providerId="AD" clId="Web-{4F4AE044-C996-81AA-4968-E4316D179A9F}" dt="2021-01-20T22:14:49.296" v="146" actId="1076"/>
          <ac:picMkLst>
            <pc:docMk/>
            <pc:sldMk cId="3219479908" sldId="347"/>
            <ac:picMk id="7" creationId="{11CDA480-C2AB-456E-A817-962A6FA2C0FA}"/>
          </ac:picMkLst>
        </pc:picChg>
        <pc:picChg chg="add mod">
          <ac:chgData name="Peter Watson" userId="S::phw17@my.fsu.edu::d9a48605-839d-415b-9f19-0ab819bd22a8" providerId="AD" clId="Web-{4F4AE044-C996-81AA-4968-E4316D179A9F}" dt="2021-01-20T22:15:04.499" v="149" actId="1076"/>
          <ac:picMkLst>
            <pc:docMk/>
            <pc:sldMk cId="3219479908" sldId="347"/>
            <ac:picMk id="8" creationId="{B0E772D3-6DD6-44FA-8782-8815BF7C8FAF}"/>
          </ac:picMkLst>
        </pc:picChg>
        <pc:picChg chg="add mod">
          <ac:chgData name="Peter Watson" userId="S::phw17@my.fsu.edu::d9a48605-839d-415b-9f19-0ab819bd22a8" providerId="AD" clId="Web-{4F4AE044-C996-81AA-4968-E4316D179A9F}" dt="2021-01-20T22:15:12.327" v="152" actId="1076"/>
          <ac:picMkLst>
            <pc:docMk/>
            <pc:sldMk cId="3219479908" sldId="347"/>
            <ac:picMk id="9" creationId="{BF445CE6-E4DC-4CC7-915B-0D505E9AB8B6}"/>
          </ac:picMkLst>
        </pc:picChg>
        <pc:picChg chg="add mod">
          <ac:chgData name="Peter Watson" userId="S::phw17@my.fsu.edu::d9a48605-839d-415b-9f19-0ab819bd22a8" providerId="AD" clId="Web-{4F4AE044-C996-81AA-4968-E4316D179A9F}" dt="2021-01-20T22:15:23.328" v="155" actId="1076"/>
          <ac:picMkLst>
            <pc:docMk/>
            <pc:sldMk cId="3219479908" sldId="347"/>
            <ac:picMk id="10" creationId="{0629E2F7-7C8A-4A26-946D-3B078DF9632A}"/>
          </ac:picMkLst>
        </pc:picChg>
        <pc:picChg chg="add mod">
          <ac:chgData name="Peter Watson" userId="S::phw17@my.fsu.edu::d9a48605-839d-415b-9f19-0ab819bd22a8" providerId="AD" clId="Web-{4F4AE044-C996-81AA-4968-E4316D179A9F}" dt="2021-01-20T22:14:06.435" v="133" actId="1076"/>
          <ac:picMkLst>
            <pc:docMk/>
            <pc:sldMk cId="3219479908" sldId="347"/>
            <ac:picMk id="11" creationId="{3009DF63-F483-4058-81F2-000D5BF7BEE9}"/>
          </ac:picMkLst>
        </pc:picChg>
        <pc:picChg chg="add">
          <ac:chgData name="Peter Watson" userId="S::phw17@my.fsu.edu::d9a48605-839d-415b-9f19-0ab819bd22a8" providerId="AD" clId="Web-{4F4AE044-C996-81AA-4968-E4316D179A9F}" dt="2021-01-20T22:13:42.450" v="44"/>
          <ac:picMkLst>
            <pc:docMk/>
            <pc:sldMk cId="3219479908" sldId="347"/>
            <ac:picMk id="15" creationId="{2A50994B-2727-4B97-9190-E0B88C30D40A}"/>
          </ac:picMkLst>
        </pc:picChg>
        <pc:picChg chg="add mod">
          <ac:chgData name="Peter Watson" userId="S::phw17@my.fsu.edu::d9a48605-839d-415b-9f19-0ab819bd22a8" providerId="AD" clId="Web-{4F4AE044-C996-81AA-4968-E4316D179A9F}" dt="2021-01-20T22:14:10.795" v="134" actId="1076"/>
          <ac:picMkLst>
            <pc:docMk/>
            <pc:sldMk cId="3219479908" sldId="347"/>
            <ac:picMk id="16" creationId="{E6506467-2636-4F08-979B-B9812F98D415}"/>
          </ac:picMkLst>
        </pc:picChg>
        <pc:picChg chg="add mod">
          <ac:chgData name="Peter Watson" userId="S::phw17@my.fsu.edu::d9a48605-839d-415b-9f19-0ab819bd22a8" providerId="AD" clId="Web-{4F4AE044-C996-81AA-4968-E4316D179A9F}" dt="2021-01-20T22:15:20.828" v="154" actId="1076"/>
          <ac:picMkLst>
            <pc:docMk/>
            <pc:sldMk cId="3219479908" sldId="347"/>
            <ac:picMk id="17" creationId="{872E8CE7-AC49-4700-A6DE-C7E7D957C91F}"/>
          </ac:picMkLst>
        </pc:picChg>
        <pc:picChg chg="add mod">
          <ac:chgData name="Peter Watson" userId="S::phw17@my.fsu.edu::d9a48605-839d-415b-9f19-0ab819bd22a8" providerId="AD" clId="Web-{4F4AE044-C996-81AA-4968-E4316D179A9F}" dt="2021-01-20T22:14:39.452" v="144" actId="14100"/>
          <ac:picMkLst>
            <pc:docMk/>
            <pc:sldMk cId="3219479908" sldId="347"/>
            <ac:picMk id="18" creationId="{6F371909-5ED2-46D1-8415-B55D048D1E98}"/>
          </ac:picMkLst>
        </pc:picChg>
        <pc:picChg chg="add del mod">
          <ac:chgData name="Peter Watson" userId="S::phw17@my.fsu.edu::d9a48605-839d-415b-9f19-0ab819bd22a8" providerId="AD" clId="Web-{4F4AE044-C996-81AA-4968-E4316D179A9F}" dt="2021-01-20T22:14:19.498" v="139"/>
          <ac:picMkLst>
            <pc:docMk/>
            <pc:sldMk cId="3219479908" sldId="347"/>
            <ac:picMk id="19" creationId="{118B238A-7392-49B9-A242-C0A70F8A19B0}"/>
          </ac:picMkLst>
        </pc:picChg>
        <pc:picChg chg="add del mod">
          <ac:chgData name="Peter Watson" userId="S::phw17@my.fsu.edu::d9a48605-839d-415b-9f19-0ab819bd22a8" providerId="AD" clId="Web-{4F4AE044-C996-81AA-4968-E4316D179A9F}" dt="2021-01-20T22:14:17.326" v="137"/>
          <ac:picMkLst>
            <pc:docMk/>
            <pc:sldMk cId="3219479908" sldId="347"/>
            <ac:picMk id="20" creationId="{374F8B28-15FC-402C-8808-56D6F4E31F06}"/>
          </ac:picMkLst>
        </pc:picChg>
        <pc:picChg chg="add mod">
          <ac:chgData name="Peter Watson" userId="S::phw17@my.fsu.edu::d9a48605-839d-415b-9f19-0ab819bd22a8" providerId="AD" clId="Web-{4F4AE044-C996-81AA-4968-E4316D179A9F}" dt="2021-01-20T22:14:03.810" v="126" actId="1076"/>
          <ac:picMkLst>
            <pc:docMk/>
            <pc:sldMk cId="3219479908" sldId="347"/>
            <ac:picMk id="21" creationId="{0D83A8B3-CB9F-4798-BA8C-2FC2C280349A}"/>
          </ac:picMkLst>
        </pc:picChg>
        <pc:picChg chg="add">
          <ac:chgData name="Peter Watson" userId="S::phw17@my.fsu.edu::d9a48605-839d-415b-9f19-0ab819bd22a8" providerId="AD" clId="Web-{4F4AE044-C996-81AA-4968-E4316D179A9F}" dt="2021-01-20T22:13:42.450" v="44"/>
          <ac:picMkLst>
            <pc:docMk/>
            <pc:sldMk cId="3219479908" sldId="347"/>
            <ac:picMk id="22" creationId="{0FA81E06-881B-4375-81C5-A6B3131C6743}"/>
          </ac:picMkLst>
        </pc:picChg>
        <pc:picChg chg="add mod">
          <ac:chgData name="Peter Watson" userId="S::phw17@my.fsu.edu::d9a48605-839d-415b-9f19-0ab819bd22a8" providerId="AD" clId="Web-{4F4AE044-C996-81AA-4968-E4316D179A9F}" dt="2021-01-20T22:14:03.826" v="127" actId="1076"/>
          <ac:picMkLst>
            <pc:docMk/>
            <pc:sldMk cId="3219479908" sldId="347"/>
            <ac:picMk id="23" creationId="{BFF6439E-8862-428C-84D3-E802DB7A8078}"/>
          </ac:picMkLst>
        </pc:picChg>
        <pc:picChg chg="add mod">
          <ac:chgData name="Peter Watson" userId="S::phw17@my.fsu.edu::d9a48605-839d-415b-9f19-0ab819bd22a8" providerId="AD" clId="Web-{4F4AE044-C996-81AA-4968-E4316D179A9F}" dt="2021-01-20T22:14:03.841" v="128" actId="1076"/>
          <ac:picMkLst>
            <pc:docMk/>
            <pc:sldMk cId="3219479908" sldId="347"/>
            <ac:picMk id="24" creationId="{1FD2DFA2-AAEF-4186-8090-80EB4220C50A}"/>
          </ac:picMkLst>
        </pc:picChg>
      </pc:sldChg>
      <pc:sldChg chg="new del">
        <pc:chgData name="Peter Watson" userId="S::phw17@my.fsu.edu::d9a48605-839d-415b-9f19-0ab819bd22a8" providerId="AD" clId="Web-{4F4AE044-C996-81AA-4968-E4316D179A9F}" dt="2021-01-20T22:21:04.399" v="157"/>
        <pc:sldMkLst>
          <pc:docMk/>
          <pc:sldMk cId="2458971594" sldId="349"/>
        </pc:sldMkLst>
      </pc:sldChg>
      <pc:sldChg chg="addSp modSp new">
        <pc:chgData name="Peter Watson" userId="S::phw17@my.fsu.edu::d9a48605-839d-415b-9f19-0ab819bd22a8" providerId="AD" clId="Web-{4F4AE044-C996-81AA-4968-E4316D179A9F}" dt="2021-01-20T22:26:20.500" v="188" actId="14100"/>
        <pc:sldMkLst>
          <pc:docMk/>
          <pc:sldMk cId="3377060003" sldId="349"/>
        </pc:sldMkLst>
        <pc:spChg chg="mod">
          <ac:chgData name="Peter Watson" userId="S::phw17@my.fsu.edu::d9a48605-839d-415b-9f19-0ab819bd22a8" providerId="AD" clId="Web-{4F4AE044-C996-81AA-4968-E4316D179A9F}" dt="2021-01-20T22:21:29.852" v="167" actId="20577"/>
          <ac:spMkLst>
            <pc:docMk/>
            <pc:sldMk cId="3377060003" sldId="349"/>
            <ac:spMk id="2" creationId="{B250D02A-09B5-44AF-8D86-D2C06F092EB5}"/>
          </ac:spMkLst>
        </pc:spChg>
        <pc:spChg chg="mod">
          <ac:chgData name="Peter Watson" userId="S::phw17@my.fsu.edu::d9a48605-839d-415b-9f19-0ab819bd22a8" providerId="AD" clId="Web-{4F4AE044-C996-81AA-4968-E4316D179A9F}" dt="2021-01-20T22:23:11.652" v="180" actId="20577"/>
          <ac:spMkLst>
            <pc:docMk/>
            <pc:sldMk cId="3377060003" sldId="349"/>
            <ac:spMk id="3" creationId="{2ABF3605-DF6F-4FD4-9E19-83704056BCDC}"/>
          </ac:spMkLst>
        </pc:spChg>
        <pc:picChg chg="add mod">
          <ac:chgData name="Peter Watson" userId="S::phw17@my.fsu.edu::d9a48605-839d-415b-9f19-0ab819bd22a8" providerId="AD" clId="Web-{4F4AE044-C996-81AA-4968-E4316D179A9F}" dt="2021-01-20T22:24:08.497" v="185" actId="1076"/>
          <ac:picMkLst>
            <pc:docMk/>
            <pc:sldMk cId="3377060003" sldId="349"/>
            <ac:picMk id="6" creationId="{622944C2-8BA1-4968-8ACB-F4783CB493B8}"/>
          </ac:picMkLst>
        </pc:picChg>
        <pc:picChg chg="add mod">
          <ac:chgData name="Peter Watson" userId="S::phw17@my.fsu.edu::d9a48605-839d-415b-9f19-0ab819bd22a8" providerId="AD" clId="Web-{4F4AE044-C996-81AA-4968-E4316D179A9F}" dt="2021-01-20T22:24:04.028" v="184" actId="1076"/>
          <ac:picMkLst>
            <pc:docMk/>
            <pc:sldMk cId="3377060003" sldId="349"/>
            <ac:picMk id="7" creationId="{34E878B1-8FE2-4362-B44B-29CB96ADAD4B}"/>
          </ac:picMkLst>
        </pc:picChg>
        <pc:picChg chg="add mod">
          <ac:chgData name="Peter Watson" userId="S::phw17@my.fsu.edu::d9a48605-839d-415b-9f19-0ab819bd22a8" providerId="AD" clId="Web-{4F4AE044-C996-81AA-4968-E4316D179A9F}" dt="2021-01-20T22:26:20.500" v="188" actId="14100"/>
          <ac:picMkLst>
            <pc:docMk/>
            <pc:sldMk cId="3377060003" sldId="349"/>
            <ac:picMk id="8" creationId="{64D9C7F4-E753-448C-8AC8-71E07760E3D2}"/>
          </ac:picMkLst>
        </pc:picChg>
      </pc:sldChg>
    </pc:docChg>
  </pc:docChgLst>
  <pc:docChgLst>
    <pc:chgData name="Alexander Wozny" userId="S::asw17b@my.fsu.edu::4c0d8a3d-84dd-489d-b7c6-08f42d81dc5a" providerId="AD" clId="Web-{B4FF20D1-F2BE-687F-9A81-E5074FC86084}"/>
    <pc:docChg chg="modSld">
      <pc:chgData name="Alexander Wozny" userId="S::asw17b@my.fsu.edu::4c0d8a3d-84dd-489d-b7c6-08f42d81dc5a" providerId="AD" clId="Web-{B4FF20D1-F2BE-687F-9A81-E5074FC86084}" dt="2021-01-19T22:24:57.207" v="217"/>
      <pc:docMkLst>
        <pc:docMk/>
      </pc:docMkLst>
      <pc:sldChg chg="addSp delSp modSp">
        <pc:chgData name="Alexander Wozny" userId="S::asw17b@my.fsu.edu::4c0d8a3d-84dd-489d-b7c6-08f42d81dc5a" providerId="AD" clId="Web-{B4FF20D1-F2BE-687F-9A81-E5074FC86084}" dt="2021-01-19T22:24:57.207" v="217"/>
        <pc:sldMkLst>
          <pc:docMk/>
          <pc:sldMk cId="937146576" sldId="317"/>
        </pc:sldMkLst>
        <pc:spChg chg="del">
          <ac:chgData name="Alexander Wozny" userId="S::asw17b@my.fsu.edu::4c0d8a3d-84dd-489d-b7c6-08f42d81dc5a" providerId="AD" clId="Web-{B4FF20D1-F2BE-687F-9A81-E5074FC86084}" dt="2021-01-19T22:24:57.175" v="197"/>
          <ac:spMkLst>
            <pc:docMk/>
            <pc:sldMk cId="937146576" sldId="317"/>
            <ac:spMk id="6" creationId="{484DC46A-1445-4609-8DF1-CB230E147245}"/>
          </ac:spMkLst>
        </pc:spChg>
        <pc:spChg chg="del">
          <ac:chgData name="Alexander Wozny" userId="S::asw17b@my.fsu.edu::4c0d8a3d-84dd-489d-b7c6-08f42d81dc5a" providerId="AD" clId="Web-{B4FF20D1-F2BE-687F-9A81-E5074FC86084}" dt="2021-01-19T22:24:57.207" v="215"/>
          <ac:spMkLst>
            <pc:docMk/>
            <pc:sldMk cId="937146576" sldId="317"/>
            <ac:spMk id="24" creationId="{00000000-0000-0000-0000-000000000000}"/>
          </ac:spMkLst>
        </pc:spChg>
        <pc:spChg chg="del">
          <ac:chgData name="Alexander Wozny" userId="S::asw17b@my.fsu.edu::4c0d8a3d-84dd-489d-b7c6-08f42d81dc5a" providerId="AD" clId="Web-{B4FF20D1-F2BE-687F-9A81-E5074FC86084}" dt="2021-01-19T22:24:57.207" v="214"/>
          <ac:spMkLst>
            <pc:docMk/>
            <pc:sldMk cId="937146576" sldId="317"/>
            <ac:spMk id="25" creationId="{00000000-0000-0000-0000-000000000000}"/>
          </ac:spMkLst>
        </pc:spChg>
        <pc:spChg chg="del">
          <ac:chgData name="Alexander Wozny" userId="S::asw17b@my.fsu.edu::4c0d8a3d-84dd-489d-b7c6-08f42d81dc5a" providerId="AD" clId="Web-{B4FF20D1-F2BE-687F-9A81-E5074FC86084}" dt="2021-01-19T22:24:57.207" v="213"/>
          <ac:spMkLst>
            <pc:docMk/>
            <pc:sldMk cId="937146576" sldId="317"/>
            <ac:spMk id="26" creationId="{00000000-0000-0000-0000-000000000000}"/>
          </ac:spMkLst>
        </pc:spChg>
        <pc:spChg chg="del">
          <ac:chgData name="Alexander Wozny" userId="S::asw17b@my.fsu.edu::4c0d8a3d-84dd-489d-b7c6-08f42d81dc5a" providerId="AD" clId="Web-{B4FF20D1-F2BE-687F-9A81-E5074FC86084}" dt="2021-01-19T22:24:57.207" v="211"/>
          <ac:spMkLst>
            <pc:docMk/>
            <pc:sldMk cId="937146576" sldId="317"/>
            <ac:spMk id="31" creationId="{00000000-0000-0000-0000-000000000000}"/>
          </ac:spMkLst>
        </pc:spChg>
        <pc:spChg chg="del">
          <ac:chgData name="Alexander Wozny" userId="S::asw17b@my.fsu.edu::4c0d8a3d-84dd-489d-b7c6-08f42d81dc5a" providerId="AD" clId="Web-{B4FF20D1-F2BE-687F-9A81-E5074FC86084}" dt="2021-01-19T22:24:57.207" v="209"/>
          <ac:spMkLst>
            <pc:docMk/>
            <pc:sldMk cId="937146576" sldId="317"/>
            <ac:spMk id="36" creationId="{00000000-0000-0000-0000-000000000000}"/>
          </ac:spMkLst>
        </pc:spChg>
        <pc:spChg chg="del">
          <ac:chgData name="Alexander Wozny" userId="S::asw17b@my.fsu.edu::4c0d8a3d-84dd-489d-b7c6-08f42d81dc5a" providerId="AD" clId="Web-{B4FF20D1-F2BE-687F-9A81-E5074FC86084}" dt="2021-01-19T22:24:57.191" v="202"/>
          <ac:spMkLst>
            <pc:docMk/>
            <pc:sldMk cId="937146576" sldId="317"/>
            <ac:spMk id="77" creationId="{00000000-0000-0000-0000-000000000000}"/>
          </ac:spMkLst>
        </pc:spChg>
        <pc:spChg chg="del">
          <ac:chgData name="Alexander Wozny" userId="S::asw17b@my.fsu.edu::4c0d8a3d-84dd-489d-b7c6-08f42d81dc5a" providerId="AD" clId="Web-{B4FF20D1-F2BE-687F-9A81-E5074FC86084}" dt="2021-01-19T22:24:57.207" v="216"/>
          <ac:spMkLst>
            <pc:docMk/>
            <pc:sldMk cId="937146576" sldId="317"/>
            <ac:spMk id="117" creationId="{00000000-0000-0000-0000-000000000000}"/>
          </ac:spMkLst>
        </pc:spChg>
        <pc:spChg chg="del">
          <ac:chgData name="Alexander Wozny" userId="S::asw17b@my.fsu.edu::4c0d8a3d-84dd-489d-b7c6-08f42d81dc5a" providerId="AD" clId="Web-{B4FF20D1-F2BE-687F-9A81-E5074FC86084}" dt="2021-01-19T22:24:57.207" v="217"/>
          <ac:spMkLst>
            <pc:docMk/>
            <pc:sldMk cId="937146576" sldId="317"/>
            <ac:spMk id="118" creationId="{00000000-0000-0000-0000-000000000000}"/>
          </ac:spMkLst>
        </pc:spChg>
        <pc:spChg chg="add del mod">
          <ac:chgData name="Alexander Wozny" userId="S::asw17b@my.fsu.edu::4c0d8a3d-84dd-489d-b7c6-08f42d81dc5a" providerId="AD" clId="Web-{B4FF20D1-F2BE-687F-9A81-E5074FC86084}" dt="2021-01-19T22:24:47.800" v="189"/>
          <ac:spMkLst>
            <pc:docMk/>
            <pc:sldMk cId="937146576" sldId="317"/>
            <ac:spMk id="119" creationId="{00000000-0000-0000-0000-000000000000}"/>
          </ac:spMkLst>
        </pc:spChg>
        <pc:spChg chg="add del mod">
          <ac:chgData name="Alexander Wozny" userId="S::asw17b@my.fsu.edu::4c0d8a3d-84dd-489d-b7c6-08f42d81dc5a" providerId="AD" clId="Web-{B4FF20D1-F2BE-687F-9A81-E5074FC86084}" dt="2021-01-19T22:24:47.800" v="188"/>
          <ac:spMkLst>
            <pc:docMk/>
            <pc:sldMk cId="937146576" sldId="317"/>
            <ac:spMk id="120" creationId="{00000000-0000-0000-0000-000000000000}"/>
          </ac:spMkLst>
        </pc:spChg>
        <pc:spChg chg="add del mod">
          <ac:chgData name="Alexander Wozny" userId="S::asw17b@my.fsu.edu::4c0d8a3d-84dd-489d-b7c6-08f42d81dc5a" providerId="AD" clId="Web-{B4FF20D1-F2BE-687F-9A81-E5074FC86084}" dt="2021-01-19T22:24:47.816" v="190"/>
          <ac:spMkLst>
            <pc:docMk/>
            <pc:sldMk cId="937146576" sldId="317"/>
            <ac:spMk id="121" creationId="{00000000-0000-0000-0000-000000000000}"/>
          </ac:spMkLst>
        </pc:spChg>
        <pc:spChg chg="add del mod">
          <ac:chgData name="Alexander Wozny" userId="S::asw17b@my.fsu.edu::4c0d8a3d-84dd-489d-b7c6-08f42d81dc5a" providerId="AD" clId="Web-{B4FF20D1-F2BE-687F-9A81-E5074FC86084}" dt="2021-01-19T22:24:47.800" v="187"/>
          <ac:spMkLst>
            <pc:docMk/>
            <pc:sldMk cId="937146576" sldId="317"/>
            <ac:spMk id="150" creationId="{2DA6FBED-E605-4E38-9A35-4B667381A52C}"/>
          </ac:spMkLst>
        </pc:spChg>
        <pc:spChg chg="add del mod">
          <ac:chgData name="Alexander Wozny" userId="S::asw17b@my.fsu.edu::4c0d8a3d-84dd-489d-b7c6-08f42d81dc5a" providerId="AD" clId="Web-{B4FF20D1-F2BE-687F-9A81-E5074FC86084}" dt="2021-01-19T22:24:47.800" v="186"/>
          <ac:spMkLst>
            <pc:docMk/>
            <pc:sldMk cId="937146576" sldId="317"/>
            <ac:spMk id="151" creationId="{A2A14DA6-EB0E-4729-AB84-46D18444278D}"/>
          </ac:spMkLst>
        </pc:spChg>
        <pc:spChg chg="add del mod">
          <ac:chgData name="Alexander Wozny" userId="S::asw17b@my.fsu.edu::4c0d8a3d-84dd-489d-b7c6-08f42d81dc5a" providerId="AD" clId="Web-{B4FF20D1-F2BE-687F-9A81-E5074FC86084}" dt="2021-01-19T22:24:47.800" v="185"/>
          <ac:spMkLst>
            <pc:docMk/>
            <pc:sldMk cId="937146576" sldId="317"/>
            <ac:spMk id="152" creationId="{EECC3557-0A1C-4684-B295-5846FF3A9193}"/>
          </ac:spMkLst>
        </pc:spChg>
        <pc:spChg chg="add del mod">
          <ac:chgData name="Alexander Wozny" userId="S::asw17b@my.fsu.edu::4c0d8a3d-84dd-489d-b7c6-08f42d81dc5a" providerId="AD" clId="Web-{B4FF20D1-F2BE-687F-9A81-E5074FC86084}" dt="2021-01-19T22:24:47.800" v="183"/>
          <ac:spMkLst>
            <pc:docMk/>
            <pc:sldMk cId="937146576" sldId="317"/>
            <ac:spMk id="154" creationId="{FDD8123C-866E-44D3-A6D4-C670BC273CAF}"/>
          </ac:spMkLst>
        </pc:spChg>
        <pc:spChg chg="add del mod">
          <ac:chgData name="Alexander Wozny" userId="S::asw17b@my.fsu.edu::4c0d8a3d-84dd-489d-b7c6-08f42d81dc5a" providerId="AD" clId="Web-{B4FF20D1-F2BE-687F-9A81-E5074FC86084}" dt="2021-01-19T22:24:47.800" v="182"/>
          <ac:spMkLst>
            <pc:docMk/>
            <pc:sldMk cId="937146576" sldId="317"/>
            <ac:spMk id="155" creationId="{22996DB8-01BA-42C6-B165-F6BAE89580C2}"/>
          </ac:spMkLst>
        </pc:spChg>
        <pc:spChg chg="add del mod">
          <ac:chgData name="Alexander Wozny" userId="S::asw17b@my.fsu.edu::4c0d8a3d-84dd-489d-b7c6-08f42d81dc5a" providerId="AD" clId="Web-{B4FF20D1-F2BE-687F-9A81-E5074FC86084}" dt="2021-01-19T22:24:47.800" v="180"/>
          <ac:spMkLst>
            <pc:docMk/>
            <pc:sldMk cId="937146576" sldId="317"/>
            <ac:spMk id="157" creationId="{81216AA9-D349-4C19-BF96-687FDD54D997}"/>
          </ac:spMkLst>
        </pc:spChg>
        <pc:spChg chg="add del mod">
          <ac:chgData name="Alexander Wozny" userId="S::asw17b@my.fsu.edu::4c0d8a3d-84dd-489d-b7c6-08f42d81dc5a" providerId="AD" clId="Web-{B4FF20D1-F2BE-687F-9A81-E5074FC86084}" dt="2021-01-19T22:24:47.769" v="171"/>
          <ac:spMkLst>
            <pc:docMk/>
            <pc:sldMk cId="937146576" sldId="317"/>
            <ac:spMk id="178" creationId="{91CDD4AB-2DE6-485C-8DE4-9A94527D2E8D}"/>
          </ac:spMkLst>
        </pc:spChg>
        <pc:spChg chg="add del mod">
          <ac:chgData name="Alexander Wozny" userId="S::asw17b@my.fsu.edu::4c0d8a3d-84dd-489d-b7c6-08f42d81dc5a" providerId="AD" clId="Web-{B4FF20D1-F2BE-687F-9A81-E5074FC86084}" dt="2021-01-19T22:24:47.769" v="170"/>
          <ac:spMkLst>
            <pc:docMk/>
            <pc:sldMk cId="937146576" sldId="317"/>
            <ac:spMk id="179" creationId="{EC861D27-D942-4508-B908-EFB13569EB47}"/>
          </ac:spMkLst>
        </pc:spChg>
        <pc:spChg chg="add del mod">
          <ac:chgData name="Alexander Wozny" userId="S::asw17b@my.fsu.edu::4c0d8a3d-84dd-489d-b7c6-08f42d81dc5a" providerId="AD" clId="Web-{B4FF20D1-F2BE-687F-9A81-E5074FC86084}" dt="2021-01-19T22:24:47.769" v="168"/>
          <ac:spMkLst>
            <pc:docMk/>
            <pc:sldMk cId="937146576" sldId="317"/>
            <ac:spMk id="181" creationId="{4151189B-B45C-44C9-977B-06487FBCFA06}"/>
          </ac:spMkLst>
        </pc:spChg>
        <pc:spChg chg="add del mod">
          <ac:chgData name="Alexander Wozny" userId="S::asw17b@my.fsu.edu::4c0d8a3d-84dd-489d-b7c6-08f42d81dc5a" providerId="AD" clId="Web-{B4FF20D1-F2BE-687F-9A81-E5074FC86084}" dt="2021-01-19T22:24:47.769" v="166"/>
          <ac:spMkLst>
            <pc:docMk/>
            <pc:sldMk cId="937146576" sldId="317"/>
            <ac:spMk id="183" creationId="{36DAE863-0DA1-4A5E-9008-DAB9DDD54CE8}"/>
          </ac:spMkLst>
        </pc:spChg>
        <pc:spChg chg="add del mod">
          <ac:chgData name="Alexander Wozny" userId="S::asw17b@my.fsu.edu::4c0d8a3d-84dd-489d-b7c6-08f42d81dc5a" providerId="AD" clId="Web-{B4FF20D1-F2BE-687F-9A81-E5074FC86084}" dt="2021-01-19T22:24:47.769" v="164"/>
          <ac:spMkLst>
            <pc:docMk/>
            <pc:sldMk cId="937146576" sldId="317"/>
            <ac:spMk id="185" creationId="{E82FF0D3-87DE-48B8-8588-D62384B4A858}"/>
          </ac:spMkLst>
        </pc:spChg>
        <pc:spChg chg="add del mod">
          <ac:chgData name="Alexander Wozny" userId="S::asw17b@my.fsu.edu::4c0d8a3d-84dd-489d-b7c6-08f42d81dc5a" providerId="AD" clId="Web-{B4FF20D1-F2BE-687F-9A81-E5074FC86084}" dt="2021-01-19T22:24:47.769" v="162"/>
          <ac:spMkLst>
            <pc:docMk/>
            <pc:sldMk cId="937146576" sldId="317"/>
            <ac:spMk id="187" creationId="{37B8E545-D313-4014-A418-EF77280FC083}"/>
          </ac:spMkLst>
        </pc:spChg>
        <pc:spChg chg="add del mod">
          <ac:chgData name="Alexander Wozny" userId="S::asw17b@my.fsu.edu::4c0d8a3d-84dd-489d-b7c6-08f42d81dc5a" providerId="AD" clId="Web-{B4FF20D1-F2BE-687F-9A81-E5074FC86084}" dt="2021-01-19T22:24:47.753" v="160"/>
          <ac:spMkLst>
            <pc:docMk/>
            <pc:sldMk cId="937146576" sldId="317"/>
            <ac:spMk id="189" creationId="{ACF733F4-A46D-40CB-BFC3-DD57513A413D}"/>
          </ac:spMkLst>
        </pc:spChg>
        <pc:spChg chg="add del mod">
          <ac:chgData name="Alexander Wozny" userId="S::asw17b@my.fsu.edu::4c0d8a3d-84dd-489d-b7c6-08f42d81dc5a" providerId="AD" clId="Web-{B4FF20D1-F2BE-687F-9A81-E5074FC86084}" dt="2021-01-19T22:24:47.753" v="158"/>
          <ac:spMkLst>
            <pc:docMk/>
            <pc:sldMk cId="937146576" sldId="317"/>
            <ac:spMk id="191" creationId="{BB807678-D468-4643-B432-FDEFC52AAEC0}"/>
          </ac:spMkLst>
        </pc:spChg>
        <pc:spChg chg="add del mod">
          <ac:chgData name="Alexander Wozny" userId="S::asw17b@my.fsu.edu::4c0d8a3d-84dd-489d-b7c6-08f42d81dc5a" providerId="AD" clId="Web-{B4FF20D1-F2BE-687F-9A81-E5074FC86084}" dt="2021-01-19T22:24:47.753" v="156"/>
          <ac:spMkLst>
            <pc:docMk/>
            <pc:sldMk cId="937146576" sldId="317"/>
            <ac:spMk id="193" creationId="{F223AD2C-527A-4157-B5AC-49656D617D17}"/>
          </ac:spMkLst>
        </pc:spChg>
        <pc:spChg chg="add del mod">
          <ac:chgData name="Alexander Wozny" userId="S::asw17b@my.fsu.edu::4c0d8a3d-84dd-489d-b7c6-08f42d81dc5a" providerId="AD" clId="Web-{B4FF20D1-F2BE-687F-9A81-E5074FC86084}" dt="2021-01-19T22:24:47.753" v="154"/>
          <ac:spMkLst>
            <pc:docMk/>
            <pc:sldMk cId="937146576" sldId="317"/>
            <ac:spMk id="195" creationId="{5E2E8641-A175-4E2C-A2E4-2E0B07B70570}"/>
          </ac:spMkLst>
        </pc:spChg>
        <pc:spChg chg="add">
          <ac:chgData name="Alexander Wozny" userId="S::asw17b@my.fsu.edu::4c0d8a3d-84dd-489d-b7c6-08f42d81dc5a" providerId="AD" clId="Web-{B4FF20D1-F2BE-687F-9A81-E5074FC86084}" dt="2021-01-19T22:23:37.938" v="0"/>
          <ac:spMkLst>
            <pc:docMk/>
            <pc:sldMk cId="937146576" sldId="317"/>
            <ac:spMk id="197" creationId="{6091DE5A-609D-414B-B449-CA204B7041E6}"/>
          </ac:spMkLst>
        </pc:spChg>
        <pc:spChg chg="add">
          <ac:chgData name="Alexander Wozny" userId="S::asw17b@my.fsu.edu::4c0d8a3d-84dd-489d-b7c6-08f42d81dc5a" providerId="AD" clId="Web-{B4FF20D1-F2BE-687F-9A81-E5074FC86084}" dt="2021-01-19T22:23:37.938" v="0"/>
          <ac:spMkLst>
            <pc:docMk/>
            <pc:sldMk cId="937146576" sldId="317"/>
            <ac:spMk id="198" creationId="{E7BB884C-C25A-4188-BD97-E018CF14B7CD}"/>
          </ac:spMkLst>
        </pc:spChg>
        <pc:spChg chg="add">
          <ac:chgData name="Alexander Wozny" userId="S::asw17b@my.fsu.edu::4c0d8a3d-84dd-489d-b7c6-08f42d81dc5a" providerId="AD" clId="Web-{B4FF20D1-F2BE-687F-9A81-E5074FC86084}" dt="2021-01-19T22:23:37.938" v="0"/>
          <ac:spMkLst>
            <pc:docMk/>
            <pc:sldMk cId="937146576" sldId="317"/>
            <ac:spMk id="199" creationId="{9CB58B3C-7DBE-4E26-83AE-C97A7807432B}"/>
          </ac:spMkLst>
        </pc:spChg>
        <pc:spChg chg="add">
          <ac:chgData name="Alexander Wozny" userId="S::asw17b@my.fsu.edu::4c0d8a3d-84dd-489d-b7c6-08f42d81dc5a" providerId="AD" clId="Web-{B4FF20D1-F2BE-687F-9A81-E5074FC86084}" dt="2021-01-19T22:23:37.938" v="0"/>
          <ac:spMkLst>
            <pc:docMk/>
            <pc:sldMk cId="937146576" sldId="317"/>
            <ac:spMk id="200" creationId="{3903AFA1-4432-4236-AD90-32347A5DA9C5}"/>
          </ac:spMkLst>
        </pc:spChg>
        <pc:spChg chg="add">
          <ac:chgData name="Alexander Wozny" userId="S::asw17b@my.fsu.edu::4c0d8a3d-84dd-489d-b7c6-08f42d81dc5a" providerId="AD" clId="Web-{B4FF20D1-F2BE-687F-9A81-E5074FC86084}" dt="2021-01-19T22:23:37.938" v="0"/>
          <ac:spMkLst>
            <pc:docMk/>
            <pc:sldMk cId="937146576" sldId="317"/>
            <ac:spMk id="202" creationId="{C28EA878-BA72-43E9-B56D-B5F9E8602D4E}"/>
          </ac:spMkLst>
        </pc:spChg>
        <pc:spChg chg="add">
          <ac:chgData name="Alexander Wozny" userId="S::asw17b@my.fsu.edu::4c0d8a3d-84dd-489d-b7c6-08f42d81dc5a" providerId="AD" clId="Web-{B4FF20D1-F2BE-687F-9A81-E5074FC86084}" dt="2021-01-19T22:23:37.938" v="0"/>
          <ac:spMkLst>
            <pc:docMk/>
            <pc:sldMk cId="937146576" sldId="317"/>
            <ac:spMk id="204" creationId="{D91A4D12-545B-4153-8EB2-E50556FB5600}"/>
          </ac:spMkLst>
        </pc:spChg>
        <pc:spChg chg="add">
          <ac:chgData name="Alexander Wozny" userId="S::asw17b@my.fsu.edu::4c0d8a3d-84dd-489d-b7c6-08f42d81dc5a" providerId="AD" clId="Web-{B4FF20D1-F2BE-687F-9A81-E5074FC86084}" dt="2021-01-19T22:23:37.938" v="0"/>
          <ac:spMkLst>
            <pc:docMk/>
            <pc:sldMk cId="937146576" sldId="317"/>
            <ac:spMk id="206" creationId="{AA44C0D4-C8ED-4A44-9C35-D00CD029CCA3}"/>
          </ac:spMkLst>
        </pc:spChg>
        <pc:spChg chg="add">
          <ac:chgData name="Alexander Wozny" userId="S::asw17b@my.fsu.edu::4c0d8a3d-84dd-489d-b7c6-08f42d81dc5a" providerId="AD" clId="Web-{B4FF20D1-F2BE-687F-9A81-E5074FC86084}" dt="2021-01-19T22:23:37.938" v="0"/>
          <ac:spMkLst>
            <pc:docMk/>
            <pc:sldMk cId="937146576" sldId="317"/>
            <ac:spMk id="208" creationId="{639449C4-A49F-42D6-8F07-E9DE38CB1DE8}"/>
          </ac:spMkLst>
        </pc:spChg>
        <pc:spChg chg="add">
          <ac:chgData name="Alexander Wozny" userId="S::asw17b@my.fsu.edu::4c0d8a3d-84dd-489d-b7c6-08f42d81dc5a" providerId="AD" clId="Web-{B4FF20D1-F2BE-687F-9A81-E5074FC86084}" dt="2021-01-19T22:23:37.938" v="0"/>
          <ac:spMkLst>
            <pc:docMk/>
            <pc:sldMk cId="937146576" sldId="317"/>
            <ac:spMk id="210" creationId="{1D4399D6-656F-4C75-B2F2-97CBFDC7C513}"/>
          </ac:spMkLst>
        </pc:spChg>
        <pc:spChg chg="add">
          <ac:chgData name="Alexander Wozny" userId="S::asw17b@my.fsu.edu::4c0d8a3d-84dd-489d-b7c6-08f42d81dc5a" providerId="AD" clId="Web-{B4FF20D1-F2BE-687F-9A81-E5074FC86084}" dt="2021-01-19T22:23:37.938" v="0"/>
          <ac:spMkLst>
            <pc:docMk/>
            <pc:sldMk cId="937146576" sldId="317"/>
            <ac:spMk id="212" creationId="{B26FE878-ACFC-4457-A071-33B94A35A041}"/>
          </ac:spMkLst>
        </pc:spChg>
        <pc:spChg chg="add">
          <ac:chgData name="Alexander Wozny" userId="S::asw17b@my.fsu.edu::4c0d8a3d-84dd-489d-b7c6-08f42d81dc5a" providerId="AD" clId="Web-{B4FF20D1-F2BE-687F-9A81-E5074FC86084}" dt="2021-01-19T22:23:37.938" v="0"/>
          <ac:spMkLst>
            <pc:docMk/>
            <pc:sldMk cId="937146576" sldId="317"/>
            <ac:spMk id="214" creationId="{52F2CFD0-80F5-458F-B6F4-D2986E147F5F}"/>
          </ac:spMkLst>
        </pc:spChg>
        <pc:spChg chg="add">
          <ac:chgData name="Alexander Wozny" userId="S::asw17b@my.fsu.edu::4c0d8a3d-84dd-489d-b7c6-08f42d81dc5a" providerId="AD" clId="Web-{B4FF20D1-F2BE-687F-9A81-E5074FC86084}" dt="2021-01-19T22:23:37.938" v="0"/>
          <ac:spMkLst>
            <pc:docMk/>
            <pc:sldMk cId="937146576" sldId="317"/>
            <ac:spMk id="215" creationId="{B4907303-C801-4B35-A07A-7D947FA9DA45}"/>
          </ac:spMkLst>
        </pc:spChg>
        <pc:spChg chg="add">
          <ac:chgData name="Alexander Wozny" userId="S::asw17b@my.fsu.edu::4c0d8a3d-84dd-489d-b7c6-08f42d81dc5a" providerId="AD" clId="Web-{B4FF20D1-F2BE-687F-9A81-E5074FC86084}" dt="2021-01-19T22:23:37.938" v="0"/>
          <ac:spMkLst>
            <pc:docMk/>
            <pc:sldMk cId="937146576" sldId="317"/>
            <ac:spMk id="216" creationId="{B0A7FE56-223E-4E20-A666-DF015BB15D41}"/>
          </ac:spMkLst>
        </pc:spChg>
        <pc:spChg chg="add">
          <ac:chgData name="Alexander Wozny" userId="S::asw17b@my.fsu.edu::4c0d8a3d-84dd-489d-b7c6-08f42d81dc5a" providerId="AD" clId="Web-{B4FF20D1-F2BE-687F-9A81-E5074FC86084}" dt="2021-01-19T22:23:37.938" v="0"/>
          <ac:spMkLst>
            <pc:docMk/>
            <pc:sldMk cId="937146576" sldId="317"/>
            <ac:spMk id="217" creationId="{D817CF57-81FC-488A-A80A-DD2584EF6160}"/>
          </ac:spMkLst>
        </pc:spChg>
        <pc:spChg chg="add">
          <ac:chgData name="Alexander Wozny" userId="S::asw17b@my.fsu.edu::4c0d8a3d-84dd-489d-b7c6-08f42d81dc5a" providerId="AD" clId="Web-{B4FF20D1-F2BE-687F-9A81-E5074FC86084}" dt="2021-01-19T22:23:37.938" v="0"/>
          <ac:spMkLst>
            <pc:docMk/>
            <pc:sldMk cId="937146576" sldId="317"/>
            <ac:spMk id="218" creationId="{F104BD88-FAA4-40EB-8C04-3672AA4F947D}"/>
          </ac:spMkLst>
        </pc:spChg>
        <pc:spChg chg="add">
          <ac:chgData name="Alexander Wozny" userId="S::asw17b@my.fsu.edu::4c0d8a3d-84dd-489d-b7c6-08f42d81dc5a" providerId="AD" clId="Web-{B4FF20D1-F2BE-687F-9A81-E5074FC86084}" dt="2021-01-19T22:23:37.938" v="0"/>
          <ac:spMkLst>
            <pc:docMk/>
            <pc:sldMk cId="937146576" sldId="317"/>
            <ac:spMk id="219" creationId="{72D943C0-1193-44AD-8E8F-5D1FB19145C1}"/>
          </ac:spMkLst>
        </pc:spChg>
        <pc:grpChg chg="del">
          <ac:chgData name="Alexander Wozny" userId="S::asw17b@my.fsu.edu::4c0d8a3d-84dd-489d-b7c6-08f42d81dc5a" providerId="AD" clId="Web-{B4FF20D1-F2BE-687F-9A81-E5074FC86084}" dt="2021-01-19T22:24:57.207" v="212"/>
          <ac:grpSpMkLst>
            <pc:docMk/>
            <pc:sldMk cId="937146576" sldId="317"/>
            <ac:grpSpMk id="27" creationId="{00000000-0000-0000-0000-000000000000}"/>
          </ac:grpSpMkLst>
        </pc:grpChg>
        <pc:grpChg chg="del">
          <ac:chgData name="Alexander Wozny" userId="S::asw17b@my.fsu.edu::4c0d8a3d-84dd-489d-b7c6-08f42d81dc5a" providerId="AD" clId="Web-{B4FF20D1-F2BE-687F-9A81-E5074FC86084}" dt="2021-01-19T22:24:57.207" v="210"/>
          <ac:grpSpMkLst>
            <pc:docMk/>
            <pc:sldMk cId="937146576" sldId="317"/>
            <ac:grpSpMk id="32" creationId="{00000000-0000-0000-0000-000000000000}"/>
          </ac:grpSpMkLst>
        </pc:grpChg>
        <pc:grpChg chg="del">
          <ac:chgData name="Alexander Wozny" userId="S::asw17b@my.fsu.edu::4c0d8a3d-84dd-489d-b7c6-08f42d81dc5a" providerId="AD" clId="Web-{B4FF20D1-F2BE-687F-9A81-E5074FC86084}" dt="2021-01-19T22:24:57.191" v="208"/>
          <ac:grpSpMkLst>
            <pc:docMk/>
            <pc:sldMk cId="937146576" sldId="317"/>
            <ac:grpSpMk id="38" creationId="{00000000-0000-0000-0000-000000000000}"/>
          </ac:grpSpMkLst>
        </pc:grpChg>
        <pc:grpChg chg="del">
          <ac:chgData name="Alexander Wozny" userId="S::asw17b@my.fsu.edu::4c0d8a3d-84dd-489d-b7c6-08f42d81dc5a" providerId="AD" clId="Web-{B4FF20D1-F2BE-687F-9A81-E5074FC86084}" dt="2021-01-19T22:24:57.191" v="207"/>
          <ac:grpSpMkLst>
            <pc:docMk/>
            <pc:sldMk cId="937146576" sldId="317"/>
            <ac:grpSpMk id="42" creationId="{BE2FE65C-67D4-4D6C-9F04-F5DE2F858D63}"/>
          </ac:grpSpMkLst>
        </pc:grpChg>
        <pc:grpChg chg="del">
          <ac:chgData name="Alexander Wozny" userId="S::asw17b@my.fsu.edu::4c0d8a3d-84dd-489d-b7c6-08f42d81dc5a" providerId="AD" clId="Web-{B4FF20D1-F2BE-687F-9A81-E5074FC86084}" dt="2021-01-19T22:24:57.191" v="206"/>
          <ac:grpSpMkLst>
            <pc:docMk/>
            <pc:sldMk cId="937146576" sldId="317"/>
            <ac:grpSpMk id="48" creationId="{766DE3AF-BF9D-4AA3-A69F-EBBF9D72B594}"/>
          </ac:grpSpMkLst>
        </pc:grpChg>
        <pc:grpChg chg="del">
          <ac:chgData name="Alexander Wozny" userId="S::asw17b@my.fsu.edu::4c0d8a3d-84dd-489d-b7c6-08f42d81dc5a" providerId="AD" clId="Web-{B4FF20D1-F2BE-687F-9A81-E5074FC86084}" dt="2021-01-19T22:24:57.191" v="205"/>
          <ac:grpSpMkLst>
            <pc:docMk/>
            <pc:sldMk cId="937146576" sldId="317"/>
            <ac:grpSpMk id="54" creationId="{46594922-6463-4B25-99C7-FBA29B866394}"/>
          </ac:grpSpMkLst>
        </pc:grpChg>
        <pc:grpChg chg="del">
          <ac:chgData name="Alexander Wozny" userId="S::asw17b@my.fsu.edu::4c0d8a3d-84dd-489d-b7c6-08f42d81dc5a" providerId="AD" clId="Web-{B4FF20D1-F2BE-687F-9A81-E5074FC86084}" dt="2021-01-19T22:24:57.191" v="204"/>
          <ac:grpSpMkLst>
            <pc:docMk/>
            <pc:sldMk cId="937146576" sldId="317"/>
            <ac:grpSpMk id="60" creationId="{42EAFF89-EDC3-454B-AE09-4C8FFEEBCDF4}"/>
          </ac:grpSpMkLst>
        </pc:grpChg>
        <pc:grpChg chg="del">
          <ac:chgData name="Alexander Wozny" userId="S::asw17b@my.fsu.edu::4c0d8a3d-84dd-489d-b7c6-08f42d81dc5a" providerId="AD" clId="Web-{B4FF20D1-F2BE-687F-9A81-E5074FC86084}" dt="2021-01-19T22:24:57.191" v="203"/>
          <ac:grpSpMkLst>
            <pc:docMk/>
            <pc:sldMk cId="937146576" sldId="317"/>
            <ac:grpSpMk id="66" creationId="{B81DB987-B8B1-447C-8398-8556BF08AA20}"/>
          </ac:grpSpMkLst>
        </pc:grpChg>
        <pc:grpChg chg="del">
          <ac:chgData name="Alexander Wozny" userId="S::asw17b@my.fsu.edu::4c0d8a3d-84dd-489d-b7c6-08f42d81dc5a" providerId="AD" clId="Web-{B4FF20D1-F2BE-687F-9A81-E5074FC86084}" dt="2021-01-19T22:24:57.191" v="201"/>
          <ac:grpSpMkLst>
            <pc:docMk/>
            <pc:sldMk cId="937146576" sldId="317"/>
            <ac:grpSpMk id="80" creationId="{00000000-0000-0000-0000-000000000000}"/>
          </ac:grpSpMkLst>
        </pc:grpChg>
        <pc:grpChg chg="del">
          <ac:chgData name="Alexander Wozny" userId="S::asw17b@my.fsu.edu::4c0d8a3d-84dd-489d-b7c6-08f42d81dc5a" providerId="AD" clId="Web-{B4FF20D1-F2BE-687F-9A81-E5074FC86084}" dt="2021-01-19T22:24:57.175" v="200"/>
          <ac:grpSpMkLst>
            <pc:docMk/>
            <pc:sldMk cId="937146576" sldId="317"/>
            <ac:grpSpMk id="86" creationId="{00000000-0000-0000-0000-000000000000}"/>
          </ac:grpSpMkLst>
        </pc:grpChg>
        <pc:grpChg chg="del">
          <ac:chgData name="Alexander Wozny" userId="S::asw17b@my.fsu.edu::4c0d8a3d-84dd-489d-b7c6-08f42d81dc5a" providerId="AD" clId="Web-{B4FF20D1-F2BE-687F-9A81-E5074FC86084}" dt="2021-01-19T22:24:57.175" v="199"/>
          <ac:grpSpMkLst>
            <pc:docMk/>
            <pc:sldMk cId="937146576" sldId="317"/>
            <ac:grpSpMk id="92" creationId="{00000000-0000-0000-0000-000000000000}"/>
          </ac:grpSpMkLst>
        </pc:grpChg>
        <pc:grpChg chg="del">
          <ac:chgData name="Alexander Wozny" userId="S::asw17b@my.fsu.edu::4c0d8a3d-84dd-489d-b7c6-08f42d81dc5a" providerId="AD" clId="Web-{B4FF20D1-F2BE-687F-9A81-E5074FC86084}" dt="2021-01-19T22:24:57.175" v="198"/>
          <ac:grpSpMkLst>
            <pc:docMk/>
            <pc:sldMk cId="937146576" sldId="317"/>
            <ac:grpSpMk id="98" creationId="{00000000-0000-0000-0000-000000000000}"/>
          </ac:grpSpMkLst>
        </pc:grpChg>
        <pc:grpChg chg="del">
          <ac:chgData name="Alexander Wozny" userId="S::asw17b@my.fsu.edu::4c0d8a3d-84dd-489d-b7c6-08f42d81dc5a" providerId="AD" clId="Web-{B4FF20D1-F2BE-687F-9A81-E5074FC86084}" dt="2021-01-19T22:24:57.175" v="196"/>
          <ac:grpSpMkLst>
            <pc:docMk/>
            <pc:sldMk cId="937146576" sldId="317"/>
            <ac:grpSpMk id="108" creationId="{0A9830C2-5A67-4348-BA56-0D5FC013B686}"/>
          </ac:grpSpMkLst>
        </pc:grpChg>
        <pc:grpChg chg="del">
          <ac:chgData name="Alexander Wozny" userId="S::asw17b@my.fsu.edu::4c0d8a3d-84dd-489d-b7c6-08f42d81dc5a" providerId="AD" clId="Web-{B4FF20D1-F2BE-687F-9A81-E5074FC86084}" dt="2021-01-19T22:24:57.175" v="195"/>
          <ac:grpSpMkLst>
            <pc:docMk/>
            <pc:sldMk cId="937146576" sldId="317"/>
            <ac:grpSpMk id="114" creationId="{C0530B87-C4C4-413F-AB45-FE010FB482CB}"/>
          </ac:grpSpMkLst>
        </pc:grpChg>
        <pc:grpChg chg="del">
          <ac:chgData name="Alexander Wozny" userId="S::asw17b@my.fsu.edu::4c0d8a3d-84dd-489d-b7c6-08f42d81dc5a" providerId="AD" clId="Web-{B4FF20D1-F2BE-687F-9A81-E5074FC86084}" dt="2021-01-19T22:24:57.175" v="194"/>
          <ac:grpSpMkLst>
            <pc:docMk/>
            <pc:sldMk cId="937146576" sldId="317"/>
            <ac:grpSpMk id="138" creationId="{FB7E12B3-C4F2-4C76-AB68-8834310EB247}"/>
          </ac:grpSpMkLst>
        </pc:grpChg>
        <pc:grpChg chg="del">
          <ac:chgData name="Alexander Wozny" userId="S::asw17b@my.fsu.edu::4c0d8a3d-84dd-489d-b7c6-08f42d81dc5a" providerId="AD" clId="Web-{B4FF20D1-F2BE-687F-9A81-E5074FC86084}" dt="2021-01-19T22:24:57.175" v="193"/>
          <ac:grpSpMkLst>
            <pc:docMk/>
            <pc:sldMk cId="937146576" sldId="317"/>
            <ac:grpSpMk id="144" creationId="{D5532432-9A7B-48A5-B5D0-726230F7900B}"/>
          </ac:grpSpMkLst>
        </pc:grpChg>
        <pc:grpChg chg="add del mod">
          <ac:chgData name="Alexander Wozny" userId="S::asw17b@my.fsu.edu::4c0d8a3d-84dd-489d-b7c6-08f42d81dc5a" providerId="AD" clId="Web-{B4FF20D1-F2BE-687F-9A81-E5074FC86084}" dt="2021-01-19T22:24:47.800" v="184"/>
          <ac:grpSpMkLst>
            <pc:docMk/>
            <pc:sldMk cId="937146576" sldId="317"/>
            <ac:grpSpMk id="153" creationId="{A5877654-12CF-4F67-968A-DF16C9C5F628}"/>
          </ac:grpSpMkLst>
        </pc:grpChg>
        <pc:grpChg chg="add del mod">
          <ac:chgData name="Alexander Wozny" userId="S::asw17b@my.fsu.edu::4c0d8a3d-84dd-489d-b7c6-08f42d81dc5a" providerId="AD" clId="Web-{B4FF20D1-F2BE-687F-9A81-E5074FC86084}" dt="2021-01-19T22:24:47.800" v="181"/>
          <ac:grpSpMkLst>
            <pc:docMk/>
            <pc:sldMk cId="937146576" sldId="317"/>
            <ac:grpSpMk id="156" creationId="{F55D2EF3-7536-4C34-8AA6-E8C1FC8812EC}"/>
          </ac:grpSpMkLst>
        </pc:grpChg>
        <pc:grpChg chg="add del mod">
          <ac:chgData name="Alexander Wozny" userId="S::asw17b@my.fsu.edu::4c0d8a3d-84dd-489d-b7c6-08f42d81dc5a" providerId="AD" clId="Web-{B4FF20D1-F2BE-687F-9A81-E5074FC86084}" dt="2021-01-19T22:24:47.784" v="179"/>
          <ac:grpSpMkLst>
            <pc:docMk/>
            <pc:sldMk cId="937146576" sldId="317"/>
            <ac:grpSpMk id="158" creationId="{9AD554ED-6E49-444D-B9A8-D1981A3DE4F3}"/>
          </ac:grpSpMkLst>
        </pc:grpChg>
        <pc:grpChg chg="add del mod">
          <ac:chgData name="Alexander Wozny" userId="S::asw17b@my.fsu.edu::4c0d8a3d-84dd-489d-b7c6-08f42d81dc5a" providerId="AD" clId="Web-{B4FF20D1-F2BE-687F-9A81-E5074FC86084}" dt="2021-01-19T22:24:47.784" v="178"/>
          <ac:grpSpMkLst>
            <pc:docMk/>
            <pc:sldMk cId="937146576" sldId="317"/>
            <ac:grpSpMk id="159" creationId="{AC02992F-C03E-454F-8A63-242B1350B785}"/>
          </ac:grpSpMkLst>
        </pc:grpChg>
        <pc:grpChg chg="add del mod">
          <ac:chgData name="Alexander Wozny" userId="S::asw17b@my.fsu.edu::4c0d8a3d-84dd-489d-b7c6-08f42d81dc5a" providerId="AD" clId="Web-{B4FF20D1-F2BE-687F-9A81-E5074FC86084}" dt="2021-01-19T22:24:47.784" v="177"/>
          <ac:grpSpMkLst>
            <pc:docMk/>
            <pc:sldMk cId="937146576" sldId="317"/>
            <ac:grpSpMk id="160" creationId="{2F0921CB-D2FB-44DB-8526-A000C8015081}"/>
          </ac:grpSpMkLst>
        </pc:grpChg>
        <pc:grpChg chg="add del mod">
          <ac:chgData name="Alexander Wozny" userId="S::asw17b@my.fsu.edu::4c0d8a3d-84dd-489d-b7c6-08f42d81dc5a" providerId="AD" clId="Web-{B4FF20D1-F2BE-687F-9A81-E5074FC86084}" dt="2021-01-19T22:24:47.784" v="176"/>
          <ac:grpSpMkLst>
            <pc:docMk/>
            <pc:sldMk cId="937146576" sldId="317"/>
            <ac:grpSpMk id="161" creationId="{52782E21-7887-4AB6-B24B-3B639AFCF56F}"/>
          </ac:grpSpMkLst>
        </pc:grpChg>
        <pc:grpChg chg="del">
          <ac:chgData name="Alexander Wozny" userId="S::asw17b@my.fsu.edu::4c0d8a3d-84dd-489d-b7c6-08f42d81dc5a" providerId="AD" clId="Web-{B4FF20D1-F2BE-687F-9A81-E5074FC86084}" dt="2021-01-19T22:24:57.160" v="192"/>
          <ac:grpSpMkLst>
            <pc:docMk/>
            <pc:sldMk cId="937146576" sldId="317"/>
            <ac:grpSpMk id="162" creationId="{AB1A6A57-0C8D-4632-860F-56AFEB0EC2DF}"/>
          </ac:grpSpMkLst>
        </pc:grpChg>
        <pc:grpChg chg="del">
          <ac:chgData name="Alexander Wozny" userId="S::asw17b@my.fsu.edu::4c0d8a3d-84dd-489d-b7c6-08f42d81dc5a" providerId="AD" clId="Web-{B4FF20D1-F2BE-687F-9A81-E5074FC86084}" dt="2021-01-19T22:24:57.160" v="191"/>
          <ac:grpSpMkLst>
            <pc:docMk/>
            <pc:sldMk cId="937146576" sldId="317"/>
            <ac:grpSpMk id="168" creationId="{E0D4EB6B-5889-4CBA-8C53-FAEFE5ABE9D4}"/>
          </ac:grpSpMkLst>
        </pc:grpChg>
        <pc:grpChg chg="add del mod">
          <ac:chgData name="Alexander Wozny" userId="S::asw17b@my.fsu.edu::4c0d8a3d-84dd-489d-b7c6-08f42d81dc5a" providerId="AD" clId="Web-{B4FF20D1-F2BE-687F-9A81-E5074FC86084}" dt="2021-01-19T22:24:47.784" v="175"/>
          <ac:grpSpMkLst>
            <pc:docMk/>
            <pc:sldMk cId="937146576" sldId="317"/>
            <ac:grpSpMk id="174" creationId="{81F9DAF1-CEBC-4F4D-8B60-16DE0128B6FB}"/>
          </ac:grpSpMkLst>
        </pc:grpChg>
        <pc:grpChg chg="add del mod">
          <ac:chgData name="Alexander Wozny" userId="S::asw17b@my.fsu.edu::4c0d8a3d-84dd-489d-b7c6-08f42d81dc5a" providerId="AD" clId="Web-{B4FF20D1-F2BE-687F-9A81-E5074FC86084}" dt="2021-01-19T22:24:47.784" v="174"/>
          <ac:grpSpMkLst>
            <pc:docMk/>
            <pc:sldMk cId="937146576" sldId="317"/>
            <ac:grpSpMk id="175" creationId="{D9644DB9-843A-4B9E-891F-69FCACF4B06D}"/>
          </ac:grpSpMkLst>
        </pc:grpChg>
        <pc:grpChg chg="add del mod">
          <ac:chgData name="Alexander Wozny" userId="S::asw17b@my.fsu.edu::4c0d8a3d-84dd-489d-b7c6-08f42d81dc5a" providerId="AD" clId="Web-{B4FF20D1-F2BE-687F-9A81-E5074FC86084}" dt="2021-01-19T22:24:47.784" v="173"/>
          <ac:grpSpMkLst>
            <pc:docMk/>
            <pc:sldMk cId="937146576" sldId="317"/>
            <ac:grpSpMk id="176" creationId="{482D8B10-34DB-4FA9-BF97-E785CDB816AD}"/>
          </ac:grpSpMkLst>
        </pc:grpChg>
        <pc:grpChg chg="add del mod">
          <ac:chgData name="Alexander Wozny" userId="S::asw17b@my.fsu.edu::4c0d8a3d-84dd-489d-b7c6-08f42d81dc5a" providerId="AD" clId="Web-{B4FF20D1-F2BE-687F-9A81-E5074FC86084}" dt="2021-01-19T22:24:47.784" v="172"/>
          <ac:grpSpMkLst>
            <pc:docMk/>
            <pc:sldMk cId="937146576" sldId="317"/>
            <ac:grpSpMk id="177" creationId="{C1BFACAA-D9A1-4C80-B372-763E71CA0D17}"/>
          </ac:grpSpMkLst>
        </pc:grpChg>
        <pc:cxnChg chg="add del mod">
          <ac:chgData name="Alexander Wozny" userId="S::asw17b@my.fsu.edu::4c0d8a3d-84dd-489d-b7c6-08f42d81dc5a" providerId="AD" clId="Web-{B4FF20D1-F2BE-687F-9A81-E5074FC86084}" dt="2021-01-19T22:24:47.769" v="169"/>
          <ac:cxnSpMkLst>
            <pc:docMk/>
            <pc:sldMk cId="937146576" sldId="317"/>
            <ac:cxnSpMk id="180" creationId="{F978D7B5-E626-405B-B625-1228FB1CC83E}"/>
          </ac:cxnSpMkLst>
        </pc:cxnChg>
        <pc:cxnChg chg="add del mod">
          <ac:chgData name="Alexander Wozny" userId="S::asw17b@my.fsu.edu::4c0d8a3d-84dd-489d-b7c6-08f42d81dc5a" providerId="AD" clId="Web-{B4FF20D1-F2BE-687F-9A81-E5074FC86084}" dt="2021-01-19T22:24:47.769" v="167"/>
          <ac:cxnSpMkLst>
            <pc:docMk/>
            <pc:sldMk cId="937146576" sldId="317"/>
            <ac:cxnSpMk id="182" creationId="{6E007A37-4580-4E98-B4C3-38CFE6427E79}"/>
          </ac:cxnSpMkLst>
        </pc:cxnChg>
        <pc:cxnChg chg="add del mod">
          <ac:chgData name="Alexander Wozny" userId="S::asw17b@my.fsu.edu::4c0d8a3d-84dd-489d-b7c6-08f42d81dc5a" providerId="AD" clId="Web-{B4FF20D1-F2BE-687F-9A81-E5074FC86084}" dt="2021-01-19T22:24:47.769" v="165"/>
          <ac:cxnSpMkLst>
            <pc:docMk/>
            <pc:sldMk cId="937146576" sldId="317"/>
            <ac:cxnSpMk id="184" creationId="{C97B7387-4948-4E77-9493-E61E13F1AB4F}"/>
          </ac:cxnSpMkLst>
        </pc:cxnChg>
        <pc:cxnChg chg="add del mod">
          <ac:chgData name="Alexander Wozny" userId="S::asw17b@my.fsu.edu::4c0d8a3d-84dd-489d-b7c6-08f42d81dc5a" providerId="AD" clId="Web-{B4FF20D1-F2BE-687F-9A81-E5074FC86084}" dt="2021-01-19T22:24:47.769" v="163"/>
          <ac:cxnSpMkLst>
            <pc:docMk/>
            <pc:sldMk cId="937146576" sldId="317"/>
            <ac:cxnSpMk id="186" creationId="{6EDAE4D1-88D3-46C8-9AE7-27C0197CCB78}"/>
          </ac:cxnSpMkLst>
        </pc:cxnChg>
        <pc:cxnChg chg="add del mod">
          <ac:chgData name="Alexander Wozny" userId="S::asw17b@my.fsu.edu::4c0d8a3d-84dd-489d-b7c6-08f42d81dc5a" providerId="AD" clId="Web-{B4FF20D1-F2BE-687F-9A81-E5074FC86084}" dt="2021-01-19T22:24:47.753" v="161"/>
          <ac:cxnSpMkLst>
            <pc:docMk/>
            <pc:sldMk cId="937146576" sldId="317"/>
            <ac:cxnSpMk id="188" creationId="{5D2D2032-48F1-4083-AA8A-879993587C17}"/>
          </ac:cxnSpMkLst>
        </pc:cxnChg>
        <pc:cxnChg chg="add del mod">
          <ac:chgData name="Alexander Wozny" userId="S::asw17b@my.fsu.edu::4c0d8a3d-84dd-489d-b7c6-08f42d81dc5a" providerId="AD" clId="Web-{B4FF20D1-F2BE-687F-9A81-E5074FC86084}" dt="2021-01-19T22:24:47.753" v="159"/>
          <ac:cxnSpMkLst>
            <pc:docMk/>
            <pc:sldMk cId="937146576" sldId="317"/>
            <ac:cxnSpMk id="190" creationId="{56921BAE-9C7C-44BA-96B4-D258067F3203}"/>
          </ac:cxnSpMkLst>
        </pc:cxnChg>
        <pc:cxnChg chg="add del mod">
          <ac:chgData name="Alexander Wozny" userId="S::asw17b@my.fsu.edu::4c0d8a3d-84dd-489d-b7c6-08f42d81dc5a" providerId="AD" clId="Web-{B4FF20D1-F2BE-687F-9A81-E5074FC86084}" dt="2021-01-19T22:24:47.753" v="157"/>
          <ac:cxnSpMkLst>
            <pc:docMk/>
            <pc:sldMk cId="937146576" sldId="317"/>
            <ac:cxnSpMk id="192" creationId="{7E14EA6A-E15C-4624-9275-E7CFD3727D84}"/>
          </ac:cxnSpMkLst>
        </pc:cxnChg>
        <pc:cxnChg chg="add del mod">
          <ac:chgData name="Alexander Wozny" userId="S::asw17b@my.fsu.edu::4c0d8a3d-84dd-489d-b7c6-08f42d81dc5a" providerId="AD" clId="Web-{B4FF20D1-F2BE-687F-9A81-E5074FC86084}" dt="2021-01-19T22:24:47.753" v="155"/>
          <ac:cxnSpMkLst>
            <pc:docMk/>
            <pc:sldMk cId="937146576" sldId="317"/>
            <ac:cxnSpMk id="194" creationId="{64B71062-3FEE-41AA-A72D-03F1888D47B9}"/>
          </ac:cxnSpMkLst>
        </pc:cxnChg>
        <pc:cxnChg chg="add del mod">
          <ac:chgData name="Alexander Wozny" userId="S::asw17b@my.fsu.edu::4c0d8a3d-84dd-489d-b7c6-08f42d81dc5a" providerId="AD" clId="Web-{B4FF20D1-F2BE-687F-9A81-E5074FC86084}" dt="2021-01-19T22:24:47.738" v="153"/>
          <ac:cxnSpMkLst>
            <pc:docMk/>
            <pc:sldMk cId="937146576" sldId="317"/>
            <ac:cxnSpMk id="196" creationId="{79E9266C-A647-4F64-9A7E-A2BD616D1316}"/>
          </ac:cxnSpMkLst>
        </pc:cxnChg>
        <pc:cxnChg chg="add">
          <ac:chgData name="Alexander Wozny" userId="S::asw17b@my.fsu.edu::4c0d8a3d-84dd-489d-b7c6-08f42d81dc5a" providerId="AD" clId="Web-{B4FF20D1-F2BE-687F-9A81-E5074FC86084}" dt="2021-01-19T22:23:37.938" v="0"/>
          <ac:cxnSpMkLst>
            <pc:docMk/>
            <pc:sldMk cId="937146576" sldId="317"/>
            <ac:cxnSpMk id="201" creationId="{2D3328C6-828F-4AA0-8223-12E169FC2071}"/>
          </ac:cxnSpMkLst>
        </pc:cxnChg>
        <pc:cxnChg chg="add">
          <ac:chgData name="Alexander Wozny" userId="S::asw17b@my.fsu.edu::4c0d8a3d-84dd-489d-b7c6-08f42d81dc5a" providerId="AD" clId="Web-{B4FF20D1-F2BE-687F-9A81-E5074FC86084}" dt="2021-01-19T22:23:37.938" v="0"/>
          <ac:cxnSpMkLst>
            <pc:docMk/>
            <pc:sldMk cId="937146576" sldId="317"/>
            <ac:cxnSpMk id="203" creationId="{4E236B60-1648-42C6-A719-CB0F5335EE39}"/>
          </ac:cxnSpMkLst>
        </pc:cxnChg>
        <pc:cxnChg chg="add">
          <ac:chgData name="Alexander Wozny" userId="S::asw17b@my.fsu.edu::4c0d8a3d-84dd-489d-b7c6-08f42d81dc5a" providerId="AD" clId="Web-{B4FF20D1-F2BE-687F-9A81-E5074FC86084}" dt="2021-01-19T22:23:37.938" v="0"/>
          <ac:cxnSpMkLst>
            <pc:docMk/>
            <pc:sldMk cId="937146576" sldId="317"/>
            <ac:cxnSpMk id="205" creationId="{BBA94C15-940C-49FC-BD34-3BBAFF862138}"/>
          </ac:cxnSpMkLst>
        </pc:cxnChg>
        <pc:cxnChg chg="add">
          <ac:chgData name="Alexander Wozny" userId="S::asw17b@my.fsu.edu::4c0d8a3d-84dd-489d-b7c6-08f42d81dc5a" providerId="AD" clId="Web-{B4FF20D1-F2BE-687F-9A81-E5074FC86084}" dt="2021-01-19T22:23:37.938" v="0"/>
          <ac:cxnSpMkLst>
            <pc:docMk/>
            <pc:sldMk cId="937146576" sldId="317"/>
            <ac:cxnSpMk id="207" creationId="{0BFA224F-7B51-435E-81DE-5E9CC55536CA}"/>
          </ac:cxnSpMkLst>
        </pc:cxnChg>
        <pc:cxnChg chg="add">
          <ac:chgData name="Alexander Wozny" userId="S::asw17b@my.fsu.edu::4c0d8a3d-84dd-489d-b7c6-08f42d81dc5a" providerId="AD" clId="Web-{B4FF20D1-F2BE-687F-9A81-E5074FC86084}" dt="2021-01-19T22:23:37.938" v="0"/>
          <ac:cxnSpMkLst>
            <pc:docMk/>
            <pc:sldMk cId="937146576" sldId="317"/>
            <ac:cxnSpMk id="209" creationId="{46B6F3F1-A5F1-468A-8F9B-F6C242195B31}"/>
          </ac:cxnSpMkLst>
        </pc:cxnChg>
        <pc:cxnChg chg="add">
          <ac:chgData name="Alexander Wozny" userId="S::asw17b@my.fsu.edu::4c0d8a3d-84dd-489d-b7c6-08f42d81dc5a" providerId="AD" clId="Web-{B4FF20D1-F2BE-687F-9A81-E5074FC86084}" dt="2021-01-19T22:23:37.938" v="0"/>
          <ac:cxnSpMkLst>
            <pc:docMk/>
            <pc:sldMk cId="937146576" sldId="317"/>
            <ac:cxnSpMk id="211" creationId="{DB95ED07-CC48-4F9E-9A59-90D2DEF43422}"/>
          </ac:cxnSpMkLst>
        </pc:cxnChg>
        <pc:cxnChg chg="add">
          <ac:chgData name="Alexander Wozny" userId="S::asw17b@my.fsu.edu::4c0d8a3d-84dd-489d-b7c6-08f42d81dc5a" providerId="AD" clId="Web-{B4FF20D1-F2BE-687F-9A81-E5074FC86084}" dt="2021-01-19T22:23:37.938" v="0"/>
          <ac:cxnSpMkLst>
            <pc:docMk/>
            <pc:sldMk cId="937146576" sldId="317"/>
            <ac:cxnSpMk id="213" creationId="{FF926934-5F34-42B1-8BC2-E4D1EDB8889C}"/>
          </ac:cxnSpMkLst>
        </pc:cxnChg>
      </pc:sldChg>
    </pc:docChg>
  </pc:docChgLst>
  <pc:docChgLst>
    <pc:chgData name="Peter Watson" userId="S::phw17@my.fsu.edu::d9a48605-839d-415b-9f19-0ab819bd22a8" providerId="AD" clId="Web-{D90DFAB0-D56B-4983-99E7-E2FCD8EAE789}"/>
    <pc:docChg chg="addSld delSld modSld sldOrd">
      <pc:chgData name="Peter Watson" userId="S::phw17@my.fsu.edu::d9a48605-839d-415b-9f19-0ab819bd22a8" providerId="AD" clId="Web-{D90DFAB0-D56B-4983-99E7-E2FCD8EAE789}" dt="2021-01-19T22:14:44.886" v="243"/>
      <pc:docMkLst>
        <pc:docMk/>
      </pc:docMkLst>
      <pc:sldChg chg="ord">
        <pc:chgData name="Peter Watson" userId="S::phw17@my.fsu.edu::d9a48605-839d-415b-9f19-0ab819bd22a8" providerId="AD" clId="Web-{D90DFAB0-D56B-4983-99E7-E2FCD8EAE789}" dt="2021-01-19T22:02:02.389" v="96"/>
        <pc:sldMkLst>
          <pc:docMk/>
          <pc:sldMk cId="3672076963" sldId="301"/>
        </pc:sldMkLst>
      </pc:sldChg>
      <pc:sldChg chg="del">
        <pc:chgData name="Peter Watson" userId="S::phw17@my.fsu.edu::d9a48605-839d-415b-9f19-0ab819bd22a8" providerId="AD" clId="Web-{D90DFAB0-D56B-4983-99E7-E2FCD8EAE789}" dt="2021-01-19T22:03:03.013" v="98"/>
        <pc:sldMkLst>
          <pc:docMk/>
          <pc:sldMk cId="1909683476" sldId="302"/>
        </pc:sldMkLst>
      </pc:sldChg>
      <pc:sldChg chg="modSp">
        <pc:chgData name="Peter Watson" userId="S::phw17@my.fsu.edu::d9a48605-839d-415b-9f19-0ab819bd22a8" providerId="AD" clId="Web-{D90DFAB0-D56B-4983-99E7-E2FCD8EAE789}" dt="2021-01-19T22:02:28.951" v="97" actId="20577"/>
        <pc:sldMkLst>
          <pc:docMk/>
          <pc:sldMk cId="134356142" sldId="304"/>
        </pc:sldMkLst>
        <pc:spChg chg="mod">
          <ac:chgData name="Peter Watson" userId="S::phw17@my.fsu.edu::d9a48605-839d-415b-9f19-0ab819bd22a8" providerId="AD" clId="Web-{D90DFAB0-D56B-4983-99E7-E2FCD8EAE789}" dt="2021-01-19T22:02:28.951" v="97" actId="20577"/>
          <ac:spMkLst>
            <pc:docMk/>
            <pc:sldMk cId="134356142" sldId="304"/>
            <ac:spMk id="8" creationId="{6A2A3874-ED5A-4850-974F-EB69603CD5D5}"/>
          </ac:spMkLst>
        </pc:spChg>
        <pc:grpChg chg="mod">
          <ac:chgData name="Peter Watson" userId="S::phw17@my.fsu.edu::d9a48605-839d-415b-9f19-0ab819bd22a8" providerId="AD" clId="Web-{D90DFAB0-D56B-4983-99E7-E2FCD8EAE789}" dt="2021-01-19T22:00:01.373" v="1" actId="1076"/>
          <ac:grpSpMkLst>
            <pc:docMk/>
            <pc:sldMk cId="134356142" sldId="304"/>
            <ac:grpSpMk id="20" creationId="{905E72F8-BE47-4098-BA9E-66C3E4974366}"/>
          </ac:grpSpMkLst>
        </pc:grpChg>
      </pc:sldChg>
      <pc:sldChg chg="addSp modSp add replId">
        <pc:chgData name="Peter Watson" userId="S::phw17@my.fsu.edu::d9a48605-839d-415b-9f19-0ab819bd22a8" providerId="AD" clId="Web-{D90DFAB0-D56B-4983-99E7-E2FCD8EAE789}" dt="2021-01-19T22:11:35.731" v="191" actId="20577"/>
        <pc:sldMkLst>
          <pc:docMk/>
          <pc:sldMk cId="3496079913" sldId="314"/>
        </pc:sldMkLst>
        <pc:spChg chg="mod">
          <ac:chgData name="Peter Watson" userId="S::phw17@my.fsu.edu::d9a48605-839d-415b-9f19-0ab819bd22a8" providerId="AD" clId="Web-{D90DFAB0-D56B-4983-99E7-E2FCD8EAE789}" dt="2021-01-19T22:07:52.637" v="118" actId="1076"/>
          <ac:spMkLst>
            <pc:docMk/>
            <pc:sldMk cId="3496079913" sldId="314"/>
            <ac:spMk id="6" creationId="{715221C7-DFD5-4C54-9FF9-4D8E3C6C0E0E}"/>
          </ac:spMkLst>
        </pc:spChg>
        <pc:spChg chg="add mod">
          <ac:chgData name="Peter Watson" userId="S::phw17@my.fsu.edu::d9a48605-839d-415b-9f19-0ab819bd22a8" providerId="AD" clId="Web-{D90DFAB0-D56B-4983-99E7-E2FCD8EAE789}" dt="2021-01-19T22:10:02.559" v="137" actId="20577"/>
          <ac:spMkLst>
            <pc:docMk/>
            <pc:sldMk cId="3496079913" sldId="314"/>
            <ac:spMk id="26" creationId="{59C2537F-2DCE-4341-8601-EFE7887A0B72}"/>
          </ac:spMkLst>
        </pc:spChg>
        <pc:spChg chg="add mod">
          <ac:chgData name="Peter Watson" userId="S::phw17@my.fsu.edu::d9a48605-839d-415b-9f19-0ab819bd22a8" providerId="AD" clId="Web-{D90DFAB0-D56B-4983-99E7-E2FCD8EAE789}" dt="2021-01-19T22:10:17.371" v="146" actId="20577"/>
          <ac:spMkLst>
            <pc:docMk/>
            <pc:sldMk cId="3496079913" sldId="314"/>
            <ac:spMk id="27" creationId="{6547244A-F1F7-49F8-A962-006B35E41250}"/>
          </ac:spMkLst>
        </pc:spChg>
        <pc:spChg chg="add mod">
          <ac:chgData name="Peter Watson" userId="S::phw17@my.fsu.edu::d9a48605-839d-415b-9f19-0ab819bd22a8" providerId="AD" clId="Web-{D90DFAB0-D56B-4983-99E7-E2FCD8EAE789}" dt="2021-01-19T22:10:45.028" v="158" actId="20577"/>
          <ac:spMkLst>
            <pc:docMk/>
            <pc:sldMk cId="3496079913" sldId="314"/>
            <ac:spMk id="28" creationId="{7BF43CD8-A7D5-4674-910B-93F1316D44F3}"/>
          </ac:spMkLst>
        </pc:spChg>
        <pc:spChg chg="add mod">
          <ac:chgData name="Peter Watson" userId="S::phw17@my.fsu.edu::d9a48605-839d-415b-9f19-0ab819bd22a8" providerId="AD" clId="Web-{D90DFAB0-D56B-4983-99E7-E2FCD8EAE789}" dt="2021-01-19T22:11:20.762" v="166" actId="1076"/>
          <ac:spMkLst>
            <pc:docMk/>
            <pc:sldMk cId="3496079913" sldId="314"/>
            <ac:spMk id="29" creationId="{528ECE20-11FC-43F9-82EF-F3A831108E22}"/>
          </ac:spMkLst>
        </pc:spChg>
        <pc:spChg chg="add mod">
          <ac:chgData name="Peter Watson" userId="S::phw17@my.fsu.edu::d9a48605-839d-415b-9f19-0ab819bd22a8" providerId="AD" clId="Web-{D90DFAB0-D56B-4983-99E7-E2FCD8EAE789}" dt="2021-01-19T22:11:35.731" v="191" actId="20577"/>
          <ac:spMkLst>
            <pc:docMk/>
            <pc:sldMk cId="3496079913" sldId="314"/>
            <ac:spMk id="30" creationId="{52C39820-BCD3-4B32-8E24-E1BAB1035170}"/>
          </ac:spMkLst>
        </pc:spChg>
        <pc:grpChg chg="add mod">
          <ac:chgData name="Peter Watson" userId="S::phw17@my.fsu.edu::d9a48605-839d-415b-9f19-0ab819bd22a8" providerId="AD" clId="Web-{D90DFAB0-D56B-4983-99E7-E2FCD8EAE789}" dt="2021-01-19T22:09:45.340" v="126" actId="1076"/>
          <ac:grpSpMkLst>
            <pc:docMk/>
            <pc:sldMk cId="3496079913" sldId="314"/>
            <ac:grpSpMk id="25" creationId="{4CE60B69-C53A-4BF6-9A2D-066912C82340}"/>
          </ac:grpSpMkLst>
        </pc:grpChg>
        <pc:picChg chg="add mod">
          <ac:chgData name="Peter Watson" userId="S::phw17@my.fsu.edu::d9a48605-839d-415b-9f19-0ab819bd22a8" providerId="AD" clId="Web-{D90DFAB0-D56B-4983-99E7-E2FCD8EAE789}" dt="2021-01-19T22:05:58.638" v="111" actId="1076"/>
          <ac:picMkLst>
            <pc:docMk/>
            <pc:sldMk cId="3496079913" sldId="314"/>
            <ac:picMk id="4" creationId="{AA4827DC-E1E9-4F24-9951-60C496A8A542}"/>
          </ac:picMkLst>
        </pc:picChg>
        <pc:picChg chg="add mod">
          <ac:chgData name="Peter Watson" userId="S::phw17@my.fsu.edu::d9a48605-839d-415b-9f19-0ab819bd22a8" providerId="AD" clId="Web-{D90DFAB0-D56B-4983-99E7-E2FCD8EAE789}" dt="2021-01-19T22:06:14.888" v="113" actId="1076"/>
          <ac:picMkLst>
            <pc:docMk/>
            <pc:sldMk cId="3496079913" sldId="314"/>
            <ac:picMk id="8" creationId="{656651C7-6708-4A37-A753-80FB76D3FE8D}"/>
          </ac:picMkLst>
        </pc:picChg>
        <pc:picChg chg="add mod">
          <ac:chgData name="Peter Watson" userId="S::phw17@my.fsu.edu::d9a48605-839d-415b-9f19-0ab819bd22a8" providerId="AD" clId="Web-{D90DFAB0-D56B-4983-99E7-E2FCD8EAE789}" dt="2021-01-19T22:06:31.138" v="115" actId="1076"/>
          <ac:picMkLst>
            <pc:docMk/>
            <pc:sldMk cId="3496079913" sldId="314"/>
            <ac:picMk id="10" creationId="{5BF82798-4FE3-4C8C-B738-102D0EB522C5}"/>
          </ac:picMkLst>
        </pc:picChg>
        <pc:picChg chg="add mod">
          <ac:chgData name="Peter Watson" userId="S::phw17@my.fsu.edu::d9a48605-839d-415b-9f19-0ab819bd22a8" providerId="AD" clId="Web-{D90DFAB0-D56B-4983-99E7-E2FCD8EAE789}" dt="2021-01-19T22:09:31.559" v="125" actId="1076"/>
          <ac:picMkLst>
            <pc:docMk/>
            <pc:sldMk cId="3496079913" sldId="314"/>
            <ac:picMk id="12" creationId="{2EB95717-8C9E-4CEF-86DE-9A96D4CE3A99}"/>
          </ac:picMkLst>
        </pc:picChg>
      </pc:sldChg>
      <pc:sldChg chg="delSp modSp add">
        <pc:chgData name="Peter Watson" userId="S::phw17@my.fsu.edu::d9a48605-839d-415b-9f19-0ab819bd22a8" providerId="AD" clId="Web-{D90DFAB0-D56B-4983-99E7-E2FCD8EAE789}" dt="2021-01-19T22:08:51.590" v="123"/>
        <pc:sldMkLst>
          <pc:docMk/>
          <pc:sldMk cId="4033361162" sldId="316"/>
        </pc:sldMkLst>
        <pc:spChg chg="mod">
          <ac:chgData name="Peter Watson" userId="S::phw17@my.fsu.edu::d9a48605-839d-415b-9f19-0ab819bd22a8" providerId="AD" clId="Web-{D90DFAB0-D56B-4983-99E7-E2FCD8EAE789}" dt="2021-01-19T22:08:18.028" v="121" actId="1076"/>
          <ac:spMkLst>
            <pc:docMk/>
            <pc:sldMk cId="4033361162" sldId="316"/>
            <ac:spMk id="219" creationId="{00000000-0000-0000-0000-000000000000}"/>
          </ac:spMkLst>
        </pc:spChg>
        <pc:grpChg chg="topLvl">
          <ac:chgData name="Peter Watson" userId="S::phw17@my.fsu.edu::d9a48605-839d-415b-9f19-0ab819bd22a8" providerId="AD" clId="Web-{D90DFAB0-D56B-4983-99E7-E2FCD8EAE789}" dt="2021-01-19T22:08:51.590" v="123"/>
          <ac:grpSpMkLst>
            <pc:docMk/>
            <pc:sldMk cId="4033361162" sldId="316"/>
            <ac:grpSpMk id="5" creationId="{00000000-0000-0000-0000-000000000000}"/>
          </ac:grpSpMkLst>
        </pc:grpChg>
        <pc:grpChg chg="del mod">
          <ac:chgData name="Peter Watson" userId="S::phw17@my.fsu.edu::d9a48605-839d-415b-9f19-0ab819bd22a8" providerId="AD" clId="Web-{D90DFAB0-D56B-4983-99E7-E2FCD8EAE789}" dt="2021-01-19T22:08:51.590" v="123"/>
          <ac:grpSpMkLst>
            <pc:docMk/>
            <pc:sldMk cId="4033361162" sldId="316"/>
            <ac:grpSpMk id="8" creationId="{00000000-0000-0000-0000-000000000000}"/>
          </ac:grpSpMkLst>
        </pc:grpChg>
        <pc:grpChg chg="topLvl">
          <ac:chgData name="Peter Watson" userId="S::phw17@my.fsu.edu::d9a48605-839d-415b-9f19-0ab819bd22a8" providerId="AD" clId="Web-{D90DFAB0-D56B-4983-99E7-E2FCD8EAE789}" dt="2021-01-19T22:08:51.590" v="123"/>
          <ac:grpSpMkLst>
            <pc:docMk/>
            <pc:sldMk cId="4033361162" sldId="316"/>
            <ac:grpSpMk id="203" creationId="{00000000-0000-0000-0000-000000000000}"/>
          </ac:grpSpMkLst>
        </pc:grpChg>
      </pc:sldChg>
      <pc:sldChg chg="modSp add">
        <pc:chgData name="Peter Watson" userId="S::phw17@my.fsu.edu::d9a48605-839d-415b-9f19-0ab819bd22a8" providerId="AD" clId="Web-{D90DFAB0-D56B-4983-99E7-E2FCD8EAE789}" dt="2021-01-19T22:12:49.340" v="212" actId="20577"/>
        <pc:sldMkLst>
          <pc:docMk/>
          <pc:sldMk cId="2629351390" sldId="318"/>
        </pc:sldMkLst>
        <pc:spChg chg="mod">
          <ac:chgData name="Peter Watson" userId="S::phw17@my.fsu.edu::d9a48605-839d-415b-9f19-0ab819bd22a8" providerId="AD" clId="Web-{D90DFAB0-D56B-4983-99E7-E2FCD8EAE789}" dt="2021-01-19T22:12:49.340" v="212" actId="20577"/>
          <ac:spMkLst>
            <pc:docMk/>
            <pc:sldMk cId="2629351390" sldId="318"/>
            <ac:spMk id="2" creationId="{C43084FC-27AC-4154-8B91-AD2912B9DAAC}"/>
          </ac:spMkLst>
        </pc:spChg>
      </pc:sldChg>
      <pc:sldChg chg="delSp modSp add">
        <pc:chgData name="Peter Watson" userId="S::phw17@my.fsu.edu::d9a48605-839d-415b-9f19-0ab819bd22a8" providerId="AD" clId="Web-{D90DFAB0-D56B-4983-99E7-E2FCD8EAE789}" dt="2021-01-19T22:14:44.886" v="243"/>
        <pc:sldMkLst>
          <pc:docMk/>
          <pc:sldMk cId="3499270725" sldId="319"/>
        </pc:sldMkLst>
        <pc:spChg chg="mod">
          <ac:chgData name="Peter Watson" userId="S::phw17@my.fsu.edu::d9a48605-839d-415b-9f19-0ab819bd22a8" providerId="AD" clId="Web-{D90DFAB0-D56B-4983-99E7-E2FCD8EAE789}" dt="2021-01-19T22:14:35.339" v="239" actId="20577"/>
          <ac:spMkLst>
            <pc:docMk/>
            <pc:sldMk cId="3499270725" sldId="319"/>
            <ac:spMk id="2" creationId="{C43084FC-27AC-4154-8B91-AD2912B9DAAC}"/>
          </ac:spMkLst>
        </pc:spChg>
        <pc:spChg chg="del">
          <ac:chgData name="Peter Watson" userId="S::phw17@my.fsu.edu::d9a48605-839d-415b-9f19-0ab819bd22a8" providerId="AD" clId="Web-{D90DFAB0-D56B-4983-99E7-E2FCD8EAE789}" dt="2021-01-19T22:14:42.324" v="242"/>
          <ac:spMkLst>
            <pc:docMk/>
            <pc:sldMk cId="3499270725" sldId="319"/>
            <ac:spMk id="14" creationId="{00000000-0000-0000-0000-000000000000}"/>
          </ac:spMkLst>
        </pc:spChg>
        <pc:spChg chg="del">
          <ac:chgData name="Peter Watson" userId="S::phw17@my.fsu.edu::d9a48605-839d-415b-9f19-0ab819bd22a8" providerId="AD" clId="Web-{D90DFAB0-D56B-4983-99E7-E2FCD8EAE789}" dt="2021-01-19T22:14:42.308" v="241"/>
          <ac:spMkLst>
            <pc:docMk/>
            <pc:sldMk cId="3499270725" sldId="319"/>
            <ac:spMk id="23" creationId="{00000000-0000-0000-0000-000000000000}"/>
          </ac:spMkLst>
        </pc:spChg>
        <pc:spChg chg="del">
          <ac:chgData name="Peter Watson" userId="S::phw17@my.fsu.edu::d9a48605-839d-415b-9f19-0ab819bd22a8" providerId="AD" clId="Web-{D90DFAB0-D56B-4983-99E7-E2FCD8EAE789}" dt="2021-01-19T22:14:42.308" v="240"/>
          <ac:spMkLst>
            <pc:docMk/>
            <pc:sldMk cId="3499270725" sldId="319"/>
            <ac:spMk id="24" creationId="{00000000-0000-0000-0000-000000000000}"/>
          </ac:spMkLst>
        </pc:spChg>
        <pc:cxnChg chg="mod">
          <ac:chgData name="Peter Watson" userId="S::phw17@my.fsu.edu::d9a48605-839d-415b-9f19-0ab819bd22a8" providerId="AD" clId="Web-{D90DFAB0-D56B-4983-99E7-E2FCD8EAE789}" dt="2021-01-19T22:14:42.324" v="242"/>
          <ac:cxnSpMkLst>
            <pc:docMk/>
            <pc:sldMk cId="3499270725" sldId="319"/>
            <ac:cxnSpMk id="19" creationId="{00000000-0000-0000-0000-000000000000}"/>
          </ac:cxnSpMkLst>
        </pc:cxnChg>
        <pc:cxnChg chg="del mod">
          <ac:chgData name="Peter Watson" userId="S::phw17@my.fsu.edu::d9a48605-839d-415b-9f19-0ab819bd22a8" providerId="AD" clId="Web-{D90DFAB0-D56B-4983-99E7-E2FCD8EAE789}" dt="2021-01-19T22:14:44.886" v="243"/>
          <ac:cxnSpMkLst>
            <pc:docMk/>
            <pc:sldMk cId="3499270725" sldId="319"/>
            <ac:cxnSpMk id="20" creationId="{00000000-0000-0000-0000-000000000000}"/>
          </ac:cxnSpMkLst>
        </pc:cxnChg>
      </pc:sldChg>
    </pc:docChg>
  </pc:docChgLst>
  <pc:docChgLst>
    <pc:chgData name="Alexander Wozny" userId="S::asw17b@my.fsu.edu::4c0d8a3d-84dd-489d-b7c6-08f42d81dc5a" providerId="AD" clId="Web-{3F097C19-CF5A-EF09-6DE0-1F49C7D71782}"/>
    <pc:docChg chg="modSld">
      <pc:chgData name="Alexander Wozny" userId="S::asw17b@my.fsu.edu::4c0d8a3d-84dd-489d-b7c6-08f42d81dc5a" providerId="AD" clId="Web-{3F097C19-CF5A-EF09-6DE0-1F49C7D71782}" dt="2021-01-20T22:57:01.137" v="0"/>
      <pc:docMkLst>
        <pc:docMk/>
      </pc:docMkLst>
      <pc:sldChg chg="delSp">
        <pc:chgData name="Alexander Wozny" userId="S::asw17b@my.fsu.edu::4c0d8a3d-84dd-489d-b7c6-08f42d81dc5a" providerId="AD" clId="Web-{3F097C19-CF5A-EF09-6DE0-1F49C7D71782}" dt="2021-01-20T22:57:01.137" v="0"/>
        <pc:sldMkLst>
          <pc:docMk/>
          <pc:sldMk cId="3743852263" sldId="351"/>
        </pc:sldMkLst>
        <pc:spChg chg="del">
          <ac:chgData name="Alexander Wozny" userId="S::asw17b@my.fsu.edu::4c0d8a3d-84dd-489d-b7c6-08f42d81dc5a" providerId="AD" clId="Web-{3F097C19-CF5A-EF09-6DE0-1F49C7D71782}" dt="2021-01-20T22:57:01.137" v="0"/>
          <ac:spMkLst>
            <pc:docMk/>
            <pc:sldMk cId="3743852263" sldId="351"/>
            <ac:spMk id="13" creationId="{E376DBCF-884A-4094-BBF7-E4150323B072}"/>
          </ac:spMkLst>
        </pc:spChg>
      </pc:sldChg>
    </pc:docChg>
  </pc:docChgLst>
  <pc:docChgLst>
    <pc:chgData name="Peter Watson" userId="S::phw17@my.fsu.edu::d9a48605-839d-415b-9f19-0ab819bd22a8" providerId="AD" clId="Web-{119E602B-11B6-46C3-2941-CA295EF18C52}"/>
    <pc:docChg chg="addSld delSld modSld sldOrd">
      <pc:chgData name="Peter Watson" userId="S::phw17@my.fsu.edu::d9a48605-839d-415b-9f19-0ab819bd22a8" providerId="AD" clId="Web-{119E602B-11B6-46C3-2941-CA295EF18C52}" dt="2021-01-19T23:26:11.771" v="470" actId="1076"/>
      <pc:docMkLst>
        <pc:docMk/>
      </pc:docMkLst>
      <pc:sldChg chg="addSp delSp modSp">
        <pc:chgData name="Peter Watson" userId="S::phw17@my.fsu.edu::d9a48605-839d-415b-9f19-0ab819bd22a8" providerId="AD" clId="Web-{119E602B-11B6-46C3-2941-CA295EF18C52}" dt="2021-01-19T22:39:25.901" v="252" actId="20577"/>
        <pc:sldMkLst>
          <pc:docMk/>
          <pc:sldMk cId="3672076963" sldId="301"/>
        </pc:sldMkLst>
        <pc:spChg chg="add mod">
          <ac:chgData name="Peter Watson" userId="S::phw17@my.fsu.edu::d9a48605-839d-415b-9f19-0ab819bd22a8" providerId="AD" clId="Web-{119E602B-11B6-46C3-2941-CA295EF18C52}" dt="2021-01-19T22:39:25.901" v="252" actId="20577"/>
          <ac:spMkLst>
            <pc:docMk/>
            <pc:sldMk cId="3672076963" sldId="301"/>
            <ac:spMk id="4" creationId="{79A7AB80-74EA-44A4-80F9-91999B7AD431}"/>
          </ac:spMkLst>
        </pc:spChg>
        <pc:spChg chg="add del mod">
          <ac:chgData name="Peter Watson" userId="S::phw17@my.fsu.edu::d9a48605-839d-415b-9f19-0ab819bd22a8" providerId="AD" clId="Web-{119E602B-11B6-46C3-2941-CA295EF18C52}" dt="2021-01-19T22:33:51.986" v="142"/>
          <ac:spMkLst>
            <pc:docMk/>
            <pc:sldMk cId="3672076963" sldId="301"/>
            <ac:spMk id="8" creationId="{3766FD76-6F3D-4B5E-B6E6-87C3B1299DC8}"/>
          </ac:spMkLst>
        </pc:spChg>
        <pc:graphicFrameChg chg="add del mod">
          <ac:chgData name="Peter Watson" userId="S::phw17@my.fsu.edu::d9a48605-839d-415b-9f19-0ab819bd22a8" providerId="AD" clId="Web-{119E602B-11B6-46C3-2941-CA295EF18C52}" dt="2021-01-19T22:33:51.986" v="143"/>
          <ac:graphicFrameMkLst>
            <pc:docMk/>
            <pc:sldMk cId="3672076963" sldId="301"/>
            <ac:graphicFrameMk id="7" creationId="{38D27D51-4814-493B-81CB-657A545C389E}"/>
          </ac:graphicFrameMkLst>
        </pc:graphicFrameChg>
      </pc:sldChg>
      <pc:sldChg chg="addSp delSp modSp">
        <pc:chgData name="Peter Watson" userId="S::phw17@my.fsu.edu::d9a48605-839d-415b-9f19-0ab819bd22a8" providerId="AD" clId="Web-{119E602B-11B6-46C3-2941-CA295EF18C52}" dt="2021-01-19T23:15:24.348" v="439" actId="1076"/>
        <pc:sldMkLst>
          <pc:docMk/>
          <pc:sldMk cId="134356142" sldId="304"/>
        </pc:sldMkLst>
        <pc:spChg chg="mod">
          <ac:chgData name="Peter Watson" userId="S::phw17@my.fsu.edu::d9a48605-839d-415b-9f19-0ab819bd22a8" providerId="AD" clId="Web-{119E602B-11B6-46C3-2941-CA295EF18C52}" dt="2021-01-19T23:07:14.836" v="372" actId="20577"/>
          <ac:spMkLst>
            <pc:docMk/>
            <pc:sldMk cId="134356142" sldId="304"/>
            <ac:spMk id="8" creationId="{6A2A3874-ED5A-4850-974F-EB69603CD5D5}"/>
          </ac:spMkLst>
        </pc:spChg>
        <pc:grpChg chg="del">
          <ac:chgData name="Peter Watson" userId="S::phw17@my.fsu.edu::d9a48605-839d-415b-9f19-0ab819bd22a8" providerId="AD" clId="Web-{119E602B-11B6-46C3-2941-CA295EF18C52}" dt="2021-01-19T22:20:00.543" v="34"/>
          <ac:grpSpMkLst>
            <pc:docMk/>
            <pc:sldMk cId="134356142" sldId="304"/>
            <ac:grpSpMk id="20" creationId="{905E72F8-BE47-4098-BA9E-66C3E4974366}"/>
          </ac:grpSpMkLst>
        </pc:grpChg>
        <pc:picChg chg="add mod">
          <ac:chgData name="Peter Watson" userId="S::phw17@my.fsu.edu::d9a48605-839d-415b-9f19-0ab819bd22a8" providerId="AD" clId="Web-{119E602B-11B6-46C3-2941-CA295EF18C52}" dt="2021-01-19T23:15:24.348" v="439" actId="1076"/>
          <ac:picMkLst>
            <pc:docMk/>
            <pc:sldMk cId="134356142" sldId="304"/>
            <ac:picMk id="3" creationId="{15DC5AE2-FA75-4CDE-A157-016B08D0141D}"/>
          </ac:picMkLst>
        </pc:picChg>
      </pc:sldChg>
      <pc:sldChg chg="addSp delSp modSp">
        <pc:chgData name="Peter Watson" userId="S::phw17@my.fsu.edu::d9a48605-839d-415b-9f19-0ab819bd22a8" providerId="AD" clId="Web-{119E602B-11B6-46C3-2941-CA295EF18C52}" dt="2021-01-19T23:10:59.685" v="378" actId="1076"/>
        <pc:sldMkLst>
          <pc:docMk/>
          <pc:sldMk cId="3496079913" sldId="314"/>
        </pc:sldMkLst>
        <pc:spChg chg="del">
          <ac:chgData name="Peter Watson" userId="S::phw17@my.fsu.edu::d9a48605-839d-415b-9f19-0ab819bd22a8" providerId="AD" clId="Web-{119E602B-11B6-46C3-2941-CA295EF18C52}" dt="2021-01-19T22:19:50.964" v="28"/>
          <ac:spMkLst>
            <pc:docMk/>
            <pc:sldMk cId="3496079913" sldId="314"/>
            <ac:spMk id="26" creationId="{59C2537F-2DCE-4341-8601-EFE7887A0B72}"/>
          </ac:spMkLst>
        </pc:spChg>
        <pc:spChg chg="del">
          <ac:chgData name="Peter Watson" userId="S::phw17@my.fsu.edu::d9a48605-839d-415b-9f19-0ab819bd22a8" providerId="AD" clId="Web-{119E602B-11B6-46C3-2941-CA295EF18C52}" dt="2021-01-19T22:19:50.964" v="27"/>
          <ac:spMkLst>
            <pc:docMk/>
            <pc:sldMk cId="3496079913" sldId="314"/>
            <ac:spMk id="27" creationId="{6547244A-F1F7-49F8-A962-006B35E41250}"/>
          </ac:spMkLst>
        </pc:spChg>
        <pc:spChg chg="del">
          <ac:chgData name="Peter Watson" userId="S::phw17@my.fsu.edu::d9a48605-839d-415b-9f19-0ab819bd22a8" providerId="AD" clId="Web-{119E602B-11B6-46C3-2941-CA295EF18C52}" dt="2021-01-19T22:19:50.964" v="26"/>
          <ac:spMkLst>
            <pc:docMk/>
            <pc:sldMk cId="3496079913" sldId="314"/>
            <ac:spMk id="28" creationId="{7BF43CD8-A7D5-4674-910B-93F1316D44F3}"/>
          </ac:spMkLst>
        </pc:spChg>
        <pc:spChg chg="del">
          <ac:chgData name="Peter Watson" userId="S::phw17@my.fsu.edu::d9a48605-839d-415b-9f19-0ab819bd22a8" providerId="AD" clId="Web-{119E602B-11B6-46C3-2941-CA295EF18C52}" dt="2021-01-19T22:19:50.964" v="25"/>
          <ac:spMkLst>
            <pc:docMk/>
            <pc:sldMk cId="3496079913" sldId="314"/>
            <ac:spMk id="29" creationId="{528ECE20-11FC-43F9-82EF-F3A831108E22}"/>
          </ac:spMkLst>
        </pc:spChg>
        <pc:spChg chg="del">
          <ac:chgData name="Peter Watson" userId="S::phw17@my.fsu.edu::d9a48605-839d-415b-9f19-0ab819bd22a8" providerId="AD" clId="Web-{119E602B-11B6-46C3-2941-CA295EF18C52}" dt="2021-01-19T22:19:50.964" v="24"/>
          <ac:spMkLst>
            <pc:docMk/>
            <pc:sldMk cId="3496079913" sldId="314"/>
            <ac:spMk id="30" creationId="{52C39820-BCD3-4B32-8E24-E1BAB1035170}"/>
          </ac:spMkLst>
        </pc:spChg>
        <pc:spChg chg="add">
          <ac:chgData name="Peter Watson" userId="S::phw17@my.fsu.edu::d9a48605-839d-415b-9f19-0ab819bd22a8" providerId="AD" clId="Web-{119E602B-11B6-46C3-2941-CA295EF18C52}" dt="2021-01-19T22:20:04.012" v="35"/>
          <ac:spMkLst>
            <pc:docMk/>
            <pc:sldMk cId="3496079913" sldId="314"/>
            <ac:spMk id="33" creationId="{67227947-F831-41D0-8872-DD1913A0E286}"/>
          </ac:spMkLst>
        </pc:spChg>
        <pc:spChg chg="add">
          <ac:chgData name="Peter Watson" userId="S::phw17@my.fsu.edu::d9a48605-839d-415b-9f19-0ab819bd22a8" providerId="AD" clId="Web-{119E602B-11B6-46C3-2941-CA295EF18C52}" dt="2021-01-19T22:20:04.012" v="35"/>
          <ac:spMkLst>
            <pc:docMk/>
            <pc:sldMk cId="3496079913" sldId="314"/>
            <ac:spMk id="34" creationId="{59DD577F-DB7A-442D-B06D-1940C9F2EDA1}"/>
          </ac:spMkLst>
        </pc:spChg>
        <pc:spChg chg="add">
          <ac:chgData name="Peter Watson" userId="S::phw17@my.fsu.edu::d9a48605-839d-415b-9f19-0ab819bd22a8" providerId="AD" clId="Web-{119E602B-11B6-46C3-2941-CA295EF18C52}" dt="2021-01-19T22:20:04.012" v="35"/>
          <ac:spMkLst>
            <pc:docMk/>
            <pc:sldMk cId="3496079913" sldId="314"/>
            <ac:spMk id="35" creationId="{1C6B7F76-9180-482F-989D-96089F822B34}"/>
          </ac:spMkLst>
        </pc:spChg>
        <pc:spChg chg="add">
          <ac:chgData name="Peter Watson" userId="S::phw17@my.fsu.edu::d9a48605-839d-415b-9f19-0ab819bd22a8" providerId="AD" clId="Web-{119E602B-11B6-46C3-2941-CA295EF18C52}" dt="2021-01-19T22:20:04.012" v="35"/>
          <ac:spMkLst>
            <pc:docMk/>
            <pc:sldMk cId="3496079913" sldId="314"/>
            <ac:spMk id="36" creationId="{D7D62D45-B98C-4720-8835-9405E4894524}"/>
          </ac:spMkLst>
        </pc:spChg>
        <pc:spChg chg="add">
          <ac:chgData name="Peter Watson" userId="S::phw17@my.fsu.edu::d9a48605-839d-415b-9f19-0ab819bd22a8" providerId="AD" clId="Web-{119E602B-11B6-46C3-2941-CA295EF18C52}" dt="2021-01-19T22:20:04.012" v="35"/>
          <ac:spMkLst>
            <pc:docMk/>
            <pc:sldMk cId="3496079913" sldId="314"/>
            <ac:spMk id="37" creationId="{3A3712EF-AC93-4CF9-ABC7-BE7D924EC18F}"/>
          </ac:spMkLst>
        </pc:spChg>
        <pc:spChg chg="add">
          <ac:chgData name="Peter Watson" userId="S::phw17@my.fsu.edu::d9a48605-839d-415b-9f19-0ab819bd22a8" providerId="AD" clId="Web-{119E602B-11B6-46C3-2941-CA295EF18C52}" dt="2021-01-19T22:20:04.012" v="35"/>
          <ac:spMkLst>
            <pc:docMk/>
            <pc:sldMk cId="3496079913" sldId="314"/>
            <ac:spMk id="38" creationId="{CC120BB2-2925-4966-B5A4-ECAA6B2FF162}"/>
          </ac:spMkLst>
        </pc:spChg>
        <pc:spChg chg="add">
          <ac:chgData name="Peter Watson" userId="S::phw17@my.fsu.edu::d9a48605-839d-415b-9f19-0ab819bd22a8" providerId="AD" clId="Web-{119E602B-11B6-46C3-2941-CA295EF18C52}" dt="2021-01-19T22:20:04.012" v="35"/>
          <ac:spMkLst>
            <pc:docMk/>
            <pc:sldMk cId="3496079913" sldId="314"/>
            <ac:spMk id="39" creationId="{999BD4BE-262B-47A3-9573-145693BCEA51}"/>
          </ac:spMkLst>
        </pc:spChg>
        <pc:spChg chg="add">
          <ac:chgData name="Peter Watson" userId="S::phw17@my.fsu.edu::d9a48605-839d-415b-9f19-0ab819bd22a8" providerId="AD" clId="Web-{119E602B-11B6-46C3-2941-CA295EF18C52}" dt="2021-01-19T22:20:04.012" v="35"/>
          <ac:spMkLst>
            <pc:docMk/>
            <pc:sldMk cId="3496079913" sldId="314"/>
            <ac:spMk id="40" creationId="{EEC7178F-2D5F-42A1-B3A8-66D0981EF2FD}"/>
          </ac:spMkLst>
        </pc:spChg>
        <pc:spChg chg="add">
          <ac:chgData name="Peter Watson" userId="S::phw17@my.fsu.edu::d9a48605-839d-415b-9f19-0ab819bd22a8" providerId="AD" clId="Web-{119E602B-11B6-46C3-2941-CA295EF18C52}" dt="2021-01-19T22:20:04.012" v="35"/>
          <ac:spMkLst>
            <pc:docMk/>
            <pc:sldMk cId="3496079913" sldId="314"/>
            <ac:spMk id="41" creationId="{7E556006-4519-4D6D-B10A-95D6B336B218}"/>
          </ac:spMkLst>
        </pc:spChg>
        <pc:grpChg chg="del">
          <ac:chgData name="Peter Watson" userId="S::phw17@my.fsu.edu::d9a48605-839d-415b-9f19-0ab819bd22a8" providerId="AD" clId="Web-{119E602B-11B6-46C3-2941-CA295EF18C52}" dt="2021-01-19T22:19:50.980" v="29"/>
          <ac:grpSpMkLst>
            <pc:docMk/>
            <pc:sldMk cId="3496079913" sldId="314"/>
            <ac:grpSpMk id="25" creationId="{4CE60B69-C53A-4BF6-9A2D-066912C82340}"/>
          </ac:grpSpMkLst>
        </pc:grpChg>
        <pc:grpChg chg="add mod">
          <ac:chgData name="Peter Watson" userId="S::phw17@my.fsu.edu::d9a48605-839d-415b-9f19-0ab819bd22a8" providerId="AD" clId="Web-{119E602B-11B6-46C3-2941-CA295EF18C52}" dt="2021-01-19T22:20:08.558" v="36" actId="1076"/>
          <ac:grpSpMkLst>
            <pc:docMk/>
            <pc:sldMk cId="3496079913" sldId="314"/>
            <ac:grpSpMk id="31" creationId="{3A80CC81-8FF1-440C-BCD7-58ACB9F71339}"/>
          </ac:grpSpMkLst>
        </pc:grpChg>
        <pc:grpChg chg="add">
          <ac:chgData name="Peter Watson" userId="S::phw17@my.fsu.edu::d9a48605-839d-415b-9f19-0ab819bd22a8" providerId="AD" clId="Web-{119E602B-11B6-46C3-2941-CA295EF18C52}" dt="2021-01-19T22:20:04.012" v="35"/>
          <ac:grpSpMkLst>
            <pc:docMk/>
            <pc:sldMk cId="3496079913" sldId="314"/>
            <ac:grpSpMk id="32" creationId="{CB9D9FAA-DDCF-4882-9BC8-5EC8031E4A12}"/>
          </ac:grpSpMkLst>
        </pc:grpChg>
        <pc:picChg chg="del">
          <ac:chgData name="Peter Watson" userId="S::phw17@my.fsu.edu::d9a48605-839d-415b-9f19-0ab819bd22a8" providerId="AD" clId="Web-{119E602B-11B6-46C3-2941-CA295EF18C52}" dt="2021-01-19T22:19:50.980" v="33"/>
          <ac:picMkLst>
            <pc:docMk/>
            <pc:sldMk cId="3496079913" sldId="314"/>
            <ac:picMk id="4" creationId="{AA4827DC-E1E9-4F24-9951-60C496A8A542}"/>
          </ac:picMkLst>
        </pc:picChg>
        <pc:picChg chg="add mod">
          <ac:chgData name="Peter Watson" userId="S::phw17@my.fsu.edu::d9a48605-839d-415b-9f19-0ab819bd22a8" providerId="AD" clId="Web-{119E602B-11B6-46C3-2941-CA295EF18C52}" dt="2021-01-19T23:10:59.685" v="378" actId="1076"/>
          <ac:picMkLst>
            <pc:docMk/>
            <pc:sldMk cId="3496079913" sldId="314"/>
            <ac:picMk id="5" creationId="{10911530-EE93-45EE-B85D-873C54B9F875}"/>
          </ac:picMkLst>
        </pc:picChg>
        <pc:picChg chg="del">
          <ac:chgData name="Peter Watson" userId="S::phw17@my.fsu.edu::d9a48605-839d-415b-9f19-0ab819bd22a8" providerId="AD" clId="Web-{119E602B-11B6-46C3-2941-CA295EF18C52}" dt="2021-01-19T22:19:50.980" v="32"/>
          <ac:picMkLst>
            <pc:docMk/>
            <pc:sldMk cId="3496079913" sldId="314"/>
            <ac:picMk id="8" creationId="{656651C7-6708-4A37-A753-80FB76D3FE8D}"/>
          </ac:picMkLst>
        </pc:picChg>
        <pc:picChg chg="del">
          <ac:chgData name="Peter Watson" userId="S::phw17@my.fsu.edu::d9a48605-839d-415b-9f19-0ab819bd22a8" providerId="AD" clId="Web-{119E602B-11B6-46C3-2941-CA295EF18C52}" dt="2021-01-19T22:19:50.980" v="31"/>
          <ac:picMkLst>
            <pc:docMk/>
            <pc:sldMk cId="3496079913" sldId="314"/>
            <ac:picMk id="10" creationId="{5BF82798-4FE3-4C8C-B738-102D0EB522C5}"/>
          </ac:picMkLst>
        </pc:picChg>
        <pc:picChg chg="del">
          <ac:chgData name="Peter Watson" userId="S::phw17@my.fsu.edu::d9a48605-839d-415b-9f19-0ab819bd22a8" providerId="AD" clId="Web-{119E602B-11B6-46C3-2941-CA295EF18C52}" dt="2021-01-19T22:19:50.980" v="30"/>
          <ac:picMkLst>
            <pc:docMk/>
            <pc:sldMk cId="3496079913" sldId="314"/>
            <ac:picMk id="12" creationId="{2EB95717-8C9E-4CEF-86DE-9A96D4CE3A99}"/>
          </ac:picMkLst>
        </pc:picChg>
      </pc:sldChg>
      <pc:sldChg chg="ord">
        <pc:chgData name="Peter Watson" userId="S::phw17@my.fsu.edu::d9a48605-839d-415b-9f19-0ab819bd22a8" providerId="AD" clId="Web-{119E602B-11B6-46C3-2941-CA295EF18C52}" dt="2021-01-19T23:05:32.646" v="303"/>
        <pc:sldMkLst>
          <pc:docMk/>
          <pc:sldMk cId="1503428821" sldId="315"/>
        </pc:sldMkLst>
      </pc:sldChg>
      <pc:sldChg chg="mod ord modShow">
        <pc:chgData name="Peter Watson" userId="S::phw17@my.fsu.edu::d9a48605-839d-415b-9f19-0ab819bd22a8" providerId="AD" clId="Web-{119E602B-11B6-46C3-2941-CA295EF18C52}" dt="2021-01-19T23:11:24.811" v="379"/>
        <pc:sldMkLst>
          <pc:docMk/>
          <pc:sldMk cId="4033361162" sldId="316"/>
        </pc:sldMkLst>
      </pc:sldChg>
      <pc:sldChg chg="modSp add">
        <pc:chgData name="Peter Watson" userId="S::phw17@my.fsu.edu::d9a48605-839d-415b-9f19-0ab819bd22a8" providerId="AD" clId="Web-{119E602B-11B6-46C3-2941-CA295EF18C52}" dt="2021-01-19T22:17:37.023" v="3" actId="20577"/>
        <pc:sldMkLst>
          <pc:docMk/>
          <pc:sldMk cId="2827453785" sldId="320"/>
        </pc:sldMkLst>
        <pc:spChg chg="mod">
          <ac:chgData name="Peter Watson" userId="S::phw17@my.fsu.edu::d9a48605-839d-415b-9f19-0ab819bd22a8" providerId="AD" clId="Web-{119E602B-11B6-46C3-2941-CA295EF18C52}" dt="2021-01-19T22:17:37.023" v="3" actId="20577"/>
          <ac:spMkLst>
            <pc:docMk/>
            <pc:sldMk cId="2827453785" sldId="320"/>
            <ac:spMk id="2" creationId="{C43084FC-27AC-4154-8B91-AD2912B9DAAC}"/>
          </ac:spMkLst>
        </pc:spChg>
      </pc:sldChg>
      <pc:sldChg chg="addSp delSp modSp add">
        <pc:chgData name="Peter Watson" userId="S::phw17@my.fsu.edu::d9a48605-839d-415b-9f19-0ab819bd22a8" providerId="AD" clId="Web-{119E602B-11B6-46C3-2941-CA295EF18C52}" dt="2021-01-19T22:19:16.870" v="23" actId="20577"/>
        <pc:sldMkLst>
          <pc:docMk/>
          <pc:sldMk cId="447360422" sldId="321"/>
        </pc:sldMkLst>
        <pc:spChg chg="mod">
          <ac:chgData name="Peter Watson" userId="S::phw17@my.fsu.edu::d9a48605-839d-415b-9f19-0ab819bd22a8" providerId="AD" clId="Web-{119E602B-11B6-46C3-2941-CA295EF18C52}" dt="2021-01-19T22:19:16.870" v="23" actId="20577"/>
          <ac:spMkLst>
            <pc:docMk/>
            <pc:sldMk cId="447360422" sldId="321"/>
            <ac:spMk id="2" creationId="{C43084FC-27AC-4154-8B91-AD2912B9DAAC}"/>
          </ac:spMkLst>
        </pc:spChg>
        <pc:grpChg chg="add del">
          <ac:chgData name="Peter Watson" userId="S::phw17@my.fsu.edu::d9a48605-839d-415b-9f19-0ab819bd22a8" providerId="AD" clId="Web-{119E602B-11B6-46C3-2941-CA295EF18C52}" dt="2021-01-19T22:18:45.869" v="17"/>
          <ac:grpSpMkLst>
            <pc:docMk/>
            <pc:sldMk cId="447360422" sldId="321"/>
            <ac:grpSpMk id="11" creationId="{542CB904-1258-4E9B-BD47-A5030317092E}"/>
          </ac:grpSpMkLst>
        </pc:grpChg>
      </pc:sldChg>
      <pc:sldChg chg="add ord">
        <pc:chgData name="Peter Watson" userId="S::phw17@my.fsu.edu::d9a48605-839d-415b-9f19-0ab819bd22a8" providerId="AD" clId="Web-{119E602B-11B6-46C3-2941-CA295EF18C52}" dt="2021-01-19T23:05:36.599" v="304"/>
        <pc:sldMkLst>
          <pc:docMk/>
          <pc:sldMk cId="441893198" sldId="325"/>
        </pc:sldMkLst>
      </pc:sldChg>
      <pc:sldChg chg="add del replId">
        <pc:chgData name="Peter Watson" userId="S::phw17@my.fsu.edu::d9a48605-839d-415b-9f19-0ab819bd22a8" providerId="AD" clId="Web-{119E602B-11B6-46C3-2941-CA295EF18C52}" dt="2021-01-19T23:05:04.051" v="302"/>
        <pc:sldMkLst>
          <pc:docMk/>
          <pc:sldMk cId="3232948226" sldId="326"/>
        </pc:sldMkLst>
      </pc:sldChg>
      <pc:sldChg chg="delSp modSp add del">
        <pc:chgData name="Peter Watson" userId="S::phw17@my.fsu.edu::d9a48605-839d-415b-9f19-0ab819bd22a8" providerId="AD" clId="Web-{119E602B-11B6-46C3-2941-CA295EF18C52}" dt="2021-01-19T23:14:08.550" v="414"/>
        <pc:sldMkLst>
          <pc:docMk/>
          <pc:sldMk cId="187745462" sldId="327"/>
        </pc:sldMkLst>
        <pc:spChg chg="mod">
          <ac:chgData name="Peter Watson" userId="S::phw17@my.fsu.edu::d9a48605-839d-415b-9f19-0ab819bd22a8" providerId="AD" clId="Web-{119E602B-11B6-46C3-2941-CA295EF18C52}" dt="2021-01-19T23:13:22.767" v="410" actId="20577"/>
          <ac:spMkLst>
            <pc:docMk/>
            <pc:sldMk cId="187745462" sldId="327"/>
            <ac:spMk id="2" creationId="{C43084FC-27AC-4154-8B91-AD2912B9DAAC}"/>
          </ac:spMkLst>
        </pc:spChg>
        <pc:grpChg chg="mod">
          <ac:chgData name="Peter Watson" userId="S::phw17@my.fsu.edu::d9a48605-839d-415b-9f19-0ab819bd22a8" providerId="AD" clId="Web-{119E602B-11B6-46C3-2941-CA295EF18C52}" dt="2021-01-19T23:13:44.768" v="413" actId="1076"/>
          <ac:grpSpMkLst>
            <pc:docMk/>
            <pc:sldMk cId="187745462" sldId="327"/>
            <ac:grpSpMk id="3" creationId="{00000000-0000-0000-0000-000000000000}"/>
          </ac:grpSpMkLst>
        </pc:grpChg>
        <pc:grpChg chg="del">
          <ac:chgData name="Peter Watson" userId="S::phw17@my.fsu.edu::d9a48605-839d-415b-9f19-0ab819bd22a8" providerId="AD" clId="Web-{119E602B-11B6-46C3-2941-CA295EF18C52}" dt="2021-01-19T23:13:34.533" v="412"/>
          <ac:grpSpMkLst>
            <pc:docMk/>
            <pc:sldMk cId="187745462" sldId="327"/>
            <ac:grpSpMk id="6" creationId="{00000000-0000-0000-0000-000000000000}"/>
          </ac:grpSpMkLst>
        </pc:grpChg>
        <pc:grpChg chg="del">
          <ac:chgData name="Peter Watson" userId="S::phw17@my.fsu.edu::d9a48605-839d-415b-9f19-0ab819bd22a8" providerId="AD" clId="Web-{119E602B-11B6-46C3-2941-CA295EF18C52}" dt="2021-01-19T23:13:31.955" v="411"/>
          <ac:grpSpMkLst>
            <pc:docMk/>
            <pc:sldMk cId="187745462" sldId="327"/>
            <ac:grpSpMk id="91" creationId="{16BBAB20-14EB-499B-A651-C30E404A214D}"/>
          </ac:grpSpMkLst>
        </pc:grpChg>
      </pc:sldChg>
      <pc:sldChg chg="modSp add">
        <pc:chgData name="Peter Watson" userId="S::phw17@my.fsu.edu::d9a48605-839d-415b-9f19-0ab819bd22a8" providerId="AD" clId="Web-{119E602B-11B6-46C3-2941-CA295EF18C52}" dt="2021-01-19T23:14:53.973" v="438" actId="14100"/>
        <pc:sldMkLst>
          <pc:docMk/>
          <pc:sldMk cId="927688247" sldId="327"/>
        </pc:sldMkLst>
        <pc:spChg chg="mod">
          <ac:chgData name="Peter Watson" userId="S::phw17@my.fsu.edu::d9a48605-839d-415b-9f19-0ab819bd22a8" providerId="AD" clId="Web-{119E602B-11B6-46C3-2941-CA295EF18C52}" dt="2021-01-19T23:14:53.973" v="438" actId="14100"/>
          <ac:spMkLst>
            <pc:docMk/>
            <pc:sldMk cId="927688247" sldId="327"/>
            <ac:spMk id="2" creationId="{C43084FC-27AC-4154-8B91-AD2912B9DAAC}"/>
          </ac:spMkLst>
        </pc:spChg>
      </pc:sldChg>
      <pc:sldChg chg="addSp delSp modSp new addAnim">
        <pc:chgData name="Peter Watson" userId="S::phw17@my.fsu.edu::d9a48605-839d-415b-9f19-0ab819bd22a8" providerId="AD" clId="Web-{119E602B-11B6-46C3-2941-CA295EF18C52}" dt="2021-01-19T23:26:11.771" v="470" actId="1076"/>
        <pc:sldMkLst>
          <pc:docMk/>
          <pc:sldMk cId="4262663988" sldId="328"/>
        </pc:sldMkLst>
        <pc:spChg chg="mod">
          <ac:chgData name="Peter Watson" userId="S::phw17@my.fsu.edu::d9a48605-839d-415b-9f19-0ab819bd22a8" providerId="AD" clId="Web-{119E602B-11B6-46C3-2941-CA295EF18C52}" dt="2021-01-19T23:26:11.771" v="470" actId="1076"/>
          <ac:spMkLst>
            <pc:docMk/>
            <pc:sldMk cId="4262663988" sldId="328"/>
            <ac:spMk id="2" creationId="{00C709A8-0126-4DDB-BEE8-90A95A573B4B}"/>
          </ac:spMkLst>
        </pc:spChg>
        <pc:spChg chg="del">
          <ac:chgData name="Peter Watson" userId="S::phw17@my.fsu.edu::d9a48605-839d-415b-9f19-0ab819bd22a8" providerId="AD" clId="Web-{119E602B-11B6-46C3-2941-CA295EF18C52}" dt="2021-01-19T23:23:51.018" v="451"/>
          <ac:spMkLst>
            <pc:docMk/>
            <pc:sldMk cId="4262663988" sldId="328"/>
            <ac:spMk id="3" creationId="{734979A5-EE78-40CE-A9CE-17DE72DD6AB9}"/>
          </ac:spMkLst>
        </pc:spChg>
        <pc:spChg chg="mod">
          <ac:chgData name="Peter Watson" userId="S::phw17@my.fsu.edu::d9a48605-839d-415b-9f19-0ab819bd22a8" providerId="AD" clId="Web-{119E602B-11B6-46C3-2941-CA295EF18C52}" dt="2021-01-19T23:22:20.719" v="443" actId="1076"/>
          <ac:spMkLst>
            <pc:docMk/>
            <pc:sldMk cId="4262663988" sldId="328"/>
            <ac:spMk id="12" creationId="{B05284D5-FAFE-4289-9892-2583DEF9CAFE}"/>
          </ac:spMkLst>
        </pc:spChg>
        <pc:spChg chg="add mod">
          <ac:chgData name="Peter Watson" userId="S::phw17@my.fsu.edu::d9a48605-839d-415b-9f19-0ab819bd22a8" providerId="AD" clId="Web-{119E602B-11B6-46C3-2941-CA295EF18C52}" dt="2021-01-19T23:22:55.188" v="447"/>
          <ac:spMkLst>
            <pc:docMk/>
            <pc:sldMk cId="4262663988" sldId="328"/>
            <ac:spMk id="67" creationId="{6937D176-83EC-4620-9D48-37A46151F0E2}"/>
          </ac:spMkLst>
        </pc:spChg>
        <pc:spChg chg="add mod ord">
          <ac:chgData name="Peter Watson" userId="S::phw17@my.fsu.edu::d9a48605-839d-415b-9f19-0ab819bd22a8" providerId="AD" clId="Web-{119E602B-11B6-46C3-2941-CA295EF18C52}" dt="2021-01-19T23:23:55.549" v="452" actId="1076"/>
          <ac:spMkLst>
            <pc:docMk/>
            <pc:sldMk cId="4262663988" sldId="328"/>
            <ac:spMk id="69" creationId="{2D42C967-2360-42B2-8FBD-A40A7A76F2C2}"/>
          </ac:spMkLst>
        </pc:spChg>
        <pc:grpChg chg="add mod">
          <ac:chgData name="Peter Watson" userId="S::phw17@my.fsu.edu::d9a48605-839d-415b-9f19-0ab819bd22a8" providerId="AD" clId="Web-{119E602B-11B6-46C3-2941-CA295EF18C52}" dt="2021-01-19T23:22:07.390" v="442" actId="1076"/>
          <ac:grpSpMkLst>
            <pc:docMk/>
            <pc:sldMk cId="4262663988" sldId="328"/>
            <ac:grpSpMk id="66" creationId="{5B240EBC-0DE3-48D1-AFE4-C95527E0D6B4}"/>
          </ac:grpSpMkLst>
        </pc:grpChg>
      </pc:sldChg>
    </pc:docChg>
  </pc:docChgLst>
  <pc:docChgLst>
    <pc:chgData name="Alexander Wozny" userId="S::asw17b@my.fsu.edu::4c0d8a3d-84dd-489d-b7c6-08f42d81dc5a" providerId="AD" clId="Web-{E785E576-DF39-723F-3515-C2DCDB866558}"/>
    <pc:docChg chg="addSld delSld modSld">
      <pc:chgData name="Alexander Wozny" userId="S::asw17b@my.fsu.edu::4c0d8a3d-84dd-489d-b7c6-08f42d81dc5a" providerId="AD" clId="Web-{E785E576-DF39-723F-3515-C2DCDB866558}" dt="2021-01-21T00:48:31.054" v="1752"/>
      <pc:docMkLst>
        <pc:docMk/>
      </pc:docMkLst>
      <pc:sldChg chg="modSp">
        <pc:chgData name="Alexander Wozny" userId="S::asw17b@my.fsu.edu::4c0d8a3d-84dd-489d-b7c6-08f42d81dc5a" providerId="AD" clId="Web-{E785E576-DF39-723F-3515-C2DCDB866558}" dt="2021-01-20T23:40:36.175" v="152" actId="20577"/>
        <pc:sldMkLst>
          <pc:docMk/>
          <pc:sldMk cId="3672076963" sldId="301"/>
        </pc:sldMkLst>
        <pc:spChg chg="mod">
          <ac:chgData name="Alexander Wozny" userId="S::asw17b@my.fsu.edu::4c0d8a3d-84dd-489d-b7c6-08f42d81dc5a" providerId="AD" clId="Web-{E785E576-DF39-723F-3515-C2DCDB866558}" dt="2021-01-20T23:40:36.175" v="152" actId="20577"/>
          <ac:spMkLst>
            <pc:docMk/>
            <pc:sldMk cId="3672076963" sldId="301"/>
            <ac:spMk id="6" creationId="{715221C7-DFD5-4C54-9FF9-4D8E3C6C0E0E}"/>
          </ac:spMkLst>
        </pc:spChg>
      </pc:sldChg>
      <pc:sldChg chg="del">
        <pc:chgData name="Alexander Wozny" userId="S::asw17b@my.fsu.edu::4c0d8a3d-84dd-489d-b7c6-08f42d81dc5a" providerId="AD" clId="Web-{E785E576-DF39-723F-3515-C2DCDB866558}" dt="2021-01-20T23:32:57.991" v="86"/>
        <pc:sldMkLst>
          <pc:docMk/>
          <pc:sldMk cId="2347618090" sldId="303"/>
        </pc:sldMkLst>
      </pc:sldChg>
      <pc:sldChg chg="addSp delSp modSp del">
        <pc:chgData name="Alexander Wozny" userId="S::asw17b@my.fsu.edu::4c0d8a3d-84dd-489d-b7c6-08f42d81dc5a" providerId="AD" clId="Web-{E785E576-DF39-723F-3515-C2DCDB866558}" dt="2021-01-20T23:50:57.243" v="293"/>
        <pc:sldMkLst>
          <pc:docMk/>
          <pc:sldMk cId="134356142" sldId="304"/>
        </pc:sldMkLst>
        <pc:spChg chg="del mod">
          <ac:chgData name="Alexander Wozny" userId="S::asw17b@my.fsu.edu::4c0d8a3d-84dd-489d-b7c6-08f42d81dc5a" providerId="AD" clId="Web-{E785E576-DF39-723F-3515-C2DCDB866558}" dt="2021-01-20T23:35:13.687" v="93"/>
          <ac:spMkLst>
            <pc:docMk/>
            <pc:sldMk cId="134356142" sldId="304"/>
            <ac:spMk id="2" creationId="{6C9EC813-0500-4F45-8942-65425701935A}"/>
          </ac:spMkLst>
        </pc:spChg>
        <pc:spChg chg="add mod">
          <ac:chgData name="Alexander Wozny" userId="S::asw17b@my.fsu.edu::4c0d8a3d-84dd-489d-b7c6-08f42d81dc5a" providerId="AD" clId="Web-{E785E576-DF39-723F-3515-C2DCDB866558}" dt="2021-01-20T23:35:04.811" v="92" actId="20577"/>
          <ac:spMkLst>
            <pc:docMk/>
            <pc:sldMk cId="134356142" sldId="304"/>
            <ac:spMk id="6" creationId="{085D086E-DC25-4D2D-B4B2-4ACBFE482BE5}"/>
          </ac:spMkLst>
        </pc:spChg>
        <pc:spChg chg="mod">
          <ac:chgData name="Alexander Wozny" userId="S::asw17b@my.fsu.edu::4c0d8a3d-84dd-489d-b7c6-08f42d81dc5a" providerId="AD" clId="Web-{E785E576-DF39-723F-3515-C2DCDB866558}" dt="2021-01-20T23:50:22.678" v="292" actId="20577"/>
          <ac:spMkLst>
            <pc:docMk/>
            <pc:sldMk cId="134356142" sldId="304"/>
            <ac:spMk id="8" creationId="{6A2A3874-ED5A-4850-974F-EB69603CD5D5}"/>
          </ac:spMkLst>
        </pc:spChg>
        <pc:spChg chg="add mod">
          <ac:chgData name="Alexander Wozny" userId="S::asw17b@my.fsu.edu::4c0d8a3d-84dd-489d-b7c6-08f42d81dc5a" providerId="AD" clId="Web-{E785E576-DF39-723F-3515-C2DCDB866558}" dt="2021-01-20T23:35:23.843" v="96" actId="20577"/>
          <ac:spMkLst>
            <pc:docMk/>
            <pc:sldMk cId="134356142" sldId="304"/>
            <ac:spMk id="10" creationId="{66EE9FBC-24B2-4575-A0C8-0FE3272F72BC}"/>
          </ac:spMkLst>
        </pc:spChg>
        <pc:picChg chg="mod">
          <ac:chgData name="Alexander Wozny" userId="S::asw17b@my.fsu.edu::4c0d8a3d-84dd-489d-b7c6-08f42d81dc5a" providerId="AD" clId="Web-{E785E576-DF39-723F-3515-C2DCDB866558}" dt="2021-01-20T23:49:31.879" v="225" actId="1076"/>
          <ac:picMkLst>
            <pc:docMk/>
            <pc:sldMk cId="134356142" sldId="304"/>
            <ac:picMk id="3" creationId="{15DC5AE2-FA75-4CDE-A157-016B08D0141D}"/>
          </ac:picMkLst>
        </pc:picChg>
      </pc:sldChg>
      <pc:sldChg chg="modSp">
        <pc:chgData name="Alexander Wozny" userId="S::asw17b@my.fsu.edu::4c0d8a3d-84dd-489d-b7c6-08f42d81dc5a" providerId="AD" clId="Web-{E785E576-DF39-723F-3515-C2DCDB866558}" dt="2021-01-20T23:42:57.652" v="180" actId="1076"/>
        <pc:sldMkLst>
          <pc:docMk/>
          <pc:sldMk cId="1620012671" sldId="306"/>
        </pc:sldMkLst>
        <pc:spChg chg="mod">
          <ac:chgData name="Alexander Wozny" userId="S::asw17b@my.fsu.edu::4c0d8a3d-84dd-489d-b7c6-08f42d81dc5a" providerId="AD" clId="Web-{E785E576-DF39-723F-3515-C2DCDB866558}" dt="2021-01-20T23:42:47.855" v="175" actId="20577"/>
          <ac:spMkLst>
            <pc:docMk/>
            <pc:sldMk cId="1620012671" sldId="306"/>
            <ac:spMk id="2" creationId="{6C9EC813-0500-4F45-8942-65425701935A}"/>
          </ac:spMkLst>
        </pc:spChg>
        <pc:spChg chg="mod">
          <ac:chgData name="Alexander Wozny" userId="S::asw17b@my.fsu.edu::4c0d8a3d-84dd-489d-b7c6-08f42d81dc5a" providerId="AD" clId="Web-{E785E576-DF39-723F-3515-C2DCDB866558}" dt="2021-01-20T23:42:57.637" v="176" actId="1076"/>
          <ac:spMkLst>
            <pc:docMk/>
            <pc:sldMk cId="1620012671" sldId="306"/>
            <ac:spMk id="3" creationId="{13AE93B6-D163-49EF-A5C7-F8AD8FE1A894}"/>
          </ac:spMkLst>
        </pc:spChg>
        <pc:picChg chg="mod">
          <ac:chgData name="Alexander Wozny" userId="S::asw17b@my.fsu.edu::4c0d8a3d-84dd-489d-b7c6-08f42d81dc5a" providerId="AD" clId="Web-{E785E576-DF39-723F-3515-C2DCDB866558}" dt="2021-01-20T23:42:57.637" v="177" actId="1076"/>
          <ac:picMkLst>
            <pc:docMk/>
            <pc:sldMk cId="1620012671" sldId="306"/>
            <ac:picMk id="6" creationId="{F4606DE0-1682-4AB9-93BF-1A29C631295E}"/>
          </ac:picMkLst>
        </pc:picChg>
        <pc:picChg chg="mod">
          <ac:chgData name="Alexander Wozny" userId="S::asw17b@my.fsu.edu::4c0d8a3d-84dd-489d-b7c6-08f42d81dc5a" providerId="AD" clId="Web-{E785E576-DF39-723F-3515-C2DCDB866558}" dt="2021-01-20T23:42:57.637" v="178" actId="1076"/>
          <ac:picMkLst>
            <pc:docMk/>
            <pc:sldMk cId="1620012671" sldId="306"/>
            <ac:picMk id="7" creationId="{A1805B07-18A9-4013-8410-2F06C4B615F6}"/>
          </ac:picMkLst>
        </pc:picChg>
        <pc:picChg chg="mod">
          <ac:chgData name="Alexander Wozny" userId="S::asw17b@my.fsu.edu::4c0d8a3d-84dd-489d-b7c6-08f42d81dc5a" providerId="AD" clId="Web-{E785E576-DF39-723F-3515-C2DCDB866558}" dt="2021-01-20T23:42:57.652" v="179" actId="1076"/>
          <ac:picMkLst>
            <pc:docMk/>
            <pc:sldMk cId="1620012671" sldId="306"/>
            <ac:picMk id="8" creationId="{CB2792B0-D04F-4DE9-9B06-A471B9C6F59E}"/>
          </ac:picMkLst>
        </pc:picChg>
        <pc:picChg chg="mod">
          <ac:chgData name="Alexander Wozny" userId="S::asw17b@my.fsu.edu::4c0d8a3d-84dd-489d-b7c6-08f42d81dc5a" providerId="AD" clId="Web-{E785E576-DF39-723F-3515-C2DCDB866558}" dt="2021-01-20T23:42:57.652" v="180" actId="1076"/>
          <ac:picMkLst>
            <pc:docMk/>
            <pc:sldMk cId="1620012671" sldId="306"/>
            <ac:picMk id="9" creationId="{04FA720D-C288-49CB-AF72-C043FD83A6E7}"/>
          </ac:picMkLst>
        </pc:picChg>
      </pc:sldChg>
      <pc:sldChg chg="modNotes">
        <pc:chgData name="Alexander Wozny" userId="S::asw17b@my.fsu.edu::4c0d8a3d-84dd-489d-b7c6-08f42d81dc5a" providerId="AD" clId="Web-{E785E576-DF39-723F-3515-C2DCDB866558}" dt="2021-01-21T00:48:31.054" v="1752"/>
        <pc:sldMkLst>
          <pc:docMk/>
          <pc:sldMk cId="1777839026" sldId="312"/>
        </pc:sldMkLst>
      </pc:sldChg>
      <pc:sldChg chg="modNotes">
        <pc:chgData name="Alexander Wozny" userId="S::asw17b@my.fsu.edu::4c0d8a3d-84dd-489d-b7c6-08f42d81dc5a" providerId="AD" clId="Web-{E785E576-DF39-723F-3515-C2DCDB866558}" dt="2021-01-21T00:33:12.563" v="297"/>
        <pc:sldMkLst>
          <pc:docMk/>
          <pc:sldMk cId="2614436503" sldId="313"/>
        </pc:sldMkLst>
      </pc:sldChg>
      <pc:sldChg chg="addSp delSp modSp modNotes">
        <pc:chgData name="Alexander Wozny" userId="S::asw17b@my.fsu.edu::4c0d8a3d-84dd-489d-b7c6-08f42d81dc5a" providerId="AD" clId="Web-{E785E576-DF39-723F-3515-C2DCDB866558}" dt="2021-01-21T00:39:47.055" v="1076"/>
        <pc:sldMkLst>
          <pc:docMk/>
          <pc:sldMk cId="3496079913" sldId="314"/>
        </pc:sldMkLst>
        <pc:spChg chg="add mod">
          <ac:chgData name="Alexander Wozny" userId="S::asw17b@my.fsu.edu::4c0d8a3d-84dd-489d-b7c6-08f42d81dc5a" providerId="AD" clId="Web-{E785E576-DF39-723F-3515-C2DCDB866558}" dt="2021-01-20T23:39:24.468" v="134" actId="1076"/>
          <ac:spMkLst>
            <pc:docMk/>
            <pc:sldMk cId="3496079913" sldId="314"/>
            <ac:spMk id="4" creationId="{BF7C8CCA-8799-4BB2-A93F-F0DA6228A051}"/>
          </ac:spMkLst>
        </pc:spChg>
        <pc:spChg chg="del">
          <ac:chgData name="Alexander Wozny" userId="S::asw17b@my.fsu.edu::4c0d8a3d-84dd-489d-b7c6-08f42d81dc5a" providerId="AD" clId="Web-{E785E576-DF39-723F-3515-C2DCDB866558}" dt="2021-01-20T23:38:11.760" v="125"/>
          <ac:spMkLst>
            <pc:docMk/>
            <pc:sldMk cId="3496079913" sldId="314"/>
            <ac:spMk id="6" creationId="{715221C7-DFD5-4C54-9FF9-4D8E3C6C0E0E}"/>
          </ac:spMkLst>
        </pc:spChg>
        <pc:grpChg chg="mod">
          <ac:chgData name="Alexander Wozny" userId="S::asw17b@my.fsu.edu::4c0d8a3d-84dd-489d-b7c6-08f42d81dc5a" providerId="AD" clId="Web-{E785E576-DF39-723F-3515-C2DCDB866558}" dt="2021-01-20T23:39:30.906" v="135" actId="1076"/>
          <ac:grpSpMkLst>
            <pc:docMk/>
            <pc:sldMk cId="3496079913" sldId="314"/>
            <ac:grpSpMk id="31" creationId="{3A80CC81-8FF1-440C-BCD7-58ACB9F71339}"/>
          </ac:grpSpMkLst>
        </pc:grpChg>
        <pc:picChg chg="mod">
          <ac:chgData name="Alexander Wozny" userId="S::asw17b@my.fsu.edu::4c0d8a3d-84dd-489d-b7c6-08f42d81dc5a" providerId="AD" clId="Web-{E785E576-DF39-723F-3515-C2DCDB866558}" dt="2021-01-20T23:39:30.921" v="136" actId="1076"/>
          <ac:picMkLst>
            <pc:docMk/>
            <pc:sldMk cId="3496079913" sldId="314"/>
            <ac:picMk id="5" creationId="{10911530-EE93-45EE-B85D-873C54B9F875}"/>
          </ac:picMkLst>
        </pc:picChg>
      </pc:sldChg>
      <pc:sldChg chg="modNotes">
        <pc:chgData name="Alexander Wozny" userId="S::asw17b@my.fsu.edu::4c0d8a3d-84dd-489d-b7c6-08f42d81dc5a" providerId="AD" clId="Web-{E785E576-DF39-723F-3515-C2DCDB866558}" dt="2021-01-21T00:33:29.689" v="300"/>
        <pc:sldMkLst>
          <pc:docMk/>
          <pc:sldMk cId="1503428821" sldId="315"/>
        </pc:sldMkLst>
      </pc:sldChg>
      <pc:sldChg chg="modSp">
        <pc:chgData name="Alexander Wozny" userId="S::asw17b@my.fsu.edu::4c0d8a3d-84dd-489d-b7c6-08f42d81dc5a" providerId="AD" clId="Web-{E785E576-DF39-723F-3515-C2DCDB866558}" dt="2021-01-20T23:43:43.780" v="189" actId="20577"/>
        <pc:sldMkLst>
          <pc:docMk/>
          <pc:sldMk cId="937146576" sldId="317"/>
        </pc:sldMkLst>
        <pc:spChg chg="mod">
          <ac:chgData name="Alexander Wozny" userId="S::asw17b@my.fsu.edu::4c0d8a3d-84dd-489d-b7c6-08f42d81dc5a" providerId="AD" clId="Web-{E785E576-DF39-723F-3515-C2DCDB866558}" dt="2021-01-20T23:43:43.780" v="189" actId="20577"/>
          <ac:spMkLst>
            <pc:docMk/>
            <pc:sldMk cId="937146576" sldId="317"/>
            <ac:spMk id="2" creationId="{C43084FC-27AC-4154-8B91-AD2912B9DAAC}"/>
          </ac:spMkLst>
        </pc:spChg>
      </pc:sldChg>
      <pc:sldChg chg="modSp modNotes">
        <pc:chgData name="Alexander Wozny" userId="S::asw17b@my.fsu.edu::4c0d8a3d-84dd-489d-b7c6-08f42d81dc5a" providerId="AD" clId="Web-{E785E576-DF39-723F-3515-C2DCDB866558}" dt="2021-01-21T00:40:15.994" v="1160"/>
        <pc:sldMkLst>
          <pc:docMk/>
          <pc:sldMk cId="2629351390" sldId="318"/>
        </pc:sldMkLst>
        <pc:spChg chg="mod">
          <ac:chgData name="Alexander Wozny" userId="S::asw17b@my.fsu.edu::4c0d8a3d-84dd-489d-b7c6-08f42d81dc5a" providerId="AD" clId="Web-{E785E576-DF39-723F-3515-C2DCDB866558}" dt="2021-01-20T23:41:52.148" v="166" actId="20577"/>
          <ac:spMkLst>
            <pc:docMk/>
            <pc:sldMk cId="2629351390" sldId="318"/>
            <ac:spMk id="2" creationId="{C43084FC-27AC-4154-8B91-AD2912B9DAAC}"/>
          </ac:spMkLst>
        </pc:spChg>
      </pc:sldChg>
      <pc:sldChg chg="modSp modNotes">
        <pc:chgData name="Alexander Wozny" userId="S::asw17b@my.fsu.edu::4c0d8a3d-84dd-489d-b7c6-08f42d81dc5a" providerId="AD" clId="Web-{E785E576-DF39-723F-3515-C2DCDB866558}" dt="2021-01-21T00:41:41.093" v="1271"/>
        <pc:sldMkLst>
          <pc:docMk/>
          <pc:sldMk cId="3499270725" sldId="319"/>
        </pc:sldMkLst>
        <pc:spChg chg="mod">
          <ac:chgData name="Alexander Wozny" userId="S::asw17b@my.fsu.edu::4c0d8a3d-84dd-489d-b7c6-08f42d81dc5a" providerId="AD" clId="Web-{E785E576-DF39-723F-3515-C2DCDB866558}" dt="2021-01-20T23:41:24.225" v="163" actId="20577"/>
          <ac:spMkLst>
            <pc:docMk/>
            <pc:sldMk cId="3499270725" sldId="319"/>
            <ac:spMk id="2" creationId="{C43084FC-27AC-4154-8B91-AD2912B9DAAC}"/>
          </ac:spMkLst>
        </pc:spChg>
      </pc:sldChg>
      <pc:sldChg chg="modSp modNotes">
        <pc:chgData name="Alexander Wozny" userId="S::asw17b@my.fsu.edu::4c0d8a3d-84dd-489d-b7c6-08f42d81dc5a" providerId="AD" clId="Web-{E785E576-DF39-723F-3515-C2DCDB866558}" dt="2021-01-21T00:42:25.064" v="1325"/>
        <pc:sldMkLst>
          <pc:docMk/>
          <pc:sldMk cId="2827453785" sldId="320"/>
        </pc:sldMkLst>
        <pc:spChg chg="mod">
          <ac:chgData name="Alexander Wozny" userId="S::asw17b@my.fsu.edu::4c0d8a3d-84dd-489d-b7c6-08f42d81dc5a" providerId="AD" clId="Web-{E785E576-DF39-723F-3515-C2DCDB866558}" dt="2021-01-20T23:42:00.008" v="167" actId="20577"/>
          <ac:spMkLst>
            <pc:docMk/>
            <pc:sldMk cId="2827453785" sldId="320"/>
            <ac:spMk id="2" creationId="{C43084FC-27AC-4154-8B91-AD2912B9DAAC}"/>
          </ac:spMkLst>
        </pc:spChg>
      </pc:sldChg>
      <pc:sldChg chg="modSp modNotes">
        <pc:chgData name="Alexander Wozny" userId="S::asw17b@my.fsu.edu::4c0d8a3d-84dd-489d-b7c6-08f42d81dc5a" providerId="AD" clId="Web-{E785E576-DF39-723F-3515-C2DCDB866558}" dt="2021-01-21T00:43:01.019" v="1391"/>
        <pc:sldMkLst>
          <pc:docMk/>
          <pc:sldMk cId="447360422" sldId="321"/>
        </pc:sldMkLst>
        <pc:spChg chg="mod">
          <ac:chgData name="Alexander Wozny" userId="S::asw17b@my.fsu.edu::4c0d8a3d-84dd-489d-b7c6-08f42d81dc5a" providerId="AD" clId="Web-{E785E576-DF39-723F-3515-C2DCDB866558}" dt="2021-01-20T23:40:19.924" v="151" actId="20577"/>
          <ac:spMkLst>
            <pc:docMk/>
            <pc:sldMk cId="447360422" sldId="321"/>
            <ac:spMk id="2" creationId="{C43084FC-27AC-4154-8B91-AD2912B9DAAC}"/>
          </ac:spMkLst>
        </pc:spChg>
      </pc:sldChg>
      <pc:sldChg chg="modSp">
        <pc:chgData name="Alexander Wozny" userId="S::asw17b@my.fsu.edu::4c0d8a3d-84dd-489d-b7c6-08f42d81dc5a" providerId="AD" clId="Web-{E785E576-DF39-723F-3515-C2DCDB866558}" dt="2021-01-20T23:44:19.454" v="223" actId="20577"/>
        <pc:sldMkLst>
          <pc:docMk/>
          <pc:sldMk cId="1550021844" sldId="322"/>
        </pc:sldMkLst>
        <pc:spChg chg="mod">
          <ac:chgData name="Alexander Wozny" userId="S::asw17b@my.fsu.edu::4c0d8a3d-84dd-489d-b7c6-08f42d81dc5a" providerId="AD" clId="Web-{E785E576-DF39-723F-3515-C2DCDB866558}" dt="2021-01-20T23:44:19.454" v="223" actId="20577"/>
          <ac:spMkLst>
            <pc:docMk/>
            <pc:sldMk cId="1550021844" sldId="322"/>
            <ac:spMk id="2" creationId="{C43084FC-27AC-4154-8B91-AD2912B9DAAC}"/>
          </ac:spMkLst>
        </pc:spChg>
      </pc:sldChg>
      <pc:sldChg chg="modSp">
        <pc:chgData name="Alexander Wozny" userId="S::asw17b@my.fsu.edu::4c0d8a3d-84dd-489d-b7c6-08f42d81dc5a" providerId="AD" clId="Web-{E785E576-DF39-723F-3515-C2DCDB866558}" dt="2021-01-20T23:44:11.266" v="212" actId="20577"/>
        <pc:sldMkLst>
          <pc:docMk/>
          <pc:sldMk cId="1816054120" sldId="323"/>
        </pc:sldMkLst>
        <pc:spChg chg="mod">
          <ac:chgData name="Alexander Wozny" userId="S::asw17b@my.fsu.edu::4c0d8a3d-84dd-489d-b7c6-08f42d81dc5a" providerId="AD" clId="Web-{E785E576-DF39-723F-3515-C2DCDB866558}" dt="2021-01-20T23:44:11.266" v="212" actId="20577"/>
          <ac:spMkLst>
            <pc:docMk/>
            <pc:sldMk cId="1816054120" sldId="323"/>
            <ac:spMk id="2" creationId="{C43084FC-27AC-4154-8B91-AD2912B9DAAC}"/>
          </ac:spMkLst>
        </pc:spChg>
      </pc:sldChg>
      <pc:sldChg chg="modSp">
        <pc:chgData name="Alexander Wozny" userId="S::asw17b@my.fsu.edu::4c0d8a3d-84dd-489d-b7c6-08f42d81dc5a" providerId="AD" clId="Web-{E785E576-DF39-723F-3515-C2DCDB866558}" dt="2021-01-20T23:44:15.501" v="217" actId="20577"/>
        <pc:sldMkLst>
          <pc:docMk/>
          <pc:sldMk cId="940495995" sldId="324"/>
        </pc:sldMkLst>
        <pc:spChg chg="mod">
          <ac:chgData name="Alexander Wozny" userId="S::asw17b@my.fsu.edu::4c0d8a3d-84dd-489d-b7c6-08f42d81dc5a" providerId="AD" clId="Web-{E785E576-DF39-723F-3515-C2DCDB866558}" dt="2021-01-20T23:44:15.501" v="217" actId="20577"/>
          <ac:spMkLst>
            <pc:docMk/>
            <pc:sldMk cId="940495995" sldId="324"/>
            <ac:spMk id="2" creationId="{C43084FC-27AC-4154-8B91-AD2912B9DAAC}"/>
          </ac:spMkLst>
        </pc:spChg>
      </pc:sldChg>
      <pc:sldChg chg="del">
        <pc:chgData name="Alexander Wozny" userId="S::asw17b@my.fsu.edu::4c0d8a3d-84dd-489d-b7c6-08f42d81dc5a" providerId="AD" clId="Web-{E785E576-DF39-723F-3515-C2DCDB866558}" dt="2021-01-20T23:18:56.671" v="57"/>
        <pc:sldMkLst>
          <pc:docMk/>
          <pc:sldMk cId="441893198" sldId="325"/>
        </pc:sldMkLst>
      </pc:sldChg>
      <pc:sldChg chg="modNotes">
        <pc:chgData name="Alexander Wozny" userId="S::asw17b@my.fsu.edu::4c0d8a3d-84dd-489d-b7c6-08f42d81dc5a" providerId="AD" clId="Web-{E785E576-DF39-723F-3515-C2DCDB866558}" dt="2021-01-21T00:43:15.708" v="1393"/>
        <pc:sldMkLst>
          <pc:docMk/>
          <pc:sldMk cId="927688247" sldId="327"/>
        </pc:sldMkLst>
      </pc:sldChg>
      <pc:sldChg chg="modSp modNotes">
        <pc:chgData name="Alexander Wozny" userId="S::asw17b@my.fsu.edu::4c0d8a3d-84dd-489d-b7c6-08f42d81dc5a" providerId="AD" clId="Web-{E785E576-DF39-723F-3515-C2DCDB866558}" dt="2021-01-21T00:47:06.799" v="1746"/>
        <pc:sldMkLst>
          <pc:docMk/>
          <pc:sldMk cId="4262663988" sldId="328"/>
        </pc:sldMkLst>
        <pc:spChg chg="mod">
          <ac:chgData name="Alexander Wozny" userId="S::asw17b@my.fsu.edu::4c0d8a3d-84dd-489d-b7c6-08f42d81dc5a" providerId="AD" clId="Web-{E785E576-DF39-723F-3515-C2DCDB866558}" dt="2021-01-20T23:43:49.999" v="194" actId="20577"/>
          <ac:spMkLst>
            <pc:docMk/>
            <pc:sldMk cId="4262663988" sldId="328"/>
            <ac:spMk id="2" creationId="{00C709A8-0126-4DDB-BEE8-90A95A573B4B}"/>
          </ac:spMkLst>
        </pc:spChg>
      </pc:sldChg>
      <pc:sldChg chg="modSp modNotes">
        <pc:chgData name="Alexander Wozny" userId="S::asw17b@my.fsu.edu::4c0d8a3d-84dd-489d-b7c6-08f42d81dc5a" providerId="AD" clId="Web-{E785E576-DF39-723F-3515-C2DCDB866558}" dt="2021-01-21T00:47:16.050" v="1748"/>
        <pc:sldMkLst>
          <pc:docMk/>
          <pc:sldMk cId="1786636578" sldId="332"/>
        </pc:sldMkLst>
        <pc:spChg chg="mod">
          <ac:chgData name="Alexander Wozny" userId="S::asw17b@my.fsu.edu::4c0d8a3d-84dd-489d-b7c6-08f42d81dc5a" providerId="AD" clId="Web-{E785E576-DF39-723F-3515-C2DCDB866558}" dt="2021-01-20T23:44:04.875" v="208" actId="20577"/>
          <ac:spMkLst>
            <pc:docMk/>
            <pc:sldMk cId="1786636578" sldId="332"/>
            <ac:spMk id="2" creationId="{00C709A8-0126-4DDB-BEE8-90A95A573B4B}"/>
          </ac:spMkLst>
        </pc:spChg>
      </pc:sldChg>
      <pc:sldChg chg="modSp modNotes">
        <pc:chgData name="Alexander Wozny" userId="S::asw17b@my.fsu.edu::4c0d8a3d-84dd-489d-b7c6-08f42d81dc5a" providerId="AD" clId="Web-{E785E576-DF39-723F-3515-C2DCDB866558}" dt="2021-01-21T00:47:14.065" v="1747"/>
        <pc:sldMkLst>
          <pc:docMk/>
          <pc:sldMk cId="1449846781" sldId="333"/>
        </pc:sldMkLst>
        <pc:spChg chg="mod">
          <ac:chgData name="Alexander Wozny" userId="S::asw17b@my.fsu.edu::4c0d8a3d-84dd-489d-b7c6-08f42d81dc5a" providerId="AD" clId="Web-{E785E576-DF39-723F-3515-C2DCDB866558}" dt="2021-01-20T23:43:57.281" v="205" actId="20577"/>
          <ac:spMkLst>
            <pc:docMk/>
            <pc:sldMk cId="1449846781" sldId="333"/>
            <ac:spMk id="2" creationId="{00C709A8-0126-4DDB-BEE8-90A95A573B4B}"/>
          </ac:spMkLst>
        </pc:spChg>
      </pc:sldChg>
      <pc:sldChg chg="modSp">
        <pc:chgData name="Alexander Wozny" userId="S::asw17b@my.fsu.edu::4c0d8a3d-84dd-489d-b7c6-08f42d81dc5a" providerId="AD" clId="Web-{E785E576-DF39-723F-3515-C2DCDB866558}" dt="2021-01-20T23:42:08.868" v="168" actId="20577"/>
        <pc:sldMkLst>
          <pc:docMk/>
          <pc:sldMk cId="3377060003" sldId="349"/>
        </pc:sldMkLst>
        <pc:spChg chg="mod">
          <ac:chgData name="Alexander Wozny" userId="S::asw17b@my.fsu.edu::4c0d8a3d-84dd-489d-b7c6-08f42d81dc5a" providerId="AD" clId="Web-{E785E576-DF39-723F-3515-C2DCDB866558}" dt="2021-01-20T23:42:08.868" v="168" actId="20577"/>
          <ac:spMkLst>
            <pc:docMk/>
            <pc:sldMk cId="3377060003" sldId="349"/>
            <ac:spMk id="2" creationId="{B250D02A-09B5-44AF-8D86-D2C06F092EB5}"/>
          </ac:spMkLst>
        </pc:spChg>
        <pc:picChg chg="mod">
          <ac:chgData name="Alexander Wozny" userId="S::asw17b@my.fsu.edu::4c0d8a3d-84dd-489d-b7c6-08f42d81dc5a" providerId="AD" clId="Web-{E785E576-DF39-723F-3515-C2DCDB866558}" dt="2021-01-20T23:31:38.033" v="82" actId="1076"/>
          <ac:picMkLst>
            <pc:docMk/>
            <pc:sldMk cId="3377060003" sldId="349"/>
            <ac:picMk id="6" creationId="{622944C2-8BA1-4968-8ACB-F4783CB493B8}"/>
          </ac:picMkLst>
        </pc:picChg>
        <pc:picChg chg="mod">
          <ac:chgData name="Alexander Wozny" userId="S::asw17b@my.fsu.edu::4c0d8a3d-84dd-489d-b7c6-08f42d81dc5a" providerId="AD" clId="Web-{E785E576-DF39-723F-3515-C2DCDB866558}" dt="2021-01-20T23:31:35.877" v="81" actId="1076"/>
          <ac:picMkLst>
            <pc:docMk/>
            <pc:sldMk cId="3377060003" sldId="349"/>
            <ac:picMk id="7" creationId="{34E878B1-8FE2-4362-B44B-29CB96ADAD4B}"/>
          </ac:picMkLst>
        </pc:picChg>
        <pc:picChg chg="mod">
          <ac:chgData name="Alexander Wozny" userId="S::asw17b@my.fsu.edu::4c0d8a3d-84dd-489d-b7c6-08f42d81dc5a" providerId="AD" clId="Web-{E785E576-DF39-723F-3515-C2DCDB866558}" dt="2021-01-20T23:31:40.252" v="83" actId="1076"/>
          <ac:picMkLst>
            <pc:docMk/>
            <pc:sldMk cId="3377060003" sldId="349"/>
            <ac:picMk id="8" creationId="{64D9C7F4-E753-448C-8AC8-71E07760E3D2}"/>
          </ac:picMkLst>
        </pc:picChg>
      </pc:sldChg>
      <pc:sldChg chg="modSp">
        <pc:chgData name="Alexander Wozny" userId="S::asw17b@my.fsu.edu::4c0d8a3d-84dd-489d-b7c6-08f42d81dc5a" providerId="AD" clId="Web-{E785E576-DF39-723F-3515-C2DCDB866558}" dt="2021-01-20T23:42:17.915" v="170" actId="20577"/>
        <pc:sldMkLst>
          <pc:docMk/>
          <pc:sldMk cId="2972127693" sldId="350"/>
        </pc:sldMkLst>
        <pc:spChg chg="mod">
          <ac:chgData name="Alexander Wozny" userId="S::asw17b@my.fsu.edu::4c0d8a3d-84dd-489d-b7c6-08f42d81dc5a" providerId="AD" clId="Web-{E785E576-DF39-723F-3515-C2DCDB866558}" dt="2021-01-20T23:42:17.915" v="170" actId="20577"/>
          <ac:spMkLst>
            <pc:docMk/>
            <pc:sldMk cId="2972127693" sldId="350"/>
            <ac:spMk id="2" creationId="{B250D02A-09B5-44AF-8D86-D2C06F092EB5}"/>
          </ac:spMkLst>
        </pc:spChg>
      </pc:sldChg>
      <pc:sldChg chg="modSp modNotes">
        <pc:chgData name="Alexander Wozny" userId="S::asw17b@my.fsu.edu::4c0d8a3d-84dd-489d-b7c6-08f42d81dc5a" providerId="AD" clId="Web-{E785E576-DF39-723F-3515-C2DCDB866558}" dt="2021-01-21T00:44:18.118" v="1451"/>
        <pc:sldMkLst>
          <pc:docMk/>
          <pc:sldMk cId="2164220254" sldId="354"/>
        </pc:sldMkLst>
        <pc:spChg chg="mod">
          <ac:chgData name="Alexander Wozny" userId="S::asw17b@my.fsu.edu::4c0d8a3d-84dd-489d-b7c6-08f42d81dc5a" providerId="AD" clId="Web-{E785E576-DF39-723F-3515-C2DCDB866558}" dt="2021-01-20T23:42:29.041" v="171" actId="20577"/>
          <ac:spMkLst>
            <pc:docMk/>
            <pc:sldMk cId="2164220254" sldId="354"/>
            <ac:spMk id="2" creationId="{B250D02A-09B5-44AF-8D86-D2C06F092EB5}"/>
          </ac:spMkLst>
        </pc:spChg>
      </pc:sldChg>
      <pc:sldChg chg="modSp">
        <pc:chgData name="Alexander Wozny" userId="S::asw17b@my.fsu.edu::4c0d8a3d-84dd-489d-b7c6-08f42d81dc5a" providerId="AD" clId="Web-{E785E576-DF39-723F-3515-C2DCDB866558}" dt="2021-01-20T23:42:13.525" v="169" actId="20577"/>
        <pc:sldMkLst>
          <pc:docMk/>
          <pc:sldMk cId="1984946374" sldId="355"/>
        </pc:sldMkLst>
        <pc:spChg chg="mod">
          <ac:chgData name="Alexander Wozny" userId="S::asw17b@my.fsu.edu::4c0d8a3d-84dd-489d-b7c6-08f42d81dc5a" providerId="AD" clId="Web-{E785E576-DF39-723F-3515-C2DCDB866558}" dt="2021-01-20T23:42:13.525" v="169" actId="20577"/>
          <ac:spMkLst>
            <pc:docMk/>
            <pc:sldMk cId="1984946374" sldId="355"/>
            <ac:spMk id="2" creationId="{B250D02A-09B5-44AF-8D86-D2C06F092EB5}"/>
          </ac:spMkLst>
        </pc:spChg>
      </pc:sldChg>
      <pc:sldChg chg="modSp modNotes">
        <pc:chgData name="Alexander Wozny" userId="S::asw17b@my.fsu.edu::4c0d8a3d-84dd-489d-b7c6-08f42d81dc5a" providerId="AD" clId="Web-{E785E576-DF39-723F-3515-C2DCDB866558}" dt="2021-01-21T00:35:11.117" v="457"/>
        <pc:sldMkLst>
          <pc:docMk/>
          <pc:sldMk cId="1303600786" sldId="356"/>
        </pc:sldMkLst>
        <pc:spChg chg="mod">
          <ac:chgData name="Alexander Wozny" userId="S::asw17b@my.fsu.edu::4c0d8a3d-84dd-489d-b7c6-08f42d81dc5a" providerId="AD" clId="Web-{E785E576-DF39-723F-3515-C2DCDB866558}" dt="2021-01-20T23:36:22.988" v="102" actId="1076"/>
          <ac:spMkLst>
            <pc:docMk/>
            <pc:sldMk cId="1303600786" sldId="356"/>
            <ac:spMk id="2" creationId="{C43C4673-51DC-404C-A810-70CC3DB2C259}"/>
          </ac:spMkLst>
        </pc:spChg>
        <pc:spChg chg="mod">
          <ac:chgData name="Alexander Wozny" userId="S::asw17b@my.fsu.edu::4c0d8a3d-84dd-489d-b7c6-08f42d81dc5a" providerId="AD" clId="Web-{E785E576-DF39-723F-3515-C2DCDB866558}" dt="2021-01-20T23:29:13.196" v="60" actId="1076"/>
          <ac:spMkLst>
            <pc:docMk/>
            <pc:sldMk cId="1303600786" sldId="356"/>
            <ac:spMk id="12" creationId="{E376DBCF-884A-4094-BBF7-E4150323B072}"/>
          </ac:spMkLst>
        </pc:spChg>
        <pc:spChg chg="mod">
          <ac:chgData name="Alexander Wozny" userId="S::asw17b@my.fsu.edu::4c0d8a3d-84dd-489d-b7c6-08f42d81dc5a" providerId="AD" clId="Web-{E785E576-DF39-723F-3515-C2DCDB866558}" dt="2021-01-20T23:14:38.343" v="29"/>
          <ac:spMkLst>
            <pc:docMk/>
            <pc:sldMk cId="1303600786" sldId="356"/>
            <ac:spMk id="14" creationId="{E376DBCF-884A-4094-BBF7-E4150323B072}"/>
          </ac:spMkLst>
        </pc:spChg>
        <pc:spChg chg="mod">
          <ac:chgData name="Alexander Wozny" userId="S::asw17b@my.fsu.edu::4c0d8a3d-84dd-489d-b7c6-08f42d81dc5a" providerId="AD" clId="Web-{E785E576-DF39-723F-3515-C2DCDB866558}" dt="2021-01-20T23:14:38.343" v="28"/>
          <ac:spMkLst>
            <pc:docMk/>
            <pc:sldMk cId="1303600786" sldId="356"/>
            <ac:spMk id="15" creationId="{E376DBCF-884A-4094-BBF7-E4150323B072}"/>
          </ac:spMkLst>
        </pc:spChg>
        <pc:spChg chg="mod">
          <ac:chgData name="Alexander Wozny" userId="S::asw17b@my.fsu.edu::4c0d8a3d-84dd-489d-b7c6-08f42d81dc5a" providerId="AD" clId="Web-{E785E576-DF39-723F-3515-C2DCDB866558}" dt="2021-01-20T23:14:38.343" v="27"/>
          <ac:spMkLst>
            <pc:docMk/>
            <pc:sldMk cId="1303600786" sldId="356"/>
            <ac:spMk id="16" creationId="{E376DBCF-884A-4094-BBF7-E4150323B072}"/>
          </ac:spMkLst>
        </pc:spChg>
        <pc:spChg chg="mod">
          <ac:chgData name="Alexander Wozny" userId="S::asw17b@my.fsu.edu::4c0d8a3d-84dd-489d-b7c6-08f42d81dc5a" providerId="AD" clId="Web-{E785E576-DF39-723F-3515-C2DCDB866558}" dt="2021-01-21T00:33:34.470" v="301" actId="1076"/>
          <ac:spMkLst>
            <pc:docMk/>
            <pc:sldMk cId="1303600786" sldId="356"/>
            <ac:spMk id="17" creationId="{E376DBCF-884A-4094-BBF7-E4150323B072}"/>
          </ac:spMkLst>
        </pc:spChg>
        <pc:spChg chg="mod">
          <ac:chgData name="Alexander Wozny" userId="S::asw17b@my.fsu.edu::4c0d8a3d-84dd-489d-b7c6-08f42d81dc5a" providerId="AD" clId="Web-{E785E576-DF39-723F-3515-C2DCDB866558}" dt="2021-01-20T23:14:38.343" v="25"/>
          <ac:spMkLst>
            <pc:docMk/>
            <pc:sldMk cId="1303600786" sldId="356"/>
            <ac:spMk id="18" creationId="{E376DBCF-884A-4094-BBF7-E4150323B072}"/>
          </ac:spMkLst>
        </pc:spChg>
      </pc:sldChg>
      <pc:sldChg chg="addSp delSp modSp del">
        <pc:chgData name="Alexander Wozny" userId="S::asw17b@my.fsu.edu::4c0d8a3d-84dd-489d-b7c6-08f42d81dc5a" providerId="AD" clId="Web-{E785E576-DF39-723F-3515-C2DCDB866558}" dt="2021-01-20T23:36:44.739" v="105"/>
        <pc:sldMkLst>
          <pc:docMk/>
          <pc:sldMk cId="990243608" sldId="357"/>
        </pc:sldMkLst>
        <pc:spChg chg="del">
          <ac:chgData name="Alexander Wozny" userId="S::asw17b@my.fsu.edu::4c0d8a3d-84dd-489d-b7c6-08f42d81dc5a" providerId="AD" clId="Web-{E785E576-DF39-723F-3515-C2DCDB866558}" dt="2021-01-20T23:35:54.126" v="99"/>
          <ac:spMkLst>
            <pc:docMk/>
            <pc:sldMk cId="990243608" sldId="357"/>
            <ac:spMk id="2" creationId="{C43C4673-51DC-404C-A810-70CC3DB2C259}"/>
          </ac:spMkLst>
        </pc:spChg>
        <pc:spChg chg="mod">
          <ac:chgData name="Alexander Wozny" userId="S::asw17b@my.fsu.edu::4c0d8a3d-84dd-489d-b7c6-08f42d81dc5a" providerId="AD" clId="Web-{E785E576-DF39-723F-3515-C2DCDB866558}" dt="2021-01-20T23:30:21.388" v="71" actId="1076"/>
          <ac:spMkLst>
            <pc:docMk/>
            <pc:sldMk cId="990243608" sldId="357"/>
            <ac:spMk id="9" creationId="{A95B9261-FE55-4503-B998-AA4532363516}"/>
          </ac:spMkLst>
        </pc:spChg>
        <pc:spChg chg="add del mod">
          <ac:chgData name="Alexander Wozny" userId="S::asw17b@my.fsu.edu::4c0d8a3d-84dd-489d-b7c6-08f42d81dc5a" providerId="AD" clId="Web-{E785E576-DF39-723F-3515-C2DCDB866558}" dt="2021-01-20T23:36:02.674" v="101"/>
          <ac:spMkLst>
            <pc:docMk/>
            <pc:sldMk cId="990243608" sldId="357"/>
            <ac:spMk id="11" creationId="{1870C48F-23BD-47F5-BFD7-CECF3EFFCE5F}"/>
          </ac:spMkLst>
        </pc:spChg>
        <pc:spChg chg="add del">
          <ac:chgData name="Alexander Wozny" userId="S::asw17b@my.fsu.edu::4c0d8a3d-84dd-489d-b7c6-08f42d81dc5a" providerId="AD" clId="Web-{E785E576-DF39-723F-3515-C2DCDB866558}" dt="2021-01-20T23:36:28.878" v="103"/>
          <ac:spMkLst>
            <pc:docMk/>
            <pc:sldMk cId="990243608" sldId="357"/>
            <ac:spMk id="12" creationId="{C6F9BB7C-1A1A-4891-B12F-0D4394E58E4D}"/>
          </ac:spMkLst>
        </pc:spChg>
        <pc:spChg chg="mod">
          <ac:chgData name="Alexander Wozny" userId="S::asw17b@my.fsu.edu::4c0d8a3d-84dd-489d-b7c6-08f42d81dc5a" providerId="AD" clId="Web-{E785E576-DF39-723F-3515-C2DCDB866558}" dt="2021-01-20T23:13:14.526" v="3"/>
          <ac:spMkLst>
            <pc:docMk/>
            <pc:sldMk cId="990243608" sldId="357"/>
            <ac:spMk id="13" creationId="{E376DBCF-884A-4094-BBF7-E4150323B072}"/>
          </ac:spMkLst>
        </pc:spChg>
        <pc:spChg chg="mod">
          <ac:chgData name="Alexander Wozny" userId="S::asw17b@my.fsu.edu::4c0d8a3d-84dd-489d-b7c6-08f42d81dc5a" providerId="AD" clId="Web-{E785E576-DF39-723F-3515-C2DCDB866558}" dt="2021-01-20T23:14:56.188" v="32"/>
          <ac:spMkLst>
            <pc:docMk/>
            <pc:sldMk cId="990243608" sldId="357"/>
            <ac:spMk id="14" creationId="{E376DBCF-884A-4094-BBF7-E4150323B072}"/>
          </ac:spMkLst>
        </pc:spChg>
        <pc:picChg chg="add mod">
          <ac:chgData name="Alexander Wozny" userId="S::asw17b@my.fsu.edu::4c0d8a3d-84dd-489d-b7c6-08f42d81dc5a" providerId="AD" clId="Web-{E785E576-DF39-723F-3515-C2DCDB866558}" dt="2021-01-20T23:29:59.043" v="63" actId="1076"/>
          <ac:picMkLst>
            <pc:docMk/>
            <pc:sldMk cId="990243608" sldId="357"/>
            <ac:picMk id="3" creationId="{5A5A216F-94F4-45D7-9BAD-7525B76B1568}"/>
          </ac:picMkLst>
        </pc:picChg>
        <pc:picChg chg="add mod">
          <ac:chgData name="Alexander Wozny" userId="S::asw17b@my.fsu.edu::4c0d8a3d-84dd-489d-b7c6-08f42d81dc5a" providerId="AD" clId="Web-{E785E576-DF39-723F-3515-C2DCDB866558}" dt="2021-01-20T23:30:14.059" v="70" actId="14100"/>
          <ac:picMkLst>
            <pc:docMk/>
            <pc:sldMk cId="990243608" sldId="357"/>
            <ac:picMk id="21" creationId="{51FBA913-BC41-4FCB-983A-0DF99A7D1EB9}"/>
          </ac:picMkLst>
        </pc:picChg>
      </pc:sldChg>
      <pc:sldChg chg="addSp delSp modSp modNotes">
        <pc:chgData name="Alexander Wozny" userId="S::asw17b@my.fsu.edu::4c0d8a3d-84dd-489d-b7c6-08f42d81dc5a" providerId="AD" clId="Web-{E785E576-DF39-723F-3515-C2DCDB866558}" dt="2021-01-21T00:36:38.497" v="657"/>
        <pc:sldMkLst>
          <pc:docMk/>
          <pc:sldMk cId="26055406" sldId="358"/>
        </pc:sldMkLst>
        <pc:spChg chg="del">
          <ac:chgData name="Alexander Wozny" userId="S::asw17b@my.fsu.edu::4c0d8a3d-84dd-489d-b7c6-08f42d81dc5a" providerId="AD" clId="Web-{E785E576-DF39-723F-3515-C2DCDB866558}" dt="2021-01-20T23:36:59.943" v="107"/>
          <ac:spMkLst>
            <pc:docMk/>
            <pc:sldMk cId="26055406" sldId="358"/>
            <ac:spMk id="2" creationId="{C43C4673-51DC-404C-A810-70CC3DB2C259}"/>
          </ac:spMkLst>
        </pc:spChg>
        <pc:spChg chg="add del mod">
          <ac:chgData name="Alexander Wozny" userId="S::asw17b@my.fsu.edu::4c0d8a3d-84dd-489d-b7c6-08f42d81dc5a" providerId="AD" clId="Web-{E785E576-DF39-723F-3515-C2DCDB866558}" dt="2021-01-20T23:37:27.085" v="111"/>
          <ac:spMkLst>
            <pc:docMk/>
            <pc:sldMk cId="26055406" sldId="358"/>
            <ac:spMk id="6" creationId="{82F5AB94-A62B-4658-B565-1975F9CCB80A}"/>
          </ac:spMkLst>
        </pc:spChg>
        <pc:spChg chg="mod">
          <ac:chgData name="Alexander Wozny" userId="S::asw17b@my.fsu.edu::4c0d8a3d-84dd-489d-b7c6-08f42d81dc5a" providerId="AD" clId="Web-{E785E576-DF39-723F-3515-C2DCDB866558}" dt="2021-01-20T23:30:43.577" v="74" actId="1076"/>
          <ac:spMkLst>
            <pc:docMk/>
            <pc:sldMk cId="26055406" sldId="358"/>
            <ac:spMk id="9" creationId="{A95B9261-FE55-4503-B998-AA4532363516}"/>
          </ac:spMkLst>
        </pc:spChg>
        <pc:spChg chg="add del">
          <ac:chgData name="Alexander Wozny" userId="S::asw17b@my.fsu.edu::4c0d8a3d-84dd-489d-b7c6-08f42d81dc5a" providerId="AD" clId="Web-{E785E576-DF39-723F-3515-C2DCDB866558}" dt="2021-01-20T23:37:23.616" v="110"/>
          <ac:spMkLst>
            <pc:docMk/>
            <pc:sldMk cId="26055406" sldId="358"/>
            <ac:spMk id="11" creationId="{03B5C4A6-2508-401A-942F-76D6210BD1DD}"/>
          </ac:spMkLst>
        </pc:spChg>
        <pc:spChg chg="mod">
          <ac:chgData name="Alexander Wozny" userId="S::asw17b@my.fsu.edu::4c0d8a3d-84dd-489d-b7c6-08f42d81dc5a" providerId="AD" clId="Web-{E785E576-DF39-723F-3515-C2DCDB866558}" dt="2021-01-20T23:16:26.959" v="34"/>
          <ac:spMkLst>
            <pc:docMk/>
            <pc:sldMk cId="26055406" sldId="358"/>
            <ac:spMk id="13" creationId="{E376DBCF-884A-4094-BBF7-E4150323B072}"/>
          </ac:spMkLst>
        </pc:spChg>
        <pc:spChg chg="mod">
          <ac:chgData name="Alexander Wozny" userId="S::asw17b@my.fsu.edu::4c0d8a3d-84dd-489d-b7c6-08f42d81dc5a" providerId="AD" clId="Web-{E785E576-DF39-723F-3515-C2DCDB866558}" dt="2021-01-20T23:16:31.272" v="35"/>
          <ac:spMkLst>
            <pc:docMk/>
            <pc:sldMk cId="26055406" sldId="358"/>
            <ac:spMk id="15" creationId="{E376DBCF-884A-4094-BBF7-E4150323B072}"/>
          </ac:spMkLst>
        </pc:spChg>
        <pc:spChg chg="mod">
          <ac:chgData name="Alexander Wozny" userId="S::asw17b@my.fsu.edu::4c0d8a3d-84dd-489d-b7c6-08f42d81dc5a" providerId="AD" clId="Web-{E785E576-DF39-723F-3515-C2DCDB866558}" dt="2021-01-21T00:33:42.861" v="303" actId="1076"/>
          <ac:spMkLst>
            <pc:docMk/>
            <pc:sldMk cId="26055406" sldId="358"/>
            <ac:spMk id="19" creationId="{E376DBCF-884A-4094-BBF7-E4150323B072}"/>
          </ac:spMkLst>
        </pc:spChg>
      </pc:sldChg>
      <pc:sldChg chg="addSp delSp modSp modNotes">
        <pc:chgData name="Alexander Wozny" userId="S::asw17b@my.fsu.edu::4c0d8a3d-84dd-489d-b7c6-08f42d81dc5a" providerId="AD" clId="Web-{E785E576-DF39-723F-3515-C2DCDB866558}" dt="2021-01-21T00:36:40.044" v="658"/>
        <pc:sldMkLst>
          <pc:docMk/>
          <pc:sldMk cId="1974028301" sldId="359"/>
        </pc:sldMkLst>
        <pc:spChg chg="del">
          <ac:chgData name="Alexander Wozny" userId="S::asw17b@my.fsu.edu::4c0d8a3d-84dd-489d-b7c6-08f42d81dc5a" providerId="AD" clId="Web-{E785E576-DF39-723F-3515-C2DCDB866558}" dt="2021-01-20T23:37:30.320" v="112"/>
          <ac:spMkLst>
            <pc:docMk/>
            <pc:sldMk cId="1974028301" sldId="359"/>
            <ac:spMk id="2" creationId="{C43C4673-51DC-404C-A810-70CC3DB2C259}"/>
          </ac:spMkLst>
        </pc:spChg>
        <pc:spChg chg="add del mod">
          <ac:chgData name="Alexander Wozny" userId="S::asw17b@my.fsu.edu::4c0d8a3d-84dd-489d-b7c6-08f42d81dc5a" providerId="AD" clId="Web-{E785E576-DF39-723F-3515-C2DCDB866558}" dt="2021-01-20T23:37:56.227" v="120"/>
          <ac:spMkLst>
            <pc:docMk/>
            <pc:sldMk cId="1974028301" sldId="359"/>
            <ac:spMk id="6" creationId="{B61C3204-5F11-40F1-BD94-D51BF0ACF38C}"/>
          </ac:spMkLst>
        </pc:spChg>
        <pc:spChg chg="add">
          <ac:chgData name="Alexander Wozny" userId="S::asw17b@my.fsu.edu::4c0d8a3d-84dd-489d-b7c6-08f42d81dc5a" providerId="AD" clId="Web-{E785E576-DF39-723F-3515-C2DCDB866558}" dt="2021-01-20T23:37:30.976" v="113"/>
          <ac:spMkLst>
            <pc:docMk/>
            <pc:sldMk cId="1974028301" sldId="359"/>
            <ac:spMk id="11" creationId="{516537C9-E11F-4809-9DB5-D048EACF2801}"/>
          </ac:spMkLst>
        </pc:spChg>
        <pc:spChg chg="mod">
          <ac:chgData name="Alexander Wozny" userId="S::asw17b@my.fsu.edu::4c0d8a3d-84dd-489d-b7c6-08f42d81dc5a" providerId="AD" clId="Web-{E785E576-DF39-723F-3515-C2DCDB866558}" dt="2021-01-20T23:18:20.450" v="49"/>
          <ac:spMkLst>
            <pc:docMk/>
            <pc:sldMk cId="1974028301" sldId="359"/>
            <ac:spMk id="15" creationId="{E376DBCF-884A-4094-BBF7-E4150323B072}"/>
          </ac:spMkLst>
        </pc:spChg>
        <pc:spChg chg="mod">
          <ac:chgData name="Alexander Wozny" userId="S::asw17b@my.fsu.edu::4c0d8a3d-84dd-489d-b7c6-08f42d81dc5a" providerId="AD" clId="Web-{E785E576-DF39-723F-3515-C2DCDB866558}" dt="2021-01-20T23:18:05.590" v="48" actId="1076"/>
          <ac:spMkLst>
            <pc:docMk/>
            <pc:sldMk cId="1974028301" sldId="359"/>
            <ac:spMk id="21" creationId="{E376DBCF-884A-4094-BBF7-E4150323B072}"/>
          </ac:spMkLst>
        </pc:spChg>
        <pc:spChg chg="mod">
          <ac:chgData name="Alexander Wozny" userId="S::asw17b@my.fsu.edu::4c0d8a3d-84dd-489d-b7c6-08f42d81dc5a" providerId="AD" clId="Web-{E785E576-DF39-723F-3515-C2DCDB866558}" dt="2021-01-20T23:18:03.887" v="47" actId="1076"/>
          <ac:spMkLst>
            <pc:docMk/>
            <pc:sldMk cId="1974028301" sldId="359"/>
            <ac:spMk id="22" creationId="{E376DBCF-884A-4094-BBF7-E4150323B072}"/>
          </ac:spMkLst>
        </pc:spChg>
        <pc:spChg chg="mod">
          <ac:chgData name="Alexander Wozny" userId="S::asw17b@my.fsu.edu::4c0d8a3d-84dd-489d-b7c6-08f42d81dc5a" providerId="AD" clId="Web-{E785E576-DF39-723F-3515-C2DCDB866558}" dt="2021-01-20T23:16:49.601" v="37"/>
          <ac:spMkLst>
            <pc:docMk/>
            <pc:sldMk cId="1974028301" sldId="359"/>
            <ac:spMk id="23" creationId="{E376DBCF-884A-4094-BBF7-E4150323B072}"/>
          </ac:spMkLst>
        </pc:spChg>
      </pc:sldChg>
      <pc:sldChg chg="addSp delSp modSp modNotes">
        <pc:chgData name="Alexander Wozny" userId="S::asw17b@my.fsu.edu::4c0d8a3d-84dd-489d-b7c6-08f42d81dc5a" providerId="AD" clId="Web-{E785E576-DF39-723F-3515-C2DCDB866558}" dt="2021-01-21T00:36:42.778" v="660"/>
        <pc:sldMkLst>
          <pc:docMk/>
          <pc:sldMk cId="1018792404" sldId="360"/>
        </pc:sldMkLst>
        <pc:spChg chg="del">
          <ac:chgData name="Alexander Wozny" userId="S::asw17b@my.fsu.edu::4c0d8a3d-84dd-489d-b7c6-08f42d81dc5a" providerId="AD" clId="Web-{E785E576-DF39-723F-3515-C2DCDB866558}" dt="2021-01-20T23:37:34.117" v="114"/>
          <ac:spMkLst>
            <pc:docMk/>
            <pc:sldMk cId="1018792404" sldId="360"/>
            <ac:spMk id="2" creationId="{C43C4673-51DC-404C-A810-70CC3DB2C259}"/>
          </ac:spMkLst>
        </pc:spChg>
        <pc:spChg chg="add del mod">
          <ac:chgData name="Alexander Wozny" userId="S::asw17b@my.fsu.edu::4c0d8a3d-84dd-489d-b7c6-08f42d81dc5a" providerId="AD" clId="Web-{E785E576-DF39-723F-3515-C2DCDB866558}" dt="2021-01-20T23:37:52.993" v="119"/>
          <ac:spMkLst>
            <pc:docMk/>
            <pc:sldMk cId="1018792404" sldId="360"/>
            <ac:spMk id="12" creationId="{84CAE84B-7850-4401-94EF-FACB7ABD9299}"/>
          </ac:spMkLst>
        </pc:spChg>
        <pc:spChg chg="add">
          <ac:chgData name="Alexander Wozny" userId="S::asw17b@my.fsu.edu::4c0d8a3d-84dd-489d-b7c6-08f42d81dc5a" providerId="AD" clId="Web-{E785E576-DF39-723F-3515-C2DCDB866558}" dt="2021-01-20T23:37:34.476" v="115"/>
          <ac:spMkLst>
            <pc:docMk/>
            <pc:sldMk cId="1018792404" sldId="360"/>
            <ac:spMk id="13" creationId="{BF39EB46-C5DE-41DD-90F0-BCED4B35CB9A}"/>
          </ac:spMkLst>
        </pc:spChg>
        <pc:spChg chg="mod">
          <ac:chgData name="Alexander Wozny" userId="S::asw17b@my.fsu.edu::4c0d8a3d-84dd-489d-b7c6-08f42d81dc5a" providerId="AD" clId="Web-{E785E576-DF39-723F-3515-C2DCDB866558}" dt="2021-01-20T23:18:26.123" v="51"/>
          <ac:spMkLst>
            <pc:docMk/>
            <pc:sldMk cId="1018792404" sldId="360"/>
            <ac:spMk id="22" creationId="{E376DBCF-884A-4094-BBF7-E4150323B072}"/>
          </ac:spMkLst>
        </pc:spChg>
        <pc:spChg chg="mod">
          <ac:chgData name="Alexander Wozny" userId="S::asw17b@my.fsu.edu::4c0d8a3d-84dd-489d-b7c6-08f42d81dc5a" providerId="AD" clId="Web-{E785E576-DF39-723F-3515-C2DCDB866558}" dt="2021-01-21T00:33:49.346" v="304" actId="1076"/>
          <ac:spMkLst>
            <pc:docMk/>
            <pc:sldMk cId="1018792404" sldId="360"/>
            <ac:spMk id="26" creationId="{E376DBCF-884A-4094-BBF7-E4150323B072}"/>
          </ac:spMkLst>
        </pc:spChg>
        <pc:spChg chg="mod">
          <ac:chgData name="Alexander Wozny" userId="S::asw17b@my.fsu.edu::4c0d8a3d-84dd-489d-b7c6-08f42d81dc5a" providerId="AD" clId="Web-{E785E576-DF39-723F-3515-C2DCDB866558}" dt="2021-01-20T23:17:55.605" v="45" actId="1076"/>
          <ac:spMkLst>
            <pc:docMk/>
            <pc:sldMk cId="1018792404" sldId="360"/>
            <ac:spMk id="27" creationId="{E376DBCF-884A-4094-BBF7-E4150323B072}"/>
          </ac:spMkLst>
        </pc:spChg>
        <pc:spChg chg="mod">
          <ac:chgData name="Alexander Wozny" userId="S::asw17b@my.fsu.edu::4c0d8a3d-84dd-489d-b7c6-08f42d81dc5a" providerId="AD" clId="Web-{E785E576-DF39-723F-3515-C2DCDB866558}" dt="2021-01-20T23:16:55.336" v="38"/>
          <ac:spMkLst>
            <pc:docMk/>
            <pc:sldMk cId="1018792404" sldId="360"/>
            <ac:spMk id="28" creationId="{E376DBCF-884A-4094-BBF7-E4150323B072}"/>
          </ac:spMkLst>
        </pc:spChg>
      </pc:sldChg>
      <pc:sldChg chg="addSp delSp modSp modNotes">
        <pc:chgData name="Alexander Wozny" userId="S::asw17b@my.fsu.edu::4c0d8a3d-84dd-489d-b7c6-08f42d81dc5a" providerId="AD" clId="Web-{E785E576-DF39-723F-3515-C2DCDB866558}" dt="2021-01-21T00:37:27.640" v="768"/>
        <pc:sldMkLst>
          <pc:docMk/>
          <pc:sldMk cId="956816497" sldId="361"/>
        </pc:sldMkLst>
        <pc:spChg chg="del">
          <ac:chgData name="Alexander Wozny" userId="S::asw17b@my.fsu.edu::4c0d8a3d-84dd-489d-b7c6-08f42d81dc5a" providerId="AD" clId="Web-{E785E576-DF39-723F-3515-C2DCDB866558}" dt="2021-01-20T23:37:39.367" v="116"/>
          <ac:spMkLst>
            <pc:docMk/>
            <pc:sldMk cId="956816497" sldId="361"/>
            <ac:spMk id="2" creationId="{C43C4673-51DC-404C-A810-70CC3DB2C259}"/>
          </ac:spMkLst>
        </pc:spChg>
        <pc:spChg chg="mod">
          <ac:chgData name="Alexander Wozny" userId="S::asw17b@my.fsu.edu::4c0d8a3d-84dd-489d-b7c6-08f42d81dc5a" providerId="AD" clId="Web-{E785E576-DF39-723F-3515-C2DCDB866558}" dt="2021-01-20T23:30:51.905" v="75" actId="1076"/>
          <ac:spMkLst>
            <pc:docMk/>
            <pc:sldMk cId="956816497" sldId="361"/>
            <ac:spMk id="9" creationId="{A95B9261-FE55-4503-B998-AA4532363516}"/>
          </ac:spMkLst>
        </pc:spChg>
        <pc:spChg chg="add del mod">
          <ac:chgData name="Alexander Wozny" userId="S::asw17b@my.fsu.edu::4c0d8a3d-84dd-489d-b7c6-08f42d81dc5a" providerId="AD" clId="Web-{E785E576-DF39-723F-3515-C2DCDB866558}" dt="2021-01-20T23:37:46.414" v="118"/>
          <ac:spMkLst>
            <pc:docMk/>
            <pc:sldMk cId="956816497" sldId="361"/>
            <ac:spMk id="12" creationId="{ADB4197E-90B6-4699-82DF-A173425C53CD}"/>
          </ac:spMkLst>
        </pc:spChg>
        <pc:spChg chg="add">
          <ac:chgData name="Alexander Wozny" userId="S::asw17b@my.fsu.edu::4c0d8a3d-84dd-489d-b7c6-08f42d81dc5a" providerId="AD" clId="Web-{E785E576-DF39-723F-3515-C2DCDB866558}" dt="2021-01-20T23:37:39.883" v="117"/>
          <ac:spMkLst>
            <pc:docMk/>
            <pc:sldMk cId="956816497" sldId="361"/>
            <ac:spMk id="13" creationId="{595A7A43-D3F1-43AE-9AA7-FEB953A4CD54}"/>
          </ac:spMkLst>
        </pc:spChg>
        <pc:spChg chg="mod">
          <ac:chgData name="Alexander Wozny" userId="S::asw17b@my.fsu.edu::4c0d8a3d-84dd-489d-b7c6-08f42d81dc5a" providerId="AD" clId="Web-{E785E576-DF39-723F-3515-C2DCDB866558}" dt="2021-01-20T23:18:33.123" v="53"/>
          <ac:spMkLst>
            <pc:docMk/>
            <pc:sldMk cId="956816497" sldId="361"/>
            <ac:spMk id="14" creationId="{E376DBCF-884A-4094-BBF7-E4150323B072}"/>
          </ac:spMkLst>
        </pc:spChg>
        <pc:spChg chg="mod">
          <ac:chgData name="Alexander Wozny" userId="S::asw17b@my.fsu.edu::4c0d8a3d-84dd-489d-b7c6-08f42d81dc5a" providerId="AD" clId="Web-{E785E576-DF39-723F-3515-C2DCDB866558}" dt="2021-01-21T00:33:51.190" v="305" actId="1076"/>
          <ac:spMkLst>
            <pc:docMk/>
            <pc:sldMk cId="956816497" sldId="361"/>
            <ac:spMk id="16" creationId="{E376DBCF-884A-4094-BBF7-E4150323B072}"/>
          </ac:spMkLst>
        </pc:spChg>
        <pc:spChg chg="mod">
          <ac:chgData name="Alexander Wozny" userId="S::asw17b@my.fsu.edu::4c0d8a3d-84dd-489d-b7c6-08f42d81dc5a" providerId="AD" clId="Web-{E785E576-DF39-723F-3515-C2DCDB866558}" dt="2021-01-20T23:17:49.777" v="44" actId="1076"/>
          <ac:spMkLst>
            <pc:docMk/>
            <pc:sldMk cId="956816497" sldId="361"/>
            <ac:spMk id="20" creationId="{E376DBCF-884A-4094-BBF7-E4150323B072}"/>
          </ac:spMkLst>
        </pc:spChg>
      </pc:sldChg>
      <pc:sldChg chg="addSp delSp modSp modNotes">
        <pc:chgData name="Alexander Wozny" userId="S::asw17b@my.fsu.edu::4c0d8a3d-84dd-489d-b7c6-08f42d81dc5a" providerId="AD" clId="Web-{E785E576-DF39-723F-3515-C2DCDB866558}" dt="2021-01-21T00:38:18.331" v="867"/>
        <pc:sldMkLst>
          <pc:docMk/>
          <pc:sldMk cId="857316343" sldId="362"/>
        </pc:sldMkLst>
        <pc:spChg chg="del">
          <ac:chgData name="Alexander Wozny" userId="S::asw17b@my.fsu.edu::4c0d8a3d-84dd-489d-b7c6-08f42d81dc5a" providerId="AD" clId="Web-{E785E576-DF39-723F-3515-C2DCDB866558}" dt="2021-01-20T23:38:01.368" v="121"/>
          <ac:spMkLst>
            <pc:docMk/>
            <pc:sldMk cId="857316343" sldId="362"/>
            <ac:spMk id="2" creationId="{C43C4673-51DC-404C-A810-70CC3DB2C259}"/>
          </ac:spMkLst>
        </pc:spChg>
        <pc:spChg chg="mod">
          <ac:chgData name="Alexander Wozny" userId="S::asw17b@my.fsu.edu::4c0d8a3d-84dd-489d-b7c6-08f42d81dc5a" providerId="AD" clId="Web-{E785E576-DF39-723F-3515-C2DCDB866558}" dt="2021-01-20T23:30:57.921" v="76" actId="1076"/>
          <ac:spMkLst>
            <pc:docMk/>
            <pc:sldMk cId="857316343" sldId="362"/>
            <ac:spMk id="9" creationId="{A95B9261-FE55-4503-B998-AA4532363516}"/>
          </ac:spMkLst>
        </pc:spChg>
        <pc:spChg chg="add del mod">
          <ac:chgData name="Alexander Wozny" userId="S::asw17b@my.fsu.edu::4c0d8a3d-84dd-489d-b7c6-08f42d81dc5a" providerId="AD" clId="Web-{E785E576-DF39-723F-3515-C2DCDB866558}" dt="2021-01-20T23:38:46.731" v="131"/>
          <ac:spMkLst>
            <pc:docMk/>
            <pc:sldMk cId="857316343" sldId="362"/>
            <ac:spMk id="12" creationId="{2C891E1E-6485-4A8F-BB55-A1480B829681}"/>
          </ac:spMkLst>
        </pc:spChg>
        <pc:spChg chg="add">
          <ac:chgData name="Alexander Wozny" userId="S::asw17b@my.fsu.edu::4c0d8a3d-84dd-489d-b7c6-08f42d81dc5a" providerId="AD" clId="Web-{E785E576-DF39-723F-3515-C2DCDB866558}" dt="2021-01-20T23:38:02.025" v="122"/>
          <ac:spMkLst>
            <pc:docMk/>
            <pc:sldMk cId="857316343" sldId="362"/>
            <ac:spMk id="13" creationId="{1339C199-0646-470F-B3F3-DDF0A0935CCC}"/>
          </ac:spMkLst>
        </pc:spChg>
        <pc:spChg chg="mod">
          <ac:chgData name="Alexander Wozny" userId="S::asw17b@my.fsu.edu::4c0d8a3d-84dd-489d-b7c6-08f42d81dc5a" providerId="AD" clId="Web-{E785E576-DF39-723F-3515-C2DCDB866558}" dt="2021-01-20T23:18:40.327" v="55"/>
          <ac:spMkLst>
            <pc:docMk/>
            <pc:sldMk cId="857316343" sldId="362"/>
            <ac:spMk id="20" creationId="{E376DBCF-884A-4094-BBF7-E4150323B072}"/>
          </ac:spMkLst>
        </pc:spChg>
        <pc:spChg chg="mod">
          <ac:chgData name="Alexander Wozny" userId="S::asw17b@my.fsu.edu::4c0d8a3d-84dd-489d-b7c6-08f42d81dc5a" providerId="AD" clId="Web-{E785E576-DF39-723F-3515-C2DCDB866558}" dt="2021-01-21T00:33:59.253" v="307" actId="1076"/>
          <ac:spMkLst>
            <pc:docMk/>
            <pc:sldMk cId="857316343" sldId="362"/>
            <ac:spMk id="22" creationId="{E376DBCF-884A-4094-BBF7-E4150323B072}"/>
          </ac:spMkLst>
        </pc:spChg>
        <pc:spChg chg="mod">
          <ac:chgData name="Alexander Wozny" userId="S::asw17b@my.fsu.edu::4c0d8a3d-84dd-489d-b7c6-08f42d81dc5a" providerId="AD" clId="Web-{E785E576-DF39-723F-3515-C2DCDB866558}" dt="2021-01-20T23:17:11.274" v="40"/>
          <ac:spMkLst>
            <pc:docMk/>
            <pc:sldMk cId="857316343" sldId="362"/>
            <ac:spMk id="23" creationId="{E376DBCF-884A-4094-BBF7-E4150323B072}"/>
          </ac:spMkLst>
        </pc:spChg>
      </pc:sldChg>
      <pc:sldChg chg="addSp delSp modSp modNotes">
        <pc:chgData name="Alexander Wozny" userId="S::asw17b@my.fsu.edu::4c0d8a3d-84dd-489d-b7c6-08f42d81dc5a" providerId="AD" clId="Web-{E785E576-DF39-723F-3515-C2DCDB866558}" dt="2021-01-21T00:38:47.489" v="940"/>
        <pc:sldMkLst>
          <pc:docMk/>
          <pc:sldMk cId="1447989078" sldId="363"/>
        </pc:sldMkLst>
        <pc:spChg chg="del">
          <ac:chgData name="Alexander Wozny" userId="S::asw17b@my.fsu.edu::4c0d8a3d-84dd-489d-b7c6-08f42d81dc5a" providerId="AD" clId="Web-{E785E576-DF39-723F-3515-C2DCDB866558}" dt="2021-01-20T23:38:05.728" v="123"/>
          <ac:spMkLst>
            <pc:docMk/>
            <pc:sldMk cId="1447989078" sldId="363"/>
            <ac:spMk id="2" creationId="{C43C4673-51DC-404C-A810-70CC3DB2C259}"/>
          </ac:spMkLst>
        </pc:spChg>
        <pc:spChg chg="mod">
          <ac:chgData name="Alexander Wozny" userId="S::asw17b@my.fsu.edu::4c0d8a3d-84dd-489d-b7c6-08f42d81dc5a" providerId="AD" clId="Web-{E785E576-DF39-723F-3515-C2DCDB866558}" dt="2021-01-20T23:31:07.391" v="78" actId="1076"/>
          <ac:spMkLst>
            <pc:docMk/>
            <pc:sldMk cId="1447989078" sldId="363"/>
            <ac:spMk id="8" creationId="{DF52554D-45AF-41BB-810F-5B3DBE93EB9A}"/>
          </ac:spMkLst>
        </pc:spChg>
        <pc:spChg chg="mod">
          <ac:chgData name="Alexander Wozny" userId="S::asw17b@my.fsu.edu::4c0d8a3d-84dd-489d-b7c6-08f42d81dc5a" providerId="AD" clId="Web-{E785E576-DF39-723F-3515-C2DCDB866558}" dt="2021-01-20T23:31:02.515" v="77" actId="1076"/>
          <ac:spMkLst>
            <pc:docMk/>
            <pc:sldMk cId="1447989078" sldId="363"/>
            <ac:spMk id="9" creationId="{A95B9261-FE55-4503-B998-AA4532363516}"/>
          </ac:spMkLst>
        </pc:spChg>
        <pc:spChg chg="add del mod">
          <ac:chgData name="Alexander Wozny" userId="S::asw17b@my.fsu.edu::4c0d8a3d-84dd-489d-b7c6-08f42d81dc5a" providerId="AD" clId="Web-{E785E576-DF39-723F-3515-C2DCDB866558}" dt="2021-01-20T23:38:43.622" v="130"/>
          <ac:spMkLst>
            <pc:docMk/>
            <pc:sldMk cId="1447989078" sldId="363"/>
            <ac:spMk id="11" creationId="{98B34200-962E-4A4F-ACE8-A2798F1C3AA4}"/>
          </ac:spMkLst>
        </pc:spChg>
        <pc:spChg chg="add mod">
          <ac:chgData name="Alexander Wozny" userId="S::asw17b@my.fsu.edu::4c0d8a3d-84dd-489d-b7c6-08f42d81dc5a" providerId="AD" clId="Web-{E785E576-DF39-723F-3515-C2DCDB866558}" dt="2021-01-20T23:41:46.398" v="165" actId="20577"/>
          <ac:spMkLst>
            <pc:docMk/>
            <pc:sldMk cId="1447989078" sldId="363"/>
            <ac:spMk id="12" creationId="{FF44A800-E7DE-4931-BFC0-523DB4914602}"/>
          </ac:spMkLst>
        </pc:spChg>
        <pc:spChg chg="mod">
          <ac:chgData name="Alexander Wozny" userId="S::asw17b@my.fsu.edu::4c0d8a3d-84dd-489d-b7c6-08f42d81dc5a" providerId="AD" clId="Web-{E785E576-DF39-723F-3515-C2DCDB866558}" dt="2021-01-20T23:18:45.452" v="56"/>
          <ac:spMkLst>
            <pc:docMk/>
            <pc:sldMk cId="1447989078" sldId="363"/>
            <ac:spMk id="15" creationId="{E376DBCF-884A-4094-BBF7-E4150323B072}"/>
          </ac:spMkLst>
        </pc:spChg>
        <pc:spChg chg="mod">
          <ac:chgData name="Alexander Wozny" userId="S::asw17b@my.fsu.edu::4c0d8a3d-84dd-489d-b7c6-08f42d81dc5a" providerId="AD" clId="Web-{E785E576-DF39-723F-3515-C2DCDB866558}" dt="2021-01-20T23:17:45.011" v="43" actId="1076"/>
          <ac:spMkLst>
            <pc:docMk/>
            <pc:sldMk cId="1447989078" sldId="363"/>
            <ac:spMk id="19" creationId="{E376DBCF-884A-4094-BBF7-E4150323B072}"/>
          </ac:spMkLst>
        </pc:spChg>
        <pc:spChg chg="mod">
          <ac:chgData name="Alexander Wozny" userId="S::asw17b@my.fsu.edu::4c0d8a3d-84dd-489d-b7c6-08f42d81dc5a" providerId="AD" clId="Web-{E785E576-DF39-723F-3515-C2DCDB866558}" dt="2021-01-21T00:34:03.191" v="308" actId="1076"/>
          <ac:spMkLst>
            <pc:docMk/>
            <pc:sldMk cId="1447989078" sldId="363"/>
            <ac:spMk id="23" creationId="{E376DBCF-884A-4094-BBF7-E4150323B072}"/>
          </ac:spMkLst>
        </pc:spChg>
      </pc:sldChg>
      <pc:sldChg chg="modNotes">
        <pc:chgData name="Alexander Wozny" userId="S::asw17b@my.fsu.edu::4c0d8a3d-84dd-489d-b7c6-08f42d81dc5a" providerId="AD" clId="Web-{E785E576-DF39-723F-3515-C2DCDB866558}" dt="2021-01-21T00:45:54.279" v="1633"/>
        <pc:sldMkLst>
          <pc:docMk/>
          <pc:sldMk cId="2689452562" sldId="364"/>
        </pc:sldMkLst>
      </pc:sldChg>
      <pc:sldChg chg="modSp">
        <pc:chgData name="Alexander Wozny" userId="S::asw17b@my.fsu.edu::4c0d8a3d-84dd-489d-b7c6-08f42d81dc5a" providerId="AD" clId="Web-{E785E576-DF39-723F-3515-C2DCDB866558}" dt="2021-01-20T23:42:38.792" v="173" actId="20577"/>
        <pc:sldMkLst>
          <pc:docMk/>
          <pc:sldMk cId="867046874" sldId="365"/>
        </pc:sldMkLst>
        <pc:spChg chg="mod">
          <ac:chgData name="Alexander Wozny" userId="S::asw17b@my.fsu.edu::4c0d8a3d-84dd-489d-b7c6-08f42d81dc5a" providerId="AD" clId="Web-{E785E576-DF39-723F-3515-C2DCDB866558}" dt="2021-01-20T23:42:38.792" v="173" actId="20577"/>
          <ac:spMkLst>
            <pc:docMk/>
            <pc:sldMk cId="867046874" sldId="365"/>
            <ac:spMk id="2" creationId="{B250D02A-09B5-44AF-8D86-D2C06F092EB5}"/>
          </ac:spMkLst>
        </pc:spChg>
      </pc:sldChg>
      <pc:sldChg chg="addSp modSp add replId modNotes">
        <pc:chgData name="Alexander Wozny" userId="S::asw17b@my.fsu.edu::4c0d8a3d-84dd-489d-b7c6-08f42d81dc5a" providerId="AD" clId="Web-{E785E576-DF39-723F-3515-C2DCDB866558}" dt="2021-01-21T00:35:49.697" v="551"/>
        <pc:sldMkLst>
          <pc:docMk/>
          <pc:sldMk cId="2317130888" sldId="366"/>
        </pc:sldMkLst>
        <pc:spChg chg="add mod">
          <ac:chgData name="Alexander Wozny" userId="S::asw17b@my.fsu.edu::4c0d8a3d-84dd-489d-b7c6-08f42d81dc5a" providerId="AD" clId="Web-{E785E576-DF39-723F-3515-C2DCDB866558}" dt="2021-01-20T23:36:53.114" v="106"/>
          <ac:spMkLst>
            <pc:docMk/>
            <pc:sldMk cId="2317130888" sldId="366"/>
            <ac:spMk id="2" creationId="{A6150B28-A807-478E-8CF6-37B196B1DA15}"/>
          </ac:spMkLst>
        </pc:spChg>
        <pc:spChg chg="mod">
          <ac:chgData name="Alexander Wozny" userId="S::asw17b@my.fsu.edu::4c0d8a3d-84dd-489d-b7c6-08f42d81dc5a" providerId="AD" clId="Web-{E785E576-DF39-723F-3515-C2DCDB866558}" dt="2021-01-21T00:33:40.939" v="302" actId="1076"/>
          <ac:spMkLst>
            <pc:docMk/>
            <pc:sldMk cId="2317130888" sldId="366"/>
            <ac:spMk id="19" creationId="{E376DBCF-884A-4094-BBF7-E4150323B072}"/>
          </ac:spMkLst>
        </pc:spChg>
      </pc:sldChg>
    </pc:docChg>
  </pc:docChgLst>
  <pc:docChgLst>
    <pc:chgData name="Alexander Wozny" userId="S::asw17b@my.fsu.edu::4c0d8a3d-84dd-489d-b7c6-08f42d81dc5a" providerId="AD" clId="Web-{5DAE5A3F-023D-594D-7370-03F3B7EE1330}"/>
    <pc:docChg chg="modSld">
      <pc:chgData name="Alexander Wozny" userId="S::asw17b@my.fsu.edu::4c0d8a3d-84dd-489d-b7c6-08f42d81dc5a" providerId="AD" clId="Web-{5DAE5A3F-023D-594D-7370-03F3B7EE1330}" dt="2021-01-21T03:59:45.976" v="116"/>
      <pc:docMkLst>
        <pc:docMk/>
      </pc:docMkLst>
      <pc:sldChg chg="addSp modSp">
        <pc:chgData name="Alexander Wozny" userId="S::asw17b@my.fsu.edu::4c0d8a3d-84dd-489d-b7c6-08f42d81dc5a" providerId="AD" clId="Web-{5DAE5A3F-023D-594D-7370-03F3B7EE1330}" dt="2021-01-21T03:57:32.938" v="78" actId="20577"/>
        <pc:sldMkLst>
          <pc:docMk/>
          <pc:sldMk cId="4023337367" sldId="259"/>
        </pc:sldMkLst>
        <pc:spChg chg="add mod">
          <ac:chgData name="Alexander Wozny" userId="S::asw17b@my.fsu.edu::4c0d8a3d-84dd-489d-b7c6-08f42d81dc5a" providerId="AD" clId="Web-{5DAE5A3F-023D-594D-7370-03F3B7EE1330}" dt="2021-01-21T03:57:32.938" v="78" actId="20577"/>
          <ac:spMkLst>
            <pc:docMk/>
            <pc:sldMk cId="4023337367" sldId="259"/>
            <ac:spMk id="2" creationId="{B7C6382F-5198-44D8-9A96-862200858DFC}"/>
          </ac:spMkLst>
        </pc:spChg>
      </pc:sldChg>
      <pc:sldChg chg="addSp modSp">
        <pc:chgData name="Alexander Wozny" userId="S::asw17b@my.fsu.edu::4c0d8a3d-84dd-489d-b7c6-08f42d81dc5a" providerId="AD" clId="Web-{5DAE5A3F-023D-594D-7370-03F3B7EE1330}" dt="2021-01-21T03:57:24.437" v="75" actId="1076"/>
        <pc:sldMkLst>
          <pc:docMk/>
          <pc:sldMk cId="1219263481" sldId="260"/>
        </pc:sldMkLst>
        <pc:spChg chg="add mod">
          <ac:chgData name="Alexander Wozny" userId="S::asw17b@my.fsu.edu::4c0d8a3d-84dd-489d-b7c6-08f42d81dc5a" providerId="AD" clId="Web-{5DAE5A3F-023D-594D-7370-03F3B7EE1330}" dt="2021-01-21T03:57:15.312" v="57" actId="20577"/>
          <ac:spMkLst>
            <pc:docMk/>
            <pc:sldMk cId="1219263481" sldId="260"/>
            <ac:spMk id="2" creationId="{31C9698B-801F-49BC-832A-023143361E66}"/>
          </ac:spMkLst>
        </pc:spChg>
        <pc:spChg chg="mod">
          <ac:chgData name="Alexander Wozny" userId="S::asw17b@my.fsu.edu::4c0d8a3d-84dd-489d-b7c6-08f42d81dc5a" providerId="AD" clId="Web-{5DAE5A3F-023D-594D-7370-03F3B7EE1330}" dt="2021-01-21T03:57:24.406" v="69" actId="1076"/>
          <ac:spMkLst>
            <pc:docMk/>
            <pc:sldMk cId="1219263481" sldId="260"/>
            <ac:spMk id="5" creationId="{6CCC7C30-378A-49E4-9187-C9E49640D960}"/>
          </ac:spMkLst>
        </pc:spChg>
        <pc:spChg chg="mod">
          <ac:chgData name="Alexander Wozny" userId="S::asw17b@my.fsu.edu::4c0d8a3d-84dd-489d-b7c6-08f42d81dc5a" providerId="AD" clId="Web-{5DAE5A3F-023D-594D-7370-03F3B7EE1330}" dt="2021-01-21T03:57:24.344" v="62" actId="1076"/>
          <ac:spMkLst>
            <pc:docMk/>
            <pc:sldMk cId="1219263481" sldId="260"/>
            <ac:spMk id="11" creationId="{B11FF12C-CF14-4C35-A2D0-7F4B3AAE5190}"/>
          </ac:spMkLst>
        </pc:spChg>
        <pc:spChg chg="mod">
          <ac:chgData name="Alexander Wozny" userId="S::asw17b@my.fsu.edu::4c0d8a3d-84dd-489d-b7c6-08f42d81dc5a" providerId="AD" clId="Web-{5DAE5A3F-023D-594D-7370-03F3B7EE1330}" dt="2021-01-21T03:57:24.390" v="68" actId="1076"/>
          <ac:spMkLst>
            <pc:docMk/>
            <pc:sldMk cId="1219263481" sldId="260"/>
            <ac:spMk id="32" creationId="{BDCD4FDB-9DBE-4175-864F-89C149105143}"/>
          </ac:spMkLst>
        </pc:spChg>
        <pc:spChg chg="mod">
          <ac:chgData name="Alexander Wozny" userId="S::asw17b@my.fsu.edu::4c0d8a3d-84dd-489d-b7c6-08f42d81dc5a" providerId="AD" clId="Web-{5DAE5A3F-023D-594D-7370-03F3B7EE1330}" dt="2021-01-21T03:57:24.359" v="63" actId="1076"/>
          <ac:spMkLst>
            <pc:docMk/>
            <pc:sldMk cId="1219263481" sldId="260"/>
            <ac:spMk id="35" creationId="{EDAEF064-5AC6-4C55-BCB5-9893B95A077B}"/>
          </ac:spMkLst>
        </pc:spChg>
        <pc:spChg chg="mod">
          <ac:chgData name="Alexander Wozny" userId="S::asw17b@my.fsu.edu::4c0d8a3d-84dd-489d-b7c6-08f42d81dc5a" providerId="AD" clId="Web-{5DAE5A3F-023D-594D-7370-03F3B7EE1330}" dt="2021-01-21T03:57:24.359" v="64" actId="1076"/>
          <ac:spMkLst>
            <pc:docMk/>
            <pc:sldMk cId="1219263481" sldId="260"/>
            <ac:spMk id="36" creationId="{403BD7D2-661F-4120-BE90-19D8913D8D6C}"/>
          </ac:spMkLst>
        </pc:spChg>
        <pc:picChg chg="mod">
          <ac:chgData name="Alexander Wozny" userId="S::asw17b@my.fsu.edu::4c0d8a3d-84dd-489d-b7c6-08f42d81dc5a" providerId="AD" clId="Web-{5DAE5A3F-023D-594D-7370-03F3B7EE1330}" dt="2021-01-21T03:57:24.437" v="75" actId="1076"/>
          <ac:picMkLst>
            <pc:docMk/>
            <pc:sldMk cId="1219263481" sldId="260"/>
            <ac:picMk id="6" creationId="{783C0848-F640-45C0-B271-738975DC48C9}"/>
          </ac:picMkLst>
        </pc:picChg>
        <pc:picChg chg="mod">
          <ac:chgData name="Alexander Wozny" userId="S::asw17b@my.fsu.edu::4c0d8a3d-84dd-489d-b7c6-08f42d81dc5a" providerId="AD" clId="Web-{5DAE5A3F-023D-594D-7370-03F3B7EE1330}" dt="2021-01-21T03:57:24.437" v="74" actId="1076"/>
          <ac:picMkLst>
            <pc:docMk/>
            <pc:sldMk cId="1219263481" sldId="260"/>
            <ac:picMk id="1028" creationId="{569902EA-0F64-4331-AF13-C1756E1671A4}"/>
          </ac:picMkLst>
        </pc:picChg>
        <pc:cxnChg chg="mod">
          <ac:chgData name="Alexander Wozny" userId="S::asw17b@my.fsu.edu::4c0d8a3d-84dd-489d-b7c6-08f42d81dc5a" providerId="AD" clId="Web-{5DAE5A3F-023D-594D-7370-03F3B7EE1330}" dt="2021-01-21T03:57:24.312" v="58" actId="1076"/>
          <ac:cxnSpMkLst>
            <pc:docMk/>
            <pc:sldMk cId="1219263481" sldId="260"/>
            <ac:cxnSpMk id="7" creationId="{2199DA34-E6D0-4064-812A-1AD3B9EF9765}"/>
          </ac:cxnSpMkLst>
        </pc:cxnChg>
        <pc:cxnChg chg="mod">
          <ac:chgData name="Alexander Wozny" userId="S::asw17b@my.fsu.edu::4c0d8a3d-84dd-489d-b7c6-08f42d81dc5a" providerId="AD" clId="Web-{5DAE5A3F-023D-594D-7370-03F3B7EE1330}" dt="2021-01-21T03:57:24.328" v="59" actId="1076"/>
          <ac:cxnSpMkLst>
            <pc:docMk/>
            <pc:sldMk cId="1219263481" sldId="260"/>
            <ac:cxnSpMk id="21" creationId="{F39BA9CA-406B-41BE-A383-F37842F152BA}"/>
          </ac:cxnSpMkLst>
        </pc:cxnChg>
        <pc:cxnChg chg="mod">
          <ac:chgData name="Alexander Wozny" userId="S::asw17b@my.fsu.edu::4c0d8a3d-84dd-489d-b7c6-08f42d81dc5a" providerId="AD" clId="Web-{5DAE5A3F-023D-594D-7370-03F3B7EE1330}" dt="2021-01-21T03:57:24.406" v="70" actId="1076"/>
          <ac:cxnSpMkLst>
            <pc:docMk/>
            <pc:sldMk cId="1219263481" sldId="260"/>
            <ac:cxnSpMk id="22" creationId="{DE45B4BF-18C7-4DF4-8C4C-0AEB2E833C48}"/>
          </ac:cxnSpMkLst>
        </pc:cxnChg>
        <pc:cxnChg chg="mod">
          <ac:chgData name="Alexander Wozny" userId="S::asw17b@my.fsu.edu::4c0d8a3d-84dd-489d-b7c6-08f42d81dc5a" providerId="AD" clId="Web-{5DAE5A3F-023D-594D-7370-03F3B7EE1330}" dt="2021-01-21T03:57:24.422" v="71" actId="1076"/>
          <ac:cxnSpMkLst>
            <pc:docMk/>
            <pc:sldMk cId="1219263481" sldId="260"/>
            <ac:cxnSpMk id="23" creationId="{6E06622D-DF17-4788-88EE-423A79D594AA}"/>
          </ac:cxnSpMkLst>
        </pc:cxnChg>
        <pc:cxnChg chg="mod">
          <ac:chgData name="Alexander Wozny" userId="S::asw17b@my.fsu.edu::4c0d8a3d-84dd-489d-b7c6-08f42d81dc5a" providerId="AD" clId="Web-{5DAE5A3F-023D-594D-7370-03F3B7EE1330}" dt="2021-01-21T03:57:24.375" v="65" actId="1076"/>
          <ac:cxnSpMkLst>
            <pc:docMk/>
            <pc:sldMk cId="1219263481" sldId="260"/>
            <ac:cxnSpMk id="39" creationId="{0404F114-F900-4E9A-B1A2-FB6D88BABD36}"/>
          </ac:cxnSpMkLst>
        </pc:cxnChg>
        <pc:cxnChg chg="mod">
          <ac:chgData name="Alexander Wozny" userId="S::asw17b@my.fsu.edu::4c0d8a3d-84dd-489d-b7c6-08f42d81dc5a" providerId="AD" clId="Web-{5DAE5A3F-023D-594D-7370-03F3B7EE1330}" dt="2021-01-21T03:57:24.344" v="61" actId="1076"/>
          <ac:cxnSpMkLst>
            <pc:docMk/>
            <pc:sldMk cId="1219263481" sldId="260"/>
            <ac:cxnSpMk id="40" creationId="{5FCBEE76-96D8-4816-A1F5-47CBCE7C453F}"/>
          </ac:cxnSpMkLst>
        </pc:cxnChg>
        <pc:cxnChg chg="mod">
          <ac:chgData name="Alexander Wozny" userId="S::asw17b@my.fsu.edu::4c0d8a3d-84dd-489d-b7c6-08f42d81dc5a" providerId="AD" clId="Web-{5DAE5A3F-023D-594D-7370-03F3B7EE1330}" dt="2021-01-21T03:57:24.422" v="72" actId="1076"/>
          <ac:cxnSpMkLst>
            <pc:docMk/>
            <pc:sldMk cId="1219263481" sldId="260"/>
            <ac:cxnSpMk id="41" creationId="{C3107F84-DAF4-4C94-B033-686B8408F07B}"/>
          </ac:cxnSpMkLst>
        </pc:cxnChg>
        <pc:cxnChg chg="mod">
          <ac:chgData name="Alexander Wozny" userId="S::asw17b@my.fsu.edu::4c0d8a3d-84dd-489d-b7c6-08f42d81dc5a" providerId="AD" clId="Web-{5DAE5A3F-023D-594D-7370-03F3B7EE1330}" dt="2021-01-21T03:57:24.422" v="73" actId="1076"/>
          <ac:cxnSpMkLst>
            <pc:docMk/>
            <pc:sldMk cId="1219263481" sldId="260"/>
            <ac:cxnSpMk id="42" creationId="{CDB3794B-3D25-45C3-A0D9-2532FB96D552}"/>
          </ac:cxnSpMkLst>
        </pc:cxnChg>
        <pc:cxnChg chg="mod">
          <ac:chgData name="Alexander Wozny" userId="S::asw17b@my.fsu.edu::4c0d8a3d-84dd-489d-b7c6-08f42d81dc5a" providerId="AD" clId="Web-{5DAE5A3F-023D-594D-7370-03F3B7EE1330}" dt="2021-01-21T03:57:24.328" v="60" actId="1076"/>
          <ac:cxnSpMkLst>
            <pc:docMk/>
            <pc:sldMk cId="1219263481" sldId="260"/>
            <ac:cxnSpMk id="43" creationId="{FBFC0D90-64E3-45D1-92F3-894AF73CCDE3}"/>
          </ac:cxnSpMkLst>
        </pc:cxnChg>
        <pc:cxnChg chg="mod">
          <ac:chgData name="Alexander Wozny" userId="S::asw17b@my.fsu.edu::4c0d8a3d-84dd-489d-b7c6-08f42d81dc5a" providerId="AD" clId="Web-{5DAE5A3F-023D-594D-7370-03F3B7EE1330}" dt="2021-01-21T03:57:24.375" v="66" actId="1076"/>
          <ac:cxnSpMkLst>
            <pc:docMk/>
            <pc:sldMk cId="1219263481" sldId="260"/>
            <ac:cxnSpMk id="45" creationId="{9EE86391-6E29-4B4C-83F9-70C35E20438A}"/>
          </ac:cxnSpMkLst>
        </pc:cxnChg>
        <pc:cxnChg chg="mod">
          <ac:chgData name="Alexander Wozny" userId="S::asw17b@my.fsu.edu::4c0d8a3d-84dd-489d-b7c6-08f42d81dc5a" providerId="AD" clId="Web-{5DAE5A3F-023D-594D-7370-03F3B7EE1330}" dt="2021-01-21T03:57:24.390" v="67" actId="1076"/>
          <ac:cxnSpMkLst>
            <pc:docMk/>
            <pc:sldMk cId="1219263481" sldId="260"/>
            <ac:cxnSpMk id="46" creationId="{7660528C-721A-4A95-8CA9-FB1D2A529337}"/>
          </ac:cxnSpMkLst>
        </pc:cxnChg>
      </pc:sldChg>
      <pc:sldChg chg="addSp modSp">
        <pc:chgData name="Alexander Wozny" userId="S::asw17b@my.fsu.edu::4c0d8a3d-84dd-489d-b7c6-08f42d81dc5a" providerId="AD" clId="Web-{5DAE5A3F-023D-594D-7370-03F3B7EE1330}" dt="2021-01-21T03:57:08.061" v="55" actId="20577"/>
        <pc:sldMkLst>
          <pc:docMk/>
          <pc:sldMk cId="3871282244" sldId="261"/>
        </pc:sldMkLst>
        <pc:spChg chg="add mod">
          <ac:chgData name="Alexander Wozny" userId="S::asw17b@my.fsu.edu::4c0d8a3d-84dd-489d-b7c6-08f42d81dc5a" providerId="AD" clId="Web-{5DAE5A3F-023D-594D-7370-03F3B7EE1330}" dt="2021-01-21T03:57:08.061" v="55" actId="20577"/>
          <ac:spMkLst>
            <pc:docMk/>
            <pc:sldMk cId="3871282244" sldId="261"/>
            <ac:spMk id="2" creationId="{4C925CAC-AAF6-4ED7-ADD3-074B97E0BD31}"/>
          </ac:spMkLst>
        </pc:spChg>
      </pc:sldChg>
      <pc:sldChg chg="modSp">
        <pc:chgData name="Alexander Wozny" userId="S::asw17b@my.fsu.edu::4c0d8a3d-84dd-489d-b7c6-08f42d81dc5a" providerId="AD" clId="Web-{5DAE5A3F-023D-594D-7370-03F3B7EE1330}" dt="2021-01-21T03:58:26.034" v="106" actId="20577"/>
        <pc:sldMkLst>
          <pc:docMk/>
          <pc:sldMk cId="3672076963" sldId="301"/>
        </pc:sldMkLst>
        <pc:spChg chg="mod">
          <ac:chgData name="Alexander Wozny" userId="S::asw17b@my.fsu.edu::4c0d8a3d-84dd-489d-b7c6-08f42d81dc5a" providerId="AD" clId="Web-{5DAE5A3F-023D-594D-7370-03F3B7EE1330}" dt="2021-01-21T03:58:26.034" v="106" actId="20577"/>
          <ac:spMkLst>
            <pc:docMk/>
            <pc:sldMk cId="3672076963" sldId="301"/>
            <ac:spMk id="2" creationId="{DA4274B8-3DAF-4C45-A4EE-53F0BEA7300C}"/>
          </ac:spMkLst>
        </pc:spChg>
      </pc:sldChg>
      <pc:sldChg chg="addSp">
        <pc:chgData name="Alexander Wozny" userId="S::asw17b@my.fsu.edu::4c0d8a3d-84dd-489d-b7c6-08f42d81dc5a" providerId="AD" clId="Web-{5DAE5A3F-023D-594D-7370-03F3B7EE1330}" dt="2021-01-21T03:59:43.851" v="115"/>
        <pc:sldMkLst>
          <pc:docMk/>
          <pc:sldMk cId="2803258645" sldId="305"/>
        </pc:sldMkLst>
        <pc:spChg chg="add">
          <ac:chgData name="Alexander Wozny" userId="S::asw17b@my.fsu.edu::4c0d8a3d-84dd-489d-b7c6-08f42d81dc5a" providerId="AD" clId="Web-{5DAE5A3F-023D-594D-7370-03F3B7EE1330}" dt="2021-01-21T03:59:43.851" v="115"/>
          <ac:spMkLst>
            <pc:docMk/>
            <pc:sldMk cId="2803258645" sldId="305"/>
            <ac:spMk id="6" creationId="{E58F4E5C-178D-4F02-B030-BB999FB36B26}"/>
          </ac:spMkLst>
        </pc:spChg>
      </pc:sldChg>
      <pc:sldChg chg="addSp">
        <pc:chgData name="Alexander Wozny" userId="S::asw17b@my.fsu.edu::4c0d8a3d-84dd-489d-b7c6-08f42d81dc5a" providerId="AD" clId="Web-{5DAE5A3F-023D-594D-7370-03F3B7EE1330}" dt="2021-01-21T03:59:45.976" v="116"/>
        <pc:sldMkLst>
          <pc:docMk/>
          <pc:sldMk cId="1620012671" sldId="306"/>
        </pc:sldMkLst>
        <pc:spChg chg="add">
          <ac:chgData name="Alexander Wozny" userId="S::asw17b@my.fsu.edu::4c0d8a3d-84dd-489d-b7c6-08f42d81dc5a" providerId="AD" clId="Web-{5DAE5A3F-023D-594D-7370-03F3B7EE1330}" dt="2021-01-21T03:59:45.976" v="116"/>
          <ac:spMkLst>
            <pc:docMk/>
            <pc:sldMk cId="1620012671" sldId="306"/>
            <ac:spMk id="11" creationId="{F97B0375-1EF7-4427-93A2-4E95BB563E02}"/>
          </ac:spMkLst>
        </pc:spChg>
      </pc:sldChg>
      <pc:sldChg chg="addSp delSp modSp">
        <pc:chgData name="Alexander Wozny" userId="S::asw17b@my.fsu.edu::4c0d8a3d-84dd-489d-b7c6-08f42d81dc5a" providerId="AD" clId="Web-{5DAE5A3F-023D-594D-7370-03F3B7EE1330}" dt="2021-01-21T03:55:56.620" v="24" actId="20577"/>
        <pc:sldMkLst>
          <pc:docMk/>
          <pc:sldMk cId="2614436503" sldId="313"/>
        </pc:sldMkLst>
        <pc:spChg chg="mod">
          <ac:chgData name="Alexander Wozny" userId="S::asw17b@my.fsu.edu::4c0d8a3d-84dd-489d-b7c6-08f42d81dc5a" providerId="AD" clId="Web-{5DAE5A3F-023D-594D-7370-03F3B7EE1330}" dt="2021-01-21T03:55:56.620" v="24" actId="20577"/>
          <ac:spMkLst>
            <pc:docMk/>
            <pc:sldMk cId="2614436503" sldId="313"/>
            <ac:spMk id="9" creationId="{13874896-E47A-455E-A837-BD9922644DBC}"/>
          </ac:spMkLst>
        </pc:spChg>
        <pc:spChg chg="add del">
          <ac:chgData name="Alexander Wozny" userId="S::asw17b@my.fsu.edu::4c0d8a3d-84dd-489d-b7c6-08f42d81dc5a" providerId="AD" clId="Web-{5DAE5A3F-023D-594D-7370-03F3B7EE1330}" dt="2021-01-21T03:55:41.369" v="15"/>
          <ac:spMkLst>
            <pc:docMk/>
            <pc:sldMk cId="2614436503" sldId="313"/>
            <ac:spMk id="11" creationId="{5895EAC6-3E13-422B-8C61-1BE38FA0E072}"/>
          </ac:spMkLst>
        </pc:spChg>
      </pc:sldChg>
      <pc:sldChg chg="addSp delSp modSp">
        <pc:chgData name="Alexander Wozny" userId="S::asw17b@my.fsu.edu::4c0d8a3d-84dd-489d-b7c6-08f42d81dc5a" providerId="AD" clId="Web-{5DAE5A3F-023D-594D-7370-03F3B7EE1330}" dt="2021-01-21T03:54:59.914" v="7" actId="20577"/>
        <pc:sldMkLst>
          <pc:docMk/>
          <pc:sldMk cId="1503428821" sldId="315"/>
        </pc:sldMkLst>
        <pc:spChg chg="add del">
          <ac:chgData name="Alexander Wozny" userId="S::asw17b@my.fsu.edu::4c0d8a3d-84dd-489d-b7c6-08f42d81dc5a" providerId="AD" clId="Web-{5DAE5A3F-023D-594D-7370-03F3B7EE1330}" dt="2021-01-21T03:54:54.070" v="5"/>
          <ac:spMkLst>
            <pc:docMk/>
            <pc:sldMk cId="1503428821" sldId="315"/>
            <ac:spMk id="3" creationId="{7021A0B7-DC50-4101-97CD-653FBE05EAFD}"/>
          </ac:spMkLst>
        </pc:spChg>
        <pc:spChg chg="mod">
          <ac:chgData name="Alexander Wozny" userId="S::asw17b@my.fsu.edu::4c0d8a3d-84dd-489d-b7c6-08f42d81dc5a" providerId="AD" clId="Web-{5DAE5A3F-023D-594D-7370-03F3B7EE1330}" dt="2021-01-21T03:54:59.914" v="7" actId="20577"/>
          <ac:spMkLst>
            <pc:docMk/>
            <pc:sldMk cId="1503428821" sldId="315"/>
            <ac:spMk id="14" creationId="{13874896-E47A-455E-A837-BD9922644DBC}"/>
          </ac:spMkLst>
        </pc:spChg>
      </pc:sldChg>
      <pc:sldChg chg="addSp delSp modSp">
        <pc:chgData name="Alexander Wozny" userId="S::asw17b@my.fsu.edu::4c0d8a3d-84dd-489d-b7c6-08f42d81dc5a" providerId="AD" clId="Web-{5DAE5A3F-023D-594D-7370-03F3B7EE1330}" dt="2021-01-21T03:56:46.716" v="53"/>
        <pc:sldMkLst>
          <pc:docMk/>
          <pc:sldMk cId="2137617802" sldId="334"/>
        </pc:sldMkLst>
        <pc:spChg chg="add del mod">
          <ac:chgData name="Alexander Wozny" userId="S::asw17b@my.fsu.edu::4c0d8a3d-84dd-489d-b7c6-08f42d81dc5a" providerId="AD" clId="Web-{5DAE5A3F-023D-594D-7370-03F3B7EE1330}" dt="2021-01-21T03:55:16.868" v="9"/>
          <ac:spMkLst>
            <pc:docMk/>
            <pc:sldMk cId="2137617802" sldId="334"/>
            <ac:spMk id="4" creationId="{8E3278F2-94EB-4FFA-A72F-DE1A7F067154}"/>
          </ac:spMkLst>
        </pc:spChg>
        <pc:spChg chg="add del mod">
          <ac:chgData name="Alexander Wozny" userId="S::asw17b@my.fsu.edu::4c0d8a3d-84dd-489d-b7c6-08f42d81dc5a" providerId="AD" clId="Web-{5DAE5A3F-023D-594D-7370-03F3B7EE1330}" dt="2021-01-21T03:56:30.434" v="52"/>
          <ac:spMkLst>
            <pc:docMk/>
            <pc:sldMk cId="2137617802" sldId="334"/>
            <ac:spMk id="11" creationId="{66ED7C86-524C-4B33-A090-E56AC9FDD4DA}"/>
          </ac:spMkLst>
        </pc:spChg>
        <pc:spChg chg="mod">
          <ac:chgData name="Alexander Wozny" userId="S::asw17b@my.fsu.edu::4c0d8a3d-84dd-489d-b7c6-08f42d81dc5a" providerId="AD" clId="Web-{5DAE5A3F-023D-594D-7370-03F3B7EE1330}" dt="2021-01-21T03:56:14.262" v="28" actId="1076"/>
          <ac:spMkLst>
            <pc:docMk/>
            <pc:sldMk cId="2137617802" sldId="334"/>
            <ac:spMk id="12" creationId="{F35F16BD-0C9D-47A3-9ACF-B2059FC844A6}"/>
          </ac:spMkLst>
        </pc:spChg>
        <pc:spChg chg="mod">
          <ac:chgData name="Alexander Wozny" userId="S::asw17b@my.fsu.edu::4c0d8a3d-84dd-489d-b7c6-08f42d81dc5a" providerId="AD" clId="Web-{5DAE5A3F-023D-594D-7370-03F3B7EE1330}" dt="2021-01-21T03:56:14.277" v="29" actId="1076"/>
          <ac:spMkLst>
            <pc:docMk/>
            <pc:sldMk cId="2137617802" sldId="334"/>
            <ac:spMk id="13" creationId="{35BE7438-CB2B-4577-B542-3EBE6E1EBB4B}"/>
          </ac:spMkLst>
        </pc:spChg>
        <pc:spChg chg="mod">
          <ac:chgData name="Alexander Wozny" userId="S::asw17b@my.fsu.edu::4c0d8a3d-84dd-489d-b7c6-08f42d81dc5a" providerId="AD" clId="Web-{5DAE5A3F-023D-594D-7370-03F3B7EE1330}" dt="2021-01-21T03:56:21.559" v="42" actId="1076"/>
          <ac:spMkLst>
            <pc:docMk/>
            <pc:sldMk cId="2137617802" sldId="334"/>
            <ac:spMk id="14" creationId="{641CA69B-577C-4929-A001-F6E970226ACB}"/>
          </ac:spMkLst>
        </pc:spChg>
        <pc:spChg chg="mod">
          <ac:chgData name="Alexander Wozny" userId="S::asw17b@my.fsu.edu::4c0d8a3d-84dd-489d-b7c6-08f42d81dc5a" providerId="AD" clId="Web-{5DAE5A3F-023D-594D-7370-03F3B7EE1330}" dt="2021-01-21T03:56:21.559" v="43" actId="1076"/>
          <ac:spMkLst>
            <pc:docMk/>
            <pc:sldMk cId="2137617802" sldId="334"/>
            <ac:spMk id="15" creationId="{64279470-F0A2-419F-A39D-CC8CDD4955F6}"/>
          </ac:spMkLst>
        </pc:spChg>
        <pc:spChg chg="mod">
          <ac:chgData name="Alexander Wozny" userId="S::asw17b@my.fsu.edu::4c0d8a3d-84dd-489d-b7c6-08f42d81dc5a" providerId="AD" clId="Web-{5DAE5A3F-023D-594D-7370-03F3B7EE1330}" dt="2021-01-21T03:56:21.574" v="44" actId="1076"/>
          <ac:spMkLst>
            <pc:docMk/>
            <pc:sldMk cId="2137617802" sldId="334"/>
            <ac:spMk id="16" creationId="{DC980C7E-55AE-42C4-930B-9943D4BA2E0B}"/>
          </ac:spMkLst>
        </pc:spChg>
        <pc:spChg chg="mod">
          <ac:chgData name="Alexander Wozny" userId="S::asw17b@my.fsu.edu::4c0d8a3d-84dd-489d-b7c6-08f42d81dc5a" providerId="AD" clId="Web-{5DAE5A3F-023D-594D-7370-03F3B7EE1330}" dt="2021-01-21T03:56:14.277" v="30" actId="1076"/>
          <ac:spMkLst>
            <pc:docMk/>
            <pc:sldMk cId="2137617802" sldId="334"/>
            <ac:spMk id="17" creationId="{99B33B69-2CE7-475D-B776-8CB78ED6371C}"/>
          </ac:spMkLst>
        </pc:spChg>
        <pc:spChg chg="add mod">
          <ac:chgData name="Alexander Wozny" userId="S::asw17b@my.fsu.edu::4c0d8a3d-84dd-489d-b7c6-08f42d81dc5a" providerId="AD" clId="Web-{5DAE5A3F-023D-594D-7370-03F3B7EE1330}" dt="2021-01-21T03:56:46.716" v="53"/>
          <ac:spMkLst>
            <pc:docMk/>
            <pc:sldMk cId="2137617802" sldId="334"/>
            <ac:spMk id="18" creationId="{F43DC247-0451-4452-ACA5-274C478B9E03}"/>
          </ac:spMkLst>
        </pc:spChg>
        <pc:spChg chg="mod">
          <ac:chgData name="Alexander Wozny" userId="S::asw17b@my.fsu.edu::4c0d8a3d-84dd-489d-b7c6-08f42d81dc5a" providerId="AD" clId="Web-{5DAE5A3F-023D-594D-7370-03F3B7EE1330}" dt="2021-01-21T03:56:21.606" v="49" actId="1076"/>
          <ac:spMkLst>
            <pc:docMk/>
            <pc:sldMk cId="2137617802" sldId="334"/>
            <ac:spMk id="28" creationId="{18A8D030-9C83-4086-8B30-D371BD8C897B}"/>
          </ac:spMkLst>
        </pc:spChg>
        <pc:grpChg chg="mod">
          <ac:chgData name="Alexander Wozny" userId="S::asw17b@my.fsu.edu::4c0d8a3d-84dd-489d-b7c6-08f42d81dc5a" providerId="AD" clId="Web-{5DAE5A3F-023D-594D-7370-03F3B7EE1330}" dt="2021-01-21T03:56:25.543" v="50" actId="1076"/>
          <ac:grpSpMkLst>
            <pc:docMk/>
            <pc:sldMk cId="2137617802" sldId="334"/>
            <ac:grpSpMk id="6" creationId="{00000000-0000-0000-0000-000000000000}"/>
          </ac:grpSpMkLst>
        </pc:grpChg>
        <pc:grpChg chg="mod">
          <ac:chgData name="Alexander Wozny" userId="S::asw17b@my.fsu.edu::4c0d8a3d-84dd-489d-b7c6-08f42d81dc5a" providerId="AD" clId="Web-{5DAE5A3F-023D-594D-7370-03F3B7EE1330}" dt="2021-01-21T03:56:14.293" v="31" actId="1076"/>
          <ac:grpSpMkLst>
            <pc:docMk/>
            <pc:sldMk cId="2137617802" sldId="334"/>
            <ac:grpSpMk id="24" creationId="{E2A3BEE8-E596-4430-BFAD-9382DDD93EDB}"/>
          </ac:grpSpMkLst>
        </pc:grpChg>
        <pc:picChg chg="mod">
          <ac:chgData name="Alexander Wozny" userId="S::asw17b@my.fsu.edu::4c0d8a3d-84dd-489d-b7c6-08f42d81dc5a" providerId="AD" clId="Web-{5DAE5A3F-023D-594D-7370-03F3B7EE1330}" dt="2021-01-21T03:56:14.262" v="27" actId="1076"/>
          <ac:picMkLst>
            <pc:docMk/>
            <pc:sldMk cId="2137617802" sldId="334"/>
            <ac:picMk id="2" creationId="{6668D917-DE04-4E4C-A6F9-7A4AB3490242}"/>
          </ac:picMkLst>
        </pc:picChg>
        <pc:picChg chg="mod">
          <ac:chgData name="Alexander Wozny" userId="S::asw17b@my.fsu.edu::4c0d8a3d-84dd-489d-b7c6-08f42d81dc5a" providerId="AD" clId="Web-{5DAE5A3F-023D-594D-7370-03F3B7EE1330}" dt="2021-01-21T03:56:14.293" v="32" actId="1076"/>
          <ac:picMkLst>
            <pc:docMk/>
            <pc:sldMk cId="2137617802" sldId="334"/>
            <ac:picMk id="7" creationId="{C1E33DB7-8F83-4428-B245-C8F81F468259}"/>
          </ac:picMkLst>
        </pc:picChg>
        <pc:picChg chg="mod">
          <ac:chgData name="Alexander Wozny" userId="S::asw17b@my.fsu.edu::4c0d8a3d-84dd-489d-b7c6-08f42d81dc5a" providerId="AD" clId="Web-{5DAE5A3F-023D-594D-7370-03F3B7EE1330}" dt="2021-01-21T03:56:21.574" v="45" actId="1076"/>
          <ac:picMkLst>
            <pc:docMk/>
            <pc:sldMk cId="2137617802" sldId="334"/>
            <ac:picMk id="25" creationId="{BFFCD0B3-DC61-494F-BF21-B23CF2B2EC74}"/>
          </ac:picMkLst>
        </pc:picChg>
        <pc:picChg chg="mod">
          <ac:chgData name="Alexander Wozny" userId="S::asw17b@my.fsu.edu::4c0d8a3d-84dd-489d-b7c6-08f42d81dc5a" providerId="AD" clId="Web-{5DAE5A3F-023D-594D-7370-03F3B7EE1330}" dt="2021-01-21T03:56:21.590" v="47" actId="1076"/>
          <ac:picMkLst>
            <pc:docMk/>
            <pc:sldMk cId="2137617802" sldId="334"/>
            <ac:picMk id="26" creationId="{F2C9C0AE-3298-4A6A-A4D1-6E8A92C57057}"/>
          </ac:picMkLst>
        </pc:picChg>
        <pc:picChg chg="mod">
          <ac:chgData name="Alexander Wozny" userId="S::asw17b@my.fsu.edu::4c0d8a3d-84dd-489d-b7c6-08f42d81dc5a" providerId="AD" clId="Web-{5DAE5A3F-023D-594D-7370-03F3B7EE1330}" dt="2021-01-21T03:56:21.606" v="48" actId="1076"/>
          <ac:picMkLst>
            <pc:docMk/>
            <pc:sldMk cId="2137617802" sldId="334"/>
            <ac:picMk id="27" creationId="{F2C9C0AE-3298-4A6A-A4D1-6E8A92C57057}"/>
          </ac:picMkLst>
        </pc:picChg>
        <pc:picChg chg="mod">
          <ac:chgData name="Alexander Wozny" userId="S::asw17b@my.fsu.edu::4c0d8a3d-84dd-489d-b7c6-08f42d81dc5a" providerId="AD" clId="Web-{5DAE5A3F-023D-594D-7370-03F3B7EE1330}" dt="2021-01-21T03:56:21.590" v="46" actId="1076"/>
          <ac:picMkLst>
            <pc:docMk/>
            <pc:sldMk cId="2137617802" sldId="334"/>
            <ac:picMk id="29" creationId="{9CB52B47-9725-4DC3-88BD-B8254E53108C}"/>
          </ac:picMkLst>
        </pc:picChg>
      </pc:sldChg>
      <pc:sldChg chg="addSp delSp modSp">
        <pc:chgData name="Alexander Wozny" userId="S::asw17b@my.fsu.edu::4c0d8a3d-84dd-489d-b7c6-08f42d81dc5a" providerId="AD" clId="Web-{5DAE5A3F-023D-594D-7370-03F3B7EE1330}" dt="2021-01-21T03:56:04.574" v="26" actId="20577"/>
        <pc:sldMkLst>
          <pc:docMk/>
          <pc:sldMk cId="1373680316" sldId="344"/>
        </pc:sldMkLst>
        <pc:spChg chg="add del mod">
          <ac:chgData name="Alexander Wozny" userId="S::asw17b@my.fsu.edu::4c0d8a3d-84dd-489d-b7c6-08f42d81dc5a" providerId="AD" clId="Web-{5DAE5A3F-023D-594D-7370-03F3B7EE1330}" dt="2021-01-21T03:55:48.541" v="16"/>
          <ac:spMkLst>
            <pc:docMk/>
            <pc:sldMk cId="1373680316" sldId="344"/>
            <ac:spMk id="2" creationId="{FE471043-DBFA-40CB-8486-4622606C80D0}"/>
          </ac:spMkLst>
        </pc:spChg>
        <pc:spChg chg="add mod">
          <ac:chgData name="Alexander Wozny" userId="S::asw17b@my.fsu.edu::4c0d8a3d-84dd-489d-b7c6-08f42d81dc5a" providerId="AD" clId="Web-{5DAE5A3F-023D-594D-7370-03F3B7EE1330}" dt="2021-01-21T03:56:04.574" v="26" actId="20577"/>
          <ac:spMkLst>
            <pc:docMk/>
            <pc:sldMk cId="1373680316" sldId="344"/>
            <ac:spMk id="9" creationId="{F0BD4114-2BC4-4C43-9D47-EE305EBA74EF}"/>
          </ac:spMkLst>
        </pc:spChg>
      </pc:sldChg>
      <pc:sldChg chg="addSp modSp">
        <pc:chgData name="Alexander Wozny" userId="S::asw17b@my.fsu.edu::4c0d8a3d-84dd-489d-b7c6-08f42d81dc5a" providerId="AD" clId="Web-{5DAE5A3F-023D-594D-7370-03F3B7EE1330}" dt="2021-01-21T03:58:40.160" v="109" actId="20577"/>
        <pc:sldMkLst>
          <pc:docMk/>
          <pc:sldMk cId="3377060003" sldId="349"/>
        </pc:sldMkLst>
        <pc:spChg chg="add mod">
          <ac:chgData name="Alexander Wozny" userId="S::asw17b@my.fsu.edu::4c0d8a3d-84dd-489d-b7c6-08f42d81dc5a" providerId="AD" clId="Web-{5DAE5A3F-023D-594D-7370-03F3B7EE1330}" dt="2021-01-21T03:58:40.160" v="109" actId="20577"/>
          <ac:spMkLst>
            <pc:docMk/>
            <pc:sldMk cId="3377060003" sldId="349"/>
            <ac:spMk id="3" creationId="{2A96CF6D-4E08-419E-8FCD-6422118A9D25}"/>
          </ac:spMkLst>
        </pc:spChg>
      </pc:sldChg>
      <pc:sldChg chg="addSp">
        <pc:chgData name="Alexander Wozny" userId="S::asw17b@my.fsu.edu::4c0d8a3d-84dd-489d-b7c6-08f42d81dc5a" providerId="AD" clId="Web-{5DAE5A3F-023D-594D-7370-03F3B7EE1330}" dt="2021-01-21T03:58:46.504" v="111"/>
        <pc:sldMkLst>
          <pc:docMk/>
          <pc:sldMk cId="2972127693" sldId="350"/>
        </pc:sldMkLst>
        <pc:spChg chg="add">
          <ac:chgData name="Alexander Wozny" userId="S::asw17b@my.fsu.edu::4c0d8a3d-84dd-489d-b7c6-08f42d81dc5a" providerId="AD" clId="Web-{5DAE5A3F-023D-594D-7370-03F3B7EE1330}" dt="2021-01-21T03:58:46.504" v="111"/>
          <ac:spMkLst>
            <pc:docMk/>
            <pc:sldMk cId="2972127693" sldId="350"/>
            <ac:spMk id="3" creationId="{741B0850-AF2A-4967-8B02-065E99E0143B}"/>
          </ac:spMkLst>
        </pc:spChg>
      </pc:sldChg>
      <pc:sldChg chg="addSp">
        <pc:chgData name="Alexander Wozny" userId="S::asw17b@my.fsu.edu::4c0d8a3d-84dd-489d-b7c6-08f42d81dc5a" providerId="AD" clId="Web-{5DAE5A3F-023D-594D-7370-03F3B7EE1330}" dt="2021-01-21T03:58:48.411" v="112"/>
        <pc:sldMkLst>
          <pc:docMk/>
          <pc:sldMk cId="2164220254" sldId="354"/>
        </pc:sldMkLst>
        <pc:spChg chg="add">
          <ac:chgData name="Alexander Wozny" userId="S::asw17b@my.fsu.edu::4c0d8a3d-84dd-489d-b7c6-08f42d81dc5a" providerId="AD" clId="Web-{5DAE5A3F-023D-594D-7370-03F3B7EE1330}" dt="2021-01-21T03:58:48.411" v="112"/>
          <ac:spMkLst>
            <pc:docMk/>
            <pc:sldMk cId="2164220254" sldId="354"/>
            <ac:spMk id="3" creationId="{5B05BC2E-5BBF-443F-9598-43AE8939D460}"/>
          </ac:spMkLst>
        </pc:spChg>
      </pc:sldChg>
      <pc:sldChg chg="addSp">
        <pc:chgData name="Alexander Wozny" userId="S::asw17b@my.fsu.edu::4c0d8a3d-84dd-489d-b7c6-08f42d81dc5a" providerId="AD" clId="Web-{5DAE5A3F-023D-594D-7370-03F3B7EE1330}" dt="2021-01-21T03:58:44.786" v="110"/>
        <pc:sldMkLst>
          <pc:docMk/>
          <pc:sldMk cId="1984946374" sldId="355"/>
        </pc:sldMkLst>
        <pc:spChg chg="add">
          <ac:chgData name="Alexander Wozny" userId="S::asw17b@my.fsu.edu::4c0d8a3d-84dd-489d-b7c6-08f42d81dc5a" providerId="AD" clId="Web-{5DAE5A3F-023D-594D-7370-03F3B7EE1330}" dt="2021-01-21T03:58:44.786" v="110"/>
          <ac:spMkLst>
            <pc:docMk/>
            <pc:sldMk cId="1984946374" sldId="355"/>
            <ac:spMk id="3" creationId="{2A65AD85-49CF-4091-A34F-6F1E74A9B123}"/>
          </ac:spMkLst>
        </pc:spChg>
      </pc:sldChg>
      <pc:sldChg chg="modSp">
        <pc:chgData name="Alexander Wozny" userId="S::asw17b@my.fsu.edu::4c0d8a3d-84dd-489d-b7c6-08f42d81dc5a" providerId="AD" clId="Web-{5DAE5A3F-023D-594D-7370-03F3B7EE1330}" dt="2021-01-21T03:54:48.272" v="3" actId="20577"/>
        <pc:sldMkLst>
          <pc:docMk/>
          <pc:sldMk cId="1303600786" sldId="356"/>
        </pc:sldMkLst>
        <pc:spChg chg="mod">
          <ac:chgData name="Alexander Wozny" userId="S::asw17b@my.fsu.edu::4c0d8a3d-84dd-489d-b7c6-08f42d81dc5a" providerId="AD" clId="Web-{5DAE5A3F-023D-594D-7370-03F3B7EE1330}" dt="2021-01-21T03:54:48.272" v="3" actId="20577"/>
          <ac:spMkLst>
            <pc:docMk/>
            <pc:sldMk cId="1303600786" sldId="356"/>
            <ac:spMk id="4" creationId="{720318AF-D5D0-47C0-870D-388D842EEE4F}"/>
          </ac:spMkLst>
        </pc:spChg>
      </pc:sldChg>
      <pc:sldChg chg="modSp">
        <pc:chgData name="Alexander Wozny" userId="S::asw17b@my.fsu.edu::4c0d8a3d-84dd-489d-b7c6-08f42d81dc5a" providerId="AD" clId="Web-{5DAE5A3F-023D-594D-7370-03F3B7EE1330}" dt="2021-01-21T03:57:52.330" v="88" actId="20577"/>
        <pc:sldMkLst>
          <pc:docMk/>
          <pc:sldMk cId="26055406" sldId="358"/>
        </pc:sldMkLst>
        <pc:spChg chg="mod">
          <ac:chgData name="Alexander Wozny" userId="S::asw17b@my.fsu.edu::4c0d8a3d-84dd-489d-b7c6-08f42d81dc5a" providerId="AD" clId="Web-{5DAE5A3F-023D-594D-7370-03F3B7EE1330}" dt="2021-01-21T03:57:52.330" v="88" actId="20577"/>
          <ac:spMkLst>
            <pc:docMk/>
            <pc:sldMk cId="26055406" sldId="358"/>
            <ac:spMk id="4" creationId="{720318AF-D5D0-47C0-870D-388D842EEE4F}"/>
          </ac:spMkLst>
        </pc:spChg>
      </pc:sldChg>
      <pc:sldChg chg="modSp">
        <pc:chgData name="Alexander Wozny" userId="S::asw17b@my.fsu.edu::4c0d8a3d-84dd-489d-b7c6-08f42d81dc5a" providerId="AD" clId="Web-{5DAE5A3F-023D-594D-7370-03F3B7EE1330}" dt="2021-01-21T03:57:56.908" v="90" actId="20577"/>
        <pc:sldMkLst>
          <pc:docMk/>
          <pc:sldMk cId="1974028301" sldId="359"/>
        </pc:sldMkLst>
        <pc:spChg chg="mod">
          <ac:chgData name="Alexander Wozny" userId="S::asw17b@my.fsu.edu::4c0d8a3d-84dd-489d-b7c6-08f42d81dc5a" providerId="AD" clId="Web-{5DAE5A3F-023D-594D-7370-03F3B7EE1330}" dt="2021-01-21T03:57:56.908" v="90" actId="20577"/>
          <ac:spMkLst>
            <pc:docMk/>
            <pc:sldMk cId="1974028301" sldId="359"/>
            <ac:spMk id="4" creationId="{720318AF-D5D0-47C0-870D-388D842EEE4F}"/>
          </ac:spMkLst>
        </pc:spChg>
      </pc:sldChg>
      <pc:sldChg chg="modSp">
        <pc:chgData name="Alexander Wozny" userId="S::asw17b@my.fsu.edu::4c0d8a3d-84dd-489d-b7c6-08f42d81dc5a" providerId="AD" clId="Web-{5DAE5A3F-023D-594D-7370-03F3B7EE1330}" dt="2021-01-21T03:58:00.549" v="91" actId="20577"/>
        <pc:sldMkLst>
          <pc:docMk/>
          <pc:sldMk cId="1018792404" sldId="360"/>
        </pc:sldMkLst>
        <pc:spChg chg="mod">
          <ac:chgData name="Alexander Wozny" userId="S::asw17b@my.fsu.edu::4c0d8a3d-84dd-489d-b7c6-08f42d81dc5a" providerId="AD" clId="Web-{5DAE5A3F-023D-594D-7370-03F3B7EE1330}" dt="2021-01-21T03:58:00.549" v="91" actId="20577"/>
          <ac:spMkLst>
            <pc:docMk/>
            <pc:sldMk cId="1018792404" sldId="360"/>
            <ac:spMk id="4" creationId="{720318AF-D5D0-47C0-870D-388D842EEE4F}"/>
          </ac:spMkLst>
        </pc:spChg>
      </pc:sldChg>
      <pc:sldChg chg="modSp">
        <pc:chgData name="Alexander Wozny" userId="S::asw17b@my.fsu.edu::4c0d8a3d-84dd-489d-b7c6-08f42d81dc5a" providerId="AD" clId="Web-{5DAE5A3F-023D-594D-7370-03F3B7EE1330}" dt="2021-01-21T03:58:04.190" v="92" actId="20577"/>
        <pc:sldMkLst>
          <pc:docMk/>
          <pc:sldMk cId="956816497" sldId="361"/>
        </pc:sldMkLst>
        <pc:spChg chg="mod">
          <ac:chgData name="Alexander Wozny" userId="S::asw17b@my.fsu.edu::4c0d8a3d-84dd-489d-b7c6-08f42d81dc5a" providerId="AD" clId="Web-{5DAE5A3F-023D-594D-7370-03F3B7EE1330}" dt="2021-01-21T03:58:04.190" v="92" actId="20577"/>
          <ac:spMkLst>
            <pc:docMk/>
            <pc:sldMk cId="956816497" sldId="361"/>
            <ac:spMk id="4" creationId="{720318AF-D5D0-47C0-870D-388D842EEE4F}"/>
          </ac:spMkLst>
        </pc:spChg>
      </pc:sldChg>
      <pc:sldChg chg="modSp">
        <pc:chgData name="Alexander Wozny" userId="S::asw17b@my.fsu.edu::4c0d8a3d-84dd-489d-b7c6-08f42d81dc5a" providerId="AD" clId="Web-{5DAE5A3F-023D-594D-7370-03F3B7EE1330}" dt="2021-01-21T03:58:08.502" v="93" actId="20577"/>
        <pc:sldMkLst>
          <pc:docMk/>
          <pc:sldMk cId="857316343" sldId="362"/>
        </pc:sldMkLst>
        <pc:spChg chg="mod">
          <ac:chgData name="Alexander Wozny" userId="S::asw17b@my.fsu.edu::4c0d8a3d-84dd-489d-b7c6-08f42d81dc5a" providerId="AD" clId="Web-{5DAE5A3F-023D-594D-7370-03F3B7EE1330}" dt="2021-01-21T03:58:08.502" v="93" actId="20577"/>
          <ac:spMkLst>
            <pc:docMk/>
            <pc:sldMk cId="857316343" sldId="362"/>
            <ac:spMk id="4" creationId="{720318AF-D5D0-47C0-870D-388D842EEE4F}"/>
          </ac:spMkLst>
        </pc:spChg>
      </pc:sldChg>
      <pc:sldChg chg="modSp">
        <pc:chgData name="Alexander Wozny" userId="S::asw17b@my.fsu.edu::4c0d8a3d-84dd-489d-b7c6-08f42d81dc5a" providerId="AD" clId="Web-{5DAE5A3F-023D-594D-7370-03F3B7EE1330}" dt="2021-01-21T03:58:12.159" v="95" actId="20577"/>
        <pc:sldMkLst>
          <pc:docMk/>
          <pc:sldMk cId="1447989078" sldId="363"/>
        </pc:sldMkLst>
        <pc:spChg chg="mod">
          <ac:chgData name="Alexander Wozny" userId="S::asw17b@my.fsu.edu::4c0d8a3d-84dd-489d-b7c6-08f42d81dc5a" providerId="AD" clId="Web-{5DAE5A3F-023D-594D-7370-03F3B7EE1330}" dt="2021-01-21T03:58:12.159" v="95" actId="20577"/>
          <ac:spMkLst>
            <pc:docMk/>
            <pc:sldMk cId="1447989078" sldId="363"/>
            <ac:spMk id="4" creationId="{720318AF-D5D0-47C0-870D-388D842EEE4F}"/>
          </ac:spMkLst>
        </pc:spChg>
      </pc:sldChg>
      <pc:sldChg chg="addSp">
        <pc:chgData name="Alexander Wozny" userId="S::asw17b@my.fsu.edu::4c0d8a3d-84dd-489d-b7c6-08f42d81dc5a" providerId="AD" clId="Web-{5DAE5A3F-023D-594D-7370-03F3B7EE1330}" dt="2021-01-21T03:58:51.833" v="114"/>
        <pc:sldMkLst>
          <pc:docMk/>
          <pc:sldMk cId="2689452562" sldId="364"/>
        </pc:sldMkLst>
        <pc:spChg chg="add">
          <ac:chgData name="Alexander Wozny" userId="S::asw17b@my.fsu.edu::4c0d8a3d-84dd-489d-b7c6-08f42d81dc5a" providerId="AD" clId="Web-{5DAE5A3F-023D-594D-7370-03F3B7EE1330}" dt="2021-01-21T03:58:51.833" v="114"/>
          <ac:spMkLst>
            <pc:docMk/>
            <pc:sldMk cId="2689452562" sldId="364"/>
            <ac:spMk id="3" creationId="{447395D6-E1F8-4133-B076-02B188C1164F}"/>
          </ac:spMkLst>
        </pc:spChg>
      </pc:sldChg>
      <pc:sldChg chg="addSp">
        <pc:chgData name="Alexander Wozny" userId="S::asw17b@my.fsu.edu::4c0d8a3d-84dd-489d-b7c6-08f42d81dc5a" providerId="AD" clId="Web-{5DAE5A3F-023D-594D-7370-03F3B7EE1330}" dt="2021-01-21T03:58:49.739" v="113"/>
        <pc:sldMkLst>
          <pc:docMk/>
          <pc:sldMk cId="867046874" sldId="365"/>
        </pc:sldMkLst>
        <pc:spChg chg="add">
          <ac:chgData name="Alexander Wozny" userId="S::asw17b@my.fsu.edu::4c0d8a3d-84dd-489d-b7c6-08f42d81dc5a" providerId="AD" clId="Web-{5DAE5A3F-023D-594D-7370-03F3B7EE1330}" dt="2021-01-21T03:58:49.739" v="113"/>
          <ac:spMkLst>
            <pc:docMk/>
            <pc:sldMk cId="867046874" sldId="365"/>
            <ac:spMk id="3" creationId="{6E98F0A7-5C2B-4989-8208-5A9AD1251275}"/>
          </ac:spMkLst>
        </pc:spChg>
      </pc:sldChg>
      <pc:sldChg chg="modSp">
        <pc:chgData name="Alexander Wozny" userId="S::asw17b@my.fsu.edu::4c0d8a3d-84dd-489d-b7c6-08f42d81dc5a" providerId="AD" clId="Web-{5DAE5A3F-023D-594D-7370-03F3B7EE1330}" dt="2021-01-21T03:57:47.642" v="86" actId="20577"/>
        <pc:sldMkLst>
          <pc:docMk/>
          <pc:sldMk cId="2317130888" sldId="366"/>
        </pc:sldMkLst>
        <pc:spChg chg="mod">
          <ac:chgData name="Alexander Wozny" userId="S::asw17b@my.fsu.edu::4c0d8a3d-84dd-489d-b7c6-08f42d81dc5a" providerId="AD" clId="Web-{5DAE5A3F-023D-594D-7370-03F3B7EE1330}" dt="2021-01-21T03:57:47.642" v="86" actId="20577"/>
          <ac:spMkLst>
            <pc:docMk/>
            <pc:sldMk cId="2317130888" sldId="366"/>
            <ac:spMk id="4" creationId="{720318AF-D5D0-47C0-870D-388D842EEE4F}"/>
          </ac:spMkLst>
        </pc:spChg>
      </pc:sldChg>
    </pc:docChg>
  </pc:docChgLst>
  <pc:docChgLst>
    <pc:chgData name="Alexander Wozny" userId="S::asw17b@my.fsu.edu::4c0d8a3d-84dd-489d-b7c6-08f42d81dc5a" providerId="AD" clId="Web-{12B34C2B-B957-4A04-421B-CCD27532220B}"/>
    <pc:docChg chg="modSld">
      <pc:chgData name="Alexander Wozny" userId="S::asw17b@my.fsu.edu::4c0d8a3d-84dd-489d-b7c6-08f42d81dc5a" providerId="AD" clId="Web-{12B34C2B-B957-4A04-421B-CCD27532220B}" dt="2021-01-20T22:59:02.377" v="10"/>
      <pc:docMkLst>
        <pc:docMk/>
      </pc:docMkLst>
      <pc:sldChg chg="mod modShow">
        <pc:chgData name="Alexander Wozny" userId="S::asw17b@my.fsu.edu::4c0d8a3d-84dd-489d-b7c6-08f42d81dc5a" providerId="AD" clId="Web-{12B34C2B-B957-4A04-421B-CCD27532220B}" dt="2021-01-20T22:59:02.377" v="10"/>
        <pc:sldMkLst>
          <pc:docMk/>
          <pc:sldMk cId="126064916" sldId="335"/>
        </pc:sldMkLst>
      </pc:sldChg>
      <pc:sldChg chg="mod modShow">
        <pc:chgData name="Alexander Wozny" userId="S::asw17b@my.fsu.edu::4c0d8a3d-84dd-489d-b7c6-08f42d81dc5a" providerId="AD" clId="Web-{12B34C2B-B957-4A04-421B-CCD27532220B}" dt="2021-01-20T22:59:02.330" v="9"/>
        <pc:sldMkLst>
          <pc:docMk/>
          <pc:sldMk cId="3396715151" sldId="336"/>
        </pc:sldMkLst>
      </pc:sldChg>
      <pc:sldChg chg="mod modShow">
        <pc:chgData name="Alexander Wozny" userId="S::asw17b@my.fsu.edu::4c0d8a3d-84dd-489d-b7c6-08f42d81dc5a" providerId="AD" clId="Web-{12B34C2B-B957-4A04-421B-CCD27532220B}" dt="2021-01-20T22:59:01.987" v="3"/>
        <pc:sldMkLst>
          <pc:docMk/>
          <pc:sldMk cId="1645136223" sldId="339"/>
        </pc:sldMkLst>
      </pc:sldChg>
      <pc:sldChg chg="mod modShow">
        <pc:chgData name="Alexander Wozny" userId="S::asw17b@my.fsu.edu::4c0d8a3d-84dd-489d-b7c6-08f42d81dc5a" providerId="AD" clId="Web-{12B34C2B-B957-4A04-421B-CCD27532220B}" dt="2021-01-20T22:59:02.049" v="4"/>
        <pc:sldMkLst>
          <pc:docMk/>
          <pc:sldMk cId="63347946" sldId="340"/>
        </pc:sldMkLst>
      </pc:sldChg>
      <pc:sldChg chg="mod modShow">
        <pc:chgData name="Alexander Wozny" userId="S::asw17b@my.fsu.edu::4c0d8a3d-84dd-489d-b7c6-08f42d81dc5a" providerId="AD" clId="Web-{12B34C2B-B957-4A04-421B-CCD27532220B}" dt="2021-01-20T22:59:02.174" v="6"/>
        <pc:sldMkLst>
          <pc:docMk/>
          <pc:sldMk cId="542497414" sldId="341"/>
        </pc:sldMkLst>
      </pc:sldChg>
      <pc:sldChg chg="mod modShow">
        <pc:chgData name="Alexander Wozny" userId="S::asw17b@my.fsu.edu::4c0d8a3d-84dd-489d-b7c6-08f42d81dc5a" providerId="AD" clId="Web-{12B34C2B-B957-4A04-421B-CCD27532220B}" dt="2021-01-20T22:59:02.112" v="5"/>
        <pc:sldMkLst>
          <pc:docMk/>
          <pc:sldMk cId="1564872402" sldId="346"/>
        </pc:sldMkLst>
      </pc:sldChg>
      <pc:sldChg chg="mod modShow">
        <pc:chgData name="Alexander Wozny" userId="S::asw17b@my.fsu.edu::4c0d8a3d-84dd-489d-b7c6-08f42d81dc5a" providerId="AD" clId="Web-{12B34C2B-B957-4A04-421B-CCD27532220B}" dt="2021-01-20T22:59:02.221" v="7"/>
        <pc:sldMkLst>
          <pc:docMk/>
          <pc:sldMk cId="3837756329" sldId="348"/>
        </pc:sldMkLst>
      </pc:sldChg>
      <pc:sldChg chg="mod modShow">
        <pc:chgData name="Alexander Wozny" userId="S::asw17b@my.fsu.edu::4c0d8a3d-84dd-489d-b7c6-08f42d81dc5a" providerId="AD" clId="Web-{12B34C2B-B957-4A04-421B-CCD27532220B}" dt="2021-01-20T22:58:43.877" v="0"/>
        <pc:sldMkLst>
          <pc:docMk/>
          <pc:sldMk cId="3743852263" sldId="351"/>
        </pc:sldMkLst>
      </pc:sldChg>
      <pc:sldChg chg="mod modShow">
        <pc:chgData name="Alexander Wozny" userId="S::asw17b@my.fsu.edu::4c0d8a3d-84dd-489d-b7c6-08f42d81dc5a" providerId="AD" clId="Web-{12B34C2B-B957-4A04-421B-CCD27532220B}" dt="2021-01-20T22:59:02.268" v="8"/>
        <pc:sldMkLst>
          <pc:docMk/>
          <pc:sldMk cId="859983246" sldId="353"/>
        </pc:sldMkLst>
      </pc:sldChg>
    </pc:docChg>
  </pc:docChgLst>
  <pc:docChgLst>
    <pc:chgData name="Alexander Wozny" userId="S::asw17b@my.fsu.edu::4c0d8a3d-84dd-489d-b7c6-08f42d81dc5a" providerId="AD" clId="Web-{39A6B181-FCF2-50E6-236E-D1CDD5036C02}"/>
    <pc:docChg chg="modSld">
      <pc:chgData name="Alexander Wozny" userId="S::asw17b@my.fsu.edu::4c0d8a3d-84dd-489d-b7c6-08f42d81dc5a" providerId="AD" clId="Web-{39A6B181-FCF2-50E6-236E-D1CDD5036C02}" dt="2021-01-20T22:29:28.610" v="55" actId="1076"/>
      <pc:docMkLst>
        <pc:docMk/>
      </pc:docMkLst>
      <pc:sldChg chg="modSp">
        <pc:chgData name="Alexander Wozny" userId="S::asw17b@my.fsu.edu::4c0d8a3d-84dd-489d-b7c6-08f42d81dc5a" providerId="AD" clId="Web-{39A6B181-FCF2-50E6-236E-D1CDD5036C02}" dt="2021-01-20T22:22:47.945" v="4"/>
        <pc:sldMkLst>
          <pc:docMk/>
          <pc:sldMk cId="1503428821" sldId="315"/>
        </pc:sldMkLst>
        <pc:picChg chg="mod">
          <ac:chgData name="Alexander Wozny" userId="S::asw17b@my.fsu.edu::4c0d8a3d-84dd-489d-b7c6-08f42d81dc5a" providerId="AD" clId="Web-{39A6B181-FCF2-50E6-236E-D1CDD5036C02}" dt="2021-01-20T22:22:32.726" v="2"/>
          <ac:picMkLst>
            <pc:docMk/>
            <pc:sldMk cId="1503428821" sldId="315"/>
            <ac:picMk id="10" creationId="{48B984A2-A7D9-44AA-9907-84E54C8BFFE8}"/>
          </ac:picMkLst>
        </pc:picChg>
        <pc:picChg chg="mod">
          <ac:chgData name="Alexander Wozny" userId="S::asw17b@my.fsu.edu::4c0d8a3d-84dd-489d-b7c6-08f42d81dc5a" providerId="AD" clId="Web-{39A6B181-FCF2-50E6-236E-D1CDD5036C02}" dt="2021-01-20T22:22:42.648" v="3"/>
          <ac:picMkLst>
            <pc:docMk/>
            <pc:sldMk cId="1503428821" sldId="315"/>
            <ac:picMk id="12" creationId="{CD9D6A90-91BB-4934-9A37-DC60096726E7}"/>
          </ac:picMkLst>
        </pc:picChg>
        <pc:picChg chg="mod">
          <ac:chgData name="Alexander Wozny" userId="S::asw17b@my.fsu.edu::4c0d8a3d-84dd-489d-b7c6-08f42d81dc5a" providerId="AD" clId="Web-{39A6B181-FCF2-50E6-236E-D1CDD5036C02}" dt="2021-01-20T22:22:25.976" v="1"/>
          <ac:picMkLst>
            <pc:docMk/>
            <pc:sldMk cId="1503428821" sldId="315"/>
            <ac:picMk id="13" creationId="{9BCFA7C9-D60F-4BF3-84D9-2577041042B1}"/>
          </ac:picMkLst>
        </pc:picChg>
        <pc:picChg chg="mod">
          <ac:chgData name="Alexander Wozny" userId="S::asw17b@my.fsu.edu::4c0d8a3d-84dd-489d-b7c6-08f42d81dc5a" providerId="AD" clId="Web-{39A6B181-FCF2-50E6-236E-D1CDD5036C02}" dt="2021-01-20T22:22:47.945" v="4"/>
          <ac:picMkLst>
            <pc:docMk/>
            <pc:sldMk cId="1503428821" sldId="315"/>
            <ac:picMk id="16" creationId="{F33D45B1-F441-4FB3-97A7-C08E8ED07685}"/>
          </ac:picMkLst>
        </pc:picChg>
      </pc:sldChg>
      <pc:sldChg chg="addSp delSp modSp">
        <pc:chgData name="Alexander Wozny" userId="S::asw17b@my.fsu.edu::4c0d8a3d-84dd-489d-b7c6-08f42d81dc5a" providerId="AD" clId="Web-{39A6B181-FCF2-50E6-236E-D1CDD5036C02}" dt="2021-01-20T22:29:28.610" v="55" actId="1076"/>
        <pc:sldMkLst>
          <pc:docMk/>
          <pc:sldMk cId="126064916" sldId="335"/>
        </pc:sldMkLst>
        <pc:picChg chg="add del mod">
          <ac:chgData name="Alexander Wozny" userId="S::asw17b@my.fsu.edu::4c0d8a3d-84dd-489d-b7c6-08f42d81dc5a" providerId="AD" clId="Web-{39A6B181-FCF2-50E6-236E-D1CDD5036C02}" dt="2021-01-20T22:29:02.829" v="48"/>
          <ac:picMkLst>
            <pc:docMk/>
            <pc:sldMk cId="126064916" sldId="335"/>
            <ac:picMk id="6" creationId="{F6565CA9-CCB1-4163-B72F-DDAE6B4D987D}"/>
          </ac:picMkLst>
        </pc:picChg>
        <pc:picChg chg="add mod">
          <ac:chgData name="Alexander Wozny" userId="S::asw17b@my.fsu.edu::4c0d8a3d-84dd-489d-b7c6-08f42d81dc5a" providerId="AD" clId="Web-{39A6B181-FCF2-50E6-236E-D1CDD5036C02}" dt="2021-01-20T22:29:28.610" v="55" actId="1076"/>
          <ac:picMkLst>
            <pc:docMk/>
            <pc:sldMk cId="126064916" sldId="335"/>
            <ac:picMk id="11" creationId="{42B20D91-EFD0-45E6-824E-6DC5CA180E73}"/>
          </ac:picMkLst>
        </pc:picChg>
      </pc:sldChg>
      <pc:sldChg chg="addSp modSp">
        <pc:chgData name="Alexander Wozny" userId="S::asw17b@my.fsu.edu::4c0d8a3d-84dd-489d-b7c6-08f42d81dc5a" providerId="AD" clId="Web-{39A6B181-FCF2-50E6-236E-D1CDD5036C02}" dt="2021-01-20T22:27:32.030" v="44"/>
        <pc:sldMkLst>
          <pc:docMk/>
          <pc:sldMk cId="63347946" sldId="340"/>
        </pc:sldMkLst>
        <pc:spChg chg="add mod">
          <ac:chgData name="Alexander Wozny" userId="S::asw17b@my.fsu.edu::4c0d8a3d-84dd-489d-b7c6-08f42d81dc5a" providerId="AD" clId="Web-{39A6B181-FCF2-50E6-236E-D1CDD5036C02}" dt="2021-01-20T22:27:01.029" v="33" actId="1076"/>
          <ac:spMkLst>
            <pc:docMk/>
            <pc:sldMk cId="63347946" sldId="340"/>
            <ac:spMk id="3" creationId="{3E5CCA3B-71C6-4937-9ACB-FCE46298CCC5}"/>
          </ac:spMkLst>
        </pc:spChg>
        <pc:spChg chg="add mod">
          <ac:chgData name="Alexander Wozny" userId="S::asw17b@my.fsu.edu::4c0d8a3d-84dd-489d-b7c6-08f42d81dc5a" providerId="AD" clId="Web-{39A6B181-FCF2-50E6-236E-D1CDD5036C02}" dt="2021-01-20T22:27:04.576" v="35" actId="1076"/>
          <ac:spMkLst>
            <pc:docMk/>
            <pc:sldMk cId="63347946" sldId="340"/>
            <ac:spMk id="15" creationId="{5A15D8D2-5886-4620-A38E-D89A65BE1A86}"/>
          </ac:spMkLst>
        </pc:spChg>
        <pc:spChg chg="add mod">
          <ac:chgData name="Alexander Wozny" userId="S::asw17b@my.fsu.edu::4c0d8a3d-84dd-489d-b7c6-08f42d81dc5a" providerId="AD" clId="Web-{39A6B181-FCF2-50E6-236E-D1CDD5036C02}" dt="2021-01-20T22:27:08.982" v="37" actId="1076"/>
          <ac:spMkLst>
            <pc:docMk/>
            <pc:sldMk cId="63347946" sldId="340"/>
            <ac:spMk id="16" creationId="{3ADC8378-101D-46C8-ABA0-D55D7F0CB8EB}"/>
          </ac:spMkLst>
        </pc:spChg>
        <pc:spChg chg="add mod">
          <ac:chgData name="Alexander Wozny" userId="S::asw17b@my.fsu.edu::4c0d8a3d-84dd-489d-b7c6-08f42d81dc5a" providerId="AD" clId="Web-{39A6B181-FCF2-50E6-236E-D1CDD5036C02}" dt="2021-01-20T22:27:13.498" v="39" actId="1076"/>
          <ac:spMkLst>
            <pc:docMk/>
            <pc:sldMk cId="63347946" sldId="340"/>
            <ac:spMk id="19" creationId="{2F9D94A9-FB0D-494D-BF18-6815E9A16B67}"/>
          </ac:spMkLst>
        </pc:spChg>
        <pc:spChg chg="add mod">
          <ac:chgData name="Alexander Wozny" userId="S::asw17b@my.fsu.edu::4c0d8a3d-84dd-489d-b7c6-08f42d81dc5a" providerId="AD" clId="Web-{39A6B181-FCF2-50E6-236E-D1CDD5036C02}" dt="2021-01-20T22:27:17.498" v="41" actId="1076"/>
          <ac:spMkLst>
            <pc:docMk/>
            <pc:sldMk cId="63347946" sldId="340"/>
            <ac:spMk id="20" creationId="{C92705F2-B718-4A70-847A-C867A4F1256B}"/>
          </ac:spMkLst>
        </pc:spChg>
        <pc:spChg chg="add mod">
          <ac:chgData name="Alexander Wozny" userId="S::asw17b@my.fsu.edu::4c0d8a3d-84dd-489d-b7c6-08f42d81dc5a" providerId="AD" clId="Web-{39A6B181-FCF2-50E6-236E-D1CDD5036C02}" dt="2021-01-20T22:27:22.592" v="43" actId="1076"/>
          <ac:spMkLst>
            <pc:docMk/>
            <pc:sldMk cId="63347946" sldId="340"/>
            <ac:spMk id="21" creationId="{2B00A962-0C4B-4FD8-A337-AA2D0649B16E}"/>
          </ac:spMkLst>
        </pc:spChg>
        <pc:grpChg chg="add">
          <ac:chgData name="Alexander Wozny" userId="S::asw17b@my.fsu.edu::4c0d8a3d-84dd-489d-b7c6-08f42d81dc5a" providerId="AD" clId="Web-{39A6B181-FCF2-50E6-236E-D1CDD5036C02}" dt="2021-01-20T22:27:32.030" v="44"/>
          <ac:grpSpMkLst>
            <pc:docMk/>
            <pc:sldMk cId="63347946" sldId="340"/>
            <ac:grpSpMk id="6" creationId="{90C5C3DA-A9BC-4FDB-A3F6-2C0C78ACED62}"/>
          </ac:grpSpMkLst>
        </pc:grpChg>
      </pc:sldChg>
      <pc:sldChg chg="addSp modSp">
        <pc:chgData name="Alexander Wozny" userId="S::asw17b@my.fsu.edu::4c0d8a3d-84dd-489d-b7c6-08f42d81dc5a" providerId="AD" clId="Web-{39A6B181-FCF2-50E6-236E-D1CDD5036C02}" dt="2021-01-20T22:25:52.684" v="26" actId="1076"/>
        <pc:sldMkLst>
          <pc:docMk/>
          <pc:sldMk cId="1564872402" sldId="346"/>
        </pc:sldMkLst>
        <pc:picChg chg="add mod">
          <ac:chgData name="Alexander Wozny" userId="S::asw17b@my.fsu.edu::4c0d8a3d-84dd-489d-b7c6-08f42d81dc5a" providerId="AD" clId="Web-{39A6B181-FCF2-50E6-236E-D1CDD5036C02}" dt="2021-01-20T22:25:52.684" v="26" actId="1076"/>
          <ac:picMkLst>
            <pc:docMk/>
            <pc:sldMk cId="1564872402" sldId="346"/>
            <ac:picMk id="3" creationId="{E8FC4424-7712-42E3-BE0A-2FFB9C54BAEA}"/>
          </ac:picMkLst>
        </pc:picChg>
        <pc:picChg chg="add mod ord">
          <ac:chgData name="Alexander Wozny" userId="S::asw17b@my.fsu.edu::4c0d8a3d-84dd-489d-b7c6-08f42d81dc5a" providerId="AD" clId="Web-{39A6B181-FCF2-50E6-236E-D1CDD5036C02}" dt="2021-01-20T22:25:33.574" v="21" actId="1076"/>
          <ac:picMkLst>
            <pc:docMk/>
            <pc:sldMk cId="1564872402" sldId="346"/>
            <ac:picMk id="6" creationId="{290FB645-5A72-4F49-B15E-36FD9ECCC5EB}"/>
          </ac:picMkLst>
        </pc:picChg>
      </pc:sldChg>
    </pc:docChg>
  </pc:docChgLst>
  <pc:docChgLst>
    <pc:chgData name="Peter Watson" userId="S::phw17@my.fsu.edu::d9a48605-839d-415b-9f19-0ab819bd22a8" providerId="AD" clId="Web-{982EC55C-AED8-6B8F-2FA4-8FC4681474CF}"/>
    <pc:docChg chg="addSld modSld">
      <pc:chgData name="Peter Watson" userId="S::phw17@my.fsu.edu::d9a48605-839d-415b-9f19-0ab819bd22a8" providerId="AD" clId="Web-{982EC55C-AED8-6B8F-2FA4-8FC4681474CF}" dt="2021-01-19T21:59:07.081" v="181" actId="1076"/>
      <pc:docMkLst>
        <pc:docMk/>
      </pc:docMkLst>
      <pc:sldChg chg="addSp delSp modSp new">
        <pc:chgData name="Peter Watson" userId="S::phw17@my.fsu.edu::d9a48605-839d-415b-9f19-0ab819bd22a8" providerId="AD" clId="Web-{982EC55C-AED8-6B8F-2FA4-8FC4681474CF}" dt="2021-01-19T21:59:07.081" v="181" actId="1076"/>
        <pc:sldMkLst>
          <pc:docMk/>
          <pc:sldMk cId="134356142" sldId="304"/>
        </pc:sldMkLst>
        <pc:spChg chg="mod">
          <ac:chgData name="Peter Watson" userId="S::phw17@my.fsu.edu::d9a48605-839d-415b-9f19-0ab819bd22a8" providerId="AD" clId="Web-{982EC55C-AED8-6B8F-2FA4-8FC4681474CF}" dt="2021-01-19T21:45:44.829" v="16" actId="20577"/>
          <ac:spMkLst>
            <pc:docMk/>
            <pc:sldMk cId="134356142" sldId="304"/>
            <ac:spMk id="2" creationId="{6C9EC813-0500-4F45-8942-65425701935A}"/>
          </ac:spMkLst>
        </pc:spChg>
        <pc:spChg chg="del">
          <ac:chgData name="Peter Watson" userId="S::phw17@my.fsu.edu::d9a48605-839d-415b-9f19-0ab819bd22a8" providerId="AD" clId="Web-{982EC55C-AED8-6B8F-2FA4-8FC4681474CF}" dt="2021-01-19T21:54:56.722" v="173"/>
          <ac:spMkLst>
            <pc:docMk/>
            <pc:sldMk cId="134356142" sldId="304"/>
            <ac:spMk id="3" creationId="{13AE93B6-D163-49EF-A5C7-F8AD8FE1A894}"/>
          </ac:spMkLst>
        </pc:spChg>
        <pc:spChg chg="add mod">
          <ac:chgData name="Peter Watson" userId="S::phw17@my.fsu.edu::d9a48605-839d-415b-9f19-0ab819bd22a8" providerId="AD" clId="Web-{982EC55C-AED8-6B8F-2FA4-8FC4681474CF}" dt="2021-01-19T21:55:06.613" v="174"/>
          <ac:spMkLst>
            <pc:docMk/>
            <pc:sldMk cId="134356142" sldId="304"/>
            <ac:spMk id="8" creationId="{6A2A3874-ED5A-4850-974F-EB69603CD5D5}"/>
          </ac:spMkLst>
        </pc:spChg>
        <pc:grpChg chg="add mod">
          <ac:chgData name="Peter Watson" userId="S::phw17@my.fsu.edu::d9a48605-839d-415b-9f19-0ab819bd22a8" providerId="AD" clId="Web-{982EC55C-AED8-6B8F-2FA4-8FC4681474CF}" dt="2021-01-19T21:59:07.081" v="181" actId="1076"/>
          <ac:grpSpMkLst>
            <pc:docMk/>
            <pc:sldMk cId="134356142" sldId="304"/>
            <ac:grpSpMk id="20" creationId="{905E72F8-BE47-4098-BA9E-66C3E4974366}"/>
          </ac:grpSpMkLst>
        </pc:grpChg>
        <pc:picChg chg="add del mod ord">
          <ac:chgData name="Peter Watson" userId="S::phw17@my.fsu.edu::d9a48605-839d-415b-9f19-0ab819bd22a8" providerId="AD" clId="Web-{982EC55C-AED8-6B8F-2FA4-8FC4681474CF}" dt="2021-01-19T21:55:06.613" v="174"/>
          <ac:picMkLst>
            <pc:docMk/>
            <pc:sldMk cId="134356142" sldId="304"/>
            <ac:picMk id="6" creationId="{98A4F984-5D22-4391-80AD-AEEFB6E16D1B}"/>
          </ac:picMkLst>
        </pc:picChg>
      </pc:sldChg>
      <pc:sldChg chg="modSp add replId">
        <pc:chgData name="Peter Watson" userId="S::phw17@my.fsu.edu::d9a48605-839d-415b-9f19-0ab819bd22a8" providerId="AD" clId="Web-{982EC55C-AED8-6B8F-2FA4-8FC4681474CF}" dt="2021-01-19T21:47:33.929" v="28" actId="20577"/>
        <pc:sldMkLst>
          <pc:docMk/>
          <pc:sldMk cId="2803258645" sldId="305"/>
        </pc:sldMkLst>
        <pc:spChg chg="mod">
          <ac:chgData name="Peter Watson" userId="S::phw17@my.fsu.edu::d9a48605-839d-415b-9f19-0ab819bd22a8" providerId="AD" clId="Web-{982EC55C-AED8-6B8F-2FA4-8FC4681474CF}" dt="2021-01-19T21:47:33.929" v="28" actId="20577"/>
          <ac:spMkLst>
            <pc:docMk/>
            <pc:sldMk cId="2803258645" sldId="305"/>
            <ac:spMk id="2" creationId="{6C9EC813-0500-4F45-8942-65425701935A}"/>
          </ac:spMkLst>
        </pc:spChg>
      </pc:sldChg>
      <pc:sldChg chg="modSp add replId">
        <pc:chgData name="Peter Watson" userId="S::phw17@my.fsu.edu::d9a48605-839d-415b-9f19-0ab819bd22a8" providerId="AD" clId="Web-{982EC55C-AED8-6B8F-2FA4-8FC4681474CF}" dt="2021-01-19T21:52:02.430" v="172" actId="20577"/>
        <pc:sldMkLst>
          <pc:docMk/>
          <pc:sldMk cId="1620012671" sldId="306"/>
        </pc:sldMkLst>
        <pc:spChg chg="mod">
          <ac:chgData name="Peter Watson" userId="S::phw17@my.fsu.edu::d9a48605-839d-415b-9f19-0ab819bd22a8" providerId="AD" clId="Web-{982EC55C-AED8-6B8F-2FA4-8FC4681474CF}" dt="2021-01-19T21:52:02.430" v="172" actId="20577"/>
          <ac:spMkLst>
            <pc:docMk/>
            <pc:sldMk cId="1620012671" sldId="306"/>
            <ac:spMk id="2" creationId="{6C9EC813-0500-4F45-8942-65425701935A}"/>
          </ac:spMkLst>
        </pc:spChg>
      </pc:sldChg>
    </pc:docChg>
  </pc:docChgLst>
  <pc:docChgLst>
    <pc:chgData name="Alexander Wozny" userId="S::asw17b@my.fsu.edu::4c0d8a3d-84dd-489d-b7c6-08f42d81dc5a" providerId="AD" clId="Web-{627CB6F0-88B0-276E-72B0-765ECADBF009}"/>
    <pc:docChg chg="modSld">
      <pc:chgData name="Alexander Wozny" userId="S::asw17b@my.fsu.edu::4c0d8a3d-84dd-489d-b7c6-08f42d81dc5a" providerId="AD" clId="Web-{627CB6F0-88B0-276E-72B0-765ECADBF009}" dt="2021-01-19T23:11:50.142" v="32" actId="1076"/>
      <pc:docMkLst>
        <pc:docMk/>
      </pc:docMkLst>
      <pc:sldChg chg="addSp modSp">
        <pc:chgData name="Alexander Wozny" userId="S::asw17b@my.fsu.edu::4c0d8a3d-84dd-489d-b7c6-08f42d81dc5a" providerId="AD" clId="Web-{627CB6F0-88B0-276E-72B0-765ECADBF009}" dt="2021-01-19T23:11:50.142" v="32" actId="1076"/>
        <pc:sldMkLst>
          <pc:docMk/>
          <pc:sldMk cId="2803258645" sldId="305"/>
        </pc:sldMkLst>
        <pc:spChg chg="mod">
          <ac:chgData name="Alexander Wozny" userId="S::asw17b@my.fsu.edu::4c0d8a3d-84dd-489d-b7c6-08f42d81dc5a" providerId="AD" clId="Web-{627CB6F0-88B0-276E-72B0-765ECADBF009}" dt="2021-01-19T23:11:46.704" v="31" actId="20577"/>
          <ac:spMkLst>
            <pc:docMk/>
            <pc:sldMk cId="2803258645" sldId="305"/>
            <ac:spMk id="3" creationId="{13AE93B6-D163-49EF-A5C7-F8AD8FE1A894}"/>
          </ac:spMkLst>
        </pc:spChg>
        <pc:grpChg chg="add mod">
          <ac:chgData name="Alexander Wozny" userId="S::asw17b@my.fsu.edu::4c0d8a3d-84dd-489d-b7c6-08f42d81dc5a" providerId="AD" clId="Web-{627CB6F0-88B0-276E-72B0-765ECADBF009}" dt="2021-01-19T23:11:50.142" v="32" actId="1076"/>
          <ac:grpSpMkLst>
            <pc:docMk/>
            <pc:sldMk cId="2803258645" sldId="305"/>
            <ac:grpSpMk id="15" creationId="{D6699413-4FA7-4C29-9B3B-6BD0CF20156D}"/>
          </ac:grpSpMkLst>
        </pc:grpChg>
      </pc:sldChg>
    </pc:docChg>
  </pc:docChgLst>
  <pc:docChgLst>
    <pc:chgData name="Alexander Wozny" userId="S::asw17b@my.fsu.edu::4c0d8a3d-84dd-489d-b7c6-08f42d81dc5a" providerId="AD" clId="Web-{8AAA7369-AA70-0E51-E49D-55535E2894C2}"/>
    <pc:docChg chg="modSld">
      <pc:chgData name="Alexander Wozny" userId="S::asw17b@my.fsu.edu::4c0d8a3d-84dd-489d-b7c6-08f42d81dc5a" providerId="AD" clId="Web-{8AAA7369-AA70-0E51-E49D-55535E2894C2}" dt="2021-01-21T03:48:49.944" v="40" actId="1076"/>
      <pc:docMkLst>
        <pc:docMk/>
      </pc:docMkLst>
      <pc:sldChg chg="delSp">
        <pc:chgData name="Alexander Wozny" userId="S::asw17b@my.fsu.edu::4c0d8a3d-84dd-489d-b7c6-08f42d81dc5a" providerId="AD" clId="Web-{8AAA7369-AA70-0E51-E49D-55535E2894C2}" dt="2021-01-21T03:44:23.290" v="1"/>
        <pc:sldMkLst>
          <pc:docMk/>
          <pc:sldMk cId="4023337367" sldId="259"/>
        </pc:sldMkLst>
        <pc:spChg chg="del">
          <ac:chgData name="Alexander Wozny" userId="S::asw17b@my.fsu.edu::4c0d8a3d-84dd-489d-b7c6-08f42d81dc5a" providerId="AD" clId="Web-{8AAA7369-AA70-0E51-E49D-55535E2894C2}" dt="2021-01-21T03:44:23.290" v="1"/>
          <ac:spMkLst>
            <pc:docMk/>
            <pc:sldMk cId="4023337367" sldId="259"/>
            <ac:spMk id="2" creationId="{900CEC2E-D8B0-4092-B4FC-D54EC3743CBB}"/>
          </ac:spMkLst>
        </pc:spChg>
      </pc:sldChg>
      <pc:sldChg chg="delSp">
        <pc:chgData name="Alexander Wozny" userId="S::asw17b@my.fsu.edu::4c0d8a3d-84dd-489d-b7c6-08f42d81dc5a" providerId="AD" clId="Web-{8AAA7369-AA70-0E51-E49D-55535E2894C2}" dt="2021-01-21T03:44:28.712" v="2"/>
        <pc:sldMkLst>
          <pc:docMk/>
          <pc:sldMk cId="1219263481" sldId="260"/>
        </pc:sldMkLst>
        <pc:spChg chg="del">
          <ac:chgData name="Alexander Wozny" userId="S::asw17b@my.fsu.edu::4c0d8a3d-84dd-489d-b7c6-08f42d81dc5a" providerId="AD" clId="Web-{8AAA7369-AA70-0E51-E49D-55535E2894C2}" dt="2021-01-21T03:44:28.712" v="2"/>
          <ac:spMkLst>
            <pc:docMk/>
            <pc:sldMk cId="1219263481" sldId="260"/>
            <ac:spMk id="2" creationId="{900CEC2E-D8B0-4092-B4FC-D54EC3743CBB}"/>
          </ac:spMkLst>
        </pc:spChg>
      </pc:sldChg>
      <pc:sldChg chg="delSp">
        <pc:chgData name="Alexander Wozny" userId="S::asw17b@my.fsu.edu::4c0d8a3d-84dd-489d-b7c6-08f42d81dc5a" providerId="AD" clId="Web-{8AAA7369-AA70-0E51-E49D-55535E2894C2}" dt="2021-01-21T03:44:19.087" v="0"/>
        <pc:sldMkLst>
          <pc:docMk/>
          <pc:sldMk cId="3871282244" sldId="261"/>
        </pc:sldMkLst>
        <pc:spChg chg="del">
          <ac:chgData name="Alexander Wozny" userId="S::asw17b@my.fsu.edu::4c0d8a3d-84dd-489d-b7c6-08f42d81dc5a" providerId="AD" clId="Web-{8AAA7369-AA70-0E51-E49D-55535E2894C2}" dt="2021-01-21T03:44:19.087" v="0"/>
          <ac:spMkLst>
            <pc:docMk/>
            <pc:sldMk cId="3871282244" sldId="261"/>
            <ac:spMk id="2" creationId="{A1CD4927-7C9B-4710-97F1-429DEA0A755D}"/>
          </ac:spMkLst>
        </pc:spChg>
      </pc:sldChg>
      <pc:sldChg chg="modSp">
        <pc:chgData name="Alexander Wozny" userId="S::asw17b@my.fsu.edu::4c0d8a3d-84dd-489d-b7c6-08f42d81dc5a" providerId="AD" clId="Web-{8AAA7369-AA70-0E51-E49D-55535E2894C2}" dt="2021-01-21T03:47:12.830" v="33" actId="20577"/>
        <pc:sldMkLst>
          <pc:docMk/>
          <pc:sldMk cId="3496079913" sldId="314"/>
        </pc:sldMkLst>
        <pc:spChg chg="mod">
          <ac:chgData name="Alexander Wozny" userId="S::asw17b@my.fsu.edu::4c0d8a3d-84dd-489d-b7c6-08f42d81dc5a" providerId="AD" clId="Web-{8AAA7369-AA70-0E51-E49D-55535E2894C2}" dt="2021-01-21T03:47:12.830" v="33" actId="20577"/>
          <ac:spMkLst>
            <pc:docMk/>
            <pc:sldMk cId="3496079913" sldId="314"/>
            <ac:spMk id="2" creationId="{DA4274B8-3DAF-4C45-A4EE-53F0BEA7300C}"/>
          </ac:spMkLst>
        </pc:spChg>
      </pc:sldChg>
      <pc:sldChg chg="modSp">
        <pc:chgData name="Alexander Wozny" userId="S::asw17b@my.fsu.edu::4c0d8a3d-84dd-489d-b7c6-08f42d81dc5a" providerId="AD" clId="Web-{8AAA7369-AA70-0E51-E49D-55535E2894C2}" dt="2021-01-21T03:47:24.690" v="34" actId="20577"/>
        <pc:sldMkLst>
          <pc:docMk/>
          <pc:sldMk cId="1503428821" sldId="315"/>
        </pc:sldMkLst>
        <pc:spChg chg="mod">
          <ac:chgData name="Alexander Wozny" userId="S::asw17b@my.fsu.edu::4c0d8a3d-84dd-489d-b7c6-08f42d81dc5a" providerId="AD" clId="Web-{8AAA7369-AA70-0E51-E49D-55535E2894C2}" dt="2021-01-21T03:47:24.690" v="34" actId="20577"/>
          <ac:spMkLst>
            <pc:docMk/>
            <pc:sldMk cId="1503428821" sldId="315"/>
            <ac:spMk id="14" creationId="{13874896-E47A-455E-A837-BD9922644DBC}"/>
          </ac:spMkLst>
        </pc:spChg>
      </pc:sldChg>
      <pc:sldChg chg="modSp">
        <pc:chgData name="Alexander Wozny" userId="S::asw17b@my.fsu.edu::4c0d8a3d-84dd-489d-b7c6-08f42d81dc5a" providerId="AD" clId="Web-{8AAA7369-AA70-0E51-E49D-55535E2894C2}" dt="2021-01-21T03:46:25.921" v="27" actId="20577"/>
        <pc:sldMkLst>
          <pc:docMk/>
          <pc:sldMk cId="4262663988" sldId="328"/>
        </pc:sldMkLst>
        <pc:spChg chg="mod">
          <ac:chgData name="Alexander Wozny" userId="S::asw17b@my.fsu.edu::4c0d8a3d-84dd-489d-b7c6-08f42d81dc5a" providerId="AD" clId="Web-{8AAA7369-AA70-0E51-E49D-55535E2894C2}" dt="2021-01-21T03:46:25.921" v="27" actId="20577"/>
          <ac:spMkLst>
            <pc:docMk/>
            <pc:sldMk cId="4262663988" sldId="328"/>
            <ac:spMk id="4" creationId="{921DE9FC-92D6-4DD7-9C19-6EC7AC4EB28A}"/>
          </ac:spMkLst>
        </pc:spChg>
      </pc:sldChg>
      <pc:sldChg chg="modSp">
        <pc:chgData name="Alexander Wozny" userId="S::asw17b@my.fsu.edu::4c0d8a3d-84dd-489d-b7c6-08f42d81dc5a" providerId="AD" clId="Web-{8AAA7369-AA70-0E51-E49D-55535E2894C2}" dt="2021-01-21T03:46:37.703" v="31" actId="20577"/>
        <pc:sldMkLst>
          <pc:docMk/>
          <pc:sldMk cId="1786636578" sldId="332"/>
        </pc:sldMkLst>
        <pc:spChg chg="mod">
          <ac:chgData name="Alexander Wozny" userId="S::asw17b@my.fsu.edu::4c0d8a3d-84dd-489d-b7c6-08f42d81dc5a" providerId="AD" clId="Web-{8AAA7369-AA70-0E51-E49D-55535E2894C2}" dt="2021-01-21T03:46:37.703" v="31" actId="20577"/>
          <ac:spMkLst>
            <pc:docMk/>
            <pc:sldMk cId="1786636578" sldId="332"/>
            <ac:spMk id="4" creationId="{921DE9FC-92D6-4DD7-9C19-6EC7AC4EB28A}"/>
          </ac:spMkLst>
        </pc:spChg>
      </pc:sldChg>
      <pc:sldChg chg="modSp">
        <pc:chgData name="Alexander Wozny" userId="S::asw17b@my.fsu.edu::4c0d8a3d-84dd-489d-b7c6-08f42d81dc5a" providerId="AD" clId="Web-{8AAA7369-AA70-0E51-E49D-55535E2894C2}" dt="2021-01-21T03:46:32.187" v="29" actId="20577"/>
        <pc:sldMkLst>
          <pc:docMk/>
          <pc:sldMk cId="1449846781" sldId="333"/>
        </pc:sldMkLst>
        <pc:spChg chg="mod">
          <ac:chgData name="Alexander Wozny" userId="S::asw17b@my.fsu.edu::4c0d8a3d-84dd-489d-b7c6-08f42d81dc5a" providerId="AD" clId="Web-{8AAA7369-AA70-0E51-E49D-55535E2894C2}" dt="2021-01-21T03:46:32.187" v="29" actId="20577"/>
          <ac:spMkLst>
            <pc:docMk/>
            <pc:sldMk cId="1449846781" sldId="333"/>
            <ac:spMk id="4" creationId="{921DE9FC-92D6-4DD7-9C19-6EC7AC4EB28A}"/>
          </ac:spMkLst>
        </pc:spChg>
      </pc:sldChg>
      <pc:sldChg chg="delSp">
        <pc:chgData name="Alexander Wozny" userId="S::asw17b@my.fsu.edu::4c0d8a3d-84dd-489d-b7c6-08f42d81dc5a" providerId="AD" clId="Web-{8AAA7369-AA70-0E51-E49D-55535E2894C2}" dt="2021-01-21T03:44:42.260" v="4"/>
        <pc:sldMkLst>
          <pc:docMk/>
          <pc:sldMk cId="2137617802" sldId="334"/>
        </pc:sldMkLst>
        <pc:spChg chg="del">
          <ac:chgData name="Alexander Wozny" userId="S::asw17b@my.fsu.edu::4c0d8a3d-84dd-489d-b7c6-08f42d81dc5a" providerId="AD" clId="Web-{8AAA7369-AA70-0E51-E49D-55535E2894C2}" dt="2021-01-21T03:44:42.260" v="4"/>
          <ac:spMkLst>
            <pc:docMk/>
            <pc:sldMk cId="2137617802" sldId="334"/>
            <ac:spMk id="4" creationId="{EC732BC4-B5E4-4FA4-8633-D91C8E94A81A}"/>
          </ac:spMkLst>
        </pc:spChg>
      </pc:sldChg>
      <pc:sldChg chg="delSp">
        <pc:chgData name="Alexander Wozny" userId="S::asw17b@my.fsu.edu::4c0d8a3d-84dd-489d-b7c6-08f42d81dc5a" providerId="AD" clId="Web-{8AAA7369-AA70-0E51-E49D-55535E2894C2}" dt="2021-01-21T03:44:39.885" v="3"/>
        <pc:sldMkLst>
          <pc:docMk/>
          <pc:sldMk cId="1373680316" sldId="344"/>
        </pc:sldMkLst>
        <pc:spChg chg="del">
          <ac:chgData name="Alexander Wozny" userId="S::asw17b@my.fsu.edu::4c0d8a3d-84dd-489d-b7c6-08f42d81dc5a" providerId="AD" clId="Web-{8AAA7369-AA70-0E51-E49D-55535E2894C2}" dt="2021-01-21T03:44:39.885" v="3"/>
          <ac:spMkLst>
            <pc:docMk/>
            <pc:sldMk cId="1373680316" sldId="344"/>
            <ac:spMk id="2" creationId="{13874896-E47A-455E-A837-BD9922644DBC}"/>
          </ac:spMkLst>
        </pc:spChg>
      </pc:sldChg>
      <pc:sldChg chg="modSp">
        <pc:chgData name="Alexander Wozny" userId="S::asw17b@my.fsu.edu::4c0d8a3d-84dd-489d-b7c6-08f42d81dc5a" providerId="AD" clId="Web-{8AAA7369-AA70-0E51-E49D-55535E2894C2}" dt="2021-01-21T03:44:59.339" v="8" actId="1076"/>
        <pc:sldMkLst>
          <pc:docMk/>
          <pc:sldMk cId="1974028301" sldId="359"/>
        </pc:sldMkLst>
        <pc:spChg chg="mod">
          <ac:chgData name="Alexander Wozny" userId="S::asw17b@my.fsu.edu::4c0d8a3d-84dd-489d-b7c6-08f42d81dc5a" providerId="AD" clId="Web-{8AAA7369-AA70-0E51-E49D-55535E2894C2}" dt="2021-01-21T03:44:56.011" v="6" actId="1076"/>
          <ac:spMkLst>
            <pc:docMk/>
            <pc:sldMk cId="1974028301" sldId="359"/>
            <ac:spMk id="20" creationId="{E376DBCF-884A-4094-BBF7-E4150323B072}"/>
          </ac:spMkLst>
        </pc:spChg>
        <pc:spChg chg="mod">
          <ac:chgData name="Alexander Wozny" userId="S::asw17b@my.fsu.edu::4c0d8a3d-84dd-489d-b7c6-08f42d81dc5a" providerId="AD" clId="Web-{8AAA7369-AA70-0E51-E49D-55535E2894C2}" dt="2021-01-21T03:44:54.120" v="5" actId="1076"/>
          <ac:spMkLst>
            <pc:docMk/>
            <pc:sldMk cId="1974028301" sldId="359"/>
            <ac:spMk id="21" creationId="{E376DBCF-884A-4094-BBF7-E4150323B072}"/>
          </ac:spMkLst>
        </pc:spChg>
        <pc:spChg chg="mod">
          <ac:chgData name="Alexander Wozny" userId="S::asw17b@my.fsu.edu::4c0d8a3d-84dd-489d-b7c6-08f42d81dc5a" providerId="AD" clId="Web-{8AAA7369-AA70-0E51-E49D-55535E2894C2}" dt="2021-01-21T03:44:57.698" v="7" actId="1076"/>
          <ac:spMkLst>
            <pc:docMk/>
            <pc:sldMk cId="1974028301" sldId="359"/>
            <ac:spMk id="23" creationId="{E376DBCF-884A-4094-BBF7-E4150323B072}"/>
          </ac:spMkLst>
        </pc:spChg>
        <pc:spChg chg="mod">
          <ac:chgData name="Alexander Wozny" userId="S::asw17b@my.fsu.edu::4c0d8a3d-84dd-489d-b7c6-08f42d81dc5a" providerId="AD" clId="Web-{8AAA7369-AA70-0E51-E49D-55535E2894C2}" dt="2021-01-21T03:44:59.339" v="8" actId="1076"/>
          <ac:spMkLst>
            <pc:docMk/>
            <pc:sldMk cId="1974028301" sldId="359"/>
            <ac:spMk id="24" creationId="{E376DBCF-884A-4094-BBF7-E4150323B072}"/>
          </ac:spMkLst>
        </pc:spChg>
      </pc:sldChg>
      <pc:sldChg chg="modSp">
        <pc:chgData name="Alexander Wozny" userId="S::asw17b@my.fsu.edu::4c0d8a3d-84dd-489d-b7c6-08f42d81dc5a" providerId="AD" clId="Web-{8AAA7369-AA70-0E51-E49D-55535E2894C2}" dt="2021-01-21T03:48:49.944" v="40" actId="1076"/>
        <pc:sldMkLst>
          <pc:docMk/>
          <pc:sldMk cId="857316343" sldId="362"/>
        </pc:sldMkLst>
        <pc:spChg chg="mod">
          <ac:chgData name="Alexander Wozny" userId="S::asw17b@my.fsu.edu::4c0d8a3d-84dd-489d-b7c6-08f42d81dc5a" providerId="AD" clId="Web-{8AAA7369-AA70-0E51-E49D-55535E2894C2}" dt="2021-01-21T03:48:49.944" v="40" actId="1076"/>
          <ac:spMkLst>
            <pc:docMk/>
            <pc:sldMk cId="857316343" sldId="362"/>
            <ac:spMk id="20" creationId="{E376DBCF-884A-4094-BBF7-E4150323B072}"/>
          </ac:spMkLst>
        </pc:spChg>
        <pc:spChg chg="mod">
          <ac:chgData name="Alexander Wozny" userId="S::asw17b@my.fsu.edu::4c0d8a3d-84dd-489d-b7c6-08f42d81dc5a" providerId="AD" clId="Web-{8AAA7369-AA70-0E51-E49D-55535E2894C2}" dt="2021-01-21T03:48:42.022" v="35" actId="1076"/>
          <ac:spMkLst>
            <pc:docMk/>
            <pc:sldMk cId="857316343" sldId="362"/>
            <ac:spMk id="23" creationId="{E376DBCF-884A-4094-BBF7-E4150323B072}"/>
          </ac:spMkLst>
        </pc:spChg>
        <pc:spChg chg="mod">
          <ac:chgData name="Alexander Wozny" userId="S::asw17b@my.fsu.edu::4c0d8a3d-84dd-489d-b7c6-08f42d81dc5a" providerId="AD" clId="Web-{8AAA7369-AA70-0E51-E49D-55535E2894C2}" dt="2021-01-21T03:48:47.678" v="38" actId="1076"/>
          <ac:spMkLst>
            <pc:docMk/>
            <pc:sldMk cId="857316343" sldId="362"/>
            <ac:spMk id="24" creationId="{E376DBCF-884A-4094-BBF7-E4150323B072}"/>
          </ac:spMkLst>
        </pc:spChg>
        <pc:spChg chg="mod">
          <ac:chgData name="Alexander Wozny" userId="S::asw17b@my.fsu.edu::4c0d8a3d-84dd-489d-b7c6-08f42d81dc5a" providerId="AD" clId="Web-{8AAA7369-AA70-0E51-E49D-55535E2894C2}" dt="2021-01-21T03:48:46.475" v="37" actId="1076"/>
          <ac:spMkLst>
            <pc:docMk/>
            <pc:sldMk cId="857316343" sldId="362"/>
            <ac:spMk id="25" creationId="{E376DBCF-884A-4094-BBF7-E4150323B072}"/>
          </ac:spMkLst>
        </pc:spChg>
        <pc:spChg chg="mod">
          <ac:chgData name="Alexander Wozny" userId="S::asw17b@my.fsu.edu::4c0d8a3d-84dd-489d-b7c6-08f42d81dc5a" providerId="AD" clId="Web-{8AAA7369-AA70-0E51-E49D-55535E2894C2}" dt="2021-01-21T03:48:44.741" v="36" actId="1076"/>
          <ac:spMkLst>
            <pc:docMk/>
            <pc:sldMk cId="857316343" sldId="362"/>
            <ac:spMk id="26" creationId="{E376DBCF-884A-4094-BBF7-E4150323B072}"/>
          </ac:spMkLst>
        </pc:spChg>
      </pc:sldChg>
    </pc:docChg>
  </pc:docChgLst>
  <pc:docChgLst>
    <pc:chgData name="Alexander Wozny" userId="S::asw17b@my.fsu.edu::4c0d8a3d-84dd-489d-b7c6-08f42d81dc5a" providerId="AD" clId="Web-{D43518E7-6008-C162-C92C-3B6743AD2256}"/>
    <pc:docChg chg="addSld delSld modSld">
      <pc:chgData name="Alexander Wozny" userId="S::asw17b@my.fsu.edu::4c0d8a3d-84dd-489d-b7c6-08f42d81dc5a" providerId="AD" clId="Web-{D43518E7-6008-C162-C92C-3B6743AD2256}" dt="2021-01-20T17:32:08.784" v="62" actId="1076"/>
      <pc:docMkLst>
        <pc:docMk/>
      </pc:docMkLst>
      <pc:sldChg chg="delSp delAnim">
        <pc:chgData name="Alexander Wozny" userId="S::asw17b@my.fsu.edu::4c0d8a3d-84dd-489d-b7c6-08f42d81dc5a" providerId="AD" clId="Web-{D43518E7-6008-C162-C92C-3B6743AD2256}" dt="2021-01-19T23:14:07.735" v="0"/>
        <pc:sldMkLst>
          <pc:docMk/>
          <pc:sldMk cId="2253429798" sldId="257"/>
        </pc:sldMkLst>
        <pc:spChg chg="del">
          <ac:chgData name="Alexander Wozny" userId="S::asw17b@my.fsu.edu::4c0d8a3d-84dd-489d-b7c6-08f42d81dc5a" providerId="AD" clId="Web-{D43518E7-6008-C162-C92C-3B6743AD2256}" dt="2021-01-19T23:14:07.735" v="0"/>
          <ac:spMkLst>
            <pc:docMk/>
            <pc:sldMk cId="2253429798" sldId="257"/>
            <ac:spMk id="8" creationId="{9E61590E-CF2D-4D17-83B4-76C79730CF6C}"/>
          </ac:spMkLst>
        </pc:spChg>
      </pc:sldChg>
      <pc:sldChg chg="modSp">
        <pc:chgData name="Alexander Wozny" userId="S::asw17b@my.fsu.edu::4c0d8a3d-84dd-489d-b7c6-08f42d81dc5a" providerId="AD" clId="Web-{D43518E7-6008-C162-C92C-3B6743AD2256}" dt="2021-01-19T23:49:42.676" v="2" actId="1076"/>
        <pc:sldMkLst>
          <pc:docMk/>
          <pc:sldMk cId="2803258645" sldId="305"/>
        </pc:sldMkLst>
        <pc:spChg chg="mod">
          <ac:chgData name="Alexander Wozny" userId="S::asw17b@my.fsu.edu::4c0d8a3d-84dd-489d-b7c6-08f42d81dc5a" providerId="AD" clId="Web-{D43518E7-6008-C162-C92C-3B6743AD2256}" dt="2021-01-19T23:49:42.676" v="2" actId="1076"/>
          <ac:spMkLst>
            <pc:docMk/>
            <pc:sldMk cId="2803258645" sldId="305"/>
            <ac:spMk id="12" creationId="{6C353AD2-2091-427D-B271-E2A64F0CE7B5}"/>
          </ac:spMkLst>
        </pc:spChg>
        <pc:spChg chg="mod">
          <ac:chgData name="Alexander Wozny" userId="S::asw17b@my.fsu.edu::4c0d8a3d-84dd-489d-b7c6-08f42d81dc5a" providerId="AD" clId="Web-{D43518E7-6008-C162-C92C-3B6743AD2256}" dt="2021-01-19T23:49:24.504" v="1" actId="1076"/>
          <ac:spMkLst>
            <pc:docMk/>
            <pc:sldMk cId="2803258645" sldId="305"/>
            <ac:spMk id="16" creationId="{6C066695-B6BF-4584-911B-A506CFEF1286}"/>
          </ac:spMkLst>
        </pc:spChg>
      </pc:sldChg>
      <pc:sldChg chg="del">
        <pc:chgData name="Alexander Wozny" userId="S::asw17b@my.fsu.edu::4c0d8a3d-84dd-489d-b7c6-08f42d81dc5a" providerId="AD" clId="Web-{D43518E7-6008-C162-C92C-3B6743AD2256}" dt="2021-01-20T17:26:13.198" v="6"/>
        <pc:sldMkLst>
          <pc:docMk/>
          <pc:sldMk cId="1667761241" sldId="310"/>
        </pc:sldMkLst>
      </pc:sldChg>
      <pc:sldChg chg="addSp delSp modSp">
        <pc:chgData name="Alexander Wozny" userId="S::asw17b@my.fsu.edu::4c0d8a3d-84dd-489d-b7c6-08f42d81dc5a" providerId="AD" clId="Web-{D43518E7-6008-C162-C92C-3B6743AD2256}" dt="2021-01-20T17:28:25.951" v="28"/>
        <pc:sldMkLst>
          <pc:docMk/>
          <pc:sldMk cId="1816054120" sldId="323"/>
        </pc:sldMkLst>
        <pc:grpChg chg="add">
          <ac:chgData name="Alexander Wozny" userId="S::asw17b@my.fsu.edu::4c0d8a3d-84dd-489d-b7c6-08f42d81dc5a" providerId="AD" clId="Web-{D43518E7-6008-C162-C92C-3B6743AD2256}" dt="2021-01-20T17:26:58.433" v="12"/>
          <ac:grpSpMkLst>
            <pc:docMk/>
            <pc:sldMk cId="1816054120" sldId="323"/>
            <ac:grpSpMk id="6" creationId="{3346AE6C-E60F-4E8C-906D-90BF3A2D1FFA}"/>
          </ac:grpSpMkLst>
        </pc:grpChg>
        <pc:grpChg chg="del mod">
          <ac:chgData name="Alexander Wozny" userId="S::asw17b@my.fsu.edu::4c0d8a3d-84dd-489d-b7c6-08f42d81dc5a" providerId="AD" clId="Web-{D43518E7-6008-C162-C92C-3B6743AD2256}" dt="2021-01-20T17:26:52.949" v="11"/>
          <ac:grpSpMkLst>
            <pc:docMk/>
            <pc:sldMk cId="1816054120" sldId="323"/>
            <ac:grpSpMk id="777" creationId="{F6C263D6-AACC-4046-93C9-6D8874903764}"/>
          </ac:grpSpMkLst>
        </pc:grpChg>
        <pc:picChg chg="add mod ord">
          <ac:chgData name="Alexander Wozny" userId="S::asw17b@my.fsu.edu::4c0d8a3d-84dd-489d-b7c6-08f42d81dc5a" providerId="AD" clId="Web-{D43518E7-6008-C162-C92C-3B6743AD2256}" dt="2021-01-20T17:28:25.951" v="28"/>
          <ac:picMkLst>
            <pc:docMk/>
            <pc:sldMk cId="1816054120" sldId="323"/>
            <ac:picMk id="24" creationId="{F27EAF6A-4180-410A-A77C-1A9FBAEDE8A1}"/>
          </ac:picMkLst>
        </pc:picChg>
        <pc:picChg chg="del">
          <ac:chgData name="Alexander Wozny" userId="S::asw17b@my.fsu.edu::4c0d8a3d-84dd-489d-b7c6-08f42d81dc5a" providerId="AD" clId="Web-{D43518E7-6008-C162-C92C-3B6743AD2256}" dt="2021-01-20T17:26:51.074" v="10"/>
          <ac:picMkLst>
            <pc:docMk/>
            <pc:sldMk cId="1816054120" sldId="323"/>
            <ac:picMk id="83" creationId="{6668D917-DE04-4E4C-A6F9-7A4AB3490242}"/>
          </ac:picMkLst>
        </pc:picChg>
      </pc:sldChg>
      <pc:sldChg chg="addSp delSp modSp">
        <pc:chgData name="Alexander Wozny" userId="S::asw17b@my.fsu.edu::4c0d8a3d-84dd-489d-b7c6-08f42d81dc5a" providerId="AD" clId="Web-{D43518E7-6008-C162-C92C-3B6743AD2256}" dt="2021-01-20T17:27:46.934" v="21" actId="1076"/>
        <pc:sldMkLst>
          <pc:docMk/>
          <pc:sldMk cId="940495995" sldId="324"/>
        </pc:sldMkLst>
        <pc:picChg chg="add mod">
          <ac:chgData name="Alexander Wozny" userId="S::asw17b@my.fsu.edu::4c0d8a3d-84dd-489d-b7c6-08f42d81dc5a" providerId="AD" clId="Web-{D43518E7-6008-C162-C92C-3B6743AD2256}" dt="2021-01-20T17:27:46.934" v="21" actId="1076"/>
          <ac:picMkLst>
            <pc:docMk/>
            <pc:sldMk cId="940495995" sldId="324"/>
            <ac:picMk id="6" creationId="{DA1A0661-450A-4CD0-AD2D-8A4452982FEE}"/>
          </ac:picMkLst>
        </pc:picChg>
        <pc:picChg chg="del mod">
          <ac:chgData name="Alexander Wozny" userId="S::asw17b@my.fsu.edu::4c0d8a3d-84dd-489d-b7c6-08f42d81dc5a" providerId="AD" clId="Web-{D43518E7-6008-C162-C92C-3B6743AD2256}" dt="2021-01-20T17:26:46.574" v="8"/>
          <ac:picMkLst>
            <pc:docMk/>
            <pc:sldMk cId="940495995" sldId="324"/>
            <ac:picMk id="86" creationId="{6668D917-DE04-4E4C-A6F9-7A4AB3490242}"/>
          </ac:picMkLst>
        </pc:picChg>
      </pc:sldChg>
      <pc:sldChg chg="addSp delSp modSp del">
        <pc:chgData name="Alexander Wozny" userId="S::asw17b@my.fsu.edu::4c0d8a3d-84dd-489d-b7c6-08f42d81dc5a" providerId="AD" clId="Web-{D43518E7-6008-C162-C92C-3B6743AD2256}" dt="2021-01-20T17:28:58.530" v="29"/>
        <pc:sldMkLst>
          <pc:docMk/>
          <pc:sldMk cId="313484452" sldId="326"/>
        </pc:sldMkLst>
        <pc:grpChg chg="add">
          <ac:chgData name="Alexander Wozny" userId="S::asw17b@my.fsu.edu::4c0d8a3d-84dd-489d-b7c6-08f42d81dc5a" providerId="AD" clId="Web-{D43518E7-6008-C162-C92C-3B6743AD2256}" dt="2021-01-20T17:27:17.012" v="17"/>
          <ac:grpSpMkLst>
            <pc:docMk/>
            <pc:sldMk cId="313484452" sldId="326"/>
            <ac:grpSpMk id="6" creationId="{9AA71DA7-E368-42DB-ADD5-97073BBA1349}"/>
          </ac:grpSpMkLst>
        </pc:grpChg>
        <pc:grpChg chg="del mod">
          <ac:chgData name="Alexander Wozny" userId="S::asw17b@my.fsu.edu::4c0d8a3d-84dd-489d-b7c6-08f42d81dc5a" providerId="AD" clId="Web-{D43518E7-6008-C162-C92C-3B6743AD2256}" dt="2021-01-20T17:27:15.168" v="16"/>
          <ac:grpSpMkLst>
            <pc:docMk/>
            <pc:sldMk cId="313484452" sldId="326"/>
            <ac:grpSpMk id="777" creationId="{F6C263D6-AACC-4046-93C9-6D8874903764}"/>
          </ac:grpSpMkLst>
        </pc:grpChg>
        <pc:picChg chg="del mod">
          <ac:chgData name="Alexander Wozny" userId="S::asw17b@my.fsu.edu::4c0d8a3d-84dd-489d-b7c6-08f42d81dc5a" providerId="AD" clId="Web-{D43518E7-6008-C162-C92C-3B6743AD2256}" dt="2021-01-20T17:27:10.730" v="15"/>
          <ac:picMkLst>
            <pc:docMk/>
            <pc:sldMk cId="313484452" sldId="326"/>
            <ac:picMk id="83" creationId="{6668D917-DE04-4E4C-A6F9-7A4AB3490242}"/>
          </ac:picMkLst>
        </pc:picChg>
      </pc:sldChg>
      <pc:sldChg chg="addSp delSp modSp">
        <pc:chgData name="Alexander Wozny" userId="S::asw17b@my.fsu.edu::4c0d8a3d-84dd-489d-b7c6-08f42d81dc5a" providerId="AD" clId="Web-{D43518E7-6008-C162-C92C-3B6743AD2256}" dt="2021-01-20T17:32:08.784" v="62" actId="1076"/>
        <pc:sldMkLst>
          <pc:docMk/>
          <pc:sldMk cId="4262663988" sldId="328"/>
        </pc:sldMkLst>
        <pc:spChg chg="add mod">
          <ac:chgData name="Alexander Wozny" userId="S::asw17b@my.fsu.edu::4c0d8a3d-84dd-489d-b7c6-08f42d81dc5a" providerId="AD" clId="Web-{D43518E7-6008-C162-C92C-3B6743AD2256}" dt="2021-01-20T17:31:57.940" v="60" actId="14100"/>
          <ac:spMkLst>
            <pc:docMk/>
            <pc:sldMk cId="4262663988" sldId="328"/>
            <ac:spMk id="6" creationId="{B856FCC9-E817-4E58-928C-8D80539197AC}"/>
          </ac:spMkLst>
        </pc:spChg>
        <pc:spChg chg="mod">
          <ac:chgData name="Alexander Wozny" userId="S::asw17b@my.fsu.edu::4c0d8a3d-84dd-489d-b7c6-08f42d81dc5a" providerId="AD" clId="Web-{D43518E7-6008-C162-C92C-3B6743AD2256}" dt="2021-01-20T17:30:50.970" v="45" actId="1076"/>
          <ac:spMkLst>
            <pc:docMk/>
            <pc:sldMk cId="4262663988" sldId="328"/>
            <ac:spMk id="12" creationId="{B05284D5-FAFE-4289-9892-2583DEF9CAFE}"/>
          </ac:spMkLst>
        </pc:spChg>
        <pc:spChg chg="del mod">
          <ac:chgData name="Alexander Wozny" userId="S::asw17b@my.fsu.edu::4c0d8a3d-84dd-489d-b7c6-08f42d81dc5a" providerId="AD" clId="Web-{D43518E7-6008-C162-C92C-3B6743AD2256}" dt="2021-01-20T17:30:23.235" v="38"/>
          <ac:spMkLst>
            <pc:docMk/>
            <pc:sldMk cId="4262663988" sldId="328"/>
            <ac:spMk id="67" creationId="{6937D176-83EC-4620-9D48-37A46151F0E2}"/>
          </ac:spMkLst>
        </pc:spChg>
        <pc:spChg chg="add mod">
          <ac:chgData name="Alexander Wozny" userId="S::asw17b@my.fsu.edu::4c0d8a3d-84dd-489d-b7c6-08f42d81dc5a" providerId="AD" clId="Web-{D43518E7-6008-C162-C92C-3B6743AD2256}" dt="2021-01-20T17:32:08.784" v="62" actId="1076"/>
          <ac:spMkLst>
            <pc:docMk/>
            <pc:sldMk cId="4262663988" sldId="328"/>
            <ac:spMk id="70" creationId="{27A1191D-09CF-4A25-9F5A-0CCDDDE53B2C}"/>
          </ac:spMkLst>
        </pc:spChg>
        <pc:grpChg chg="mod">
          <ac:chgData name="Alexander Wozny" userId="S::asw17b@my.fsu.edu::4c0d8a3d-84dd-489d-b7c6-08f42d81dc5a" providerId="AD" clId="Web-{D43518E7-6008-C162-C92C-3B6743AD2256}" dt="2021-01-20T17:30:59.876" v="46" actId="1076"/>
          <ac:grpSpMkLst>
            <pc:docMk/>
            <pc:sldMk cId="4262663988" sldId="328"/>
            <ac:grpSpMk id="66" creationId="{5B240EBC-0DE3-48D1-AFE4-C95527E0D6B4}"/>
          </ac:grpSpMkLst>
        </pc:grpChg>
        <pc:picChg chg="add mod">
          <ac:chgData name="Alexander Wozny" userId="S::asw17b@my.fsu.edu::4c0d8a3d-84dd-489d-b7c6-08f42d81dc5a" providerId="AD" clId="Web-{D43518E7-6008-C162-C92C-3B6743AD2256}" dt="2021-01-20T17:31:39.705" v="55" actId="1076"/>
          <ac:picMkLst>
            <pc:docMk/>
            <pc:sldMk cId="4262663988" sldId="328"/>
            <ac:picMk id="3" creationId="{EA7FE2E8-E1D5-4A58-984B-5C18E8292AA9}"/>
          </ac:picMkLst>
        </pc:picChg>
        <pc:picChg chg="add mod">
          <ac:chgData name="Alexander Wozny" userId="S::asw17b@my.fsu.edu::4c0d8a3d-84dd-489d-b7c6-08f42d81dc5a" providerId="AD" clId="Web-{D43518E7-6008-C162-C92C-3B6743AD2256}" dt="2021-01-20T17:31:41.237" v="56" actId="1076"/>
          <ac:picMkLst>
            <pc:docMk/>
            <pc:sldMk cId="4262663988" sldId="328"/>
            <ac:picMk id="68" creationId="{5340C683-F801-42B1-BD72-04E5CB223675}"/>
          </ac:picMkLst>
        </pc:picChg>
      </pc:sldChg>
      <pc:sldChg chg="add replId">
        <pc:chgData name="Alexander Wozny" userId="S::asw17b@my.fsu.edu::4c0d8a3d-84dd-489d-b7c6-08f42d81dc5a" providerId="AD" clId="Web-{D43518E7-6008-C162-C92C-3B6743AD2256}" dt="2021-01-20T17:14:29.369" v="3"/>
        <pc:sldMkLst>
          <pc:docMk/>
          <pc:sldMk cId="2752563931" sldId="329"/>
        </pc:sldMkLst>
      </pc:sldChg>
      <pc:sldChg chg="add replId">
        <pc:chgData name="Alexander Wozny" userId="S::asw17b@my.fsu.edu::4c0d8a3d-84dd-489d-b7c6-08f42d81dc5a" providerId="AD" clId="Web-{D43518E7-6008-C162-C92C-3B6743AD2256}" dt="2021-01-20T17:14:29.463" v="4"/>
        <pc:sldMkLst>
          <pc:docMk/>
          <pc:sldMk cId="3914064604" sldId="330"/>
        </pc:sldMkLst>
      </pc:sldChg>
      <pc:sldChg chg="add replId">
        <pc:chgData name="Alexander Wozny" userId="S::asw17b@my.fsu.edu::4c0d8a3d-84dd-489d-b7c6-08f42d81dc5a" providerId="AD" clId="Web-{D43518E7-6008-C162-C92C-3B6743AD2256}" dt="2021-01-20T17:14:29.557" v="5"/>
        <pc:sldMkLst>
          <pc:docMk/>
          <pc:sldMk cId="1698953407" sldId="33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3" csCatId="accent3" phldr="1"/>
      <dgm:spPr/>
      <dgm:t>
        <a:bodyPr/>
        <a:lstStyle/>
        <a:p>
          <a:endParaRPr lang="en-US"/>
        </a:p>
      </dgm:t>
    </dgm:pt>
    <dgm:pt modelId="{D1E1BC04-8B76-4CA5-8EFB-BCD526094AC9}">
      <dgm:prSet phldrT="[Text]"/>
      <dgm:spPr/>
      <dgm:t>
        <a:bodyPr/>
        <a:lstStyle/>
        <a:p>
          <a:pPr rtl="0"/>
          <a:r>
            <a:rPr lang="en-US" b="0" i="0" u="none" strike="noStrike" cap="none" baseline="0" noProof="0" dirty="0">
              <a:latin typeface="Arial Black"/>
            </a:rPr>
            <a:t>Material Robot</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98690341-FA4E-416D-842F-06868976D109}">
      <dgm:prSet phldrT="[Text]"/>
      <dgm:spPr/>
      <dgm:t>
        <a:bodyPr/>
        <a:lstStyle/>
        <a:p>
          <a:r>
            <a:rPr lang="en-US" dirty="0">
              <a:latin typeface="Arial Black" panose="020B0A04020102020204"/>
            </a:rPr>
            <a:t>Locomotion</a:t>
          </a:r>
          <a:endParaRPr lang="en-US" dirty="0"/>
        </a:p>
      </dgm:t>
    </dgm:pt>
    <dgm:pt modelId="{A1EA6A0C-AD5C-4A3D-B561-924DED44A7BB}" type="parTrans" cxnId="{4FEAD168-A4EB-4934-9EE2-F0AAC32F08E2}">
      <dgm:prSet/>
      <dgm:spPr/>
      <dgm:t>
        <a:bodyPr/>
        <a:lstStyle/>
        <a:p>
          <a:endParaRPr lang="en-US"/>
        </a:p>
      </dgm:t>
    </dgm:pt>
    <dgm:pt modelId="{152C1C78-F76F-446E-8AD2-41B43DE056EC}" type="sibTrans" cxnId="{4FEAD168-A4EB-4934-9EE2-F0AAC32F08E2}">
      <dgm:prSet/>
      <dgm:spPr/>
      <dgm:t>
        <a:bodyPr/>
        <a:lstStyle/>
        <a:p>
          <a:endParaRPr lang="en-US"/>
        </a:p>
      </dgm:t>
    </dgm:pt>
    <dgm:pt modelId="{78DFD2A4-431D-43AB-9AB7-7988D42D6122}">
      <dgm:prSet phldrT="[Text]"/>
      <dgm:spPr/>
      <dgm:t>
        <a:bodyPr/>
        <a:lstStyle/>
        <a:p>
          <a:pPr rtl="0"/>
          <a:r>
            <a:rPr lang="en-US" dirty="0">
              <a:latin typeface="Arial Black" panose="020B0A04020102020204"/>
            </a:rPr>
            <a:t>Move Robot</a:t>
          </a:r>
          <a:endParaRPr lang="en-US" dirty="0"/>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dirty="0">
              <a:latin typeface="Arial Black" panose="020B0A04020102020204"/>
            </a:rPr>
            <a:t>Keep Chassis Stable</a:t>
          </a:r>
          <a:endParaRPr lang="en-US" dirty="0"/>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7762B064-BF8D-4604-AD1D-24C38B597513}">
      <dgm:prSet phldrT="[Text]" phldr="0"/>
      <dgm:spPr/>
      <dgm:t>
        <a:bodyPr/>
        <a:lstStyle/>
        <a:p>
          <a:r>
            <a:rPr lang="en-US" dirty="0">
              <a:latin typeface="Arial Black" panose="020B0A04020102020204"/>
            </a:rPr>
            <a:t>Manipulation</a:t>
          </a:r>
          <a:endParaRPr lang="en-US" dirty="0"/>
        </a:p>
      </dgm:t>
    </dgm:pt>
    <dgm:pt modelId="{41865CA6-104E-4BF1-A62F-97574DD95C1A}" type="parTrans" cxnId="{CB250F20-49E5-4122-B15D-8BBBD5A619D1}">
      <dgm:prSet/>
      <dgm:spPr/>
      <dgm:t>
        <a:bodyPr/>
        <a:lstStyle/>
        <a:p>
          <a:endParaRPr lang="en-US"/>
        </a:p>
      </dgm:t>
    </dgm:pt>
    <dgm:pt modelId="{F243F003-B356-4CD2-B5EB-B35A6CCE6D9B}" type="sibTrans" cxnId="{CB250F20-49E5-4122-B15D-8BBBD5A619D1}">
      <dgm:prSet/>
      <dgm:spPr/>
      <dgm:t>
        <a:bodyPr/>
        <a:lstStyle/>
        <a:p>
          <a:endParaRPr lang="en-US"/>
        </a:p>
      </dgm:t>
    </dgm:pt>
    <dgm:pt modelId="{F43F2B79-410F-4848-A3C4-9A79CA702455}">
      <dgm:prSet phldrT="[Text]"/>
      <dgm:spPr/>
      <dgm:t>
        <a:bodyPr/>
        <a:lstStyle/>
        <a:p>
          <a:pPr rtl="0"/>
          <a:r>
            <a:rPr lang="en-US" dirty="0">
              <a:latin typeface="Arial Black" panose="020B0A04020102020204"/>
            </a:rPr>
            <a:t>Manipulate Package</a:t>
          </a:r>
          <a:endParaRPr lang="en-US" dirty="0"/>
        </a:p>
      </dgm:t>
    </dgm:pt>
    <dgm:pt modelId="{77E9DAB8-85C6-47EE-82BB-0A0BE2CC5C80}" type="parTrans" cxnId="{E45BD705-7126-4A47-A86F-C240877C6774}">
      <dgm:prSet/>
      <dgm:spPr/>
      <dgm:t>
        <a:bodyPr/>
        <a:lstStyle/>
        <a:p>
          <a:endParaRPr lang="en-US"/>
        </a:p>
      </dgm:t>
    </dgm:pt>
    <dgm:pt modelId="{19D4AED4-B2F6-4E64-B421-011FE7B9BF60}" type="sibTrans" cxnId="{E45BD705-7126-4A47-A86F-C240877C6774}">
      <dgm:prSet/>
      <dgm:spPr/>
      <dgm:t>
        <a:bodyPr/>
        <a:lstStyle/>
        <a:p>
          <a:endParaRPr lang="en-US"/>
        </a:p>
      </dgm:t>
    </dgm:pt>
    <dgm:pt modelId="{EA881707-D27F-4843-839E-82FF48188FA9}">
      <dgm:prSet phldr="0"/>
      <dgm:spPr/>
      <dgm:t>
        <a:bodyPr/>
        <a:lstStyle/>
        <a:p>
          <a:r>
            <a:rPr lang="en-US" dirty="0">
              <a:latin typeface="Arial Black" panose="020B0A04020102020204"/>
            </a:rPr>
            <a:t>Navigation</a:t>
          </a:r>
        </a:p>
      </dgm:t>
    </dgm:pt>
    <dgm:pt modelId="{44387E6A-6F6B-4D92-9EA5-3D6E7467B343}" type="parTrans" cxnId="{E570310F-9E04-4E20-B226-373D1796124B}">
      <dgm:prSet/>
      <dgm:spPr/>
    </dgm:pt>
    <dgm:pt modelId="{E640064E-164A-48A6-AE4F-732D85A7A04D}" type="sibTrans" cxnId="{E570310F-9E04-4E20-B226-373D1796124B}">
      <dgm:prSet/>
      <dgm:spPr/>
    </dgm:pt>
    <dgm:pt modelId="{00CBBA49-20AD-435D-9176-A434315BB22D}">
      <dgm:prSet phldr="0"/>
      <dgm:spPr/>
      <dgm:t>
        <a:bodyPr/>
        <a:lstStyle/>
        <a:p>
          <a:pPr rtl="0"/>
          <a:r>
            <a:rPr lang="en-US" dirty="0">
              <a:latin typeface="Arial Black" panose="020B0A04020102020204"/>
            </a:rPr>
            <a:t>Hold Package</a:t>
          </a:r>
        </a:p>
      </dgm:t>
    </dgm:pt>
    <dgm:pt modelId="{FA444F2D-5472-4879-B352-27124D14BC51}" type="parTrans" cxnId="{B4F50BF3-AAFF-42E9-AA31-08AFCEA9910F}">
      <dgm:prSet/>
      <dgm:spPr/>
    </dgm:pt>
    <dgm:pt modelId="{DDC608CA-9475-48F1-9038-2CE0C9CF2C37}" type="sibTrans" cxnId="{B4F50BF3-AAFF-42E9-AA31-08AFCEA9910F}">
      <dgm:prSet/>
      <dgm:spPr/>
    </dgm:pt>
    <dgm:pt modelId="{425DDCAA-8300-4847-97E7-0D6C496EB022}">
      <dgm:prSet phldr="0"/>
      <dgm:spPr/>
      <dgm:t>
        <a:bodyPr/>
        <a:lstStyle/>
        <a:p>
          <a:pPr rtl="0"/>
          <a:r>
            <a:rPr lang="en-US" dirty="0">
              <a:latin typeface="Arial Black" panose="020B0A04020102020204"/>
            </a:rPr>
            <a:t>Track Inventory</a:t>
          </a:r>
        </a:p>
      </dgm:t>
    </dgm:pt>
    <dgm:pt modelId="{5E082376-A410-445E-99E1-01ECEA0039A6}" type="parTrans" cxnId="{E0B3B75D-E3F6-4178-9620-5FD1D3B1F678}">
      <dgm:prSet/>
      <dgm:spPr/>
    </dgm:pt>
    <dgm:pt modelId="{96711B96-5D4B-4731-A80A-A53E9D1299E2}" type="sibTrans" cxnId="{E0B3B75D-E3F6-4178-9620-5FD1D3B1F678}">
      <dgm:prSet/>
      <dgm:spPr/>
    </dgm:pt>
    <dgm:pt modelId="{0A5C1943-75A0-4030-9D78-1EA0E8960143}">
      <dgm:prSet phldr="0"/>
      <dgm:spPr/>
      <dgm:t>
        <a:bodyPr/>
        <a:lstStyle/>
        <a:p>
          <a:pPr rtl="0"/>
          <a:r>
            <a:rPr lang="en-US" dirty="0" err="1">
              <a:latin typeface="Arial Black" panose="020B0A04020102020204"/>
            </a:rPr>
            <a:t>Manuever</a:t>
          </a:r>
          <a:r>
            <a:rPr lang="en-US" dirty="0">
              <a:latin typeface="Arial Black" panose="020B0A04020102020204"/>
            </a:rPr>
            <a:t> Without Collision</a:t>
          </a:r>
        </a:p>
      </dgm:t>
    </dgm:pt>
    <dgm:pt modelId="{8561A742-3DF7-419B-A097-6D52AA184C8A}" type="parTrans" cxnId="{9637E0F6-C7A3-4A59-8DF8-D67DC0870FD9}">
      <dgm:prSet/>
      <dgm:spPr/>
    </dgm:pt>
    <dgm:pt modelId="{B4C1C375-8AF5-4592-AA26-26E37A3E5C4F}" type="sibTrans" cxnId="{9637E0F6-C7A3-4A59-8DF8-D67DC0870FD9}">
      <dgm:prSet/>
      <dgm:spPr/>
    </dgm:pt>
    <dgm:pt modelId="{78F930F6-A149-45BB-A5B8-EB76234CE7BA}"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1AD993A6-6190-48CD-89F5-09952B524540}" type="pres">
      <dgm:prSet presAssocID="{D1E1BC04-8B76-4CA5-8EFB-BCD526094AC9}" presName="hierRoot1" presStyleCnt="0"/>
      <dgm:spPr/>
    </dgm:pt>
    <dgm:pt modelId="{44F634F4-5ABD-4C78-ACB5-A1506A41AB9A}" type="pres">
      <dgm:prSet presAssocID="{D1E1BC04-8B76-4CA5-8EFB-BCD526094AC9}" presName="composite" presStyleCnt="0"/>
      <dgm:spPr/>
    </dgm:pt>
    <dgm:pt modelId="{EA31FF58-4E5E-4BBA-8B78-1A608D01C92D}" type="pres">
      <dgm:prSet presAssocID="{D1E1BC04-8B76-4CA5-8EFB-BCD526094AC9}" presName="background" presStyleLbl="node0" presStyleIdx="0" presStyleCnt="1"/>
      <dgm:spPr/>
    </dgm:pt>
    <dgm:pt modelId="{0DFB7ED2-25DF-4F82-8971-8A033E2AD0A2}" type="pres">
      <dgm:prSet presAssocID="{D1E1BC04-8B76-4CA5-8EFB-BCD526094AC9}" presName="text" presStyleLbl="fgAcc0" presStyleIdx="0" presStyleCnt="1">
        <dgm:presLayoutVars>
          <dgm:chPref val="3"/>
        </dgm:presLayoutVars>
      </dgm:prSet>
      <dgm:spPr/>
      <dgm:t>
        <a:bodyPr/>
        <a:lstStyle/>
        <a:p>
          <a:endParaRPr lang="en-US"/>
        </a:p>
      </dgm:t>
    </dgm:pt>
    <dgm:pt modelId="{8D479CE9-89D5-40CE-BC3D-32A71E72CD04}" type="pres">
      <dgm:prSet presAssocID="{D1E1BC04-8B76-4CA5-8EFB-BCD526094AC9}" presName="hierChild2" presStyleCnt="0"/>
      <dgm:spPr/>
    </dgm:pt>
    <dgm:pt modelId="{D562EB9A-4B1A-403D-9F62-B6C2D07935ED}" type="pres">
      <dgm:prSet presAssocID="{A1EA6A0C-AD5C-4A3D-B561-924DED44A7BB}" presName="Name10" presStyleLbl="parChTrans1D2" presStyleIdx="0" presStyleCnt="3"/>
      <dgm:spPr/>
      <dgm:t>
        <a:bodyPr/>
        <a:lstStyle/>
        <a:p>
          <a:endParaRPr lang="en-US"/>
        </a:p>
      </dgm:t>
    </dgm:pt>
    <dgm:pt modelId="{F25ADAE8-35BB-4151-BD0D-EC57910B109B}" type="pres">
      <dgm:prSet presAssocID="{98690341-FA4E-416D-842F-06868976D109}" presName="hierRoot2" presStyleCnt="0"/>
      <dgm:spPr/>
    </dgm:pt>
    <dgm:pt modelId="{33790C50-DEB7-42CA-9C9D-8D3B0E677993}" type="pres">
      <dgm:prSet presAssocID="{98690341-FA4E-416D-842F-06868976D109}" presName="composite2" presStyleCnt="0"/>
      <dgm:spPr/>
    </dgm:pt>
    <dgm:pt modelId="{0C686C7A-14E8-49FA-8AB1-A04D5716A279}" type="pres">
      <dgm:prSet presAssocID="{98690341-FA4E-416D-842F-06868976D109}" presName="background2" presStyleLbl="node2" presStyleIdx="0" presStyleCnt="3"/>
      <dgm:spPr/>
    </dgm:pt>
    <dgm:pt modelId="{1DFF058D-9716-4AA3-986F-40F4675FF9E5}" type="pres">
      <dgm:prSet presAssocID="{98690341-FA4E-416D-842F-06868976D109}" presName="text2" presStyleLbl="fgAcc2" presStyleIdx="0" presStyleCnt="3">
        <dgm:presLayoutVars>
          <dgm:chPref val="3"/>
        </dgm:presLayoutVars>
      </dgm:prSet>
      <dgm:spPr/>
      <dgm:t>
        <a:bodyPr/>
        <a:lstStyle/>
        <a:p>
          <a:endParaRPr lang="en-US"/>
        </a:p>
      </dgm:t>
    </dgm:pt>
    <dgm:pt modelId="{21CF8E59-2F49-46D5-9B6E-1AADE5D6F744}" type="pres">
      <dgm:prSet presAssocID="{98690341-FA4E-416D-842F-06868976D109}" presName="hierChild3" presStyleCnt="0"/>
      <dgm:spPr/>
    </dgm:pt>
    <dgm:pt modelId="{E0329547-75AD-4F7C-9A3C-95E8EA37D17E}" type="pres">
      <dgm:prSet presAssocID="{1D1EA6E6-C1AA-4A41-B434-D87389852576}" presName="Name17" presStyleLbl="parChTrans1D3" presStyleIdx="0" presStyleCnt="6"/>
      <dgm:spPr/>
      <dgm:t>
        <a:bodyPr/>
        <a:lstStyle/>
        <a:p>
          <a:endParaRPr lang="en-US"/>
        </a:p>
      </dgm:t>
    </dgm:pt>
    <dgm:pt modelId="{C5807501-B444-492C-A158-8453CEE862FF}" type="pres">
      <dgm:prSet presAssocID="{78DFD2A4-431D-43AB-9AB7-7988D42D6122}" presName="hierRoot3" presStyleCnt="0"/>
      <dgm:spPr/>
    </dgm:pt>
    <dgm:pt modelId="{14A9250B-B275-4B6C-AC93-491A67DFA738}" type="pres">
      <dgm:prSet presAssocID="{78DFD2A4-431D-43AB-9AB7-7988D42D6122}" presName="composite3" presStyleCnt="0"/>
      <dgm:spPr/>
    </dgm:pt>
    <dgm:pt modelId="{E54D9457-F0BF-47E2-AD8D-C1FA09F392BF}" type="pres">
      <dgm:prSet presAssocID="{78DFD2A4-431D-43AB-9AB7-7988D42D6122}" presName="background3" presStyleLbl="node3" presStyleIdx="0" presStyleCnt="6"/>
      <dgm:spPr/>
    </dgm:pt>
    <dgm:pt modelId="{FE19927A-875E-4441-8E22-1183CD940E32}" type="pres">
      <dgm:prSet presAssocID="{78DFD2A4-431D-43AB-9AB7-7988D42D6122}" presName="text3" presStyleLbl="fgAcc3" presStyleIdx="0" presStyleCnt="6">
        <dgm:presLayoutVars>
          <dgm:chPref val="3"/>
        </dgm:presLayoutVars>
      </dgm:prSet>
      <dgm:spPr/>
      <dgm:t>
        <a:bodyPr/>
        <a:lstStyle/>
        <a:p>
          <a:endParaRPr lang="en-US"/>
        </a:p>
      </dgm:t>
    </dgm:pt>
    <dgm:pt modelId="{4C01A74E-F6D3-4D99-BD42-189A942EF4EC}" type="pres">
      <dgm:prSet presAssocID="{78DFD2A4-431D-43AB-9AB7-7988D42D6122}" presName="hierChild4" presStyleCnt="0"/>
      <dgm:spPr/>
    </dgm:pt>
    <dgm:pt modelId="{28D84734-0111-4967-A293-92C76974550B}" type="pres">
      <dgm:prSet presAssocID="{84063659-E76A-4A15-809E-45B6C6781A27}" presName="Name17" presStyleLbl="parChTrans1D3" presStyleIdx="1" presStyleCnt="6"/>
      <dgm:spPr/>
      <dgm:t>
        <a:bodyPr/>
        <a:lstStyle/>
        <a:p>
          <a:endParaRPr lang="en-US"/>
        </a:p>
      </dgm:t>
    </dgm:pt>
    <dgm:pt modelId="{DE0A7392-1F68-467E-B80A-10B013A2A368}" type="pres">
      <dgm:prSet presAssocID="{F4D2F4CF-A2D1-46D0-ABD8-85956BB80920}" presName="hierRoot3" presStyleCnt="0"/>
      <dgm:spPr/>
    </dgm:pt>
    <dgm:pt modelId="{332BB054-3CB8-4DDA-8AF9-FD4833B701C0}" type="pres">
      <dgm:prSet presAssocID="{F4D2F4CF-A2D1-46D0-ABD8-85956BB80920}" presName="composite3" presStyleCnt="0"/>
      <dgm:spPr/>
    </dgm:pt>
    <dgm:pt modelId="{B4C0D273-2035-4610-B144-6FD035129793}" type="pres">
      <dgm:prSet presAssocID="{F4D2F4CF-A2D1-46D0-ABD8-85956BB80920}" presName="background3" presStyleLbl="node3" presStyleIdx="1" presStyleCnt="6"/>
      <dgm:spPr/>
    </dgm:pt>
    <dgm:pt modelId="{39FAE43B-AC74-44D7-B2E5-A277920C31AE}" type="pres">
      <dgm:prSet presAssocID="{F4D2F4CF-A2D1-46D0-ABD8-85956BB80920}" presName="text3" presStyleLbl="fgAcc3" presStyleIdx="1" presStyleCnt="6">
        <dgm:presLayoutVars>
          <dgm:chPref val="3"/>
        </dgm:presLayoutVars>
      </dgm:prSet>
      <dgm:spPr/>
      <dgm:t>
        <a:bodyPr/>
        <a:lstStyle/>
        <a:p>
          <a:endParaRPr lang="en-US"/>
        </a:p>
      </dgm:t>
    </dgm:pt>
    <dgm:pt modelId="{C9B7FEEC-67DF-4220-850F-4C60D192C4A7}" type="pres">
      <dgm:prSet presAssocID="{F4D2F4CF-A2D1-46D0-ABD8-85956BB80920}" presName="hierChild4" presStyleCnt="0"/>
      <dgm:spPr/>
    </dgm:pt>
    <dgm:pt modelId="{1B20BF4E-A196-44B6-846A-B86C10376901}" type="pres">
      <dgm:prSet presAssocID="{41865CA6-104E-4BF1-A62F-97574DD95C1A}" presName="Name10" presStyleLbl="parChTrans1D2" presStyleIdx="1" presStyleCnt="3"/>
      <dgm:spPr/>
      <dgm:t>
        <a:bodyPr/>
        <a:lstStyle/>
        <a:p>
          <a:endParaRPr lang="en-US"/>
        </a:p>
      </dgm:t>
    </dgm:pt>
    <dgm:pt modelId="{E42429A6-7135-485F-8CAB-3D4692525C90}" type="pres">
      <dgm:prSet presAssocID="{7762B064-BF8D-4604-AD1D-24C38B597513}" presName="hierRoot2" presStyleCnt="0"/>
      <dgm:spPr/>
    </dgm:pt>
    <dgm:pt modelId="{D598A368-5F7B-41B4-AE77-D67B231A0BA9}" type="pres">
      <dgm:prSet presAssocID="{7762B064-BF8D-4604-AD1D-24C38B597513}" presName="composite2" presStyleCnt="0"/>
      <dgm:spPr/>
    </dgm:pt>
    <dgm:pt modelId="{3D7A0DC0-744F-4A33-9604-C51AE863DB69}" type="pres">
      <dgm:prSet presAssocID="{7762B064-BF8D-4604-AD1D-24C38B597513}" presName="background2" presStyleLbl="node2" presStyleIdx="1" presStyleCnt="3"/>
      <dgm:spPr/>
    </dgm:pt>
    <dgm:pt modelId="{FB8CCFDC-6E68-470B-9D44-04CD12B56DB2}" type="pres">
      <dgm:prSet presAssocID="{7762B064-BF8D-4604-AD1D-24C38B597513}" presName="text2" presStyleLbl="fgAcc2" presStyleIdx="1" presStyleCnt="3">
        <dgm:presLayoutVars>
          <dgm:chPref val="3"/>
        </dgm:presLayoutVars>
      </dgm:prSet>
      <dgm:spPr/>
      <dgm:t>
        <a:bodyPr/>
        <a:lstStyle/>
        <a:p>
          <a:endParaRPr lang="en-US"/>
        </a:p>
      </dgm:t>
    </dgm:pt>
    <dgm:pt modelId="{675FB847-8133-410B-9DD0-0D6010AD0E14}" type="pres">
      <dgm:prSet presAssocID="{7762B064-BF8D-4604-AD1D-24C38B597513}" presName="hierChild3" presStyleCnt="0"/>
      <dgm:spPr/>
    </dgm:pt>
    <dgm:pt modelId="{DDACC7EB-BC4C-4949-884F-045C379D1B2F}" type="pres">
      <dgm:prSet presAssocID="{77E9DAB8-85C6-47EE-82BB-0A0BE2CC5C80}" presName="Name17" presStyleLbl="parChTrans1D3" presStyleIdx="2" presStyleCnt="6"/>
      <dgm:spPr/>
      <dgm:t>
        <a:bodyPr/>
        <a:lstStyle/>
        <a:p>
          <a:endParaRPr lang="en-US"/>
        </a:p>
      </dgm:t>
    </dgm:pt>
    <dgm:pt modelId="{182DAC38-73D5-4AAC-B482-49F573C0FC96}" type="pres">
      <dgm:prSet presAssocID="{F43F2B79-410F-4848-A3C4-9A79CA702455}" presName="hierRoot3" presStyleCnt="0"/>
      <dgm:spPr/>
    </dgm:pt>
    <dgm:pt modelId="{CB7B6117-CDD9-4C9F-9497-D4437B2CFE18}" type="pres">
      <dgm:prSet presAssocID="{F43F2B79-410F-4848-A3C4-9A79CA702455}" presName="composite3" presStyleCnt="0"/>
      <dgm:spPr/>
    </dgm:pt>
    <dgm:pt modelId="{D2906D5B-28F7-46A4-9DE1-9DFE721F65B8}" type="pres">
      <dgm:prSet presAssocID="{F43F2B79-410F-4848-A3C4-9A79CA702455}" presName="background3" presStyleLbl="node3" presStyleIdx="2" presStyleCnt="6"/>
      <dgm:spPr/>
    </dgm:pt>
    <dgm:pt modelId="{C99B4934-4FC7-4CF2-ABF6-28EB7B2510E1}" type="pres">
      <dgm:prSet presAssocID="{F43F2B79-410F-4848-A3C4-9A79CA702455}" presName="text3" presStyleLbl="fgAcc3" presStyleIdx="2" presStyleCnt="6">
        <dgm:presLayoutVars>
          <dgm:chPref val="3"/>
        </dgm:presLayoutVars>
      </dgm:prSet>
      <dgm:spPr/>
      <dgm:t>
        <a:bodyPr/>
        <a:lstStyle/>
        <a:p>
          <a:endParaRPr lang="en-US"/>
        </a:p>
      </dgm:t>
    </dgm:pt>
    <dgm:pt modelId="{5F248E37-21EC-4483-95B0-3E135817388F}" type="pres">
      <dgm:prSet presAssocID="{F43F2B79-410F-4848-A3C4-9A79CA702455}" presName="hierChild4" presStyleCnt="0"/>
      <dgm:spPr/>
    </dgm:pt>
    <dgm:pt modelId="{45D1160C-793A-4836-AE9A-7D31767AECB4}" type="pres">
      <dgm:prSet presAssocID="{FA444F2D-5472-4879-B352-27124D14BC51}" presName="Name17" presStyleLbl="parChTrans1D3" presStyleIdx="3" presStyleCnt="6"/>
      <dgm:spPr/>
    </dgm:pt>
    <dgm:pt modelId="{E66A0D78-1D77-43F3-8460-74E89D3B1475}" type="pres">
      <dgm:prSet presAssocID="{00CBBA49-20AD-435D-9176-A434315BB22D}" presName="hierRoot3" presStyleCnt="0"/>
      <dgm:spPr/>
    </dgm:pt>
    <dgm:pt modelId="{F1F95A10-6F18-4DB1-BA87-94734F29E54A}" type="pres">
      <dgm:prSet presAssocID="{00CBBA49-20AD-435D-9176-A434315BB22D}" presName="composite3" presStyleCnt="0"/>
      <dgm:spPr/>
    </dgm:pt>
    <dgm:pt modelId="{29AF77EE-237E-4A65-8899-48E70973AD97}" type="pres">
      <dgm:prSet presAssocID="{00CBBA49-20AD-435D-9176-A434315BB22D}" presName="background3" presStyleLbl="node3" presStyleIdx="3" presStyleCnt="6"/>
      <dgm:spPr/>
    </dgm:pt>
    <dgm:pt modelId="{57A6FFE3-D8D5-46DA-B0F3-E6FCD55B0ECC}" type="pres">
      <dgm:prSet presAssocID="{00CBBA49-20AD-435D-9176-A434315BB22D}" presName="text3" presStyleLbl="fgAcc3" presStyleIdx="3" presStyleCnt="6">
        <dgm:presLayoutVars>
          <dgm:chPref val="3"/>
        </dgm:presLayoutVars>
      </dgm:prSet>
      <dgm:spPr/>
      <dgm:t>
        <a:bodyPr/>
        <a:lstStyle/>
        <a:p>
          <a:endParaRPr lang="en-US"/>
        </a:p>
      </dgm:t>
    </dgm:pt>
    <dgm:pt modelId="{6F076B8B-D252-4B80-921B-D3CA000C8807}" type="pres">
      <dgm:prSet presAssocID="{00CBBA49-20AD-435D-9176-A434315BB22D}" presName="hierChild4" presStyleCnt="0"/>
      <dgm:spPr/>
    </dgm:pt>
    <dgm:pt modelId="{6A91350F-FA75-4A56-A07F-961C6BAA4451}" type="pres">
      <dgm:prSet presAssocID="{44387E6A-6F6B-4D92-9EA5-3D6E7467B343}" presName="Name10" presStyleLbl="parChTrans1D2" presStyleIdx="2" presStyleCnt="3"/>
      <dgm:spPr/>
    </dgm:pt>
    <dgm:pt modelId="{E8A7EDD3-AACB-45BD-B804-64EFF5E257F7}" type="pres">
      <dgm:prSet presAssocID="{EA881707-D27F-4843-839E-82FF48188FA9}" presName="hierRoot2" presStyleCnt="0"/>
      <dgm:spPr/>
    </dgm:pt>
    <dgm:pt modelId="{F566A27D-2D42-4940-B3B8-AE28578F718F}" type="pres">
      <dgm:prSet presAssocID="{EA881707-D27F-4843-839E-82FF48188FA9}" presName="composite2" presStyleCnt="0"/>
      <dgm:spPr/>
    </dgm:pt>
    <dgm:pt modelId="{B159E493-EE19-487C-8A8C-ED3BB5C151DD}" type="pres">
      <dgm:prSet presAssocID="{EA881707-D27F-4843-839E-82FF48188FA9}" presName="background2" presStyleLbl="node2" presStyleIdx="2" presStyleCnt="3"/>
      <dgm:spPr/>
    </dgm:pt>
    <dgm:pt modelId="{7FCD5FB4-9265-4F59-963C-EBFEC9492B3A}" type="pres">
      <dgm:prSet presAssocID="{EA881707-D27F-4843-839E-82FF48188FA9}" presName="text2" presStyleLbl="fgAcc2" presStyleIdx="2" presStyleCnt="3">
        <dgm:presLayoutVars>
          <dgm:chPref val="3"/>
        </dgm:presLayoutVars>
      </dgm:prSet>
      <dgm:spPr/>
      <dgm:t>
        <a:bodyPr/>
        <a:lstStyle/>
        <a:p>
          <a:endParaRPr lang="en-US"/>
        </a:p>
      </dgm:t>
    </dgm:pt>
    <dgm:pt modelId="{EC6248AF-B391-4D1C-A3F4-C35296E05EEC}" type="pres">
      <dgm:prSet presAssocID="{EA881707-D27F-4843-839E-82FF48188FA9}" presName="hierChild3" presStyleCnt="0"/>
      <dgm:spPr/>
    </dgm:pt>
    <dgm:pt modelId="{C0F61B12-1621-46DB-BFDD-B0939EBD966B}" type="pres">
      <dgm:prSet presAssocID="{5E082376-A410-445E-99E1-01ECEA0039A6}" presName="Name17" presStyleLbl="parChTrans1D3" presStyleIdx="4" presStyleCnt="6"/>
      <dgm:spPr/>
    </dgm:pt>
    <dgm:pt modelId="{664237EA-0EFF-4E83-B3EF-85C570B79E45}" type="pres">
      <dgm:prSet presAssocID="{425DDCAA-8300-4847-97E7-0D6C496EB022}" presName="hierRoot3" presStyleCnt="0"/>
      <dgm:spPr/>
    </dgm:pt>
    <dgm:pt modelId="{E55A55A5-2029-4AD9-94F6-60F818BD44EB}" type="pres">
      <dgm:prSet presAssocID="{425DDCAA-8300-4847-97E7-0D6C496EB022}" presName="composite3" presStyleCnt="0"/>
      <dgm:spPr/>
    </dgm:pt>
    <dgm:pt modelId="{6EB4EA25-3435-4A79-9517-4396560B5494}" type="pres">
      <dgm:prSet presAssocID="{425DDCAA-8300-4847-97E7-0D6C496EB022}" presName="background3" presStyleLbl="node3" presStyleIdx="4" presStyleCnt="6"/>
      <dgm:spPr/>
    </dgm:pt>
    <dgm:pt modelId="{F86A7A9E-A378-423B-9B05-3D5E6743A489}" type="pres">
      <dgm:prSet presAssocID="{425DDCAA-8300-4847-97E7-0D6C496EB022}" presName="text3" presStyleLbl="fgAcc3" presStyleIdx="4" presStyleCnt="6">
        <dgm:presLayoutVars>
          <dgm:chPref val="3"/>
        </dgm:presLayoutVars>
      </dgm:prSet>
      <dgm:spPr/>
      <dgm:t>
        <a:bodyPr/>
        <a:lstStyle/>
        <a:p>
          <a:endParaRPr lang="en-US"/>
        </a:p>
      </dgm:t>
    </dgm:pt>
    <dgm:pt modelId="{EAB80402-2BF8-45E8-8080-D00CFBC72DF5}" type="pres">
      <dgm:prSet presAssocID="{425DDCAA-8300-4847-97E7-0D6C496EB022}" presName="hierChild4" presStyleCnt="0"/>
      <dgm:spPr/>
    </dgm:pt>
    <dgm:pt modelId="{10E4CCCE-CF3B-4E59-ABBF-2ED7985730E7}" type="pres">
      <dgm:prSet presAssocID="{8561A742-3DF7-419B-A097-6D52AA184C8A}" presName="Name17" presStyleLbl="parChTrans1D3" presStyleIdx="5" presStyleCnt="6"/>
      <dgm:spPr/>
    </dgm:pt>
    <dgm:pt modelId="{4FF7F09C-EAFD-4F2C-B1AB-815B62A4AF77}" type="pres">
      <dgm:prSet presAssocID="{0A5C1943-75A0-4030-9D78-1EA0E8960143}" presName="hierRoot3" presStyleCnt="0"/>
      <dgm:spPr/>
    </dgm:pt>
    <dgm:pt modelId="{4C0BE6A4-7F5E-4E2A-B575-1F298E6FCDBA}" type="pres">
      <dgm:prSet presAssocID="{0A5C1943-75A0-4030-9D78-1EA0E8960143}" presName="composite3" presStyleCnt="0"/>
      <dgm:spPr/>
    </dgm:pt>
    <dgm:pt modelId="{297FDBB4-901D-48DD-8B67-A90A86860C97}" type="pres">
      <dgm:prSet presAssocID="{0A5C1943-75A0-4030-9D78-1EA0E8960143}" presName="background3" presStyleLbl="node3" presStyleIdx="5" presStyleCnt="6"/>
      <dgm:spPr/>
    </dgm:pt>
    <dgm:pt modelId="{8AB116F5-0BFB-4EC7-A832-F5EE4A7B82BD}" type="pres">
      <dgm:prSet presAssocID="{0A5C1943-75A0-4030-9D78-1EA0E8960143}" presName="text3" presStyleLbl="fgAcc3" presStyleIdx="5" presStyleCnt="6">
        <dgm:presLayoutVars>
          <dgm:chPref val="3"/>
        </dgm:presLayoutVars>
      </dgm:prSet>
      <dgm:spPr/>
      <dgm:t>
        <a:bodyPr/>
        <a:lstStyle/>
        <a:p>
          <a:endParaRPr lang="en-US"/>
        </a:p>
      </dgm:t>
    </dgm:pt>
    <dgm:pt modelId="{3F0E8543-6B0C-47FD-B31A-7C6EA963FE58}" type="pres">
      <dgm:prSet presAssocID="{0A5C1943-75A0-4030-9D78-1EA0E8960143}" presName="hierChild4" presStyleCnt="0"/>
      <dgm:spPr/>
    </dgm:pt>
  </dgm:ptLst>
  <dgm:cxnLst>
    <dgm:cxn modelId="{0BBEB50A-2832-4E0A-8103-0F350E6C3FEE}" type="presOf" srcId="{8561A742-3DF7-419B-A097-6D52AA184C8A}" destId="{10E4CCCE-CF3B-4E59-ABBF-2ED7985730E7}" srcOrd="0" destOrd="0" presId="urn:microsoft.com/office/officeart/2005/8/layout/hierarchy1"/>
    <dgm:cxn modelId="{2D9656CF-7D59-43F6-BFD7-F7FB0287F887}" srcId="{98690341-FA4E-416D-842F-06868976D109}" destId="{78DFD2A4-431D-43AB-9AB7-7988D42D6122}" srcOrd="0" destOrd="0" parTransId="{1D1EA6E6-C1AA-4A41-B434-D87389852576}" sibTransId="{9CC18BD3-E379-46AD-A93F-3854C6C8BE48}"/>
    <dgm:cxn modelId="{58A4FFE4-A460-43F1-842A-7C912D5BACD2}" type="presOf" srcId="{84063659-E76A-4A15-809E-45B6C6781A27}" destId="{28D84734-0111-4967-A293-92C76974550B}" srcOrd="0" destOrd="0" presId="urn:microsoft.com/office/officeart/2005/8/layout/hierarchy1"/>
    <dgm:cxn modelId="{C8E7200A-9247-449C-B585-A03DB2AED72B}" type="presOf" srcId="{5E082376-A410-445E-99E1-01ECEA0039A6}" destId="{C0F61B12-1621-46DB-BFDD-B0939EBD966B}" srcOrd="0" destOrd="0" presId="urn:microsoft.com/office/officeart/2005/8/layout/hierarchy1"/>
    <dgm:cxn modelId="{B2195820-260F-48E5-86C1-2776CD618CA6}" type="presOf" srcId="{425DDCAA-8300-4847-97E7-0D6C496EB022}" destId="{F86A7A9E-A378-423B-9B05-3D5E6743A489}" srcOrd="0" destOrd="0" presId="urn:microsoft.com/office/officeart/2005/8/layout/hierarchy1"/>
    <dgm:cxn modelId="{55315E3A-C17B-4BD3-96A4-D5BA127AE045}" type="presOf" srcId="{77E9DAB8-85C6-47EE-82BB-0A0BE2CC5C80}" destId="{DDACC7EB-BC4C-4949-884F-045C379D1B2F}" srcOrd="0" destOrd="0" presId="urn:microsoft.com/office/officeart/2005/8/layout/hierarchy1"/>
    <dgm:cxn modelId="{4FEAD168-A4EB-4934-9EE2-F0AAC32F08E2}" srcId="{D1E1BC04-8B76-4CA5-8EFB-BCD526094AC9}" destId="{98690341-FA4E-416D-842F-06868976D109}" srcOrd="0" destOrd="0" parTransId="{A1EA6A0C-AD5C-4A3D-B561-924DED44A7BB}" sibTransId="{152C1C78-F76F-446E-8AD2-41B43DE056EC}"/>
    <dgm:cxn modelId="{DD9D2037-F174-4E3A-B46E-CCEA98CA77C9}" type="presOf" srcId="{A1EA6A0C-AD5C-4A3D-B561-924DED44A7BB}" destId="{D562EB9A-4B1A-403D-9F62-B6C2D07935ED}" srcOrd="0" destOrd="0" presId="urn:microsoft.com/office/officeart/2005/8/layout/hierarchy1"/>
    <dgm:cxn modelId="{F7200013-BCF6-4828-BF93-F11DB3EAE4AA}" srcId="{98690341-FA4E-416D-842F-06868976D109}" destId="{F4D2F4CF-A2D1-46D0-ABD8-85956BB80920}" srcOrd="1" destOrd="0" parTransId="{84063659-E76A-4A15-809E-45B6C6781A27}" sibTransId="{3FBF6255-8CB5-41D0-86CF-16D2C2CCF684}"/>
    <dgm:cxn modelId="{857825BF-AEA3-482F-AC74-7587D834A540}" type="presOf" srcId="{44387E6A-6F6B-4D92-9EA5-3D6E7467B343}" destId="{6A91350F-FA75-4A56-A07F-961C6BAA4451}" srcOrd="0" destOrd="0" presId="urn:microsoft.com/office/officeart/2005/8/layout/hierarchy1"/>
    <dgm:cxn modelId="{48BDD370-EC3D-48EA-9A53-83F3A551CCE0}" type="presOf" srcId="{D1E1BC04-8B76-4CA5-8EFB-BCD526094AC9}" destId="{0DFB7ED2-25DF-4F82-8971-8A033E2AD0A2}" srcOrd="0" destOrd="0" presId="urn:microsoft.com/office/officeart/2005/8/layout/hierarchy1"/>
    <dgm:cxn modelId="{022625A4-F093-4B7C-B10B-A681B1891489}" type="presOf" srcId="{98690341-FA4E-416D-842F-06868976D109}" destId="{1DFF058D-9716-4AA3-986F-40F4675FF9E5}" srcOrd="0" destOrd="0" presId="urn:microsoft.com/office/officeart/2005/8/layout/hierarchy1"/>
    <dgm:cxn modelId="{B4A268BF-385A-4749-BBB3-BA341AD4856E}" type="presOf" srcId="{41865CA6-104E-4BF1-A62F-97574DD95C1A}" destId="{1B20BF4E-A196-44B6-846A-B86C10376901}" srcOrd="0" destOrd="0" presId="urn:microsoft.com/office/officeart/2005/8/layout/hierarchy1"/>
    <dgm:cxn modelId="{D8EEA28E-01B2-44B0-9BFC-DD5D8A5E9760}" type="presOf" srcId="{F4D2F4CF-A2D1-46D0-ABD8-85956BB80920}" destId="{39FAE43B-AC74-44D7-B2E5-A277920C31AE}" srcOrd="0" destOrd="0" presId="urn:microsoft.com/office/officeart/2005/8/layout/hierarchy1"/>
    <dgm:cxn modelId="{2D6CAE0D-AC74-4D8B-808F-456EB08B379A}" type="presOf" srcId="{F7BF381D-7BCE-43C0-B39C-7B3CB80C684D}" destId="{78F930F6-A149-45BB-A5B8-EB76234CE7BA}" srcOrd="0" destOrd="0" presId="urn:microsoft.com/office/officeart/2005/8/layout/hierarchy1"/>
    <dgm:cxn modelId="{E45BD705-7126-4A47-A86F-C240877C6774}" srcId="{7762B064-BF8D-4604-AD1D-24C38B597513}" destId="{F43F2B79-410F-4848-A3C4-9A79CA702455}" srcOrd="0" destOrd="0" parTransId="{77E9DAB8-85C6-47EE-82BB-0A0BE2CC5C80}" sibTransId="{19D4AED4-B2F6-4E64-B421-011FE7B9BF60}"/>
    <dgm:cxn modelId="{B6AC2117-90A5-4710-85AD-7946676A544D}" type="presOf" srcId="{1D1EA6E6-C1AA-4A41-B434-D87389852576}" destId="{E0329547-75AD-4F7C-9A3C-95E8EA37D17E}" srcOrd="0" destOrd="0" presId="urn:microsoft.com/office/officeart/2005/8/layout/hierarchy1"/>
    <dgm:cxn modelId="{9637E0F6-C7A3-4A59-8DF8-D67DC0870FD9}" srcId="{EA881707-D27F-4843-839E-82FF48188FA9}" destId="{0A5C1943-75A0-4030-9D78-1EA0E8960143}" srcOrd="1" destOrd="0" parTransId="{8561A742-3DF7-419B-A097-6D52AA184C8A}" sibTransId="{B4C1C375-8AF5-4592-AA26-26E37A3E5C4F}"/>
    <dgm:cxn modelId="{CB250F20-49E5-4122-B15D-8BBBD5A619D1}" srcId="{D1E1BC04-8B76-4CA5-8EFB-BCD526094AC9}" destId="{7762B064-BF8D-4604-AD1D-24C38B597513}" srcOrd="1" destOrd="0" parTransId="{41865CA6-104E-4BF1-A62F-97574DD95C1A}" sibTransId="{F243F003-B356-4CD2-B5EB-B35A6CCE6D9B}"/>
    <dgm:cxn modelId="{B4F50BF3-AAFF-42E9-AA31-08AFCEA9910F}" srcId="{7762B064-BF8D-4604-AD1D-24C38B597513}" destId="{00CBBA49-20AD-435D-9176-A434315BB22D}" srcOrd="1" destOrd="0" parTransId="{FA444F2D-5472-4879-B352-27124D14BC51}" sibTransId="{DDC608CA-9475-48F1-9038-2CE0C9CF2C37}"/>
    <dgm:cxn modelId="{6CB80BA4-15F8-4863-84D5-3777AA9B37B7}" type="presOf" srcId="{EA881707-D27F-4843-839E-82FF48188FA9}" destId="{7FCD5FB4-9265-4F59-963C-EBFEC9492B3A}" srcOrd="0" destOrd="0" presId="urn:microsoft.com/office/officeart/2005/8/layout/hierarchy1"/>
    <dgm:cxn modelId="{78ABFF14-CEE8-402D-8CB7-89F9A7F88521}" type="presOf" srcId="{F43F2B79-410F-4848-A3C4-9A79CA702455}" destId="{C99B4934-4FC7-4CF2-ABF6-28EB7B2510E1}" srcOrd="0" destOrd="0" presId="urn:microsoft.com/office/officeart/2005/8/layout/hierarchy1"/>
    <dgm:cxn modelId="{D0F678A6-0F42-418F-8BBE-825F90B80487}" type="presOf" srcId="{78DFD2A4-431D-43AB-9AB7-7988D42D6122}" destId="{FE19927A-875E-4441-8E22-1183CD940E32}" srcOrd="0" destOrd="0" presId="urn:microsoft.com/office/officeart/2005/8/layout/hierarchy1"/>
    <dgm:cxn modelId="{E8B87B46-A2E0-42E8-8BD3-CDC625B7D632}" srcId="{F7BF381D-7BCE-43C0-B39C-7B3CB80C684D}" destId="{D1E1BC04-8B76-4CA5-8EFB-BCD526094AC9}" srcOrd="0" destOrd="0" parTransId="{0F38FA9B-2DCA-416B-97A5-596BBFDF4442}" sibTransId="{08FB9A6A-C3CA-4C4E-B407-B04907E5A9D6}"/>
    <dgm:cxn modelId="{E0B3B75D-E3F6-4178-9620-5FD1D3B1F678}" srcId="{EA881707-D27F-4843-839E-82FF48188FA9}" destId="{425DDCAA-8300-4847-97E7-0D6C496EB022}" srcOrd="0" destOrd="0" parTransId="{5E082376-A410-445E-99E1-01ECEA0039A6}" sibTransId="{96711B96-5D4B-4731-A80A-A53E9D1299E2}"/>
    <dgm:cxn modelId="{D1C11772-E087-4399-9416-10C59E2BB119}" type="presOf" srcId="{00CBBA49-20AD-435D-9176-A434315BB22D}" destId="{57A6FFE3-D8D5-46DA-B0F3-E6FCD55B0ECC}" srcOrd="0" destOrd="0" presId="urn:microsoft.com/office/officeart/2005/8/layout/hierarchy1"/>
    <dgm:cxn modelId="{9A4EF5A2-0B3E-4CE0-B940-D395DCBE472C}" type="presOf" srcId="{7762B064-BF8D-4604-AD1D-24C38B597513}" destId="{FB8CCFDC-6E68-470B-9D44-04CD12B56DB2}" srcOrd="0" destOrd="0" presId="urn:microsoft.com/office/officeart/2005/8/layout/hierarchy1"/>
    <dgm:cxn modelId="{1436D7DD-F5AE-4DC3-AACB-089450E86001}" type="presOf" srcId="{FA444F2D-5472-4879-B352-27124D14BC51}" destId="{45D1160C-793A-4836-AE9A-7D31767AECB4}" srcOrd="0" destOrd="0" presId="urn:microsoft.com/office/officeart/2005/8/layout/hierarchy1"/>
    <dgm:cxn modelId="{FA77FCFF-2E5B-40B7-B075-74CADF39776D}" type="presOf" srcId="{0A5C1943-75A0-4030-9D78-1EA0E8960143}" destId="{8AB116F5-0BFB-4EC7-A832-F5EE4A7B82BD}" srcOrd="0" destOrd="0" presId="urn:microsoft.com/office/officeart/2005/8/layout/hierarchy1"/>
    <dgm:cxn modelId="{E570310F-9E04-4E20-B226-373D1796124B}" srcId="{D1E1BC04-8B76-4CA5-8EFB-BCD526094AC9}" destId="{EA881707-D27F-4843-839E-82FF48188FA9}" srcOrd="2" destOrd="0" parTransId="{44387E6A-6F6B-4D92-9EA5-3D6E7467B343}" sibTransId="{E640064E-164A-48A6-AE4F-732D85A7A04D}"/>
    <dgm:cxn modelId="{34F8367C-993A-4019-88B2-4A1EFA99F7DD}" type="presParOf" srcId="{78F930F6-A149-45BB-A5B8-EB76234CE7BA}" destId="{1AD993A6-6190-48CD-89F5-09952B524540}" srcOrd="0" destOrd="0" presId="urn:microsoft.com/office/officeart/2005/8/layout/hierarchy1"/>
    <dgm:cxn modelId="{822C12D0-BF18-4368-A8B7-CE89D76CF9EE}" type="presParOf" srcId="{1AD993A6-6190-48CD-89F5-09952B524540}" destId="{44F634F4-5ABD-4C78-ACB5-A1506A41AB9A}" srcOrd="0" destOrd="0" presId="urn:microsoft.com/office/officeart/2005/8/layout/hierarchy1"/>
    <dgm:cxn modelId="{81609F37-8656-4A9B-92DF-4FE3EDB0E8F1}" type="presParOf" srcId="{44F634F4-5ABD-4C78-ACB5-A1506A41AB9A}" destId="{EA31FF58-4E5E-4BBA-8B78-1A608D01C92D}" srcOrd="0" destOrd="0" presId="urn:microsoft.com/office/officeart/2005/8/layout/hierarchy1"/>
    <dgm:cxn modelId="{3F47CBBC-2B7B-4989-80A4-D2907F8160CF}" type="presParOf" srcId="{44F634F4-5ABD-4C78-ACB5-A1506A41AB9A}" destId="{0DFB7ED2-25DF-4F82-8971-8A033E2AD0A2}" srcOrd="1" destOrd="0" presId="urn:microsoft.com/office/officeart/2005/8/layout/hierarchy1"/>
    <dgm:cxn modelId="{02B5955C-587E-4E82-8862-443429D0A0E1}" type="presParOf" srcId="{1AD993A6-6190-48CD-89F5-09952B524540}" destId="{8D479CE9-89D5-40CE-BC3D-32A71E72CD04}" srcOrd="1" destOrd="0" presId="urn:microsoft.com/office/officeart/2005/8/layout/hierarchy1"/>
    <dgm:cxn modelId="{66BF885B-7BEE-47E0-9CEA-0D70A7EDC4F9}" type="presParOf" srcId="{8D479CE9-89D5-40CE-BC3D-32A71E72CD04}" destId="{D562EB9A-4B1A-403D-9F62-B6C2D07935ED}" srcOrd="0" destOrd="0" presId="urn:microsoft.com/office/officeart/2005/8/layout/hierarchy1"/>
    <dgm:cxn modelId="{B6D8B737-9CFC-4DAC-A523-0C2F2975D275}" type="presParOf" srcId="{8D479CE9-89D5-40CE-BC3D-32A71E72CD04}" destId="{F25ADAE8-35BB-4151-BD0D-EC57910B109B}" srcOrd="1" destOrd="0" presId="urn:microsoft.com/office/officeart/2005/8/layout/hierarchy1"/>
    <dgm:cxn modelId="{7106E313-DAAC-48B0-A7F9-F9AD59C20946}" type="presParOf" srcId="{F25ADAE8-35BB-4151-BD0D-EC57910B109B}" destId="{33790C50-DEB7-42CA-9C9D-8D3B0E677993}" srcOrd="0" destOrd="0" presId="urn:microsoft.com/office/officeart/2005/8/layout/hierarchy1"/>
    <dgm:cxn modelId="{5926F48F-8DB9-4872-9158-77AEADD3A53D}" type="presParOf" srcId="{33790C50-DEB7-42CA-9C9D-8D3B0E677993}" destId="{0C686C7A-14E8-49FA-8AB1-A04D5716A279}" srcOrd="0" destOrd="0" presId="urn:microsoft.com/office/officeart/2005/8/layout/hierarchy1"/>
    <dgm:cxn modelId="{BB90ED9D-21D0-405E-BF53-BCF951C7C3EA}" type="presParOf" srcId="{33790C50-DEB7-42CA-9C9D-8D3B0E677993}" destId="{1DFF058D-9716-4AA3-986F-40F4675FF9E5}" srcOrd="1" destOrd="0" presId="urn:microsoft.com/office/officeart/2005/8/layout/hierarchy1"/>
    <dgm:cxn modelId="{37BA4362-0921-4D21-8C60-EAE33C838369}" type="presParOf" srcId="{F25ADAE8-35BB-4151-BD0D-EC57910B109B}" destId="{21CF8E59-2F49-46D5-9B6E-1AADE5D6F744}" srcOrd="1" destOrd="0" presId="urn:microsoft.com/office/officeart/2005/8/layout/hierarchy1"/>
    <dgm:cxn modelId="{586DBB94-349F-480C-BF80-46477C0FB596}" type="presParOf" srcId="{21CF8E59-2F49-46D5-9B6E-1AADE5D6F744}" destId="{E0329547-75AD-4F7C-9A3C-95E8EA37D17E}" srcOrd="0" destOrd="0" presId="urn:microsoft.com/office/officeart/2005/8/layout/hierarchy1"/>
    <dgm:cxn modelId="{CBD691F3-5288-486B-8A7E-FC9A0739D26E}" type="presParOf" srcId="{21CF8E59-2F49-46D5-9B6E-1AADE5D6F744}" destId="{C5807501-B444-492C-A158-8453CEE862FF}" srcOrd="1" destOrd="0" presId="urn:microsoft.com/office/officeart/2005/8/layout/hierarchy1"/>
    <dgm:cxn modelId="{9DAB05BB-AD8C-453B-A2DC-CD44BB992880}" type="presParOf" srcId="{C5807501-B444-492C-A158-8453CEE862FF}" destId="{14A9250B-B275-4B6C-AC93-491A67DFA738}" srcOrd="0" destOrd="0" presId="urn:microsoft.com/office/officeart/2005/8/layout/hierarchy1"/>
    <dgm:cxn modelId="{01A62558-E9B6-4038-B373-82EBC1B9DA7B}" type="presParOf" srcId="{14A9250B-B275-4B6C-AC93-491A67DFA738}" destId="{E54D9457-F0BF-47E2-AD8D-C1FA09F392BF}" srcOrd="0" destOrd="0" presId="urn:microsoft.com/office/officeart/2005/8/layout/hierarchy1"/>
    <dgm:cxn modelId="{A9F0B110-8024-45B9-880A-F468A3E82676}" type="presParOf" srcId="{14A9250B-B275-4B6C-AC93-491A67DFA738}" destId="{FE19927A-875E-4441-8E22-1183CD940E32}" srcOrd="1" destOrd="0" presId="urn:microsoft.com/office/officeart/2005/8/layout/hierarchy1"/>
    <dgm:cxn modelId="{E1A08B46-C9F9-492E-A97C-FBC89746ECE7}" type="presParOf" srcId="{C5807501-B444-492C-A158-8453CEE862FF}" destId="{4C01A74E-F6D3-4D99-BD42-189A942EF4EC}" srcOrd="1" destOrd="0" presId="urn:microsoft.com/office/officeart/2005/8/layout/hierarchy1"/>
    <dgm:cxn modelId="{096A838B-F251-469A-94D4-773EBFCE4EDF}" type="presParOf" srcId="{21CF8E59-2F49-46D5-9B6E-1AADE5D6F744}" destId="{28D84734-0111-4967-A293-92C76974550B}" srcOrd="2" destOrd="0" presId="urn:microsoft.com/office/officeart/2005/8/layout/hierarchy1"/>
    <dgm:cxn modelId="{11B95032-319D-4C01-8625-24793615CBC1}" type="presParOf" srcId="{21CF8E59-2F49-46D5-9B6E-1AADE5D6F744}" destId="{DE0A7392-1F68-467E-B80A-10B013A2A368}" srcOrd="3" destOrd="0" presId="urn:microsoft.com/office/officeart/2005/8/layout/hierarchy1"/>
    <dgm:cxn modelId="{696D6DC4-CADF-4752-A680-A6634313CC55}" type="presParOf" srcId="{DE0A7392-1F68-467E-B80A-10B013A2A368}" destId="{332BB054-3CB8-4DDA-8AF9-FD4833B701C0}" srcOrd="0" destOrd="0" presId="urn:microsoft.com/office/officeart/2005/8/layout/hierarchy1"/>
    <dgm:cxn modelId="{324E27C2-5581-45E2-BBB5-FAF6339F73E2}" type="presParOf" srcId="{332BB054-3CB8-4DDA-8AF9-FD4833B701C0}" destId="{B4C0D273-2035-4610-B144-6FD035129793}" srcOrd="0" destOrd="0" presId="urn:microsoft.com/office/officeart/2005/8/layout/hierarchy1"/>
    <dgm:cxn modelId="{2624DBDE-2D28-430D-A1E5-1A7F6459C532}" type="presParOf" srcId="{332BB054-3CB8-4DDA-8AF9-FD4833B701C0}" destId="{39FAE43B-AC74-44D7-B2E5-A277920C31AE}" srcOrd="1" destOrd="0" presId="urn:microsoft.com/office/officeart/2005/8/layout/hierarchy1"/>
    <dgm:cxn modelId="{F0C0E8CC-EB3F-48B3-BEDA-2C312D5EAA01}" type="presParOf" srcId="{DE0A7392-1F68-467E-B80A-10B013A2A368}" destId="{C9B7FEEC-67DF-4220-850F-4C60D192C4A7}" srcOrd="1" destOrd="0" presId="urn:microsoft.com/office/officeart/2005/8/layout/hierarchy1"/>
    <dgm:cxn modelId="{F206C2E0-E189-4AA6-BCE0-BD031FCA0AE9}" type="presParOf" srcId="{8D479CE9-89D5-40CE-BC3D-32A71E72CD04}" destId="{1B20BF4E-A196-44B6-846A-B86C10376901}" srcOrd="2" destOrd="0" presId="urn:microsoft.com/office/officeart/2005/8/layout/hierarchy1"/>
    <dgm:cxn modelId="{A1DF7E72-71BA-4D97-A772-C179568FE471}" type="presParOf" srcId="{8D479CE9-89D5-40CE-BC3D-32A71E72CD04}" destId="{E42429A6-7135-485F-8CAB-3D4692525C90}" srcOrd="3" destOrd="0" presId="urn:microsoft.com/office/officeart/2005/8/layout/hierarchy1"/>
    <dgm:cxn modelId="{DE44BAD1-F107-43A6-AB1D-8699AB3AB22F}" type="presParOf" srcId="{E42429A6-7135-485F-8CAB-3D4692525C90}" destId="{D598A368-5F7B-41B4-AE77-D67B231A0BA9}" srcOrd="0" destOrd="0" presId="urn:microsoft.com/office/officeart/2005/8/layout/hierarchy1"/>
    <dgm:cxn modelId="{ED9AF731-9932-4DB0-B6A0-F147E6184DAB}" type="presParOf" srcId="{D598A368-5F7B-41B4-AE77-D67B231A0BA9}" destId="{3D7A0DC0-744F-4A33-9604-C51AE863DB69}" srcOrd="0" destOrd="0" presId="urn:microsoft.com/office/officeart/2005/8/layout/hierarchy1"/>
    <dgm:cxn modelId="{1A1260E8-B26E-4F69-BF42-8D5F72B390DB}" type="presParOf" srcId="{D598A368-5F7B-41B4-AE77-D67B231A0BA9}" destId="{FB8CCFDC-6E68-470B-9D44-04CD12B56DB2}" srcOrd="1" destOrd="0" presId="urn:microsoft.com/office/officeart/2005/8/layout/hierarchy1"/>
    <dgm:cxn modelId="{0B34062B-591C-48D4-BA76-446B18149286}" type="presParOf" srcId="{E42429A6-7135-485F-8CAB-3D4692525C90}" destId="{675FB847-8133-410B-9DD0-0D6010AD0E14}" srcOrd="1" destOrd="0" presId="urn:microsoft.com/office/officeart/2005/8/layout/hierarchy1"/>
    <dgm:cxn modelId="{9379077C-272B-467C-AE72-54F9A498DDE9}" type="presParOf" srcId="{675FB847-8133-410B-9DD0-0D6010AD0E14}" destId="{DDACC7EB-BC4C-4949-884F-045C379D1B2F}" srcOrd="0" destOrd="0" presId="urn:microsoft.com/office/officeart/2005/8/layout/hierarchy1"/>
    <dgm:cxn modelId="{AD83C90D-6AE3-4D07-8AAB-C3F78E65AE51}" type="presParOf" srcId="{675FB847-8133-410B-9DD0-0D6010AD0E14}" destId="{182DAC38-73D5-4AAC-B482-49F573C0FC96}" srcOrd="1" destOrd="0" presId="urn:microsoft.com/office/officeart/2005/8/layout/hierarchy1"/>
    <dgm:cxn modelId="{82642009-E8A6-41B2-838E-755A01D7F80A}" type="presParOf" srcId="{182DAC38-73D5-4AAC-B482-49F573C0FC96}" destId="{CB7B6117-CDD9-4C9F-9497-D4437B2CFE18}" srcOrd="0" destOrd="0" presId="urn:microsoft.com/office/officeart/2005/8/layout/hierarchy1"/>
    <dgm:cxn modelId="{8C7D3129-93A1-436B-BBE8-FAC8E6230411}" type="presParOf" srcId="{CB7B6117-CDD9-4C9F-9497-D4437B2CFE18}" destId="{D2906D5B-28F7-46A4-9DE1-9DFE721F65B8}" srcOrd="0" destOrd="0" presId="urn:microsoft.com/office/officeart/2005/8/layout/hierarchy1"/>
    <dgm:cxn modelId="{27A4F5E7-CA39-48B3-8D4A-2C14F4CF3000}" type="presParOf" srcId="{CB7B6117-CDD9-4C9F-9497-D4437B2CFE18}" destId="{C99B4934-4FC7-4CF2-ABF6-28EB7B2510E1}" srcOrd="1" destOrd="0" presId="urn:microsoft.com/office/officeart/2005/8/layout/hierarchy1"/>
    <dgm:cxn modelId="{EF3443A7-E2C6-48F0-897C-BD00BC1A160A}" type="presParOf" srcId="{182DAC38-73D5-4AAC-B482-49F573C0FC96}" destId="{5F248E37-21EC-4483-95B0-3E135817388F}" srcOrd="1" destOrd="0" presId="urn:microsoft.com/office/officeart/2005/8/layout/hierarchy1"/>
    <dgm:cxn modelId="{DA9098E4-2450-4174-A1F5-1BB116B8DD2D}" type="presParOf" srcId="{675FB847-8133-410B-9DD0-0D6010AD0E14}" destId="{45D1160C-793A-4836-AE9A-7D31767AECB4}" srcOrd="2" destOrd="0" presId="urn:microsoft.com/office/officeart/2005/8/layout/hierarchy1"/>
    <dgm:cxn modelId="{5B6D4B2D-BDCA-4ED0-AAFA-023818E2385D}" type="presParOf" srcId="{675FB847-8133-410B-9DD0-0D6010AD0E14}" destId="{E66A0D78-1D77-43F3-8460-74E89D3B1475}" srcOrd="3" destOrd="0" presId="urn:microsoft.com/office/officeart/2005/8/layout/hierarchy1"/>
    <dgm:cxn modelId="{768CAD3C-5318-4F8B-BDF9-7DAB1C81C7C5}" type="presParOf" srcId="{E66A0D78-1D77-43F3-8460-74E89D3B1475}" destId="{F1F95A10-6F18-4DB1-BA87-94734F29E54A}" srcOrd="0" destOrd="0" presId="urn:microsoft.com/office/officeart/2005/8/layout/hierarchy1"/>
    <dgm:cxn modelId="{457EC3CD-83DA-44A6-B89A-BE7B6313DC05}" type="presParOf" srcId="{F1F95A10-6F18-4DB1-BA87-94734F29E54A}" destId="{29AF77EE-237E-4A65-8899-48E70973AD97}" srcOrd="0" destOrd="0" presId="urn:microsoft.com/office/officeart/2005/8/layout/hierarchy1"/>
    <dgm:cxn modelId="{19F541EC-F785-4C81-8B25-205B253E24F1}" type="presParOf" srcId="{F1F95A10-6F18-4DB1-BA87-94734F29E54A}" destId="{57A6FFE3-D8D5-46DA-B0F3-E6FCD55B0ECC}" srcOrd="1" destOrd="0" presId="urn:microsoft.com/office/officeart/2005/8/layout/hierarchy1"/>
    <dgm:cxn modelId="{F8A4B969-2702-4782-8BCE-9EF06662EF47}" type="presParOf" srcId="{E66A0D78-1D77-43F3-8460-74E89D3B1475}" destId="{6F076B8B-D252-4B80-921B-D3CA000C8807}" srcOrd="1" destOrd="0" presId="urn:microsoft.com/office/officeart/2005/8/layout/hierarchy1"/>
    <dgm:cxn modelId="{80F57526-3911-4C87-BE83-32CBC56A0278}" type="presParOf" srcId="{8D479CE9-89D5-40CE-BC3D-32A71E72CD04}" destId="{6A91350F-FA75-4A56-A07F-961C6BAA4451}" srcOrd="4" destOrd="0" presId="urn:microsoft.com/office/officeart/2005/8/layout/hierarchy1"/>
    <dgm:cxn modelId="{23FA7294-AED4-4E84-8664-85F95EDCD615}" type="presParOf" srcId="{8D479CE9-89D5-40CE-BC3D-32A71E72CD04}" destId="{E8A7EDD3-AACB-45BD-B804-64EFF5E257F7}" srcOrd="5" destOrd="0" presId="urn:microsoft.com/office/officeart/2005/8/layout/hierarchy1"/>
    <dgm:cxn modelId="{508DEA01-D012-4941-A9EB-267840805A29}" type="presParOf" srcId="{E8A7EDD3-AACB-45BD-B804-64EFF5E257F7}" destId="{F566A27D-2D42-4940-B3B8-AE28578F718F}" srcOrd="0" destOrd="0" presId="urn:microsoft.com/office/officeart/2005/8/layout/hierarchy1"/>
    <dgm:cxn modelId="{45982BCD-28DB-4EB0-B6A2-631AC9567035}" type="presParOf" srcId="{F566A27D-2D42-4940-B3B8-AE28578F718F}" destId="{B159E493-EE19-487C-8A8C-ED3BB5C151DD}" srcOrd="0" destOrd="0" presId="urn:microsoft.com/office/officeart/2005/8/layout/hierarchy1"/>
    <dgm:cxn modelId="{B58D6AF8-FF6F-43A3-A579-C791B822B5ED}" type="presParOf" srcId="{F566A27D-2D42-4940-B3B8-AE28578F718F}" destId="{7FCD5FB4-9265-4F59-963C-EBFEC9492B3A}" srcOrd="1" destOrd="0" presId="urn:microsoft.com/office/officeart/2005/8/layout/hierarchy1"/>
    <dgm:cxn modelId="{B0550114-0614-451D-A131-B0F4867D8E04}" type="presParOf" srcId="{E8A7EDD3-AACB-45BD-B804-64EFF5E257F7}" destId="{EC6248AF-B391-4D1C-A3F4-C35296E05EEC}" srcOrd="1" destOrd="0" presId="urn:microsoft.com/office/officeart/2005/8/layout/hierarchy1"/>
    <dgm:cxn modelId="{861AACEB-E162-47EC-BC98-083108DAD0AF}" type="presParOf" srcId="{EC6248AF-B391-4D1C-A3F4-C35296E05EEC}" destId="{C0F61B12-1621-46DB-BFDD-B0939EBD966B}" srcOrd="0" destOrd="0" presId="urn:microsoft.com/office/officeart/2005/8/layout/hierarchy1"/>
    <dgm:cxn modelId="{3C7E76DB-37AA-4FFD-9418-80279E9CC58A}" type="presParOf" srcId="{EC6248AF-B391-4D1C-A3F4-C35296E05EEC}" destId="{664237EA-0EFF-4E83-B3EF-85C570B79E45}" srcOrd="1" destOrd="0" presId="urn:microsoft.com/office/officeart/2005/8/layout/hierarchy1"/>
    <dgm:cxn modelId="{7DC0121A-CAEA-4C63-B723-10E76B2182E3}" type="presParOf" srcId="{664237EA-0EFF-4E83-B3EF-85C570B79E45}" destId="{E55A55A5-2029-4AD9-94F6-60F818BD44EB}" srcOrd="0" destOrd="0" presId="urn:microsoft.com/office/officeart/2005/8/layout/hierarchy1"/>
    <dgm:cxn modelId="{9F39995C-2597-425B-A87F-D5EB49703352}" type="presParOf" srcId="{E55A55A5-2029-4AD9-94F6-60F818BD44EB}" destId="{6EB4EA25-3435-4A79-9517-4396560B5494}" srcOrd="0" destOrd="0" presId="urn:microsoft.com/office/officeart/2005/8/layout/hierarchy1"/>
    <dgm:cxn modelId="{309EF6CC-FE14-4845-810C-35A6F42AFF56}" type="presParOf" srcId="{E55A55A5-2029-4AD9-94F6-60F818BD44EB}" destId="{F86A7A9E-A378-423B-9B05-3D5E6743A489}" srcOrd="1" destOrd="0" presId="urn:microsoft.com/office/officeart/2005/8/layout/hierarchy1"/>
    <dgm:cxn modelId="{8A3E6C2E-8072-49B3-A610-1D2CB74AB541}" type="presParOf" srcId="{664237EA-0EFF-4E83-B3EF-85C570B79E45}" destId="{EAB80402-2BF8-45E8-8080-D00CFBC72DF5}" srcOrd="1" destOrd="0" presId="urn:microsoft.com/office/officeart/2005/8/layout/hierarchy1"/>
    <dgm:cxn modelId="{4D5FF2DF-BC33-4947-8077-4C92E5227B93}" type="presParOf" srcId="{EC6248AF-B391-4D1C-A3F4-C35296E05EEC}" destId="{10E4CCCE-CF3B-4E59-ABBF-2ED7985730E7}" srcOrd="2" destOrd="0" presId="urn:microsoft.com/office/officeart/2005/8/layout/hierarchy1"/>
    <dgm:cxn modelId="{388FDDAA-015D-43FF-8EA8-DE217F9B5C4B}" type="presParOf" srcId="{EC6248AF-B391-4D1C-A3F4-C35296E05EEC}" destId="{4FF7F09C-EAFD-4F2C-B1AB-815B62A4AF77}" srcOrd="3" destOrd="0" presId="urn:microsoft.com/office/officeart/2005/8/layout/hierarchy1"/>
    <dgm:cxn modelId="{3C6479FD-BAAD-4818-92EC-AE71F7AAB847}" type="presParOf" srcId="{4FF7F09C-EAFD-4F2C-B1AB-815B62A4AF77}" destId="{4C0BE6A4-7F5E-4E2A-B575-1F298E6FCDBA}" srcOrd="0" destOrd="0" presId="urn:microsoft.com/office/officeart/2005/8/layout/hierarchy1"/>
    <dgm:cxn modelId="{1AD3ABD0-2F4B-4BA4-B831-A65D684236D5}" type="presParOf" srcId="{4C0BE6A4-7F5E-4E2A-B575-1F298E6FCDBA}" destId="{297FDBB4-901D-48DD-8B67-A90A86860C97}" srcOrd="0" destOrd="0" presId="urn:microsoft.com/office/officeart/2005/8/layout/hierarchy1"/>
    <dgm:cxn modelId="{6F678E79-44D4-4354-8B32-FEFC2082F46A}" type="presParOf" srcId="{4C0BE6A4-7F5E-4E2A-B575-1F298E6FCDBA}" destId="{8AB116F5-0BFB-4EC7-A832-F5EE4A7B82BD}" srcOrd="1" destOrd="0" presId="urn:microsoft.com/office/officeart/2005/8/layout/hierarchy1"/>
    <dgm:cxn modelId="{B5DD752D-B502-41E3-8FB5-AFEDF2E06C5B}" type="presParOf" srcId="{4FF7F09C-EAFD-4F2C-B1AB-815B62A4AF77}" destId="{3F0E8543-6B0C-47FD-B31A-7C6EA963FE5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4" csCatId="accent3" phldr="1"/>
      <dgm:spPr/>
      <dgm:t>
        <a:bodyPr/>
        <a:lstStyle/>
        <a:p>
          <a:endParaRPr lang="en-US"/>
        </a:p>
      </dgm:t>
    </dgm:pt>
    <dgm:pt modelId="{D1E1BC04-8B76-4CA5-8EFB-BCD526094AC9}">
      <dgm:prSet phldrT="[Text]" phldr="0"/>
      <dgm:spPr/>
      <dgm:t>
        <a:bodyPr/>
        <a:lstStyle/>
        <a:p>
          <a:pPr rtl="0"/>
          <a:r>
            <a:rPr lang="en-US" b="0" i="0" u="none" strike="noStrike" cap="none" baseline="0" noProof="0" dirty="0">
              <a:solidFill>
                <a:srgbClr val="010000"/>
              </a:solidFill>
              <a:latin typeface="Arial Black"/>
            </a:rPr>
            <a:t>Locomotion</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78DFD2A4-431D-43AB-9AB7-7988D42D6122}">
      <dgm:prSet phldrT="[Text]"/>
      <dgm:spPr/>
      <dgm:t>
        <a:bodyPr/>
        <a:lstStyle/>
        <a:p>
          <a:pPr rtl="0"/>
          <a:r>
            <a:rPr lang="en-US" dirty="0">
              <a:latin typeface="Arial Black" panose="020B0A04020102020204"/>
            </a:rPr>
            <a:t>Move Robot</a:t>
          </a:r>
          <a:endParaRPr lang="en-US" dirty="0"/>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dirty="0">
              <a:latin typeface="Arial Black" panose="020B0A04020102020204"/>
            </a:rPr>
            <a:t>Keep Chassis Stable</a:t>
          </a:r>
          <a:endParaRPr lang="en-US" dirty="0"/>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B52BFA14-2979-4E72-B5A7-F7DCEC4BD3B9}">
      <dgm:prSet phldr="0"/>
      <dgm:spPr/>
      <dgm:t>
        <a:bodyPr/>
        <a:lstStyle/>
        <a:p>
          <a:r>
            <a:rPr lang="en-US" dirty="0">
              <a:latin typeface="Arial Black" panose="020B0A04020102020204"/>
            </a:rPr>
            <a:t>Translate</a:t>
          </a:r>
        </a:p>
      </dgm:t>
    </dgm:pt>
    <dgm:pt modelId="{097A8F9B-54DA-4BAA-BEFF-2EB6B61430FC}" type="parTrans" cxnId="{4F6301BB-B065-48BE-923C-FC3239862779}">
      <dgm:prSet/>
      <dgm:spPr/>
    </dgm:pt>
    <dgm:pt modelId="{CE34B1B8-2F6A-42AD-BA4F-A33D95AAFBC8}" type="sibTrans" cxnId="{4F6301BB-B065-48BE-923C-FC3239862779}">
      <dgm:prSet/>
      <dgm:spPr/>
    </dgm:pt>
    <dgm:pt modelId="{795BB6DF-C822-4C2E-8592-C0257DB2B502}">
      <dgm:prSet phldr="0"/>
      <dgm:spPr/>
      <dgm:t>
        <a:bodyPr/>
        <a:lstStyle/>
        <a:p>
          <a:pPr rtl="0"/>
          <a:r>
            <a:rPr lang="en-US" dirty="0">
              <a:latin typeface="Arial Black" panose="020B0A04020102020204"/>
            </a:rPr>
            <a:t>Dampen Vibration</a:t>
          </a:r>
        </a:p>
      </dgm:t>
    </dgm:pt>
    <dgm:pt modelId="{843D9AA6-46AC-4666-AC1F-1ADEF12F0F36}" type="parTrans" cxnId="{4E0AA5E5-6F86-4B3F-85B9-C69F4DDB0493}">
      <dgm:prSet/>
      <dgm:spPr/>
    </dgm:pt>
    <dgm:pt modelId="{EFB61F98-A727-4456-86C5-924A95F66196}" type="sibTrans" cxnId="{4E0AA5E5-6F86-4B3F-85B9-C69F4DDB0493}">
      <dgm:prSet/>
      <dgm:spPr/>
    </dgm:pt>
    <dgm:pt modelId="{6E9A0D88-F0D1-465D-999D-3AC1681F8CFE}">
      <dgm:prSet phldr="0"/>
      <dgm:spPr/>
      <dgm:t>
        <a:bodyPr/>
        <a:lstStyle/>
        <a:p>
          <a:pPr rtl="0"/>
          <a:r>
            <a:rPr lang="en-US" dirty="0">
              <a:latin typeface="Arial Black" panose="020B0A04020102020204"/>
            </a:rPr>
            <a:t>Prevent Tipping</a:t>
          </a:r>
        </a:p>
      </dgm:t>
    </dgm:pt>
    <dgm:pt modelId="{FDAAAB24-DE10-449E-B674-B8944CE3F660}" type="parTrans" cxnId="{B8413254-53BD-457D-BA72-F58814C9644A}">
      <dgm:prSet/>
      <dgm:spPr/>
    </dgm:pt>
    <dgm:pt modelId="{FBC1ED48-02E2-4F97-869B-BCEE7B95A489}" type="sibTrans" cxnId="{B8413254-53BD-457D-BA72-F58814C9644A}">
      <dgm:prSet/>
      <dgm:spPr/>
    </dgm:pt>
    <dgm:pt modelId="{0894F92A-971C-4569-B6E5-AAC47E5F9EA0}">
      <dgm:prSet phldr="0"/>
      <dgm:spPr/>
      <dgm:t>
        <a:bodyPr/>
        <a:lstStyle/>
        <a:p>
          <a:r>
            <a:rPr lang="en-US" dirty="0">
              <a:latin typeface="Arial Black" panose="020B0A04020102020204"/>
            </a:rPr>
            <a:t>Rotate</a:t>
          </a:r>
        </a:p>
      </dgm:t>
    </dgm:pt>
    <dgm:pt modelId="{2C59978A-20AE-421F-B954-49874E63EFEA}" type="parTrans" cxnId="{8445817B-F903-4329-BCE5-9682C80F18BF}">
      <dgm:prSet/>
      <dgm:spPr/>
    </dgm:pt>
    <dgm:pt modelId="{9ED50AAA-C0AC-4827-9BB8-FF5F10E826B5}" type="sibTrans" cxnId="{8445817B-F903-4329-BCE5-9682C80F18BF}">
      <dgm:prSet/>
      <dgm:spPr/>
    </dgm:pt>
    <dgm:pt modelId="{360A84E6-1EB3-4B15-8525-EC974CF2BD2E}">
      <dgm:prSet phldr="0"/>
      <dgm:spPr/>
      <dgm:t>
        <a:bodyPr/>
        <a:lstStyle/>
        <a:p>
          <a:pPr rtl="0"/>
          <a:r>
            <a:rPr lang="en-US" dirty="0">
              <a:latin typeface="Arial Black" panose="020B0A04020102020204"/>
            </a:rPr>
            <a:t>Moves Forward and Backward</a:t>
          </a:r>
        </a:p>
      </dgm:t>
    </dgm:pt>
    <dgm:pt modelId="{4CFB65ED-5043-4921-B0D9-411B30752999}" type="parTrans" cxnId="{E664AAA8-B73F-4A5E-A400-C88D6FFD2430}">
      <dgm:prSet/>
      <dgm:spPr/>
    </dgm:pt>
    <dgm:pt modelId="{F527B89B-1E86-4CCF-BE0B-C185A799677A}" type="sibTrans" cxnId="{E664AAA8-B73F-4A5E-A400-C88D6FFD2430}">
      <dgm:prSet/>
      <dgm:spPr/>
    </dgm:pt>
    <dgm:pt modelId="{EF2B0B59-E726-4C9D-976A-4E7100575CC5}">
      <dgm:prSet phldr="0"/>
      <dgm:spPr/>
      <dgm:t>
        <a:bodyPr/>
        <a:lstStyle/>
        <a:p>
          <a:pPr rtl="0"/>
          <a:r>
            <a:rPr lang="en-US" dirty="0">
              <a:latin typeface="Arial Black" panose="020B0A04020102020204"/>
            </a:rPr>
            <a:t>Turns CW and CCW</a:t>
          </a:r>
        </a:p>
      </dgm:t>
    </dgm:pt>
    <dgm:pt modelId="{ED3E3032-B825-42B6-846C-3AA62297FADF}" type="parTrans" cxnId="{E161C484-4530-461E-BCB0-A5AB60F80A21}">
      <dgm:prSet/>
      <dgm:spPr/>
    </dgm:pt>
    <dgm:pt modelId="{927F578B-E6E4-4326-9677-9F36AEC807B0}" type="sibTrans" cxnId="{E161C484-4530-461E-BCB0-A5AB60F80A21}">
      <dgm:prSet/>
      <dgm:spPr/>
    </dgm:pt>
    <dgm:pt modelId="{393C9829-FF96-4AD0-BDF3-ACC1D1A92EB3}">
      <dgm:prSet phldr="0"/>
      <dgm:spPr/>
      <dgm:t>
        <a:bodyPr/>
        <a:lstStyle/>
        <a:p>
          <a:pPr rtl="0"/>
          <a:r>
            <a:rPr lang="en-US" dirty="0">
              <a:latin typeface="Arial Black" panose="020B0A04020102020204"/>
            </a:rPr>
            <a:t>Applies even torque</a:t>
          </a:r>
        </a:p>
      </dgm:t>
    </dgm:pt>
    <dgm:pt modelId="{818D0742-86C8-43E8-B85F-C9FEE679AA40}" type="parTrans" cxnId="{5E02041C-D87E-4B12-AF3C-E989B6587DAF}">
      <dgm:prSet/>
      <dgm:spPr/>
    </dgm:pt>
    <dgm:pt modelId="{792DC25B-7513-4189-BA0B-13C702101195}" type="sibTrans" cxnId="{5E02041C-D87E-4B12-AF3C-E989B6587DAF}">
      <dgm:prSet/>
      <dgm:spPr/>
    </dgm:pt>
    <dgm:pt modelId="{4B6159E2-CF94-44A7-B998-FDFD3FCF7A55}">
      <dgm:prSet phldr="0"/>
      <dgm:spPr/>
      <dgm:t>
        <a:bodyPr/>
        <a:lstStyle/>
        <a:p>
          <a:pPr rtl="0"/>
          <a:r>
            <a:rPr lang="en-US" dirty="0">
              <a:latin typeface="Arial Black" panose="020B0A04020102020204"/>
            </a:rPr>
            <a:t>Prevents slipping</a:t>
          </a:r>
        </a:p>
      </dgm:t>
    </dgm:pt>
    <dgm:pt modelId="{C8A459E3-B3DE-4514-8D91-568A5CBE9D19}" type="parTrans" cxnId="{006A3063-9C4A-4941-B6EB-8857891FF41F}">
      <dgm:prSet/>
      <dgm:spPr/>
    </dgm:pt>
    <dgm:pt modelId="{B91A76FA-AC4D-4865-A1B2-3A22451D6D96}" type="sibTrans" cxnId="{006A3063-9C4A-4941-B6EB-8857891FF41F}">
      <dgm:prSet/>
      <dgm:spPr/>
    </dgm:pt>
    <dgm:pt modelId="{703A0038-EFFE-4164-84E6-5BA4B9DA34F8}">
      <dgm:prSet phldr="0"/>
      <dgm:spPr/>
      <dgm:t>
        <a:bodyPr/>
        <a:lstStyle/>
        <a:p>
          <a:pPr rtl="0"/>
          <a:r>
            <a:rPr lang="en-US" dirty="0">
              <a:latin typeface="Arial Black" panose="020B0A04020102020204"/>
            </a:rPr>
            <a:t>Change heading angle</a:t>
          </a:r>
        </a:p>
      </dgm:t>
    </dgm:pt>
    <dgm:pt modelId="{BB657150-046E-4518-9779-1963B4F86128}" type="parTrans" cxnId="{047CE97A-DB79-45FB-87F5-0FC2887D17C3}">
      <dgm:prSet/>
      <dgm:spPr/>
    </dgm:pt>
    <dgm:pt modelId="{F4DECCC0-7272-46E0-B57E-F480F6ABC969}" type="sibTrans" cxnId="{047CE97A-DB79-45FB-87F5-0FC2887D17C3}">
      <dgm:prSet/>
      <dgm:spPr/>
    </dgm:pt>
    <dgm:pt modelId="{7A0AAEB8-0B06-4E9F-95DD-1A3B6E364768}">
      <dgm:prSet phldr="0"/>
      <dgm:spPr/>
      <dgm:t>
        <a:bodyPr/>
        <a:lstStyle/>
        <a:p>
          <a:pPr rtl="0"/>
          <a:r>
            <a:rPr lang="en-US" dirty="0">
              <a:latin typeface="Arial Black" panose="020B0A04020102020204"/>
            </a:rPr>
            <a:t>Prevents slipping</a:t>
          </a:r>
        </a:p>
      </dgm:t>
    </dgm:pt>
    <dgm:pt modelId="{68486BC9-BEEA-4895-8E37-751EAD92F8F3}" type="parTrans" cxnId="{E2CD7972-4736-4CB2-884F-1375008625C6}">
      <dgm:prSet/>
      <dgm:spPr/>
    </dgm:pt>
    <dgm:pt modelId="{B8EA4AC7-052F-494D-9DAF-39410BD0AB44}" type="sibTrans" cxnId="{E2CD7972-4736-4CB2-884F-1375008625C6}">
      <dgm:prSet/>
      <dgm:spPr/>
    </dgm:pt>
    <dgm:pt modelId="{60E1BC5C-EAA8-4826-80F2-40E1EAF3E1B4}"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00D97439-9A6B-4897-9520-05718B0A7C65}" type="pres">
      <dgm:prSet presAssocID="{D1E1BC04-8B76-4CA5-8EFB-BCD526094AC9}" presName="hierRoot1" presStyleCnt="0"/>
      <dgm:spPr/>
    </dgm:pt>
    <dgm:pt modelId="{D2AA38B0-D9A4-449D-B542-D96955A82B04}" type="pres">
      <dgm:prSet presAssocID="{D1E1BC04-8B76-4CA5-8EFB-BCD526094AC9}" presName="composite" presStyleCnt="0"/>
      <dgm:spPr/>
    </dgm:pt>
    <dgm:pt modelId="{4ABCA826-E1B1-4DF0-B38E-05003F892F32}" type="pres">
      <dgm:prSet presAssocID="{D1E1BC04-8B76-4CA5-8EFB-BCD526094AC9}" presName="background" presStyleLbl="node0" presStyleIdx="0" presStyleCnt="1"/>
      <dgm:spPr/>
    </dgm:pt>
    <dgm:pt modelId="{4BBF8DA3-7C08-4156-9320-69CC18A77247}" type="pres">
      <dgm:prSet presAssocID="{D1E1BC04-8B76-4CA5-8EFB-BCD526094AC9}" presName="text" presStyleLbl="fgAcc0" presStyleIdx="0" presStyleCnt="1">
        <dgm:presLayoutVars>
          <dgm:chPref val="3"/>
        </dgm:presLayoutVars>
      </dgm:prSet>
      <dgm:spPr/>
      <dgm:t>
        <a:bodyPr/>
        <a:lstStyle/>
        <a:p>
          <a:endParaRPr lang="en-US"/>
        </a:p>
      </dgm:t>
    </dgm:pt>
    <dgm:pt modelId="{E66B07C6-FBB7-4B67-BF15-5FCAE7B24A3B}" type="pres">
      <dgm:prSet presAssocID="{D1E1BC04-8B76-4CA5-8EFB-BCD526094AC9}" presName="hierChild2" presStyleCnt="0"/>
      <dgm:spPr/>
    </dgm:pt>
    <dgm:pt modelId="{EB68458B-A315-4A1F-9281-45200A0F5304}" type="pres">
      <dgm:prSet presAssocID="{1D1EA6E6-C1AA-4A41-B434-D87389852576}" presName="Name10" presStyleLbl="parChTrans1D2" presStyleIdx="0" presStyleCnt="2"/>
      <dgm:spPr/>
      <dgm:t>
        <a:bodyPr/>
        <a:lstStyle/>
        <a:p>
          <a:endParaRPr lang="en-US"/>
        </a:p>
      </dgm:t>
    </dgm:pt>
    <dgm:pt modelId="{1B3BEE11-2BFD-41C5-B4DC-3F44CE2FABC2}" type="pres">
      <dgm:prSet presAssocID="{78DFD2A4-431D-43AB-9AB7-7988D42D6122}" presName="hierRoot2" presStyleCnt="0"/>
      <dgm:spPr/>
    </dgm:pt>
    <dgm:pt modelId="{5A14E627-BC31-47F8-AE35-EE10E9AE02D1}" type="pres">
      <dgm:prSet presAssocID="{78DFD2A4-431D-43AB-9AB7-7988D42D6122}" presName="composite2" presStyleCnt="0"/>
      <dgm:spPr/>
    </dgm:pt>
    <dgm:pt modelId="{A91D9B09-D5DA-462D-9E07-8D4CE813476A}" type="pres">
      <dgm:prSet presAssocID="{78DFD2A4-431D-43AB-9AB7-7988D42D6122}" presName="background2" presStyleLbl="node2" presStyleIdx="0" presStyleCnt="2"/>
      <dgm:spPr/>
    </dgm:pt>
    <dgm:pt modelId="{A95F88A1-0B43-40EB-A6B0-551D09EBF9A5}" type="pres">
      <dgm:prSet presAssocID="{78DFD2A4-431D-43AB-9AB7-7988D42D6122}" presName="text2" presStyleLbl="fgAcc2" presStyleIdx="0" presStyleCnt="2">
        <dgm:presLayoutVars>
          <dgm:chPref val="3"/>
        </dgm:presLayoutVars>
      </dgm:prSet>
      <dgm:spPr/>
      <dgm:t>
        <a:bodyPr/>
        <a:lstStyle/>
        <a:p>
          <a:endParaRPr lang="en-US"/>
        </a:p>
      </dgm:t>
    </dgm:pt>
    <dgm:pt modelId="{7F8BEF49-2BCA-4D1F-8984-D12881E98978}" type="pres">
      <dgm:prSet presAssocID="{78DFD2A4-431D-43AB-9AB7-7988D42D6122}" presName="hierChild3" presStyleCnt="0"/>
      <dgm:spPr/>
    </dgm:pt>
    <dgm:pt modelId="{CA4EECA7-D197-4484-981D-3E2123989E63}" type="pres">
      <dgm:prSet presAssocID="{097A8F9B-54DA-4BAA-BEFF-2EB6B61430FC}" presName="Name17" presStyleLbl="parChTrans1D3" presStyleIdx="0" presStyleCnt="4"/>
      <dgm:spPr/>
    </dgm:pt>
    <dgm:pt modelId="{9367DCF0-61E1-46CE-A3DD-3659E8562DDC}" type="pres">
      <dgm:prSet presAssocID="{B52BFA14-2979-4E72-B5A7-F7DCEC4BD3B9}" presName="hierRoot3" presStyleCnt="0"/>
      <dgm:spPr/>
    </dgm:pt>
    <dgm:pt modelId="{01D2BA9D-1F4E-4F77-B0F5-CF02508D0766}" type="pres">
      <dgm:prSet presAssocID="{B52BFA14-2979-4E72-B5A7-F7DCEC4BD3B9}" presName="composite3" presStyleCnt="0"/>
      <dgm:spPr/>
    </dgm:pt>
    <dgm:pt modelId="{DBF4D556-36C4-4992-A957-85161ECEC708}" type="pres">
      <dgm:prSet presAssocID="{B52BFA14-2979-4E72-B5A7-F7DCEC4BD3B9}" presName="background3" presStyleLbl="node3" presStyleIdx="0" presStyleCnt="4"/>
      <dgm:spPr/>
    </dgm:pt>
    <dgm:pt modelId="{7FBFD423-7FBC-4D2B-B533-DE6EDFA64EC8}" type="pres">
      <dgm:prSet presAssocID="{B52BFA14-2979-4E72-B5A7-F7DCEC4BD3B9}" presName="text3" presStyleLbl="fgAcc3" presStyleIdx="0" presStyleCnt="4">
        <dgm:presLayoutVars>
          <dgm:chPref val="3"/>
        </dgm:presLayoutVars>
      </dgm:prSet>
      <dgm:spPr/>
      <dgm:t>
        <a:bodyPr/>
        <a:lstStyle/>
        <a:p>
          <a:endParaRPr lang="en-US"/>
        </a:p>
      </dgm:t>
    </dgm:pt>
    <dgm:pt modelId="{DF86D979-A92B-4561-9690-1C4446069D86}" type="pres">
      <dgm:prSet presAssocID="{B52BFA14-2979-4E72-B5A7-F7DCEC4BD3B9}" presName="hierChild4" presStyleCnt="0"/>
      <dgm:spPr/>
    </dgm:pt>
    <dgm:pt modelId="{19E20F34-27A1-4A22-A9CB-D9C90AA32D57}" type="pres">
      <dgm:prSet presAssocID="{4CFB65ED-5043-4921-B0D9-411B30752999}" presName="Name23" presStyleLbl="parChTrans1D4" presStyleIdx="0" presStyleCnt="6"/>
      <dgm:spPr/>
    </dgm:pt>
    <dgm:pt modelId="{C1A7284A-D70D-4D19-8A9D-C71B47C1A583}" type="pres">
      <dgm:prSet presAssocID="{360A84E6-1EB3-4B15-8525-EC974CF2BD2E}" presName="hierRoot4" presStyleCnt="0"/>
      <dgm:spPr/>
    </dgm:pt>
    <dgm:pt modelId="{4E106D27-BA62-4E8B-952A-09C86B3DCF7F}" type="pres">
      <dgm:prSet presAssocID="{360A84E6-1EB3-4B15-8525-EC974CF2BD2E}" presName="composite4" presStyleCnt="0"/>
      <dgm:spPr/>
    </dgm:pt>
    <dgm:pt modelId="{5F5E5545-ABFF-4629-B3A5-A3860D4DFAAB}" type="pres">
      <dgm:prSet presAssocID="{360A84E6-1EB3-4B15-8525-EC974CF2BD2E}" presName="background4" presStyleLbl="node4" presStyleIdx="0" presStyleCnt="6"/>
      <dgm:spPr/>
    </dgm:pt>
    <dgm:pt modelId="{7295ECF1-8AF5-4B94-9179-FBD29B41320A}" type="pres">
      <dgm:prSet presAssocID="{360A84E6-1EB3-4B15-8525-EC974CF2BD2E}" presName="text4" presStyleLbl="fgAcc4" presStyleIdx="0" presStyleCnt="6">
        <dgm:presLayoutVars>
          <dgm:chPref val="3"/>
        </dgm:presLayoutVars>
      </dgm:prSet>
      <dgm:spPr/>
      <dgm:t>
        <a:bodyPr/>
        <a:lstStyle/>
        <a:p>
          <a:endParaRPr lang="en-US"/>
        </a:p>
      </dgm:t>
    </dgm:pt>
    <dgm:pt modelId="{5B418959-0A79-4AB0-9C62-A6B8CF8778D0}" type="pres">
      <dgm:prSet presAssocID="{360A84E6-1EB3-4B15-8525-EC974CF2BD2E}" presName="hierChild5" presStyleCnt="0"/>
      <dgm:spPr/>
    </dgm:pt>
    <dgm:pt modelId="{82D7E616-D2DF-45DF-9468-38F2773695F1}" type="pres">
      <dgm:prSet presAssocID="{818D0742-86C8-43E8-B85F-C9FEE679AA40}" presName="Name23" presStyleLbl="parChTrans1D4" presStyleIdx="1" presStyleCnt="6"/>
      <dgm:spPr/>
    </dgm:pt>
    <dgm:pt modelId="{191510DE-7EB2-4383-A5BB-459517C0BA47}" type="pres">
      <dgm:prSet presAssocID="{393C9829-FF96-4AD0-BDF3-ACC1D1A92EB3}" presName="hierRoot4" presStyleCnt="0"/>
      <dgm:spPr/>
    </dgm:pt>
    <dgm:pt modelId="{271AD65A-42D6-4A0A-8D6B-FDEFDA51AC42}" type="pres">
      <dgm:prSet presAssocID="{393C9829-FF96-4AD0-BDF3-ACC1D1A92EB3}" presName="composite4" presStyleCnt="0"/>
      <dgm:spPr/>
    </dgm:pt>
    <dgm:pt modelId="{E30B09CF-6C90-4F93-BCF4-58481E0AC524}" type="pres">
      <dgm:prSet presAssocID="{393C9829-FF96-4AD0-BDF3-ACC1D1A92EB3}" presName="background4" presStyleLbl="node4" presStyleIdx="1" presStyleCnt="6"/>
      <dgm:spPr/>
    </dgm:pt>
    <dgm:pt modelId="{20F1FF70-D578-4D81-918B-E6099002B0D4}" type="pres">
      <dgm:prSet presAssocID="{393C9829-FF96-4AD0-BDF3-ACC1D1A92EB3}" presName="text4" presStyleLbl="fgAcc4" presStyleIdx="1" presStyleCnt="6">
        <dgm:presLayoutVars>
          <dgm:chPref val="3"/>
        </dgm:presLayoutVars>
      </dgm:prSet>
      <dgm:spPr/>
      <dgm:t>
        <a:bodyPr/>
        <a:lstStyle/>
        <a:p>
          <a:endParaRPr lang="en-US"/>
        </a:p>
      </dgm:t>
    </dgm:pt>
    <dgm:pt modelId="{73420708-D6E6-4B50-99D6-B65A97CD598C}" type="pres">
      <dgm:prSet presAssocID="{393C9829-FF96-4AD0-BDF3-ACC1D1A92EB3}" presName="hierChild5" presStyleCnt="0"/>
      <dgm:spPr/>
    </dgm:pt>
    <dgm:pt modelId="{06927CFB-9A51-4E74-B7AD-1E53D8FB5937}" type="pres">
      <dgm:prSet presAssocID="{C8A459E3-B3DE-4514-8D91-568A5CBE9D19}" presName="Name23" presStyleLbl="parChTrans1D4" presStyleIdx="2" presStyleCnt="6"/>
      <dgm:spPr/>
    </dgm:pt>
    <dgm:pt modelId="{31DAD17B-ACED-4613-9D3B-C92BF9331BC4}" type="pres">
      <dgm:prSet presAssocID="{4B6159E2-CF94-44A7-B998-FDFD3FCF7A55}" presName="hierRoot4" presStyleCnt="0"/>
      <dgm:spPr/>
    </dgm:pt>
    <dgm:pt modelId="{E5C68C53-D55C-4CCE-9BE3-0235918F175F}" type="pres">
      <dgm:prSet presAssocID="{4B6159E2-CF94-44A7-B998-FDFD3FCF7A55}" presName="composite4" presStyleCnt="0"/>
      <dgm:spPr/>
    </dgm:pt>
    <dgm:pt modelId="{C5D9C63A-6905-451A-B52E-C89FDBBC8CF3}" type="pres">
      <dgm:prSet presAssocID="{4B6159E2-CF94-44A7-B998-FDFD3FCF7A55}" presName="background4" presStyleLbl="node4" presStyleIdx="2" presStyleCnt="6"/>
      <dgm:spPr/>
    </dgm:pt>
    <dgm:pt modelId="{0AD42A9D-EA2D-4635-82F0-968512116ED6}" type="pres">
      <dgm:prSet presAssocID="{4B6159E2-CF94-44A7-B998-FDFD3FCF7A55}" presName="text4" presStyleLbl="fgAcc4" presStyleIdx="2" presStyleCnt="6">
        <dgm:presLayoutVars>
          <dgm:chPref val="3"/>
        </dgm:presLayoutVars>
      </dgm:prSet>
      <dgm:spPr/>
      <dgm:t>
        <a:bodyPr/>
        <a:lstStyle/>
        <a:p>
          <a:endParaRPr lang="en-US"/>
        </a:p>
      </dgm:t>
    </dgm:pt>
    <dgm:pt modelId="{9FA55F03-597E-46A4-A680-0D0759B44D37}" type="pres">
      <dgm:prSet presAssocID="{4B6159E2-CF94-44A7-B998-FDFD3FCF7A55}" presName="hierChild5" presStyleCnt="0"/>
      <dgm:spPr/>
    </dgm:pt>
    <dgm:pt modelId="{BB9C9EEF-738E-4715-90FD-4513BC4E92BA}" type="pres">
      <dgm:prSet presAssocID="{2C59978A-20AE-421F-B954-49874E63EFEA}" presName="Name17" presStyleLbl="parChTrans1D3" presStyleIdx="1" presStyleCnt="4"/>
      <dgm:spPr/>
    </dgm:pt>
    <dgm:pt modelId="{83D01EC5-1CD2-4FAB-B114-37AFC6508164}" type="pres">
      <dgm:prSet presAssocID="{0894F92A-971C-4569-B6E5-AAC47E5F9EA0}" presName="hierRoot3" presStyleCnt="0"/>
      <dgm:spPr/>
    </dgm:pt>
    <dgm:pt modelId="{2702A132-4D10-4752-87D6-F526EDD6AADE}" type="pres">
      <dgm:prSet presAssocID="{0894F92A-971C-4569-B6E5-AAC47E5F9EA0}" presName="composite3" presStyleCnt="0"/>
      <dgm:spPr/>
    </dgm:pt>
    <dgm:pt modelId="{34AA87B9-0B0E-4888-B8EE-85F0C8F05163}" type="pres">
      <dgm:prSet presAssocID="{0894F92A-971C-4569-B6E5-AAC47E5F9EA0}" presName="background3" presStyleLbl="node3" presStyleIdx="1" presStyleCnt="4"/>
      <dgm:spPr/>
    </dgm:pt>
    <dgm:pt modelId="{A353CB35-7F77-435F-86F5-6C6D20BBD4D1}" type="pres">
      <dgm:prSet presAssocID="{0894F92A-971C-4569-B6E5-AAC47E5F9EA0}" presName="text3" presStyleLbl="fgAcc3" presStyleIdx="1" presStyleCnt="4">
        <dgm:presLayoutVars>
          <dgm:chPref val="3"/>
        </dgm:presLayoutVars>
      </dgm:prSet>
      <dgm:spPr/>
      <dgm:t>
        <a:bodyPr/>
        <a:lstStyle/>
        <a:p>
          <a:endParaRPr lang="en-US"/>
        </a:p>
      </dgm:t>
    </dgm:pt>
    <dgm:pt modelId="{0337EB86-86D8-4DF2-8350-819AAF607536}" type="pres">
      <dgm:prSet presAssocID="{0894F92A-971C-4569-B6E5-AAC47E5F9EA0}" presName="hierChild4" presStyleCnt="0"/>
      <dgm:spPr/>
    </dgm:pt>
    <dgm:pt modelId="{347AAD98-EC94-45A7-8CF3-4236D21919DE}" type="pres">
      <dgm:prSet presAssocID="{ED3E3032-B825-42B6-846C-3AA62297FADF}" presName="Name23" presStyleLbl="parChTrans1D4" presStyleIdx="3" presStyleCnt="6"/>
      <dgm:spPr/>
    </dgm:pt>
    <dgm:pt modelId="{F6B7C1A7-DC29-4CAC-B475-B8BB528CA489}" type="pres">
      <dgm:prSet presAssocID="{EF2B0B59-E726-4C9D-976A-4E7100575CC5}" presName="hierRoot4" presStyleCnt="0"/>
      <dgm:spPr/>
    </dgm:pt>
    <dgm:pt modelId="{3B344A89-D8AF-4275-8C78-DF0E2979EEDD}" type="pres">
      <dgm:prSet presAssocID="{EF2B0B59-E726-4C9D-976A-4E7100575CC5}" presName="composite4" presStyleCnt="0"/>
      <dgm:spPr/>
    </dgm:pt>
    <dgm:pt modelId="{5CA78FE4-A928-4ADF-AA6F-19AAE9E23A4A}" type="pres">
      <dgm:prSet presAssocID="{EF2B0B59-E726-4C9D-976A-4E7100575CC5}" presName="background4" presStyleLbl="node4" presStyleIdx="3" presStyleCnt="6"/>
      <dgm:spPr/>
    </dgm:pt>
    <dgm:pt modelId="{15A73C40-50FF-4275-8690-EC9A4C334D42}" type="pres">
      <dgm:prSet presAssocID="{EF2B0B59-E726-4C9D-976A-4E7100575CC5}" presName="text4" presStyleLbl="fgAcc4" presStyleIdx="3" presStyleCnt="6">
        <dgm:presLayoutVars>
          <dgm:chPref val="3"/>
        </dgm:presLayoutVars>
      </dgm:prSet>
      <dgm:spPr/>
      <dgm:t>
        <a:bodyPr/>
        <a:lstStyle/>
        <a:p>
          <a:endParaRPr lang="en-US"/>
        </a:p>
      </dgm:t>
    </dgm:pt>
    <dgm:pt modelId="{29D60E3F-0E6C-4462-A8A6-A6B171E4D82D}" type="pres">
      <dgm:prSet presAssocID="{EF2B0B59-E726-4C9D-976A-4E7100575CC5}" presName="hierChild5" presStyleCnt="0"/>
      <dgm:spPr/>
    </dgm:pt>
    <dgm:pt modelId="{76A5B10F-B779-4ED3-88A3-68585EBC73F1}" type="pres">
      <dgm:prSet presAssocID="{BB657150-046E-4518-9779-1963B4F86128}" presName="Name23" presStyleLbl="parChTrans1D4" presStyleIdx="4" presStyleCnt="6"/>
      <dgm:spPr/>
    </dgm:pt>
    <dgm:pt modelId="{F8A07E8C-07A5-48E6-9CB9-B9CA49EAB277}" type="pres">
      <dgm:prSet presAssocID="{703A0038-EFFE-4164-84E6-5BA4B9DA34F8}" presName="hierRoot4" presStyleCnt="0"/>
      <dgm:spPr/>
    </dgm:pt>
    <dgm:pt modelId="{EEB44622-F541-4782-8247-BE7FF2C2B590}" type="pres">
      <dgm:prSet presAssocID="{703A0038-EFFE-4164-84E6-5BA4B9DA34F8}" presName="composite4" presStyleCnt="0"/>
      <dgm:spPr/>
    </dgm:pt>
    <dgm:pt modelId="{24E6236B-9D7E-4031-8AD7-2F429E081484}" type="pres">
      <dgm:prSet presAssocID="{703A0038-EFFE-4164-84E6-5BA4B9DA34F8}" presName="background4" presStyleLbl="node4" presStyleIdx="4" presStyleCnt="6"/>
      <dgm:spPr/>
    </dgm:pt>
    <dgm:pt modelId="{37857609-ABE7-4D68-B8D4-57735826CFA6}" type="pres">
      <dgm:prSet presAssocID="{703A0038-EFFE-4164-84E6-5BA4B9DA34F8}" presName="text4" presStyleLbl="fgAcc4" presStyleIdx="4" presStyleCnt="6">
        <dgm:presLayoutVars>
          <dgm:chPref val="3"/>
        </dgm:presLayoutVars>
      </dgm:prSet>
      <dgm:spPr/>
      <dgm:t>
        <a:bodyPr/>
        <a:lstStyle/>
        <a:p>
          <a:endParaRPr lang="en-US"/>
        </a:p>
      </dgm:t>
    </dgm:pt>
    <dgm:pt modelId="{15154B30-1514-4189-B283-D7D4FFC1AB6B}" type="pres">
      <dgm:prSet presAssocID="{703A0038-EFFE-4164-84E6-5BA4B9DA34F8}" presName="hierChild5" presStyleCnt="0"/>
      <dgm:spPr/>
    </dgm:pt>
    <dgm:pt modelId="{66B847AC-9741-4333-A262-D2F61AD3A110}" type="pres">
      <dgm:prSet presAssocID="{68486BC9-BEEA-4895-8E37-751EAD92F8F3}" presName="Name23" presStyleLbl="parChTrans1D4" presStyleIdx="5" presStyleCnt="6"/>
      <dgm:spPr/>
    </dgm:pt>
    <dgm:pt modelId="{789FED7A-0074-468C-8E92-96952173B0D9}" type="pres">
      <dgm:prSet presAssocID="{7A0AAEB8-0B06-4E9F-95DD-1A3B6E364768}" presName="hierRoot4" presStyleCnt="0"/>
      <dgm:spPr/>
    </dgm:pt>
    <dgm:pt modelId="{34734015-A514-46AE-9304-53D9F0D711FA}" type="pres">
      <dgm:prSet presAssocID="{7A0AAEB8-0B06-4E9F-95DD-1A3B6E364768}" presName="composite4" presStyleCnt="0"/>
      <dgm:spPr/>
    </dgm:pt>
    <dgm:pt modelId="{1C743721-68BB-4365-801F-85B9ED17B4EE}" type="pres">
      <dgm:prSet presAssocID="{7A0AAEB8-0B06-4E9F-95DD-1A3B6E364768}" presName="background4" presStyleLbl="node4" presStyleIdx="5" presStyleCnt="6"/>
      <dgm:spPr/>
    </dgm:pt>
    <dgm:pt modelId="{53DABA07-E642-40EF-A05D-189815828480}" type="pres">
      <dgm:prSet presAssocID="{7A0AAEB8-0B06-4E9F-95DD-1A3B6E364768}" presName="text4" presStyleLbl="fgAcc4" presStyleIdx="5" presStyleCnt="6">
        <dgm:presLayoutVars>
          <dgm:chPref val="3"/>
        </dgm:presLayoutVars>
      </dgm:prSet>
      <dgm:spPr/>
      <dgm:t>
        <a:bodyPr/>
        <a:lstStyle/>
        <a:p>
          <a:endParaRPr lang="en-US"/>
        </a:p>
      </dgm:t>
    </dgm:pt>
    <dgm:pt modelId="{B9E00EB5-8546-43F1-A7ED-4879206B6129}" type="pres">
      <dgm:prSet presAssocID="{7A0AAEB8-0B06-4E9F-95DD-1A3B6E364768}" presName="hierChild5" presStyleCnt="0"/>
      <dgm:spPr/>
    </dgm:pt>
    <dgm:pt modelId="{E01B7FF7-1713-4ADD-8A82-25DC81940CA3}" type="pres">
      <dgm:prSet presAssocID="{84063659-E76A-4A15-809E-45B6C6781A27}" presName="Name10" presStyleLbl="parChTrans1D2" presStyleIdx="1" presStyleCnt="2"/>
      <dgm:spPr/>
      <dgm:t>
        <a:bodyPr/>
        <a:lstStyle/>
        <a:p>
          <a:endParaRPr lang="en-US"/>
        </a:p>
      </dgm:t>
    </dgm:pt>
    <dgm:pt modelId="{7BE81EB7-B3C9-4E8A-B8F8-A46803E480F9}" type="pres">
      <dgm:prSet presAssocID="{F4D2F4CF-A2D1-46D0-ABD8-85956BB80920}" presName="hierRoot2" presStyleCnt="0"/>
      <dgm:spPr/>
    </dgm:pt>
    <dgm:pt modelId="{399B77CE-92D6-455F-B766-4DD66FDDD868}" type="pres">
      <dgm:prSet presAssocID="{F4D2F4CF-A2D1-46D0-ABD8-85956BB80920}" presName="composite2" presStyleCnt="0"/>
      <dgm:spPr/>
    </dgm:pt>
    <dgm:pt modelId="{BE352C39-1902-4D9D-91AA-D9F8BE935F8A}" type="pres">
      <dgm:prSet presAssocID="{F4D2F4CF-A2D1-46D0-ABD8-85956BB80920}" presName="background2" presStyleLbl="node2" presStyleIdx="1" presStyleCnt="2"/>
      <dgm:spPr/>
    </dgm:pt>
    <dgm:pt modelId="{4F28284B-B0E1-4401-92D1-EC1E7351F5D5}" type="pres">
      <dgm:prSet presAssocID="{F4D2F4CF-A2D1-46D0-ABD8-85956BB80920}" presName="text2" presStyleLbl="fgAcc2" presStyleIdx="1" presStyleCnt="2">
        <dgm:presLayoutVars>
          <dgm:chPref val="3"/>
        </dgm:presLayoutVars>
      </dgm:prSet>
      <dgm:spPr/>
      <dgm:t>
        <a:bodyPr/>
        <a:lstStyle/>
        <a:p>
          <a:endParaRPr lang="en-US"/>
        </a:p>
      </dgm:t>
    </dgm:pt>
    <dgm:pt modelId="{A079563C-6449-43FF-8C2F-5412E433C563}" type="pres">
      <dgm:prSet presAssocID="{F4D2F4CF-A2D1-46D0-ABD8-85956BB80920}" presName="hierChild3" presStyleCnt="0"/>
      <dgm:spPr/>
    </dgm:pt>
    <dgm:pt modelId="{40577CCE-609D-4661-A647-00ECFCAF9B57}" type="pres">
      <dgm:prSet presAssocID="{843D9AA6-46AC-4666-AC1F-1ADEF12F0F36}" presName="Name17" presStyleLbl="parChTrans1D3" presStyleIdx="2" presStyleCnt="4"/>
      <dgm:spPr/>
    </dgm:pt>
    <dgm:pt modelId="{AB53B8E8-8B2F-4C6D-AB7C-132615484AC4}" type="pres">
      <dgm:prSet presAssocID="{795BB6DF-C822-4C2E-8592-C0257DB2B502}" presName="hierRoot3" presStyleCnt="0"/>
      <dgm:spPr/>
    </dgm:pt>
    <dgm:pt modelId="{A49C7E92-E47A-4591-AF6C-6194DBFB279E}" type="pres">
      <dgm:prSet presAssocID="{795BB6DF-C822-4C2E-8592-C0257DB2B502}" presName="composite3" presStyleCnt="0"/>
      <dgm:spPr/>
    </dgm:pt>
    <dgm:pt modelId="{CE253A9B-1D3F-4CFF-8AA5-2168B61BD8AC}" type="pres">
      <dgm:prSet presAssocID="{795BB6DF-C822-4C2E-8592-C0257DB2B502}" presName="background3" presStyleLbl="node3" presStyleIdx="2" presStyleCnt="4"/>
      <dgm:spPr/>
    </dgm:pt>
    <dgm:pt modelId="{D7982832-9DC7-4387-AAEC-C298B2746D39}" type="pres">
      <dgm:prSet presAssocID="{795BB6DF-C822-4C2E-8592-C0257DB2B502}" presName="text3" presStyleLbl="fgAcc3" presStyleIdx="2" presStyleCnt="4">
        <dgm:presLayoutVars>
          <dgm:chPref val="3"/>
        </dgm:presLayoutVars>
      </dgm:prSet>
      <dgm:spPr/>
      <dgm:t>
        <a:bodyPr/>
        <a:lstStyle/>
        <a:p>
          <a:endParaRPr lang="en-US"/>
        </a:p>
      </dgm:t>
    </dgm:pt>
    <dgm:pt modelId="{F8FFD70D-D50F-414C-92E7-AF64AD4BC1C9}" type="pres">
      <dgm:prSet presAssocID="{795BB6DF-C822-4C2E-8592-C0257DB2B502}" presName="hierChild4" presStyleCnt="0"/>
      <dgm:spPr/>
    </dgm:pt>
    <dgm:pt modelId="{D2708A3D-D41A-47E9-8E0C-CC5A356589AC}" type="pres">
      <dgm:prSet presAssocID="{FDAAAB24-DE10-449E-B674-B8944CE3F660}" presName="Name17" presStyleLbl="parChTrans1D3" presStyleIdx="3" presStyleCnt="4"/>
      <dgm:spPr/>
    </dgm:pt>
    <dgm:pt modelId="{60C5516D-0667-4E55-8220-3BF99E4CBF1A}" type="pres">
      <dgm:prSet presAssocID="{6E9A0D88-F0D1-465D-999D-3AC1681F8CFE}" presName="hierRoot3" presStyleCnt="0"/>
      <dgm:spPr/>
    </dgm:pt>
    <dgm:pt modelId="{22E9B13B-E4EE-4F02-9678-54B8F6599C8C}" type="pres">
      <dgm:prSet presAssocID="{6E9A0D88-F0D1-465D-999D-3AC1681F8CFE}" presName="composite3" presStyleCnt="0"/>
      <dgm:spPr/>
    </dgm:pt>
    <dgm:pt modelId="{4EDACB8B-D680-48FB-84C8-E669134BEA32}" type="pres">
      <dgm:prSet presAssocID="{6E9A0D88-F0D1-465D-999D-3AC1681F8CFE}" presName="background3" presStyleLbl="node3" presStyleIdx="3" presStyleCnt="4"/>
      <dgm:spPr/>
    </dgm:pt>
    <dgm:pt modelId="{FB4DF4AD-600F-41A1-A677-F2FA25526BBD}" type="pres">
      <dgm:prSet presAssocID="{6E9A0D88-F0D1-465D-999D-3AC1681F8CFE}" presName="text3" presStyleLbl="fgAcc3" presStyleIdx="3" presStyleCnt="4">
        <dgm:presLayoutVars>
          <dgm:chPref val="3"/>
        </dgm:presLayoutVars>
      </dgm:prSet>
      <dgm:spPr/>
      <dgm:t>
        <a:bodyPr/>
        <a:lstStyle/>
        <a:p>
          <a:endParaRPr lang="en-US"/>
        </a:p>
      </dgm:t>
    </dgm:pt>
    <dgm:pt modelId="{2F5343CC-99C6-41A0-A6C1-1B5C9384ADDA}" type="pres">
      <dgm:prSet presAssocID="{6E9A0D88-F0D1-465D-999D-3AC1681F8CFE}" presName="hierChild4" presStyleCnt="0"/>
      <dgm:spPr/>
    </dgm:pt>
  </dgm:ptLst>
  <dgm:cxnLst>
    <dgm:cxn modelId="{8445817B-F903-4329-BCE5-9682C80F18BF}" srcId="{78DFD2A4-431D-43AB-9AB7-7988D42D6122}" destId="{0894F92A-971C-4569-B6E5-AAC47E5F9EA0}" srcOrd="1" destOrd="0" parTransId="{2C59978A-20AE-421F-B954-49874E63EFEA}" sibTransId="{9ED50AAA-C0AC-4827-9BB8-FF5F10E826B5}"/>
    <dgm:cxn modelId="{007E927C-972A-4C0D-8C53-CA784098D3BD}" type="presOf" srcId="{84063659-E76A-4A15-809E-45B6C6781A27}" destId="{E01B7FF7-1713-4ADD-8A82-25DC81940CA3}" srcOrd="0" destOrd="0" presId="urn:microsoft.com/office/officeart/2005/8/layout/hierarchy1"/>
    <dgm:cxn modelId="{047CE97A-DB79-45FB-87F5-0FC2887D17C3}" srcId="{EF2B0B59-E726-4C9D-976A-4E7100575CC5}" destId="{703A0038-EFFE-4164-84E6-5BA4B9DA34F8}" srcOrd="0" destOrd="0" parTransId="{BB657150-046E-4518-9779-1963B4F86128}" sibTransId="{F4DECCC0-7272-46E0-B57E-F480F6ABC969}"/>
    <dgm:cxn modelId="{B3B0E67E-3D26-4E27-9EE4-5D5B06509573}" type="presOf" srcId="{BB657150-046E-4518-9779-1963B4F86128}" destId="{76A5B10F-B779-4ED3-88A3-68585EBC73F1}" srcOrd="0" destOrd="0" presId="urn:microsoft.com/office/officeart/2005/8/layout/hierarchy1"/>
    <dgm:cxn modelId="{F7200013-BCF6-4828-BF93-F11DB3EAE4AA}" srcId="{D1E1BC04-8B76-4CA5-8EFB-BCD526094AC9}" destId="{F4D2F4CF-A2D1-46D0-ABD8-85956BB80920}" srcOrd="1" destOrd="0" parTransId="{84063659-E76A-4A15-809E-45B6C6781A27}" sibTransId="{3FBF6255-8CB5-41D0-86CF-16D2C2CCF684}"/>
    <dgm:cxn modelId="{B8413254-53BD-457D-BA72-F58814C9644A}" srcId="{F4D2F4CF-A2D1-46D0-ABD8-85956BB80920}" destId="{6E9A0D88-F0D1-465D-999D-3AC1681F8CFE}" srcOrd="1" destOrd="0" parTransId="{FDAAAB24-DE10-449E-B674-B8944CE3F660}" sibTransId="{FBC1ED48-02E2-4F97-869B-BCEE7B95A489}"/>
    <dgm:cxn modelId="{E8B87B46-A2E0-42E8-8BD3-CDC625B7D632}" srcId="{F7BF381D-7BCE-43C0-B39C-7B3CB80C684D}" destId="{D1E1BC04-8B76-4CA5-8EFB-BCD526094AC9}" srcOrd="0" destOrd="0" parTransId="{0F38FA9B-2DCA-416B-97A5-596BBFDF4442}" sibTransId="{08FB9A6A-C3CA-4C4E-B407-B04907E5A9D6}"/>
    <dgm:cxn modelId="{3E8D2E9C-E466-4157-B985-45B14B995D17}" type="presOf" srcId="{F7BF381D-7BCE-43C0-B39C-7B3CB80C684D}" destId="{60E1BC5C-EAA8-4826-80F2-40E1EAF3E1B4}" srcOrd="0" destOrd="0" presId="urn:microsoft.com/office/officeart/2005/8/layout/hierarchy1"/>
    <dgm:cxn modelId="{4F6301BB-B065-48BE-923C-FC3239862779}" srcId="{78DFD2A4-431D-43AB-9AB7-7988D42D6122}" destId="{B52BFA14-2979-4E72-B5A7-F7DCEC4BD3B9}" srcOrd="0" destOrd="0" parTransId="{097A8F9B-54DA-4BAA-BEFF-2EB6B61430FC}" sibTransId="{CE34B1B8-2F6A-42AD-BA4F-A33D95AAFBC8}"/>
    <dgm:cxn modelId="{142BDC79-98B3-40F7-BD0C-B5D01BE7D488}" type="presOf" srcId="{4B6159E2-CF94-44A7-B998-FDFD3FCF7A55}" destId="{0AD42A9D-EA2D-4635-82F0-968512116ED6}" srcOrd="0" destOrd="0" presId="urn:microsoft.com/office/officeart/2005/8/layout/hierarchy1"/>
    <dgm:cxn modelId="{771FF88F-680F-4611-ADBE-033253034AA2}" type="presOf" srcId="{0894F92A-971C-4569-B6E5-AAC47E5F9EA0}" destId="{A353CB35-7F77-435F-86F5-6C6D20BBD4D1}" srcOrd="0" destOrd="0" presId="urn:microsoft.com/office/officeart/2005/8/layout/hierarchy1"/>
    <dgm:cxn modelId="{DB9A9C21-0613-4EC6-98DE-150ED07C4C3D}" type="presOf" srcId="{EF2B0B59-E726-4C9D-976A-4E7100575CC5}" destId="{15A73C40-50FF-4275-8690-EC9A4C334D42}" srcOrd="0" destOrd="0" presId="urn:microsoft.com/office/officeart/2005/8/layout/hierarchy1"/>
    <dgm:cxn modelId="{392AEF2F-E7F0-4C99-9D57-B693F363CE10}" type="presOf" srcId="{818D0742-86C8-43E8-B85F-C9FEE679AA40}" destId="{82D7E616-D2DF-45DF-9468-38F2773695F1}" srcOrd="0" destOrd="0" presId="urn:microsoft.com/office/officeart/2005/8/layout/hierarchy1"/>
    <dgm:cxn modelId="{349F2649-17A3-41C2-9869-7CB7B35BFD2D}" type="presOf" srcId="{F4D2F4CF-A2D1-46D0-ABD8-85956BB80920}" destId="{4F28284B-B0E1-4401-92D1-EC1E7351F5D5}" srcOrd="0" destOrd="0" presId="urn:microsoft.com/office/officeart/2005/8/layout/hierarchy1"/>
    <dgm:cxn modelId="{A3DC0366-EA90-4876-8510-11FD864BCF0E}" type="presOf" srcId="{795BB6DF-C822-4C2E-8592-C0257DB2B502}" destId="{D7982832-9DC7-4387-AAEC-C298B2746D39}" srcOrd="0" destOrd="0" presId="urn:microsoft.com/office/officeart/2005/8/layout/hierarchy1"/>
    <dgm:cxn modelId="{E161C484-4530-461E-BCB0-A5AB60F80A21}" srcId="{0894F92A-971C-4569-B6E5-AAC47E5F9EA0}" destId="{EF2B0B59-E726-4C9D-976A-4E7100575CC5}" srcOrd="0" destOrd="0" parTransId="{ED3E3032-B825-42B6-846C-3AA62297FADF}" sibTransId="{927F578B-E6E4-4326-9677-9F36AEC807B0}"/>
    <dgm:cxn modelId="{52817B12-CAC5-4493-B503-FED6A1424C1D}" type="presOf" srcId="{D1E1BC04-8B76-4CA5-8EFB-BCD526094AC9}" destId="{4BBF8DA3-7C08-4156-9320-69CC18A77247}" srcOrd="0" destOrd="0" presId="urn:microsoft.com/office/officeart/2005/8/layout/hierarchy1"/>
    <dgm:cxn modelId="{FDBE49C3-2076-489A-910C-F82962776E7B}" type="presOf" srcId="{703A0038-EFFE-4164-84E6-5BA4B9DA34F8}" destId="{37857609-ABE7-4D68-B8D4-57735826CFA6}" srcOrd="0" destOrd="0" presId="urn:microsoft.com/office/officeart/2005/8/layout/hierarchy1"/>
    <dgm:cxn modelId="{26FDCDFE-AFB9-4E1A-A6CE-618F767DD2F8}" type="presOf" srcId="{78DFD2A4-431D-43AB-9AB7-7988D42D6122}" destId="{A95F88A1-0B43-40EB-A6B0-551D09EBF9A5}" srcOrd="0" destOrd="0" presId="urn:microsoft.com/office/officeart/2005/8/layout/hierarchy1"/>
    <dgm:cxn modelId="{E2A822BE-F14E-4BF9-8D79-CC0909DFC744}" type="presOf" srcId="{ED3E3032-B825-42B6-846C-3AA62297FADF}" destId="{347AAD98-EC94-45A7-8CF3-4236D21919DE}" srcOrd="0" destOrd="0" presId="urn:microsoft.com/office/officeart/2005/8/layout/hierarchy1"/>
    <dgm:cxn modelId="{692BE720-3AB0-46A3-A625-DF80ACF5CC28}" type="presOf" srcId="{68486BC9-BEEA-4895-8E37-751EAD92F8F3}" destId="{66B847AC-9741-4333-A262-D2F61AD3A110}" srcOrd="0" destOrd="0" presId="urn:microsoft.com/office/officeart/2005/8/layout/hierarchy1"/>
    <dgm:cxn modelId="{006A3063-9C4A-4941-B6EB-8857891FF41F}" srcId="{360A84E6-1EB3-4B15-8525-EC974CF2BD2E}" destId="{4B6159E2-CF94-44A7-B998-FDFD3FCF7A55}" srcOrd="1" destOrd="0" parTransId="{C8A459E3-B3DE-4514-8D91-568A5CBE9D19}" sibTransId="{B91A76FA-AC4D-4865-A1B2-3A22451D6D96}"/>
    <dgm:cxn modelId="{C53E80FC-86E6-46A9-AF8D-FCE86B0966B9}" type="presOf" srcId="{843D9AA6-46AC-4666-AC1F-1ADEF12F0F36}" destId="{40577CCE-609D-4661-A647-00ECFCAF9B57}" srcOrd="0" destOrd="0" presId="urn:microsoft.com/office/officeart/2005/8/layout/hierarchy1"/>
    <dgm:cxn modelId="{770D09F0-412E-4FC0-9547-0F994C08849E}" type="presOf" srcId="{4CFB65ED-5043-4921-B0D9-411B30752999}" destId="{19E20F34-27A1-4A22-A9CB-D9C90AA32D57}" srcOrd="0" destOrd="0" presId="urn:microsoft.com/office/officeart/2005/8/layout/hierarchy1"/>
    <dgm:cxn modelId="{E664AAA8-B73F-4A5E-A400-C88D6FFD2430}" srcId="{B52BFA14-2979-4E72-B5A7-F7DCEC4BD3B9}" destId="{360A84E6-1EB3-4B15-8525-EC974CF2BD2E}" srcOrd="0" destOrd="0" parTransId="{4CFB65ED-5043-4921-B0D9-411B30752999}" sibTransId="{F527B89B-1E86-4CCF-BE0B-C185A799677A}"/>
    <dgm:cxn modelId="{11B83FFD-0F53-47E2-86BA-39EC2B56C9E7}" type="presOf" srcId="{FDAAAB24-DE10-449E-B674-B8944CE3F660}" destId="{D2708A3D-D41A-47E9-8E0C-CC5A356589AC}" srcOrd="0" destOrd="0" presId="urn:microsoft.com/office/officeart/2005/8/layout/hierarchy1"/>
    <dgm:cxn modelId="{DB15A892-651B-41DA-AE9A-F228AB0A7E4C}" type="presOf" srcId="{393C9829-FF96-4AD0-BDF3-ACC1D1A92EB3}" destId="{20F1FF70-D578-4D81-918B-E6099002B0D4}" srcOrd="0" destOrd="0" presId="urn:microsoft.com/office/officeart/2005/8/layout/hierarchy1"/>
    <dgm:cxn modelId="{7E578E54-DA34-49D9-AB33-85A285F189C5}" type="presOf" srcId="{097A8F9B-54DA-4BAA-BEFF-2EB6B61430FC}" destId="{CA4EECA7-D197-4484-981D-3E2123989E63}" srcOrd="0" destOrd="0" presId="urn:microsoft.com/office/officeart/2005/8/layout/hierarchy1"/>
    <dgm:cxn modelId="{5E02041C-D87E-4B12-AF3C-E989B6587DAF}" srcId="{360A84E6-1EB3-4B15-8525-EC974CF2BD2E}" destId="{393C9829-FF96-4AD0-BDF3-ACC1D1A92EB3}" srcOrd="0" destOrd="0" parTransId="{818D0742-86C8-43E8-B85F-C9FEE679AA40}" sibTransId="{792DC25B-7513-4189-BA0B-13C702101195}"/>
    <dgm:cxn modelId="{22150989-890F-4FE0-A581-BCFAB64BB733}" type="presOf" srcId="{6E9A0D88-F0D1-465D-999D-3AC1681F8CFE}" destId="{FB4DF4AD-600F-41A1-A677-F2FA25526BBD}" srcOrd="0" destOrd="0" presId="urn:microsoft.com/office/officeart/2005/8/layout/hierarchy1"/>
    <dgm:cxn modelId="{2D9656CF-7D59-43F6-BFD7-F7FB0287F887}" srcId="{D1E1BC04-8B76-4CA5-8EFB-BCD526094AC9}" destId="{78DFD2A4-431D-43AB-9AB7-7988D42D6122}" srcOrd="0" destOrd="0" parTransId="{1D1EA6E6-C1AA-4A41-B434-D87389852576}" sibTransId="{9CC18BD3-E379-46AD-A93F-3854C6C8BE48}"/>
    <dgm:cxn modelId="{D8A3C100-BC7C-473C-9278-88A86A470CB7}" type="presOf" srcId="{360A84E6-1EB3-4B15-8525-EC974CF2BD2E}" destId="{7295ECF1-8AF5-4B94-9179-FBD29B41320A}" srcOrd="0" destOrd="0" presId="urn:microsoft.com/office/officeart/2005/8/layout/hierarchy1"/>
    <dgm:cxn modelId="{4E0AA5E5-6F86-4B3F-85B9-C69F4DDB0493}" srcId="{F4D2F4CF-A2D1-46D0-ABD8-85956BB80920}" destId="{795BB6DF-C822-4C2E-8592-C0257DB2B502}" srcOrd="0" destOrd="0" parTransId="{843D9AA6-46AC-4666-AC1F-1ADEF12F0F36}" sibTransId="{EFB61F98-A727-4456-86C5-924A95F66196}"/>
    <dgm:cxn modelId="{281A9E9F-5A2B-4FB3-8ABF-6DBF74B4097C}" type="presOf" srcId="{1D1EA6E6-C1AA-4A41-B434-D87389852576}" destId="{EB68458B-A315-4A1F-9281-45200A0F5304}" srcOrd="0" destOrd="0" presId="urn:microsoft.com/office/officeart/2005/8/layout/hierarchy1"/>
    <dgm:cxn modelId="{ED9CF61C-A713-4AD9-BBE3-803EAA0DDA07}" type="presOf" srcId="{2C59978A-20AE-421F-B954-49874E63EFEA}" destId="{BB9C9EEF-738E-4715-90FD-4513BC4E92BA}" srcOrd="0" destOrd="0" presId="urn:microsoft.com/office/officeart/2005/8/layout/hierarchy1"/>
    <dgm:cxn modelId="{E2CD7972-4736-4CB2-884F-1375008625C6}" srcId="{EF2B0B59-E726-4C9D-976A-4E7100575CC5}" destId="{7A0AAEB8-0B06-4E9F-95DD-1A3B6E364768}" srcOrd="1" destOrd="0" parTransId="{68486BC9-BEEA-4895-8E37-751EAD92F8F3}" sibTransId="{B8EA4AC7-052F-494D-9DAF-39410BD0AB44}"/>
    <dgm:cxn modelId="{021D29BC-2E6E-4DE9-9E7B-A76B217934C7}" type="presOf" srcId="{7A0AAEB8-0B06-4E9F-95DD-1A3B6E364768}" destId="{53DABA07-E642-40EF-A05D-189815828480}" srcOrd="0" destOrd="0" presId="urn:microsoft.com/office/officeart/2005/8/layout/hierarchy1"/>
    <dgm:cxn modelId="{50E1A0DD-0830-4D9B-AD1D-BDFEC8A9F38C}" type="presOf" srcId="{C8A459E3-B3DE-4514-8D91-568A5CBE9D19}" destId="{06927CFB-9A51-4E74-B7AD-1E53D8FB5937}" srcOrd="0" destOrd="0" presId="urn:microsoft.com/office/officeart/2005/8/layout/hierarchy1"/>
    <dgm:cxn modelId="{7B1AE49D-33FF-4680-A21B-EC17CA40BDF6}" type="presOf" srcId="{B52BFA14-2979-4E72-B5A7-F7DCEC4BD3B9}" destId="{7FBFD423-7FBC-4D2B-B533-DE6EDFA64EC8}" srcOrd="0" destOrd="0" presId="urn:microsoft.com/office/officeart/2005/8/layout/hierarchy1"/>
    <dgm:cxn modelId="{075430EB-A414-4455-9ACD-E2623797E4B4}" type="presParOf" srcId="{60E1BC5C-EAA8-4826-80F2-40E1EAF3E1B4}" destId="{00D97439-9A6B-4897-9520-05718B0A7C65}" srcOrd="0" destOrd="0" presId="urn:microsoft.com/office/officeart/2005/8/layout/hierarchy1"/>
    <dgm:cxn modelId="{78C0D1F1-87BA-4D76-8DCD-03AC12F44169}" type="presParOf" srcId="{00D97439-9A6B-4897-9520-05718B0A7C65}" destId="{D2AA38B0-D9A4-449D-B542-D96955A82B04}" srcOrd="0" destOrd="0" presId="urn:microsoft.com/office/officeart/2005/8/layout/hierarchy1"/>
    <dgm:cxn modelId="{FF09A7E7-BE4C-48ED-AB97-08B1E150BD4D}" type="presParOf" srcId="{D2AA38B0-D9A4-449D-B542-D96955A82B04}" destId="{4ABCA826-E1B1-4DF0-B38E-05003F892F32}" srcOrd="0" destOrd="0" presId="urn:microsoft.com/office/officeart/2005/8/layout/hierarchy1"/>
    <dgm:cxn modelId="{F8879F2C-E038-4AEF-8837-7F4E34F31878}" type="presParOf" srcId="{D2AA38B0-D9A4-449D-B542-D96955A82B04}" destId="{4BBF8DA3-7C08-4156-9320-69CC18A77247}" srcOrd="1" destOrd="0" presId="urn:microsoft.com/office/officeart/2005/8/layout/hierarchy1"/>
    <dgm:cxn modelId="{52C68A0D-CDC1-4E6C-B17E-7F0A8ADC5705}" type="presParOf" srcId="{00D97439-9A6B-4897-9520-05718B0A7C65}" destId="{E66B07C6-FBB7-4B67-BF15-5FCAE7B24A3B}" srcOrd="1" destOrd="0" presId="urn:microsoft.com/office/officeart/2005/8/layout/hierarchy1"/>
    <dgm:cxn modelId="{A1E3001D-AA43-49CE-A721-389F444C0622}" type="presParOf" srcId="{E66B07C6-FBB7-4B67-BF15-5FCAE7B24A3B}" destId="{EB68458B-A315-4A1F-9281-45200A0F5304}" srcOrd="0" destOrd="0" presId="urn:microsoft.com/office/officeart/2005/8/layout/hierarchy1"/>
    <dgm:cxn modelId="{8C3AF7D8-7B8C-4602-B561-B6861AB34CBD}" type="presParOf" srcId="{E66B07C6-FBB7-4B67-BF15-5FCAE7B24A3B}" destId="{1B3BEE11-2BFD-41C5-B4DC-3F44CE2FABC2}" srcOrd="1" destOrd="0" presId="urn:microsoft.com/office/officeart/2005/8/layout/hierarchy1"/>
    <dgm:cxn modelId="{A093DDB5-6530-4651-AB3E-B5E3F4441064}" type="presParOf" srcId="{1B3BEE11-2BFD-41C5-B4DC-3F44CE2FABC2}" destId="{5A14E627-BC31-47F8-AE35-EE10E9AE02D1}" srcOrd="0" destOrd="0" presId="urn:microsoft.com/office/officeart/2005/8/layout/hierarchy1"/>
    <dgm:cxn modelId="{95E00EC6-14DA-4F68-A5F3-CBA8CF173684}" type="presParOf" srcId="{5A14E627-BC31-47F8-AE35-EE10E9AE02D1}" destId="{A91D9B09-D5DA-462D-9E07-8D4CE813476A}" srcOrd="0" destOrd="0" presId="urn:microsoft.com/office/officeart/2005/8/layout/hierarchy1"/>
    <dgm:cxn modelId="{7AA5B469-ABC6-4AEF-872D-7C83B75CDB4D}" type="presParOf" srcId="{5A14E627-BC31-47F8-AE35-EE10E9AE02D1}" destId="{A95F88A1-0B43-40EB-A6B0-551D09EBF9A5}" srcOrd="1" destOrd="0" presId="urn:microsoft.com/office/officeart/2005/8/layout/hierarchy1"/>
    <dgm:cxn modelId="{27952E5C-FF66-42B7-B0F4-5DDA825FDD31}" type="presParOf" srcId="{1B3BEE11-2BFD-41C5-B4DC-3F44CE2FABC2}" destId="{7F8BEF49-2BCA-4D1F-8984-D12881E98978}" srcOrd="1" destOrd="0" presId="urn:microsoft.com/office/officeart/2005/8/layout/hierarchy1"/>
    <dgm:cxn modelId="{C56164D8-BB0F-44FF-A7DB-E0252E523C37}" type="presParOf" srcId="{7F8BEF49-2BCA-4D1F-8984-D12881E98978}" destId="{CA4EECA7-D197-4484-981D-3E2123989E63}" srcOrd="0" destOrd="0" presId="urn:microsoft.com/office/officeart/2005/8/layout/hierarchy1"/>
    <dgm:cxn modelId="{A7DEDE84-C5C1-4DD8-BD64-6DCF836E3C54}" type="presParOf" srcId="{7F8BEF49-2BCA-4D1F-8984-D12881E98978}" destId="{9367DCF0-61E1-46CE-A3DD-3659E8562DDC}" srcOrd="1" destOrd="0" presId="urn:microsoft.com/office/officeart/2005/8/layout/hierarchy1"/>
    <dgm:cxn modelId="{6271FD33-7E29-4D32-8355-FFAB02764492}" type="presParOf" srcId="{9367DCF0-61E1-46CE-A3DD-3659E8562DDC}" destId="{01D2BA9D-1F4E-4F77-B0F5-CF02508D0766}" srcOrd="0" destOrd="0" presId="urn:microsoft.com/office/officeart/2005/8/layout/hierarchy1"/>
    <dgm:cxn modelId="{40B7615F-BBE5-44A6-9A8B-4D9BF0809038}" type="presParOf" srcId="{01D2BA9D-1F4E-4F77-B0F5-CF02508D0766}" destId="{DBF4D556-36C4-4992-A957-85161ECEC708}" srcOrd="0" destOrd="0" presId="urn:microsoft.com/office/officeart/2005/8/layout/hierarchy1"/>
    <dgm:cxn modelId="{3BC96E26-EE74-4429-966D-2EDBBBC8C46C}" type="presParOf" srcId="{01D2BA9D-1F4E-4F77-B0F5-CF02508D0766}" destId="{7FBFD423-7FBC-4D2B-B533-DE6EDFA64EC8}" srcOrd="1" destOrd="0" presId="urn:microsoft.com/office/officeart/2005/8/layout/hierarchy1"/>
    <dgm:cxn modelId="{04702B29-0416-44CF-A592-0F597F3089F3}" type="presParOf" srcId="{9367DCF0-61E1-46CE-A3DD-3659E8562DDC}" destId="{DF86D979-A92B-4561-9690-1C4446069D86}" srcOrd="1" destOrd="0" presId="urn:microsoft.com/office/officeart/2005/8/layout/hierarchy1"/>
    <dgm:cxn modelId="{5EB656E6-BB6B-4216-8C59-CB82E145E0CB}" type="presParOf" srcId="{DF86D979-A92B-4561-9690-1C4446069D86}" destId="{19E20F34-27A1-4A22-A9CB-D9C90AA32D57}" srcOrd="0" destOrd="0" presId="urn:microsoft.com/office/officeart/2005/8/layout/hierarchy1"/>
    <dgm:cxn modelId="{39C61D66-D790-41C5-BF30-049D9C4516E0}" type="presParOf" srcId="{DF86D979-A92B-4561-9690-1C4446069D86}" destId="{C1A7284A-D70D-4D19-8A9D-C71B47C1A583}" srcOrd="1" destOrd="0" presId="urn:microsoft.com/office/officeart/2005/8/layout/hierarchy1"/>
    <dgm:cxn modelId="{F9C2F870-3F92-4C6C-869C-50B44A038F47}" type="presParOf" srcId="{C1A7284A-D70D-4D19-8A9D-C71B47C1A583}" destId="{4E106D27-BA62-4E8B-952A-09C86B3DCF7F}" srcOrd="0" destOrd="0" presId="urn:microsoft.com/office/officeart/2005/8/layout/hierarchy1"/>
    <dgm:cxn modelId="{A3C0B960-F51A-460F-868E-568E0BB574D9}" type="presParOf" srcId="{4E106D27-BA62-4E8B-952A-09C86B3DCF7F}" destId="{5F5E5545-ABFF-4629-B3A5-A3860D4DFAAB}" srcOrd="0" destOrd="0" presId="urn:microsoft.com/office/officeart/2005/8/layout/hierarchy1"/>
    <dgm:cxn modelId="{7AB324F0-3519-4737-B00E-FA6E12534826}" type="presParOf" srcId="{4E106D27-BA62-4E8B-952A-09C86B3DCF7F}" destId="{7295ECF1-8AF5-4B94-9179-FBD29B41320A}" srcOrd="1" destOrd="0" presId="urn:microsoft.com/office/officeart/2005/8/layout/hierarchy1"/>
    <dgm:cxn modelId="{8B28D511-FA19-4A01-910D-13AE19CC77B4}" type="presParOf" srcId="{C1A7284A-D70D-4D19-8A9D-C71B47C1A583}" destId="{5B418959-0A79-4AB0-9C62-A6B8CF8778D0}" srcOrd="1" destOrd="0" presId="urn:microsoft.com/office/officeart/2005/8/layout/hierarchy1"/>
    <dgm:cxn modelId="{A85BA5EB-6196-494A-8ACF-ECB61E7957CC}" type="presParOf" srcId="{5B418959-0A79-4AB0-9C62-A6B8CF8778D0}" destId="{82D7E616-D2DF-45DF-9468-38F2773695F1}" srcOrd="0" destOrd="0" presId="urn:microsoft.com/office/officeart/2005/8/layout/hierarchy1"/>
    <dgm:cxn modelId="{173FF47B-B81D-48D4-B177-A62706CCAA69}" type="presParOf" srcId="{5B418959-0A79-4AB0-9C62-A6B8CF8778D0}" destId="{191510DE-7EB2-4383-A5BB-459517C0BA47}" srcOrd="1" destOrd="0" presId="urn:microsoft.com/office/officeart/2005/8/layout/hierarchy1"/>
    <dgm:cxn modelId="{770888FC-3AEB-4821-AFC8-B6E9ABB44CEE}" type="presParOf" srcId="{191510DE-7EB2-4383-A5BB-459517C0BA47}" destId="{271AD65A-42D6-4A0A-8D6B-FDEFDA51AC42}" srcOrd="0" destOrd="0" presId="urn:microsoft.com/office/officeart/2005/8/layout/hierarchy1"/>
    <dgm:cxn modelId="{24F7D1BB-3687-4654-996B-18E472005179}" type="presParOf" srcId="{271AD65A-42D6-4A0A-8D6B-FDEFDA51AC42}" destId="{E30B09CF-6C90-4F93-BCF4-58481E0AC524}" srcOrd="0" destOrd="0" presId="urn:microsoft.com/office/officeart/2005/8/layout/hierarchy1"/>
    <dgm:cxn modelId="{FFB72018-B7A8-495D-8FA1-40527F203D35}" type="presParOf" srcId="{271AD65A-42D6-4A0A-8D6B-FDEFDA51AC42}" destId="{20F1FF70-D578-4D81-918B-E6099002B0D4}" srcOrd="1" destOrd="0" presId="urn:microsoft.com/office/officeart/2005/8/layout/hierarchy1"/>
    <dgm:cxn modelId="{166A53DC-42FE-4CC3-BC39-008FB4971F7F}" type="presParOf" srcId="{191510DE-7EB2-4383-A5BB-459517C0BA47}" destId="{73420708-D6E6-4B50-99D6-B65A97CD598C}" srcOrd="1" destOrd="0" presId="urn:microsoft.com/office/officeart/2005/8/layout/hierarchy1"/>
    <dgm:cxn modelId="{E253E391-B7E3-4BD2-9079-84D1E4E98226}" type="presParOf" srcId="{5B418959-0A79-4AB0-9C62-A6B8CF8778D0}" destId="{06927CFB-9A51-4E74-B7AD-1E53D8FB5937}" srcOrd="2" destOrd="0" presId="urn:microsoft.com/office/officeart/2005/8/layout/hierarchy1"/>
    <dgm:cxn modelId="{5C955875-76E1-4009-B9B2-3260C4688038}" type="presParOf" srcId="{5B418959-0A79-4AB0-9C62-A6B8CF8778D0}" destId="{31DAD17B-ACED-4613-9D3B-C92BF9331BC4}" srcOrd="3" destOrd="0" presId="urn:microsoft.com/office/officeart/2005/8/layout/hierarchy1"/>
    <dgm:cxn modelId="{7E2CA1B7-7527-45E6-8EF4-D375EA2BC8A4}" type="presParOf" srcId="{31DAD17B-ACED-4613-9D3B-C92BF9331BC4}" destId="{E5C68C53-D55C-4CCE-9BE3-0235918F175F}" srcOrd="0" destOrd="0" presId="urn:microsoft.com/office/officeart/2005/8/layout/hierarchy1"/>
    <dgm:cxn modelId="{C105C6FD-0A0E-4734-A992-C1C044FB55DF}" type="presParOf" srcId="{E5C68C53-D55C-4CCE-9BE3-0235918F175F}" destId="{C5D9C63A-6905-451A-B52E-C89FDBBC8CF3}" srcOrd="0" destOrd="0" presId="urn:microsoft.com/office/officeart/2005/8/layout/hierarchy1"/>
    <dgm:cxn modelId="{C28AA8E3-5F76-44A2-A3E4-F852F601FE4E}" type="presParOf" srcId="{E5C68C53-D55C-4CCE-9BE3-0235918F175F}" destId="{0AD42A9D-EA2D-4635-82F0-968512116ED6}" srcOrd="1" destOrd="0" presId="urn:microsoft.com/office/officeart/2005/8/layout/hierarchy1"/>
    <dgm:cxn modelId="{E7B7B863-56F0-4112-B8BE-CAA6A671CC0D}" type="presParOf" srcId="{31DAD17B-ACED-4613-9D3B-C92BF9331BC4}" destId="{9FA55F03-597E-46A4-A680-0D0759B44D37}" srcOrd="1" destOrd="0" presId="urn:microsoft.com/office/officeart/2005/8/layout/hierarchy1"/>
    <dgm:cxn modelId="{A6049A68-3002-4D85-89E6-5B3C5A313A24}" type="presParOf" srcId="{7F8BEF49-2BCA-4D1F-8984-D12881E98978}" destId="{BB9C9EEF-738E-4715-90FD-4513BC4E92BA}" srcOrd="2" destOrd="0" presId="urn:microsoft.com/office/officeart/2005/8/layout/hierarchy1"/>
    <dgm:cxn modelId="{62E17BB9-86E0-402A-984A-D3EC2EBF3600}" type="presParOf" srcId="{7F8BEF49-2BCA-4D1F-8984-D12881E98978}" destId="{83D01EC5-1CD2-4FAB-B114-37AFC6508164}" srcOrd="3" destOrd="0" presId="urn:microsoft.com/office/officeart/2005/8/layout/hierarchy1"/>
    <dgm:cxn modelId="{452324BC-1094-4840-9649-F37C5877FC37}" type="presParOf" srcId="{83D01EC5-1CD2-4FAB-B114-37AFC6508164}" destId="{2702A132-4D10-4752-87D6-F526EDD6AADE}" srcOrd="0" destOrd="0" presId="urn:microsoft.com/office/officeart/2005/8/layout/hierarchy1"/>
    <dgm:cxn modelId="{145EE408-E7A3-4E71-8D87-B7E7B36F075A}" type="presParOf" srcId="{2702A132-4D10-4752-87D6-F526EDD6AADE}" destId="{34AA87B9-0B0E-4888-B8EE-85F0C8F05163}" srcOrd="0" destOrd="0" presId="urn:microsoft.com/office/officeart/2005/8/layout/hierarchy1"/>
    <dgm:cxn modelId="{3A8FB8E0-24DE-481E-86CD-AE7580827718}" type="presParOf" srcId="{2702A132-4D10-4752-87D6-F526EDD6AADE}" destId="{A353CB35-7F77-435F-86F5-6C6D20BBD4D1}" srcOrd="1" destOrd="0" presId="urn:microsoft.com/office/officeart/2005/8/layout/hierarchy1"/>
    <dgm:cxn modelId="{DE6820BF-4B5B-4229-8618-EC1124B142E8}" type="presParOf" srcId="{83D01EC5-1CD2-4FAB-B114-37AFC6508164}" destId="{0337EB86-86D8-4DF2-8350-819AAF607536}" srcOrd="1" destOrd="0" presId="urn:microsoft.com/office/officeart/2005/8/layout/hierarchy1"/>
    <dgm:cxn modelId="{85717121-CE7C-4225-A8D4-90FA8DD5E8A2}" type="presParOf" srcId="{0337EB86-86D8-4DF2-8350-819AAF607536}" destId="{347AAD98-EC94-45A7-8CF3-4236D21919DE}" srcOrd="0" destOrd="0" presId="urn:microsoft.com/office/officeart/2005/8/layout/hierarchy1"/>
    <dgm:cxn modelId="{C2DEE2A7-9FBA-45F2-BC5A-BBE5580CA951}" type="presParOf" srcId="{0337EB86-86D8-4DF2-8350-819AAF607536}" destId="{F6B7C1A7-DC29-4CAC-B475-B8BB528CA489}" srcOrd="1" destOrd="0" presId="urn:microsoft.com/office/officeart/2005/8/layout/hierarchy1"/>
    <dgm:cxn modelId="{B877D610-3155-43B8-B9CF-6C97D6DD014E}" type="presParOf" srcId="{F6B7C1A7-DC29-4CAC-B475-B8BB528CA489}" destId="{3B344A89-D8AF-4275-8C78-DF0E2979EEDD}" srcOrd="0" destOrd="0" presId="urn:microsoft.com/office/officeart/2005/8/layout/hierarchy1"/>
    <dgm:cxn modelId="{2FBE2706-8D1B-4564-9D45-1A70F9E82A91}" type="presParOf" srcId="{3B344A89-D8AF-4275-8C78-DF0E2979EEDD}" destId="{5CA78FE4-A928-4ADF-AA6F-19AAE9E23A4A}" srcOrd="0" destOrd="0" presId="urn:microsoft.com/office/officeart/2005/8/layout/hierarchy1"/>
    <dgm:cxn modelId="{F1862A1F-C316-4241-B766-02C526B04627}" type="presParOf" srcId="{3B344A89-D8AF-4275-8C78-DF0E2979EEDD}" destId="{15A73C40-50FF-4275-8690-EC9A4C334D42}" srcOrd="1" destOrd="0" presId="urn:microsoft.com/office/officeart/2005/8/layout/hierarchy1"/>
    <dgm:cxn modelId="{CD0FFCFF-9D8F-4562-9DA8-EC576F45E8E6}" type="presParOf" srcId="{F6B7C1A7-DC29-4CAC-B475-B8BB528CA489}" destId="{29D60E3F-0E6C-4462-A8A6-A6B171E4D82D}" srcOrd="1" destOrd="0" presId="urn:microsoft.com/office/officeart/2005/8/layout/hierarchy1"/>
    <dgm:cxn modelId="{67A694B1-BCFB-444A-BCD7-051C71237830}" type="presParOf" srcId="{29D60E3F-0E6C-4462-A8A6-A6B171E4D82D}" destId="{76A5B10F-B779-4ED3-88A3-68585EBC73F1}" srcOrd="0" destOrd="0" presId="urn:microsoft.com/office/officeart/2005/8/layout/hierarchy1"/>
    <dgm:cxn modelId="{10CCBCC8-868B-4FD1-9CEA-14B749080400}" type="presParOf" srcId="{29D60E3F-0E6C-4462-A8A6-A6B171E4D82D}" destId="{F8A07E8C-07A5-48E6-9CB9-B9CA49EAB277}" srcOrd="1" destOrd="0" presId="urn:microsoft.com/office/officeart/2005/8/layout/hierarchy1"/>
    <dgm:cxn modelId="{798E5070-3186-4310-BD88-24BB789DAB4C}" type="presParOf" srcId="{F8A07E8C-07A5-48E6-9CB9-B9CA49EAB277}" destId="{EEB44622-F541-4782-8247-BE7FF2C2B590}" srcOrd="0" destOrd="0" presId="urn:microsoft.com/office/officeart/2005/8/layout/hierarchy1"/>
    <dgm:cxn modelId="{D1A977B4-7E80-4583-B441-CB81EDAD8F45}" type="presParOf" srcId="{EEB44622-F541-4782-8247-BE7FF2C2B590}" destId="{24E6236B-9D7E-4031-8AD7-2F429E081484}" srcOrd="0" destOrd="0" presId="urn:microsoft.com/office/officeart/2005/8/layout/hierarchy1"/>
    <dgm:cxn modelId="{5A506DF8-2C62-4CC3-A589-109B5F8C2458}" type="presParOf" srcId="{EEB44622-F541-4782-8247-BE7FF2C2B590}" destId="{37857609-ABE7-4D68-B8D4-57735826CFA6}" srcOrd="1" destOrd="0" presId="urn:microsoft.com/office/officeart/2005/8/layout/hierarchy1"/>
    <dgm:cxn modelId="{7648F7E5-C3A7-4FC7-8572-69C65D5EE73A}" type="presParOf" srcId="{F8A07E8C-07A5-48E6-9CB9-B9CA49EAB277}" destId="{15154B30-1514-4189-B283-D7D4FFC1AB6B}" srcOrd="1" destOrd="0" presId="urn:microsoft.com/office/officeart/2005/8/layout/hierarchy1"/>
    <dgm:cxn modelId="{9716AED2-1F33-4BF1-80B2-E4F291F7A310}" type="presParOf" srcId="{29D60E3F-0E6C-4462-A8A6-A6B171E4D82D}" destId="{66B847AC-9741-4333-A262-D2F61AD3A110}" srcOrd="2" destOrd="0" presId="urn:microsoft.com/office/officeart/2005/8/layout/hierarchy1"/>
    <dgm:cxn modelId="{9762FFA4-085E-4D76-A7DC-056AB9B75AD0}" type="presParOf" srcId="{29D60E3F-0E6C-4462-A8A6-A6B171E4D82D}" destId="{789FED7A-0074-468C-8E92-96952173B0D9}" srcOrd="3" destOrd="0" presId="urn:microsoft.com/office/officeart/2005/8/layout/hierarchy1"/>
    <dgm:cxn modelId="{27B41860-9245-4BE7-9653-CB0DABFA9A1C}" type="presParOf" srcId="{789FED7A-0074-468C-8E92-96952173B0D9}" destId="{34734015-A514-46AE-9304-53D9F0D711FA}" srcOrd="0" destOrd="0" presId="urn:microsoft.com/office/officeart/2005/8/layout/hierarchy1"/>
    <dgm:cxn modelId="{6B863798-681C-4585-99E2-C989A5E5E9DB}" type="presParOf" srcId="{34734015-A514-46AE-9304-53D9F0D711FA}" destId="{1C743721-68BB-4365-801F-85B9ED17B4EE}" srcOrd="0" destOrd="0" presId="urn:microsoft.com/office/officeart/2005/8/layout/hierarchy1"/>
    <dgm:cxn modelId="{5F641C7B-5FA9-41B6-A713-7DACFC62D214}" type="presParOf" srcId="{34734015-A514-46AE-9304-53D9F0D711FA}" destId="{53DABA07-E642-40EF-A05D-189815828480}" srcOrd="1" destOrd="0" presId="urn:microsoft.com/office/officeart/2005/8/layout/hierarchy1"/>
    <dgm:cxn modelId="{681DA817-2826-4D46-B1C6-EF89AB683F61}" type="presParOf" srcId="{789FED7A-0074-468C-8E92-96952173B0D9}" destId="{B9E00EB5-8546-43F1-A7ED-4879206B6129}" srcOrd="1" destOrd="0" presId="urn:microsoft.com/office/officeart/2005/8/layout/hierarchy1"/>
    <dgm:cxn modelId="{6623A974-7B64-4E5A-AACC-578A5BCCE516}" type="presParOf" srcId="{E66B07C6-FBB7-4B67-BF15-5FCAE7B24A3B}" destId="{E01B7FF7-1713-4ADD-8A82-25DC81940CA3}" srcOrd="2" destOrd="0" presId="urn:microsoft.com/office/officeart/2005/8/layout/hierarchy1"/>
    <dgm:cxn modelId="{C8214DF1-35DC-43EC-884F-0A17F15AD614}" type="presParOf" srcId="{E66B07C6-FBB7-4B67-BF15-5FCAE7B24A3B}" destId="{7BE81EB7-B3C9-4E8A-B8F8-A46803E480F9}" srcOrd="3" destOrd="0" presId="urn:microsoft.com/office/officeart/2005/8/layout/hierarchy1"/>
    <dgm:cxn modelId="{D6398324-0904-41E4-A6AD-B208A3E93225}" type="presParOf" srcId="{7BE81EB7-B3C9-4E8A-B8F8-A46803E480F9}" destId="{399B77CE-92D6-455F-B766-4DD66FDDD868}" srcOrd="0" destOrd="0" presId="urn:microsoft.com/office/officeart/2005/8/layout/hierarchy1"/>
    <dgm:cxn modelId="{D2B8E76E-AF27-4E0C-85B8-6ED01F8D1C36}" type="presParOf" srcId="{399B77CE-92D6-455F-B766-4DD66FDDD868}" destId="{BE352C39-1902-4D9D-91AA-D9F8BE935F8A}" srcOrd="0" destOrd="0" presId="urn:microsoft.com/office/officeart/2005/8/layout/hierarchy1"/>
    <dgm:cxn modelId="{29E460B3-C157-41FE-B5FE-BE3FDC0A87A3}" type="presParOf" srcId="{399B77CE-92D6-455F-B766-4DD66FDDD868}" destId="{4F28284B-B0E1-4401-92D1-EC1E7351F5D5}" srcOrd="1" destOrd="0" presId="urn:microsoft.com/office/officeart/2005/8/layout/hierarchy1"/>
    <dgm:cxn modelId="{357031DD-3E0F-4ABA-8F33-5E1A67510E4B}" type="presParOf" srcId="{7BE81EB7-B3C9-4E8A-B8F8-A46803E480F9}" destId="{A079563C-6449-43FF-8C2F-5412E433C563}" srcOrd="1" destOrd="0" presId="urn:microsoft.com/office/officeart/2005/8/layout/hierarchy1"/>
    <dgm:cxn modelId="{E0E52F13-F00B-4CAB-A929-B2E60F1EC8D6}" type="presParOf" srcId="{A079563C-6449-43FF-8C2F-5412E433C563}" destId="{40577CCE-609D-4661-A647-00ECFCAF9B57}" srcOrd="0" destOrd="0" presId="urn:microsoft.com/office/officeart/2005/8/layout/hierarchy1"/>
    <dgm:cxn modelId="{D3EF9B72-592F-4404-B915-E11D1FC770F0}" type="presParOf" srcId="{A079563C-6449-43FF-8C2F-5412E433C563}" destId="{AB53B8E8-8B2F-4C6D-AB7C-132615484AC4}" srcOrd="1" destOrd="0" presId="urn:microsoft.com/office/officeart/2005/8/layout/hierarchy1"/>
    <dgm:cxn modelId="{DCE59369-EFB0-4EAA-8793-62D25FE94B3C}" type="presParOf" srcId="{AB53B8E8-8B2F-4C6D-AB7C-132615484AC4}" destId="{A49C7E92-E47A-4591-AF6C-6194DBFB279E}" srcOrd="0" destOrd="0" presId="urn:microsoft.com/office/officeart/2005/8/layout/hierarchy1"/>
    <dgm:cxn modelId="{9956EFA6-2DB0-4FE4-AE7B-4F41AC8A8FAA}" type="presParOf" srcId="{A49C7E92-E47A-4591-AF6C-6194DBFB279E}" destId="{CE253A9B-1D3F-4CFF-8AA5-2168B61BD8AC}" srcOrd="0" destOrd="0" presId="urn:microsoft.com/office/officeart/2005/8/layout/hierarchy1"/>
    <dgm:cxn modelId="{F0FC5BEA-E1E4-4C77-AAEB-9D963AD04BF2}" type="presParOf" srcId="{A49C7E92-E47A-4591-AF6C-6194DBFB279E}" destId="{D7982832-9DC7-4387-AAEC-C298B2746D39}" srcOrd="1" destOrd="0" presId="urn:microsoft.com/office/officeart/2005/8/layout/hierarchy1"/>
    <dgm:cxn modelId="{64B65B64-2F5D-413C-9161-2F5EC4AE2581}" type="presParOf" srcId="{AB53B8E8-8B2F-4C6D-AB7C-132615484AC4}" destId="{F8FFD70D-D50F-414C-92E7-AF64AD4BC1C9}" srcOrd="1" destOrd="0" presId="urn:microsoft.com/office/officeart/2005/8/layout/hierarchy1"/>
    <dgm:cxn modelId="{7E40485D-3F51-47DB-8DAA-478643ACEFC1}" type="presParOf" srcId="{A079563C-6449-43FF-8C2F-5412E433C563}" destId="{D2708A3D-D41A-47E9-8E0C-CC5A356589AC}" srcOrd="2" destOrd="0" presId="urn:microsoft.com/office/officeart/2005/8/layout/hierarchy1"/>
    <dgm:cxn modelId="{BA68CEED-98F3-4F10-9B01-86F2B6F82CC2}" type="presParOf" srcId="{A079563C-6449-43FF-8C2F-5412E433C563}" destId="{60C5516D-0667-4E55-8220-3BF99E4CBF1A}" srcOrd="3" destOrd="0" presId="urn:microsoft.com/office/officeart/2005/8/layout/hierarchy1"/>
    <dgm:cxn modelId="{08F1A8D4-4C5B-4C62-94F4-134B124C9282}" type="presParOf" srcId="{60C5516D-0667-4E55-8220-3BF99E4CBF1A}" destId="{22E9B13B-E4EE-4F02-9678-54B8F6599C8C}" srcOrd="0" destOrd="0" presId="urn:microsoft.com/office/officeart/2005/8/layout/hierarchy1"/>
    <dgm:cxn modelId="{B594F2B1-D7CB-4B8F-95A9-3C5A46A9EA60}" type="presParOf" srcId="{22E9B13B-E4EE-4F02-9678-54B8F6599C8C}" destId="{4EDACB8B-D680-48FB-84C8-E669134BEA32}" srcOrd="0" destOrd="0" presId="urn:microsoft.com/office/officeart/2005/8/layout/hierarchy1"/>
    <dgm:cxn modelId="{8FD2FDA4-698B-4ECA-AD8C-989118670A77}" type="presParOf" srcId="{22E9B13B-E4EE-4F02-9678-54B8F6599C8C}" destId="{FB4DF4AD-600F-41A1-A677-F2FA25526BBD}" srcOrd="1" destOrd="0" presId="urn:microsoft.com/office/officeart/2005/8/layout/hierarchy1"/>
    <dgm:cxn modelId="{3BED236D-03BF-4022-9B65-B21F312289B1}" type="presParOf" srcId="{60C5516D-0667-4E55-8220-3BF99E4CBF1A}" destId="{2F5343CC-99C6-41A0-A6C1-1B5C9384AD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50A02-FC53-49A4-A728-2758FAABE9BF}"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0EBB8CFE-FBA6-4417-9B85-9F89BE501B7B}">
      <dgm:prSet phldrT="[Text]" phldr="0"/>
      <dgm:spPr/>
      <dgm:t>
        <a:bodyPr/>
        <a:lstStyle/>
        <a:p>
          <a:r>
            <a:rPr lang="en-US" dirty="0">
              <a:latin typeface="Arial Black" panose="020B0A04020102020204"/>
            </a:rPr>
            <a:t>Manipulation</a:t>
          </a:r>
          <a:endParaRPr lang="en-US" dirty="0"/>
        </a:p>
      </dgm:t>
    </dgm:pt>
    <dgm:pt modelId="{4573E0E0-670A-44F9-9B62-BC753FCD1C09}" type="parTrans" cxnId="{F83F93AB-466E-4A69-953F-2E7972D9EC30}">
      <dgm:prSet/>
      <dgm:spPr/>
      <dgm:t>
        <a:bodyPr/>
        <a:lstStyle/>
        <a:p>
          <a:endParaRPr lang="en-US"/>
        </a:p>
      </dgm:t>
    </dgm:pt>
    <dgm:pt modelId="{73B569A5-1704-40B4-BB80-6F8C54BF7175}" type="sibTrans" cxnId="{F83F93AB-466E-4A69-953F-2E7972D9EC30}">
      <dgm:prSet/>
      <dgm:spPr/>
      <dgm:t>
        <a:bodyPr/>
        <a:lstStyle/>
        <a:p>
          <a:endParaRPr lang="en-US"/>
        </a:p>
      </dgm:t>
    </dgm:pt>
    <dgm:pt modelId="{0DEFB527-F139-412A-9190-0ABF50F2DF06}">
      <dgm:prSet phldrT="[Text]" phldr="0"/>
      <dgm:spPr/>
      <dgm:t>
        <a:bodyPr/>
        <a:lstStyle/>
        <a:p>
          <a:pPr rtl="0"/>
          <a:r>
            <a:rPr lang="en-US" dirty="0">
              <a:latin typeface="Arial Black" panose="020B0A04020102020204"/>
            </a:rPr>
            <a:t>Manipulates Package</a:t>
          </a:r>
          <a:endParaRPr lang="en-US" dirty="0"/>
        </a:p>
      </dgm:t>
    </dgm:pt>
    <dgm:pt modelId="{EB2A3CD5-BDBF-466D-BC36-0054D53D3BBF}" type="parTrans" cxnId="{0FF912CD-6257-406E-A7E1-EB26DE808C67}">
      <dgm:prSet/>
      <dgm:spPr/>
      <dgm:t>
        <a:bodyPr/>
        <a:lstStyle/>
        <a:p>
          <a:endParaRPr lang="en-US"/>
        </a:p>
      </dgm:t>
    </dgm:pt>
    <dgm:pt modelId="{CF04F4A0-61BD-41D0-938E-C5A6E3F42371}" type="sibTrans" cxnId="{0FF912CD-6257-406E-A7E1-EB26DE808C67}">
      <dgm:prSet/>
      <dgm:spPr/>
      <dgm:t>
        <a:bodyPr/>
        <a:lstStyle/>
        <a:p>
          <a:endParaRPr lang="en-US"/>
        </a:p>
      </dgm:t>
    </dgm:pt>
    <dgm:pt modelId="{5D5FA3D8-EC82-4C23-A8D6-FD40219880D0}">
      <dgm:prSet phldrT="[Text]" phldr="0"/>
      <dgm:spPr/>
      <dgm:t>
        <a:bodyPr/>
        <a:lstStyle/>
        <a:p>
          <a:pPr rtl="0"/>
          <a:r>
            <a:rPr lang="en-US" dirty="0">
              <a:latin typeface="Arial Black" panose="020B0A04020102020204"/>
            </a:rPr>
            <a:t>Moves Package onto Robot</a:t>
          </a:r>
          <a:endParaRPr lang="en-US" dirty="0"/>
        </a:p>
      </dgm:t>
    </dgm:pt>
    <dgm:pt modelId="{F4B6AF9F-F8CC-49DD-B15C-538EA97D6932}" type="parTrans" cxnId="{776FF939-B70A-43A2-9112-F12E036DA332}">
      <dgm:prSet/>
      <dgm:spPr/>
      <dgm:t>
        <a:bodyPr/>
        <a:lstStyle/>
        <a:p>
          <a:endParaRPr lang="en-US"/>
        </a:p>
      </dgm:t>
    </dgm:pt>
    <dgm:pt modelId="{EF7826E8-E159-4F2E-944B-01052733FF6B}" type="sibTrans" cxnId="{776FF939-B70A-43A2-9112-F12E036DA332}">
      <dgm:prSet/>
      <dgm:spPr/>
      <dgm:t>
        <a:bodyPr/>
        <a:lstStyle/>
        <a:p>
          <a:endParaRPr lang="en-US"/>
        </a:p>
      </dgm:t>
    </dgm:pt>
    <dgm:pt modelId="{25F2FE55-9EFB-4698-BFA0-42A094B25B22}">
      <dgm:prSet phldrT="[Text]" phldr="0"/>
      <dgm:spPr/>
      <dgm:t>
        <a:bodyPr/>
        <a:lstStyle/>
        <a:p>
          <a:pPr rtl="0"/>
          <a:r>
            <a:rPr lang="en-US" dirty="0">
              <a:latin typeface="Arial Black" panose="020B0A04020102020204"/>
            </a:rPr>
            <a:t>Removes Package from Robot</a:t>
          </a:r>
          <a:endParaRPr lang="en-US" dirty="0"/>
        </a:p>
      </dgm:t>
    </dgm:pt>
    <dgm:pt modelId="{295ED360-D166-4317-85D8-B24AB479D0E2}" type="parTrans" cxnId="{72E8DE6F-5413-466C-989D-D276AE2D39AA}">
      <dgm:prSet/>
      <dgm:spPr/>
      <dgm:t>
        <a:bodyPr/>
        <a:lstStyle/>
        <a:p>
          <a:endParaRPr lang="en-US"/>
        </a:p>
      </dgm:t>
    </dgm:pt>
    <dgm:pt modelId="{A8CB540B-F8D7-467E-817A-7A3F7E126871}" type="sibTrans" cxnId="{72E8DE6F-5413-466C-989D-D276AE2D39AA}">
      <dgm:prSet/>
      <dgm:spPr/>
      <dgm:t>
        <a:bodyPr/>
        <a:lstStyle/>
        <a:p>
          <a:endParaRPr lang="en-US"/>
        </a:p>
      </dgm:t>
    </dgm:pt>
    <dgm:pt modelId="{9F53E5DD-ACA8-42B3-9849-3357506249CA}">
      <dgm:prSet phldrT="[Text]" phldr="0"/>
      <dgm:spPr/>
      <dgm:t>
        <a:bodyPr/>
        <a:lstStyle/>
        <a:p>
          <a:pPr rtl="0"/>
          <a:r>
            <a:rPr lang="en-US" dirty="0">
              <a:latin typeface="Arial Black" panose="020B0A04020102020204"/>
            </a:rPr>
            <a:t>Holds Package</a:t>
          </a:r>
          <a:endParaRPr lang="en-US" dirty="0"/>
        </a:p>
      </dgm:t>
    </dgm:pt>
    <dgm:pt modelId="{10A27945-C12B-4B83-BA66-4510DABA80A6}" type="parTrans" cxnId="{1D7F525E-594A-4A83-B767-B5E90D7CAB69}">
      <dgm:prSet/>
      <dgm:spPr/>
      <dgm:t>
        <a:bodyPr/>
        <a:lstStyle/>
        <a:p>
          <a:endParaRPr lang="en-US"/>
        </a:p>
      </dgm:t>
    </dgm:pt>
    <dgm:pt modelId="{07F03D5F-ECE9-45DF-9CAB-B37CDCE2A6FB}" type="sibTrans" cxnId="{1D7F525E-594A-4A83-B767-B5E90D7CAB69}">
      <dgm:prSet/>
      <dgm:spPr/>
      <dgm:t>
        <a:bodyPr/>
        <a:lstStyle/>
        <a:p>
          <a:endParaRPr lang="en-US"/>
        </a:p>
      </dgm:t>
    </dgm:pt>
    <dgm:pt modelId="{A7C91690-8D31-46D4-BE43-C219E1726E3C}">
      <dgm:prSet phldrT="[Text]" phldr="0"/>
      <dgm:spPr/>
      <dgm:t>
        <a:bodyPr/>
        <a:lstStyle/>
        <a:p>
          <a:pPr rtl="0"/>
          <a:r>
            <a:rPr lang="en-US" dirty="0">
              <a:latin typeface="Arial Black" panose="020B0A04020102020204"/>
            </a:rPr>
            <a:t>Keeps Package Secure</a:t>
          </a:r>
          <a:endParaRPr lang="en-US" dirty="0"/>
        </a:p>
      </dgm:t>
    </dgm:pt>
    <dgm:pt modelId="{545334CE-AAD0-46E3-8FB7-AAF311AA66D2}" type="parTrans" cxnId="{CDB2DD60-EE46-491C-B387-29C8A2C1CDF5}">
      <dgm:prSet/>
      <dgm:spPr/>
      <dgm:t>
        <a:bodyPr/>
        <a:lstStyle/>
        <a:p>
          <a:endParaRPr lang="en-US"/>
        </a:p>
      </dgm:t>
    </dgm:pt>
    <dgm:pt modelId="{D18BBCB2-B92F-42B8-90F5-E4017C712E7E}" type="sibTrans" cxnId="{CDB2DD60-EE46-491C-B387-29C8A2C1CDF5}">
      <dgm:prSet/>
      <dgm:spPr/>
      <dgm:t>
        <a:bodyPr/>
        <a:lstStyle/>
        <a:p>
          <a:endParaRPr lang="en-US"/>
        </a:p>
      </dgm:t>
    </dgm:pt>
    <dgm:pt modelId="{2519FE89-EF86-4F43-8BD7-F82C3E4455F4}">
      <dgm:prSet phldr="0"/>
      <dgm:spPr/>
      <dgm:t>
        <a:bodyPr/>
        <a:lstStyle/>
        <a:p>
          <a:pPr rtl="0"/>
          <a:r>
            <a:rPr lang="en-US" dirty="0">
              <a:latin typeface="Arial Black" panose="020B0A04020102020204"/>
            </a:rPr>
            <a:t>Prevent Package Translation</a:t>
          </a:r>
        </a:p>
      </dgm:t>
    </dgm:pt>
    <dgm:pt modelId="{D78B4289-0E65-4F8E-852B-ED4813D65FAC}" type="parTrans" cxnId="{B2A658B1-DBA9-433D-9393-76C784236DBE}">
      <dgm:prSet/>
      <dgm:spPr/>
    </dgm:pt>
    <dgm:pt modelId="{9F675DD8-E28E-4121-BC9B-652B23AEA258}" type="sibTrans" cxnId="{B2A658B1-DBA9-433D-9393-76C784236DBE}">
      <dgm:prSet/>
      <dgm:spPr/>
    </dgm:pt>
    <dgm:pt modelId="{D7CDD2F8-EC8C-443F-92A8-50148AA28787}">
      <dgm:prSet phldr="0"/>
      <dgm:spPr/>
      <dgm:t>
        <a:bodyPr/>
        <a:lstStyle/>
        <a:p>
          <a:pPr rtl="0"/>
          <a:r>
            <a:rPr lang="en-US" dirty="0">
              <a:latin typeface="Arial Black" panose="020B0A04020102020204"/>
            </a:rPr>
            <a:t>Prevent Package Tipping</a:t>
          </a:r>
        </a:p>
      </dgm:t>
    </dgm:pt>
    <dgm:pt modelId="{9FF9B7F0-9ABF-45BF-AD5C-F89459BBC3E3}" type="parTrans" cxnId="{8B83B892-F0A6-43FB-9C53-8AC9C53542DA}">
      <dgm:prSet/>
      <dgm:spPr/>
    </dgm:pt>
    <dgm:pt modelId="{0CB31CC4-7C1E-4159-94D4-9F530730EEE0}" type="sibTrans" cxnId="{8B83B892-F0A6-43FB-9C53-8AC9C53542DA}">
      <dgm:prSet/>
      <dgm:spPr/>
    </dgm:pt>
    <dgm:pt modelId="{EB0D2D39-13D5-4333-86D7-251794D7F5B7}">
      <dgm:prSet phldr="0"/>
      <dgm:spPr/>
      <dgm:t>
        <a:bodyPr/>
        <a:lstStyle/>
        <a:p>
          <a:pPr rtl="0"/>
          <a:r>
            <a:rPr lang="en-US" dirty="0">
              <a:latin typeface="Arial Black" panose="020B0A04020102020204"/>
            </a:rPr>
            <a:t>Support Package Weight</a:t>
          </a:r>
        </a:p>
      </dgm:t>
    </dgm:pt>
    <dgm:pt modelId="{389F2129-7FB8-4591-9063-38E587496113}" type="parTrans" cxnId="{F09559FA-11F3-45EB-9E37-C91B929F0987}">
      <dgm:prSet/>
      <dgm:spPr/>
    </dgm:pt>
    <dgm:pt modelId="{A49ACAFB-332D-4575-B1FD-1736E5DE5396}" type="sibTrans" cxnId="{F09559FA-11F3-45EB-9E37-C91B929F0987}">
      <dgm:prSet/>
      <dgm:spPr/>
    </dgm:pt>
    <dgm:pt modelId="{97B9A332-E2D2-4F06-BEC3-6E24987A1CD4}" type="pres">
      <dgm:prSet presAssocID="{8DA50A02-FC53-49A4-A728-2758FAABE9BF}" presName="hierChild1" presStyleCnt="0">
        <dgm:presLayoutVars>
          <dgm:chPref val="1"/>
          <dgm:dir/>
          <dgm:animOne val="branch"/>
          <dgm:animLvl val="lvl"/>
          <dgm:resizeHandles/>
        </dgm:presLayoutVars>
      </dgm:prSet>
      <dgm:spPr/>
      <dgm:t>
        <a:bodyPr/>
        <a:lstStyle/>
        <a:p>
          <a:endParaRPr lang="en-US"/>
        </a:p>
      </dgm:t>
    </dgm:pt>
    <dgm:pt modelId="{7D361C28-83DC-4D40-AE33-8F598057B237}" type="pres">
      <dgm:prSet presAssocID="{0EBB8CFE-FBA6-4417-9B85-9F89BE501B7B}" presName="hierRoot1" presStyleCnt="0"/>
      <dgm:spPr/>
    </dgm:pt>
    <dgm:pt modelId="{3FBE8525-823E-464C-B12A-F76F4F992ACA}" type="pres">
      <dgm:prSet presAssocID="{0EBB8CFE-FBA6-4417-9B85-9F89BE501B7B}" presName="composite" presStyleCnt="0"/>
      <dgm:spPr/>
    </dgm:pt>
    <dgm:pt modelId="{B0C8903C-4E9A-4A37-8B21-FF8D12142CDA}" type="pres">
      <dgm:prSet presAssocID="{0EBB8CFE-FBA6-4417-9B85-9F89BE501B7B}" presName="background" presStyleLbl="node0" presStyleIdx="0" presStyleCnt="1"/>
      <dgm:spPr/>
    </dgm:pt>
    <dgm:pt modelId="{5EB58BD6-E32E-491A-8BD3-31F58D2040BA}" type="pres">
      <dgm:prSet presAssocID="{0EBB8CFE-FBA6-4417-9B85-9F89BE501B7B}" presName="text" presStyleLbl="fgAcc0" presStyleIdx="0" presStyleCnt="1">
        <dgm:presLayoutVars>
          <dgm:chPref val="3"/>
        </dgm:presLayoutVars>
      </dgm:prSet>
      <dgm:spPr/>
      <dgm:t>
        <a:bodyPr/>
        <a:lstStyle/>
        <a:p>
          <a:endParaRPr lang="en-US"/>
        </a:p>
      </dgm:t>
    </dgm:pt>
    <dgm:pt modelId="{132489A7-6489-41AF-A816-06ECFE0EFE4A}" type="pres">
      <dgm:prSet presAssocID="{0EBB8CFE-FBA6-4417-9B85-9F89BE501B7B}" presName="hierChild2" presStyleCnt="0"/>
      <dgm:spPr/>
    </dgm:pt>
    <dgm:pt modelId="{41E0E2EF-5F88-4B8A-813C-2C5BB3DD049D}" type="pres">
      <dgm:prSet presAssocID="{EB2A3CD5-BDBF-466D-BC36-0054D53D3BBF}" presName="Name10" presStyleLbl="parChTrans1D2" presStyleIdx="0" presStyleCnt="2"/>
      <dgm:spPr/>
      <dgm:t>
        <a:bodyPr/>
        <a:lstStyle/>
        <a:p>
          <a:endParaRPr lang="en-US"/>
        </a:p>
      </dgm:t>
    </dgm:pt>
    <dgm:pt modelId="{C15D2C45-7112-4A63-99A1-C23948717991}" type="pres">
      <dgm:prSet presAssocID="{0DEFB527-F139-412A-9190-0ABF50F2DF06}" presName="hierRoot2" presStyleCnt="0"/>
      <dgm:spPr/>
    </dgm:pt>
    <dgm:pt modelId="{8724CE2B-4537-4AFB-9CD7-C013A290E3DC}" type="pres">
      <dgm:prSet presAssocID="{0DEFB527-F139-412A-9190-0ABF50F2DF06}" presName="composite2" presStyleCnt="0"/>
      <dgm:spPr/>
    </dgm:pt>
    <dgm:pt modelId="{FFAC69C3-B83A-46C9-9801-B09B0A77C570}" type="pres">
      <dgm:prSet presAssocID="{0DEFB527-F139-412A-9190-0ABF50F2DF06}" presName="background2" presStyleLbl="node2" presStyleIdx="0" presStyleCnt="2"/>
      <dgm:spPr/>
    </dgm:pt>
    <dgm:pt modelId="{D67B95AB-41D6-435C-9E29-B8E305257CBF}" type="pres">
      <dgm:prSet presAssocID="{0DEFB527-F139-412A-9190-0ABF50F2DF06}" presName="text2" presStyleLbl="fgAcc2" presStyleIdx="0" presStyleCnt="2">
        <dgm:presLayoutVars>
          <dgm:chPref val="3"/>
        </dgm:presLayoutVars>
      </dgm:prSet>
      <dgm:spPr/>
      <dgm:t>
        <a:bodyPr/>
        <a:lstStyle/>
        <a:p>
          <a:endParaRPr lang="en-US"/>
        </a:p>
      </dgm:t>
    </dgm:pt>
    <dgm:pt modelId="{0CE1B89E-875F-4B99-8A25-8D8CAFD64430}" type="pres">
      <dgm:prSet presAssocID="{0DEFB527-F139-412A-9190-0ABF50F2DF06}" presName="hierChild3" presStyleCnt="0"/>
      <dgm:spPr/>
    </dgm:pt>
    <dgm:pt modelId="{3E7FC455-72D9-4341-9688-15DECEF133B8}" type="pres">
      <dgm:prSet presAssocID="{F4B6AF9F-F8CC-49DD-B15C-538EA97D6932}" presName="Name17" presStyleLbl="parChTrans1D3" presStyleIdx="0" presStyleCnt="4"/>
      <dgm:spPr/>
      <dgm:t>
        <a:bodyPr/>
        <a:lstStyle/>
        <a:p>
          <a:endParaRPr lang="en-US"/>
        </a:p>
      </dgm:t>
    </dgm:pt>
    <dgm:pt modelId="{DCFE5C32-F775-4495-B01A-FFA9C6F64198}" type="pres">
      <dgm:prSet presAssocID="{5D5FA3D8-EC82-4C23-A8D6-FD40219880D0}" presName="hierRoot3" presStyleCnt="0"/>
      <dgm:spPr/>
    </dgm:pt>
    <dgm:pt modelId="{DB918220-A73B-4667-A5AA-9AFB0596AAEF}" type="pres">
      <dgm:prSet presAssocID="{5D5FA3D8-EC82-4C23-A8D6-FD40219880D0}" presName="composite3" presStyleCnt="0"/>
      <dgm:spPr/>
    </dgm:pt>
    <dgm:pt modelId="{FFF8B314-73A2-480E-9799-C0647971EAEB}" type="pres">
      <dgm:prSet presAssocID="{5D5FA3D8-EC82-4C23-A8D6-FD40219880D0}" presName="background3" presStyleLbl="node3" presStyleIdx="0" presStyleCnt="4"/>
      <dgm:spPr/>
    </dgm:pt>
    <dgm:pt modelId="{252D5847-4FA1-4D62-82D1-A773EDC2EF11}" type="pres">
      <dgm:prSet presAssocID="{5D5FA3D8-EC82-4C23-A8D6-FD40219880D0}" presName="text3" presStyleLbl="fgAcc3" presStyleIdx="0" presStyleCnt="4">
        <dgm:presLayoutVars>
          <dgm:chPref val="3"/>
        </dgm:presLayoutVars>
      </dgm:prSet>
      <dgm:spPr/>
      <dgm:t>
        <a:bodyPr/>
        <a:lstStyle/>
        <a:p>
          <a:endParaRPr lang="en-US"/>
        </a:p>
      </dgm:t>
    </dgm:pt>
    <dgm:pt modelId="{6BD0509C-4D65-4D8D-9D31-C7C4B74751A3}" type="pres">
      <dgm:prSet presAssocID="{5D5FA3D8-EC82-4C23-A8D6-FD40219880D0}" presName="hierChild4" presStyleCnt="0"/>
      <dgm:spPr/>
    </dgm:pt>
    <dgm:pt modelId="{BCE3A9F1-A5A6-400B-BB52-A4D9482D4316}" type="pres">
      <dgm:prSet presAssocID="{295ED360-D166-4317-85D8-B24AB479D0E2}" presName="Name17" presStyleLbl="parChTrans1D3" presStyleIdx="1" presStyleCnt="4"/>
      <dgm:spPr/>
      <dgm:t>
        <a:bodyPr/>
        <a:lstStyle/>
        <a:p>
          <a:endParaRPr lang="en-US"/>
        </a:p>
      </dgm:t>
    </dgm:pt>
    <dgm:pt modelId="{8E88A3FB-A51E-4DB5-B27E-FD68F5A089F4}" type="pres">
      <dgm:prSet presAssocID="{25F2FE55-9EFB-4698-BFA0-42A094B25B22}" presName="hierRoot3" presStyleCnt="0"/>
      <dgm:spPr/>
    </dgm:pt>
    <dgm:pt modelId="{B2E77FE6-4BD9-442E-9979-9FCF10E8094C}" type="pres">
      <dgm:prSet presAssocID="{25F2FE55-9EFB-4698-BFA0-42A094B25B22}" presName="composite3" presStyleCnt="0"/>
      <dgm:spPr/>
    </dgm:pt>
    <dgm:pt modelId="{D87FFC92-7BE2-496C-B397-705FE146274F}" type="pres">
      <dgm:prSet presAssocID="{25F2FE55-9EFB-4698-BFA0-42A094B25B22}" presName="background3" presStyleLbl="node3" presStyleIdx="1" presStyleCnt="4"/>
      <dgm:spPr/>
    </dgm:pt>
    <dgm:pt modelId="{45A83BDE-2063-4E1E-B0CE-D55CAB1F2299}" type="pres">
      <dgm:prSet presAssocID="{25F2FE55-9EFB-4698-BFA0-42A094B25B22}" presName="text3" presStyleLbl="fgAcc3" presStyleIdx="1" presStyleCnt="4">
        <dgm:presLayoutVars>
          <dgm:chPref val="3"/>
        </dgm:presLayoutVars>
      </dgm:prSet>
      <dgm:spPr/>
      <dgm:t>
        <a:bodyPr/>
        <a:lstStyle/>
        <a:p>
          <a:endParaRPr lang="en-US"/>
        </a:p>
      </dgm:t>
    </dgm:pt>
    <dgm:pt modelId="{622782DE-F303-408E-BB33-295AE867B1E9}" type="pres">
      <dgm:prSet presAssocID="{25F2FE55-9EFB-4698-BFA0-42A094B25B22}" presName="hierChild4" presStyleCnt="0"/>
      <dgm:spPr/>
    </dgm:pt>
    <dgm:pt modelId="{A80C7EFC-175C-4C03-B06E-8722B5EE5A72}" type="pres">
      <dgm:prSet presAssocID="{10A27945-C12B-4B83-BA66-4510DABA80A6}" presName="Name10" presStyleLbl="parChTrans1D2" presStyleIdx="1" presStyleCnt="2"/>
      <dgm:spPr/>
      <dgm:t>
        <a:bodyPr/>
        <a:lstStyle/>
        <a:p>
          <a:endParaRPr lang="en-US"/>
        </a:p>
      </dgm:t>
    </dgm:pt>
    <dgm:pt modelId="{D4A9C170-2919-41B3-AB14-1A12B158C236}" type="pres">
      <dgm:prSet presAssocID="{9F53E5DD-ACA8-42B3-9849-3357506249CA}" presName="hierRoot2" presStyleCnt="0"/>
      <dgm:spPr/>
    </dgm:pt>
    <dgm:pt modelId="{62517093-590C-4620-995E-F436A28FAF12}" type="pres">
      <dgm:prSet presAssocID="{9F53E5DD-ACA8-42B3-9849-3357506249CA}" presName="composite2" presStyleCnt="0"/>
      <dgm:spPr/>
    </dgm:pt>
    <dgm:pt modelId="{12C70C3F-3F99-47AB-B25B-573A7FD829A1}" type="pres">
      <dgm:prSet presAssocID="{9F53E5DD-ACA8-42B3-9849-3357506249CA}" presName="background2" presStyleLbl="node2" presStyleIdx="1" presStyleCnt="2"/>
      <dgm:spPr/>
    </dgm:pt>
    <dgm:pt modelId="{FEC0AF54-CF06-4147-9A2B-FD462AF18EE5}" type="pres">
      <dgm:prSet presAssocID="{9F53E5DD-ACA8-42B3-9849-3357506249CA}" presName="text2" presStyleLbl="fgAcc2" presStyleIdx="1" presStyleCnt="2">
        <dgm:presLayoutVars>
          <dgm:chPref val="3"/>
        </dgm:presLayoutVars>
      </dgm:prSet>
      <dgm:spPr/>
      <dgm:t>
        <a:bodyPr/>
        <a:lstStyle/>
        <a:p>
          <a:endParaRPr lang="en-US"/>
        </a:p>
      </dgm:t>
    </dgm:pt>
    <dgm:pt modelId="{7EB238E2-BDFE-43D5-875E-821A614B3326}" type="pres">
      <dgm:prSet presAssocID="{9F53E5DD-ACA8-42B3-9849-3357506249CA}" presName="hierChild3" presStyleCnt="0"/>
      <dgm:spPr/>
    </dgm:pt>
    <dgm:pt modelId="{8BC11831-17F8-45E4-9528-BDD76710BE8F}" type="pres">
      <dgm:prSet presAssocID="{545334CE-AAD0-46E3-8FB7-AAF311AA66D2}" presName="Name17" presStyleLbl="parChTrans1D3" presStyleIdx="2" presStyleCnt="4"/>
      <dgm:spPr/>
      <dgm:t>
        <a:bodyPr/>
        <a:lstStyle/>
        <a:p>
          <a:endParaRPr lang="en-US"/>
        </a:p>
      </dgm:t>
    </dgm:pt>
    <dgm:pt modelId="{2529AB36-2E31-4B2D-8F58-880A21202C1F}" type="pres">
      <dgm:prSet presAssocID="{A7C91690-8D31-46D4-BE43-C219E1726E3C}" presName="hierRoot3" presStyleCnt="0"/>
      <dgm:spPr/>
    </dgm:pt>
    <dgm:pt modelId="{DCF07D90-E86A-434D-A481-D4EC0978EEAE}" type="pres">
      <dgm:prSet presAssocID="{A7C91690-8D31-46D4-BE43-C219E1726E3C}" presName="composite3" presStyleCnt="0"/>
      <dgm:spPr/>
    </dgm:pt>
    <dgm:pt modelId="{57962EF6-A469-4C28-9B62-6FD5FF6F783E}" type="pres">
      <dgm:prSet presAssocID="{A7C91690-8D31-46D4-BE43-C219E1726E3C}" presName="background3" presStyleLbl="node3" presStyleIdx="2" presStyleCnt="4"/>
      <dgm:spPr/>
    </dgm:pt>
    <dgm:pt modelId="{FD6CF4F8-319E-429D-B6B7-E6CCA4E7EB14}" type="pres">
      <dgm:prSet presAssocID="{A7C91690-8D31-46D4-BE43-C219E1726E3C}" presName="text3" presStyleLbl="fgAcc3" presStyleIdx="2" presStyleCnt="4">
        <dgm:presLayoutVars>
          <dgm:chPref val="3"/>
        </dgm:presLayoutVars>
      </dgm:prSet>
      <dgm:spPr/>
      <dgm:t>
        <a:bodyPr/>
        <a:lstStyle/>
        <a:p>
          <a:endParaRPr lang="en-US"/>
        </a:p>
      </dgm:t>
    </dgm:pt>
    <dgm:pt modelId="{D2B2653E-5C80-4A45-AF4B-1093499C2703}" type="pres">
      <dgm:prSet presAssocID="{A7C91690-8D31-46D4-BE43-C219E1726E3C}" presName="hierChild4" presStyleCnt="0"/>
      <dgm:spPr/>
    </dgm:pt>
    <dgm:pt modelId="{CD63AF41-26BD-4192-A93A-532C7EE55E0C}" type="pres">
      <dgm:prSet presAssocID="{D78B4289-0E65-4F8E-852B-ED4813D65FAC}" presName="Name23" presStyleLbl="parChTrans1D4" presStyleIdx="0" presStyleCnt="2"/>
      <dgm:spPr/>
    </dgm:pt>
    <dgm:pt modelId="{93D2E85C-1F00-4BC1-A48C-7A9D154FE251}" type="pres">
      <dgm:prSet presAssocID="{2519FE89-EF86-4F43-8BD7-F82C3E4455F4}" presName="hierRoot4" presStyleCnt="0"/>
      <dgm:spPr/>
    </dgm:pt>
    <dgm:pt modelId="{1950853D-43E7-48A8-8FDC-83A8495C64BC}" type="pres">
      <dgm:prSet presAssocID="{2519FE89-EF86-4F43-8BD7-F82C3E4455F4}" presName="composite4" presStyleCnt="0"/>
      <dgm:spPr/>
    </dgm:pt>
    <dgm:pt modelId="{4390CD30-72B6-498B-ADB0-3ADCAE0F4A11}" type="pres">
      <dgm:prSet presAssocID="{2519FE89-EF86-4F43-8BD7-F82C3E4455F4}" presName="background4" presStyleLbl="node4" presStyleIdx="0" presStyleCnt="2"/>
      <dgm:spPr/>
    </dgm:pt>
    <dgm:pt modelId="{22AEB210-3476-4FDD-988B-F6BAC43BA0F0}" type="pres">
      <dgm:prSet presAssocID="{2519FE89-EF86-4F43-8BD7-F82C3E4455F4}" presName="text4" presStyleLbl="fgAcc4" presStyleIdx="0" presStyleCnt="2">
        <dgm:presLayoutVars>
          <dgm:chPref val="3"/>
        </dgm:presLayoutVars>
      </dgm:prSet>
      <dgm:spPr/>
      <dgm:t>
        <a:bodyPr/>
        <a:lstStyle/>
        <a:p>
          <a:endParaRPr lang="en-US"/>
        </a:p>
      </dgm:t>
    </dgm:pt>
    <dgm:pt modelId="{4860F180-F522-4C5B-9649-61FEC76042B3}" type="pres">
      <dgm:prSet presAssocID="{2519FE89-EF86-4F43-8BD7-F82C3E4455F4}" presName="hierChild5" presStyleCnt="0"/>
      <dgm:spPr/>
    </dgm:pt>
    <dgm:pt modelId="{4A9788FA-1ADC-4AE4-9545-C37100BED5C6}" type="pres">
      <dgm:prSet presAssocID="{9FF9B7F0-9ABF-45BF-AD5C-F89459BBC3E3}" presName="Name23" presStyleLbl="parChTrans1D4" presStyleIdx="1" presStyleCnt="2"/>
      <dgm:spPr/>
    </dgm:pt>
    <dgm:pt modelId="{2FE9E7BF-A829-4088-953B-2055C43FD9EB}" type="pres">
      <dgm:prSet presAssocID="{D7CDD2F8-EC8C-443F-92A8-50148AA28787}" presName="hierRoot4" presStyleCnt="0"/>
      <dgm:spPr/>
    </dgm:pt>
    <dgm:pt modelId="{D3B14CD4-3DB9-4911-8182-87BA84A259D8}" type="pres">
      <dgm:prSet presAssocID="{D7CDD2F8-EC8C-443F-92A8-50148AA28787}" presName="composite4" presStyleCnt="0"/>
      <dgm:spPr/>
    </dgm:pt>
    <dgm:pt modelId="{AAF1682F-93A7-4673-886A-0C0D4EF94EC4}" type="pres">
      <dgm:prSet presAssocID="{D7CDD2F8-EC8C-443F-92A8-50148AA28787}" presName="background4" presStyleLbl="node4" presStyleIdx="1" presStyleCnt="2"/>
      <dgm:spPr/>
    </dgm:pt>
    <dgm:pt modelId="{62E8A845-DB78-4E5B-B4E3-C8E1CDD64B89}" type="pres">
      <dgm:prSet presAssocID="{D7CDD2F8-EC8C-443F-92A8-50148AA28787}" presName="text4" presStyleLbl="fgAcc4" presStyleIdx="1" presStyleCnt="2">
        <dgm:presLayoutVars>
          <dgm:chPref val="3"/>
        </dgm:presLayoutVars>
      </dgm:prSet>
      <dgm:spPr/>
      <dgm:t>
        <a:bodyPr/>
        <a:lstStyle/>
        <a:p>
          <a:endParaRPr lang="en-US"/>
        </a:p>
      </dgm:t>
    </dgm:pt>
    <dgm:pt modelId="{F7162A92-CD17-4115-92B3-911878A4B488}" type="pres">
      <dgm:prSet presAssocID="{D7CDD2F8-EC8C-443F-92A8-50148AA28787}" presName="hierChild5" presStyleCnt="0"/>
      <dgm:spPr/>
    </dgm:pt>
    <dgm:pt modelId="{FEC27E9D-00FD-4642-AEF4-207E38A709BA}" type="pres">
      <dgm:prSet presAssocID="{389F2129-7FB8-4591-9063-38E587496113}" presName="Name17" presStyleLbl="parChTrans1D3" presStyleIdx="3" presStyleCnt="4"/>
      <dgm:spPr/>
    </dgm:pt>
    <dgm:pt modelId="{A4F10C83-474A-44E4-BA49-96C89091E40E}" type="pres">
      <dgm:prSet presAssocID="{EB0D2D39-13D5-4333-86D7-251794D7F5B7}" presName="hierRoot3" presStyleCnt="0"/>
      <dgm:spPr/>
    </dgm:pt>
    <dgm:pt modelId="{B4888C18-0465-4427-A73B-7B6C8135A439}" type="pres">
      <dgm:prSet presAssocID="{EB0D2D39-13D5-4333-86D7-251794D7F5B7}" presName="composite3" presStyleCnt="0"/>
      <dgm:spPr/>
    </dgm:pt>
    <dgm:pt modelId="{48A56627-E288-45BB-9609-BC630131CD06}" type="pres">
      <dgm:prSet presAssocID="{EB0D2D39-13D5-4333-86D7-251794D7F5B7}" presName="background3" presStyleLbl="node3" presStyleIdx="3" presStyleCnt="4"/>
      <dgm:spPr/>
    </dgm:pt>
    <dgm:pt modelId="{A645AE8C-D7AF-488B-9706-A2FF462A8E22}" type="pres">
      <dgm:prSet presAssocID="{EB0D2D39-13D5-4333-86D7-251794D7F5B7}" presName="text3" presStyleLbl="fgAcc3" presStyleIdx="3" presStyleCnt="4">
        <dgm:presLayoutVars>
          <dgm:chPref val="3"/>
        </dgm:presLayoutVars>
      </dgm:prSet>
      <dgm:spPr/>
      <dgm:t>
        <a:bodyPr/>
        <a:lstStyle/>
        <a:p>
          <a:endParaRPr lang="en-US"/>
        </a:p>
      </dgm:t>
    </dgm:pt>
    <dgm:pt modelId="{F95234C8-4BE6-44F6-B440-C9439F953B95}" type="pres">
      <dgm:prSet presAssocID="{EB0D2D39-13D5-4333-86D7-251794D7F5B7}" presName="hierChild4" presStyleCnt="0"/>
      <dgm:spPr/>
    </dgm:pt>
  </dgm:ptLst>
  <dgm:cxnLst>
    <dgm:cxn modelId="{E6E755C0-B14E-45F4-81E1-7A8C20EE2784}" type="presOf" srcId="{8DA50A02-FC53-49A4-A728-2758FAABE9BF}" destId="{97B9A332-E2D2-4F06-BEC3-6E24987A1CD4}" srcOrd="0" destOrd="0" presId="urn:microsoft.com/office/officeart/2005/8/layout/hierarchy1"/>
    <dgm:cxn modelId="{B2A658B1-DBA9-433D-9393-76C784236DBE}" srcId="{A7C91690-8D31-46D4-BE43-C219E1726E3C}" destId="{2519FE89-EF86-4F43-8BD7-F82C3E4455F4}" srcOrd="0" destOrd="0" parTransId="{D78B4289-0E65-4F8E-852B-ED4813D65FAC}" sibTransId="{9F675DD8-E28E-4121-BC9B-652B23AEA258}"/>
    <dgm:cxn modelId="{776FF939-B70A-43A2-9112-F12E036DA332}" srcId="{0DEFB527-F139-412A-9190-0ABF50F2DF06}" destId="{5D5FA3D8-EC82-4C23-A8D6-FD40219880D0}" srcOrd="0" destOrd="0" parTransId="{F4B6AF9F-F8CC-49DD-B15C-538EA97D6932}" sibTransId="{EF7826E8-E159-4F2E-944B-01052733FF6B}"/>
    <dgm:cxn modelId="{0FF912CD-6257-406E-A7E1-EB26DE808C67}" srcId="{0EBB8CFE-FBA6-4417-9B85-9F89BE501B7B}" destId="{0DEFB527-F139-412A-9190-0ABF50F2DF06}" srcOrd="0" destOrd="0" parTransId="{EB2A3CD5-BDBF-466D-BC36-0054D53D3BBF}" sibTransId="{CF04F4A0-61BD-41D0-938E-C5A6E3F42371}"/>
    <dgm:cxn modelId="{D6B57DEB-EA9D-4CED-87D9-B5C6AB0893D8}" type="presOf" srcId="{F4B6AF9F-F8CC-49DD-B15C-538EA97D6932}" destId="{3E7FC455-72D9-4341-9688-15DECEF133B8}" srcOrd="0" destOrd="0" presId="urn:microsoft.com/office/officeart/2005/8/layout/hierarchy1"/>
    <dgm:cxn modelId="{EEE50220-A557-46B4-A25D-85782F5CAE89}" type="presOf" srcId="{10A27945-C12B-4B83-BA66-4510DABA80A6}" destId="{A80C7EFC-175C-4C03-B06E-8722B5EE5A72}" srcOrd="0" destOrd="0" presId="urn:microsoft.com/office/officeart/2005/8/layout/hierarchy1"/>
    <dgm:cxn modelId="{BB5372F3-12C2-4B76-A680-8AF4F1913945}" type="presOf" srcId="{545334CE-AAD0-46E3-8FB7-AAF311AA66D2}" destId="{8BC11831-17F8-45E4-9528-BDD76710BE8F}" srcOrd="0" destOrd="0" presId="urn:microsoft.com/office/officeart/2005/8/layout/hierarchy1"/>
    <dgm:cxn modelId="{970550FC-B347-4CC6-9CF3-FDA948EF9D33}" type="presOf" srcId="{EB2A3CD5-BDBF-466D-BC36-0054D53D3BBF}" destId="{41E0E2EF-5F88-4B8A-813C-2C5BB3DD049D}" srcOrd="0" destOrd="0" presId="urn:microsoft.com/office/officeart/2005/8/layout/hierarchy1"/>
    <dgm:cxn modelId="{3CF8373A-0ABA-4460-B7C5-ABBD8B3F0330}" type="presOf" srcId="{9FF9B7F0-9ABF-45BF-AD5C-F89459BBC3E3}" destId="{4A9788FA-1ADC-4AE4-9545-C37100BED5C6}" srcOrd="0" destOrd="0" presId="urn:microsoft.com/office/officeart/2005/8/layout/hierarchy1"/>
    <dgm:cxn modelId="{997E0659-BF26-451A-A639-78517950028B}" type="presOf" srcId="{2519FE89-EF86-4F43-8BD7-F82C3E4455F4}" destId="{22AEB210-3476-4FDD-988B-F6BAC43BA0F0}" srcOrd="0" destOrd="0" presId="urn:microsoft.com/office/officeart/2005/8/layout/hierarchy1"/>
    <dgm:cxn modelId="{B9C80BBC-B5B9-4A80-BF71-BBD215F89B04}" type="presOf" srcId="{9F53E5DD-ACA8-42B3-9849-3357506249CA}" destId="{FEC0AF54-CF06-4147-9A2B-FD462AF18EE5}" srcOrd="0" destOrd="0" presId="urn:microsoft.com/office/officeart/2005/8/layout/hierarchy1"/>
    <dgm:cxn modelId="{F09559FA-11F3-45EB-9E37-C91B929F0987}" srcId="{9F53E5DD-ACA8-42B3-9849-3357506249CA}" destId="{EB0D2D39-13D5-4333-86D7-251794D7F5B7}" srcOrd="1" destOrd="0" parTransId="{389F2129-7FB8-4591-9063-38E587496113}" sibTransId="{A49ACAFB-332D-4575-B1FD-1736E5DE5396}"/>
    <dgm:cxn modelId="{CB535FF5-5598-4A11-B5D6-4D66EADD7F2E}" type="presOf" srcId="{0EBB8CFE-FBA6-4417-9B85-9F89BE501B7B}" destId="{5EB58BD6-E32E-491A-8BD3-31F58D2040BA}" srcOrd="0" destOrd="0" presId="urn:microsoft.com/office/officeart/2005/8/layout/hierarchy1"/>
    <dgm:cxn modelId="{8B83B892-F0A6-43FB-9C53-8AC9C53542DA}" srcId="{A7C91690-8D31-46D4-BE43-C219E1726E3C}" destId="{D7CDD2F8-EC8C-443F-92A8-50148AA28787}" srcOrd="1" destOrd="0" parTransId="{9FF9B7F0-9ABF-45BF-AD5C-F89459BBC3E3}" sibTransId="{0CB31CC4-7C1E-4159-94D4-9F530730EEE0}"/>
    <dgm:cxn modelId="{12530D3F-3CC6-4CF4-AF0B-E62C62490E68}" type="presOf" srcId="{25F2FE55-9EFB-4698-BFA0-42A094B25B22}" destId="{45A83BDE-2063-4E1E-B0CE-D55CAB1F2299}" srcOrd="0" destOrd="0" presId="urn:microsoft.com/office/officeart/2005/8/layout/hierarchy1"/>
    <dgm:cxn modelId="{CDB2DD60-EE46-491C-B387-29C8A2C1CDF5}" srcId="{9F53E5DD-ACA8-42B3-9849-3357506249CA}" destId="{A7C91690-8D31-46D4-BE43-C219E1726E3C}" srcOrd="0" destOrd="0" parTransId="{545334CE-AAD0-46E3-8FB7-AAF311AA66D2}" sibTransId="{D18BBCB2-B92F-42B8-90F5-E4017C712E7E}"/>
    <dgm:cxn modelId="{522260AD-6160-4159-B28A-0ED5916BC222}" type="presOf" srcId="{D78B4289-0E65-4F8E-852B-ED4813D65FAC}" destId="{CD63AF41-26BD-4192-A93A-532C7EE55E0C}" srcOrd="0" destOrd="0" presId="urn:microsoft.com/office/officeart/2005/8/layout/hierarchy1"/>
    <dgm:cxn modelId="{A3919830-9976-4141-86E6-B549F8A88E3C}" type="presOf" srcId="{EB0D2D39-13D5-4333-86D7-251794D7F5B7}" destId="{A645AE8C-D7AF-488B-9706-A2FF462A8E22}" srcOrd="0" destOrd="0" presId="urn:microsoft.com/office/officeart/2005/8/layout/hierarchy1"/>
    <dgm:cxn modelId="{D874CF14-9953-4318-98A4-2F354E580E16}" type="presOf" srcId="{A7C91690-8D31-46D4-BE43-C219E1726E3C}" destId="{FD6CF4F8-319E-429D-B6B7-E6CCA4E7EB14}" srcOrd="0" destOrd="0" presId="urn:microsoft.com/office/officeart/2005/8/layout/hierarchy1"/>
    <dgm:cxn modelId="{E000F164-5305-4663-BFE0-37C0E28004BF}" type="presOf" srcId="{295ED360-D166-4317-85D8-B24AB479D0E2}" destId="{BCE3A9F1-A5A6-400B-BB52-A4D9482D4316}" srcOrd="0" destOrd="0" presId="urn:microsoft.com/office/officeart/2005/8/layout/hierarchy1"/>
    <dgm:cxn modelId="{F23C3580-E754-4B79-B416-9F665A1DB06A}" type="presOf" srcId="{0DEFB527-F139-412A-9190-0ABF50F2DF06}" destId="{D67B95AB-41D6-435C-9E29-B8E305257CBF}" srcOrd="0" destOrd="0" presId="urn:microsoft.com/office/officeart/2005/8/layout/hierarchy1"/>
    <dgm:cxn modelId="{1D7F525E-594A-4A83-B767-B5E90D7CAB69}" srcId="{0EBB8CFE-FBA6-4417-9B85-9F89BE501B7B}" destId="{9F53E5DD-ACA8-42B3-9849-3357506249CA}" srcOrd="1" destOrd="0" parTransId="{10A27945-C12B-4B83-BA66-4510DABA80A6}" sibTransId="{07F03D5F-ECE9-45DF-9CAB-B37CDCE2A6FB}"/>
    <dgm:cxn modelId="{BF4078D4-77F5-4D33-A389-372DA41400D9}" type="presOf" srcId="{5D5FA3D8-EC82-4C23-A8D6-FD40219880D0}" destId="{252D5847-4FA1-4D62-82D1-A773EDC2EF11}" srcOrd="0" destOrd="0" presId="urn:microsoft.com/office/officeart/2005/8/layout/hierarchy1"/>
    <dgm:cxn modelId="{F21D4E3E-343D-4C55-82C2-B6A21220F017}" type="presOf" srcId="{389F2129-7FB8-4591-9063-38E587496113}" destId="{FEC27E9D-00FD-4642-AEF4-207E38A709BA}" srcOrd="0" destOrd="0" presId="urn:microsoft.com/office/officeart/2005/8/layout/hierarchy1"/>
    <dgm:cxn modelId="{72E8DE6F-5413-466C-989D-D276AE2D39AA}" srcId="{0DEFB527-F139-412A-9190-0ABF50F2DF06}" destId="{25F2FE55-9EFB-4698-BFA0-42A094B25B22}" srcOrd="1" destOrd="0" parTransId="{295ED360-D166-4317-85D8-B24AB479D0E2}" sibTransId="{A8CB540B-F8D7-467E-817A-7A3F7E126871}"/>
    <dgm:cxn modelId="{4AD9BA63-F7EC-467A-A17E-6043CFC4EB96}" type="presOf" srcId="{D7CDD2F8-EC8C-443F-92A8-50148AA28787}" destId="{62E8A845-DB78-4E5B-B4E3-C8E1CDD64B89}" srcOrd="0" destOrd="0" presId="urn:microsoft.com/office/officeart/2005/8/layout/hierarchy1"/>
    <dgm:cxn modelId="{F83F93AB-466E-4A69-953F-2E7972D9EC30}" srcId="{8DA50A02-FC53-49A4-A728-2758FAABE9BF}" destId="{0EBB8CFE-FBA6-4417-9B85-9F89BE501B7B}" srcOrd="0" destOrd="0" parTransId="{4573E0E0-670A-44F9-9B62-BC753FCD1C09}" sibTransId="{73B569A5-1704-40B4-BB80-6F8C54BF7175}"/>
    <dgm:cxn modelId="{F93829A0-6573-42DD-B465-578B275BBD0A}" type="presParOf" srcId="{97B9A332-E2D2-4F06-BEC3-6E24987A1CD4}" destId="{7D361C28-83DC-4D40-AE33-8F598057B237}" srcOrd="0" destOrd="0" presId="urn:microsoft.com/office/officeart/2005/8/layout/hierarchy1"/>
    <dgm:cxn modelId="{FA4B126C-9CCD-4D3A-A8A6-3A169FE14965}" type="presParOf" srcId="{7D361C28-83DC-4D40-AE33-8F598057B237}" destId="{3FBE8525-823E-464C-B12A-F76F4F992ACA}" srcOrd="0" destOrd="0" presId="urn:microsoft.com/office/officeart/2005/8/layout/hierarchy1"/>
    <dgm:cxn modelId="{BEFB81F4-6502-4C83-93FE-B6A438BD0B5F}" type="presParOf" srcId="{3FBE8525-823E-464C-B12A-F76F4F992ACA}" destId="{B0C8903C-4E9A-4A37-8B21-FF8D12142CDA}" srcOrd="0" destOrd="0" presId="urn:microsoft.com/office/officeart/2005/8/layout/hierarchy1"/>
    <dgm:cxn modelId="{E3A0989E-B524-41B2-98C9-08D74C9BA09E}" type="presParOf" srcId="{3FBE8525-823E-464C-B12A-F76F4F992ACA}" destId="{5EB58BD6-E32E-491A-8BD3-31F58D2040BA}" srcOrd="1" destOrd="0" presId="urn:microsoft.com/office/officeart/2005/8/layout/hierarchy1"/>
    <dgm:cxn modelId="{77520429-11D4-44CD-978D-AD2FBDC087F7}" type="presParOf" srcId="{7D361C28-83DC-4D40-AE33-8F598057B237}" destId="{132489A7-6489-41AF-A816-06ECFE0EFE4A}" srcOrd="1" destOrd="0" presId="urn:microsoft.com/office/officeart/2005/8/layout/hierarchy1"/>
    <dgm:cxn modelId="{71626C8F-BD0A-4223-9C0C-1383E4E95B62}" type="presParOf" srcId="{132489A7-6489-41AF-A816-06ECFE0EFE4A}" destId="{41E0E2EF-5F88-4B8A-813C-2C5BB3DD049D}" srcOrd="0" destOrd="0" presId="urn:microsoft.com/office/officeart/2005/8/layout/hierarchy1"/>
    <dgm:cxn modelId="{0F81DA26-8CEB-4CB6-A19D-2FA5B789A5BB}" type="presParOf" srcId="{132489A7-6489-41AF-A816-06ECFE0EFE4A}" destId="{C15D2C45-7112-4A63-99A1-C23948717991}" srcOrd="1" destOrd="0" presId="urn:microsoft.com/office/officeart/2005/8/layout/hierarchy1"/>
    <dgm:cxn modelId="{E0E6C25B-728F-4EB6-B668-8827155273C9}" type="presParOf" srcId="{C15D2C45-7112-4A63-99A1-C23948717991}" destId="{8724CE2B-4537-4AFB-9CD7-C013A290E3DC}" srcOrd="0" destOrd="0" presId="urn:microsoft.com/office/officeart/2005/8/layout/hierarchy1"/>
    <dgm:cxn modelId="{F2E287DF-00B1-47A8-9FEC-58281FAF0D0C}" type="presParOf" srcId="{8724CE2B-4537-4AFB-9CD7-C013A290E3DC}" destId="{FFAC69C3-B83A-46C9-9801-B09B0A77C570}" srcOrd="0" destOrd="0" presId="urn:microsoft.com/office/officeart/2005/8/layout/hierarchy1"/>
    <dgm:cxn modelId="{B2C8BFD1-455D-40BB-AED1-2C9127C65628}" type="presParOf" srcId="{8724CE2B-4537-4AFB-9CD7-C013A290E3DC}" destId="{D67B95AB-41D6-435C-9E29-B8E305257CBF}" srcOrd="1" destOrd="0" presId="urn:microsoft.com/office/officeart/2005/8/layout/hierarchy1"/>
    <dgm:cxn modelId="{700EE6C9-DBAE-4BDA-BC39-8C0C05A8502C}" type="presParOf" srcId="{C15D2C45-7112-4A63-99A1-C23948717991}" destId="{0CE1B89E-875F-4B99-8A25-8D8CAFD64430}" srcOrd="1" destOrd="0" presId="urn:microsoft.com/office/officeart/2005/8/layout/hierarchy1"/>
    <dgm:cxn modelId="{FE4DC2AF-7406-4E31-81FA-48BE1D10CE66}" type="presParOf" srcId="{0CE1B89E-875F-4B99-8A25-8D8CAFD64430}" destId="{3E7FC455-72D9-4341-9688-15DECEF133B8}" srcOrd="0" destOrd="0" presId="urn:microsoft.com/office/officeart/2005/8/layout/hierarchy1"/>
    <dgm:cxn modelId="{27A4CAA8-9183-47F1-92A7-B86319819782}" type="presParOf" srcId="{0CE1B89E-875F-4B99-8A25-8D8CAFD64430}" destId="{DCFE5C32-F775-4495-B01A-FFA9C6F64198}" srcOrd="1" destOrd="0" presId="urn:microsoft.com/office/officeart/2005/8/layout/hierarchy1"/>
    <dgm:cxn modelId="{DC5333CB-94D2-4346-B2C5-F702DEB983DA}" type="presParOf" srcId="{DCFE5C32-F775-4495-B01A-FFA9C6F64198}" destId="{DB918220-A73B-4667-A5AA-9AFB0596AAEF}" srcOrd="0" destOrd="0" presId="urn:microsoft.com/office/officeart/2005/8/layout/hierarchy1"/>
    <dgm:cxn modelId="{09DD2805-D099-4183-BD45-B8118D9A30F8}" type="presParOf" srcId="{DB918220-A73B-4667-A5AA-9AFB0596AAEF}" destId="{FFF8B314-73A2-480E-9799-C0647971EAEB}" srcOrd="0" destOrd="0" presId="urn:microsoft.com/office/officeart/2005/8/layout/hierarchy1"/>
    <dgm:cxn modelId="{D359B216-B412-4210-8A41-E817CA3D2524}" type="presParOf" srcId="{DB918220-A73B-4667-A5AA-9AFB0596AAEF}" destId="{252D5847-4FA1-4D62-82D1-A773EDC2EF11}" srcOrd="1" destOrd="0" presId="urn:microsoft.com/office/officeart/2005/8/layout/hierarchy1"/>
    <dgm:cxn modelId="{BB7B3D9E-CEE9-4764-9DE5-BC38899AE708}" type="presParOf" srcId="{DCFE5C32-F775-4495-B01A-FFA9C6F64198}" destId="{6BD0509C-4D65-4D8D-9D31-C7C4B74751A3}" srcOrd="1" destOrd="0" presId="urn:microsoft.com/office/officeart/2005/8/layout/hierarchy1"/>
    <dgm:cxn modelId="{68D03EAB-9C80-43AC-A246-4A2BF3E6A7D0}" type="presParOf" srcId="{0CE1B89E-875F-4B99-8A25-8D8CAFD64430}" destId="{BCE3A9F1-A5A6-400B-BB52-A4D9482D4316}" srcOrd="2" destOrd="0" presId="urn:microsoft.com/office/officeart/2005/8/layout/hierarchy1"/>
    <dgm:cxn modelId="{303C1E3C-0D37-4881-98C5-60B93B23134D}" type="presParOf" srcId="{0CE1B89E-875F-4B99-8A25-8D8CAFD64430}" destId="{8E88A3FB-A51E-4DB5-B27E-FD68F5A089F4}" srcOrd="3" destOrd="0" presId="urn:microsoft.com/office/officeart/2005/8/layout/hierarchy1"/>
    <dgm:cxn modelId="{588CB808-7D9A-4BCF-84C8-CF18D856D585}" type="presParOf" srcId="{8E88A3FB-A51E-4DB5-B27E-FD68F5A089F4}" destId="{B2E77FE6-4BD9-442E-9979-9FCF10E8094C}" srcOrd="0" destOrd="0" presId="urn:microsoft.com/office/officeart/2005/8/layout/hierarchy1"/>
    <dgm:cxn modelId="{174822F3-3D77-4DD5-B982-445557EA76CA}" type="presParOf" srcId="{B2E77FE6-4BD9-442E-9979-9FCF10E8094C}" destId="{D87FFC92-7BE2-496C-B397-705FE146274F}" srcOrd="0" destOrd="0" presId="urn:microsoft.com/office/officeart/2005/8/layout/hierarchy1"/>
    <dgm:cxn modelId="{C0950DFC-B24D-4936-8754-A5094203DCE7}" type="presParOf" srcId="{B2E77FE6-4BD9-442E-9979-9FCF10E8094C}" destId="{45A83BDE-2063-4E1E-B0CE-D55CAB1F2299}" srcOrd="1" destOrd="0" presId="urn:microsoft.com/office/officeart/2005/8/layout/hierarchy1"/>
    <dgm:cxn modelId="{CD2497BC-B892-4B0E-85DF-577B67FF9FC3}" type="presParOf" srcId="{8E88A3FB-A51E-4DB5-B27E-FD68F5A089F4}" destId="{622782DE-F303-408E-BB33-295AE867B1E9}" srcOrd="1" destOrd="0" presId="urn:microsoft.com/office/officeart/2005/8/layout/hierarchy1"/>
    <dgm:cxn modelId="{25CD2EFA-B54B-4CEC-8AB1-E28A6B0BA8E9}" type="presParOf" srcId="{132489A7-6489-41AF-A816-06ECFE0EFE4A}" destId="{A80C7EFC-175C-4C03-B06E-8722B5EE5A72}" srcOrd="2" destOrd="0" presId="urn:microsoft.com/office/officeart/2005/8/layout/hierarchy1"/>
    <dgm:cxn modelId="{156634BB-AAC7-49D4-A66A-BA4FF3FEE2F4}" type="presParOf" srcId="{132489A7-6489-41AF-A816-06ECFE0EFE4A}" destId="{D4A9C170-2919-41B3-AB14-1A12B158C236}" srcOrd="3" destOrd="0" presId="urn:microsoft.com/office/officeart/2005/8/layout/hierarchy1"/>
    <dgm:cxn modelId="{5652E2EA-501F-4F1A-9C3F-31F01A7FEE9F}" type="presParOf" srcId="{D4A9C170-2919-41B3-AB14-1A12B158C236}" destId="{62517093-590C-4620-995E-F436A28FAF12}" srcOrd="0" destOrd="0" presId="urn:microsoft.com/office/officeart/2005/8/layout/hierarchy1"/>
    <dgm:cxn modelId="{C4F7693D-9172-44C7-9053-6BA8CB5ED6D1}" type="presParOf" srcId="{62517093-590C-4620-995E-F436A28FAF12}" destId="{12C70C3F-3F99-47AB-B25B-573A7FD829A1}" srcOrd="0" destOrd="0" presId="urn:microsoft.com/office/officeart/2005/8/layout/hierarchy1"/>
    <dgm:cxn modelId="{3D238672-F707-44A7-B405-CCBA15C80D10}" type="presParOf" srcId="{62517093-590C-4620-995E-F436A28FAF12}" destId="{FEC0AF54-CF06-4147-9A2B-FD462AF18EE5}" srcOrd="1" destOrd="0" presId="urn:microsoft.com/office/officeart/2005/8/layout/hierarchy1"/>
    <dgm:cxn modelId="{8680195C-495C-49EB-BC6E-5B61193D88ED}" type="presParOf" srcId="{D4A9C170-2919-41B3-AB14-1A12B158C236}" destId="{7EB238E2-BDFE-43D5-875E-821A614B3326}" srcOrd="1" destOrd="0" presId="urn:microsoft.com/office/officeart/2005/8/layout/hierarchy1"/>
    <dgm:cxn modelId="{AB7D31E5-2DFD-4AC2-B9DE-4BE4A7139C76}" type="presParOf" srcId="{7EB238E2-BDFE-43D5-875E-821A614B3326}" destId="{8BC11831-17F8-45E4-9528-BDD76710BE8F}" srcOrd="0" destOrd="0" presId="urn:microsoft.com/office/officeart/2005/8/layout/hierarchy1"/>
    <dgm:cxn modelId="{92B74F27-B2C8-4B36-B082-E0AF03C6945F}" type="presParOf" srcId="{7EB238E2-BDFE-43D5-875E-821A614B3326}" destId="{2529AB36-2E31-4B2D-8F58-880A21202C1F}" srcOrd="1" destOrd="0" presId="urn:microsoft.com/office/officeart/2005/8/layout/hierarchy1"/>
    <dgm:cxn modelId="{6D68A9C5-CB02-40F3-90A8-ED66A24B1FDA}" type="presParOf" srcId="{2529AB36-2E31-4B2D-8F58-880A21202C1F}" destId="{DCF07D90-E86A-434D-A481-D4EC0978EEAE}" srcOrd="0" destOrd="0" presId="urn:microsoft.com/office/officeart/2005/8/layout/hierarchy1"/>
    <dgm:cxn modelId="{C62DEE72-109E-459D-90FA-6F7F33CFC851}" type="presParOf" srcId="{DCF07D90-E86A-434D-A481-D4EC0978EEAE}" destId="{57962EF6-A469-4C28-9B62-6FD5FF6F783E}" srcOrd="0" destOrd="0" presId="urn:microsoft.com/office/officeart/2005/8/layout/hierarchy1"/>
    <dgm:cxn modelId="{44C4D961-A1C4-49C4-9D16-C1CE91B8F23F}" type="presParOf" srcId="{DCF07D90-E86A-434D-A481-D4EC0978EEAE}" destId="{FD6CF4F8-319E-429D-B6B7-E6CCA4E7EB14}" srcOrd="1" destOrd="0" presId="urn:microsoft.com/office/officeart/2005/8/layout/hierarchy1"/>
    <dgm:cxn modelId="{DE4EFEB1-B7BE-40D3-ABD7-FA28C2AA8ADA}" type="presParOf" srcId="{2529AB36-2E31-4B2D-8F58-880A21202C1F}" destId="{D2B2653E-5C80-4A45-AF4B-1093499C2703}" srcOrd="1" destOrd="0" presId="urn:microsoft.com/office/officeart/2005/8/layout/hierarchy1"/>
    <dgm:cxn modelId="{70734F7D-9730-491D-B64B-3B9F16C94B1D}" type="presParOf" srcId="{D2B2653E-5C80-4A45-AF4B-1093499C2703}" destId="{CD63AF41-26BD-4192-A93A-532C7EE55E0C}" srcOrd="0" destOrd="0" presId="urn:microsoft.com/office/officeart/2005/8/layout/hierarchy1"/>
    <dgm:cxn modelId="{FB098BBF-C14A-4BD7-99E9-9C7D2158B833}" type="presParOf" srcId="{D2B2653E-5C80-4A45-AF4B-1093499C2703}" destId="{93D2E85C-1F00-4BC1-A48C-7A9D154FE251}" srcOrd="1" destOrd="0" presId="urn:microsoft.com/office/officeart/2005/8/layout/hierarchy1"/>
    <dgm:cxn modelId="{039DF6A2-A46C-4DBF-9F40-C5E71745333F}" type="presParOf" srcId="{93D2E85C-1F00-4BC1-A48C-7A9D154FE251}" destId="{1950853D-43E7-48A8-8FDC-83A8495C64BC}" srcOrd="0" destOrd="0" presId="urn:microsoft.com/office/officeart/2005/8/layout/hierarchy1"/>
    <dgm:cxn modelId="{8A12C57A-6A7A-4929-8FBB-580A7334DE39}" type="presParOf" srcId="{1950853D-43E7-48A8-8FDC-83A8495C64BC}" destId="{4390CD30-72B6-498B-ADB0-3ADCAE0F4A11}" srcOrd="0" destOrd="0" presId="urn:microsoft.com/office/officeart/2005/8/layout/hierarchy1"/>
    <dgm:cxn modelId="{E6FD6826-D9C4-49E0-9F78-EA6A146ED8E7}" type="presParOf" srcId="{1950853D-43E7-48A8-8FDC-83A8495C64BC}" destId="{22AEB210-3476-4FDD-988B-F6BAC43BA0F0}" srcOrd="1" destOrd="0" presId="urn:microsoft.com/office/officeart/2005/8/layout/hierarchy1"/>
    <dgm:cxn modelId="{D133A317-D908-4266-847E-516BE9AAA62F}" type="presParOf" srcId="{93D2E85C-1F00-4BC1-A48C-7A9D154FE251}" destId="{4860F180-F522-4C5B-9649-61FEC76042B3}" srcOrd="1" destOrd="0" presId="urn:microsoft.com/office/officeart/2005/8/layout/hierarchy1"/>
    <dgm:cxn modelId="{0116A5FF-8A45-472E-913E-1C46231C9E26}" type="presParOf" srcId="{D2B2653E-5C80-4A45-AF4B-1093499C2703}" destId="{4A9788FA-1ADC-4AE4-9545-C37100BED5C6}" srcOrd="2" destOrd="0" presId="urn:microsoft.com/office/officeart/2005/8/layout/hierarchy1"/>
    <dgm:cxn modelId="{E22FA142-1082-4228-945E-348381AA1ECB}" type="presParOf" srcId="{D2B2653E-5C80-4A45-AF4B-1093499C2703}" destId="{2FE9E7BF-A829-4088-953B-2055C43FD9EB}" srcOrd="3" destOrd="0" presId="urn:microsoft.com/office/officeart/2005/8/layout/hierarchy1"/>
    <dgm:cxn modelId="{A821CAD5-DB44-4030-9D6E-B9979496CDF5}" type="presParOf" srcId="{2FE9E7BF-A829-4088-953B-2055C43FD9EB}" destId="{D3B14CD4-3DB9-4911-8182-87BA84A259D8}" srcOrd="0" destOrd="0" presId="urn:microsoft.com/office/officeart/2005/8/layout/hierarchy1"/>
    <dgm:cxn modelId="{B500A4A1-F410-40A6-9EDB-2B6D2E4CB1E8}" type="presParOf" srcId="{D3B14CD4-3DB9-4911-8182-87BA84A259D8}" destId="{AAF1682F-93A7-4673-886A-0C0D4EF94EC4}" srcOrd="0" destOrd="0" presId="urn:microsoft.com/office/officeart/2005/8/layout/hierarchy1"/>
    <dgm:cxn modelId="{5E33B870-264C-4AD0-9161-EB92EF2FA1C7}" type="presParOf" srcId="{D3B14CD4-3DB9-4911-8182-87BA84A259D8}" destId="{62E8A845-DB78-4E5B-B4E3-C8E1CDD64B89}" srcOrd="1" destOrd="0" presId="urn:microsoft.com/office/officeart/2005/8/layout/hierarchy1"/>
    <dgm:cxn modelId="{938B4BE8-6A56-43E6-8CB0-D6C61B229C70}" type="presParOf" srcId="{2FE9E7BF-A829-4088-953B-2055C43FD9EB}" destId="{F7162A92-CD17-4115-92B3-911878A4B488}" srcOrd="1" destOrd="0" presId="urn:microsoft.com/office/officeart/2005/8/layout/hierarchy1"/>
    <dgm:cxn modelId="{B5BF6277-9451-4D6B-98C9-1FDE109CE888}" type="presParOf" srcId="{7EB238E2-BDFE-43D5-875E-821A614B3326}" destId="{FEC27E9D-00FD-4642-AEF4-207E38A709BA}" srcOrd="2" destOrd="0" presId="urn:microsoft.com/office/officeart/2005/8/layout/hierarchy1"/>
    <dgm:cxn modelId="{BE530E31-EA9B-4D64-81AA-113BD225EE6B}" type="presParOf" srcId="{7EB238E2-BDFE-43D5-875E-821A614B3326}" destId="{A4F10C83-474A-44E4-BA49-96C89091E40E}" srcOrd="3" destOrd="0" presId="urn:microsoft.com/office/officeart/2005/8/layout/hierarchy1"/>
    <dgm:cxn modelId="{893887C8-CA54-4759-818F-DEA82EA34D24}" type="presParOf" srcId="{A4F10C83-474A-44E4-BA49-96C89091E40E}" destId="{B4888C18-0465-4427-A73B-7B6C8135A439}" srcOrd="0" destOrd="0" presId="urn:microsoft.com/office/officeart/2005/8/layout/hierarchy1"/>
    <dgm:cxn modelId="{A0209AAB-97B1-4EB3-8F33-A794740120EE}" type="presParOf" srcId="{B4888C18-0465-4427-A73B-7B6C8135A439}" destId="{48A56627-E288-45BB-9609-BC630131CD06}" srcOrd="0" destOrd="0" presId="urn:microsoft.com/office/officeart/2005/8/layout/hierarchy1"/>
    <dgm:cxn modelId="{923C0E65-8502-449D-AF5C-A2830C939D62}" type="presParOf" srcId="{B4888C18-0465-4427-A73B-7B6C8135A439}" destId="{A645AE8C-D7AF-488B-9706-A2FF462A8E22}" srcOrd="1" destOrd="0" presId="urn:microsoft.com/office/officeart/2005/8/layout/hierarchy1"/>
    <dgm:cxn modelId="{3824526E-C063-4A07-A958-91AF8F17ECAA}" type="presParOf" srcId="{A4F10C83-474A-44E4-BA49-96C89091E40E}" destId="{F95234C8-4BE6-44F6-B440-C9439F953B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761212-BA32-4272-BCF4-D3A09F6566EC}"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E7B2F74A-B7E0-43BF-BD38-FC0A66F1D689}">
      <dgm:prSet phldrT="[Text]"/>
      <dgm:spPr/>
      <dgm:t>
        <a:bodyPr/>
        <a:lstStyle/>
        <a:p>
          <a:r>
            <a:rPr lang="en-US" dirty="0">
              <a:latin typeface="Arial Black" panose="020B0A04020102020204"/>
            </a:rPr>
            <a:t>Navigation</a:t>
          </a:r>
          <a:endParaRPr lang="en-US" dirty="0"/>
        </a:p>
      </dgm:t>
    </dgm:pt>
    <dgm:pt modelId="{2D52C36A-6961-40E7-B572-178C1971C287}" type="parTrans" cxnId="{4EEF8639-E70F-44D1-A635-31B1E64D9877}">
      <dgm:prSet/>
      <dgm:spPr/>
      <dgm:t>
        <a:bodyPr/>
        <a:lstStyle/>
        <a:p>
          <a:endParaRPr lang="en-US"/>
        </a:p>
      </dgm:t>
    </dgm:pt>
    <dgm:pt modelId="{E7F20F4C-8C2B-4B8B-8F66-F30E75FC97A9}" type="sibTrans" cxnId="{4EEF8639-E70F-44D1-A635-31B1E64D9877}">
      <dgm:prSet/>
      <dgm:spPr/>
      <dgm:t>
        <a:bodyPr/>
        <a:lstStyle/>
        <a:p>
          <a:endParaRPr lang="en-US"/>
        </a:p>
      </dgm:t>
    </dgm:pt>
    <dgm:pt modelId="{1FB280E9-40F3-40AE-93B6-062BA37C109B}">
      <dgm:prSet phldrT="[Text]" phldr="0"/>
      <dgm:spPr/>
      <dgm:t>
        <a:bodyPr/>
        <a:lstStyle/>
        <a:p>
          <a:pPr rtl="0"/>
          <a:r>
            <a:rPr lang="en-US" dirty="0">
              <a:latin typeface="Arial Black" panose="020B0A04020102020204"/>
            </a:rPr>
            <a:t>Maneuver without Collision</a:t>
          </a:r>
          <a:endParaRPr lang="en-US" dirty="0"/>
        </a:p>
      </dgm:t>
    </dgm:pt>
    <dgm:pt modelId="{12F3C4B2-0DE3-43B5-B3E9-4CE2CF53FB22}" type="parTrans" cxnId="{8EC930DF-7E55-4804-ABB0-D97791D78E74}">
      <dgm:prSet/>
      <dgm:spPr/>
      <dgm:t>
        <a:bodyPr/>
        <a:lstStyle/>
        <a:p>
          <a:endParaRPr lang="en-US"/>
        </a:p>
      </dgm:t>
    </dgm:pt>
    <dgm:pt modelId="{5C833383-EEBA-41A8-B7B4-3C8E8E43274F}" type="sibTrans" cxnId="{8EC930DF-7E55-4804-ABB0-D97791D78E74}">
      <dgm:prSet/>
      <dgm:spPr/>
      <dgm:t>
        <a:bodyPr/>
        <a:lstStyle/>
        <a:p>
          <a:endParaRPr lang="en-US"/>
        </a:p>
      </dgm:t>
    </dgm:pt>
    <dgm:pt modelId="{AF3407E0-E30C-459D-8E9A-66EFD807291B}">
      <dgm:prSet phldrT="[Text]"/>
      <dgm:spPr/>
      <dgm:t>
        <a:bodyPr/>
        <a:lstStyle/>
        <a:p>
          <a:pPr rtl="0"/>
          <a:r>
            <a:rPr lang="en-US" dirty="0">
              <a:latin typeface="Arial Black" panose="020B0A04020102020204"/>
            </a:rPr>
            <a:t>Moves autonomously</a:t>
          </a:r>
          <a:endParaRPr lang="en-US" dirty="0"/>
        </a:p>
      </dgm:t>
    </dgm:pt>
    <dgm:pt modelId="{CBEA09A2-D5D9-4739-969C-7A44DB8CE12F}" type="parTrans" cxnId="{51254585-97E6-4C00-97B7-4F6A2FA73CE4}">
      <dgm:prSet/>
      <dgm:spPr/>
      <dgm:t>
        <a:bodyPr/>
        <a:lstStyle/>
        <a:p>
          <a:endParaRPr lang="en-US"/>
        </a:p>
      </dgm:t>
    </dgm:pt>
    <dgm:pt modelId="{B7ADA435-1DE6-4A2F-9B93-8C5697810212}" type="sibTrans" cxnId="{51254585-97E6-4C00-97B7-4F6A2FA73CE4}">
      <dgm:prSet/>
      <dgm:spPr/>
      <dgm:t>
        <a:bodyPr/>
        <a:lstStyle/>
        <a:p>
          <a:endParaRPr lang="en-US"/>
        </a:p>
      </dgm:t>
    </dgm:pt>
    <dgm:pt modelId="{40CB3F8A-C975-4D90-96C9-5CBF0EF6BA1F}">
      <dgm:prSet phldrT="[Text]"/>
      <dgm:spPr/>
      <dgm:t>
        <a:bodyPr/>
        <a:lstStyle/>
        <a:p>
          <a:pPr rtl="0"/>
          <a:r>
            <a:rPr lang="en-US" dirty="0">
              <a:latin typeface="Arial Black" panose="020B0A04020102020204"/>
            </a:rPr>
            <a:t>Moves under Human Operation</a:t>
          </a:r>
          <a:endParaRPr lang="en-US" dirty="0"/>
        </a:p>
      </dgm:t>
    </dgm:pt>
    <dgm:pt modelId="{1100EE95-D5B4-458A-A7C2-32070FAE7126}" type="parTrans" cxnId="{F6B39BB3-6FEE-4727-AB6A-0C53D1EB2FFB}">
      <dgm:prSet/>
      <dgm:spPr/>
      <dgm:t>
        <a:bodyPr/>
        <a:lstStyle/>
        <a:p>
          <a:endParaRPr lang="en-US"/>
        </a:p>
      </dgm:t>
    </dgm:pt>
    <dgm:pt modelId="{3BB61979-2C7A-49EB-A113-6C7A8F3197C9}" type="sibTrans" cxnId="{F6B39BB3-6FEE-4727-AB6A-0C53D1EB2FFB}">
      <dgm:prSet/>
      <dgm:spPr/>
      <dgm:t>
        <a:bodyPr/>
        <a:lstStyle/>
        <a:p>
          <a:endParaRPr lang="en-US"/>
        </a:p>
      </dgm:t>
    </dgm:pt>
    <dgm:pt modelId="{4DC6B070-F58C-415A-8895-699A6FC1222D}">
      <dgm:prSet phldrT="[Text]" phldr="0"/>
      <dgm:spPr/>
      <dgm:t>
        <a:bodyPr/>
        <a:lstStyle/>
        <a:p>
          <a:pPr rtl="0"/>
          <a:r>
            <a:rPr lang="en-US" dirty="0">
              <a:latin typeface="Arial Black" panose="020B0A04020102020204"/>
            </a:rPr>
            <a:t>Track Inventory</a:t>
          </a:r>
          <a:endParaRPr lang="en-US" dirty="0"/>
        </a:p>
      </dgm:t>
    </dgm:pt>
    <dgm:pt modelId="{D5E4524D-5FCB-4D63-AE11-9301B9560A83}" type="parTrans" cxnId="{26279B75-A65C-4D24-82EC-4B4C97F0653B}">
      <dgm:prSet/>
      <dgm:spPr/>
      <dgm:t>
        <a:bodyPr/>
        <a:lstStyle/>
        <a:p>
          <a:endParaRPr lang="en-US"/>
        </a:p>
      </dgm:t>
    </dgm:pt>
    <dgm:pt modelId="{6FE65138-07F7-4452-96EF-FE48ECF4857B}" type="sibTrans" cxnId="{26279B75-A65C-4D24-82EC-4B4C97F0653B}">
      <dgm:prSet/>
      <dgm:spPr/>
      <dgm:t>
        <a:bodyPr/>
        <a:lstStyle/>
        <a:p>
          <a:endParaRPr lang="en-US"/>
        </a:p>
      </dgm:t>
    </dgm:pt>
    <dgm:pt modelId="{00BBC328-58D0-457E-AFA4-506C08B7A45F}">
      <dgm:prSet phldrT="[Text]" phldr="0"/>
      <dgm:spPr/>
      <dgm:t>
        <a:bodyPr/>
        <a:lstStyle/>
        <a:p>
          <a:pPr rtl="0"/>
          <a:r>
            <a:rPr lang="en-US" dirty="0">
              <a:latin typeface="Arial Black" panose="020B0A04020102020204"/>
            </a:rPr>
            <a:t>Connects to Network</a:t>
          </a:r>
          <a:endParaRPr lang="en-US" dirty="0"/>
        </a:p>
      </dgm:t>
    </dgm:pt>
    <dgm:pt modelId="{B823743D-2669-4692-9CD7-F0A71BE2B878}" type="parTrans" cxnId="{6DA194A0-C85A-4252-91B0-2B99614B9772}">
      <dgm:prSet/>
      <dgm:spPr/>
      <dgm:t>
        <a:bodyPr/>
        <a:lstStyle/>
        <a:p>
          <a:endParaRPr lang="en-US"/>
        </a:p>
      </dgm:t>
    </dgm:pt>
    <dgm:pt modelId="{5836459E-CF63-4A73-9D6C-3F7CF769A1A6}" type="sibTrans" cxnId="{6DA194A0-C85A-4252-91B0-2B99614B9772}">
      <dgm:prSet/>
      <dgm:spPr/>
      <dgm:t>
        <a:bodyPr/>
        <a:lstStyle/>
        <a:p>
          <a:endParaRPr lang="en-US"/>
        </a:p>
      </dgm:t>
    </dgm:pt>
    <dgm:pt modelId="{C6AE865E-C75C-4729-BD0E-9595CFE0D041}">
      <dgm:prSet phldr="0"/>
      <dgm:spPr/>
      <dgm:t>
        <a:bodyPr/>
        <a:lstStyle/>
        <a:p>
          <a:pPr rtl="0"/>
          <a:r>
            <a:rPr lang="en-US" dirty="0">
              <a:latin typeface="Arial Black" panose="020B0A04020102020204"/>
            </a:rPr>
            <a:t> Locates Inventory</a:t>
          </a:r>
        </a:p>
      </dgm:t>
    </dgm:pt>
    <dgm:pt modelId="{5200D932-02CD-457D-9894-AD737F602883}" type="parTrans" cxnId="{A4EC3A1D-644A-4271-9976-8A1DDD2A76DB}">
      <dgm:prSet/>
      <dgm:spPr/>
    </dgm:pt>
    <dgm:pt modelId="{C2A979F6-C6C3-414E-9C3B-0905A8593896}" type="sibTrans" cxnId="{A4EC3A1D-644A-4271-9976-8A1DDD2A76DB}">
      <dgm:prSet/>
      <dgm:spPr/>
    </dgm:pt>
    <dgm:pt modelId="{91C52407-364F-4A33-8C69-C847ED75B951}">
      <dgm:prSet phldr="0"/>
      <dgm:spPr/>
      <dgm:t>
        <a:bodyPr/>
        <a:lstStyle/>
        <a:p>
          <a:pPr rtl="0"/>
          <a:r>
            <a:rPr lang="en-US" dirty="0">
              <a:latin typeface="Arial Black" panose="020B0A04020102020204"/>
            </a:rPr>
            <a:t>Scans Inventory</a:t>
          </a:r>
        </a:p>
      </dgm:t>
    </dgm:pt>
    <dgm:pt modelId="{31F81761-7483-41F2-A111-D56376E928F7}" type="parTrans" cxnId="{75833BEC-C31C-4EE8-9D67-1646593F01C3}">
      <dgm:prSet/>
      <dgm:spPr/>
    </dgm:pt>
    <dgm:pt modelId="{693B9530-5282-4D50-827D-1D86F1BF530F}" type="sibTrans" cxnId="{75833BEC-C31C-4EE8-9D67-1646593F01C3}">
      <dgm:prSet/>
      <dgm:spPr/>
    </dgm:pt>
    <dgm:pt modelId="{BAD45D88-49BF-444A-B758-AF95954B9295}">
      <dgm:prSet phldr="0"/>
      <dgm:spPr/>
      <dgm:t>
        <a:bodyPr/>
        <a:lstStyle/>
        <a:p>
          <a:r>
            <a:rPr lang="en-US" dirty="0">
              <a:latin typeface="Arial Black" panose="020B0A04020102020204"/>
            </a:rPr>
            <a:t>Lane Centering</a:t>
          </a:r>
        </a:p>
      </dgm:t>
    </dgm:pt>
    <dgm:pt modelId="{E4ED279F-4A52-48B2-A253-87858B4B5A8F}" type="parTrans" cxnId="{C7C56B59-9E3E-4224-B17F-99198535144A}">
      <dgm:prSet/>
      <dgm:spPr/>
    </dgm:pt>
    <dgm:pt modelId="{67AE00EB-53E7-4839-B226-0BC42542F5DF}" type="sibTrans" cxnId="{C7C56B59-9E3E-4224-B17F-99198535144A}">
      <dgm:prSet/>
      <dgm:spPr/>
    </dgm:pt>
    <dgm:pt modelId="{AFB007E4-B469-46D8-97BC-638038DEF407}">
      <dgm:prSet phldr="0"/>
      <dgm:spPr/>
      <dgm:t>
        <a:bodyPr/>
        <a:lstStyle/>
        <a:p>
          <a:pPr rtl="0"/>
          <a:r>
            <a:rPr lang="en-US" dirty="0">
              <a:latin typeface="Arial Black" panose="020B0A04020102020204"/>
            </a:rPr>
            <a:t>Obstacle Detection</a:t>
          </a:r>
        </a:p>
      </dgm:t>
    </dgm:pt>
    <dgm:pt modelId="{C2E15A3B-41F8-4CA1-82E7-E237687BDE86}" type="parTrans" cxnId="{2A4EC74A-ADBC-4E11-AD0B-933C7BDA0532}">
      <dgm:prSet/>
      <dgm:spPr/>
    </dgm:pt>
    <dgm:pt modelId="{2A9B1593-5A37-4F33-AEB1-5112806F4D93}" type="sibTrans" cxnId="{2A4EC74A-ADBC-4E11-AD0B-933C7BDA0532}">
      <dgm:prSet/>
      <dgm:spPr/>
    </dgm:pt>
    <dgm:pt modelId="{598198E2-D58E-41CC-A14F-CD8DE714E9C0}" type="pres">
      <dgm:prSet presAssocID="{0F761212-BA32-4272-BCF4-D3A09F6566EC}" presName="hierChild1" presStyleCnt="0">
        <dgm:presLayoutVars>
          <dgm:chPref val="1"/>
          <dgm:dir/>
          <dgm:animOne val="branch"/>
          <dgm:animLvl val="lvl"/>
          <dgm:resizeHandles/>
        </dgm:presLayoutVars>
      </dgm:prSet>
      <dgm:spPr/>
      <dgm:t>
        <a:bodyPr/>
        <a:lstStyle/>
        <a:p>
          <a:endParaRPr lang="en-US"/>
        </a:p>
      </dgm:t>
    </dgm:pt>
    <dgm:pt modelId="{B50218F1-E4F8-424D-AD61-E455C42AFE57}" type="pres">
      <dgm:prSet presAssocID="{E7B2F74A-B7E0-43BF-BD38-FC0A66F1D689}" presName="hierRoot1" presStyleCnt="0"/>
      <dgm:spPr/>
    </dgm:pt>
    <dgm:pt modelId="{6473F4DB-A799-4EEA-8C6C-C0AFF7446A1B}" type="pres">
      <dgm:prSet presAssocID="{E7B2F74A-B7E0-43BF-BD38-FC0A66F1D689}" presName="composite" presStyleCnt="0"/>
      <dgm:spPr/>
    </dgm:pt>
    <dgm:pt modelId="{A5C0A5A3-F62A-4487-B2C7-FA2771A0541D}" type="pres">
      <dgm:prSet presAssocID="{E7B2F74A-B7E0-43BF-BD38-FC0A66F1D689}" presName="background" presStyleLbl="node0" presStyleIdx="0" presStyleCnt="1"/>
      <dgm:spPr/>
    </dgm:pt>
    <dgm:pt modelId="{E9C99934-DBCA-461F-8752-D275CD545836}" type="pres">
      <dgm:prSet presAssocID="{E7B2F74A-B7E0-43BF-BD38-FC0A66F1D689}" presName="text" presStyleLbl="fgAcc0" presStyleIdx="0" presStyleCnt="1">
        <dgm:presLayoutVars>
          <dgm:chPref val="3"/>
        </dgm:presLayoutVars>
      </dgm:prSet>
      <dgm:spPr/>
      <dgm:t>
        <a:bodyPr/>
        <a:lstStyle/>
        <a:p>
          <a:endParaRPr lang="en-US"/>
        </a:p>
      </dgm:t>
    </dgm:pt>
    <dgm:pt modelId="{E936EBF9-570E-4778-BC21-E185E6D9116C}" type="pres">
      <dgm:prSet presAssocID="{E7B2F74A-B7E0-43BF-BD38-FC0A66F1D689}" presName="hierChild2" presStyleCnt="0"/>
      <dgm:spPr/>
    </dgm:pt>
    <dgm:pt modelId="{631823D7-BD0A-4CF9-A399-CD827F8CF250}" type="pres">
      <dgm:prSet presAssocID="{12F3C4B2-0DE3-43B5-B3E9-4CE2CF53FB22}" presName="Name10" presStyleLbl="parChTrans1D2" presStyleIdx="0" presStyleCnt="2"/>
      <dgm:spPr/>
      <dgm:t>
        <a:bodyPr/>
        <a:lstStyle/>
        <a:p>
          <a:endParaRPr lang="en-US"/>
        </a:p>
      </dgm:t>
    </dgm:pt>
    <dgm:pt modelId="{686370BD-3D1A-4494-B321-5B86052FF3EA}" type="pres">
      <dgm:prSet presAssocID="{1FB280E9-40F3-40AE-93B6-062BA37C109B}" presName="hierRoot2" presStyleCnt="0"/>
      <dgm:spPr/>
    </dgm:pt>
    <dgm:pt modelId="{FF361060-9EDF-4FC6-ACAA-CD52BB3C75EE}" type="pres">
      <dgm:prSet presAssocID="{1FB280E9-40F3-40AE-93B6-062BA37C109B}" presName="composite2" presStyleCnt="0"/>
      <dgm:spPr/>
    </dgm:pt>
    <dgm:pt modelId="{1D05FA29-7425-4571-97FF-771F0D639C37}" type="pres">
      <dgm:prSet presAssocID="{1FB280E9-40F3-40AE-93B6-062BA37C109B}" presName="background2" presStyleLbl="node2" presStyleIdx="0" presStyleCnt="2"/>
      <dgm:spPr/>
    </dgm:pt>
    <dgm:pt modelId="{41426F5C-1394-4C98-ADCA-C55870660E80}" type="pres">
      <dgm:prSet presAssocID="{1FB280E9-40F3-40AE-93B6-062BA37C109B}" presName="text2" presStyleLbl="fgAcc2" presStyleIdx="0" presStyleCnt="2">
        <dgm:presLayoutVars>
          <dgm:chPref val="3"/>
        </dgm:presLayoutVars>
      </dgm:prSet>
      <dgm:spPr/>
      <dgm:t>
        <a:bodyPr/>
        <a:lstStyle/>
        <a:p>
          <a:endParaRPr lang="en-US"/>
        </a:p>
      </dgm:t>
    </dgm:pt>
    <dgm:pt modelId="{EB74BA2B-3036-4D9F-ACA1-580241F514CF}" type="pres">
      <dgm:prSet presAssocID="{1FB280E9-40F3-40AE-93B6-062BA37C109B}" presName="hierChild3" presStyleCnt="0"/>
      <dgm:spPr/>
    </dgm:pt>
    <dgm:pt modelId="{6B7AA6B9-0B80-4F6E-B8FA-8E1B4BEB03BB}" type="pres">
      <dgm:prSet presAssocID="{CBEA09A2-D5D9-4739-969C-7A44DB8CE12F}" presName="Name17" presStyleLbl="parChTrans1D3" presStyleIdx="0" presStyleCnt="5"/>
      <dgm:spPr/>
      <dgm:t>
        <a:bodyPr/>
        <a:lstStyle/>
        <a:p>
          <a:endParaRPr lang="en-US"/>
        </a:p>
      </dgm:t>
    </dgm:pt>
    <dgm:pt modelId="{3745414D-08E6-4C10-8636-8818575EF091}" type="pres">
      <dgm:prSet presAssocID="{AF3407E0-E30C-459D-8E9A-66EFD807291B}" presName="hierRoot3" presStyleCnt="0"/>
      <dgm:spPr/>
    </dgm:pt>
    <dgm:pt modelId="{CAD0768E-A90E-4ECF-AA33-1E4F248213D2}" type="pres">
      <dgm:prSet presAssocID="{AF3407E0-E30C-459D-8E9A-66EFD807291B}" presName="composite3" presStyleCnt="0"/>
      <dgm:spPr/>
    </dgm:pt>
    <dgm:pt modelId="{BB1879A5-A33B-442B-80F1-4E32019AB91B}" type="pres">
      <dgm:prSet presAssocID="{AF3407E0-E30C-459D-8E9A-66EFD807291B}" presName="background3" presStyleLbl="node3" presStyleIdx="0" presStyleCnt="5"/>
      <dgm:spPr/>
    </dgm:pt>
    <dgm:pt modelId="{0F7ACADF-C1D2-48DC-9A2C-D83C0365BE85}" type="pres">
      <dgm:prSet presAssocID="{AF3407E0-E30C-459D-8E9A-66EFD807291B}" presName="text3" presStyleLbl="fgAcc3" presStyleIdx="0" presStyleCnt="5">
        <dgm:presLayoutVars>
          <dgm:chPref val="3"/>
        </dgm:presLayoutVars>
      </dgm:prSet>
      <dgm:spPr/>
      <dgm:t>
        <a:bodyPr/>
        <a:lstStyle/>
        <a:p>
          <a:endParaRPr lang="en-US"/>
        </a:p>
      </dgm:t>
    </dgm:pt>
    <dgm:pt modelId="{0CB38366-CF53-4AD0-9CB1-19B85A441F51}" type="pres">
      <dgm:prSet presAssocID="{AF3407E0-E30C-459D-8E9A-66EFD807291B}" presName="hierChild4" presStyleCnt="0"/>
      <dgm:spPr/>
    </dgm:pt>
    <dgm:pt modelId="{6EB58D95-D66B-4C20-9A90-3A6645C04C99}" type="pres">
      <dgm:prSet presAssocID="{E4ED279F-4A52-48B2-A253-87858B4B5A8F}" presName="Name23" presStyleLbl="parChTrans1D4" presStyleIdx="0" presStyleCnt="2"/>
      <dgm:spPr/>
    </dgm:pt>
    <dgm:pt modelId="{9B52319A-E7F7-4F31-94DF-1FA3FC328121}" type="pres">
      <dgm:prSet presAssocID="{BAD45D88-49BF-444A-B758-AF95954B9295}" presName="hierRoot4" presStyleCnt="0"/>
      <dgm:spPr/>
    </dgm:pt>
    <dgm:pt modelId="{6146378F-EA06-4094-9AC9-02D7A6F58B5D}" type="pres">
      <dgm:prSet presAssocID="{BAD45D88-49BF-444A-B758-AF95954B9295}" presName="composite4" presStyleCnt="0"/>
      <dgm:spPr/>
    </dgm:pt>
    <dgm:pt modelId="{69DF6F2D-CC8D-42B2-A437-605C1E5ED3A8}" type="pres">
      <dgm:prSet presAssocID="{BAD45D88-49BF-444A-B758-AF95954B9295}" presName="background4" presStyleLbl="node4" presStyleIdx="0" presStyleCnt="2"/>
      <dgm:spPr/>
    </dgm:pt>
    <dgm:pt modelId="{84918D49-6E6B-42D9-AB14-95243E17DD56}" type="pres">
      <dgm:prSet presAssocID="{BAD45D88-49BF-444A-B758-AF95954B9295}" presName="text4" presStyleLbl="fgAcc4" presStyleIdx="0" presStyleCnt="2">
        <dgm:presLayoutVars>
          <dgm:chPref val="3"/>
        </dgm:presLayoutVars>
      </dgm:prSet>
      <dgm:spPr/>
      <dgm:t>
        <a:bodyPr/>
        <a:lstStyle/>
        <a:p>
          <a:endParaRPr lang="en-US"/>
        </a:p>
      </dgm:t>
    </dgm:pt>
    <dgm:pt modelId="{CAF7A5BC-ED1A-4A79-A891-7EE67AC7B318}" type="pres">
      <dgm:prSet presAssocID="{BAD45D88-49BF-444A-B758-AF95954B9295}" presName="hierChild5" presStyleCnt="0"/>
      <dgm:spPr/>
    </dgm:pt>
    <dgm:pt modelId="{E1001A4D-AA7C-4065-AD14-39966190E36F}" type="pres">
      <dgm:prSet presAssocID="{C2E15A3B-41F8-4CA1-82E7-E237687BDE86}" presName="Name23" presStyleLbl="parChTrans1D4" presStyleIdx="1" presStyleCnt="2"/>
      <dgm:spPr/>
    </dgm:pt>
    <dgm:pt modelId="{9D6F554A-2383-4A36-A140-A9C6AFA9AD27}" type="pres">
      <dgm:prSet presAssocID="{AFB007E4-B469-46D8-97BC-638038DEF407}" presName="hierRoot4" presStyleCnt="0"/>
      <dgm:spPr/>
    </dgm:pt>
    <dgm:pt modelId="{B47A442F-69C5-435C-A89E-A09C62135345}" type="pres">
      <dgm:prSet presAssocID="{AFB007E4-B469-46D8-97BC-638038DEF407}" presName="composite4" presStyleCnt="0"/>
      <dgm:spPr/>
    </dgm:pt>
    <dgm:pt modelId="{3EEA718C-8198-42ED-9BB9-432442573ACB}" type="pres">
      <dgm:prSet presAssocID="{AFB007E4-B469-46D8-97BC-638038DEF407}" presName="background4" presStyleLbl="node4" presStyleIdx="1" presStyleCnt="2"/>
      <dgm:spPr/>
    </dgm:pt>
    <dgm:pt modelId="{9EC890B5-24C0-4072-A253-381844F54356}" type="pres">
      <dgm:prSet presAssocID="{AFB007E4-B469-46D8-97BC-638038DEF407}" presName="text4" presStyleLbl="fgAcc4" presStyleIdx="1" presStyleCnt="2">
        <dgm:presLayoutVars>
          <dgm:chPref val="3"/>
        </dgm:presLayoutVars>
      </dgm:prSet>
      <dgm:spPr/>
      <dgm:t>
        <a:bodyPr/>
        <a:lstStyle/>
        <a:p>
          <a:endParaRPr lang="en-US"/>
        </a:p>
      </dgm:t>
    </dgm:pt>
    <dgm:pt modelId="{9A791D73-B1FF-4E51-B517-410B28C05B5D}" type="pres">
      <dgm:prSet presAssocID="{AFB007E4-B469-46D8-97BC-638038DEF407}" presName="hierChild5" presStyleCnt="0"/>
      <dgm:spPr/>
    </dgm:pt>
    <dgm:pt modelId="{61F61488-720A-49D6-BC09-696E08315F01}" type="pres">
      <dgm:prSet presAssocID="{1100EE95-D5B4-458A-A7C2-32070FAE7126}" presName="Name17" presStyleLbl="parChTrans1D3" presStyleIdx="1" presStyleCnt="5"/>
      <dgm:spPr/>
      <dgm:t>
        <a:bodyPr/>
        <a:lstStyle/>
        <a:p>
          <a:endParaRPr lang="en-US"/>
        </a:p>
      </dgm:t>
    </dgm:pt>
    <dgm:pt modelId="{12009E89-D9AC-4FFB-B169-43BCD6D4A2C0}" type="pres">
      <dgm:prSet presAssocID="{40CB3F8A-C975-4D90-96C9-5CBF0EF6BA1F}" presName="hierRoot3" presStyleCnt="0"/>
      <dgm:spPr/>
    </dgm:pt>
    <dgm:pt modelId="{782AB4EF-AF79-4265-80EC-E8ED71B6CBA1}" type="pres">
      <dgm:prSet presAssocID="{40CB3F8A-C975-4D90-96C9-5CBF0EF6BA1F}" presName="composite3" presStyleCnt="0"/>
      <dgm:spPr/>
    </dgm:pt>
    <dgm:pt modelId="{3AD608DD-7997-45C9-A5B2-2DD6315F0720}" type="pres">
      <dgm:prSet presAssocID="{40CB3F8A-C975-4D90-96C9-5CBF0EF6BA1F}" presName="background3" presStyleLbl="node3" presStyleIdx="1" presStyleCnt="5"/>
      <dgm:spPr/>
    </dgm:pt>
    <dgm:pt modelId="{D1BA4F0A-4DB3-4696-BDFA-D8C25AA2A16F}" type="pres">
      <dgm:prSet presAssocID="{40CB3F8A-C975-4D90-96C9-5CBF0EF6BA1F}" presName="text3" presStyleLbl="fgAcc3" presStyleIdx="1" presStyleCnt="5">
        <dgm:presLayoutVars>
          <dgm:chPref val="3"/>
        </dgm:presLayoutVars>
      </dgm:prSet>
      <dgm:spPr/>
      <dgm:t>
        <a:bodyPr/>
        <a:lstStyle/>
        <a:p>
          <a:endParaRPr lang="en-US"/>
        </a:p>
      </dgm:t>
    </dgm:pt>
    <dgm:pt modelId="{D8A51585-7A80-4CEB-AD7B-E4D615774824}" type="pres">
      <dgm:prSet presAssocID="{40CB3F8A-C975-4D90-96C9-5CBF0EF6BA1F}" presName="hierChild4" presStyleCnt="0"/>
      <dgm:spPr/>
    </dgm:pt>
    <dgm:pt modelId="{6B47831F-B4DF-4B7F-B528-DE4CEC1EF7EA}" type="pres">
      <dgm:prSet presAssocID="{D5E4524D-5FCB-4D63-AE11-9301B9560A83}" presName="Name10" presStyleLbl="parChTrans1D2" presStyleIdx="1" presStyleCnt="2"/>
      <dgm:spPr/>
      <dgm:t>
        <a:bodyPr/>
        <a:lstStyle/>
        <a:p>
          <a:endParaRPr lang="en-US"/>
        </a:p>
      </dgm:t>
    </dgm:pt>
    <dgm:pt modelId="{4EA86B9C-D4F7-4C9B-AFE7-EF0F386C1F8C}" type="pres">
      <dgm:prSet presAssocID="{4DC6B070-F58C-415A-8895-699A6FC1222D}" presName="hierRoot2" presStyleCnt="0"/>
      <dgm:spPr/>
    </dgm:pt>
    <dgm:pt modelId="{8C08D103-C98B-4DCC-ACF6-1DF66A4736B1}" type="pres">
      <dgm:prSet presAssocID="{4DC6B070-F58C-415A-8895-699A6FC1222D}" presName="composite2" presStyleCnt="0"/>
      <dgm:spPr/>
    </dgm:pt>
    <dgm:pt modelId="{15099E1A-5ED8-443C-8848-E9494C876FF7}" type="pres">
      <dgm:prSet presAssocID="{4DC6B070-F58C-415A-8895-699A6FC1222D}" presName="background2" presStyleLbl="node2" presStyleIdx="1" presStyleCnt="2"/>
      <dgm:spPr/>
    </dgm:pt>
    <dgm:pt modelId="{82468080-F96E-452B-A02D-AC351FA5ED09}" type="pres">
      <dgm:prSet presAssocID="{4DC6B070-F58C-415A-8895-699A6FC1222D}" presName="text2" presStyleLbl="fgAcc2" presStyleIdx="1" presStyleCnt="2">
        <dgm:presLayoutVars>
          <dgm:chPref val="3"/>
        </dgm:presLayoutVars>
      </dgm:prSet>
      <dgm:spPr/>
      <dgm:t>
        <a:bodyPr/>
        <a:lstStyle/>
        <a:p>
          <a:endParaRPr lang="en-US"/>
        </a:p>
      </dgm:t>
    </dgm:pt>
    <dgm:pt modelId="{C5ABFF62-6169-4C35-954B-2E04D6B62F8A}" type="pres">
      <dgm:prSet presAssocID="{4DC6B070-F58C-415A-8895-699A6FC1222D}" presName="hierChild3" presStyleCnt="0"/>
      <dgm:spPr/>
    </dgm:pt>
    <dgm:pt modelId="{716A4A86-3ABE-45CF-BBBE-9EA5E60582D8}" type="pres">
      <dgm:prSet presAssocID="{B823743D-2669-4692-9CD7-F0A71BE2B878}" presName="Name17" presStyleLbl="parChTrans1D3" presStyleIdx="2" presStyleCnt="5"/>
      <dgm:spPr/>
      <dgm:t>
        <a:bodyPr/>
        <a:lstStyle/>
        <a:p>
          <a:endParaRPr lang="en-US"/>
        </a:p>
      </dgm:t>
    </dgm:pt>
    <dgm:pt modelId="{4D8EBE6A-A240-4D55-8D97-D6A2E1CA5BC9}" type="pres">
      <dgm:prSet presAssocID="{00BBC328-58D0-457E-AFA4-506C08B7A45F}" presName="hierRoot3" presStyleCnt="0"/>
      <dgm:spPr/>
    </dgm:pt>
    <dgm:pt modelId="{076554A8-6C8A-49FD-A98C-E9AD078E03AC}" type="pres">
      <dgm:prSet presAssocID="{00BBC328-58D0-457E-AFA4-506C08B7A45F}" presName="composite3" presStyleCnt="0"/>
      <dgm:spPr/>
    </dgm:pt>
    <dgm:pt modelId="{A8AC3CD3-BEBA-454A-8498-3F1FFCD57A34}" type="pres">
      <dgm:prSet presAssocID="{00BBC328-58D0-457E-AFA4-506C08B7A45F}" presName="background3" presStyleLbl="node3" presStyleIdx="2" presStyleCnt="5"/>
      <dgm:spPr/>
    </dgm:pt>
    <dgm:pt modelId="{FEA266C0-6D39-493F-8077-FDD728265B05}" type="pres">
      <dgm:prSet presAssocID="{00BBC328-58D0-457E-AFA4-506C08B7A45F}" presName="text3" presStyleLbl="fgAcc3" presStyleIdx="2" presStyleCnt="5">
        <dgm:presLayoutVars>
          <dgm:chPref val="3"/>
        </dgm:presLayoutVars>
      </dgm:prSet>
      <dgm:spPr/>
      <dgm:t>
        <a:bodyPr/>
        <a:lstStyle/>
        <a:p>
          <a:endParaRPr lang="en-US"/>
        </a:p>
      </dgm:t>
    </dgm:pt>
    <dgm:pt modelId="{24A68F38-FF50-460F-8439-90A527B8F55B}" type="pres">
      <dgm:prSet presAssocID="{00BBC328-58D0-457E-AFA4-506C08B7A45F}" presName="hierChild4" presStyleCnt="0"/>
      <dgm:spPr/>
    </dgm:pt>
    <dgm:pt modelId="{92DA29D2-8D14-4090-9BB7-F4A6A60A28CF}" type="pres">
      <dgm:prSet presAssocID="{5200D932-02CD-457D-9894-AD737F602883}" presName="Name17" presStyleLbl="parChTrans1D3" presStyleIdx="3" presStyleCnt="5"/>
      <dgm:spPr/>
    </dgm:pt>
    <dgm:pt modelId="{56756B68-38BE-45FB-971A-CBC74FBD7179}" type="pres">
      <dgm:prSet presAssocID="{C6AE865E-C75C-4729-BD0E-9595CFE0D041}" presName="hierRoot3" presStyleCnt="0"/>
      <dgm:spPr/>
    </dgm:pt>
    <dgm:pt modelId="{84D1296E-1AA9-43D0-B216-6586C61FD305}" type="pres">
      <dgm:prSet presAssocID="{C6AE865E-C75C-4729-BD0E-9595CFE0D041}" presName="composite3" presStyleCnt="0"/>
      <dgm:spPr/>
    </dgm:pt>
    <dgm:pt modelId="{C8FAFB08-6467-42C7-AE8A-D02FD055529F}" type="pres">
      <dgm:prSet presAssocID="{C6AE865E-C75C-4729-BD0E-9595CFE0D041}" presName="background3" presStyleLbl="node3" presStyleIdx="3" presStyleCnt="5"/>
      <dgm:spPr/>
    </dgm:pt>
    <dgm:pt modelId="{5EB997CB-6F07-4FEB-94A1-7AC4E3450D9E}" type="pres">
      <dgm:prSet presAssocID="{C6AE865E-C75C-4729-BD0E-9595CFE0D041}" presName="text3" presStyleLbl="fgAcc3" presStyleIdx="3" presStyleCnt="5">
        <dgm:presLayoutVars>
          <dgm:chPref val="3"/>
        </dgm:presLayoutVars>
      </dgm:prSet>
      <dgm:spPr/>
      <dgm:t>
        <a:bodyPr/>
        <a:lstStyle/>
        <a:p>
          <a:endParaRPr lang="en-US"/>
        </a:p>
      </dgm:t>
    </dgm:pt>
    <dgm:pt modelId="{31D73F0B-278B-4904-A2FC-3E480BCA20EA}" type="pres">
      <dgm:prSet presAssocID="{C6AE865E-C75C-4729-BD0E-9595CFE0D041}" presName="hierChild4" presStyleCnt="0"/>
      <dgm:spPr/>
    </dgm:pt>
    <dgm:pt modelId="{967D016D-BF0D-4D33-8B30-D8F06BCC70E4}" type="pres">
      <dgm:prSet presAssocID="{31F81761-7483-41F2-A111-D56376E928F7}" presName="Name17" presStyleLbl="parChTrans1D3" presStyleIdx="4" presStyleCnt="5"/>
      <dgm:spPr/>
    </dgm:pt>
    <dgm:pt modelId="{E15063EA-60C8-48B5-A00E-F6774F6402DD}" type="pres">
      <dgm:prSet presAssocID="{91C52407-364F-4A33-8C69-C847ED75B951}" presName="hierRoot3" presStyleCnt="0"/>
      <dgm:spPr/>
    </dgm:pt>
    <dgm:pt modelId="{772BB429-5EF6-4593-BA14-A7543C0A6B22}" type="pres">
      <dgm:prSet presAssocID="{91C52407-364F-4A33-8C69-C847ED75B951}" presName="composite3" presStyleCnt="0"/>
      <dgm:spPr/>
    </dgm:pt>
    <dgm:pt modelId="{AA66C318-B37D-4C8E-BCCC-1E8CF3696ADE}" type="pres">
      <dgm:prSet presAssocID="{91C52407-364F-4A33-8C69-C847ED75B951}" presName="background3" presStyleLbl="node3" presStyleIdx="4" presStyleCnt="5"/>
      <dgm:spPr/>
    </dgm:pt>
    <dgm:pt modelId="{4CA005BD-0EBD-446F-893C-CED11E0F51F4}" type="pres">
      <dgm:prSet presAssocID="{91C52407-364F-4A33-8C69-C847ED75B951}" presName="text3" presStyleLbl="fgAcc3" presStyleIdx="4" presStyleCnt="5">
        <dgm:presLayoutVars>
          <dgm:chPref val="3"/>
        </dgm:presLayoutVars>
      </dgm:prSet>
      <dgm:spPr/>
      <dgm:t>
        <a:bodyPr/>
        <a:lstStyle/>
        <a:p>
          <a:endParaRPr lang="en-US"/>
        </a:p>
      </dgm:t>
    </dgm:pt>
    <dgm:pt modelId="{7DFFC9EA-B921-442E-9D80-8DB765C75FFB}" type="pres">
      <dgm:prSet presAssocID="{91C52407-364F-4A33-8C69-C847ED75B951}" presName="hierChild4" presStyleCnt="0"/>
      <dgm:spPr/>
    </dgm:pt>
  </dgm:ptLst>
  <dgm:cxnLst>
    <dgm:cxn modelId="{1A4EEBE2-51A1-4040-93E7-583E6D1B85EE}" type="presOf" srcId="{40CB3F8A-C975-4D90-96C9-5CBF0EF6BA1F}" destId="{D1BA4F0A-4DB3-4696-BDFA-D8C25AA2A16F}" srcOrd="0" destOrd="0" presId="urn:microsoft.com/office/officeart/2005/8/layout/hierarchy1"/>
    <dgm:cxn modelId="{0426DC1C-3610-4C20-AA1E-FF35E7B0CC49}" type="presOf" srcId="{AF3407E0-E30C-459D-8E9A-66EFD807291B}" destId="{0F7ACADF-C1D2-48DC-9A2C-D83C0365BE85}" srcOrd="0" destOrd="0" presId="urn:microsoft.com/office/officeart/2005/8/layout/hierarchy1"/>
    <dgm:cxn modelId="{2A4EC74A-ADBC-4E11-AD0B-933C7BDA0532}" srcId="{AF3407E0-E30C-459D-8E9A-66EFD807291B}" destId="{AFB007E4-B469-46D8-97BC-638038DEF407}" srcOrd="1" destOrd="0" parTransId="{C2E15A3B-41F8-4CA1-82E7-E237687BDE86}" sibTransId="{2A9B1593-5A37-4F33-AEB1-5112806F4D93}"/>
    <dgm:cxn modelId="{19153A73-0103-4016-87BD-8D53FCDD66B4}" type="presOf" srcId="{E7B2F74A-B7E0-43BF-BD38-FC0A66F1D689}" destId="{E9C99934-DBCA-461F-8752-D275CD545836}" srcOrd="0" destOrd="0" presId="urn:microsoft.com/office/officeart/2005/8/layout/hierarchy1"/>
    <dgm:cxn modelId="{A4EC3A1D-644A-4271-9976-8A1DDD2A76DB}" srcId="{4DC6B070-F58C-415A-8895-699A6FC1222D}" destId="{C6AE865E-C75C-4729-BD0E-9595CFE0D041}" srcOrd="1" destOrd="0" parTransId="{5200D932-02CD-457D-9894-AD737F602883}" sibTransId="{C2A979F6-C6C3-414E-9C3B-0905A8593896}"/>
    <dgm:cxn modelId="{F6B39BB3-6FEE-4727-AB6A-0C53D1EB2FFB}" srcId="{1FB280E9-40F3-40AE-93B6-062BA37C109B}" destId="{40CB3F8A-C975-4D90-96C9-5CBF0EF6BA1F}" srcOrd="1" destOrd="0" parTransId="{1100EE95-D5B4-458A-A7C2-32070FAE7126}" sibTransId="{3BB61979-2C7A-49EB-A113-6C7A8F3197C9}"/>
    <dgm:cxn modelId="{51254585-97E6-4C00-97B7-4F6A2FA73CE4}" srcId="{1FB280E9-40F3-40AE-93B6-062BA37C109B}" destId="{AF3407E0-E30C-459D-8E9A-66EFD807291B}" srcOrd="0" destOrd="0" parTransId="{CBEA09A2-D5D9-4739-969C-7A44DB8CE12F}" sibTransId="{B7ADA435-1DE6-4A2F-9B93-8C5697810212}"/>
    <dgm:cxn modelId="{137BAEAF-950A-4F57-87BE-5EB58CDD7D96}" type="presOf" srcId="{91C52407-364F-4A33-8C69-C847ED75B951}" destId="{4CA005BD-0EBD-446F-893C-CED11E0F51F4}" srcOrd="0" destOrd="0" presId="urn:microsoft.com/office/officeart/2005/8/layout/hierarchy1"/>
    <dgm:cxn modelId="{34BB5D2D-6D0B-4E12-B2FB-7064232CFE9B}" type="presOf" srcId="{1FB280E9-40F3-40AE-93B6-062BA37C109B}" destId="{41426F5C-1394-4C98-ADCA-C55870660E80}" srcOrd="0" destOrd="0" presId="urn:microsoft.com/office/officeart/2005/8/layout/hierarchy1"/>
    <dgm:cxn modelId="{6DA194A0-C85A-4252-91B0-2B99614B9772}" srcId="{4DC6B070-F58C-415A-8895-699A6FC1222D}" destId="{00BBC328-58D0-457E-AFA4-506C08B7A45F}" srcOrd="0" destOrd="0" parTransId="{B823743D-2669-4692-9CD7-F0A71BE2B878}" sibTransId="{5836459E-CF63-4A73-9D6C-3F7CF769A1A6}"/>
    <dgm:cxn modelId="{B3F737B2-BA02-4EA6-866E-DDC0C621196C}" type="presOf" srcId="{D5E4524D-5FCB-4D63-AE11-9301B9560A83}" destId="{6B47831F-B4DF-4B7F-B528-DE4CEC1EF7EA}" srcOrd="0" destOrd="0" presId="urn:microsoft.com/office/officeart/2005/8/layout/hierarchy1"/>
    <dgm:cxn modelId="{C8A2BAF7-067B-451F-8DE4-6CDB90263B42}" type="presOf" srcId="{E4ED279F-4A52-48B2-A253-87858B4B5A8F}" destId="{6EB58D95-D66B-4C20-9A90-3A6645C04C99}" srcOrd="0" destOrd="0" presId="urn:microsoft.com/office/officeart/2005/8/layout/hierarchy1"/>
    <dgm:cxn modelId="{26279B75-A65C-4D24-82EC-4B4C97F0653B}" srcId="{E7B2F74A-B7E0-43BF-BD38-FC0A66F1D689}" destId="{4DC6B070-F58C-415A-8895-699A6FC1222D}" srcOrd="1" destOrd="0" parTransId="{D5E4524D-5FCB-4D63-AE11-9301B9560A83}" sibTransId="{6FE65138-07F7-4452-96EF-FE48ECF4857B}"/>
    <dgm:cxn modelId="{BFA5C794-B22F-40D6-81E0-CDF5CC27CAD3}" type="presOf" srcId="{1100EE95-D5B4-458A-A7C2-32070FAE7126}" destId="{61F61488-720A-49D6-BC09-696E08315F01}" srcOrd="0" destOrd="0" presId="urn:microsoft.com/office/officeart/2005/8/layout/hierarchy1"/>
    <dgm:cxn modelId="{FF8D8A49-8263-41FC-9B29-8658964D2718}" type="presOf" srcId="{00BBC328-58D0-457E-AFA4-506C08B7A45F}" destId="{FEA266C0-6D39-493F-8077-FDD728265B05}" srcOrd="0" destOrd="0" presId="urn:microsoft.com/office/officeart/2005/8/layout/hierarchy1"/>
    <dgm:cxn modelId="{F6137683-68F7-4EFA-90B4-855463CA4075}" type="presOf" srcId="{4DC6B070-F58C-415A-8895-699A6FC1222D}" destId="{82468080-F96E-452B-A02D-AC351FA5ED09}" srcOrd="0" destOrd="0" presId="urn:microsoft.com/office/officeart/2005/8/layout/hierarchy1"/>
    <dgm:cxn modelId="{08909B78-6C69-4499-B0C2-54F91E59B0EF}" type="presOf" srcId="{B823743D-2669-4692-9CD7-F0A71BE2B878}" destId="{716A4A86-3ABE-45CF-BBBE-9EA5E60582D8}" srcOrd="0" destOrd="0" presId="urn:microsoft.com/office/officeart/2005/8/layout/hierarchy1"/>
    <dgm:cxn modelId="{8B841C35-4897-4CC4-9FF0-7B20779BBF9E}" type="presOf" srcId="{12F3C4B2-0DE3-43B5-B3E9-4CE2CF53FB22}" destId="{631823D7-BD0A-4CF9-A399-CD827F8CF250}" srcOrd="0" destOrd="0" presId="urn:microsoft.com/office/officeart/2005/8/layout/hierarchy1"/>
    <dgm:cxn modelId="{A4901606-65D7-494C-8736-0AE9D715A7FD}" type="presOf" srcId="{AFB007E4-B469-46D8-97BC-638038DEF407}" destId="{9EC890B5-24C0-4072-A253-381844F54356}" srcOrd="0" destOrd="0" presId="urn:microsoft.com/office/officeart/2005/8/layout/hierarchy1"/>
    <dgm:cxn modelId="{BC8EE700-42E1-413D-8764-082050410DC1}" type="presOf" srcId="{31F81761-7483-41F2-A111-D56376E928F7}" destId="{967D016D-BF0D-4D33-8B30-D8F06BCC70E4}" srcOrd="0" destOrd="0" presId="urn:microsoft.com/office/officeart/2005/8/layout/hierarchy1"/>
    <dgm:cxn modelId="{831DEA4E-4725-44BA-A997-B5A57C4430C5}" type="presOf" srcId="{C6AE865E-C75C-4729-BD0E-9595CFE0D041}" destId="{5EB997CB-6F07-4FEB-94A1-7AC4E3450D9E}" srcOrd="0" destOrd="0" presId="urn:microsoft.com/office/officeart/2005/8/layout/hierarchy1"/>
    <dgm:cxn modelId="{4EEF8639-E70F-44D1-A635-31B1E64D9877}" srcId="{0F761212-BA32-4272-BCF4-D3A09F6566EC}" destId="{E7B2F74A-B7E0-43BF-BD38-FC0A66F1D689}" srcOrd="0" destOrd="0" parTransId="{2D52C36A-6961-40E7-B572-178C1971C287}" sibTransId="{E7F20F4C-8C2B-4B8B-8F66-F30E75FC97A9}"/>
    <dgm:cxn modelId="{483113DC-C5E5-4059-857D-440ECF8922AB}" type="presOf" srcId="{BAD45D88-49BF-444A-B758-AF95954B9295}" destId="{84918D49-6E6B-42D9-AB14-95243E17DD56}" srcOrd="0" destOrd="0" presId="urn:microsoft.com/office/officeart/2005/8/layout/hierarchy1"/>
    <dgm:cxn modelId="{8EC930DF-7E55-4804-ABB0-D97791D78E74}" srcId="{E7B2F74A-B7E0-43BF-BD38-FC0A66F1D689}" destId="{1FB280E9-40F3-40AE-93B6-062BA37C109B}" srcOrd="0" destOrd="0" parTransId="{12F3C4B2-0DE3-43B5-B3E9-4CE2CF53FB22}" sibTransId="{5C833383-EEBA-41A8-B7B4-3C8E8E43274F}"/>
    <dgm:cxn modelId="{78CD1732-294B-45B6-ADCF-3FD196FE4ED2}" type="presOf" srcId="{CBEA09A2-D5D9-4739-969C-7A44DB8CE12F}" destId="{6B7AA6B9-0B80-4F6E-B8FA-8E1B4BEB03BB}" srcOrd="0" destOrd="0" presId="urn:microsoft.com/office/officeart/2005/8/layout/hierarchy1"/>
    <dgm:cxn modelId="{75833BEC-C31C-4EE8-9D67-1646593F01C3}" srcId="{4DC6B070-F58C-415A-8895-699A6FC1222D}" destId="{91C52407-364F-4A33-8C69-C847ED75B951}" srcOrd="2" destOrd="0" parTransId="{31F81761-7483-41F2-A111-D56376E928F7}" sibTransId="{693B9530-5282-4D50-827D-1D86F1BF530F}"/>
    <dgm:cxn modelId="{4DA97D32-EC8E-4326-AECE-B198CE5C80BA}" type="presOf" srcId="{C2E15A3B-41F8-4CA1-82E7-E237687BDE86}" destId="{E1001A4D-AA7C-4065-AD14-39966190E36F}" srcOrd="0" destOrd="0" presId="urn:microsoft.com/office/officeart/2005/8/layout/hierarchy1"/>
    <dgm:cxn modelId="{C7C56B59-9E3E-4224-B17F-99198535144A}" srcId="{AF3407E0-E30C-459D-8E9A-66EFD807291B}" destId="{BAD45D88-49BF-444A-B758-AF95954B9295}" srcOrd="0" destOrd="0" parTransId="{E4ED279F-4A52-48B2-A253-87858B4B5A8F}" sibTransId="{67AE00EB-53E7-4839-B226-0BC42542F5DF}"/>
    <dgm:cxn modelId="{6917CCE9-0B16-49F5-B931-7EDE285B05FD}" type="presOf" srcId="{5200D932-02CD-457D-9894-AD737F602883}" destId="{92DA29D2-8D14-4090-9BB7-F4A6A60A28CF}" srcOrd="0" destOrd="0" presId="urn:microsoft.com/office/officeart/2005/8/layout/hierarchy1"/>
    <dgm:cxn modelId="{15AA472B-26D7-4CE0-8477-9419476257A3}" type="presOf" srcId="{0F761212-BA32-4272-BCF4-D3A09F6566EC}" destId="{598198E2-D58E-41CC-A14F-CD8DE714E9C0}" srcOrd="0" destOrd="0" presId="urn:microsoft.com/office/officeart/2005/8/layout/hierarchy1"/>
    <dgm:cxn modelId="{02B69584-5C36-426B-B620-768A03E4176A}" type="presParOf" srcId="{598198E2-D58E-41CC-A14F-CD8DE714E9C0}" destId="{B50218F1-E4F8-424D-AD61-E455C42AFE57}" srcOrd="0" destOrd="0" presId="urn:microsoft.com/office/officeart/2005/8/layout/hierarchy1"/>
    <dgm:cxn modelId="{6B1DFC86-7595-4921-92A7-D330F3EECCC0}" type="presParOf" srcId="{B50218F1-E4F8-424D-AD61-E455C42AFE57}" destId="{6473F4DB-A799-4EEA-8C6C-C0AFF7446A1B}" srcOrd="0" destOrd="0" presId="urn:microsoft.com/office/officeart/2005/8/layout/hierarchy1"/>
    <dgm:cxn modelId="{62841CD7-0E44-4E31-A762-95C6160EFD40}" type="presParOf" srcId="{6473F4DB-A799-4EEA-8C6C-C0AFF7446A1B}" destId="{A5C0A5A3-F62A-4487-B2C7-FA2771A0541D}" srcOrd="0" destOrd="0" presId="urn:microsoft.com/office/officeart/2005/8/layout/hierarchy1"/>
    <dgm:cxn modelId="{93BC9C74-94FF-41E1-AE3B-7F422C0328AC}" type="presParOf" srcId="{6473F4DB-A799-4EEA-8C6C-C0AFF7446A1B}" destId="{E9C99934-DBCA-461F-8752-D275CD545836}" srcOrd="1" destOrd="0" presId="urn:microsoft.com/office/officeart/2005/8/layout/hierarchy1"/>
    <dgm:cxn modelId="{D486134C-437B-4CC5-9600-40CC2D688A8E}" type="presParOf" srcId="{B50218F1-E4F8-424D-AD61-E455C42AFE57}" destId="{E936EBF9-570E-4778-BC21-E185E6D9116C}" srcOrd="1" destOrd="0" presId="urn:microsoft.com/office/officeart/2005/8/layout/hierarchy1"/>
    <dgm:cxn modelId="{068A5E32-751B-46FB-90BF-EFD1A8CBED28}" type="presParOf" srcId="{E936EBF9-570E-4778-BC21-E185E6D9116C}" destId="{631823D7-BD0A-4CF9-A399-CD827F8CF250}" srcOrd="0" destOrd="0" presId="urn:microsoft.com/office/officeart/2005/8/layout/hierarchy1"/>
    <dgm:cxn modelId="{E87B2E66-4811-4731-A129-BFE2D6EB1B89}" type="presParOf" srcId="{E936EBF9-570E-4778-BC21-E185E6D9116C}" destId="{686370BD-3D1A-4494-B321-5B86052FF3EA}" srcOrd="1" destOrd="0" presId="urn:microsoft.com/office/officeart/2005/8/layout/hierarchy1"/>
    <dgm:cxn modelId="{B22A23CE-6767-4347-92A8-D1E78D354C7F}" type="presParOf" srcId="{686370BD-3D1A-4494-B321-5B86052FF3EA}" destId="{FF361060-9EDF-4FC6-ACAA-CD52BB3C75EE}" srcOrd="0" destOrd="0" presId="urn:microsoft.com/office/officeart/2005/8/layout/hierarchy1"/>
    <dgm:cxn modelId="{1EFAE42C-AD15-4129-84AD-5F34A911181D}" type="presParOf" srcId="{FF361060-9EDF-4FC6-ACAA-CD52BB3C75EE}" destId="{1D05FA29-7425-4571-97FF-771F0D639C37}" srcOrd="0" destOrd="0" presId="urn:microsoft.com/office/officeart/2005/8/layout/hierarchy1"/>
    <dgm:cxn modelId="{96202CA9-6C88-4B39-8B11-0C8A70AA92F1}" type="presParOf" srcId="{FF361060-9EDF-4FC6-ACAA-CD52BB3C75EE}" destId="{41426F5C-1394-4C98-ADCA-C55870660E80}" srcOrd="1" destOrd="0" presId="urn:microsoft.com/office/officeart/2005/8/layout/hierarchy1"/>
    <dgm:cxn modelId="{E295BD36-8C4F-4F4F-8D89-6F90D2FFB25C}" type="presParOf" srcId="{686370BD-3D1A-4494-B321-5B86052FF3EA}" destId="{EB74BA2B-3036-4D9F-ACA1-580241F514CF}" srcOrd="1" destOrd="0" presId="urn:microsoft.com/office/officeart/2005/8/layout/hierarchy1"/>
    <dgm:cxn modelId="{8A01AAAD-719B-41C8-97BE-308880B7768D}" type="presParOf" srcId="{EB74BA2B-3036-4D9F-ACA1-580241F514CF}" destId="{6B7AA6B9-0B80-4F6E-B8FA-8E1B4BEB03BB}" srcOrd="0" destOrd="0" presId="urn:microsoft.com/office/officeart/2005/8/layout/hierarchy1"/>
    <dgm:cxn modelId="{66AF00B4-930A-444D-AEE6-A3181927A974}" type="presParOf" srcId="{EB74BA2B-3036-4D9F-ACA1-580241F514CF}" destId="{3745414D-08E6-4C10-8636-8818575EF091}" srcOrd="1" destOrd="0" presId="urn:microsoft.com/office/officeart/2005/8/layout/hierarchy1"/>
    <dgm:cxn modelId="{443707E3-37C3-4C61-80D8-A0DB3F7A516F}" type="presParOf" srcId="{3745414D-08E6-4C10-8636-8818575EF091}" destId="{CAD0768E-A90E-4ECF-AA33-1E4F248213D2}" srcOrd="0" destOrd="0" presId="urn:microsoft.com/office/officeart/2005/8/layout/hierarchy1"/>
    <dgm:cxn modelId="{B6AB655A-832F-4B4F-957C-D81DB969795C}" type="presParOf" srcId="{CAD0768E-A90E-4ECF-AA33-1E4F248213D2}" destId="{BB1879A5-A33B-442B-80F1-4E32019AB91B}" srcOrd="0" destOrd="0" presId="urn:microsoft.com/office/officeart/2005/8/layout/hierarchy1"/>
    <dgm:cxn modelId="{289198C6-A337-4072-89F0-18E411FCDB28}" type="presParOf" srcId="{CAD0768E-A90E-4ECF-AA33-1E4F248213D2}" destId="{0F7ACADF-C1D2-48DC-9A2C-D83C0365BE85}" srcOrd="1" destOrd="0" presId="urn:microsoft.com/office/officeart/2005/8/layout/hierarchy1"/>
    <dgm:cxn modelId="{58221042-8AAF-44EB-BA29-B99DC9D816B5}" type="presParOf" srcId="{3745414D-08E6-4C10-8636-8818575EF091}" destId="{0CB38366-CF53-4AD0-9CB1-19B85A441F51}" srcOrd="1" destOrd="0" presId="urn:microsoft.com/office/officeart/2005/8/layout/hierarchy1"/>
    <dgm:cxn modelId="{70A8E19B-2D28-4610-B2F4-24E376F11EE7}" type="presParOf" srcId="{0CB38366-CF53-4AD0-9CB1-19B85A441F51}" destId="{6EB58D95-D66B-4C20-9A90-3A6645C04C99}" srcOrd="0" destOrd="0" presId="urn:microsoft.com/office/officeart/2005/8/layout/hierarchy1"/>
    <dgm:cxn modelId="{2A428BBF-678B-491A-9ED7-A119DC059BA1}" type="presParOf" srcId="{0CB38366-CF53-4AD0-9CB1-19B85A441F51}" destId="{9B52319A-E7F7-4F31-94DF-1FA3FC328121}" srcOrd="1" destOrd="0" presId="urn:microsoft.com/office/officeart/2005/8/layout/hierarchy1"/>
    <dgm:cxn modelId="{296D3C5E-F40F-4BC7-98C0-0F753C373BA1}" type="presParOf" srcId="{9B52319A-E7F7-4F31-94DF-1FA3FC328121}" destId="{6146378F-EA06-4094-9AC9-02D7A6F58B5D}" srcOrd="0" destOrd="0" presId="urn:microsoft.com/office/officeart/2005/8/layout/hierarchy1"/>
    <dgm:cxn modelId="{ABD3B3D2-E97B-43DD-B119-7888EA72FDBE}" type="presParOf" srcId="{6146378F-EA06-4094-9AC9-02D7A6F58B5D}" destId="{69DF6F2D-CC8D-42B2-A437-605C1E5ED3A8}" srcOrd="0" destOrd="0" presId="urn:microsoft.com/office/officeart/2005/8/layout/hierarchy1"/>
    <dgm:cxn modelId="{2E026BFB-E28E-4D52-9C9D-36163FA3286F}" type="presParOf" srcId="{6146378F-EA06-4094-9AC9-02D7A6F58B5D}" destId="{84918D49-6E6B-42D9-AB14-95243E17DD56}" srcOrd="1" destOrd="0" presId="urn:microsoft.com/office/officeart/2005/8/layout/hierarchy1"/>
    <dgm:cxn modelId="{F83F9D11-5D68-4CFE-9D6E-980F3E63AFA7}" type="presParOf" srcId="{9B52319A-E7F7-4F31-94DF-1FA3FC328121}" destId="{CAF7A5BC-ED1A-4A79-A891-7EE67AC7B318}" srcOrd="1" destOrd="0" presId="urn:microsoft.com/office/officeart/2005/8/layout/hierarchy1"/>
    <dgm:cxn modelId="{C1D07472-9DBE-40FE-8FC4-0F27BC465283}" type="presParOf" srcId="{0CB38366-CF53-4AD0-9CB1-19B85A441F51}" destId="{E1001A4D-AA7C-4065-AD14-39966190E36F}" srcOrd="2" destOrd="0" presId="urn:microsoft.com/office/officeart/2005/8/layout/hierarchy1"/>
    <dgm:cxn modelId="{1636BEAE-FD4C-4881-8D47-7642202D6931}" type="presParOf" srcId="{0CB38366-CF53-4AD0-9CB1-19B85A441F51}" destId="{9D6F554A-2383-4A36-A140-A9C6AFA9AD27}" srcOrd="3" destOrd="0" presId="urn:microsoft.com/office/officeart/2005/8/layout/hierarchy1"/>
    <dgm:cxn modelId="{1B7B5766-5392-4CC0-94FC-0A089D004D3B}" type="presParOf" srcId="{9D6F554A-2383-4A36-A140-A9C6AFA9AD27}" destId="{B47A442F-69C5-435C-A89E-A09C62135345}" srcOrd="0" destOrd="0" presId="urn:microsoft.com/office/officeart/2005/8/layout/hierarchy1"/>
    <dgm:cxn modelId="{3571D095-D324-4453-9992-2792254E89A3}" type="presParOf" srcId="{B47A442F-69C5-435C-A89E-A09C62135345}" destId="{3EEA718C-8198-42ED-9BB9-432442573ACB}" srcOrd="0" destOrd="0" presId="urn:microsoft.com/office/officeart/2005/8/layout/hierarchy1"/>
    <dgm:cxn modelId="{2E07DF85-7663-491A-A42B-0AF821A63B2C}" type="presParOf" srcId="{B47A442F-69C5-435C-A89E-A09C62135345}" destId="{9EC890B5-24C0-4072-A253-381844F54356}" srcOrd="1" destOrd="0" presId="urn:microsoft.com/office/officeart/2005/8/layout/hierarchy1"/>
    <dgm:cxn modelId="{FB60D7E6-14E8-48C0-89C0-FF0AA1779D58}" type="presParOf" srcId="{9D6F554A-2383-4A36-A140-A9C6AFA9AD27}" destId="{9A791D73-B1FF-4E51-B517-410B28C05B5D}" srcOrd="1" destOrd="0" presId="urn:microsoft.com/office/officeart/2005/8/layout/hierarchy1"/>
    <dgm:cxn modelId="{6B7D4B01-014E-41BB-8F25-D61D27D7402C}" type="presParOf" srcId="{EB74BA2B-3036-4D9F-ACA1-580241F514CF}" destId="{61F61488-720A-49D6-BC09-696E08315F01}" srcOrd="2" destOrd="0" presId="urn:microsoft.com/office/officeart/2005/8/layout/hierarchy1"/>
    <dgm:cxn modelId="{91656CB0-E300-4C1D-9510-92EBA8890997}" type="presParOf" srcId="{EB74BA2B-3036-4D9F-ACA1-580241F514CF}" destId="{12009E89-D9AC-4FFB-B169-43BCD6D4A2C0}" srcOrd="3" destOrd="0" presId="urn:microsoft.com/office/officeart/2005/8/layout/hierarchy1"/>
    <dgm:cxn modelId="{BD909DAE-3CF0-4238-AD82-9EA6CE0FC8A1}" type="presParOf" srcId="{12009E89-D9AC-4FFB-B169-43BCD6D4A2C0}" destId="{782AB4EF-AF79-4265-80EC-E8ED71B6CBA1}" srcOrd="0" destOrd="0" presId="urn:microsoft.com/office/officeart/2005/8/layout/hierarchy1"/>
    <dgm:cxn modelId="{461AFB53-94AD-4DEB-AE06-2A06B1089EE1}" type="presParOf" srcId="{782AB4EF-AF79-4265-80EC-E8ED71B6CBA1}" destId="{3AD608DD-7997-45C9-A5B2-2DD6315F0720}" srcOrd="0" destOrd="0" presId="urn:microsoft.com/office/officeart/2005/8/layout/hierarchy1"/>
    <dgm:cxn modelId="{BECA500D-2AE7-4DCE-B1B5-CEF183493E6B}" type="presParOf" srcId="{782AB4EF-AF79-4265-80EC-E8ED71B6CBA1}" destId="{D1BA4F0A-4DB3-4696-BDFA-D8C25AA2A16F}" srcOrd="1" destOrd="0" presId="urn:microsoft.com/office/officeart/2005/8/layout/hierarchy1"/>
    <dgm:cxn modelId="{867427F2-F535-4493-BEF4-553018A2B870}" type="presParOf" srcId="{12009E89-D9AC-4FFB-B169-43BCD6D4A2C0}" destId="{D8A51585-7A80-4CEB-AD7B-E4D615774824}" srcOrd="1" destOrd="0" presId="urn:microsoft.com/office/officeart/2005/8/layout/hierarchy1"/>
    <dgm:cxn modelId="{32553033-770C-459F-B649-BD840FBAF0C1}" type="presParOf" srcId="{E936EBF9-570E-4778-BC21-E185E6D9116C}" destId="{6B47831F-B4DF-4B7F-B528-DE4CEC1EF7EA}" srcOrd="2" destOrd="0" presId="urn:microsoft.com/office/officeart/2005/8/layout/hierarchy1"/>
    <dgm:cxn modelId="{565D0BAA-5785-4DFF-A4AC-413B0E6B4D8C}" type="presParOf" srcId="{E936EBF9-570E-4778-BC21-E185E6D9116C}" destId="{4EA86B9C-D4F7-4C9B-AFE7-EF0F386C1F8C}" srcOrd="3" destOrd="0" presId="urn:microsoft.com/office/officeart/2005/8/layout/hierarchy1"/>
    <dgm:cxn modelId="{67CDD7D5-BA04-436D-9A33-B1F984C3DDF6}" type="presParOf" srcId="{4EA86B9C-D4F7-4C9B-AFE7-EF0F386C1F8C}" destId="{8C08D103-C98B-4DCC-ACF6-1DF66A4736B1}" srcOrd="0" destOrd="0" presId="urn:microsoft.com/office/officeart/2005/8/layout/hierarchy1"/>
    <dgm:cxn modelId="{DF88A125-1685-40FB-9B7B-6E34C721B76E}" type="presParOf" srcId="{8C08D103-C98B-4DCC-ACF6-1DF66A4736B1}" destId="{15099E1A-5ED8-443C-8848-E9494C876FF7}" srcOrd="0" destOrd="0" presId="urn:microsoft.com/office/officeart/2005/8/layout/hierarchy1"/>
    <dgm:cxn modelId="{4C49CC50-B4B8-42BF-BA8C-7682FBA52C02}" type="presParOf" srcId="{8C08D103-C98B-4DCC-ACF6-1DF66A4736B1}" destId="{82468080-F96E-452B-A02D-AC351FA5ED09}" srcOrd="1" destOrd="0" presId="urn:microsoft.com/office/officeart/2005/8/layout/hierarchy1"/>
    <dgm:cxn modelId="{637DC210-420F-4BB6-8E2A-BEFEFA48ABC5}" type="presParOf" srcId="{4EA86B9C-D4F7-4C9B-AFE7-EF0F386C1F8C}" destId="{C5ABFF62-6169-4C35-954B-2E04D6B62F8A}" srcOrd="1" destOrd="0" presId="urn:microsoft.com/office/officeart/2005/8/layout/hierarchy1"/>
    <dgm:cxn modelId="{3EB59D1C-A7AC-43D8-B928-1F487E14C539}" type="presParOf" srcId="{C5ABFF62-6169-4C35-954B-2E04D6B62F8A}" destId="{716A4A86-3ABE-45CF-BBBE-9EA5E60582D8}" srcOrd="0" destOrd="0" presId="urn:microsoft.com/office/officeart/2005/8/layout/hierarchy1"/>
    <dgm:cxn modelId="{D532FAB8-E966-43B9-B83B-231E519DD51E}" type="presParOf" srcId="{C5ABFF62-6169-4C35-954B-2E04D6B62F8A}" destId="{4D8EBE6A-A240-4D55-8D97-D6A2E1CA5BC9}" srcOrd="1" destOrd="0" presId="urn:microsoft.com/office/officeart/2005/8/layout/hierarchy1"/>
    <dgm:cxn modelId="{6113E0C0-77A4-40F6-ABBC-E922BF8D2490}" type="presParOf" srcId="{4D8EBE6A-A240-4D55-8D97-D6A2E1CA5BC9}" destId="{076554A8-6C8A-49FD-A98C-E9AD078E03AC}" srcOrd="0" destOrd="0" presId="urn:microsoft.com/office/officeart/2005/8/layout/hierarchy1"/>
    <dgm:cxn modelId="{CE2FD061-4E39-40DE-905C-CBB10C720B76}" type="presParOf" srcId="{076554A8-6C8A-49FD-A98C-E9AD078E03AC}" destId="{A8AC3CD3-BEBA-454A-8498-3F1FFCD57A34}" srcOrd="0" destOrd="0" presId="urn:microsoft.com/office/officeart/2005/8/layout/hierarchy1"/>
    <dgm:cxn modelId="{4671C16E-625D-4659-87C4-41519D68FFB0}" type="presParOf" srcId="{076554A8-6C8A-49FD-A98C-E9AD078E03AC}" destId="{FEA266C0-6D39-493F-8077-FDD728265B05}" srcOrd="1" destOrd="0" presId="urn:microsoft.com/office/officeart/2005/8/layout/hierarchy1"/>
    <dgm:cxn modelId="{FFC13570-E019-4E22-8559-63E5117FCBA9}" type="presParOf" srcId="{4D8EBE6A-A240-4D55-8D97-D6A2E1CA5BC9}" destId="{24A68F38-FF50-460F-8439-90A527B8F55B}" srcOrd="1" destOrd="0" presId="urn:microsoft.com/office/officeart/2005/8/layout/hierarchy1"/>
    <dgm:cxn modelId="{6B7F6E95-AF61-45F3-968C-4CFE37181FDA}" type="presParOf" srcId="{C5ABFF62-6169-4C35-954B-2E04D6B62F8A}" destId="{92DA29D2-8D14-4090-9BB7-F4A6A60A28CF}" srcOrd="2" destOrd="0" presId="urn:microsoft.com/office/officeart/2005/8/layout/hierarchy1"/>
    <dgm:cxn modelId="{FA6FAB76-C0A2-4B06-B9D2-0CE64D70C0F3}" type="presParOf" srcId="{C5ABFF62-6169-4C35-954B-2E04D6B62F8A}" destId="{56756B68-38BE-45FB-971A-CBC74FBD7179}" srcOrd="3" destOrd="0" presId="urn:microsoft.com/office/officeart/2005/8/layout/hierarchy1"/>
    <dgm:cxn modelId="{FC60008E-836F-4DDF-989B-D07A625FB0D1}" type="presParOf" srcId="{56756B68-38BE-45FB-971A-CBC74FBD7179}" destId="{84D1296E-1AA9-43D0-B216-6586C61FD305}" srcOrd="0" destOrd="0" presId="urn:microsoft.com/office/officeart/2005/8/layout/hierarchy1"/>
    <dgm:cxn modelId="{7BCCFC58-17DA-4B49-870D-50A89DB26001}" type="presParOf" srcId="{84D1296E-1AA9-43D0-B216-6586C61FD305}" destId="{C8FAFB08-6467-42C7-AE8A-D02FD055529F}" srcOrd="0" destOrd="0" presId="urn:microsoft.com/office/officeart/2005/8/layout/hierarchy1"/>
    <dgm:cxn modelId="{57133F33-5BA8-48D2-9508-EB7E16A437FC}" type="presParOf" srcId="{84D1296E-1AA9-43D0-B216-6586C61FD305}" destId="{5EB997CB-6F07-4FEB-94A1-7AC4E3450D9E}" srcOrd="1" destOrd="0" presId="urn:microsoft.com/office/officeart/2005/8/layout/hierarchy1"/>
    <dgm:cxn modelId="{F4AB24E4-13AF-49EB-AC87-5AC95CD4EF5C}" type="presParOf" srcId="{56756B68-38BE-45FB-971A-CBC74FBD7179}" destId="{31D73F0B-278B-4904-A2FC-3E480BCA20EA}" srcOrd="1" destOrd="0" presId="urn:microsoft.com/office/officeart/2005/8/layout/hierarchy1"/>
    <dgm:cxn modelId="{801CE2C6-1E4B-4D5F-BFB3-628542B07B9E}" type="presParOf" srcId="{C5ABFF62-6169-4C35-954B-2E04D6B62F8A}" destId="{967D016D-BF0D-4D33-8B30-D8F06BCC70E4}" srcOrd="4" destOrd="0" presId="urn:microsoft.com/office/officeart/2005/8/layout/hierarchy1"/>
    <dgm:cxn modelId="{081826C3-B154-40B5-B402-2E2A3F8A8579}" type="presParOf" srcId="{C5ABFF62-6169-4C35-954B-2E04D6B62F8A}" destId="{E15063EA-60C8-48B5-A00E-F6774F6402DD}" srcOrd="5" destOrd="0" presId="urn:microsoft.com/office/officeart/2005/8/layout/hierarchy1"/>
    <dgm:cxn modelId="{9D3C898E-B6DA-46D7-8F81-9A2799A35B49}" type="presParOf" srcId="{E15063EA-60C8-48B5-A00E-F6774F6402DD}" destId="{772BB429-5EF6-4593-BA14-A7543C0A6B22}" srcOrd="0" destOrd="0" presId="urn:microsoft.com/office/officeart/2005/8/layout/hierarchy1"/>
    <dgm:cxn modelId="{A29D1B0F-C008-4D0E-8ED4-E8D0D65864CB}" type="presParOf" srcId="{772BB429-5EF6-4593-BA14-A7543C0A6B22}" destId="{AA66C318-B37D-4C8E-BCCC-1E8CF3696ADE}" srcOrd="0" destOrd="0" presId="urn:microsoft.com/office/officeart/2005/8/layout/hierarchy1"/>
    <dgm:cxn modelId="{2CA04C66-31A9-4332-8436-32BEF9ACE086}" type="presParOf" srcId="{772BB429-5EF6-4593-BA14-A7543C0A6B22}" destId="{4CA005BD-0EBD-446F-893C-CED11E0F51F4}" srcOrd="1" destOrd="0" presId="urn:microsoft.com/office/officeart/2005/8/layout/hierarchy1"/>
    <dgm:cxn modelId="{E78F1634-B423-4B8E-ABEC-7277AE629A5C}" type="presParOf" srcId="{E15063EA-60C8-48B5-A00E-F6774F6402DD}" destId="{7DFFC9EA-B921-442E-9D80-8DB765C75F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4CCCE-CF3B-4E59-ABBF-2ED7985730E7}">
      <dsp:nvSpPr>
        <dsp:cNvPr id="0" name=""/>
        <dsp:cNvSpPr/>
      </dsp:nvSpPr>
      <dsp:spPr>
        <a:xfrm>
          <a:off x="6591362"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61B12-1621-46DB-BFDD-B0939EBD966B}">
      <dsp:nvSpPr>
        <dsp:cNvPr id="0" name=""/>
        <dsp:cNvSpPr/>
      </dsp:nvSpPr>
      <dsp:spPr>
        <a:xfrm>
          <a:off x="592011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1350F-FA75-4A56-A07F-961C6BAA4451}">
      <dsp:nvSpPr>
        <dsp:cNvPr id="0" name=""/>
        <dsp:cNvSpPr/>
      </dsp:nvSpPr>
      <dsp:spPr>
        <a:xfrm>
          <a:off x="3906387" y="1504689"/>
          <a:ext cx="2684975" cy="319451"/>
        </a:xfrm>
        <a:custGeom>
          <a:avLst/>
          <a:gdLst/>
          <a:ahLst/>
          <a:cxnLst/>
          <a:rect l="0" t="0" r="0" b="0"/>
          <a:pathLst>
            <a:path>
              <a:moveTo>
                <a:pt x="0" y="0"/>
              </a:moveTo>
              <a:lnTo>
                <a:pt x="0" y="217696"/>
              </a:lnTo>
              <a:lnTo>
                <a:pt x="2684975" y="217696"/>
              </a:lnTo>
              <a:lnTo>
                <a:pt x="2684975"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D1160C-793A-4836-AE9A-7D31767AECB4}">
      <dsp:nvSpPr>
        <dsp:cNvPr id="0" name=""/>
        <dsp:cNvSpPr/>
      </dsp:nvSpPr>
      <dsp:spPr>
        <a:xfrm>
          <a:off x="3906387"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ACC7EB-BC4C-4949-884F-045C379D1B2F}">
      <dsp:nvSpPr>
        <dsp:cNvPr id="0" name=""/>
        <dsp:cNvSpPr/>
      </dsp:nvSpPr>
      <dsp:spPr>
        <a:xfrm>
          <a:off x="3235143"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0BF4E-A196-44B6-846A-B86C10376901}">
      <dsp:nvSpPr>
        <dsp:cNvPr id="0" name=""/>
        <dsp:cNvSpPr/>
      </dsp:nvSpPr>
      <dsp:spPr>
        <a:xfrm>
          <a:off x="3860667" y="1504689"/>
          <a:ext cx="91440" cy="319451"/>
        </a:xfrm>
        <a:custGeom>
          <a:avLst/>
          <a:gdLst/>
          <a:ahLst/>
          <a:cxnLst/>
          <a:rect l="0" t="0" r="0" b="0"/>
          <a:pathLst>
            <a:path>
              <a:moveTo>
                <a:pt x="45720" y="0"/>
              </a:moveTo>
              <a:lnTo>
                <a:pt x="4572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84734-0111-4967-A293-92C76974550B}">
      <dsp:nvSpPr>
        <dsp:cNvPr id="0" name=""/>
        <dsp:cNvSpPr/>
      </dsp:nvSpPr>
      <dsp:spPr>
        <a:xfrm>
          <a:off x="1221411"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29547-75AD-4F7C-9A3C-95E8EA37D17E}">
      <dsp:nvSpPr>
        <dsp:cNvPr id="0" name=""/>
        <dsp:cNvSpPr/>
      </dsp:nvSpPr>
      <dsp:spPr>
        <a:xfrm>
          <a:off x="55016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62EB9A-4B1A-403D-9F62-B6C2D07935ED}">
      <dsp:nvSpPr>
        <dsp:cNvPr id="0" name=""/>
        <dsp:cNvSpPr/>
      </dsp:nvSpPr>
      <dsp:spPr>
        <a:xfrm>
          <a:off x="1221411" y="1504689"/>
          <a:ext cx="2684975" cy="319451"/>
        </a:xfrm>
        <a:custGeom>
          <a:avLst/>
          <a:gdLst/>
          <a:ahLst/>
          <a:cxnLst/>
          <a:rect l="0" t="0" r="0" b="0"/>
          <a:pathLst>
            <a:path>
              <a:moveTo>
                <a:pt x="2684975" y="0"/>
              </a:moveTo>
              <a:lnTo>
                <a:pt x="2684975" y="217696"/>
              </a:lnTo>
              <a:lnTo>
                <a:pt x="0" y="217696"/>
              </a:lnTo>
              <a:lnTo>
                <a:pt x="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1FF58-4E5E-4BBA-8B78-1A608D01C92D}">
      <dsp:nvSpPr>
        <dsp:cNvPr id="0" name=""/>
        <dsp:cNvSpPr/>
      </dsp:nvSpPr>
      <dsp:spPr>
        <a:xfrm>
          <a:off x="3357187" y="807206"/>
          <a:ext cx="1098399" cy="697483"/>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FB7ED2-25DF-4F82-8971-8A033E2AD0A2}">
      <dsp:nvSpPr>
        <dsp:cNvPr id="0" name=""/>
        <dsp:cNvSpPr/>
      </dsp:nvSpPr>
      <dsp:spPr>
        <a:xfrm>
          <a:off x="3479232" y="923148"/>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dirty="0">
              <a:latin typeface="Arial Black"/>
            </a:rPr>
            <a:t>Material Robot</a:t>
          </a:r>
        </a:p>
      </dsp:txBody>
      <dsp:txXfrm>
        <a:off x="3499661" y="943577"/>
        <a:ext cx="1057541" cy="656625"/>
      </dsp:txXfrm>
    </dsp:sp>
    <dsp:sp modelId="{0C686C7A-14E8-49FA-8AB1-A04D5716A279}">
      <dsp:nvSpPr>
        <dsp:cNvPr id="0" name=""/>
        <dsp:cNvSpPr/>
      </dsp:nvSpPr>
      <dsp:spPr>
        <a:xfrm>
          <a:off x="672212"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DFF058D-9716-4AA3-986F-40F4675FF9E5}">
      <dsp:nvSpPr>
        <dsp:cNvPr id="0" name=""/>
        <dsp:cNvSpPr/>
      </dsp:nvSpPr>
      <dsp:spPr>
        <a:xfrm>
          <a:off x="794256"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Black" panose="020B0A04020102020204"/>
            </a:rPr>
            <a:t>Locomotion</a:t>
          </a:r>
          <a:endParaRPr lang="en-US" sz="1000" kern="1200" dirty="0"/>
        </a:p>
      </dsp:txBody>
      <dsp:txXfrm>
        <a:off x="814685" y="1960511"/>
        <a:ext cx="1057541" cy="656625"/>
      </dsp:txXfrm>
    </dsp:sp>
    <dsp:sp modelId="{E54D9457-F0BF-47E2-AD8D-C1FA09F392BF}">
      <dsp:nvSpPr>
        <dsp:cNvPr id="0" name=""/>
        <dsp:cNvSpPr/>
      </dsp:nvSpPr>
      <dsp:spPr>
        <a:xfrm>
          <a:off x="968"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19927A-875E-4441-8E22-1183CD940E32}">
      <dsp:nvSpPr>
        <dsp:cNvPr id="0" name=""/>
        <dsp:cNvSpPr/>
      </dsp:nvSpPr>
      <dsp:spPr>
        <a:xfrm>
          <a:off x="123012"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Move Robot</a:t>
          </a:r>
          <a:endParaRPr lang="en-US" sz="1000" kern="1200" dirty="0"/>
        </a:p>
      </dsp:txBody>
      <dsp:txXfrm>
        <a:off x="143441" y="2977446"/>
        <a:ext cx="1057541" cy="656625"/>
      </dsp:txXfrm>
    </dsp:sp>
    <dsp:sp modelId="{B4C0D273-2035-4610-B144-6FD035129793}">
      <dsp:nvSpPr>
        <dsp:cNvPr id="0" name=""/>
        <dsp:cNvSpPr/>
      </dsp:nvSpPr>
      <dsp:spPr>
        <a:xfrm>
          <a:off x="1343456"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9FAE43B-AC74-44D7-B2E5-A277920C31AE}">
      <dsp:nvSpPr>
        <dsp:cNvPr id="0" name=""/>
        <dsp:cNvSpPr/>
      </dsp:nvSpPr>
      <dsp:spPr>
        <a:xfrm>
          <a:off x="1465500"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Keep Chassis Stable</a:t>
          </a:r>
          <a:endParaRPr lang="en-US" sz="1000" kern="1200" dirty="0"/>
        </a:p>
      </dsp:txBody>
      <dsp:txXfrm>
        <a:off x="1485929" y="2977446"/>
        <a:ext cx="1057541" cy="656625"/>
      </dsp:txXfrm>
    </dsp:sp>
    <dsp:sp modelId="{3D7A0DC0-744F-4A33-9604-C51AE863DB69}">
      <dsp:nvSpPr>
        <dsp:cNvPr id="0" name=""/>
        <dsp:cNvSpPr/>
      </dsp:nvSpPr>
      <dsp:spPr>
        <a:xfrm>
          <a:off x="3357187"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8CCFDC-6E68-470B-9D44-04CD12B56DB2}">
      <dsp:nvSpPr>
        <dsp:cNvPr id="0" name=""/>
        <dsp:cNvSpPr/>
      </dsp:nvSpPr>
      <dsp:spPr>
        <a:xfrm>
          <a:off x="3479232"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Black" panose="020B0A04020102020204"/>
            </a:rPr>
            <a:t>Manipulation</a:t>
          </a:r>
          <a:endParaRPr lang="en-US" sz="1000" kern="1200" dirty="0"/>
        </a:p>
      </dsp:txBody>
      <dsp:txXfrm>
        <a:off x="3499661" y="1960511"/>
        <a:ext cx="1057541" cy="656625"/>
      </dsp:txXfrm>
    </dsp:sp>
    <dsp:sp modelId="{D2906D5B-28F7-46A4-9DE1-9DFE721F65B8}">
      <dsp:nvSpPr>
        <dsp:cNvPr id="0" name=""/>
        <dsp:cNvSpPr/>
      </dsp:nvSpPr>
      <dsp:spPr>
        <a:xfrm>
          <a:off x="2685943"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9B4934-4FC7-4CF2-ABF6-28EB7B2510E1}">
      <dsp:nvSpPr>
        <dsp:cNvPr id="0" name=""/>
        <dsp:cNvSpPr/>
      </dsp:nvSpPr>
      <dsp:spPr>
        <a:xfrm>
          <a:off x="2807988"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Manipulate Package</a:t>
          </a:r>
          <a:endParaRPr lang="en-US" sz="1000" kern="1200" dirty="0"/>
        </a:p>
      </dsp:txBody>
      <dsp:txXfrm>
        <a:off x="2828417" y="2977446"/>
        <a:ext cx="1057541" cy="656625"/>
      </dsp:txXfrm>
    </dsp:sp>
    <dsp:sp modelId="{29AF77EE-237E-4A65-8899-48E70973AD97}">
      <dsp:nvSpPr>
        <dsp:cNvPr id="0" name=""/>
        <dsp:cNvSpPr/>
      </dsp:nvSpPr>
      <dsp:spPr>
        <a:xfrm>
          <a:off x="4028431"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7A6FFE3-D8D5-46DA-B0F3-E6FCD55B0ECC}">
      <dsp:nvSpPr>
        <dsp:cNvPr id="0" name=""/>
        <dsp:cNvSpPr/>
      </dsp:nvSpPr>
      <dsp:spPr>
        <a:xfrm>
          <a:off x="4150476"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Hold Package</a:t>
          </a:r>
        </a:p>
      </dsp:txBody>
      <dsp:txXfrm>
        <a:off x="4170905" y="2977446"/>
        <a:ext cx="1057541" cy="656625"/>
      </dsp:txXfrm>
    </dsp:sp>
    <dsp:sp modelId="{B159E493-EE19-487C-8A8C-ED3BB5C151DD}">
      <dsp:nvSpPr>
        <dsp:cNvPr id="0" name=""/>
        <dsp:cNvSpPr/>
      </dsp:nvSpPr>
      <dsp:spPr>
        <a:xfrm>
          <a:off x="6042163"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CD5FB4-9265-4F59-963C-EBFEC9492B3A}">
      <dsp:nvSpPr>
        <dsp:cNvPr id="0" name=""/>
        <dsp:cNvSpPr/>
      </dsp:nvSpPr>
      <dsp:spPr>
        <a:xfrm>
          <a:off x="6164207"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Black" panose="020B0A04020102020204"/>
            </a:rPr>
            <a:t>Navigation</a:t>
          </a:r>
        </a:p>
      </dsp:txBody>
      <dsp:txXfrm>
        <a:off x="6184636" y="1960511"/>
        <a:ext cx="1057541" cy="656625"/>
      </dsp:txXfrm>
    </dsp:sp>
    <dsp:sp modelId="{6EB4EA25-3435-4A79-9517-4396560B5494}">
      <dsp:nvSpPr>
        <dsp:cNvPr id="0" name=""/>
        <dsp:cNvSpPr/>
      </dsp:nvSpPr>
      <dsp:spPr>
        <a:xfrm>
          <a:off x="5370919"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6A7A9E-A378-423B-9B05-3D5E6743A489}">
      <dsp:nvSpPr>
        <dsp:cNvPr id="0" name=""/>
        <dsp:cNvSpPr/>
      </dsp:nvSpPr>
      <dsp:spPr>
        <a:xfrm>
          <a:off x="5492963"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Track Inventory</a:t>
          </a:r>
        </a:p>
      </dsp:txBody>
      <dsp:txXfrm>
        <a:off x="5513392" y="2977446"/>
        <a:ext cx="1057541" cy="656625"/>
      </dsp:txXfrm>
    </dsp:sp>
    <dsp:sp modelId="{297FDBB4-901D-48DD-8B67-A90A86860C97}">
      <dsp:nvSpPr>
        <dsp:cNvPr id="0" name=""/>
        <dsp:cNvSpPr/>
      </dsp:nvSpPr>
      <dsp:spPr>
        <a:xfrm>
          <a:off x="6713407"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AB116F5-0BFB-4EC7-A832-F5EE4A7B82BD}">
      <dsp:nvSpPr>
        <dsp:cNvPr id="0" name=""/>
        <dsp:cNvSpPr/>
      </dsp:nvSpPr>
      <dsp:spPr>
        <a:xfrm>
          <a:off x="6835451"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err="1">
              <a:latin typeface="Arial Black" panose="020B0A04020102020204"/>
            </a:rPr>
            <a:t>Manuever</a:t>
          </a:r>
          <a:r>
            <a:rPr lang="en-US" sz="1000" kern="1200" dirty="0">
              <a:latin typeface="Arial Black" panose="020B0A04020102020204"/>
            </a:rPr>
            <a:t> Without Collision</a:t>
          </a:r>
        </a:p>
      </dsp:txBody>
      <dsp:txXfrm>
        <a:off x="6855880" y="2977446"/>
        <a:ext cx="1057541" cy="656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08A3D-D41A-47E9-8E0C-CC5A356589AC}">
      <dsp:nvSpPr>
        <dsp:cNvPr id="0" name=""/>
        <dsp:cNvSpPr/>
      </dsp:nvSpPr>
      <dsp:spPr>
        <a:xfrm>
          <a:off x="5701786" y="1574374"/>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77CCE-609D-4661-A647-00ECFCAF9B57}">
      <dsp:nvSpPr>
        <dsp:cNvPr id="0" name=""/>
        <dsp:cNvSpPr/>
      </dsp:nvSpPr>
      <dsp:spPr>
        <a:xfrm>
          <a:off x="5085688" y="1574374"/>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1B7FF7-1713-4ADD-8A82-25DC81940CA3}">
      <dsp:nvSpPr>
        <dsp:cNvPr id="0" name=""/>
        <dsp:cNvSpPr/>
      </dsp:nvSpPr>
      <dsp:spPr>
        <a:xfrm>
          <a:off x="4161541" y="640986"/>
          <a:ext cx="1540245" cy="293206"/>
        </a:xfrm>
        <a:custGeom>
          <a:avLst/>
          <a:gdLst/>
          <a:ahLst/>
          <a:cxnLst/>
          <a:rect l="0" t="0" r="0" b="0"/>
          <a:pathLst>
            <a:path>
              <a:moveTo>
                <a:pt x="0" y="0"/>
              </a:moveTo>
              <a:lnTo>
                <a:pt x="0" y="199811"/>
              </a:lnTo>
              <a:lnTo>
                <a:pt x="1540245" y="199811"/>
              </a:lnTo>
              <a:lnTo>
                <a:pt x="1540245"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847AC-9741-4333-A262-D2F61AD3A110}">
      <dsp:nvSpPr>
        <dsp:cNvPr id="0" name=""/>
        <dsp:cNvSpPr/>
      </dsp:nvSpPr>
      <dsp:spPr>
        <a:xfrm>
          <a:off x="3853492"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A5B10F-B779-4ED3-88A3-68585EBC73F1}">
      <dsp:nvSpPr>
        <dsp:cNvPr id="0" name=""/>
        <dsp:cNvSpPr/>
      </dsp:nvSpPr>
      <dsp:spPr>
        <a:xfrm>
          <a:off x="3237394"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AAD98-EC94-45A7-8CF3-4236D21919DE}">
      <dsp:nvSpPr>
        <dsp:cNvPr id="0" name=""/>
        <dsp:cNvSpPr/>
      </dsp:nvSpPr>
      <dsp:spPr>
        <a:xfrm>
          <a:off x="3807772"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9C9EEF-738E-4715-90FD-4513BC4E92BA}">
      <dsp:nvSpPr>
        <dsp:cNvPr id="0" name=""/>
        <dsp:cNvSpPr/>
      </dsp:nvSpPr>
      <dsp:spPr>
        <a:xfrm>
          <a:off x="2621296" y="1574374"/>
          <a:ext cx="1232196" cy="293206"/>
        </a:xfrm>
        <a:custGeom>
          <a:avLst/>
          <a:gdLst/>
          <a:ahLst/>
          <a:cxnLst/>
          <a:rect l="0" t="0" r="0" b="0"/>
          <a:pathLst>
            <a:path>
              <a:moveTo>
                <a:pt x="0" y="0"/>
              </a:moveTo>
              <a:lnTo>
                <a:pt x="0" y="199811"/>
              </a:lnTo>
              <a:lnTo>
                <a:pt x="1232196" y="199811"/>
              </a:lnTo>
              <a:lnTo>
                <a:pt x="1232196"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927CFB-9A51-4E74-B7AD-1E53D8FB5937}">
      <dsp:nvSpPr>
        <dsp:cNvPr id="0" name=""/>
        <dsp:cNvSpPr/>
      </dsp:nvSpPr>
      <dsp:spPr>
        <a:xfrm>
          <a:off x="1389100"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D7E616-D2DF-45DF-9468-38F2773695F1}">
      <dsp:nvSpPr>
        <dsp:cNvPr id="0" name=""/>
        <dsp:cNvSpPr/>
      </dsp:nvSpPr>
      <dsp:spPr>
        <a:xfrm>
          <a:off x="773002"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E20F34-27A1-4A22-A9CB-D9C90AA32D57}">
      <dsp:nvSpPr>
        <dsp:cNvPr id="0" name=""/>
        <dsp:cNvSpPr/>
      </dsp:nvSpPr>
      <dsp:spPr>
        <a:xfrm>
          <a:off x="1343380"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4EECA7-D197-4484-981D-3E2123989E63}">
      <dsp:nvSpPr>
        <dsp:cNvPr id="0" name=""/>
        <dsp:cNvSpPr/>
      </dsp:nvSpPr>
      <dsp:spPr>
        <a:xfrm>
          <a:off x="1389100" y="1574374"/>
          <a:ext cx="1232196" cy="293206"/>
        </a:xfrm>
        <a:custGeom>
          <a:avLst/>
          <a:gdLst/>
          <a:ahLst/>
          <a:cxnLst/>
          <a:rect l="0" t="0" r="0" b="0"/>
          <a:pathLst>
            <a:path>
              <a:moveTo>
                <a:pt x="1232196" y="0"/>
              </a:moveTo>
              <a:lnTo>
                <a:pt x="1232196"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8458B-A315-4A1F-9281-45200A0F5304}">
      <dsp:nvSpPr>
        <dsp:cNvPr id="0" name=""/>
        <dsp:cNvSpPr/>
      </dsp:nvSpPr>
      <dsp:spPr>
        <a:xfrm>
          <a:off x="2621296" y="640986"/>
          <a:ext cx="1540245" cy="293206"/>
        </a:xfrm>
        <a:custGeom>
          <a:avLst/>
          <a:gdLst/>
          <a:ahLst/>
          <a:cxnLst/>
          <a:rect l="0" t="0" r="0" b="0"/>
          <a:pathLst>
            <a:path>
              <a:moveTo>
                <a:pt x="1540245" y="0"/>
              </a:moveTo>
              <a:lnTo>
                <a:pt x="1540245" y="199811"/>
              </a:lnTo>
              <a:lnTo>
                <a:pt x="0" y="199811"/>
              </a:lnTo>
              <a:lnTo>
                <a:pt x="0"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BCA826-E1B1-4DF0-B38E-05003F892F32}">
      <dsp:nvSpPr>
        <dsp:cNvPr id="0" name=""/>
        <dsp:cNvSpPr/>
      </dsp:nvSpPr>
      <dsp:spPr>
        <a:xfrm>
          <a:off x="3657461" y="804"/>
          <a:ext cx="1008160" cy="640181"/>
        </a:xfrm>
        <a:prstGeom prst="roundRect">
          <a:avLst>
            <a:gd name="adj" fmla="val 10000"/>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BBF8DA3-7C08-4156-9320-69CC18A77247}">
      <dsp:nvSpPr>
        <dsp:cNvPr id="0" name=""/>
        <dsp:cNvSpPr/>
      </dsp:nvSpPr>
      <dsp:spPr>
        <a:xfrm>
          <a:off x="3769479" y="107221"/>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dirty="0">
              <a:solidFill>
                <a:srgbClr val="010000"/>
              </a:solidFill>
              <a:latin typeface="Arial Black"/>
            </a:rPr>
            <a:t>Locomotion</a:t>
          </a:r>
        </a:p>
      </dsp:txBody>
      <dsp:txXfrm>
        <a:off x="3788229" y="125971"/>
        <a:ext cx="970660" cy="602681"/>
      </dsp:txXfrm>
    </dsp:sp>
    <dsp:sp modelId="{A91D9B09-D5DA-462D-9E07-8D4CE813476A}">
      <dsp:nvSpPr>
        <dsp:cNvPr id="0" name=""/>
        <dsp:cNvSpPr/>
      </dsp:nvSpPr>
      <dsp:spPr>
        <a:xfrm>
          <a:off x="211721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95F88A1-0B43-40EB-A6B0-551D09EBF9A5}">
      <dsp:nvSpPr>
        <dsp:cNvPr id="0" name=""/>
        <dsp:cNvSpPr/>
      </dsp:nvSpPr>
      <dsp:spPr>
        <a:xfrm>
          <a:off x="222923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Move Robot</a:t>
          </a:r>
          <a:endParaRPr lang="en-US" sz="1000" kern="1200" dirty="0"/>
        </a:p>
      </dsp:txBody>
      <dsp:txXfrm>
        <a:off x="2247984" y="1059359"/>
        <a:ext cx="970660" cy="602681"/>
      </dsp:txXfrm>
    </dsp:sp>
    <dsp:sp modelId="{DBF4D556-36C4-4992-A957-85161ECEC708}">
      <dsp:nvSpPr>
        <dsp:cNvPr id="0" name=""/>
        <dsp:cNvSpPr/>
      </dsp:nvSpPr>
      <dsp:spPr>
        <a:xfrm>
          <a:off x="885020"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BFD423-7FBC-4D2B-B533-DE6EDFA64EC8}">
      <dsp:nvSpPr>
        <dsp:cNvPr id="0" name=""/>
        <dsp:cNvSpPr/>
      </dsp:nvSpPr>
      <dsp:spPr>
        <a:xfrm>
          <a:off x="997037"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Black" panose="020B0A04020102020204"/>
            </a:rPr>
            <a:t>Translate</a:t>
          </a:r>
        </a:p>
      </dsp:txBody>
      <dsp:txXfrm>
        <a:off x="1015787" y="1992748"/>
        <a:ext cx="970660" cy="602681"/>
      </dsp:txXfrm>
    </dsp:sp>
    <dsp:sp modelId="{5F5E5545-ABFF-4629-B3A5-A3860D4DFAAB}">
      <dsp:nvSpPr>
        <dsp:cNvPr id="0" name=""/>
        <dsp:cNvSpPr/>
      </dsp:nvSpPr>
      <dsp:spPr>
        <a:xfrm>
          <a:off x="885020"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95ECF1-8AF5-4B94-9179-FBD29B41320A}">
      <dsp:nvSpPr>
        <dsp:cNvPr id="0" name=""/>
        <dsp:cNvSpPr/>
      </dsp:nvSpPr>
      <dsp:spPr>
        <a:xfrm>
          <a:off x="997037"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Moves Forward and Backward</a:t>
          </a:r>
        </a:p>
      </dsp:txBody>
      <dsp:txXfrm>
        <a:off x="1015787" y="2926137"/>
        <a:ext cx="970660" cy="602681"/>
      </dsp:txXfrm>
    </dsp:sp>
    <dsp:sp modelId="{E30B09CF-6C90-4F93-BCF4-58481E0AC524}">
      <dsp:nvSpPr>
        <dsp:cNvPr id="0" name=""/>
        <dsp:cNvSpPr/>
      </dsp:nvSpPr>
      <dsp:spPr>
        <a:xfrm>
          <a:off x="268921"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0F1FF70-D578-4D81-918B-E6099002B0D4}">
      <dsp:nvSpPr>
        <dsp:cNvPr id="0" name=""/>
        <dsp:cNvSpPr/>
      </dsp:nvSpPr>
      <dsp:spPr>
        <a:xfrm>
          <a:off x="380939"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Applies even torque</a:t>
          </a:r>
        </a:p>
      </dsp:txBody>
      <dsp:txXfrm>
        <a:off x="399689" y="3859525"/>
        <a:ext cx="970660" cy="602681"/>
      </dsp:txXfrm>
    </dsp:sp>
    <dsp:sp modelId="{C5D9C63A-6905-451A-B52E-C89FDBBC8CF3}">
      <dsp:nvSpPr>
        <dsp:cNvPr id="0" name=""/>
        <dsp:cNvSpPr/>
      </dsp:nvSpPr>
      <dsp:spPr>
        <a:xfrm>
          <a:off x="1501118"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D42A9D-EA2D-4635-82F0-968512116ED6}">
      <dsp:nvSpPr>
        <dsp:cNvPr id="0" name=""/>
        <dsp:cNvSpPr/>
      </dsp:nvSpPr>
      <dsp:spPr>
        <a:xfrm>
          <a:off x="1613135"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Prevents slipping</a:t>
          </a:r>
        </a:p>
      </dsp:txBody>
      <dsp:txXfrm>
        <a:off x="1631885" y="3859525"/>
        <a:ext cx="970660" cy="602681"/>
      </dsp:txXfrm>
    </dsp:sp>
    <dsp:sp modelId="{34AA87B9-0B0E-4888-B8EE-85F0C8F05163}">
      <dsp:nvSpPr>
        <dsp:cNvPr id="0" name=""/>
        <dsp:cNvSpPr/>
      </dsp:nvSpPr>
      <dsp:spPr>
        <a:xfrm>
          <a:off x="3349412"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53CB35-7F77-435F-86F5-6C6D20BBD4D1}">
      <dsp:nvSpPr>
        <dsp:cNvPr id="0" name=""/>
        <dsp:cNvSpPr/>
      </dsp:nvSpPr>
      <dsp:spPr>
        <a:xfrm>
          <a:off x="3461430"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Black" panose="020B0A04020102020204"/>
            </a:rPr>
            <a:t>Rotate</a:t>
          </a:r>
        </a:p>
      </dsp:txBody>
      <dsp:txXfrm>
        <a:off x="3480180" y="1992748"/>
        <a:ext cx="970660" cy="602681"/>
      </dsp:txXfrm>
    </dsp:sp>
    <dsp:sp modelId="{5CA78FE4-A928-4ADF-AA6F-19AAE9E23A4A}">
      <dsp:nvSpPr>
        <dsp:cNvPr id="0" name=""/>
        <dsp:cNvSpPr/>
      </dsp:nvSpPr>
      <dsp:spPr>
        <a:xfrm>
          <a:off x="3349412"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5A73C40-50FF-4275-8690-EC9A4C334D42}">
      <dsp:nvSpPr>
        <dsp:cNvPr id="0" name=""/>
        <dsp:cNvSpPr/>
      </dsp:nvSpPr>
      <dsp:spPr>
        <a:xfrm>
          <a:off x="3461430"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Turns CW and CCW</a:t>
          </a:r>
        </a:p>
      </dsp:txBody>
      <dsp:txXfrm>
        <a:off x="3480180" y="2926137"/>
        <a:ext cx="970660" cy="602681"/>
      </dsp:txXfrm>
    </dsp:sp>
    <dsp:sp modelId="{24E6236B-9D7E-4031-8AD7-2F429E081484}">
      <dsp:nvSpPr>
        <dsp:cNvPr id="0" name=""/>
        <dsp:cNvSpPr/>
      </dsp:nvSpPr>
      <dsp:spPr>
        <a:xfrm>
          <a:off x="2733314"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7857609-ABE7-4D68-B8D4-57735826CFA6}">
      <dsp:nvSpPr>
        <dsp:cNvPr id="0" name=""/>
        <dsp:cNvSpPr/>
      </dsp:nvSpPr>
      <dsp:spPr>
        <a:xfrm>
          <a:off x="2845332"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Change heading angle</a:t>
          </a:r>
        </a:p>
      </dsp:txBody>
      <dsp:txXfrm>
        <a:off x="2864082" y="3859525"/>
        <a:ext cx="970660" cy="602681"/>
      </dsp:txXfrm>
    </dsp:sp>
    <dsp:sp modelId="{1C743721-68BB-4365-801F-85B9ED17B4EE}">
      <dsp:nvSpPr>
        <dsp:cNvPr id="0" name=""/>
        <dsp:cNvSpPr/>
      </dsp:nvSpPr>
      <dsp:spPr>
        <a:xfrm>
          <a:off x="3965510"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3DABA07-E642-40EF-A05D-189815828480}">
      <dsp:nvSpPr>
        <dsp:cNvPr id="0" name=""/>
        <dsp:cNvSpPr/>
      </dsp:nvSpPr>
      <dsp:spPr>
        <a:xfrm>
          <a:off x="4077528"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Prevents slipping</a:t>
          </a:r>
        </a:p>
      </dsp:txBody>
      <dsp:txXfrm>
        <a:off x="4096278" y="3859525"/>
        <a:ext cx="970660" cy="602681"/>
      </dsp:txXfrm>
    </dsp:sp>
    <dsp:sp modelId="{BE352C39-1902-4D9D-91AA-D9F8BE935F8A}">
      <dsp:nvSpPr>
        <dsp:cNvPr id="0" name=""/>
        <dsp:cNvSpPr/>
      </dsp:nvSpPr>
      <dsp:spPr>
        <a:xfrm>
          <a:off x="519770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F28284B-B0E1-4401-92D1-EC1E7351F5D5}">
      <dsp:nvSpPr>
        <dsp:cNvPr id="0" name=""/>
        <dsp:cNvSpPr/>
      </dsp:nvSpPr>
      <dsp:spPr>
        <a:xfrm>
          <a:off x="530972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Keep Chassis Stable</a:t>
          </a:r>
          <a:endParaRPr lang="en-US" sz="1000" kern="1200" dirty="0"/>
        </a:p>
      </dsp:txBody>
      <dsp:txXfrm>
        <a:off x="5328474" y="1059359"/>
        <a:ext cx="970660" cy="602681"/>
      </dsp:txXfrm>
    </dsp:sp>
    <dsp:sp modelId="{CE253A9B-1D3F-4CFF-8AA5-2168B61BD8AC}">
      <dsp:nvSpPr>
        <dsp:cNvPr id="0" name=""/>
        <dsp:cNvSpPr/>
      </dsp:nvSpPr>
      <dsp:spPr>
        <a:xfrm>
          <a:off x="4581608"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7982832-9DC7-4387-AAEC-C298B2746D39}">
      <dsp:nvSpPr>
        <dsp:cNvPr id="0" name=""/>
        <dsp:cNvSpPr/>
      </dsp:nvSpPr>
      <dsp:spPr>
        <a:xfrm>
          <a:off x="4693626"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Dampen Vibration</a:t>
          </a:r>
        </a:p>
      </dsp:txBody>
      <dsp:txXfrm>
        <a:off x="4712376" y="1992748"/>
        <a:ext cx="970660" cy="602681"/>
      </dsp:txXfrm>
    </dsp:sp>
    <dsp:sp modelId="{4EDACB8B-D680-48FB-84C8-E669134BEA32}">
      <dsp:nvSpPr>
        <dsp:cNvPr id="0" name=""/>
        <dsp:cNvSpPr/>
      </dsp:nvSpPr>
      <dsp:spPr>
        <a:xfrm>
          <a:off x="5813804"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4DF4AD-600F-41A1-A677-F2FA25526BBD}">
      <dsp:nvSpPr>
        <dsp:cNvPr id="0" name=""/>
        <dsp:cNvSpPr/>
      </dsp:nvSpPr>
      <dsp:spPr>
        <a:xfrm>
          <a:off x="5925822"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dirty="0">
              <a:latin typeface="Arial Black" panose="020B0A04020102020204"/>
            </a:rPr>
            <a:t>Prevent Tipping</a:t>
          </a:r>
        </a:p>
      </dsp:txBody>
      <dsp:txXfrm>
        <a:off x="5944572" y="1992748"/>
        <a:ext cx="970660" cy="602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27E9D-00FD-4642-AEF4-207E38A709BA}">
      <dsp:nvSpPr>
        <dsp:cNvPr id="0" name=""/>
        <dsp:cNvSpPr/>
      </dsp:nvSpPr>
      <dsp:spPr>
        <a:xfrm>
          <a:off x="4513036"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9788FA-1ADC-4AE4-9545-C37100BED5C6}">
      <dsp:nvSpPr>
        <dsp:cNvPr id="0" name=""/>
        <dsp:cNvSpPr/>
      </dsp:nvSpPr>
      <dsp:spPr>
        <a:xfrm>
          <a:off x="3766643" y="3038358"/>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3AF41-26BD-4192-A93A-532C7EE55E0C}">
      <dsp:nvSpPr>
        <dsp:cNvPr id="0" name=""/>
        <dsp:cNvSpPr/>
      </dsp:nvSpPr>
      <dsp:spPr>
        <a:xfrm>
          <a:off x="3020251" y="3038358"/>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C11831-17F8-45E4-9528-BDD76710BE8F}">
      <dsp:nvSpPr>
        <dsp:cNvPr id="0" name=""/>
        <dsp:cNvSpPr/>
      </dsp:nvSpPr>
      <dsp:spPr>
        <a:xfrm>
          <a:off x="376664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0C7EFC-175C-4C03-B06E-8722B5EE5A72}">
      <dsp:nvSpPr>
        <dsp:cNvPr id="0" name=""/>
        <dsp:cNvSpPr/>
      </dsp:nvSpPr>
      <dsp:spPr>
        <a:xfrm>
          <a:off x="3020251" y="776788"/>
          <a:ext cx="1492785" cy="355215"/>
        </a:xfrm>
        <a:custGeom>
          <a:avLst/>
          <a:gdLst/>
          <a:ahLst/>
          <a:cxnLst/>
          <a:rect l="0" t="0" r="0" b="0"/>
          <a:pathLst>
            <a:path>
              <a:moveTo>
                <a:pt x="0" y="0"/>
              </a:moveTo>
              <a:lnTo>
                <a:pt x="0" y="242068"/>
              </a:lnTo>
              <a:lnTo>
                <a:pt x="1492785" y="242068"/>
              </a:lnTo>
              <a:lnTo>
                <a:pt x="1492785"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3A9F1-A5A6-400B-BB52-A4D9482D4316}">
      <dsp:nvSpPr>
        <dsp:cNvPr id="0" name=""/>
        <dsp:cNvSpPr/>
      </dsp:nvSpPr>
      <dsp:spPr>
        <a:xfrm>
          <a:off x="1527465"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7FC455-72D9-4341-9688-15DECEF133B8}">
      <dsp:nvSpPr>
        <dsp:cNvPr id="0" name=""/>
        <dsp:cNvSpPr/>
      </dsp:nvSpPr>
      <dsp:spPr>
        <a:xfrm>
          <a:off x="78107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0E2EF-5F88-4B8A-813C-2C5BB3DD049D}">
      <dsp:nvSpPr>
        <dsp:cNvPr id="0" name=""/>
        <dsp:cNvSpPr/>
      </dsp:nvSpPr>
      <dsp:spPr>
        <a:xfrm>
          <a:off x="1527465" y="776788"/>
          <a:ext cx="1492785" cy="355215"/>
        </a:xfrm>
        <a:custGeom>
          <a:avLst/>
          <a:gdLst/>
          <a:ahLst/>
          <a:cxnLst/>
          <a:rect l="0" t="0" r="0" b="0"/>
          <a:pathLst>
            <a:path>
              <a:moveTo>
                <a:pt x="1492785" y="0"/>
              </a:moveTo>
              <a:lnTo>
                <a:pt x="1492785" y="242068"/>
              </a:lnTo>
              <a:lnTo>
                <a:pt x="0" y="242068"/>
              </a:lnTo>
              <a:lnTo>
                <a:pt x="0"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C8903C-4E9A-4A37-8B21-FF8D12142CDA}">
      <dsp:nvSpPr>
        <dsp:cNvPr id="0" name=""/>
        <dsp:cNvSpPr/>
      </dsp:nvSpPr>
      <dsp:spPr>
        <a:xfrm>
          <a:off x="2409566" y="1218"/>
          <a:ext cx="1221369" cy="775569"/>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58BD6-E32E-491A-8BD3-31F58D2040BA}">
      <dsp:nvSpPr>
        <dsp:cNvPr id="0" name=""/>
        <dsp:cNvSpPr/>
      </dsp:nvSpPr>
      <dsp:spPr>
        <a:xfrm>
          <a:off x="2545274" y="130141"/>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Arial Black" panose="020B0A04020102020204"/>
            </a:rPr>
            <a:t>Manipulation</a:t>
          </a:r>
          <a:endParaRPr lang="en-US" sz="1200" kern="1200" dirty="0"/>
        </a:p>
      </dsp:txBody>
      <dsp:txXfrm>
        <a:off x="2567990" y="152857"/>
        <a:ext cx="1175937" cy="730137"/>
      </dsp:txXfrm>
    </dsp:sp>
    <dsp:sp modelId="{FFAC69C3-B83A-46C9-9801-B09B0A77C570}">
      <dsp:nvSpPr>
        <dsp:cNvPr id="0" name=""/>
        <dsp:cNvSpPr/>
      </dsp:nvSpPr>
      <dsp:spPr>
        <a:xfrm>
          <a:off x="91678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B95AB-41D6-435C-9E29-B8E305257CBF}">
      <dsp:nvSpPr>
        <dsp:cNvPr id="0" name=""/>
        <dsp:cNvSpPr/>
      </dsp:nvSpPr>
      <dsp:spPr>
        <a:xfrm>
          <a:off x="1052488"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Manipulates Package</a:t>
          </a:r>
          <a:endParaRPr lang="en-US" sz="1200" kern="1200" dirty="0"/>
        </a:p>
      </dsp:txBody>
      <dsp:txXfrm>
        <a:off x="1075204" y="1283641"/>
        <a:ext cx="1175937" cy="730137"/>
      </dsp:txXfrm>
    </dsp:sp>
    <dsp:sp modelId="{FFF8B314-73A2-480E-9799-C0647971EAEB}">
      <dsp:nvSpPr>
        <dsp:cNvPr id="0" name=""/>
        <dsp:cNvSpPr/>
      </dsp:nvSpPr>
      <dsp:spPr>
        <a:xfrm>
          <a:off x="17038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D5847-4FA1-4D62-82D1-A773EDC2EF11}">
      <dsp:nvSpPr>
        <dsp:cNvPr id="0" name=""/>
        <dsp:cNvSpPr/>
      </dsp:nvSpPr>
      <dsp:spPr>
        <a:xfrm>
          <a:off x="30609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Moves Package onto Robot</a:t>
          </a:r>
          <a:endParaRPr lang="en-US" sz="1200" kern="1200" dirty="0"/>
        </a:p>
      </dsp:txBody>
      <dsp:txXfrm>
        <a:off x="328812" y="2414426"/>
        <a:ext cx="1175937" cy="730137"/>
      </dsp:txXfrm>
    </dsp:sp>
    <dsp:sp modelId="{D87FFC92-7BE2-496C-B397-705FE146274F}">
      <dsp:nvSpPr>
        <dsp:cNvPr id="0" name=""/>
        <dsp:cNvSpPr/>
      </dsp:nvSpPr>
      <dsp:spPr>
        <a:xfrm>
          <a:off x="1663173"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83BDE-2063-4E1E-B0CE-D55CAB1F2299}">
      <dsp:nvSpPr>
        <dsp:cNvPr id="0" name=""/>
        <dsp:cNvSpPr/>
      </dsp:nvSpPr>
      <dsp:spPr>
        <a:xfrm>
          <a:off x="179888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Removes Package from Robot</a:t>
          </a:r>
          <a:endParaRPr lang="en-US" sz="1200" kern="1200" dirty="0"/>
        </a:p>
      </dsp:txBody>
      <dsp:txXfrm>
        <a:off x="1821597" y="2414426"/>
        <a:ext cx="1175937" cy="730137"/>
      </dsp:txXfrm>
    </dsp:sp>
    <dsp:sp modelId="{12C70C3F-3F99-47AB-B25B-573A7FD829A1}">
      <dsp:nvSpPr>
        <dsp:cNvPr id="0" name=""/>
        <dsp:cNvSpPr/>
      </dsp:nvSpPr>
      <dsp:spPr>
        <a:xfrm>
          <a:off x="390235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0AF54-CF06-4147-9A2B-FD462AF18EE5}">
      <dsp:nvSpPr>
        <dsp:cNvPr id="0" name=""/>
        <dsp:cNvSpPr/>
      </dsp:nvSpPr>
      <dsp:spPr>
        <a:xfrm>
          <a:off x="4038059"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Holds Package</a:t>
          </a:r>
          <a:endParaRPr lang="en-US" sz="1200" kern="1200" dirty="0"/>
        </a:p>
      </dsp:txBody>
      <dsp:txXfrm>
        <a:off x="4060775" y="1283641"/>
        <a:ext cx="1175937" cy="730137"/>
      </dsp:txXfrm>
    </dsp:sp>
    <dsp:sp modelId="{57962EF6-A469-4C28-9B62-6FD5FF6F783E}">
      <dsp:nvSpPr>
        <dsp:cNvPr id="0" name=""/>
        <dsp:cNvSpPr/>
      </dsp:nvSpPr>
      <dsp:spPr>
        <a:xfrm>
          <a:off x="315595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F4F8-319E-429D-B6B7-E6CCA4E7EB14}">
      <dsp:nvSpPr>
        <dsp:cNvPr id="0" name=""/>
        <dsp:cNvSpPr/>
      </dsp:nvSpPr>
      <dsp:spPr>
        <a:xfrm>
          <a:off x="329166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Keeps Package Secure</a:t>
          </a:r>
          <a:endParaRPr lang="en-US" sz="1200" kern="1200" dirty="0"/>
        </a:p>
      </dsp:txBody>
      <dsp:txXfrm>
        <a:off x="3314382" y="2414426"/>
        <a:ext cx="1175937" cy="730137"/>
      </dsp:txXfrm>
    </dsp:sp>
    <dsp:sp modelId="{4390CD30-72B6-498B-ADB0-3ADCAE0F4A11}">
      <dsp:nvSpPr>
        <dsp:cNvPr id="0" name=""/>
        <dsp:cNvSpPr/>
      </dsp:nvSpPr>
      <dsp:spPr>
        <a:xfrm>
          <a:off x="2409566"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EB210-3476-4FDD-988B-F6BAC43BA0F0}">
      <dsp:nvSpPr>
        <dsp:cNvPr id="0" name=""/>
        <dsp:cNvSpPr/>
      </dsp:nvSpPr>
      <dsp:spPr>
        <a:xfrm>
          <a:off x="2545274"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Prevent Package Translation</a:t>
          </a:r>
        </a:p>
      </dsp:txBody>
      <dsp:txXfrm>
        <a:off x="2567990" y="3545211"/>
        <a:ext cx="1175937" cy="730137"/>
      </dsp:txXfrm>
    </dsp:sp>
    <dsp:sp modelId="{AAF1682F-93A7-4673-886A-0C0D4EF94EC4}">
      <dsp:nvSpPr>
        <dsp:cNvPr id="0" name=""/>
        <dsp:cNvSpPr/>
      </dsp:nvSpPr>
      <dsp:spPr>
        <a:xfrm>
          <a:off x="3902351"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8A845-DB78-4E5B-B4E3-C8E1CDD64B89}">
      <dsp:nvSpPr>
        <dsp:cNvPr id="0" name=""/>
        <dsp:cNvSpPr/>
      </dsp:nvSpPr>
      <dsp:spPr>
        <a:xfrm>
          <a:off x="4038059"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Prevent Package Tipping</a:t>
          </a:r>
        </a:p>
      </dsp:txBody>
      <dsp:txXfrm>
        <a:off x="4060775" y="3545211"/>
        <a:ext cx="1175937" cy="730137"/>
      </dsp:txXfrm>
    </dsp:sp>
    <dsp:sp modelId="{48A56627-E288-45BB-9609-BC630131CD06}">
      <dsp:nvSpPr>
        <dsp:cNvPr id="0" name=""/>
        <dsp:cNvSpPr/>
      </dsp:nvSpPr>
      <dsp:spPr>
        <a:xfrm>
          <a:off x="4648744"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5AE8C-D7AF-488B-9706-A2FF462A8E22}">
      <dsp:nvSpPr>
        <dsp:cNvPr id="0" name=""/>
        <dsp:cNvSpPr/>
      </dsp:nvSpPr>
      <dsp:spPr>
        <a:xfrm>
          <a:off x="478445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a:latin typeface="Arial Black" panose="020B0A04020102020204"/>
            </a:rPr>
            <a:t>Support Package Weight</a:t>
          </a:r>
        </a:p>
      </dsp:txBody>
      <dsp:txXfrm>
        <a:off x="4807167" y="2414426"/>
        <a:ext cx="1175937" cy="730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D016D-BF0D-4D33-8B30-D8F06BCC70E4}">
      <dsp:nvSpPr>
        <dsp:cNvPr id="0" name=""/>
        <dsp:cNvSpPr/>
      </dsp:nvSpPr>
      <dsp:spPr>
        <a:xfrm>
          <a:off x="4629299" y="2258474"/>
          <a:ext cx="1183759" cy="281680"/>
        </a:xfrm>
        <a:custGeom>
          <a:avLst/>
          <a:gdLst/>
          <a:ahLst/>
          <a:cxnLst/>
          <a:rect l="0" t="0" r="0" b="0"/>
          <a:pathLst>
            <a:path>
              <a:moveTo>
                <a:pt x="0" y="0"/>
              </a:moveTo>
              <a:lnTo>
                <a:pt x="0" y="191957"/>
              </a:lnTo>
              <a:lnTo>
                <a:pt x="1183759" y="191957"/>
              </a:lnTo>
              <a:lnTo>
                <a:pt x="118375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A29D2-8D14-4090-9BB7-F4A6A60A28CF}">
      <dsp:nvSpPr>
        <dsp:cNvPr id="0" name=""/>
        <dsp:cNvSpPr/>
      </dsp:nvSpPr>
      <dsp:spPr>
        <a:xfrm>
          <a:off x="4583579" y="2258474"/>
          <a:ext cx="91440" cy="281680"/>
        </a:xfrm>
        <a:custGeom>
          <a:avLst/>
          <a:gdLst/>
          <a:ahLst/>
          <a:cxnLst/>
          <a:rect l="0" t="0" r="0" b="0"/>
          <a:pathLst>
            <a:path>
              <a:moveTo>
                <a:pt x="45720" y="0"/>
              </a:moveTo>
              <a:lnTo>
                <a:pt x="4572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6A4A86-3ABE-45CF-BBBE-9EA5E60582D8}">
      <dsp:nvSpPr>
        <dsp:cNvPr id="0" name=""/>
        <dsp:cNvSpPr/>
      </dsp:nvSpPr>
      <dsp:spPr>
        <a:xfrm>
          <a:off x="3445540" y="2258474"/>
          <a:ext cx="1183759" cy="281680"/>
        </a:xfrm>
        <a:custGeom>
          <a:avLst/>
          <a:gdLst/>
          <a:ahLst/>
          <a:cxnLst/>
          <a:rect l="0" t="0" r="0" b="0"/>
          <a:pathLst>
            <a:path>
              <a:moveTo>
                <a:pt x="1183759" y="0"/>
              </a:moveTo>
              <a:lnTo>
                <a:pt x="118375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47831F-B4DF-4B7F-B528-DE4CEC1EF7EA}">
      <dsp:nvSpPr>
        <dsp:cNvPr id="0" name=""/>
        <dsp:cNvSpPr/>
      </dsp:nvSpPr>
      <dsp:spPr>
        <a:xfrm>
          <a:off x="3149600" y="1361776"/>
          <a:ext cx="1479698" cy="281680"/>
        </a:xfrm>
        <a:custGeom>
          <a:avLst/>
          <a:gdLst/>
          <a:ahLst/>
          <a:cxnLst/>
          <a:rect l="0" t="0" r="0" b="0"/>
          <a:pathLst>
            <a:path>
              <a:moveTo>
                <a:pt x="0" y="0"/>
              </a:moveTo>
              <a:lnTo>
                <a:pt x="0" y="191957"/>
              </a:lnTo>
              <a:lnTo>
                <a:pt x="1479698" y="191957"/>
              </a:lnTo>
              <a:lnTo>
                <a:pt x="1479698"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F61488-720A-49D6-BC09-696E08315F01}">
      <dsp:nvSpPr>
        <dsp:cNvPr id="0" name=""/>
        <dsp:cNvSpPr/>
      </dsp:nvSpPr>
      <dsp:spPr>
        <a:xfrm>
          <a:off x="1669901" y="2258474"/>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1A4D-AA7C-4065-AD14-39966190E36F}">
      <dsp:nvSpPr>
        <dsp:cNvPr id="0" name=""/>
        <dsp:cNvSpPr/>
      </dsp:nvSpPr>
      <dsp:spPr>
        <a:xfrm>
          <a:off x="1078021" y="3155171"/>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58D95-D66B-4C20-9A90-3A6645C04C99}">
      <dsp:nvSpPr>
        <dsp:cNvPr id="0" name=""/>
        <dsp:cNvSpPr/>
      </dsp:nvSpPr>
      <dsp:spPr>
        <a:xfrm>
          <a:off x="486142" y="3155171"/>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AA6B9-0B80-4F6E-B8FA-8E1B4BEB03BB}">
      <dsp:nvSpPr>
        <dsp:cNvPr id="0" name=""/>
        <dsp:cNvSpPr/>
      </dsp:nvSpPr>
      <dsp:spPr>
        <a:xfrm>
          <a:off x="1078021" y="2258474"/>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1823D7-BD0A-4CF9-A399-CD827F8CF250}">
      <dsp:nvSpPr>
        <dsp:cNvPr id="0" name=""/>
        <dsp:cNvSpPr/>
      </dsp:nvSpPr>
      <dsp:spPr>
        <a:xfrm>
          <a:off x="1669901" y="1361776"/>
          <a:ext cx="1479698" cy="281680"/>
        </a:xfrm>
        <a:custGeom>
          <a:avLst/>
          <a:gdLst/>
          <a:ahLst/>
          <a:cxnLst/>
          <a:rect l="0" t="0" r="0" b="0"/>
          <a:pathLst>
            <a:path>
              <a:moveTo>
                <a:pt x="1479698" y="0"/>
              </a:moveTo>
              <a:lnTo>
                <a:pt x="1479698" y="191957"/>
              </a:lnTo>
              <a:lnTo>
                <a:pt x="0" y="191957"/>
              </a:lnTo>
              <a:lnTo>
                <a:pt x="0"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0A5A3-F62A-4487-B2C7-FA2771A0541D}">
      <dsp:nvSpPr>
        <dsp:cNvPr id="0" name=""/>
        <dsp:cNvSpPr/>
      </dsp:nvSpPr>
      <dsp:spPr>
        <a:xfrm>
          <a:off x="2665335" y="746759"/>
          <a:ext cx="968530" cy="615016"/>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99934-DBCA-461F-8752-D275CD545836}">
      <dsp:nvSpPr>
        <dsp:cNvPr id="0" name=""/>
        <dsp:cNvSpPr/>
      </dsp:nvSpPr>
      <dsp:spPr>
        <a:xfrm>
          <a:off x="2772949" y="848993"/>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latin typeface="Arial Black" panose="020B0A04020102020204"/>
            </a:rPr>
            <a:t>Navigation</a:t>
          </a:r>
          <a:endParaRPr lang="en-US" sz="800" kern="1200" dirty="0"/>
        </a:p>
      </dsp:txBody>
      <dsp:txXfrm>
        <a:off x="2790962" y="867006"/>
        <a:ext cx="932504" cy="578990"/>
      </dsp:txXfrm>
    </dsp:sp>
    <dsp:sp modelId="{1D05FA29-7425-4571-97FF-771F0D639C37}">
      <dsp:nvSpPr>
        <dsp:cNvPr id="0" name=""/>
        <dsp:cNvSpPr/>
      </dsp:nvSpPr>
      <dsp:spPr>
        <a:xfrm>
          <a:off x="1185636"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26F5C-1394-4C98-ADCA-C55870660E80}">
      <dsp:nvSpPr>
        <dsp:cNvPr id="0" name=""/>
        <dsp:cNvSpPr/>
      </dsp:nvSpPr>
      <dsp:spPr>
        <a:xfrm>
          <a:off x="1293250"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Maneuver without Collision</a:t>
          </a:r>
          <a:endParaRPr lang="en-US" sz="800" kern="1200" dirty="0"/>
        </a:p>
      </dsp:txBody>
      <dsp:txXfrm>
        <a:off x="1311263" y="1763704"/>
        <a:ext cx="932504" cy="578990"/>
      </dsp:txXfrm>
    </dsp:sp>
    <dsp:sp modelId="{BB1879A5-A33B-442B-80F1-4E32019AB91B}">
      <dsp:nvSpPr>
        <dsp:cNvPr id="0" name=""/>
        <dsp:cNvSpPr/>
      </dsp:nvSpPr>
      <dsp:spPr>
        <a:xfrm>
          <a:off x="593756"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ACADF-C1D2-48DC-9A2C-D83C0365BE85}">
      <dsp:nvSpPr>
        <dsp:cNvPr id="0" name=""/>
        <dsp:cNvSpPr/>
      </dsp:nvSpPr>
      <dsp:spPr>
        <a:xfrm>
          <a:off x="701371"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Moves autonomously</a:t>
          </a:r>
          <a:endParaRPr lang="en-US" sz="800" kern="1200" dirty="0"/>
        </a:p>
      </dsp:txBody>
      <dsp:txXfrm>
        <a:off x="719384" y="2660401"/>
        <a:ext cx="932504" cy="578990"/>
      </dsp:txXfrm>
    </dsp:sp>
    <dsp:sp modelId="{69DF6F2D-CC8D-42B2-A437-605C1E5ED3A8}">
      <dsp:nvSpPr>
        <dsp:cNvPr id="0" name=""/>
        <dsp:cNvSpPr/>
      </dsp:nvSpPr>
      <dsp:spPr>
        <a:xfrm>
          <a:off x="187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18D49-6E6B-42D9-AB14-95243E17DD56}">
      <dsp:nvSpPr>
        <dsp:cNvPr id="0" name=""/>
        <dsp:cNvSpPr/>
      </dsp:nvSpPr>
      <dsp:spPr>
        <a:xfrm>
          <a:off x="109491"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latin typeface="Arial Black" panose="020B0A04020102020204"/>
            </a:rPr>
            <a:t>Lane Centering</a:t>
          </a:r>
        </a:p>
      </dsp:txBody>
      <dsp:txXfrm>
        <a:off x="127504" y="3557099"/>
        <a:ext cx="932504" cy="578990"/>
      </dsp:txXfrm>
    </dsp:sp>
    <dsp:sp modelId="{3EEA718C-8198-42ED-9BB9-432442573ACB}">
      <dsp:nvSpPr>
        <dsp:cNvPr id="0" name=""/>
        <dsp:cNvSpPr/>
      </dsp:nvSpPr>
      <dsp:spPr>
        <a:xfrm>
          <a:off x="118563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890B5-24C0-4072-A253-381844F54356}">
      <dsp:nvSpPr>
        <dsp:cNvPr id="0" name=""/>
        <dsp:cNvSpPr/>
      </dsp:nvSpPr>
      <dsp:spPr>
        <a:xfrm>
          <a:off x="1293250"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Obstacle Detection</a:t>
          </a:r>
        </a:p>
      </dsp:txBody>
      <dsp:txXfrm>
        <a:off x="1311263" y="3557099"/>
        <a:ext cx="932504" cy="578990"/>
      </dsp:txXfrm>
    </dsp:sp>
    <dsp:sp modelId="{3AD608DD-7997-45C9-A5B2-2DD6315F0720}">
      <dsp:nvSpPr>
        <dsp:cNvPr id="0" name=""/>
        <dsp:cNvSpPr/>
      </dsp:nvSpPr>
      <dsp:spPr>
        <a:xfrm>
          <a:off x="1777515"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A4F0A-4DB3-4696-BDFA-D8C25AA2A16F}">
      <dsp:nvSpPr>
        <dsp:cNvPr id="0" name=""/>
        <dsp:cNvSpPr/>
      </dsp:nvSpPr>
      <dsp:spPr>
        <a:xfrm>
          <a:off x="1885130"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Moves under Human Operation</a:t>
          </a:r>
          <a:endParaRPr lang="en-US" sz="800" kern="1200" dirty="0"/>
        </a:p>
      </dsp:txBody>
      <dsp:txXfrm>
        <a:off x="1903143" y="2660401"/>
        <a:ext cx="932504" cy="578990"/>
      </dsp:txXfrm>
    </dsp:sp>
    <dsp:sp modelId="{15099E1A-5ED8-443C-8848-E9494C876FF7}">
      <dsp:nvSpPr>
        <dsp:cNvPr id="0" name=""/>
        <dsp:cNvSpPr/>
      </dsp:nvSpPr>
      <dsp:spPr>
        <a:xfrm>
          <a:off x="4145034"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68080-F96E-452B-A02D-AC351FA5ED09}">
      <dsp:nvSpPr>
        <dsp:cNvPr id="0" name=""/>
        <dsp:cNvSpPr/>
      </dsp:nvSpPr>
      <dsp:spPr>
        <a:xfrm>
          <a:off x="4252648"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Track Inventory</a:t>
          </a:r>
          <a:endParaRPr lang="en-US" sz="800" kern="1200" dirty="0"/>
        </a:p>
      </dsp:txBody>
      <dsp:txXfrm>
        <a:off x="4270661" y="1763704"/>
        <a:ext cx="932504" cy="578990"/>
      </dsp:txXfrm>
    </dsp:sp>
    <dsp:sp modelId="{A8AC3CD3-BEBA-454A-8498-3F1FFCD57A34}">
      <dsp:nvSpPr>
        <dsp:cNvPr id="0" name=""/>
        <dsp:cNvSpPr/>
      </dsp:nvSpPr>
      <dsp:spPr>
        <a:xfrm>
          <a:off x="296127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266C0-6D39-493F-8077-FDD728265B05}">
      <dsp:nvSpPr>
        <dsp:cNvPr id="0" name=""/>
        <dsp:cNvSpPr/>
      </dsp:nvSpPr>
      <dsp:spPr>
        <a:xfrm>
          <a:off x="3068889"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Connects to Network</a:t>
          </a:r>
          <a:endParaRPr lang="en-US" sz="800" kern="1200" dirty="0"/>
        </a:p>
      </dsp:txBody>
      <dsp:txXfrm>
        <a:off x="3086902" y="2660401"/>
        <a:ext cx="932504" cy="578990"/>
      </dsp:txXfrm>
    </dsp:sp>
    <dsp:sp modelId="{C8FAFB08-6467-42C7-AE8A-D02FD055529F}">
      <dsp:nvSpPr>
        <dsp:cNvPr id="0" name=""/>
        <dsp:cNvSpPr/>
      </dsp:nvSpPr>
      <dsp:spPr>
        <a:xfrm>
          <a:off x="414503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997CB-6F07-4FEB-94A1-7AC4E3450D9E}">
      <dsp:nvSpPr>
        <dsp:cNvPr id="0" name=""/>
        <dsp:cNvSpPr/>
      </dsp:nvSpPr>
      <dsp:spPr>
        <a:xfrm>
          <a:off x="4252648"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 Locates Inventory</a:t>
          </a:r>
        </a:p>
      </dsp:txBody>
      <dsp:txXfrm>
        <a:off x="4270661" y="2660401"/>
        <a:ext cx="932504" cy="578990"/>
      </dsp:txXfrm>
    </dsp:sp>
    <dsp:sp modelId="{AA66C318-B37D-4C8E-BCCC-1E8CF3696ADE}">
      <dsp:nvSpPr>
        <dsp:cNvPr id="0" name=""/>
        <dsp:cNvSpPr/>
      </dsp:nvSpPr>
      <dsp:spPr>
        <a:xfrm>
          <a:off x="5328793"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005BD-0EBD-446F-893C-CED11E0F51F4}">
      <dsp:nvSpPr>
        <dsp:cNvPr id="0" name=""/>
        <dsp:cNvSpPr/>
      </dsp:nvSpPr>
      <dsp:spPr>
        <a:xfrm>
          <a:off x="5436407"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dirty="0">
              <a:latin typeface="Arial Black" panose="020B0A04020102020204"/>
            </a:rPr>
            <a:t>Scans Inventory</a:t>
          </a:r>
        </a:p>
      </dsp:txBody>
      <dsp:txXfrm>
        <a:off x="5454420" y="2660401"/>
        <a:ext cx="932504" cy="578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5120E5-CB15-8845-93BF-51C13B9E2C86}" type="datetimeFigureOut">
              <a:rPr lang="en-US" smtClean="0"/>
              <a:t>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27C473-DFA8-E14D-B405-57C8677F464D}" type="slidenum">
              <a:rPr lang="en-US" smtClean="0"/>
              <a:t>‹#›</a:t>
            </a:fld>
            <a:endParaRPr lang="en-US"/>
          </a:p>
        </p:txBody>
      </p:sp>
    </p:spTree>
    <p:extLst>
      <p:ext uri="{BB962C8B-B14F-4D97-AF65-F5344CB8AC3E}">
        <p14:creationId xmlns:p14="http://schemas.microsoft.com/office/powerpoint/2010/main" val="40973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9CBA0-1F34-493A-B714-469A0467FE68}" type="datetimeFigureOut">
              <a:rPr lang="en-US"/>
              <a:t>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4EE6A-EBBD-44B2-9B1A-94C91433F066}" type="slidenum">
              <a:rPr lang="en-US"/>
              <a:t>‹#›</a:t>
            </a:fld>
            <a:endParaRPr lang="en-US"/>
          </a:p>
        </p:txBody>
      </p:sp>
    </p:spTree>
    <p:extLst>
      <p:ext uri="{BB962C8B-B14F-4D97-AF65-F5344CB8AC3E}">
        <p14:creationId xmlns:p14="http://schemas.microsoft.com/office/powerpoint/2010/main" val="190096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50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robot will maintain a heading angle of 0 degrees relative to its desired path.  This means the robot will not be swerving around and will follow its path smoothly.</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12</a:t>
            </a:fld>
            <a:endParaRPr lang="en-US"/>
          </a:p>
        </p:txBody>
      </p:sp>
    </p:spTree>
    <p:extLst>
      <p:ext uri="{BB962C8B-B14F-4D97-AF65-F5344CB8AC3E}">
        <p14:creationId xmlns:p14="http://schemas.microsoft.com/office/powerpoint/2010/main" val="363548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robot will maintain a heading angle of 0 degrees relative to its desired path.  This means the robot will not be swerving around and will follow its path smoothly.</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13</a:t>
            </a:fld>
            <a:endParaRPr lang="en-US"/>
          </a:p>
        </p:txBody>
      </p:sp>
    </p:spTree>
    <p:extLst>
      <p:ext uri="{BB962C8B-B14F-4D97-AF65-F5344CB8AC3E}">
        <p14:creationId xmlns:p14="http://schemas.microsoft.com/office/powerpoint/2010/main" val="2463528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robot will also be able to locate inventory and know where it is in the warehouse. This is important in the case the robot needs to retrieve a package or it needs to deliver a package to a location in the warehouse.</a:t>
            </a:r>
          </a:p>
        </p:txBody>
      </p:sp>
      <p:sp>
        <p:nvSpPr>
          <p:cNvPr id="4" name="Slide Number Placeholder 3"/>
          <p:cNvSpPr>
            <a:spLocks noGrp="1"/>
          </p:cNvSpPr>
          <p:nvPr>
            <p:ph type="sldNum" sz="quarter" idx="5"/>
          </p:nvPr>
        </p:nvSpPr>
        <p:spPr/>
        <p:txBody>
          <a:bodyPr/>
          <a:lstStyle/>
          <a:p>
            <a:fld id="{18D4EE6A-EBBD-44B2-9B1A-94C91433F066}" type="slidenum">
              <a:rPr lang="en-US"/>
              <a:t>14</a:t>
            </a:fld>
            <a:endParaRPr lang="en-US"/>
          </a:p>
        </p:txBody>
      </p:sp>
    </p:spTree>
    <p:extLst>
      <p:ext uri="{BB962C8B-B14F-4D97-AF65-F5344CB8AC3E}">
        <p14:creationId xmlns:p14="http://schemas.microsoft.com/office/powerpoint/2010/main" val="88245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Additionally, the robot needs to be able to connect wirelessly.  It wouldn't be able to move around the whole warehouse otherwise.  </a:t>
            </a:r>
          </a:p>
        </p:txBody>
      </p:sp>
      <p:sp>
        <p:nvSpPr>
          <p:cNvPr id="4" name="Slide Number Placeholder 3"/>
          <p:cNvSpPr>
            <a:spLocks noGrp="1"/>
          </p:cNvSpPr>
          <p:nvPr>
            <p:ph type="sldNum" sz="quarter" idx="5"/>
          </p:nvPr>
        </p:nvSpPr>
        <p:spPr/>
        <p:txBody>
          <a:bodyPr/>
          <a:lstStyle/>
          <a:p>
            <a:fld id="{18D4EE6A-EBBD-44B2-9B1A-94C91433F066}" type="slidenum">
              <a:rPr lang="en-US"/>
              <a:t>15</a:t>
            </a:fld>
            <a:endParaRPr lang="en-US"/>
          </a:p>
        </p:txBody>
      </p:sp>
    </p:spTree>
    <p:extLst>
      <p:ext uri="{BB962C8B-B14F-4D97-AF65-F5344CB8AC3E}">
        <p14:creationId xmlns:p14="http://schemas.microsoft.com/office/powerpoint/2010/main" val="1106859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robot also needs to be able to scan inventory so that it can identify it and be able to do what was described in locating the inventory</a:t>
            </a:r>
          </a:p>
        </p:txBody>
      </p:sp>
      <p:sp>
        <p:nvSpPr>
          <p:cNvPr id="4" name="Slide Number Placeholder 3"/>
          <p:cNvSpPr>
            <a:spLocks noGrp="1"/>
          </p:cNvSpPr>
          <p:nvPr>
            <p:ph type="sldNum" sz="quarter" idx="5"/>
          </p:nvPr>
        </p:nvSpPr>
        <p:spPr/>
        <p:txBody>
          <a:bodyPr/>
          <a:lstStyle/>
          <a:p>
            <a:fld id="{18D4EE6A-EBBD-44B2-9B1A-94C91433F066}" type="slidenum">
              <a:rPr lang="en-US"/>
              <a:t>16</a:t>
            </a:fld>
            <a:endParaRPr lang="en-US"/>
          </a:p>
        </p:txBody>
      </p:sp>
    </p:spTree>
    <p:extLst>
      <p:ext uri="{BB962C8B-B14F-4D97-AF65-F5344CB8AC3E}">
        <p14:creationId xmlns:p14="http://schemas.microsoft.com/office/powerpoint/2010/main" val="34368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final concept that we ended up choosing was the "Omnidirectional Forklift". </a:t>
            </a:r>
          </a:p>
        </p:txBody>
      </p:sp>
      <p:sp>
        <p:nvSpPr>
          <p:cNvPr id="4" name="Slide Number Placeholder 3"/>
          <p:cNvSpPr>
            <a:spLocks noGrp="1"/>
          </p:cNvSpPr>
          <p:nvPr>
            <p:ph type="sldNum" sz="quarter" idx="5"/>
          </p:nvPr>
        </p:nvSpPr>
        <p:spPr/>
        <p:txBody>
          <a:bodyPr/>
          <a:lstStyle/>
          <a:p>
            <a:fld id="{18D4EE6A-EBBD-44B2-9B1A-94C91433F066}" type="slidenum">
              <a:rPr lang="en-US"/>
              <a:t>17</a:t>
            </a:fld>
            <a:endParaRPr lang="en-US"/>
          </a:p>
        </p:txBody>
      </p:sp>
    </p:spTree>
    <p:extLst>
      <p:ext uri="{BB962C8B-B14F-4D97-AF65-F5344CB8AC3E}">
        <p14:creationId xmlns:p14="http://schemas.microsoft.com/office/powerpoint/2010/main" val="675065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package manipulation, the robot has forks with a lifting mechanism to lift the package on a pallet.  </a:t>
            </a:r>
          </a:p>
        </p:txBody>
      </p:sp>
      <p:sp>
        <p:nvSpPr>
          <p:cNvPr id="4" name="Slide Number Placeholder 3"/>
          <p:cNvSpPr>
            <a:spLocks noGrp="1"/>
          </p:cNvSpPr>
          <p:nvPr>
            <p:ph type="sldNum" sz="quarter" idx="5"/>
          </p:nvPr>
        </p:nvSpPr>
        <p:spPr/>
        <p:txBody>
          <a:bodyPr/>
          <a:lstStyle/>
          <a:p>
            <a:fld id="{18D4EE6A-EBBD-44B2-9B1A-94C91433F066}" type="slidenum">
              <a:rPr lang="en-US"/>
              <a:t>18</a:t>
            </a:fld>
            <a:endParaRPr lang="en-US"/>
          </a:p>
        </p:txBody>
      </p:sp>
    </p:spTree>
    <p:extLst>
      <p:ext uri="{BB962C8B-B14F-4D97-AF65-F5344CB8AC3E}">
        <p14:creationId xmlns:p14="http://schemas.microsoft.com/office/powerpoint/2010/main" val="771375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Since the robot is an AGV, it will follow a black line path to navigate around the warehouse, using an infrared sensor to detect the path.  </a:t>
            </a:r>
          </a:p>
        </p:txBody>
      </p:sp>
      <p:sp>
        <p:nvSpPr>
          <p:cNvPr id="4" name="Slide Number Placeholder 3"/>
          <p:cNvSpPr>
            <a:spLocks noGrp="1"/>
          </p:cNvSpPr>
          <p:nvPr>
            <p:ph type="sldNum" sz="quarter" idx="10"/>
          </p:nvPr>
        </p:nvSpPr>
        <p:spPr/>
        <p:txBody>
          <a:bodyPr/>
          <a:lstStyle/>
          <a:p>
            <a:fld id="{CB30F6B3-6B70-4A47-8FEE-A9974B97C398}" type="slidenum">
              <a:rPr lang="en-US" smtClean="0"/>
              <a:t>19</a:t>
            </a:fld>
            <a:endParaRPr lang="en-US"/>
          </a:p>
        </p:txBody>
      </p:sp>
    </p:spTree>
    <p:extLst>
      <p:ext uri="{BB962C8B-B14F-4D97-AF65-F5344CB8AC3E}">
        <p14:creationId xmlns:p14="http://schemas.microsoft.com/office/powerpoint/2010/main" val="979074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robot will use an ultrasonic sensor for detection of obstacles, which will be useful in the dark.  </a:t>
            </a:r>
          </a:p>
        </p:txBody>
      </p:sp>
      <p:sp>
        <p:nvSpPr>
          <p:cNvPr id="4" name="Slide Number Placeholder 3"/>
          <p:cNvSpPr>
            <a:spLocks noGrp="1"/>
          </p:cNvSpPr>
          <p:nvPr>
            <p:ph type="sldNum" sz="quarter" idx="10"/>
          </p:nvPr>
        </p:nvSpPr>
        <p:spPr/>
        <p:txBody>
          <a:bodyPr/>
          <a:lstStyle/>
          <a:p>
            <a:fld id="{CB30F6B3-6B70-4A47-8FEE-A9974B97C398}" type="slidenum">
              <a:rPr lang="en-US" smtClean="0"/>
              <a:t>20</a:t>
            </a:fld>
            <a:endParaRPr lang="en-US"/>
          </a:p>
        </p:txBody>
      </p:sp>
    </p:spTree>
    <p:extLst>
      <p:ext uri="{BB962C8B-B14F-4D97-AF65-F5344CB8AC3E}">
        <p14:creationId xmlns:p14="http://schemas.microsoft.com/office/powerpoint/2010/main" val="167137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The robot will use QR codes to scan the packages and help localize itself.  This is because QR codes hold a good amount of information.  Additionally, they can be scanned at different angles, allowing for more flexibility.   Holds 7000 numbers—or 4000 alphanumeric characters. Doesn't require an expensive </a:t>
            </a:r>
            <a:r>
              <a:rPr lang="en-US" dirty="0"/>
              <a:t>scanner.</a:t>
            </a:r>
            <a:endParaRPr lang="en-US" dirty="0">
              <a:cs typeface="Calibri"/>
            </a:endParaRPr>
          </a:p>
        </p:txBody>
      </p:sp>
      <p:sp>
        <p:nvSpPr>
          <p:cNvPr id="4" name="Slide Number Placeholder 3"/>
          <p:cNvSpPr>
            <a:spLocks noGrp="1"/>
          </p:cNvSpPr>
          <p:nvPr>
            <p:ph type="sldNum" sz="quarter" idx="10"/>
          </p:nvPr>
        </p:nvSpPr>
        <p:spPr/>
        <p:txBody>
          <a:bodyPr/>
          <a:lstStyle/>
          <a:p>
            <a:fld id="{CB30F6B3-6B70-4A47-8FEE-A9974B97C398}" type="slidenum">
              <a:rPr lang="en-US" smtClean="0"/>
              <a:t>21</a:t>
            </a:fld>
            <a:endParaRPr lang="en-US"/>
          </a:p>
        </p:txBody>
      </p:sp>
    </p:spTree>
    <p:extLst>
      <p:ext uri="{BB962C8B-B14F-4D97-AF65-F5344CB8AC3E}">
        <p14:creationId xmlns:p14="http://schemas.microsoft.com/office/powerpoint/2010/main" val="223416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member present themselves on this slide</a:t>
            </a:r>
          </a:p>
        </p:txBody>
      </p:sp>
      <p:sp>
        <p:nvSpPr>
          <p:cNvPr id="4" name="Slide Number Placeholder 3"/>
          <p:cNvSpPr>
            <a:spLocks noGrp="1"/>
          </p:cNvSpPr>
          <p:nvPr>
            <p:ph type="sldNum" sz="quarter" idx="5"/>
          </p:nvPr>
        </p:nvSpPr>
        <p:spPr/>
        <p:txBody>
          <a:bodyPr/>
          <a:lstStyle/>
          <a:p>
            <a:fld id="{CB30F6B3-6B70-4A47-8FEE-A9974B97C398}" type="slidenum">
              <a:rPr lang="en-US" smtClean="0"/>
              <a:t>2</a:t>
            </a:fld>
            <a:endParaRPr lang="en-US"/>
          </a:p>
        </p:txBody>
      </p:sp>
    </p:spTree>
    <p:extLst>
      <p:ext uri="{BB962C8B-B14F-4D97-AF65-F5344CB8AC3E}">
        <p14:creationId xmlns:p14="http://schemas.microsoft.com/office/powerpoint/2010/main" val="194817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With the omni-direction wheels however,</a:t>
            </a:r>
            <a:r>
              <a:rPr lang="en-US" baseline="0" dirty="0">
                <a:cs typeface="Calibri"/>
              </a:rPr>
              <a:t> if the robot ends up too far to the left or right, it is able to just move sideways.</a:t>
            </a:r>
            <a:r>
              <a:rPr lang="en-US" dirty="0">
                <a:cs typeface="Calibri"/>
              </a:rPr>
              <a:t> </a:t>
            </a:r>
            <a:r>
              <a:rPr lang="en-US" baseline="0" dirty="0">
                <a:cs typeface="Calibri"/>
              </a:rPr>
              <a:t> It doesn’t have to spend time backing up. It is able to line itself up easier.</a:t>
            </a:r>
            <a:r>
              <a:rPr lang="en-US" dirty="0">
                <a:cs typeface="Calibri"/>
              </a:rPr>
              <a:t> </a:t>
            </a:r>
            <a:r>
              <a:rPr lang="en-US" baseline="0" dirty="0">
                <a:cs typeface="Calibri"/>
              </a:rPr>
              <a:t> Note that a forklift setup is used in this example.</a:t>
            </a:r>
            <a:r>
              <a:rPr lang="en-US" dirty="0">
                <a:cs typeface="Calibri"/>
              </a:rPr>
              <a:t>  </a:t>
            </a:r>
          </a:p>
        </p:txBody>
      </p:sp>
      <p:sp>
        <p:nvSpPr>
          <p:cNvPr id="4" name="Slide Number Placeholder 3"/>
          <p:cNvSpPr>
            <a:spLocks noGrp="1"/>
          </p:cNvSpPr>
          <p:nvPr>
            <p:ph type="sldNum" sz="quarter" idx="5"/>
          </p:nvPr>
        </p:nvSpPr>
        <p:spPr/>
        <p:txBody>
          <a:bodyPr/>
          <a:lstStyle/>
          <a:p>
            <a:fld id="{CB30F6B3-6B70-4A47-8FEE-A9974B97C398}" type="slidenum">
              <a:rPr lang="en-US" smtClean="0"/>
              <a:t>22</a:t>
            </a:fld>
            <a:endParaRPr lang="en-US"/>
          </a:p>
        </p:txBody>
      </p:sp>
    </p:spTree>
    <p:extLst>
      <p:ext uri="{BB962C8B-B14F-4D97-AF65-F5344CB8AC3E}">
        <p14:creationId xmlns:p14="http://schemas.microsoft.com/office/powerpoint/2010/main" val="1196821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Ultrasonic sensor for obstacle detection</a:t>
            </a:r>
          </a:p>
          <a:p>
            <a:r>
              <a:rPr lang="en-US" dirty="0">
                <a:cs typeface="Calibri"/>
              </a:rPr>
              <a:t>Infrared reflectance sensor for the line path following</a:t>
            </a:r>
          </a:p>
        </p:txBody>
      </p:sp>
      <p:sp>
        <p:nvSpPr>
          <p:cNvPr id="4" name="Slide Number Placeholder 3"/>
          <p:cNvSpPr>
            <a:spLocks noGrp="1"/>
          </p:cNvSpPr>
          <p:nvPr>
            <p:ph type="sldNum" sz="quarter" idx="5"/>
          </p:nvPr>
        </p:nvSpPr>
        <p:spPr/>
        <p:txBody>
          <a:bodyPr/>
          <a:lstStyle/>
          <a:p>
            <a:fld id="{18D4EE6A-EBBD-44B2-9B1A-94C91433F066}" type="slidenum">
              <a:rPr lang="en-US"/>
              <a:t>27</a:t>
            </a:fld>
            <a:endParaRPr lang="en-US"/>
          </a:p>
        </p:txBody>
      </p:sp>
    </p:spTree>
    <p:extLst>
      <p:ext uri="{BB962C8B-B14F-4D97-AF65-F5344CB8AC3E}">
        <p14:creationId xmlns:p14="http://schemas.microsoft.com/office/powerpoint/2010/main" val="154475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Pi camera with the wide angle lens is for seeing and scanning the QR code, and the higher powered LED is so that the QR code can be seen in the dark.  We also want to note that most of our parts have been ordered, but they are having difficulty shipping for some reason.  </a:t>
            </a:r>
          </a:p>
        </p:txBody>
      </p:sp>
      <p:sp>
        <p:nvSpPr>
          <p:cNvPr id="4" name="Slide Number Placeholder 3"/>
          <p:cNvSpPr>
            <a:spLocks noGrp="1"/>
          </p:cNvSpPr>
          <p:nvPr>
            <p:ph type="sldNum" sz="quarter" idx="5"/>
          </p:nvPr>
        </p:nvSpPr>
        <p:spPr/>
        <p:txBody>
          <a:bodyPr/>
          <a:lstStyle/>
          <a:p>
            <a:fld id="{18D4EE6A-EBBD-44B2-9B1A-94C91433F066}" type="slidenum">
              <a:rPr lang="en-US"/>
              <a:t>29</a:t>
            </a:fld>
            <a:endParaRPr lang="en-US"/>
          </a:p>
        </p:txBody>
      </p:sp>
    </p:spTree>
    <p:extLst>
      <p:ext uri="{BB962C8B-B14F-4D97-AF65-F5344CB8AC3E}">
        <p14:creationId xmlns:p14="http://schemas.microsoft.com/office/powerpoint/2010/main" val="303733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potential problem</a:t>
            </a:r>
            <a:r>
              <a:rPr lang="en-US" baseline="0" dirty="0"/>
              <a:t> that we will have to account for is tipping.  If the robot is too unbalanced it could tip, which would be harmful to the robot and the package. It is also a safety concern for when we are assembling and testing our robot. .  We need to apply a counter weight that is able to balance out the robot when it is lifting a package so that it does not tip. </a:t>
            </a:r>
            <a:r>
              <a:rPr lang="en-US" dirty="0"/>
              <a:t>We also have to make sure we do</a:t>
            </a:r>
            <a:r>
              <a:rPr lang="en-US" baseline="0" dirty="0"/>
              <a:t> not disregard how the counterweight affects the robot when it has no load so the counterweight does not make the robot difficult to control or cause a problem such as the </a:t>
            </a:r>
            <a:endParaRPr lang="en-US" dirty="0"/>
          </a:p>
        </p:txBody>
      </p:sp>
      <p:sp>
        <p:nvSpPr>
          <p:cNvPr id="4" name="Slide Number Placeholder 3"/>
          <p:cNvSpPr>
            <a:spLocks noGrp="1"/>
          </p:cNvSpPr>
          <p:nvPr>
            <p:ph type="sldNum" sz="quarter" idx="10"/>
          </p:nvPr>
        </p:nvSpPr>
        <p:spPr/>
        <p:txBody>
          <a:bodyPr/>
          <a:lstStyle/>
          <a:p>
            <a:fld id="{18D4EE6A-EBBD-44B2-9B1A-94C91433F066}" type="slidenum">
              <a:rPr lang="en-US" smtClean="0"/>
              <a:t>32</a:t>
            </a:fld>
            <a:endParaRPr lang="en-US"/>
          </a:p>
        </p:txBody>
      </p:sp>
    </p:spTree>
    <p:extLst>
      <p:ext uri="{BB962C8B-B14F-4D97-AF65-F5344CB8AC3E}">
        <p14:creationId xmlns:p14="http://schemas.microsoft.com/office/powerpoint/2010/main" val="1776577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potential problem</a:t>
            </a:r>
            <a:r>
              <a:rPr lang="en-US" baseline="0" dirty="0"/>
              <a:t> that we will have to account for is tipping.  If the robot is too unbalanced it could tip, which would be harmful to the robot and the package. It is also a safety concern for when we are assembling and testing our robot. .  We need to apply a counter weight that is able to balance out the robot when it is lifting a package so that it does not tip. </a:t>
            </a:r>
            <a:r>
              <a:rPr lang="en-US" dirty="0"/>
              <a:t>We also have to make sure we do</a:t>
            </a:r>
            <a:r>
              <a:rPr lang="en-US" baseline="0" dirty="0"/>
              <a:t> not disregard how the counterweight affects the robot when it has no load so the counterweight does not make the robot difficult to control or cause a problem such as the </a:t>
            </a:r>
            <a:endParaRPr lang="en-US" dirty="0"/>
          </a:p>
          <a:p>
            <a:endParaRPr lang="en-US"/>
          </a:p>
        </p:txBody>
      </p:sp>
      <p:sp>
        <p:nvSpPr>
          <p:cNvPr id="4" name="Slide Number Placeholder 3"/>
          <p:cNvSpPr>
            <a:spLocks noGrp="1"/>
          </p:cNvSpPr>
          <p:nvPr>
            <p:ph type="sldNum" sz="quarter" idx="10"/>
          </p:nvPr>
        </p:nvSpPr>
        <p:spPr/>
        <p:txBody>
          <a:bodyPr/>
          <a:lstStyle/>
          <a:p>
            <a:fld id="{18D4EE6A-EBBD-44B2-9B1A-94C91433F066}" type="slidenum">
              <a:rPr lang="en-US" smtClean="0"/>
              <a:t>33</a:t>
            </a:fld>
            <a:endParaRPr lang="en-US"/>
          </a:p>
        </p:txBody>
      </p:sp>
    </p:spTree>
    <p:extLst>
      <p:ext uri="{BB962C8B-B14F-4D97-AF65-F5344CB8AC3E}">
        <p14:creationId xmlns:p14="http://schemas.microsoft.com/office/powerpoint/2010/main" val="2004871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potential problem</a:t>
            </a:r>
            <a:r>
              <a:rPr lang="en-US" baseline="0" dirty="0"/>
              <a:t> that we will have to account for is tipping.  If the robot is too unbalanced it could tip, which would be harmful to the robot and the package. It is also a safety concern for when we are assembling and testing our robot. .  We need to apply a counter weight that is able to balance out the robot when it is lifting a package so that it does not tip. </a:t>
            </a:r>
            <a:r>
              <a:rPr lang="en-US" dirty="0"/>
              <a:t>We also have to make sure we do</a:t>
            </a:r>
            <a:r>
              <a:rPr lang="en-US" baseline="0" dirty="0"/>
              <a:t> not disregard how the counterweight affects the robot when it has no load so the counterweight does not make the robot difficult to control or cause a problem such as the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18D4EE6A-EBBD-44B2-9B1A-94C91433F066}" type="slidenum">
              <a:rPr lang="en-US" smtClean="0"/>
              <a:t>34</a:t>
            </a:fld>
            <a:endParaRPr lang="en-US"/>
          </a:p>
        </p:txBody>
      </p:sp>
    </p:spTree>
    <p:extLst>
      <p:ext uri="{BB962C8B-B14F-4D97-AF65-F5344CB8AC3E}">
        <p14:creationId xmlns:p14="http://schemas.microsoft.com/office/powerpoint/2010/main" val="143654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causes an uneve</a:t>
            </a:r>
            <a:r>
              <a:rPr lang="en-US" baseline="0" dirty="0"/>
              <a:t>n distribution of weight, which could potentially make it more difficult in controlling the omnidirectional wheels.  </a:t>
            </a:r>
            <a:endParaRPr lang="en-US" dirty="0"/>
          </a:p>
        </p:txBody>
      </p:sp>
      <p:sp>
        <p:nvSpPr>
          <p:cNvPr id="4" name="Slide Number Placeholder 3"/>
          <p:cNvSpPr>
            <a:spLocks noGrp="1"/>
          </p:cNvSpPr>
          <p:nvPr>
            <p:ph type="sldNum" sz="quarter" idx="10"/>
          </p:nvPr>
        </p:nvSpPr>
        <p:spPr/>
        <p:txBody>
          <a:bodyPr/>
          <a:lstStyle/>
          <a:p>
            <a:fld id="{18D4EE6A-EBBD-44B2-9B1A-94C91433F066}" type="slidenum">
              <a:rPr lang="en-US" smtClean="0"/>
              <a:t>35</a:t>
            </a:fld>
            <a:endParaRPr lang="en-US"/>
          </a:p>
        </p:txBody>
      </p:sp>
    </p:spTree>
    <p:extLst>
      <p:ext uri="{BB962C8B-B14F-4D97-AF65-F5344CB8AC3E}">
        <p14:creationId xmlns:p14="http://schemas.microsoft.com/office/powerpoint/2010/main" val="23652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Uneven weight distribution might pose a challenge when using omni-directional wheels.  Because it might cause there to be less friction between certain wheels and the ground, causing it to be more difficult to control the robot. It is thus important that the robot is balanced and there is an even weight distribution so the robot can move more smoothly.  </a:t>
            </a:r>
          </a:p>
        </p:txBody>
      </p:sp>
      <p:sp>
        <p:nvSpPr>
          <p:cNvPr id="4" name="Slide Number Placeholder 3"/>
          <p:cNvSpPr>
            <a:spLocks noGrp="1"/>
          </p:cNvSpPr>
          <p:nvPr>
            <p:ph type="sldNum" sz="quarter" idx="5"/>
          </p:nvPr>
        </p:nvSpPr>
        <p:spPr/>
        <p:txBody>
          <a:bodyPr/>
          <a:lstStyle/>
          <a:p>
            <a:fld id="{18D4EE6A-EBBD-44B2-9B1A-94C91433F066}" type="slidenum">
              <a:rPr lang="en-US"/>
              <a:t>36</a:t>
            </a:fld>
            <a:endParaRPr lang="en-US"/>
          </a:p>
        </p:txBody>
      </p:sp>
    </p:spTree>
    <p:extLst>
      <p:ext uri="{BB962C8B-B14F-4D97-AF65-F5344CB8AC3E}">
        <p14:creationId xmlns:p14="http://schemas.microsoft.com/office/powerpoint/2010/main" val="83328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Uneven weight distribution might pose a challenge when using omni-directional wheels.  Because it might cause there to be less friction between certain wheels and the ground, causing it to be more difficult to control the robot. It is thus important that the robot is balanced and there is an even weight distribution so the robot can move more smoothly.  </a:t>
            </a:r>
          </a:p>
          <a:p>
            <a:endParaRPr lang="en-US">
              <a:cs typeface="Calibri"/>
            </a:endParaRPr>
          </a:p>
        </p:txBody>
      </p:sp>
      <p:sp>
        <p:nvSpPr>
          <p:cNvPr id="4" name="Slide Number Placeholder 3"/>
          <p:cNvSpPr>
            <a:spLocks noGrp="1"/>
          </p:cNvSpPr>
          <p:nvPr>
            <p:ph type="sldNum" sz="quarter" idx="10"/>
          </p:nvPr>
        </p:nvSpPr>
        <p:spPr/>
        <p:txBody>
          <a:bodyPr/>
          <a:lstStyle/>
          <a:p>
            <a:fld id="{18D4EE6A-EBBD-44B2-9B1A-94C91433F066}" type="slidenum">
              <a:rPr lang="en-US" smtClean="0"/>
              <a:t>37</a:t>
            </a:fld>
            <a:endParaRPr lang="en-US"/>
          </a:p>
        </p:txBody>
      </p:sp>
    </p:spTree>
    <p:extLst>
      <p:ext uri="{BB962C8B-B14F-4D97-AF65-F5344CB8AC3E}">
        <p14:creationId xmlns:p14="http://schemas.microsoft.com/office/powerpoint/2010/main" val="160035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Uneven weight distribution might pose a challenge when using omni-directional wheels.  Because it might cause there to be less friction between certain wheels and the ground, causing it to be more difficult to control the robot. It is thus important that the robot is balanced and there is an even weight distribution so the robot can move more smoothly.  </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38</a:t>
            </a:fld>
            <a:endParaRPr lang="en-US"/>
          </a:p>
        </p:txBody>
      </p:sp>
    </p:spTree>
    <p:extLst>
      <p:ext uri="{BB962C8B-B14F-4D97-AF65-F5344CB8AC3E}">
        <p14:creationId xmlns:p14="http://schemas.microsoft.com/office/powerpoint/2010/main" val="289566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Sponsor (Dr. </a:t>
            </a:r>
            <a:r>
              <a:rPr lang="en-US" err="1"/>
              <a:t>Jerris</a:t>
            </a:r>
            <a:r>
              <a:rPr lang="en-US"/>
              <a:t> Hooker) - Design Professor.</a:t>
            </a:r>
          </a:p>
          <a:p>
            <a:r>
              <a:rPr lang="en-US"/>
              <a:t>Project Advisor </a:t>
            </a:r>
            <a:r>
              <a:rPr lang="en-US" err="1"/>
              <a:t>Camil</a:t>
            </a:r>
            <a:r>
              <a:rPr lang="en-US"/>
              <a:t> Ordonez - </a:t>
            </a:r>
          </a:p>
          <a:p>
            <a:r>
              <a:rPr lang="en-US">
                <a:cs typeface="Calibri"/>
              </a:rPr>
              <a:t>Dr. Shayne </a:t>
            </a:r>
            <a:r>
              <a:rPr lang="en-US" err="1">
                <a:cs typeface="Calibri" panose="020F0502020204030204"/>
              </a:rPr>
              <a:t>McConomy</a:t>
            </a:r>
            <a:r>
              <a:rPr lang="en-US">
                <a:cs typeface="Calibri"/>
              </a:rPr>
              <a:t> – Our teacher that offers guidance foe the project</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4</a:t>
            </a:fld>
            <a:endParaRPr lang="en-US"/>
          </a:p>
        </p:txBody>
      </p:sp>
    </p:spTree>
    <p:extLst>
      <p:ext uri="{BB962C8B-B14F-4D97-AF65-F5344CB8AC3E}">
        <p14:creationId xmlns:p14="http://schemas.microsoft.com/office/powerpoint/2010/main" val="2343899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Any questions?</a:t>
            </a:r>
          </a:p>
        </p:txBody>
      </p:sp>
      <p:sp>
        <p:nvSpPr>
          <p:cNvPr id="4" name="Slide Number Placeholder 3"/>
          <p:cNvSpPr>
            <a:spLocks noGrp="1"/>
          </p:cNvSpPr>
          <p:nvPr>
            <p:ph type="sldNum" sz="quarter" idx="5"/>
          </p:nvPr>
        </p:nvSpPr>
        <p:spPr/>
        <p:txBody>
          <a:bodyPr/>
          <a:lstStyle/>
          <a:p>
            <a:fld id="{18D4EE6A-EBBD-44B2-9B1A-94C91433F066}" type="slidenum">
              <a:rPr lang="en-US"/>
              <a:t>39</a:t>
            </a:fld>
            <a:endParaRPr lang="en-US"/>
          </a:p>
        </p:txBody>
      </p:sp>
    </p:spTree>
    <p:extLst>
      <p:ext uri="{BB962C8B-B14F-4D97-AF65-F5344CB8AC3E}">
        <p14:creationId xmlns:p14="http://schemas.microsoft.com/office/powerpoint/2010/main" val="1813493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b="1" dirty="0">
                <a:cs typeface="Calibri"/>
              </a:rPr>
              <a:t>Locomotion:</a:t>
            </a:r>
            <a:endParaRPr lang="en-US" dirty="0"/>
          </a:p>
          <a:p>
            <a:r>
              <a:rPr lang="en-US" dirty="0"/>
              <a:t>Locomotion is a main function and involves physically moving the robot since it needs to traverse around the warehouse effectively. One of the assumptions that made this is easier is that the warehouse ground is relatively flat and smooth, which is generally what a warehouse floor is like anyways.  For successful locomotion, the robot would need to be able to move and keep the chassis stable. To move, the robot would need to be able to translate and rotate, which involves the robot moving backwards and forwards, as well as turning, and thus torque and control over the amount and direction of  torque needs to be produced.  We also included chassis stability because if it were unstable, it would not be able to move properly and would most likely fail in the future. </a:t>
            </a:r>
            <a:endParaRPr lang="en-US" dirty="0">
              <a:cs typeface="Calibri"/>
            </a:endParaRP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408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Omni-directional Wheels</a:t>
            </a:r>
          </a:p>
          <a:p>
            <a:r>
              <a:rPr lang="en-US" dirty="0"/>
              <a:t>lithium polymer battery </a:t>
            </a:r>
          </a:p>
          <a:p>
            <a:r>
              <a:rPr lang="en-US" dirty="0"/>
              <a:t>Magnetic tape for navigation</a:t>
            </a:r>
          </a:p>
          <a:p>
            <a:r>
              <a:rPr lang="en-US" dirty="0"/>
              <a:t>Vacuum end effector for manipulation</a:t>
            </a:r>
          </a:p>
          <a:p>
            <a:r>
              <a:rPr lang="en-US" dirty="0"/>
              <a:t>RFID</a:t>
            </a:r>
          </a:p>
          <a:p>
            <a:r>
              <a:rPr lang="en-US" dirty="0"/>
              <a:t>Lidar </a:t>
            </a:r>
          </a:p>
        </p:txBody>
      </p:sp>
      <p:sp>
        <p:nvSpPr>
          <p:cNvPr id="4" name="Slide Number Placeholder 3"/>
          <p:cNvSpPr>
            <a:spLocks noGrp="1"/>
          </p:cNvSpPr>
          <p:nvPr>
            <p:ph type="sldNum" sz="quarter" idx="10"/>
          </p:nvPr>
        </p:nvSpPr>
        <p:spPr/>
        <p:txBody>
          <a:bodyPr/>
          <a:lstStyle/>
          <a:p>
            <a:fld id="{CB30F6B3-6B70-4A47-8FEE-A9974B97C398}" type="slidenum">
              <a:rPr lang="en-US" smtClean="0"/>
              <a:t>44</a:t>
            </a:fld>
            <a:endParaRPr lang="en-US"/>
          </a:p>
        </p:txBody>
      </p:sp>
    </p:spTree>
    <p:extLst>
      <p:ext uri="{BB962C8B-B14F-4D97-AF65-F5344CB8AC3E}">
        <p14:creationId xmlns:p14="http://schemas.microsoft.com/office/powerpoint/2010/main" val="1064947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a:p>
            <a:r>
              <a:rPr lang="en-US" dirty="0">
                <a:cs typeface="Calibri"/>
              </a:rPr>
              <a:t>The robot will be able to support a load of 50 pounds</a:t>
            </a:r>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7353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MAYBE ADD HEATED WIRE AS WELL</a:t>
            </a:r>
          </a:p>
        </p:txBody>
      </p:sp>
      <p:sp>
        <p:nvSpPr>
          <p:cNvPr id="4" name="Slide Number Placeholder 3"/>
          <p:cNvSpPr>
            <a:spLocks noGrp="1"/>
          </p:cNvSpPr>
          <p:nvPr>
            <p:ph type="sldNum" sz="quarter" idx="5"/>
          </p:nvPr>
        </p:nvSpPr>
        <p:spPr/>
        <p:txBody>
          <a:bodyPr/>
          <a:lstStyle/>
          <a:p>
            <a:fld id="{CB30F6B3-6B70-4A47-8FEE-A9974B97C398}" type="slidenum">
              <a:rPr lang="en-US" smtClean="0"/>
              <a:t>48</a:t>
            </a:fld>
            <a:endParaRPr lang="en-US"/>
          </a:p>
        </p:txBody>
      </p:sp>
    </p:spTree>
    <p:extLst>
      <p:ext uri="{BB962C8B-B14F-4D97-AF65-F5344CB8AC3E}">
        <p14:creationId xmlns:p14="http://schemas.microsoft.com/office/powerpoint/2010/main" val="338106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Claw</a:t>
            </a:r>
            <a:endParaRPr lang="en-US" dirty="0"/>
          </a:p>
        </p:txBody>
      </p:sp>
      <p:sp>
        <p:nvSpPr>
          <p:cNvPr id="4" name="Slide Number Placeholder 3"/>
          <p:cNvSpPr>
            <a:spLocks noGrp="1"/>
          </p:cNvSpPr>
          <p:nvPr>
            <p:ph type="sldNum" sz="quarter" idx="10"/>
          </p:nvPr>
        </p:nvSpPr>
        <p:spPr/>
        <p:txBody>
          <a:bodyPr/>
          <a:lstStyle/>
          <a:p>
            <a:fld id="{CB30F6B3-6B70-4A47-8FEE-A9974B97C398}" type="slidenum">
              <a:rPr lang="en-US" smtClean="0"/>
              <a:t>50</a:t>
            </a:fld>
            <a:endParaRPr lang="en-US"/>
          </a:p>
        </p:txBody>
      </p:sp>
    </p:spTree>
    <p:extLst>
      <p:ext uri="{BB962C8B-B14F-4D97-AF65-F5344CB8AC3E}">
        <p14:creationId xmlns:p14="http://schemas.microsoft.com/office/powerpoint/2010/main" val="1614112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3 primary systems: </a:t>
            </a:r>
          </a:p>
          <a:p>
            <a:r>
              <a:rPr lang="en-US" dirty="0"/>
              <a:t>Locomotion – has to do with physically moving the robot</a:t>
            </a:r>
          </a:p>
          <a:p>
            <a:r>
              <a:rPr lang="en-US" dirty="0"/>
              <a:t>Manipulation – has to do with moving and manipulating the packages</a:t>
            </a:r>
          </a:p>
          <a:p>
            <a:r>
              <a:rPr lang="en-US" dirty="0"/>
              <a:t>Navigation – has to do with moving around and navigating around the warehouse</a:t>
            </a:r>
          </a:p>
          <a:p>
            <a:r>
              <a:rPr lang="en-US" baseline="0" dirty="0"/>
              <a:t>	- </a:t>
            </a:r>
            <a:r>
              <a:rPr lang="en-US" dirty="0"/>
              <a:t>Inventory Tracking</a:t>
            </a: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6438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79</a:t>
            </a:fld>
            <a:endParaRPr lang="en-US"/>
          </a:p>
        </p:txBody>
      </p:sp>
    </p:spTree>
    <p:extLst>
      <p:ext uri="{BB962C8B-B14F-4D97-AF65-F5344CB8AC3E}">
        <p14:creationId xmlns:p14="http://schemas.microsoft.com/office/powerpoint/2010/main" val="49040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5</a:t>
            </a:fld>
            <a:endParaRPr lang="en-US"/>
          </a:p>
        </p:txBody>
      </p:sp>
    </p:spTree>
    <p:extLst>
      <p:ext uri="{BB962C8B-B14F-4D97-AF65-F5344CB8AC3E}">
        <p14:creationId xmlns:p14="http://schemas.microsoft.com/office/powerpoint/2010/main" val="27878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Arial"/>
              </a:rPr>
              <a:t>Robot movement is partially autonomous, and partially under human control</a:t>
            </a:r>
          </a:p>
          <a:p>
            <a:r>
              <a:rPr lang="en-US">
                <a:latin typeface="Arial"/>
                <a:cs typeface="Arial"/>
              </a:rPr>
              <a:t>Operate in a dark environment</a:t>
            </a:r>
          </a:p>
          <a:p>
            <a:r>
              <a:rPr lang="en-US">
                <a:latin typeface="Arial"/>
                <a:cs typeface="Arial"/>
              </a:rPr>
              <a:t>Safely lift and move up to a 50lb load</a:t>
            </a:r>
          </a:p>
          <a:p>
            <a:r>
              <a:rPr lang="en-US">
                <a:latin typeface="Arial"/>
                <a:cs typeface="Arial"/>
              </a:rPr>
              <a:t>Track inventory </a:t>
            </a:r>
          </a:p>
          <a:p>
            <a:r>
              <a:rPr lang="en-US">
                <a:latin typeface="Arial"/>
                <a:cs typeface="Arial"/>
              </a:rPr>
              <a:t>Avoid obstacles- Robot must be able to maneuver itself around the warehouse without collision</a:t>
            </a: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541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Though maintenance is not included, users could access components of the robots for maintenance.</a:t>
            </a:r>
          </a:p>
          <a:p>
            <a:r>
              <a:rPr lang="en-US"/>
              <a:t>Will not provide regular services or maintenance for the robot. This is outside of the scope of our project.</a:t>
            </a:r>
            <a:endParaRPr lang="en-US">
              <a:cs typeface="Calibri"/>
            </a:endParaRPr>
          </a:p>
          <a:p>
            <a:endParaRPr lang="en-US"/>
          </a:p>
          <a:p>
            <a:r>
              <a:rPr lang="en-US"/>
              <a:t>Robot will only traverse over flat surfaces and no rugged terrain</a:t>
            </a:r>
            <a:endParaRPr lang="en-US">
              <a:cs typeface="Calibri"/>
            </a:endParaRPr>
          </a:p>
          <a:p>
            <a:endParaRPr lang="en-US"/>
          </a:p>
          <a:p>
            <a:r>
              <a:rPr lang="en-US"/>
              <a:t>The Mechanical engineering side of the group will be responsible for the package manipulation, whereas the Electrical engineering group will focus on navigation and movement of the robot</a:t>
            </a:r>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90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robot will be able to turn around in both directions. This is important in case it senses and obstacle in front of it as well as for overall maneuverability as well.</a:t>
            </a:r>
          </a:p>
        </p:txBody>
      </p:sp>
      <p:sp>
        <p:nvSpPr>
          <p:cNvPr id="4" name="Slide Number Placeholder 3"/>
          <p:cNvSpPr>
            <a:spLocks noGrp="1"/>
          </p:cNvSpPr>
          <p:nvPr>
            <p:ph type="sldNum" sz="quarter" idx="5"/>
          </p:nvPr>
        </p:nvSpPr>
        <p:spPr/>
        <p:txBody>
          <a:bodyPr/>
          <a:lstStyle/>
          <a:p>
            <a:fld id="{18D4EE6A-EBBD-44B2-9B1A-94C91433F066}" type="slidenum">
              <a:rPr lang="en-US"/>
              <a:t>9</a:t>
            </a:fld>
            <a:endParaRPr lang="en-US"/>
          </a:p>
        </p:txBody>
      </p:sp>
    </p:spTree>
    <p:extLst>
      <p:ext uri="{BB962C8B-B14F-4D97-AF65-F5344CB8AC3E}">
        <p14:creationId xmlns:p14="http://schemas.microsoft.com/office/powerpoint/2010/main" val="266749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robot should be able to apply even torque to the wheels, which is important for controlling the robot. This leads into "maintaining the heading angle"...</a:t>
            </a:r>
          </a:p>
        </p:txBody>
      </p:sp>
      <p:sp>
        <p:nvSpPr>
          <p:cNvPr id="4" name="Slide Number Placeholder 3"/>
          <p:cNvSpPr>
            <a:spLocks noGrp="1"/>
          </p:cNvSpPr>
          <p:nvPr>
            <p:ph type="sldNum" sz="quarter" idx="5"/>
          </p:nvPr>
        </p:nvSpPr>
        <p:spPr/>
        <p:txBody>
          <a:bodyPr/>
          <a:lstStyle/>
          <a:p>
            <a:fld id="{18D4EE6A-EBBD-44B2-9B1A-94C91433F066}" type="slidenum">
              <a:rPr lang="en-US"/>
              <a:t>10</a:t>
            </a:fld>
            <a:endParaRPr lang="en-US"/>
          </a:p>
        </p:txBody>
      </p:sp>
    </p:spTree>
    <p:extLst>
      <p:ext uri="{BB962C8B-B14F-4D97-AF65-F5344CB8AC3E}">
        <p14:creationId xmlns:p14="http://schemas.microsoft.com/office/powerpoint/2010/main" val="461461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robot will maintain a heading angle of 0 degrees relative to its desired path.  This means the robot will not be swerving around and will follow its path smoothly.</a:t>
            </a:r>
          </a:p>
        </p:txBody>
      </p:sp>
      <p:sp>
        <p:nvSpPr>
          <p:cNvPr id="4" name="Slide Number Placeholder 3"/>
          <p:cNvSpPr>
            <a:spLocks noGrp="1"/>
          </p:cNvSpPr>
          <p:nvPr>
            <p:ph type="sldNum" sz="quarter" idx="5"/>
          </p:nvPr>
        </p:nvSpPr>
        <p:spPr/>
        <p:txBody>
          <a:bodyPr/>
          <a:lstStyle/>
          <a:p>
            <a:fld id="{18D4EE6A-EBBD-44B2-9B1A-94C91433F066}" type="slidenum">
              <a:rPr lang="en-US"/>
              <a:t>11</a:t>
            </a:fld>
            <a:endParaRPr lang="en-US"/>
          </a:p>
        </p:txBody>
      </p:sp>
    </p:spTree>
    <p:extLst>
      <p:ext uri="{BB962C8B-B14F-4D97-AF65-F5344CB8AC3E}">
        <p14:creationId xmlns:p14="http://schemas.microsoft.com/office/powerpoint/2010/main" val="2849020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99113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74221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57736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80038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722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02955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4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948454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80542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72095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60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57420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1472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8396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60502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143942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19851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285322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4214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 xmlns:a16="http://schemas.microsoft.com/office/drawing/2014/main" id="{A2AF1849-F7DF-4428-8791-CDE01476CB79}"/>
              </a:ext>
            </a:extLst>
          </p:cNvPr>
          <p:cNvSpPr>
            <a:spLocks noGrp="1"/>
          </p:cNvSpPr>
          <p:nvPr>
            <p:ph type="ftr" sz="quarter" idx="3"/>
          </p:nvPr>
        </p:nvSpPr>
        <p:spPr>
          <a:xfrm>
            <a:off x="8077200" y="5779120"/>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4" name="Slide Number Placeholder 3">
            <a:extLst>
              <a:ext uri="{FF2B5EF4-FFF2-40B4-BE49-F238E27FC236}">
                <a16:creationId xmlns=""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99113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 xmlns:a16="http://schemas.microsoft.com/office/drawing/2014/main" id="{8D711B50-3A59-48A2-A209-B476E7DC43BF}"/>
              </a:ext>
            </a:extLst>
          </p:cNvPr>
          <p:cNvSpPr>
            <a:spLocks noGrp="1"/>
          </p:cNvSpPr>
          <p:nvPr>
            <p:ph type="ftr" sz="quarter" idx="3"/>
          </p:nvPr>
        </p:nvSpPr>
        <p:spPr>
          <a:xfrm>
            <a:off x="8077200" y="5575371"/>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20" name="Slide Number Placeholder 5">
            <a:extLst>
              <a:ext uri="{FF2B5EF4-FFF2-40B4-BE49-F238E27FC236}">
                <a16:creationId xmlns=""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5742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3D92DF03-1E18-4FCB-BA95-7B242DE98A08}"/>
              </a:ext>
            </a:extLst>
          </p:cNvPr>
          <p:cNvSpPr>
            <a:spLocks noGrp="1"/>
          </p:cNvSpPr>
          <p:nvPr>
            <p:ph type="ftr" sz="quarter" idx="3"/>
          </p:nvPr>
        </p:nvSpPr>
        <p:spPr>
          <a:xfrm>
            <a:off x="8077200" y="5561011"/>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14" name="Slide Number Placeholder 5">
            <a:extLst>
              <a:ext uri="{FF2B5EF4-FFF2-40B4-BE49-F238E27FC236}">
                <a16:creationId xmlns=""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9163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r>
              <a:rPr lang="en-US"/>
              <a:t>Presented by: </a:t>
            </a:r>
          </a:p>
        </p:txBody>
      </p:sp>
      <p:sp>
        <p:nvSpPr>
          <p:cNvPr id="14" name="Slide Number Placeholder 5">
            <a:extLst>
              <a:ext uri="{FF2B5EF4-FFF2-40B4-BE49-F238E27FC236}">
                <a16:creationId xmlns=""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91635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 xmlns:a16="http://schemas.microsoft.com/office/drawing/2014/main" id="{7B563618-9649-4CEA-804C-6869F5CE4776}"/>
              </a:ext>
            </a:extLst>
          </p:cNvPr>
          <p:cNvSpPr>
            <a:spLocks noGrp="1"/>
          </p:cNvSpPr>
          <p:nvPr>
            <p:ph type="ftr" sz="quarter" idx="3"/>
          </p:nvPr>
        </p:nvSpPr>
        <p:spPr>
          <a:xfrm>
            <a:off x="8077200" y="5584075"/>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15" name="Slide Number Placeholder 5">
            <a:extLst>
              <a:ext uri="{FF2B5EF4-FFF2-40B4-BE49-F238E27FC236}">
                <a16:creationId xmlns=""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424181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70130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22150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66253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375492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451065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8062996" y="556997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742215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8077200" y="558361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577363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8074341" y="5560785"/>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800388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7221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42418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02955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46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948454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80542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720950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603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14726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83961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60502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14394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70130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19851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285322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421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2215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6625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3754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4510651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28" Type="http://schemas.openxmlformats.org/officeDocument/2006/relationships/image" Target="../media/image1.w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5.xml"/><Relationship Id="rId20" Type="http://schemas.openxmlformats.org/officeDocument/2006/relationships/slideLayout" Target="../slideLayouts/slideLayout46.xml"/><Relationship Id="rId21" Type="http://schemas.openxmlformats.org/officeDocument/2006/relationships/slideLayout" Target="../slideLayouts/slideLayout47.xml"/><Relationship Id="rId22" Type="http://schemas.openxmlformats.org/officeDocument/2006/relationships/slideLayout" Target="../slideLayouts/slideLayout48.xml"/><Relationship Id="rId23" Type="http://schemas.openxmlformats.org/officeDocument/2006/relationships/slideLayout" Target="../slideLayouts/slideLayout49.xml"/><Relationship Id="rId24" Type="http://schemas.openxmlformats.org/officeDocument/2006/relationships/slideLayout" Target="../slideLayouts/slideLayout50.xml"/><Relationship Id="rId25" Type="http://schemas.openxmlformats.org/officeDocument/2006/relationships/slideLayout" Target="../slideLayouts/slideLayout51.xml"/><Relationship Id="rId26" Type="http://schemas.openxmlformats.org/officeDocument/2006/relationships/slideLayout" Target="../slideLayouts/slideLayout52.xml"/><Relationship Id="rId27" Type="http://schemas.openxmlformats.org/officeDocument/2006/relationships/theme" Target="../theme/theme2.xml"/><Relationship Id="rId28" Type="http://schemas.openxmlformats.org/officeDocument/2006/relationships/image" Target="../media/image1.wmf"/><Relationship Id="rId10" Type="http://schemas.openxmlformats.org/officeDocument/2006/relationships/slideLayout" Target="../slideLayouts/slideLayout36.xml"/><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slideLayout" Target="../slideLayouts/slideLayout42.xml"/><Relationship Id="rId17" Type="http://schemas.openxmlformats.org/officeDocument/2006/relationships/slideLayout" Target="../slideLayouts/slideLayout43.xml"/><Relationship Id="rId18" Type="http://schemas.openxmlformats.org/officeDocument/2006/relationships/slideLayout" Target="../slideLayouts/slideLayout44.xml"/><Relationship Id="rId19" Type="http://schemas.openxmlformats.org/officeDocument/2006/relationships/slideLayout" Target="../slideLayouts/slideLayout45.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5377660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 xmlns:a16="http://schemas.microsoft.com/office/drawing/2014/main" id="{570C9E5D-3D11-4CEA-B225-546A0FD9A470}"/>
              </a:ext>
            </a:extLst>
          </p:cNvPr>
          <p:cNvSpPr>
            <a:spLocks noGrp="1"/>
          </p:cNvSpPr>
          <p:nvPr>
            <p:ph type="ftr" sz="quarter" idx="3"/>
          </p:nvPr>
        </p:nvSpPr>
        <p:spPr>
          <a:xfrm>
            <a:off x="8077200" y="5578475"/>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20" name="Slide Number Placeholder 5">
            <a:extLst>
              <a:ext uri="{FF2B5EF4-FFF2-40B4-BE49-F238E27FC236}">
                <a16:creationId xmlns=""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5377660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7.sv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9.svg"/><Relationship Id="rId5" Type="http://schemas.openxmlformats.org/officeDocument/2006/relationships/image" Target="../media/image32.png"/><Relationship Id="rId6" Type="http://schemas.openxmlformats.org/officeDocument/2006/relationships/image" Target="../media/image51.svg"/><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3.svg"/><Relationship Id="rId5" Type="http://schemas.openxmlformats.org/officeDocument/2006/relationships/image" Target="../media/image34.png"/><Relationship Id="rId6" Type="http://schemas.openxmlformats.org/officeDocument/2006/relationships/image" Target="../media/image55.svg"/><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7.svg"/><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7.svg"/><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4" Type="http://schemas.openxmlformats.org/officeDocument/2006/relationships/image" Target="../media/image38.png"/><Relationship Id="rId5" Type="http://schemas.openxmlformats.org/officeDocument/2006/relationships/image" Target="../media/image62.svg"/><Relationship Id="rId1" Type="http://schemas.openxmlformats.org/officeDocument/2006/relationships/slideLayout" Target="../slideLayouts/slideLayout28.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5.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35.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35.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5.wdp"/><Relationship Id="rId5" Type="http://schemas.openxmlformats.org/officeDocument/2006/relationships/image" Target="../media/image50.jpeg"/><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35.xml"/><Relationship Id="rId2"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png"/><Relationship Id="rId5" Type="http://schemas.openxmlformats.org/officeDocument/2006/relationships/image" Target="../media/image8.svg"/><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3.svg"/><Relationship Id="rId4" Type="http://schemas.openxmlformats.org/officeDocument/2006/relationships/image" Target="../media/image59.png"/><Relationship Id="rId5" Type="http://schemas.openxmlformats.org/officeDocument/2006/relationships/image" Target="../media/image85.svg"/><Relationship Id="rId6" Type="http://schemas.openxmlformats.org/officeDocument/2006/relationships/image" Target="../media/image60.png"/><Relationship Id="rId7" Type="http://schemas.openxmlformats.org/officeDocument/2006/relationships/image" Target="../media/image87.svg"/><Relationship Id="rId8" Type="http://schemas.openxmlformats.org/officeDocument/2006/relationships/image" Target="../media/image61.png"/><Relationship Id="rId9" Type="http://schemas.openxmlformats.org/officeDocument/2006/relationships/image" Target="../media/image89.svg"/><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1.svg"/><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1.svg"/><Relationship Id="rId1" Type="http://schemas.openxmlformats.org/officeDocument/2006/relationships/slideLayout" Target="../slideLayouts/slideLayout29.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1.svg"/><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1.svg"/><Relationship Id="rId1" Type="http://schemas.openxmlformats.org/officeDocument/2006/relationships/slideLayout" Target="../slideLayouts/slideLayout29.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1.svg"/><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97.svg"/><Relationship Id="rId5" Type="http://schemas.openxmlformats.org/officeDocument/2006/relationships/image" Target="../media/image68.png"/><Relationship Id="rId6" Type="http://schemas.openxmlformats.org/officeDocument/2006/relationships/image" Target="../media/image99.svg"/><Relationship Id="rId7" Type="http://schemas.openxmlformats.org/officeDocument/2006/relationships/image" Target="../media/image69.png"/><Relationship Id="rId8" Type="http://schemas.openxmlformats.org/officeDocument/2006/relationships/image" Target="../media/image101.svg"/><Relationship Id="rId1" Type="http://schemas.openxmlformats.org/officeDocument/2006/relationships/slideLayout" Target="../slideLayouts/slideLayout28.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110.svg"/><Relationship Id="rId14" Type="http://schemas.openxmlformats.org/officeDocument/2006/relationships/image" Target="../media/image76.png"/><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104.svg"/><Relationship Id="rId6" Type="http://schemas.openxmlformats.org/officeDocument/2006/relationships/image" Target="../media/image35.png"/><Relationship Id="rId7" Type="http://schemas.openxmlformats.org/officeDocument/2006/relationships/image" Target="../media/image57.svg"/><Relationship Id="rId8" Type="http://schemas.openxmlformats.org/officeDocument/2006/relationships/image" Target="../media/image72.png"/><Relationship Id="rId9" Type="http://schemas.openxmlformats.org/officeDocument/2006/relationships/image" Target="../media/image106.svg"/><Relationship Id="rId10"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35.png"/><Relationship Id="rId5" Type="http://schemas.openxmlformats.org/officeDocument/2006/relationships/image" Target="../media/image57.svg"/><Relationship Id="rId1" Type="http://schemas.openxmlformats.org/officeDocument/2006/relationships/slideLayout" Target="../slideLayouts/slideLayout28.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3.svg"/><Relationship Id="rId5" Type="http://schemas.openxmlformats.org/officeDocument/2006/relationships/image" Target="../media/image35.png"/><Relationship Id="rId6" Type="http://schemas.openxmlformats.org/officeDocument/2006/relationships/image" Target="../media/image57.svg"/><Relationship Id="rId7" Type="http://schemas.openxmlformats.org/officeDocument/2006/relationships/image" Target="../media/image78.jpeg"/><Relationship Id="rId1" Type="http://schemas.openxmlformats.org/officeDocument/2006/relationships/slideLayout" Target="../slideLayouts/slideLayout28.xml"/><Relationship Id="rId2"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110.svg"/><Relationship Id="rId5" Type="http://schemas.openxmlformats.org/officeDocument/2006/relationships/image" Target="../media/image73.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70.png"/><Relationship Id="rId1" Type="http://schemas.openxmlformats.org/officeDocument/2006/relationships/slideLayout" Target="../slideLayouts/slideLayout28.xml"/><Relationship Id="rId2"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118.svg"/><Relationship Id="rId5" Type="http://schemas.openxmlformats.org/officeDocument/2006/relationships/image" Target="../media/image83.png"/><Relationship Id="rId1" Type="http://schemas.openxmlformats.org/officeDocument/2006/relationships/slideLayout" Target="../slideLayouts/slideLayout29.xml"/><Relationship Id="rId2"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7.svg"/><Relationship Id="rId1" Type="http://schemas.openxmlformats.org/officeDocument/2006/relationships/slideLayout" Target="../slideLayouts/slideLayout28.xml"/><Relationship Id="rId2"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svg"/><Relationship Id="rId5" Type="http://schemas.openxmlformats.org/officeDocument/2006/relationships/image" Target="../media/image13.pn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35.png"/><Relationship Id="rId5" Type="http://schemas.openxmlformats.org/officeDocument/2006/relationships/image" Target="../media/image57.svg"/><Relationship Id="rId1" Type="http://schemas.openxmlformats.org/officeDocument/2006/relationships/slideLayout" Target="../slideLayouts/slideLayout29.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8.xml"/><Relationship Id="rId2" Type="http://schemas.openxmlformats.org/officeDocument/2006/relationships/diagramData" Target="../diagrams/data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8.xml"/><Relationship Id="rId2" Type="http://schemas.openxmlformats.org/officeDocument/2006/relationships/diagramData" Target="../diagrams/data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8.xml"/><Relationship Id="rId2" Type="http://schemas.openxmlformats.org/officeDocument/2006/relationships/diagramData" Target="../diagrams/data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8.xml"/><Relationship Id="rId2"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1.png"/></Relationships>
</file>

<file path=ppt/slides/_rels/slide7.xml.rels><?xml version="1.0" encoding="UTF-8" standalone="yes"?>
<Relationships xmlns="http://schemas.openxmlformats.org/package/2006/relationships"><Relationship Id="rId9" Type="http://schemas.openxmlformats.org/officeDocument/2006/relationships/image" Target="../media/image18.png"/><Relationship Id="rId20" Type="http://schemas.openxmlformats.org/officeDocument/2006/relationships/image" Target="../media/image33.svg"/><Relationship Id="rId10" Type="http://schemas.openxmlformats.org/officeDocument/2006/relationships/image" Target="../media/image24.svg"/><Relationship Id="rId11" Type="http://schemas.openxmlformats.org/officeDocument/2006/relationships/image" Target="../media/image19.png"/><Relationship Id="rId12" Type="http://schemas.openxmlformats.org/officeDocument/2006/relationships/image" Target="../media/image26.svg"/><Relationship Id="rId13" Type="http://schemas.openxmlformats.org/officeDocument/2006/relationships/image" Target="../media/image20.png"/><Relationship Id="rId14" Type="http://schemas.openxmlformats.org/officeDocument/2006/relationships/image" Target="../media/image28.svg"/><Relationship Id="rId15" Type="http://schemas.openxmlformats.org/officeDocument/2006/relationships/image" Target="../media/image21.png"/><Relationship Id="rId16" Type="http://schemas.openxmlformats.org/officeDocument/2006/relationships/image" Target="../media/image30.svg"/><Relationship Id="rId17" Type="http://schemas.openxmlformats.org/officeDocument/2006/relationships/image" Target="../media/image22.png"/><Relationship Id="rId18" Type="http://schemas.microsoft.com/office/2007/relationships/hdphoto" Target="../media/hdphoto2.wdp"/><Relationship Id="rId1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8.svg"/><Relationship Id="rId5" Type="http://schemas.openxmlformats.org/officeDocument/2006/relationships/image" Target="../media/image16.png"/><Relationship Id="rId6" Type="http://schemas.openxmlformats.org/officeDocument/2006/relationships/image" Target="../media/image20.svg"/><Relationship Id="rId7" Type="http://schemas.openxmlformats.org/officeDocument/2006/relationships/image" Target="../media/image17.png"/><Relationship Id="rId8" Type="http://schemas.openxmlformats.org/officeDocument/2006/relationships/image" Target="../media/image22.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8.xml"/><Relationship Id="rId2"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8.xml"/><Relationship Id="rId2"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8.xml"/><Relationship Id="rId2"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28.xml"/><Relationship Id="rId2" Type="http://schemas.openxmlformats.org/officeDocument/2006/relationships/image" Target="../media/image103.png"/></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8.xml"/><Relationship Id="rId2"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8.xml"/><Relationship Id="rId2"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8.xml"/><Relationship Id="rId2"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28.xml"/><Relationship Id="rId2" Type="http://schemas.openxmlformats.org/officeDocument/2006/relationships/notesSlide" Target="../notesSlides/notesSlide37.xml"/></Relationships>
</file>

<file path=ppt/slides/_rels/slide8.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43.svg"/><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35.svg"/><Relationship Id="rId5" Type="http://schemas.openxmlformats.org/officeDocument/2006/relationships/image" Target="../media/image25.png"/><Relationship Id="rId6" Type="http://schemas.openxmlformats.org/officeDocument/2006/relationships/image" Target="../media/image37.svg"/><Relationship Id="rId7" Type="http://schemas.openxmlformats.org/officeDocument/2006/relationships/image" Target="../media/image26.png"/><Relationship Id="rId8" Type="http://schemas.openxmlformats.org/officeDocument/2006/relationships/image" Target="../media/image39.svg"/><Relationship Id="rId9" Type="http://schemas.openxmlformats.org/officeDocument/2006/relationships/image" Target="../media/image27.png"/><Relationship Id="rId10" Type="http://schemas.openxmlformats.org/officeDocument/2006/relationships/image" Target="../media/image41.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18.png"/><Relationship Id="rId3" Type="http://schemas.openxmlformats.org/officeDocument/2006/relationships/image" Target="../media/image1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45.sv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9E61590E-CF2D-4D17-83B4-76C79730CF6C}"/>
              </a:ext>
            </a:extLst>
          </p:cNvPr>
          <p:cNvSpPr txBox="1">
            <a:spLocks/>
          </p:cNvSpPr>
          <p:nvPr/>
        </p:nvSpPr>
        <p:spPr>
          <a:xfrm>
            <a:off x="1524000" y="2654789"/>
            <a:ext cx="9144000" cy="85517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T506: Material Handling Robot</a:t>
            </a:r>
            <a:endParaRPr lang="en-US"/>
          </a:p>
        </p:txBody>
      </p:sp>
      <p:sp>
        <p:nvSpPr>
          <p:cNvPr id="7" name="Subtitle 2">
            <a:extLst>
              <a:ext uri="{FF2B5EF4-FFF2-40B4-BE49-F238E27FC236}">
                <a16:creationId xmlns="" xmlns:a16="http://schemas.microsoft.com/office/drawing/2014/main" id="{394678A9-2B2A-45AC-9948-EB42D26DB64E}"/>
              </a:ext>
            </a:extLst>
          </p:cNvPr>
          <p:cNvSpPr txBox="1">
            <a:spLocks/>
          </p:cNvSpPr>
          <p:nvPr/>
        </p:nvSpPr>
        <p:spPr>
          <a:xfrm>
            <a:off x="1524000" y="3602038"/>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Arial"/>
                <a:cs typeface="Calibri"/>
              </a:rPr>
              <a:t>Team: Taylor Harvey, Diandra Reyes, Peter Watson, Alexander Wozny</a:t>
            </a:r>
            <a:endParaRPr lang="en-US"/>
          </a:p>
        </p:txBody>
      </p:sp>
    </p:spTree>
    <p:extLst>
      <p:ext uri="{BB962C8B-B14F-4D97-AF65-F5344CB8AC3E}">
        <p14:creationId xmlns:p14="http://schemas.microsoft.com/office/powerpoint/2010/main" val="2253429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a:xfrm>
            <a:off x="9415462" y="5561011"/>
            <a:ext cx="2776537" cy="365125"/>
          </a:xfrm>
        </p:spPr>
        <p:txBody>
          <a:bodyPr lIns="91440" tIns="45720" rIns="91440" bIns="45720" anchor="t"/>
          <a:lstStyle/>
          <a:p>
            <a:r>
              <a:rPr lang="en-US" dirty="0">
                <a:latin typeface="Arial"/>
                <a:cs typeface="Arial"/>
              </a:rPr>
              <a:t>Alexander Wozny</a:t>
            </a:r>
            <a:endParaRPr lang="en-US" dirty="0"/>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10</a:t>
            </a:fld>
            <a:endParaRPr lang="en-US"/>
          </a:p>
        </p:txBody>
      </p:sp>
      <p:grpSp>
        <p:nvGrpSpPr>
          <p:cNvPr id="10" name="Group 9">
            <a:extLst>
              <a:ext uri="{FF2B5EF4-FFF2-40B4-BE49-F238E27FC236}">
                <a16:creationId xmlns="" xmlns:a16="http://schemas.microsoft.com/office/drawing/2014/main" id="{965BCED8-85A4-46AA-A063-3F736EB4D752}"/>
              </a:ext>
            </a:extLst>
          </p:cNvPr>
          <p:cNvGrpSpPr/>
          <p:nvPr/>
        </p:nvGrpSpPr>
        <p:grpSpPr>
          <a:xfrm>
            <a:off x="6958662" y="4146092"/>
            <a:ext cx="1568139" cy="1645109"/>
            <a:chOff x="5830297" y="4763069"/>
            <a:chExt cx="539227" cy="590835"/>
          </a:xfrm>
        </p:grpSpPr>
        <p:sp>
          <p:nvSpPr>
            <p:cNvPr id="7" name="Rectangle 6">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 xmlns:a16="http://schemas.microsoft.com/office/drawing/2014/main" id="{DF52554D-45AF-41BB-810F-5B3DBE93EB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A95B9261-FE55-4503-B998-AA4532363516}"/>
                </a:ext>
              </a:extLst>
            </p:cNvPr>
            <p:cNvSpPr/>
            <p:nvPr/>
          </p:nvSpPr>
          <p:spPr>
            <a:xfrm>
              <a:off x="5830297"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Rectangle 16">
            <a:extLst>
              <a:ext uri="{FF2B5EF4-FFF2-40B4-BE49-F238E27FC236}">
                <a16:creationId xmlns="" xmlns:a16="http://schemas.microsoft.com/office/drawing/2014/main" id="{27A1191D-09CF-4A25-9F5A-0CCDDDE53B2C}"/>
              </a:ext>
            </a:extLst>
          </p:cNvPr>
          <p:cNvSpPr/>
          <p:nvPr/>
        </p:nvSpPr>
        <p:spPr>
          <a:xfrm>
            <a:off x="7406403" y="1497011"/>
            <a:ext cx="670797" cy="6707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p:cNvCxnSpPr>
            <a:stCxn id="17" idx="0"/>
            <a:endCxn id="17" idx="2"/>
          </p:cNvCxnSpPr>
          <p:nvPr/>
        </p:nvCxnSpPr>
        <p:spPr>
          <a:xfrm>
            <a:off x="7741802" y="1497011"/>
            <a:ext cx="0" cy="670797"/>
          </a:xfrm>
          <a:prstGeom prst="line">
            <a:avLst/>
          </a:prstGeom>
        </p:spPr>
        <p:style>
          <a:lnRef idx="3">
            <a:schemeClr val="dk1"/>
          </a:lnRef>
          <a:fillRef idx="0">
            <a:schemeClr val="dk1"/>
          </a:fillRef>
          <a:effectRef idx="2">
            <a:schemeClr val="dk1"/>
          </a:effectRef>
          <a:fontRef idx="minor">
            <a:schemeClr val="tx1"/>
          </a:fontRef>
        </p:style>
      </p:cxnSp>
      <p:sp>
        <p:nvSpPr>
          <p:cNvPr id="13" name="Rectangle: Rounded Corners 12">
            <a:extLst>
              <a:ext uri="{FF2B5EF4-FFF2-40B4-BE49-F238E27FC236}">
                <a16:creationId xmlns="" xmlns:a16="http://schemas.microsoft.com/office/drawing/2014/main" id="{E376DBCF-884A-4094-BBF7-E4150323B072}"/>
              </a:ext>
            </a:extLst>
          </p:cNvPr>
          <p:cNvSpPr/>
          <p:nvPr/>
        </p:nvSpPr>
        <p:spPr>
          <a:xfrm>
            <a:off x="-188145" y="1448000"/>
            <a:ext cx="2361337"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a:t>
            </a:r>
          </a:p>
        </p:txBody>
      </p:sp>
      <p:sp>
        <p:nvSpPr>
          <p:cNvPr id="14" name="Rectangle: Rounded Corners 12">
            <a:extLst>
              <a:ext uri="{FF2B5EF4-FFF2-40B4-BE49-F238E27FC236}">
                <a16:creationId xmlns="" xmlns:a16="http://schemas.microsoft.com/office/drawing/2014/main" id="{E376DBCF-884A-4094-BBF7-E4150323B072}"/>
              </a:ext>
            </a:extLst>
          </p:cNvPr>
          <p:cNvSpPr/>
          <p:nvPr/>
        </p:nvSpPr>
        <p:spPr>
          <a:xfrm>
            <a:off x="-188145" y="2188423"/>
            <a:ext cx="5165093" cy="754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 less than 1% error</a:t>
            </a:r>
            <a:endParaRPr lang="en-US" sz="2000"/>
          </a:p>
        </p:txBody>
      </p:sp>
      <p:sp>
        <p:nvSpPr>
          <p:cNvPr id="15" name="Rectangle: Rounded Corners 12">
            <a:extLst>
              <a:ext uri="{FF2B5EF4-FFF2-40B4-BE49-F238E27FC236}">
                <a16:creationId xmlns="" xmlns:a16="http://schemas.microsoft.com/office/drawing/2014/main" id="{E376DBCF-884A-4094-BBF7-E4150323B072}"/>
              </a:ext>
            </a:extLst>
          </p:cNvPr>
          <p:cNvSpPr/>
          <p:nvPr/>
        </p:nvSpPr>
        <p:spPr>
          <a:xfrm>
            <a:off x="-207940" y="2945535"/>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a:t>
            </a:r>
          </a:p>
        </p:txBody>
      </p:sp>
      <p:sp>
        <p:nvSpPr>
          <p:cNvPr id="16" name="Rectangle: Rounded Corners 12">
            <a:extLst>
              <a:ext uri="{FF2B5EF4-FFF2-40B4-BE49-F238E27FC236}">
                <a16:creationId xmlns="" xmlns:a16="http://schemas.microsoft.com/office/drawing/2014/main" id="{E376DBCF-884A-4094-BBF7-E4150323B072}"/>
              </a:ext>
            </a:extLst>
          </p:cNvPr>
          <p:cNvSpPr/>
          <p:nvPr/>
        </p:nvSpPr>
        <p:spPr>
          <a:xfrm>
            <a:off x="-188144" y="3691707"/>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a:t>
            </a:r>
          </a:p>
        </p:txBody>
      </p:sp>
      <p:sp>
        <p:nvSpPr>
          <p:cNvPr id="19" name="Rectangle: Rounded Corners 12">
            <a:extLst>
              <a:ext uri="{FF2B5EF4-FFF2-40B4-BE49-F238E27FC236}">
                <a16:creationId xmlns="" xmlns:a16="http://schemas.microsoft.com/office/drawing/2014/main" id="{E376DBCF-884A-4094-BBF7-E4150323B072}"/>
              </a:ext>
            </a:extLst>
          </p:cNvPr>
          <p:cNvSpPr/>
          <p:nvPr/>
        </p:nvSpPr>
        <p:spPr>
          <a:xfrm>
            <a:off x="-188144" y="44422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a:t>
            </a:r>
          </a:p>
        </p:txBody>
      </p:sp>
      <p:sp>
        <p:nvSpPr>
          <p:cNvPr id="20" name="Rectangle: Rounded Corners 12">
            <a:extLst>
              <a:ext uri="{FF2B5EF4-FFF2-40B4-BE49-F238E27FC236}">
                <a16:creationId xmlns="" xmlns:a16="http://schemas.microsoft.com/office/drawing/2014/main" id="{E376DBCF-884A-4094-BBF7-E4150323B072}"/>
              </a:ext>
            </a:extLst>
          </p:cNvPr>
          <p:cNvSpPr/>
          <p:nvPr/>
        </p:nvSpPr>
        <p:spPr>
          <a:xfrm>
            <a:off x="-188144" y="51838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a:t>
            </a:r>
          </a:p>
        </p:txBody>
      </p:sp>
      <p:pic>
        <p:nvPicPr>
          <p:cNvPr id="3" name="Graphic 5" descr="Arrow: Rotate right with solid fill">
            <a:extLst>
              <a:ext uri="{FF2B5EF4-FFF2-40B4-BE49-F238E27FC236}">
                <a16:creationId xmlns="" xmlns:a16="http://schemas.microsoft.com/office/drawing/2014/main" id="{5A5A216F-94F4-45D7-9BAD-7525B76B156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4880000">
            <a:off x="6093725" y="4871113"/>
            <a:ext cx="914400" cy="914400"/>
          </a:xfrm>
          <a:prstGeom prst="rect">
            <a:avLst/>
          </a:prstGeom>
        </p:spPr>
      </p:pic>
      <p:pic>
        <p:nvPicPr>
          <p:cNvPr id="21" name="Graphic 5" descr="Arrow: Rotate right with solid fill">
            <a:extLst>
              <a:ext uri="{FF2B5EF4-FFF2-40B4-BE49-F238E27FC236}">
                <a16:creationId xmlns="" xmlns:a16="http://schemas.microsoft.com/office/drawing/2014/main" id="{51FBA913-BC41-4FCB-983A-0DF99A7D1EB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7400000" flipV="1">
            <a:off x="8482525" y="4842997"/>
            <a:ext cx="823416" cy="973541"/>
          </a:xfrm>
          <a:prstGeom prst="rect">
            <a:avLst/>
          </a:prstGeom>
        </p:spPr>
      </p:pic>
      <p:sp>
        <p:nvSpPr>
          <p:cNvPr id="2" name="Title 1">
            <a:extLst>
              <a:ext uri="{FF2B5EF4-FFF2-40B4-BE49-F238E27FC236}">
                <a16:creationId xmlns="" xmlns:a16="http://schemas.microsoft.com/office/drawing/2014/main" id="{A6150B28-A807-478E-8CF6-37B196B1DA15}"/>
              </a:ext>
            </a:extLst>
          </p:cNvPr>
          <p:cNvSpPr>
            <a:spLocks noGrp="1"/>
          </p:cNvSpPr>
          <p:nvPr>
            <p:ph type="title"/>
          </p:nvPr>
        </p:nvSpPr>
        <p:spPr>
          <a:xfrm>
            <a:off x="838200" y="274141"/>
            <a:ext cx="10515600" cy="996950"/>
          </a:xfrm>
        </p:spPr>
        <p:txBody>
          <a:bodyPr/>
          <a:lstStyle/>
          <a:p>
            <a:pPr algn="ctr"/>
            <a:r>
              <a:rPr lang="en-US">
                <a:cs typeface="Arial"/>
              </a:rPr>
              <a:t>Critical Targets and Metrics</a:t>
            </a:r>
            <a:endParaRPr lang="en-US"/>
          </a:p>
        </p:txBody>
      </p:sp>
    </p:spTree>
    <p:extLst>
      <p:ext uri="{BB962C8B-B14F-4D97-AF65-F5344CB8AC3E}">
        <p14:creationId xmlns:p14="http://schemas.microsoft.com/office/powerpoint/2010/main" val="2317130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a:xfrm>
            <a:off x="9415462" y="5561011"/>
            <a:ext cx="2776537" cy="365125"/>
          </a:xfrm>
        </p:spPr>
        <p:txBody>
          <a:bodyPr lIns="91440" tIns="45720" rIns="91440" bIns="45720" anchor="t"/>
          <a:lstStyle/>
          <a:p>
            <a:r>
              <a:rPr lang="en-US" dirty="0">
                <a:latin typeface="Arial"/>
                <a:cs typeface="Arial"/>
              </a:rPr>
              <a:t>Alexander Wozny</a:t>
            </a:r>
            <a:endParaRPr lang="en-US" dirty="0"/>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11</a:t>
            </a:fld>
            <a:endParaRPr lang="en-US"/>
          </a:p>
        </p:txBody>
      </p:sp>
      <p:grpSp>
        <p:nvGrpSpPr>
          <p:cNvPr id="10" name="Group 9">
            <a:extLst>
              <a:ext uri="{FF2B5EF4-FFF2-40B4-BE49-F238E27FC236}">
                <a16:creationId xmlns="" xmlns:a16="http://schemas.microsoft.com/office/drawing/2014/main" id="{965BCED8-85A4-46AA-A063-3F736EB4D752}"/>
              </a:ext>
            </a:extLst>
          </p:cNvPr>
          <p:cNvGrpSpPr/>
          <p:nvPr/>
        </p:nvGrpSpPr>
        <p:grpSpPr>
          <a:xfrm>
            <a:off x="6958662" y="4146092"/>
            <a:ext cx="1568139" cy="1645109"/>
            <a:chOff x="5830297" y="4763069"/>
            <a:chExt cx="539227" cy="590835"/>
          </a:xfrm>
        </p:grpSpPr>
        <p:sp>
          <p:nvSpPr>
            <p:cNvPr id="7" name="Rectangle 6">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 xmlns:a16="http://schemas.microsoft.com/office/drawing/2014/main" id="{DF52554D-45AF-41BB-810F-5B3DBE93EB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A95B9261-FE55-4503-B998-AA4532363516}"/>
                </a:ext>
              </a:extLst>
            </p:cNvPr>
            <p:cNvSpPr/>
            <p:nvPr/>
          </p:nvSpPr>
          <p:spPr>
            <a:xfrm>
              <a:off x="5830297"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Rectangle 16">
            <a:extLst>
              <a:ext uri="{FF2B5EF4-FFF2-40B4-BE49-F238E27FC236}">
                <a16:creationId xmlns="" xmlns:a16="http://schemas.microsoft.com/office/drawing/2014/main" id="{27A1191D-09CF-4A25-9F5A-0CCDDDE53B2C}"/>
              </a:ext>
            </a:extLst>
          </p:cNvPr>
          <p:cNvSpPr/>
          <p:nvPr/>
        </p:nvSpPr>
        <p:spPr>
          <a:xfrm>
            <a:off x="7406403" y="1497011"/>
            <a:ext cx="670797" cy="6707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p:cNvCxnSpPr>
            <a:stCxn id="17" idx="0"/>
            <a:endCxn id="17" idx="2"/>
          </p:cNvCxnSpPr>
          <p:nvPr/>
        </p:nvCxnSpPr>
        <p:spPr>
          <a:xfrm>
            <a:off x="7741802" y="1497011"/>
            <a:ext cx="0" cy="670797"/>
          </a:xfrm>
          <a:prstGeom prst="line">
            <a:avLst/>
          </a:prstGeom>
        </p:spPr>
        <p:style>
          <a:lnRef idx="3">
            <a:schemeClr val="dk1"/>
          </a:lnRef>
          <a:fillRef idx="0">
            <a:schemeClr val="dk1"/>
          </a:fillRef>
          <a:effectRef idx="2">
            <a:schemeClr val="dk1"/>
          </a:effectRef>
          <a:fontRef idx="minor">
            <a:schemeClr val="tx1"/>
          </a:fontRef>
        </p:style>
      </p:cxnSp>
      <p:sp>
        <p:nvSpPr>
          <p:cNvPr id="13" name="Rectangle: Rounded Corners 12">
            <a:extLst>
              <a:ext uri="{FF2B5EF4-FFF2-40B4-BE49-F238E27FC236}">
                <a16:creationId xmlns="" xmlns:a16="http://schemas.microsoft.com/office/drawing/2014/main" id="{E376DBCF-884A-4094-BBF7-E4150323B072}"/>
              </a:ext>
            </a:extLst>
          </p:cNvPr>
          <p:cNvSpPr/>
          <p:nvPr/>
        </p:nvSpPr>
        <p:spPr>
          <a:xfrm>
            <a:off x="-188145" y="1448000"/>
            <a:ext cx="2361337"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a:t>
            </a:r>
          </a:p>
        </p:txBody>
      </p:sp>
      <p:sp>
        <p:nvSpPr>
          <p:cNvPr id="15" name="Rectangle: Rounded Corners 12">
            <a:extLst>
              <a:ext uri="{FF2B5EF4-FFF2-40B4-BE49-F238E27FC236}">
                <a16:creationId xmlns="" xmlns:a16="http://schemas.microsoft.com/office/drawing/2014/main" id="{E376DBCF-884A-4094-BBF7-E4150323B072}"/>
              </a:ext>
            </a:extLst>
          </p:cNvPr>
          <p:cNvSpPr/>
          <p:nvPr/>
        </p:nvSpPr>
        <p:spPr>
          <a:xfrm>
            <a:off x="-207941" y="2945535"/>
            <a:ext cx="5184889" cy="754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 0</a:t>
            </a:r>
            <a:r>
              <a:rPr lang="en-US">
                <a:cs typeface="Arial"/>
              </a:rPr>
              <a:t>°</a:t>
            </a:r>
          </a:p>
        </p:txBody>
      </p:sp>
      <p:sp>
        <p:nvSpPr>
          <p:cNvPr id="16" name="Rectangle: Rounded Corners 12">
            <a:extLst>
              <a:ext uri="{FF2B5EF4-FFF2-40B4-BE49-F238E27FC236}">
                <a16:creationId xmlns="" xmlns:a16="http://schemas.microsoft.com/office/drawing/2014/main" id="{E376DBCF-884A-4094-BBF7-E4150323B072}"/>
              </a:ext>
            </a:extLst>
          </p:cNvPr>
          <p:cNvSpPr/>
          <p:nvPr/>
        </p:nvSpPr>
        <p:spPr>
          <a:xfrm>
            <a:off x="-188144" y="3691707"/>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a:t>
            </a:r>
          </a:p>
        </p:txBody>
      </p:sp>
      <p:sp>
        <p:nvSpPr>
          <p:cNvPr id="19" name="Rectangle: Rounded Corners 12">
            <a:extLst>
              <a:ext uri="{FF2B5EF4-FFF2-40B4-BE49-F238E27FC236}">
                <a16:creationId xmlns="" xmlns:a16="http://schemas.microsoft.com/office/drawing/2014/main" id="{E376DBCF-884A-4094-BBF7-E4150323B072}"/>
              </a:ext>
            </a:extLst>
          </p:cNvPr>
          <p:cNvSpPr/>
          <p:nvPr/>
        </p:nvSpPr>
        <p:spPr>
          <a:xfrm>
            <a:off x="-188144" y="44422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a:t>
            </a:r>
          </a:p>
        </p:txBody>
      </p:sp>
      <p:sp>
        <p:nvSpPr>
          <p:cNvPr id="20" name="Rectangle: Rounded Corners 12">
            <a:extLst>
              <a:ext uri="{FF2B5EF4-FFF2-40B4-BE49-F238E27FC236}">
                <a16:creationId xmlns="" xmlns:a16="http://schemas.microsoft.com/office/drawing/2014/main" id="{E376DBCF-884A-4094-BBF7-E4150323B072}"/>
              </a:ext>
            </a:extLst>
          </p:cNvPr>
          <p:cNvSpPr/>
          <p:nvPr/>
        </p:nvSpPr>
        <p:spPr>
          <a:xfrm>
            <a:off x="-188144" y="51838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a:t>
            </a:r>
          </a:p>
        </p:txBody>
      </p:sp>
      <p:sp>
        <p:nvSpPr>
          <p:cNvPr id="21" name="Rectangle: Rounded Corners 12">
            <a:extLst>
              <a:ext uri="{FF2B5EF4-FFF2-40B4-BE49-F238E27FC236}">
                <a16:creationId xmlns="" xmlns:a16="http://schemas.microsoft.com/office/drawing/2014/main" id="{E376DBCF-884A-4094-BBF7-E4150323B072}"/>
              </a:ext>
            </a:extLst>
          </p:cNvPr>
          <p:cNvSpPr/>
          <p:nvPr/>
        </p:nvSpPr>
        <p:spPr>
          <a:xfrm>
            <a:off x="-188144" y="2188423"/>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a:t>
            </a:r>
            <a:endParaRPr lang="en-US" sz="2000"/>
          </a:p>
        </p:txBody>
      </p:sp>
      <p:sp>
        <p:nvSpPr>
          <p:cNvPr id="11" name="Title 1">
            <a:extLst>
              <a:ext uri="{FF2B5EF4-FFF2-40B4-BE49-F238E27FC236}">
                <a16:creationId xmlns="" xmlns:a16="http://schemas.microsoft.com/office/drawing/2014/main" id="{03B5C4A6-2508-401A-942F-76D6210BD1DD}"/>
              </a:ext>
            </a:extLst>
          </p:cNvPr>
          <p:cNvSpPr txBox="1">
            <a:spLocks/>
          </p:cNvSpPr>
          <p:nvPr/>
        </p:nvSpPr>
        <p:spPr>
          <a:xfrm>
            <a:off x="838200" y="274141"/>
            <a:ext cx="10515600" cy="996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Arial"/>
              </a:rPr>
              <a:t>Critical Targets and Metrics</a:t>
            </a:r>
            <a:endParaRPr lang="en-US"/>
          </a:p>
        </p:txBody>
      </p:sp>
    </p:spTree>
    <p:extLst>
      <p:ext uri="{BB962C8B-B14F-4D97-AF65-F5344CB8AC3E}">
        <p14:creationId xmlns:p14="http://schemas.microsoft.com/office/powerpoint/2010/main" val="26055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a:xfrm>
            <a:off x="9415462" y="5561011"/>
            <a:ext cx="2776537" cy="365125"/>
          </a:xfrm>
        </p:spPr>
        <p:txBody>
          <a:bodyPr lIns="91440" tIns="45720" rIns="91440" bIns="45720" anchor="t"/>
          <a:lstStyle/>
          <a:p>
            <a:r>
              <a:rPr lang="en-US" dirty="0">
                <a:latin typeface="Arial"/>
                <a:cs typeface="Arial"/>
              </a:rPr>
              <a:t>Alexander Wozny</a:t>
            </a:r>
            <a:endParaRPr lang="en-US" dirty="0"/>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12</a:t>
            </a:fld>
            <a:endParaRPr lang="en-US"/>
          </a:p>
        </p:txBody>
      </p:sp>
      <p:grpSp>
        <p:nvGrpSpPr>
          <p:cNvPr id="10" name="Group 9">
            <a:extLst>
              <a:ext uri="{FF2B5EF4-FFF2-40B4-BE49-F238E27FC236}">
                <a16:creationId xmlns="" xmlns:a16="http://schemas.microsoft.com/office/drawing/2014/main" id="{965BCED8-85A4-46AA-A063-3F736EB4D752}"/>
              </a:ext>
            </a:extLst>
          </p:cNvPr>
          <p:cNvGrpSpPr/>
          <p:nvPr/>
        </p:nvGrpSpPr>
        <p:grpSpPr>
          <a:xfrm>
            <a:off x="6946358" y="2220682"/>
            <a:ext cx="1590886" cy="1645109"/>
            <a:chOff x="5822475" y="4763069"/>
            <a:chExt cx="547049" cy="590835"/>
          </a:xfrm>
        </p:grpSpPr>
        <p:sp>
          <p:nvSpPr>
            <p:cNvPr id="7" name="Rectangle 6">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 xmlns:a16="http://schemas.microsoft.com/office/drawing/2014/main" id="{DF52554D-45AF-41BB-810F-5B3DBE93EB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A95B9261-FE55-4503-B998-AA453236351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Rectangle 16">
            <a:extLst>
              <a:ext uri="{FF2B5EF4-FFF2-40B4-BE49-F238E27FC236}">
                <a16:creationId xmlns="" xmlns:a16="http://schemas.microsoft.com/office/drawing/2014/main" id="{27A1191D-09CF-4A25-9F5A-0CCDDDE53B2C}"/>
              </a:ext>
            </a:extLst>
          </p:cNvPr>
          <p:cNvSpPr/>
          <p:nvPr/>
        </p:nvSpPr>
        <p:spPr>
          <a:xfrm>
            <a:off x="7406403" y="1497011"/>
            <a:ext cx="670797" cy="6707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p:cNvCxnSpPr>
            <a:stCxn id="17" idx="0"/>
            <a:endCxn id="17" idx="2"/>
          </p:cNvCxnSpPr>
          <p:nvPr/>
        </p:nvCxnSpPr>
        <p:spPr>
          <a:xfrm>
            <a:off x="7741802" y="1497011"/>
            <a:ext cx="0" cy="670797"/>
          </a:xfrm>
          <a:prstGeom prst="line">
            <a:avLst/>
          </a:prstGeom>
        </p:spPr>
        <p:style>
          <a:lnRef idx="3">
            <a:schemeClr val="dk1"/>
          </a:lnRef>
          <a:fillRef idx="0">
            <a:schemeClr val="dk1"/>
          </a:fillRef>
          <a:effectRef idx="2">
            <a:schemeClr val="dk1"/>
          </a:effectRef>
          <a:fontRef idx="minor">
            <a:schemeClr val="tx1"/>
          </a:fontRef>
        </p:style>
      </p:cxnSp>
      <p:sp>
        <p:nvSpPr>
          <p:cNvPr id="12" name="Freeform 11"/>
          <p:cNvSpPr/>
          <p:nvPr/>
        </p:nvSpPr>
        <p:spPr>
          <a:xfrm>
            <a:off x="7464674" y="3518462"/>
            <a:ext cx="660654" cy="2407674"/>
          </a:xfrm>
          <a:custGeom>
            <a:avLst/>
            <a:gdLst>
              <a:gd name="connsiteX0" fmla="*/ 101600 w 225778"/>
              <a:gd name="connsiteY0" fmla="*/ 2935111 h 2935111"/>
              <a:gd name="connsiteX1" fmla="*/ 112889 w 225778"/>
              <a:gd name="connsiteY1" fmla="*/ 2833511 h 2935111"/>
              <a:gd name="connsiteX2" fmla="*/ 135467 w 225778"/>
              <a:gd name="connsiteY2" fmla="*/ 2765777 h 2935111"/>
              <a:gd name="connsiteX3" fmla="*/ 146756 w 225778"/>
              <a:gd name="connsiteY3" fmla="*/ 2731911 h 2935111"/>
              <a:gd name="connsiteX4" fmla="*/ 169334 w 225778"/>
              <a:gd name="connsiteY4" fmla="*/ 2630311 h 2935111"/>
              <a:gd name="connsiteX5" fmla="*/ 191912 w 225778"/>
              <a:gd name="connsiteY5" fmla="*/ 2438400 h 2935111"/>
              <a:gd name="connsiteX6" fmla="*/ 180623 w 225778"/>
              <a:gd name="connsiteY6" fmla="*/ 2393244 h 2935111"/>
              <a:gd name="connsiteX7" fmla="*/ 169334 w 225778"/>
              <a:gd name="connsiteY7" fmla="*/ 2336800 h 2935111"/>
              <a:gd name="connsiteX8" fmla="*/ 146756 w 225778"/>
              <a:gd name="connsiteY8" fmla="*/ 2302933 h 2935111"/>
              <a:gd name="connsiteX9" fmla="*/ 124178 w 225778"/>
              <a:gd name="connsiteY9" fmla="*/ 2235200 h 2935111"/>
              <a:gd name="connsiteX10" fmla="*/ 112889 w 225778"/>
              <a:gd name="connsiteY10" fmla="*/ 2201333 h 2935111"/>
              <a:gd name="connsiteX11" fmla="*/ 101600 w 225778"/>
              <a:gd name="connsiteY11" fmla="*/ 2167466 h 2935111"/>
              <a:gd name="connsiteX12" fmla="*/ 79023 w 225778"/>
              <a:gd name="connsiteY12" fmla="*/ 2133600 h 2935111"/>
              <a:gd name="connsiteX13" fmla="*/ 56445 w 225778"/>
              <a:gd name="connsiteY13" fmla="*/ 2065866 h 2935111"/>
              <a:gd name="connsiteX14" fmla="*/ 45156 w 225778"/>
              <a:gd name="connsiteY14" fmla="*/ 1986844 h 2935111"/>
              <a:gd name="connsiteX15" fmla="*/ 33867 w 225778"/>
              <a:gd name="connsiteY15" fmla="*/ 1952977 h 2935111"/>
              <a:gd name="connsiteX16" fmla="*/ 22578 w 225778"/>
              <a:gd name="connsiteY16" fmla="*/ 1896533 h 2935111"/>
              <a:gd name="connsiteX17" fmla="*/ 0 w 225778"/>
              <a:gd name="connsiteY17" fmla="*/ 1772355 h 2935111"/>
              <a:gd name="connsiteX18" fmla="*/ 11289 w 225778"/>
              <a:gd name="connsiteY18" fmla="*/ 1320800 h 2935111"/>
              <a:gd name="connsiteX19" fmla="*/ 22578 w 225778"/>
              <a:gd name="connsiteY19" fmla="*/ 1275644 h 2935111"/>
              <a:gd name="connsiteX20" fmla="*/ 56445 w 225778"/>
              <a:gd name="connsiteY20" fmla="*/ 1174044 h 2935111"/>
              <a:gd name="connsiteX21" fmla="*/ 67734 w 225778"/>
              <a:gd name="connsiteY21" fmla="*/ 1140177 h 2935111"/>
              <a:gd name="connsiteX22" fmla="*/ 90312 w 225778"/>
              <a:gd name="connsiteY22" fmla="*/ 1049866 h 2935111"/>
              <a:gd name="connsiteX23" fmla="*/ 101600 w 225778"/>
              <a:gd name="connsiteY23" fmla="*/ 1004711 h 2935111"/>
              <a:gd name="connsiteX24" fmla="*/ 124178 w 225778"/>
              <a:gd name="connsiteY24" fmla="*/ 936977 h 2935111"/>
              <a:gd name="connsiteX25" fmla="*/ 146756 w 225778"/>
              <a:gd name="connsiteY25" fmla="*/ 869244 h 2935111"/>
              <a:gd name="connsiteX26" fmla="*/ 158045 w 225778"/>
              <a:gd name="connsiteY26" fmla="*/ 835377 h 2935111"/>
              <a:gd name="connsiteX27" fmla="*/ 180623 w 225778"/>
              <a:gd name="connsiteY27" fmla="*/ 801511 h 2935111"/>
              <a:gd name="connsiteX28" fmla="*/ 203200 w 225778"/>
              <a:gd name="connsiteY28" fmla="*/ 733777 h 2935111"/>
              <a:gd name="connsiteX29" fmla="*/ 214489 w 225778"/>
              <a:gd name="connsiteY29" fmla="*/ 699911 h 2935111"/>
              <a:gd name="connsiteX30" fmla="*/ 225778 w 225778"/>
              <a:gd name="connsiteY30" fmla="*/ 654755 h 2935111"/>
              <a:gd name="connsiteX31" fmla="*/ 203200 w 225778"/>
              <a:gd name="connsiteY31" fmla="*/ 395111 h 2935111"/>
              <a:gd name="connsiteX32" fmla="*/ 180623 w 225778"/>
              <a:gd name="connsiteY32" fmla="*/ 293511 h 2935111"/>
              <a:gd name="connsiteX33" fmla="*/ 169334 w 225778"/>
              <a:gd name="connsiteY33" fmla="*/ 259644 h 2935111"/>
              <a:gd name="connsiteX34" fmla="*/ 158045 w 225778"/>
              <a:gd name="connsiteY34" fmla="*/ 214488 h 2935111"/>
              <a:gd name="connsiteX35" fmla="*/ 135467 w 225778"/>
              <a:gd name="connsiteY35" fmla="*/ 146755 h 2935111"/>
              <a:gd name="connsiteX36" fmla="*/ 124178 w 225778"/>
              <a:gd name="connsiteY36" fmla="*/ 112888 h 2935111"/>
              <a:gd name="connsiteX37" fmla="*/ 112889 w 225778"/>
              <a:gd name="connsiteY37" fmla="*/ 45155 h 2935111"/>
              <a:gd name="connsiteX38" fmla="*/ 101600 w 225778"/>
              <a:gd name="connsiteY38" fmla="*/ 0 h 29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5778" h="2935111">
                <a:moveTo>
                  <a:pt x="101600" y="2935111"/>
                </a:moveTo>
                <a:cubicBezTo>
                  <a:pt x="105363" y="2901244"/>
                  <a:pt x="106206" y="2866924"/>
                  <a:pt x="112889" y="2833511"/>
                </a:cubicBezTo>
                <a:cubicBezTo>
                  <a:pt x="117556" y="2810174"/>
                  <a:pt x="127941" y="2788355"/>
                  <a:pt x="135467" y="2765777"/>
                </a:cubicBezTo>
                <a:cubicBezTo>
                  <a:pt x="139230" y="2754488"/>
                  <a:pt x="144422" y="2743579"/>
                  <a:pt x="146756" y="2731911"/>
                </a:cubicBezTo>
                <a:cubicBezTo>
                  <a:pt x="161088" y="2660252"/>
                  <a:pt x="153391" y="2694081"/>
                  <a:pt x="169334" y="2630311"/>
                </a:cubicBezTo>
                <a:cubicBezTo>
                  <a:pt x="171816" y="2610457"/>
                  <a:pt x="191912" y="2453039"/>
                  <a:pt x="191912" y="2438400"/>
                </a:cubicBezTo>
                <a:cubicBezTo>
                  <a:pt x="191912" y="2422885"/>
                  <a:pt x="183989" y="2408390"/>
                  <a:pt x="180623" y="2393244"/>
                </a:cubicBezTo>
                <a:cubicBezTo>
                  <a:pt x="176461" y="2374514"/>
                  <a:pt x="176071" y="2354766"/>
                  <a:pt x="169334" y="2336800"/>
                </a:cubicBezTo>
                <a:cubicBezTo>
                  <a:pt x="164570" y="2324096"/>
                  <a:pt x="152266" y="2315331"/>
                  <a:pt x="146756" y="2302933"/>
                </a:cubicBezTo>
                <a:cubicBezTo>
                  <a:pt x="137090" y="2281185"/>
                  <a:pt x="131704" y="2257778"/>
                  <a:pt x="124178" y="2235200"/>
                </a:cubicBezTo>
                <a:lnTo>
                  <a:pt x="112889" y="2201333"/>
                </a:lnTo>
                <a:cubicBezTo>
                  <a:pt x="109126" y="2190044"/>
                  <a:pt x="108201" y="2177367"/>
                  <a:pt x="101600" y="2167466"/>
                </a:cubicBezTo>
                <a:cubicBezTo>
                  <a:pt x="94074" y="2156177"/>
                  <a:pt x="84533" y="2145998"/>
                  <a:pt x="79023" y="2133600"/>
                </a:cubicBezTo>
                <a:cubicBezTo>
                  <a:pt x="69357" y="2111852"/>
                  <a:pt x="56445" y="2065866"/>
                  <a:pt x="56445" y="2065866"/>
                </a:cubicBezTo>
                <a:cubicBezTo>
                  <a:pt x="52682" y="2039525"/>
                  <a:pt x="50374" y="2012935"/>
                  <a:pt x="45156" y="1986844"/>
                </a:cubicBezTo>
                <a:cubicBezTo>
                  <a:pt x="42822" y="1975175"/>
                  <a:pt x="36753" y="1964521"/>
                  <a:pt x="33867" y="1952977"/>
                </a:cubicBezTo>
                <a:cubicBezTo>
                  <a:pt x="29213" y="1934363"/>
                  <a:pt x="26740" y="1915263"/>
                  <a:pt x="22578" y="1896533"/>
                </a:cubicBezTo>
                <a:cubicBezTo>
                  <a:pt x="1287" y="1800726"/>
                  <a:pt x="19568" y="1909331"/>
                  <a:pt x="0" y="1772355"/>
                </a:cubicBezTo>
                <a:cubicBezTo>
                  <a:pt x="3763" y="1621837"/>
                  <a:pt x="4452" y="1471210"/>
                  <a:pt x="11289" y="1320800"/>
                </a:cubicBezTo>
                <a:cubicBezTo>
                  <a:pt x="11994" y="1305301"/>
                  <a:pt x="18120" y="1290505"/>
                  <a:pt x="22578" y="1275644"/>
                </a:cubicBezTo>
                <a:cubicBezTo>
                  <a:pt x="32836" y="1241451"/>
                  <a:pt x="45156" y="1207911"/>
                  <a:pt x="56445" y="1174044"/>
                </a:cubicBezTo>
                <a:cubicBezTo>
                  <a:pt x="60208" y="1162755"/>
                  <a:pt x="64848" y="1151721"/>
                  <a:pt x="67734" y="1140177"/>
                </a:cubicBezTo>
                <a:lnTo>
                  <a:pt x="90312" y="1049866"/>
                </a:lnTo>
                <a:cubicBezTo>
                  <a:pt x="94075" y="1034814"/>
                  <a:pt x="96694" y="1019430"/>
                  <a:pt x="101600" y="1004711"/>
                </a:cubicBezTo>
                <a:lnTo>
                  <a:pt x="124178" y="936977"/>
                </a:lnTo>
                <a:lnTo>
                  <a:pt x="146756" y="869244"/>
                </a:lnTo>
                <a:cubicBezTo>
                  <a:pt x="150519" y="857955"/>
                  <a:pt x="151444" y="845278"/>
                  <a:pt x="158045" y="835377"/>
                </a:cubicBezTo>
                <a:lnTo>
                  <a:pt x="180623" y="801511"/>
                </a:lnTo>
                <a:lnTo>
                  <a:pt x="203200" y="733777"/>
                </a:lnTo>
                <a:cubicBezTo>
                  <a:pt x="206963" y="722488"/>
                  <a:pt x="211603" y="711455"/>
                  <a:pt x="214489" y="699911"/>
                </a:cubicBezTo>
                <a:lnTo>
                  <a:pt x="225778" y="654755"/>
                </a:lnTo>
                <a:cubicBezTo>
                  <a:pt x="218493" y="545488"/>
                  <a:pt x="218276" y="493107"/>
                  <a:pt x="203200" y="395111"/>
                </a:cubicBezTo>
                <a:cubicBezTo>
                  <a:pt x="199319" y="369881"/>
                  <a:pt x="188117" y="319739"/>
                  <a:pt x="180623" y="293511"/>
                </a:cubicBezTo>
                <a:cubicBezTo>
                  <a:pt x="177354" y="282069"/>
                  <a:pt x="172603" y="271086"/>
                  <a:pt x="169334" y="259644"/>
                </a:cubicBezTo>
                <a:cubicBezTo>
                  <a:pt x="165072" y="244726"/>
                  <a:pt x="162503" y="229349"/>
                  <a:pt x="158045" y="214488"/>
                </a:cubicBezTo>
                <a:cubicBezTo>
                  <a:pt x="151206" y="191693"/>
                  <a:pt x="142993" y="169333"/>
                  <a:pt x="135467" y="146755"/>
                </a:cubicBezTo>
                <a:cubicBezTo>
                  <a:pt x="131704" y="135466"/>
                  <a:pt x="126134" y="124626"/>
                  <a:pt x="124178" y="112888"/>
                </a:cubicBezTo>
                <a:cubicBezTo>
                  <a:pt x="120415" y="90310"/>
                  <a:pt x="117378" y="67600"/>
                  <a:pt x="112889" y="45155"/>
                </a:cubicBezTo>
                <a:cubicBezTo>
                  <a:pt x="109846" y="29941"/>
                  <a:pt x="101600" y="0"/>
                  <a:pt x="101600" y="0"/>
                </a:cubicBezTo>
              </a:path>
            </a:pathLst>
          </a:custGeom>
          <a:ln>
            <a:solidFill>
              <a:schemeClr val="tx1"/>
            </a:solidFill>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3" name="Multiply 12"/>
          <p:cNvSpPr/>
          <p:nvPr/>
        </p:nvSpPr>
        <p:spPr>
          <a:xfrm>
            <a:off x="6683194" y="3734250"/>
            <a:ext cx="1947834" cy="1976097"/>
          </a:xfrm>
          <a:prstGeom prst="mathMultiply">
            <a:avLst>
              <a:gd name="adj1" fmla="val 781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Rounded Corners 12">
            <a:extLst>
              <a:ext uri="{FF2B5EF4-FFF2-40B4-BE49-F238E27FC236}">
                <a16:creationId xmlns="" xmlns:a16="http://schemas.microsoft.com/office/drawing/2014/main" id="{E376DBCF-884A-4094-BBF7-E4150323B072}"/>
              </a:ext>
            </a:extLst>
          </p:cNvPr>
          <p:cNvSpPr/>
          <p:nvPr/>
        </p:nvSpPr>
        <p:spPr>
          <a:xfrm>
            <a:off x="-188145" y="1448000"/>
            <a:ext cx="2361337"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a:t>
            </a:r>
          </a:p>
        </p:txBody>
      </p:sp>
      <p:sp>
        <p:nvSpPr>
          <p:cNvPr id="20" name="Rectangle: Rounded Corners 12">
            <a:extLst>
              <a:ext uri="{FF2B5EF4-FFF2-40B4-BE49-F238E27FC236}">
                <a16:creationId xmlns="" xmlns:a16="http://schemas.microsoft.com/office/drawing/2014/main" id="{E376DBCF-884A-4094-BBF7-E4150323B072}"/>
              </a:ext>
            </a:extLst>
          </p:cNvPr>
          <p:cNvSpPr/>
          <p:nvPr/>
        </p:nvSpPr>
        <p:spPr>
          <a:xfrm>
            <a:off x="-188144" y="3702913"/>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a:t>
            </a:r>
          </a:p>
        </p:txBody>
      </p:sp>
      <p:sp>
        <p:nvSpPr>
          <p:cNvPr id="21" name="Rectangle: Rounded Corners 12">
            <a:extLst>
              <a:ext uri="{FF2B5EF4-FFF2-40B4-BE49-F238E27FC236}">
                <a16:creationId xmlns="" xmlns:a16="http://schemas.microsoft.com/office/drawing/2014/main" id="{E376DBCF-884A-4094-BBF7-E4150323B072}"/>
              </a:ext>
            </a:extLst>
          </p:cNvPr>
          <p:cNvSpPr/>
          <p:nvPr/>
        </p:nvSpPr>
        <p:spPr>
          <a:xfrm>
            <a:off x="-188144" y="4452140"/>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a:t>
            </a:r>
          </a:p>
        </p:txBody>
      </p:sp>
      <p:sp>
        <p:nvSpPr>
          <p:cNvPr id="22" name="Rectangle: Rounded Corners 12">
            <a:extLst>
              <a:ext uri="{FF2B5EF4-FFF2-40B4-BE49-F238E27FC236}">
                <a16:creationId xmlns="" xmlns:a16="http://schemas.microsoft.com/office/drawing/2014/main" id="{E376DBCF-884A-4094-BBF7-E4150323B072}"/>
              </a:ext>
            </a:extLst>
          </p:cNvPr>
          <p:cNvSpPr/>
          <p:nvPr/>
        </p:nvSpPr>
        <p:spPr>
          <a:xfrm>
            <a:off x="-188144" y="5206607"/>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a:t>
            </a:r>
          </a:p>
        </p:txBody>
      </p:sp>
      <p:sp>
        <p:nvSpPr>
          <p:cNvPr id="23" name="Rectangle: Rounded Corners 12">
            <a:extLst>
              <a:ext uri="{FF2B5EF4-FFF2-40B4-BE49-F238E27FC236}">
                <a16:creationId xmlns="" xmlns:a16="http://schemas.microsoft.com/office/drawing/2014/main" id="{E376DBCF-884A-4094-BBF7-E4150323B072}"/>
              </a:ext>
            </a:extLst>
          </p:cNvPr>
          <p:cNvSpPr/>
          <p:nvPr/>
        </p:nvSpPr>
        <p:spPr>
          <a:xfrm>
            <a:off x="-207941" y="2956741"/>
            <a:ext cx="5184889" cy="754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 0</a:t>
            </a:r>
            <a:r>
              <a:rPr lang="en-US">
                <a:cs typeface="Arial"/>
              </a:rPr>
              <a:t>°</a:t>
            </a:r>
          </a:p>
        </p:txBody>
      </p:sp>
      <p:sp>
        <p:nvSpPr>
          <p:cNvPr id="24" name="Rectangle: Rounded Corners 12">
            <a:extLst>
              <a:ext uri="{FF2B5EF4-FFF2-40B4-BE49-F238E27FC236}">
                <a16:creationId xmlns="" xmlns:a16="http://schemas.microsoft.com/office/drawing/2014/main" id="{E376DBCF-884A-4094-BBF7-E4150323B072}"/>
              </a:ext>
            </a:extLst>
          </p:cNvPr>
          <p:cNvSpPr/>
          <p:nvPr/>
        </p:nvSpPr>
        <p:spPr>
          <a:xfrm>
            <a:off x="-188144" y="2199629"/>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a:t>
            </a:r>
            <a:endParaRPr lang="en-US" sz="2000"/>
          </a:p>
        </p:txBody>
      </p:sp>
      <p:sp>
        <p:nvSpPr>
          <p:cNvPr id="11" name="Title 1">
            <a:extLst>
              <a:ext uri="{FF2B5EF4-FFF2-40B4-BE49-F238E27FC236}">
                <a16:creationId xmlns="" xmlns:a16="http://schemas.microsoft.com/office/drawing/2014/main" id="{516537C9-E11F-4809-9DB5-D048EACF2801}"/>
              </a:ext>
            </a:extLst>
          </p:cNvPr>
          <p:cNvSpPr txBox="1">
            <a:spLocks/>
          </p:cNvSpPr>
          <p:nvPr/>
        </p:nvSpPr>
        <p:spPr>
          <a:xfrm>
            <a:off x="838200" y="274141"/>
            <a:ext cx="10515600" cy="996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Arial"/>
              </a:rPr>
              <a:t>Critical Targets and Metrics</a:t>
            </a:r>
            <a:endParaRPr lang="en-US"/>
          </a:p>
        </p:txBody>
      </p:sp>
    </p:spTree>
    <p:extLst>
      <p:ext uri="{BB962C8B-B14F-4D97-AF65-F5344CB8AC3E}">
        <p14:creationId xmlns:p14="http://schemas.microsoft.com/office/powerpoint/2010/main" val="1974028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a:xfrm>
            <a:off x="9415462" y="5561011"/>
            <a:ext cx="2776537" cy="365125"/>
          </a:xfrm>
        </p:spPr>
        <p:txBody>
          <a:bodyPr lIns="91440" tIns="45720" rIns="91440" bIns="45720" anchor="t"/>
          <a:lstStyle/>
          <a:p>
            <a:r>
              <a:rPr lang="en-US" dirty="0"/>
              <a:t>Alexander Wozny</a:t>
            </a:r>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13</a:t>
            </a:fld>
            <a:endParaRPr lang="en-US"/>
          </a:p>
        </p:txBody>
      </p:sp>
      <p:grpSp>
        <p:nvGrpSpPr>
          <p:cNvPr id="10" name="Group 9">
            <a:extLst>
              <a:ext uri="{FF2B5EF4-FFF2-40B4-BE49-F238E27FC236}">
                <a16:creationId xmlns="" xmlns:a16="http://schemas.microsoft.com/office/drawing/2014/main" id="{965BCED8-85A4-46AA-A063-3F736EB4D752}"/>
              </a:ext>
            </a:extLst>
          </p:cNvPr>
          <p:cNvGrpSpPr/>
          <p:nvPr/>
        </p:nvGrpSpPr>
        <p:grpSpPr>
          <a:xfrm>
            <a:off x="6946358" y="2220682"/>
            <a:ext cx="1590886" cy="1645109"/>
            <a:chOff x="5822475" y="4763069"/>
            <a:chExt cx="547049" cy="590835"/>
          </a:xfrm>
        </p:grpSpPr>
        <p:sp>
          <p:nvSpPr>
            <p:cNvPr id="7" name="Rectangle 6">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 xmlns:a16="http://schemas.microsoft.com/office/drawing/2014/main" id="{DF52554D-45AF-41BB-810F-5B3DBE93EB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A95B9261-FE55-4503-B998-AA453236351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Rectangle 16">
            <a:extLst>
              <a:ext uri="{FF2B5EF4-FFF2-40B4-BE49-F238E27FC236}">
                <a16:creationId xmlns="" xmlns:a16="http://schemas.microsoft.com/office/drawing/2014/main" id="{27A1191D-09CF-4A25-9F5A-0CCDDDE53B2C}"/>
              </a:ext>
            </a:extLst>
          </p:cNvPr>
          <p:cNvSpPr/>
          <p:nvPr/>
        </p:nvSpPr>
        <p:spPr>
          <a:xfrm>
            <a:off x="7406403" y="1497011"/>
            <a:ext cx="670797" cy="6707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p:cNvCxnSpPr>
            <a:stCxn id="17" idx="0"/>
            <a:endCxn id="17" idx="2"/>
          </p:cNvCxnSpPr>
          <p:nvPr/>
        </p:nvCxnSpPr>
        <p:spPr>
          <a:xfrm>
            <a:off x="7741802" y="1497011"/>
            <a:ext cx="0" cy="670797"/>
          </a:xfrm>
          <a:prstGeom prst="line">
            <a:avLst/>
          </a:prstGeom>
        </p:spPr>
        <p:style>
          <a:lnRef idx="3">
            <a:schemeClr val="dk1"/>
          </a:lnRef>
          <a:fillRef idx="0">
            <a:schemeClr val="dk1"/>
          </a:fillRef>
          <a:effectRef idx="2">
            <a:schemeClr val="dk1"/>
          </a:effectRef>
          <a:fontRef idx="minor">
            <a:schemeClr val="tx1"/>
          </a:fontRef>
        </p:style>
      </p:cxnSp>
      <p:grpSp>
        <p:nvGrpSpPr>
          <p:cNvPr id="6" name="Group 5">
            <a:extLst>
              <a:ext uri="{FF2B5EF4-FFF2-40B4-BE49-F238E27FC236}">
                <a16:creationId xmlns="" xmlns:a16="http://schemas.microsoft.com/office/drawing/2014/main" id="{90C5C3DA-A9BC-4FDB-A3F6-2C0C78ACED62}"/>
              </a:ext>
            </a:extLst>
          </p:cNvPr>
          <p:cNvGrpSpPr/>
          <p:nvPr/>
        </p:nvGrpSpPr>
        <p:grpSpPr>
          <a:xfrm>
            <a:off x="7401636" y="3550225"/>
            <a:ext cx="766549" cy="2402065"/>
            <a:chOff x="7401636" y="3550225"/>
            <a:chExt cx="766549" cy="2402065"/>
          </a:xfrm>
        </p:grpSpPr>
        <p:sp>
          <p:nvSpPr>
            <p:cNvPr id="14" name="Right Arrow 13"/>
            <p:cNvSpPr/>
            <p:nvPr/>
          </p:nvSpPr>
          <p:spPr>
            <a:xfrm rot="16200000">
              <a:off x="6574088" y="4613301"/>
              <a:ext cx="2402065" cy="2759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 xmlns:a16="http://schemas.microsoft.com/office/drawing/2014/main" id="{3E5CCA3B-71C6-4937-9ACB-FCE46298CCC5}"/>
                </a:ext>
              </a:extLst>
            </p:cNvPr>
            <p:cNvSpPr/>
            <p:nvPr/>
          </p:nvSpPr>
          <p:spPr>
            <a:xfrm>
              <a:off x="7401636" y="3836156"/>
              <a:ext cx="743803" cy="18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 xmlns:a16="http://schemas.microsoft.com/office/drawing/2014/main" id="{5A15D8D2-5886-4620-A38E-D89A65BE1A86}"/>
                </a:ext>
              </a:extLst>
            </p:cNvPr>
            <p:cNvSpPr/>
            <p:nvPr/>
          </p:nvSpPr>
          <p:spPr>
            <a:xfrm>
              <a:off x="7424382" y="4211469"/>
              <a:ext cx="743803" cy="18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 xmlns:a16="http://schemas.microsoft.com/office/drawing/2014/main" id="{3ADC8378-101D-46C8-ABA0-D55D7F0CB8EB}"/>
                </a:ext>
              </a:extLst>
            </p:cNvPr>
            <p:cNvSpPr/>
            <p:nvPr/>
          </p:nvSpPr>
          <p:spPr>
            <a:xfrm>
              <a:off x="7424381" y="4609528"/>
              <a:ext cx="743803" cy="18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 xmlns:a16="http://schemas.microsoft.com/office/drawing/2014/main" id="{2F9D94A9-FB0D-494D-BF18-6815E9A16B67}"/>
                </a:ext>
              </a:extLst>
            </p:cNvPr>
            <p:cNvSpPr/>
            <p:nvPr/>
          </p:nvSpPr>
          <p:spPr>
            <a:xfrm>
              <a:off x="7424380" y="5007587"/>
              <a:ext cx="743803" cy="18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 xmlns:a16="http://schemas.microsoft.com/office/drawing/2014/main" id="{C92705F2-B718-4A70-847A-C867A4F1256B}"/>
                </a:ext>
              </a:extLst>
            </p:cNvPr>
            <p:cNvSpPr/>
            <p:nvPr/>
          </p:nvSpPr>
          <p:spPr>
            <a:xfrm>
              <a:off x="7424379" y="5371527"/>
              <a:ext cx="743803" cy="18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 xmlns:a16="http://schemas.microsoft.com/office/drawing/2014/main" id="{2B00A962-0C4B-4FD8-A337-AA2D0649B16E}"/>
                </a:ext>
              </a:extLst>
            </p:cNvPr>
            <p:cNvSpPr/>
            <p:nvPr/>
          </p:nvSpPr>
          <p:spPr>
            <a:xfrm>
              <a:off x="7424378" y="5735467"/>
              <a:ext cx="743803" cy="18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Rectangle: Rounded Corners 12">
            <a:extLst>
              <a:ext uri="{FF2B5EF4-FFF2-40B4-BE49-F238E27FC236}">
                <a16:creationId xmlns="" xmlns:a16="http://schemas.microsoft.com/office/drawing/2014/main" id="{E376DBCF-884A-4094-BBF7-E4150323B072}"/>
              </a:ext>
            </a:extLst>
          </p:cNvPr>
          <p:cNvSpPr/>
          <p:nvPr/>
        </p:nvSpPr>
        <p:spPr>
          <a:xfrm>
            <a:off x="-188145" y="1448000"/>
            <a:ext cx="2361337"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a:t>
            </a:r>
          </a:p>
        </p:txBody>
      </p:sp>
      <p:sp>
        <p:nvSpPr>
          <p:cNvPr id="25" name="Rectangle: Rounded Corners 12">
            <a:extLst>
              <a:ext uri="{FF2B5EF4-FFF2-40B4-BE49-F238E27FC236}">
                <a16:creationId xmlns="" xmlns:a16="http://schemas.microsoft.com/office/drawing/2014/main" id="{E376DBCF-884A-4094-BBF7-E4150323B072}"/>
              </a:ext>
            </a:extLst>
          </p:cNvPr>
          <p:cNvSpPr/>
          <p:nvPr/>
        </p:nvSpPr>
        <p:spPr>
          <a:xfrm>
            <a:off x="-188144" y="3691707"/>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a:t>
            </a:r>
          </a:p>
        </p:txBody>
      </p:sp>
      <p:sp>
        <p:nvSpPr>
          <p:cNvPr id="26" name="Rectangle: Rounded Corners 12">
            <a:extLst>
              <a:ext uri="{FF2B5EF4-FFF2-40B4-BE49-F238E27FC236}">
                <a16:creationId xmlns="" xmlns:a16="http://schemas.microsoft.com/office/drawing/2014/main" id="{E376DBCF-884A-4094-BBF7-E4150323B072}"/>
              </a:ext>
            </a:extLst>
          </p:cNvPr>
          <p:cNvSpPr/>
          <p:nvPr/>
        </p:nvSpPr>
        <p:spPr>
          <a:xfrm>
            <a:off x="-188144" y="44422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a:t>
            </a:r>
          </a:p>
        </p:txBody>
      </p:sp>
      <p:sp>
        <p:nvSpPr>
          <p:cNvPr id="27" name="Rectangle: Rounded Corners 12">
            <a:extLst>
              <a:ext uri="{FF2B5EF4-FFF2-40B4-BE49-F238E27FC236}">
                <a16:creationId xmlns="" xmlns:a16="http://schemas.microsoft.com/office/drawing/2014/main" id="{E376DBCF-884A-4094-BBF7-E4150323B072}"/>
              </a:ext>
            </a:extLst>
          </p:cNvPr>
          <p:cNvSpPr/>
          <p:nvPr/>
        </p:nvSpPr>
        <p:spPr>
          <a:xfrm>
            <a:off x="-188144" y="5195234"/>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a:t>
            </a:r>
          </a:p>
        </p:txBody>
      </p:sp>
      <p:sp>
        <p:nvSpPr>
          <p:cNvPr id="28" name="Rectangle: Rounded Corners 12">
            <a:extLst>
              <a:ext uri="{FF2B5EF4-FFF2-40B4-BE49-F238E27FC236}">
                <a16:creationId xmlns="" xmlns:a16="http://schemas.microsoft.com/office/drawing/2014/main" id="{E376DBCF-884A-4094-BBF7-E4150323B072}"/>
              </a:ext>
            </a:extLst>
          </p:cNvPr>
          <p:cNvSpPr/>
          <p:nvPr/>
        </p:nvSpPr>
        <p:spPr>
          <a:xfrm>
            <a:off x="-207941" y="2945535"/>
            <a:ext cx="5184889" cy="754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 0</a:t>
            </a:r>
            <a:r>
              <a:rPr lang="en-US">
                <a:cs typeface="Arial"/>
              </a:rPr>
              <a:t>°</a:t>
            </a:r>
          </a:p>
        </p:txBody>
      </p:sp>
      <p:sp>
        <p:nvSpPr>
          <p:cNvPr id="29" name="Rectangle: Rounded Corners 12">
            <a:extLst>
              <a:ext uri="{FF2B5EF4-FFF2-40B4-BE49-F238E27FC236}">
                <a16:creationId xmlns="" xmlns:a16="http://schemas.microsoft.com/office/drawing/2014/main" id="{E376DBCF-884A-4094-BBF7-E4150323B072}"/>
              </a:ext>
            </a:extLst>
          </p:cNvPr>
          <p:cNvSpPr/>
          <p:nvPr/>
        </p:nvSpPr>
        <p:spPr>
          <a:xfrm>
            <a:off x="-188144" y="2188423"/>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a:t>
            </a:r>
            <a:endParaRPr lang="en-US" sz="2000"/>
          </a:p>
        </p:txBody>
      </p:sp>
      <p:sp>
        <p:nvSpPr>
          <p:cNvPr id="13" name="Title 1">
            <a:extLst>
              <a:ext uri="{FF2B5EF4-FFF2-40B4-BE49-F238E27FC236}">
                <a16:creationId xmlns="" xmlns:a16="http://schemas.microsoft.com/office/drawing/2014/main" id="{BF39EB46-C5DE-41DD-90F0-BCED4B35CB9A}"/>
              </a:ext>
            </a:extLst>
          </p:cNvPr>
          <p:cNvSpPr txBox="1">
            <a:spLocks/>
          </p:cNvSpPr>
          <p:nvPr/>
        </p:nvSpPr>
        <p:spPr>
          <a:xfrm>
            <a:off x="838200" y="274141"/>
            <a:ext cx="10515600" cy="996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Arial"/>
              </a:rPr>
              <a:t>Critical Targets and Metrics</a:t>
            </a:r>
            <a:endParaRPr lang="en-US"/>
          </a:p>
        </p:txBody>
      </p:sp>
    </p:spTree>
    <p:extLst>
      <p:ext uri="{BB962C8B-B14F-4D97-AF65-F5344CB8AC3E}">
        <p14:creationId xmlns:p14="http://schemas.microsoft.com/office/powerpoint/2010/main" val="1018792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a:xfrm>
            <a:off x="9415462" y="5561011"/>
            <a:ext cx="2776537" cy="365125"/>
          </a:xfrm>
        </p:spPr>
        <p:txBody>
          <a:bodyPr lIns="91440" tIns="45720" rIns="91440" bIns="45720" anchor="t"/>
          <a:lstStyle/>
          <a:p>
            <a:r>
              <a:rPr lang="en-US" dirty="0"/>
              <a:t>Alexander Wozny</a:t>
            </a:r>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14</a:t>
            </a:fld>
            <a:endParaRPr lang="en-US"/>
          </a:p>
        </p:txBody>
      </p:sp>
      <p:grpSp>
        <p:nvGrpSpPr>
          <p:cNvPr id="10" name="Group 9">
            <a:extLst>
              <a:ext uri="{FF2B5EF4-FFF2-40B4-BE49-F238E27FC236}">
                <a16:creationId xmlns="" xmlns:a16="http://schemas.microsoft.com/office/drawing/2014/main" id="{965BCED8-85A4-46AA-A063-3F736EB4D752}"/>
              </a:ext>
            </a:extLst>
          </p:cNvPr>
          <p:cNvGrpSpPr/>
          <p:nvPr/>
        </p:nvGrpSpPr>
        <p:grpSpPr>
          <a:xfrm>
            <a:off x="6947281" y="4146092"/>
            <a:ext cx="1579512" cy="1645109"/>
            <a:chOff x="5826386" y="4763069"/>
            <a:chExt cx="543138" cy="590835"/>
          </a:xfrm>
        </p:grpSpPr>
        <p:sp>
          <p:nvSpPr>
            <p:cNvPr id="7" name="Rectangle 6">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 xmlns:a16="http://schemas.microsoft.com/office/drawing/2014/main" id="{DF52554D-45AF-41BB-810F-5B3DBE93EB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A95B9261-FE55-4503-B998-AA4532363516}"/>
                </a:ext>
              </a:extLst>
            </p:cNvPr>
            <p:cNvSpPr/>
            <p:nvPr/>
          </p:nvSpPr>
          <p:spPr>
            <a:xfrm>
              <a:off x="5826386"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Rectangle 16">
            <a:extLst>
              <a:ext uri="{FF2B5EF4-FFF2-40B4-BE49-F238E27FC236}">
                <a16:creationId xmlns="" xmlns:a16="http://schemas.microsoft.com/office/drawing/2014/main" id="{27A1191D-09CF-4A25-9F5A-0CCDDDE53B2C}"/>
              </a:ext>
            </a:extLst>
          </p:cNvPr>
          <p:cNvSpPr/>
          <p:nvPr/>
        </p:nvSpPr>
        <p:spPr>
          <a:xfrm>
            <a:off x="7406403" y="1497011"/>
            <a:ext cx="670797" cy="6707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p:cNvCxnSpPr>
            <a:stCxn id="17" idx="0"/>
            <a:endCxn id="17" idx="2"/>
          </p:cNvCxnSpPr>
          <p:nvPr/>
        </p:nvCxnSpPr>
        <p:spPr>
          <a:xfrm>
            <a:off x="7741802" y="1497011"/>
            <a:ext cx="0" cy="670797"/>
          </a:xfrm>
          <a:prstGeom prst="line">
            <a:avLst/>
          </a:prstGeom>
        </p:spPr>
        <p:style>
          <a:lnRef idx="3">
            <a:schemeClr val="dk1"/>
          </a:lnRef>
          <a:fillRef idx="0">
            <a:schemeClr val="dk1"/>
          </a:fillRef>
          <a:effectRef idx="2">
            <a:schemeClr val="dk1"/>
          </a:effectRef>
          <a:fontRef idx="minor">
            <a:schemeClr val="tx1"/>
          </a:fontRef>
        </p:style>
      </p:cxnSp>
      <p:pic>
        <p:nvPicPr>
          <p:cNvPr id="6" name="Graphic 10" descr="Thought bubble outline">
            <a:extLst>
              <a:ext uri="{FF2B5EF4-FFF2-40B4-BE49-F238E27FC236}">
                <a16:creationId xmlns="" xmlns:a16="http://schemas.microsoft.com/office/drawing/2014/main" id="{290FB645-5A72-4F49-B15E-36FD9ECCC5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072650" y="2232546"/>
            <a:ext cx="2131325" cy="2154071"/>
          </a:xfrm>
          <a:prstGeom prst="rect">
            <a:avLst/>
          </a:prstGeom>
        </p:spPr>
      </p:pic>
      <p:pic>
        <p:nvPicPr>
          <p:cNvPr id="3" name="Graphic 5" descr="Route (Two Pins With A Path) with solid fill">
            <a:extLst>
              <a:ext uri="{FF2B5EF4-FFF2-40B4-BE49-F238E27FC236}">
                <a16:creationId xmlns="" xmlns:a16="http://schemas.microsoft.com/office/drawing/2014/main" id="{E8FC4424-7712-42E3-BE0A-2FFB9C54BAE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66413" y="2664724"/>
            <a:ext cx="743804" cy="755177"/>
          </a:xfrm>
          <a:prstGeom prst="rect">
            <a:avLst/>
          </a:prstGeom>
        </p:spPr>
      </p:pic>
      <p:sp>
        <p:nvSpPr>
          <p:cNvPr id="14" name="Rectangle: Rounded Corners 12">
            <a:extLst>
              <a:ext uri="{FF2B5EF4-FFF2-40B4-BE49-F238E27FC236}">
                <a16:creationId xmlns="" xmlns:a16="http://schemas.microsoft.com/office/drawing/2014/main" id="{E376DBCF-884A-4094-BBF7-E4150323B072}"/>
              </a:ext>
            </a:extLst>
          </p:cNvPr>
          <p:cNvSpPr/>
          <p:nvPr/>
        </p:nvSpPr>
        <p:spPr>
          <a:xfrm>
            <a:off x="-188145" y="1448000"/>
            <a:ext cx="2361337"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a:t>
            </a:r>
          </a:p>
        </p:txBody>
      </p:sp>
      <p:sp>
        <p:nvSpPr>
          <p:cNvPr id="16" name="Rectangle: Rounded Corners 12">
            <a:extLst>
              <a:ext uri="{FF2B5EF4-FFF2-40B4-BE49-F238E27FC236}">
                <a16:creationId xmlns="" xmlns:a16="http://schemas.microsoft.com/office/drawing/2014/main" id="{E376DBCF-884A-4094-BBF7-E4150323B072}"/>
              </a:ext>
            </a:extLst>
          </p:cNvPr>
          <p:cNvSpPr/>
          <p:nvPr/>
        </p:nvSpPr>
        <p:spPr>
          <a:xfrm>
            <a:off x="-188144" y="44422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a:t>
            </a:r>
          </a:p>
        </p:txBody>
      </p:sp>
      <p:sp>
        <p:nvSpPr>
          <p:cNvPr id="19" name="Rectangle: Rounded Corners 12">
            <a:extLst>
              <a:ext uri="{FF2B5EF4-FFF2-40B4-BE49-F238E27FC236}">
                <a16:creationId xmlns="" xmlns:a16="http://schemas.microsoft.com/office/drawing/2014/main" id="{E376DBCF-884A-4094-BBF7-E4150323B072}"/>
              </a:ext>
            </a:extLst>
          </p:cNvPr>
          <p:cNvSpPr/>
          <p:nvPr/>
        </p:nvSpPr>
        <p:spPr>
          <a:xfrm>
            <a:off x="-188144" y="51838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a:t>
            </a:r>
          </a:p>
        </p:txBody>
      </p:sp>
      <p:sp>
        <p:nvSpPr>
          <p:cNvPr id="20" name="Rectangle: Rounded Corners 12">
            <a:extLst>
              <a:ext uri="{FF2B5EF4-FFF2-40B4-BE49-F238E27FC236}">
                <a16:creationId xmlns="" xmlns:a16="http://schemas.microsoft.com/office/drawing/2014/main" id="{E376DBCF-884A-4094-BBF7-E4150323B072}"/>
              </a:ext>
            </a:extLst>
          </p:cNvPr>
          <p:cNvSpPr/>
          <p:nvPr/>
        </p:nvSpPr>
        <p:spPr>
          <a:xfrm>
            <a:off x="-195638" y="3686634"/>
            <a:ext cx="5184889" cy="754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 1 (Boolean)</a:t>
            </a:r>
          </a:p>
        </p:txBody>
      </p:sp>
      <p:sp>
        <p:nvSpPr>
          <p:cNvPr id="21" name="Rectangle: Rounded Corners 12">
            <a:extLst>
              <a:ext uri="{FF2B5EF4-FFF2-40B4-BE49-F238E27FC236}">
                <a16:creationId xmlns="" xmlns:a16="http://schemas.microsoft.com/office/drawing/2014/main" id="{E376DBCF-884A-4094-BBF7-E4150323B072}"/>
              </a:ext>
            </a:extLst>
          </p:cNvPr>
          <p:cNvSpPr/>
          <p:nvPr/>
        </p:nvSpPr>
        <p:spPr>
          <a:xfrm>
            <a:off x="-188144" y="2188423"/>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a:t>
            </a:r>
            <a:endParaRPr lang="en-US" sz="2000"/>
          </a:p>
        </p:txBody>
      </p:sp>
      <p:sp>
        <p:nvSpPr>
          <p:cNvPr id="22" name="Rectangle: Rounded Corners 12">
            <a:extLst>
              <a:ext uri="{FF2B5EF4-FFF2-40B4-BE49-F238E27FC236}">
                <a16:creationId xmlns="" xmlns:a16="http://schemas.microsoft.com/office/drawing/2014/main" id="{E376DBCF-884A-4094-BBF7-E4150323B072}"/>
              </a:ext>
            </a:extLst>
          </p:cNvPr>
          <p:cNvSpPr/>
          <p:nvPr/>
        </p:nvSpPr>
        <p:spPr>
          <a:xfrm>
            <a:off x="-207940" y="2945535"/>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a:t>
            </a:r>
          </a:p>
        </p:txBody>
      </p:sp>
      <p:sp>
        <p:nvSpPr>
          <p:cNvPr id="13" name="Title 1">
            <a:extLst>
              <a:ext uri="{FF2B5EF4-FFF2-40B4-BE49-F238E27FC236}">
                <a16:creationId xmlns="" xmlns:a16="http://schemas.microsoft.com/office/drawing/2014/main" id="{595A7A43-D3F1-43AE-9AA7-FEB953A4CD54}"/>
              </a:ext>
            </a:extLst>
          </p:cNvPr>
          <p:cNvSpPr txBox="1">
            <a:spLocks/>
          </p:cNvSpPr>
          <p:nvPr/>
        </p:nvSpPr>
        <p:spPr>
          <a:xfrm>
            <a:off x="838200" y="274141"/>
            <a:ext cx="10515600" cy="996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Arial"/>
              </a:rPr>
              <a:t>Critical Targets and Metrics</a:t>
            </a:r>
            <a:endParaRPr lang="en-US"/>
          </a:p>
        </p:txBody>
      </p:sp>
    </p:spTree>
    <p:extLst>
      <p:ext uri="{BB962C8B-B14F-4D97-AF65-F5344CB8AC3E}">
        <p14:creationId xmlns:p14="http://schemas.microsoft.com/office/powerpoint/2010/main" val="956816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a:xfrm>
            <a:off x="9415462" y="5561011"/>
            <a:ext cx="2776537" cy="365125"/>
          </a:xfrm>
        </p:spPr>
        <p:txBody>
          <a:bodyPr lIns="91440" tIns="45720" rIns="91440" bIns="45720" anchor="t"/>
          <a:lstStyle/>
          <a:p>
            <a:r>
              <a:rPr lang="en-US" dirty="0"/>
              <a:t>Alexander Wozny</a:t>
            </a:r>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15</a:t>
            </a:fld>
            <a:endParaRPr lang="en-US"/>
          </a:p>
        </p:txBody>
      </p:sp>
      <p:grpSp>
        <p:nvGrpSpPr>
          <p:cNvPr id="10" name="Group 9">
            <a:extLst>
              <a:ext uri="{FF2B5EF4-FFF2-40B4-BE49-F238E27FC236}">
                <a16:creationId xmlns="" xmlns:a16="http://schemas.microsoft.com/office/drawing/2014/main" id="{965BCED8-85A4-46AA-A063-3F736EB4D752}"/>
              </a:ext>
            </a:extLst>
          </p:cNvPr>
          <p:cNvGrpSpPr/>
          <p:nvPr/>
        </p:nvGrpSpPr>
        <p:grpSpPr>
          <a:xfrm>
            <a:off x="6947281" y="4146092"/>
            <a:ext cx="1579512" cy="1645109"/>
            <a:chOff x="5826386" y="4763069"/>
            <a:chExt cx="543138" cy="590835"/>
          </a:xfrm>
        </p:grpSpPr>
        <p:sp>
          <p:nvSpPr>
            <p:cNvPr id="7" name="Rectangle 6">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 xmlns:a16="http://schemas.microsoft.com/office/drawing/2014/main" id="{DF52554D-45AF-41BB-810F-5B3DBE93EB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A95B9261-FE55-4503-B998-AA4532363516}"/>
                </a:ext>
              </a:extLst>
            </p:cNvPr>
            <p:cNvSpPr/>
            <p:nvPr/>
          </p:nvSpPr>
          <p:spPr>
            <a:xfrm>
              <a:off x="5826386"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Rectangle 16">
            <a:extLst>
              <a:ext uri="{FF2B5EF4-FFF2-40B4-BE49-F238E27FC236}">
                <a16:creationId xmlns="" xmlns:a16="http://schemas.microsoft.com/office/drawing/2014/main" id="{27A1191D-09CF-4A25-9F5A-0CCDDDE53B2C}"/>
              </a:ext>
            </a:extLst>
          </p:cNvPr>
          <p:cNvSpPr/>
          <p:nvPr/>
        </p:nvSpPr>
        <p:spPr>
          <a:xfrm>
            <a:off x="7406403" y="1497011"/>
            <a:ext cx="670797" cy="6707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p:cNvCxnSpPr>
            <a:stCxn id="17" idx="0"/>
            <a:endCxn id="17" idx="2"/>
          </p:cNvCxnSpPr>
          <p:nvPr/>
        </p:nvCxnSpPr>
        <p:spPr>
          <a:xfrm>
            <a:off x="7741802" y="1497011"/>
            <a:ext cx="0" cy="670797"/>
          </a:xfrm>
          <a:prstGeom prst="line">
            <a:avLst/>
          </a:prstGeom>
        </p:spPr>
        <p:style>
          <a:lnRef idx="3">
            <a:schemeClr val="dk1"/>
          </a:lnRef>
          <a:fillRef idx="0">
            <a:schemeClr val="dk1"/>
          </a:fillRef>
          <a:effectRef idx="2">
            <a:schemeClr val="dk1"/>
          </a:effectRef>
          <a:fontRef idx="minor">
            <a:schemeClr val="tx1"/>
          </a:fontRef>
        </p:style>
      </p:cxnSp>
      <p:pic>
        <p:nvPicPr>
          <p:cNvPr id="6" name="Graphic 10" descr="Wi-Fi with solid fill">
            <a:extLst>
              <a:ext uri="{FF2B5EF4-FFF2-40B4-BE49-F238E27FC236}">
                <a16:creationId xmlns="" xmlns:a16="http://schemas.microsoft.com/office/drawing/2014/main" id="{2418F742-1AD2-4D86-AC63-F49EE939610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700000">
            <a:off x="7924800" y="2603500"/>
            <a:ext cx="1651000" cy="1651000"/>
          </a:xfrm>
          <a:prstGeom prst="rect">
            <a:avLst/>
          </a:prstGeom>
        </p:spPr>
      </p:pic>
      <p:pic>
        <p:nvPicPr>
          <p:cNvPr id="11" name="Graphic 12" descr="Bluetooth with solid fill">
            <a:extLst>
              <a:ext uri="{FF2B5EF4-FFF2-40B4-BE49-F238E27FC236}">
                <a16:creationId xmlns="" xmlns:a16="http://schemas.microsoft.com/office/drawing/2014/main" id="{A62714C2-A864-4B19-A97F-F25737A87AC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277100" y="4356100"/>
            <a:ext cx="863600" cy="838200"/>
          </a:xfrm>
          <a:prstGeom prst="rect">
            <a:avLst/>
          </a:prstGeom>
        </p:spPr>
      </p:pic>
      <p:pic>
        <p:nvPicPr>
          <p:cNvPr id="15" name="Graphic 10" descr="Wi-Fi with solid fill">
            <a:extLst>
              <a:ext uri="{FF2B5EF4-FFF2-40B4-BE49-F238E27FC236}">
                <a16:creationId xmlns="" xmlns:a16="http://schemas.microsoft.com/office/drawing/2014/main" id="{A945E201-86A4-4378-A43A-4B93FB56772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8840000">
            <a:off x="5765800" y="2705100"/>
            <a:ext cx="1651000" cy="1651000"/>
          </a:xfrm>
          <a:prstGeom prst="rect">
            <a:avLst/>
          </a:prstGeom>
        </p:spPr>
      </p:pic>
      <p:pic>
        <p:nvPicPr>
          <p:cNvPr id="16" name="Graphic 10" descr="Wi-Fi with solid fill">
            <a:extLst>
              <a:ext uri="{FF2B5EF4-FFF2-40B4-BE49-F238E27FC236}">
                <a16:creationId xmlns="" xmlns:a16="http://schemas.microsoft.com/office/drawing/2014/main" id="{11D34F84-1230-4FD6-8EBF-010ACD4D3E5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520000">
            <a:off x="8305799" y="4254499"/>
            <a:ext cx="1651000" cy="1651000"/>
          </a:xfrm>
          <a:prstGeom prst="rect">
            <a:avLst/>
          </a:prstGeom>
        </p:spPr>
      </p:pic>
      <p:pic>
        <p:nvPicPr>
          <p:cNvPr id="19" name="Graphic 10" descr="Wi-Fi with solid fill">
            <a:extLst>
              <a:ext uri="{FF2B5EF4-FFF2-40B4-BE49-F238E27FC236}">
                <a16:creationId xmlns="" xmlns:a16="http://schemas.microsoft.com/office/drawing/2014/main" id="{E8CD4DD9-B05D-420C-9167-395626BB3AF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020000">
            <a:off x="5460998" y="4330698"/>
            <a:ext cx="1651000" cy="1651000"/>
          </a:xfrm>
          <a:prstGeom prst="rect">
            <a:avLst/>
          </a:prstGeom>
        </p:spPr>
      </p:pic>
      <p:sp>
        <p:nvSpPr>
          <p:cNvPr id="20" name="Rectangle: Rounded Corners 12">
            <a:extLst>
              <a:ext uri="{FF2B5EF4-FFF2-40B4-BE49-F238E27FC236}">
                <a16:creationId xmlns="" xmlns:a16="http://schemas.microsoft.com/office/drawing/2014/main" id="{E376DBCF-884A-4094-BBF7-E4150323B072}"/>
              </a:ext>
            </a:extLst>
          </p:cNvPr>
          <p:cNvSpPr/>
          <p:nvPr/>
        </p:nvSpPr>
        <p:spPr>
          <a:xfrm>
            <a:off x="-188145" y="1448000"/>
            <a:ext cx="2361337"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a:t>
            </a:r>
          </a:p>
        </p:txBody>
      </p:sp>
      <p:sp>
        <p:nvSpPr>
          <p:cNvPr id="22" name="Rectangle: Rounded Corners 12">
            <a:extLst>
              <a:ext uri="{FF2B5EF4-FFF2-40B4-BE49-F238E27FC236}">
                <a16:creationId xmlns="" xmlns:a16="http://schemas.microsoft.com/office/drawing/2014/main" id="{E376DBCF-884A-4094-BBF7-E4150323B072}"/>
              </a:ext>
            </a:extLst>
          </p:cNvPr>
          <p:cNvSpPr/>
          <p:nvPr/>
        </p:nvSpPr>
        <p:spPr>
          <a:xfrm>
            <a:off x="-188144" y="5207934"/>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a:t>
            </a:r>
          </a:p>
        </p:txBody>
      </p:sp>
      <p:sp>
        <p:nvSpPr>
          <p:cNvPr id="23" name="Rectangle: Rounded Corners 12">
            <a:extLst>
              <a:ext uri="{FF2B5EF4-FFF2-40B4-BE49-F238E27FC236}">
                <a16:creationId xmlns="" xmlns:a16="http://schemas.microsoft.com/office/drawing/2014/main" id="{E376DBCF-884A-4094-BBF7-E4150323B072}"/>
              </a:ext>
            </a:extLst>
          </p:cNvPr>
          <p:cNvSpPr/>
          <p:nvPr/>
        </p:nvSpPr>
        <p:spPr>
          <a:xfrm>
            <a:off x="-207940" y="4451206"/>
            <a:ext cx="5184889" cy="754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 1 (Boolean)</a:t>
            </a:r>
          </a:p>
        </p:txBody>
      </p:sp>
      <p:sp>
        <p:nvSpPr>
          <p:cNvPr id="24" name="Rectangle: Rounded Corners 12">
            <a:extLst>
              <a:ext uri="{FF2B5EF4-FFF2-40B4-BE49-F238E27FC236}">
                <a16:creationId xmlns="" xmlns:a16="http://schemas.microsoft.com/office/drawing/2014/main" id="{E376DBCF-884A-4094-BBF7-E4150323B072}"/>
              </a:ext>
            </a:extLst>
          </p:cNvPr>
          <p:cNvSpPr/>
          <p:nvPr/>
        </p:nvSpPr>
        <p:spPr>
          <a:xfrm>
            <a:off x="-188144" y="2199629"/>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a:t>
            </a:r>
            <a:endParaRPr lang="en-US" sz="2000"/>
          </a:p>
        </p:txBody>
      </p:sp>
      <p:sp>
        <p:nvSpPr>
          <p:cNvPr id="25" name="Rectangle: Rounded Corners 12">
            <a:extLst>
              <a:ext uri="{FF2B5EF4-FFF2-40B4-BE49-F238E27FC236}">
                <a16:creationId xmlns="" xmlns:a16="http://schemas.microsoft.com/office/drawing/2014/main" id="{E376DBCF-884A-4094-BBF7-E4150323B072}"/>
              </a:ext>
            </a:extLst>
          </p:cNvPr>
          <p:cNvSpPr/>
          <p:nvPr/>
        </p:nvSpPr>
        <p:spPr>
          <a:xfrm>
            <a:off x="-207940" y="295674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a:t>
            </a:r>
          </a:p>
        </p:txBody>
      </p:sp>
      <p:sp>
        <p:nvSpPr>
          <p:cNvPr id="26" name="Rectangle: Rounded Corners 12">
            <a:extLst>
              <a:ext uri="{FF2B5EF4-FFF2-40B4-BE49-F238E27FC236}">
                <a16:creationId xmlns="" xmlns:a16="http://schemas.microsoft.com/office/drawing/2014/main" id="{E376DBCF-884A-4094-BBF7-E4150323B072}"/>
              </a:ext>
            </a:extLst>
          </p:cNvPr>
          <p:cNvSpPr/>
          <p:nvPr/>
        </p:nvSpPr>
        <p:spPr>
          <a:xfrm>
            <a:off x="-188144" y="3702913"/>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a:t>
            </a:r>
          </a:p>
        </p:txBody>
      </p:sp>
      <p:sp>
        <p:nvSpPr>
          <p:cNvPr id="13" name="Title 1">
            <a:extLst>
              <a:ext uri="{FF2B5EF4-FFF2-40B4-BE49-F238E27FC236}">
                <a16:creationId xmlns="" xmlns:a16="http://schemas.microsoft.com/office/drawing/2014/main" id="{1339C199-0646-470F-B3F3-DDF0A0935CCC}"/>
              </a:ext>
            </a:extLst>
          </p:cNvPr>
          <p:cNvSpPr txBox="1">
            <a:spLocks/>
          </p:cNvSpPr>
          <p:nvPr/>
        </p:nvSpPr>
        <p:spPr>
          <a:xfrm>
            <a:off x="838200" y="274141"/>
            <a:ext cx="10515600" cy="996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Arial"/>
              </a:rPr>
              <a:t>Critical Targets and Metrics</a:t>
            </a:r>
            <a:endParaRPr lang="en-US"/>
          </a:p>
        </p:txBody>
      </p:sp>
    </p:spTree>
    <p:extLst>
      <p:ext uri="{BB962C8B-B14F-4D97-AF65-F5344CB8AC3E}">
        <p14:creationId xmlns:p14="http://schemas.microsoft.com/office/powerpoint/2010/main" val="857316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a:xfrm>
            <a:off x="9415462" y="5561011"/>
            <a:ext cx="2776537" cy="365125"/>
          </a:xfrm>
        </p:spPr>
        <p:txBody>
          <a:bodyPr lIns="91440" tIns="45720" rIns="91440" bIns="45720" anchor="t"/>
          <a:lstStyle/>
          <a:p>
            <a:r>
              <a:rPr lang="en-US" dirty="0">
                <a:latin typeface="Arial"/>
                <a:cs typeface="Arial"/>
              </a:rPr>
              <a:t>Alexander Wozny</a:t>
            </a:r>
            <a:endParaRPr lang="en-US" dirty="0"/>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17" name="Rectangle 16">
            <a:extLst>
              <a:ext uri="{FF2B5EF4-FFF2-40B4-BE49-F238E27FC236}">
                <a16:creationId xmlns="" xmlns:a16="http://schemas.microsoft.com/office/drawing/2014/main" id="{27A1191D-09CF-4A25-9F5A-0CCDDDE53B2C}"/>
              </a:ext>
            </a:extLst>
          </p:cNvPr>
          <p:cNvSpPr/>
          <p:nvPr/>
        </p:nvSpPr>
        <p:spPr>
          <a:xfrm>
            <a:off x="7406403" y="1497011"/>
            <a:ext cx="670797" cy="6707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p:cNvCxnSpPr>
            <a:stCxn id="17" idx="0"/>
            <a:endCxn id="17" idx="2"/>
          </p:cNvCxnSpPr>
          <p:nvPr/>
        </p:nvCxnSpPr>
        <p:spPr>
          <a:xfrm>
            <a:off x="7741802" y="1497011"/>
            <a:ext cx="0" cy="670797"/>
          </a:xfrm>
          <a:prstGeom prst="line">
            <a:avLst/>
          </a:prstGeom>
        </p:spPr>
        <p:style>
          <a:lnRef idx="3">
            <a:schemeClr val="dk1"/>
          </a:lnRef>
          <a:fillRef idx="0">
            <a:schemeClr val="dk1"/>
          </a:fillRef>
          <a:effectRef idx="2">
            <a:schemeClr val="dk1"/>
          </a:effectRef>
          <a:fontRef idx="minor">
            <a:schemeClr val="tx1"/>
          </a:fontRef>
        </p:style>
      </p:cxnSp>
      <p:pic>
        <p:nvPicPr>
          <p:cNvPr id="3" name="Graphic 12" descr="Qr Code with solid fill">
            <a:extLst>
              <a:ext uri="{FF2B5EF4-FFF2-40B4-BE49-F238E27FC236}">
                <a16:creationId xmlns="" xmlns:a16="http://schemas.microsoft.com/office/drawing/2014/main" id="{70555EEF-56BB-4034-AE05-8CB7AB05DD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404100" y="1828800"/>
            <a:ext cx="355600" cy="381000"/>
          </a:xfrm>
          <a:prstGeom prst="rect">
            <a:avLst/>
          </a:prstGeom>
        </p:spPr>
      </p:pic>
      <p:sp>
        <p:nvSpPr>
          <p:cNvPr id="14" name="Isosceles Triangle 13">
            <a:extLst>
              <a:ext uri="{FF2B5EF4-FFF2-40B4-BE49-F238E27FC236}">
                <a16:creationId xmlns="" xmlns:a16="http://schemas.microsoft.com/office/drawing/2014/main" id="{BB5F28A6-89EC-41AE-8242-BC84DA6F1C0F}"/>
              </a:ext>
            </a:extLst>
          </p:cNvPr>
          <p:cNvSpPr/>
          <p:nvPr/>
        </p:nvSpPr>
        <p:spPr>
          <a:xfrm rot="10800000">
            <a:off x="7143623" y="1412875"/>
            <a:ext cx="1200404" cy="2286000"/>
          </a:xfrm>
          <a:prstGeom prst="triangle">
            <a:avLst/>
          </a:prstGeom>
          <a:solidFill>
            <a:schemeClr val="accent3">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 xmlns:a16="http://schemas.microsoft.com/office/drawing/2014/main" id="{965BCED8-85A4-46AA-A063-3F736EB4D752}"/>
              </a:ext>
            </a:extLst>
          </p:cNvPr>
          <p:cNvGrpSpPr/>
          <p:nvPr/>
        </p:nvGrpSpPr>
        <p:grpSpPr>
          <a:xfrm>
            <a:off x="6937238" y="3091992"/>
            <a:ext cx="1590886" cy="1645109"/>
            <a:chOff x="5818564" y="4763069"/>
            <a:chExt cx="547049" cy="590835"/>
          </a:xfrm>
        </p:grpSpPr>
        <p:sp>
          <p:nvSpPr>
            <p:cNvPr id="8" name="Rectangle 7">
              <a:extLst>
                <a:ext uri="{FF2B5EF4-FFF2-40B4-BE49-F238E27FC236}">
                  <a16:creationId xmlns="" xmlns:a16="http://schemas.microsoft.com/office/drawing/2014/main" id="{DF52554D-45AF-41BB-810F-5B3DBE93EB9A}"/>
                </a:ext>
              </a:extLst>
            </p:cNvPr>
            <p:cNvSpPr/>
            <p:nvPr/>
          </p:nvSpPr>
          <p:spPr>
            <a:xfrm>
              <a:off x="6261743"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A95B9261-FE55-4503-B998-AA4532363516}"/>
                </a:ext>
              </a:extLst>
            </p:cNvPr>
            <p:cNvSpPr/>
            <p:nvPr/>
          </p:nvSpPr>
          <p:spPr>
            <a:xfrm>
              <a:off x="5818564"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Rectangle: Rounded Corners 12">
            <a:extLst>
              <a:ext uri="{FF2B5EF4-FFF2-40B4-BE49-F238E27FC236}">
                <a16:creationId xmlns="" xmlns:a16="http://schemas.microsoft.com/office/drawing/2014/main" id="{E376DBCF-884A-4094-BBF7-E4150323B072}"/>
              </a:ext>
            </a:extLst>
          </p:cNvPr>
          <p:cNvSpPr/>
          <p:nvPr/>
        </p:nvSpPr>
        <p:spPr>
          <a:xfrm>
            <a:off x="-188145" y="1448000"/>
            <a:ext cx="2361337"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a:t>
            </a:r>
          </a:p>
        </p:txBody>
      </p:sp>
      <p:sp>
        <p:nvSpPr>
          <p:cNvPr id="19" name="Rectangle: Rounded Corners 12">
            <a:extLst>
              <a:ext uri="{FF2B5EF4-FFF2-40B4-BE49-F238E27FC236}">
                <a16:creationId xmlns="" xmlns:a16="http://schemas.microsoft.com/office/drawing/2014/main" id="{E376DBCF-884A-4094-BBF7-E4150323B072}"/>
              </a:ext>
            </a:extLst>
          </p:cNvPr>
          <p:cNvSpPr/>
          <p:nvPr/>
        </p:nvSpPr>
        <p:spPr>
          <a:xfrm>
            <a:off x="-207940" y="5196272"/>
            <a:ext cx="5184889" cy="7543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 1 (Boolean)</a:t>
            </a:r>
          </a:p>
        </p:txBody>
      </p:sp>
      <p:sp>
        <p:nvSpPr>
          <p:cNvPr id="20" name="Rectangle: Rounded Corners 12">
            <a:extLst>
              <a:ext uri="{FF2B5EF4-FFF2-40B4-BE49-F238E27FC236}">
                <a16:creationId xmlns="" xmlns:a16="http://schemas.microsoft.com/office/drawing/2014/main" id="{E376DBCF-884A-4094-BBF7-E4150323B072}"/>
              </a:ext>
            </a:extLst>
          </p:cNvPr>
          <p:cNvSpPr/>
          <p:nvPr/>
        </p:nvSpPr>
        <p:spPr>
          <a:xfrm>
            <a:off x="-188144" y="2188423"/>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a:t>
            </a:r>
            <a:endParaRPr lang="en-US" sz="2000"/>
          </a:p>
        </p:txBody>
      </p:sp>
      <p:sp>
        <p:nvSpPr>
          <p:cNvPr id="21" name="Rectangle: Rounded Corners 12">
            <a:extLst>
              <a:ext uri="{FF2B5EF4-FFF2-40B4-BE49-F238E27FC236}">
                <a16:creationId xmlns="" xmlns:a16="http://schemas.microsoft.com/office/drawing/2014/main" id="{E376DBCF-884A-4094-BBF7-E4150323B072}"/>
              </a:ext>
            </a:extLst>
          </p:cNvPr>
          <p:cNvSpPr/>
          <p:nvPr/>
        </p:nvSpPr>
        <p:spPr>
          <a:xfrm>
            <a:off x="-207940" y="2945535"/>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a:t>
            </a:r>
          </a:p>
        </p:txBody>
      </p:sp>
      <p:sp>
        <p:nvSpPr>
          <p:cNvPr id="22" name="Rectangle: Rounded Corners 12">
            <a:extLst>
              <a:ext uri="{FF2B5EF4-FFF2-40B4-BE49-F238E27FC236}">
                <a16:creationId xmlns="" xmlns:a16="http://schemas.microsoft.com/office/drawing/2014/main" id="{E376DBCF-884A-4094-BBF7-E4150323B072}"/>
              </a:ext>
            </a:extLst>
          </p:cNvPr>
          <p:cNvSpPr/>
          <p:nvPr/>
        </p:nvSpPr>
        <p:spPr>
          <a:xfrm>
            <a:off x="-188144" y="3691707"/>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a:t>
            </a:r>
          </a:p>
        </p:txBody>
      </p:sp>
      <p:sp>
        <p:nvSpPr>
          <p:cNvPr id="23" name="Rectangle: Rounded Corners 12">
            <a:extLst>
              <a:ext uri="{FF2B5EF4-FFF2-40B4-BE49-F238E27FC236}">
                <a16:creationId xmlns="" xmlns:a16="http://schemas.microsoft.com/office/drawing/2014/main" id="{E376DBCF-884A-4094-BBF7-E4150323B072}"/>
              </a:ext>
            </a:extLst>
          </p:cNvPr>
          <p:cNvSpPr/>
          <p:nvPr/>
        </p:nvSpPr>
        <p:spPr>
          <a:xfrm>
            <a:off x="-188144" y="44549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a:t>
            </a:r>
          </a:p>
        </p:txBody>
      </p:sp>
      <p:sp>
        <p:nvSpPr>
          <p:cNvPr id="12" name="Title 1">
            <a:extLst>
              <a:ext uri="{FF2B5EF4-FFF2-40B4-BE49-F238E27FC236}">
                <a16:creationId xmlns="" xmlns:a16="http://schemas.microsoft.com/office/drawing/2014/main" id="{FF44A800-E7DE-4931-BFC0-523DB4914602}"/>
              </a:ext>
            </a:extLst>
          </p:cNvPr>
          <p:cNvSpPr txBox="1">
            <a:spLocks/>
          </p:cNvSpPr>
          <p:nvPr/>
        </p:nvSpPr>
        <p:spPr>
          <a:xfrm>
            <a:off x="838200" y="274141"/>
            <a:ext cx="10515600" cy="996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Arial"/>
              </a:rPr>
              <a:t>Critical Targets and Metrics</a:t>
            </a:r>
            <a:endParaRPr lang="en-US"/>
          </a:p>
        </p:txBody>
      </p:sp>
    </p:spTree>
    <p:extLst>
      <p:ext uri="{BB962C8B-B14F-4D97-AF65-F5344CB8AC3E}">
        <p14:creationId xmlns:p14="http://schemas.microsoft.com/office/powerpoint/2010/main" val="1447989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A4274B8-3DAF-4C45-A4EE-53F0BEA7300C}"/>
              </a:ext>
            </a:extLst>
          </p:cNvPr>
          <p:cNvSpPr>
            <a:spLocks noGrp="1"/>
          </p:cNvSpPr>
          <p:nvPr>
            <p:ph type="ftr" sz="quarter" idx="3"/>
          </p:nvPr>
        </p:nvSpPr>
        <p:spPr/>
        <p:txBody>
          <a:bodyPr lIns="91440" tIns="45720" rIns="91440" bIns="45720" anchor="t"/>
          <a:lstStyle/>
          <a:p>
            <a:r>
              <a:rPr lang="en-US"/>
              <a:t>Alexander Wozny</a:t>
            </a:r>
          </a:p>
        </p:txBody>
      </p:sp>
      <p:sp>
        <p:nvSpPr>
          <p:cNvPr id="3" name="Slide Number Placeholder 2">
            <a:extLst>
              <a:ext uri="{FF2B5EF4-FFF2-40B4-BE49-F238E27FC236}">
                <a16:creationId xmlns="" xmlns:a16="http://schemas.microsoft.com/office/drawing/2014/main" id="{CD0A5C8C-7376-4786-908F-E34E9D705C2D}"/>
              </a:ext>
            </a:extLst>
          </p:cNvPr>
          <p:cNvSpPr>
            <a:spLocks noGrp="1"/>
          </p:cNvSpPr>
          <p:nvPr>
            <p:ph type="sldNum" sz="quarter" idx="4"/>
          </p:nvPr>
        </p:nvSpPr>
        <p:spPr/>
        <p:txBody>
          <a:bodyPr/>
          <a:lstStyle/>
          <a:p>
            <a:fld id="{6F1FABC0-072B-4F22-8F9B-95A9D10B0206}" type="slidenum">
              <a:rPr lang="en-US" smtClean="0"/>
              <a:pPr/>
              <a:t>17</a:t>
            </a:fld>
            <a:endParaRPr lang="en-US"/>
          </a:p>
        </p:txBody>
      </p:sp>
      <p:grpSp>
        <p:nvGrpSpPr>
          <p:cNvPr id="31" name="Group 30">
            <a:extLst>
              <a:ext uri="{FF2B5EF4-FFF2-40B4-BE49-F238E27FC236}">
                <a16:creationId xmlns="" xmlns:a16="http://schemas.microsoft.com/office/drawing/2014/main" id="{3A80CC81-8FF1-440C-BCD7-58ACB9F71339}"/>
              </a:ext>
            </a:extLst>
          </p:cNvPr>
          <p:cNvGrpSpPr/>
          <p:nvPr/>
        </p:nvGrpSpPr>
        <p:grpSpPr>
          <a:xfrm flipH="1">
            <a:off x="4660541" y="2704678"/>
            <a:ext cx="3579172" cy="2534874"/>
            <a:chOff x="7337838" y="2827939"/>
            <a:chExt cx="2343496" cy="1546335"/>
          </a:xfrm>
        </p:grpSpPr>
        <p:grpSp>
          <p:nvGrpSpPr>
            <p:cNvPr id="32" name="Group 31">
              <a:extLst>
                <a:ext uri="{FF2B5EF4-FFF2-40B4-BE49-F238E27FC236}">
                  <a16:creationId xmlns="" xmlns:a16="http://schemas.microsoft.com/office/drawing/2014/main" id="{CB9D9FAA-DDCF-4882-9BC8-5EC8031E4A12}"/>
                </a:ext>
              </a:extLst>
            </p:cNvPr>
            <p:cNvGrpSpPr/>
            <p:nvPr/>
          </p:nvGrpSpPr>
          <p:grpSpPr>
            <a:xfrm>
              <a:off x="7974790" y="3036845"/>
              <a:ext cx="1706544" cy="1337429"/>
              <a:chOff x="7974790" y="3036845"/>
              <a:chExt cx="1706544" cy="1337429"/>
            </a:xfrm>
          </p:grpSpPr>
          <p:sp>
            <p:nvSpPr>
              <p:cNvPr id="38" name="Oval 37">
                <a:extLst>
                  <a:ext uri="{FF2B5EF4-FFF2-40B4-BE49-F238E27FC236}">
                    <a16:creationId xmlns="" xmlns:a16="http://schemas.microsoft.com/office/drawing/2014/main" id="{CC120BB2-2925-4966-B5A4-ECAA6B2FF162}"/>
                  </a:ext>
                </a:extLst>
              </p:cNvPr>
              <p:cNvSpPr/>
              <p:nvPr/>
            </p:nvSpPr>
            <p:spPr>
              <a:xfrm>
                <a:off x="7974790" y="3601527"/>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9" name="Cube 38">
                <a:extLst>
                  <a:ext uri="{FF2B5EF4-FFF2-40B4-BE49-F238E27FC236}">
                    <a16:creationId xmlns="" xmlns:a16="http://schemas.microsoft.com/office/drawing/2014/main" id="{999BD4BE-262B-47A3-9573-145693BCEA51}"/>
                  </a:ext>
                </a:extLst>
              </p:cNvPr>
              <p:cNvSpPr/>
              <p:nvPr/>
            </p:nvSpPr>
            <p:spPr>
              <a:xfrm rot="16200000">
                <a:off x="8292504" y="2890093"/>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 xmlns:a16="http://schemas.microsoft.com/office/drawing/2014/main" id="{EEC7178F-2D5F-42A1-B3A8-66D0981EF2FD}"/>
                  </a:ext>
                </a:extLst>
              </p:cNvPr>
              <p:cNvSpPr/>
              <p:nvPr/>
            </p:nvSpPr>
            <p:spPr>
              <a:xfrm>
                <a:off x="9259402" y="3890961"/>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41" name="Oval 40">
                <a:extLst>
                  <a:ext uri="{FF2B5EF4-FFF2-40B4-BE49-F238E27FC236}">
                    <a16:creationId xmlns="" xmlns:a16="http://schemas.microsoft.com/office/drawing/2014/main" id="{7E556006-4519-4D6D-B10A-95D6B336B218}"/>
                  </a:ext>
                </a:extLst>
              </p:cNvPr>
              <p:cNvSpPr/>
              <p:nvPr/>
            </p:nvSpPr>
            <p:spPr>
              <a:xfrm>
                <a:off x="8247636" y="393434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sp>
          <p:nvSpPr>
            <p:cNvPr id="33" name="Rectangle 32">
              <a:extLst>
                <a:ext uri="{FF2B5EF4-FFF2-40B4-BE49-F238E27FC236}">
                  <a16:creationId xmlns="" xmlns:a16="http://schemas.microsoft.com/office/drawing/2014/main" id="{67227947-F831-41D0-8872-DD1913A0E286}"/>
                </a:ext>
              </a:extLst>
            </p:cNvPr>
            <p:cNvSpPr/>
            <p:nvPr/>
          </p:nvSpPr>
          <p:spPr>
            <a:xfrm>
              <a:off x="7337838" y="369066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 xmlns:a16="http://schemas.microsoft.com/office/drawing/2014/main" id="{59DD577F-DB7A-442D-B06D-1940C9F2EDA1}"/>
                </a:ext>
              </a:extLst>
            </p:cNvPr>
            <p:cNvSpPr/>
            <p:nvPr/>
          </p:nvSpPr>
          <p:spPr>
            <a:xfrm>
              <a:off x="7490238" y="384306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 xmlns:a16="http://schemas.microsoft.com/office/drawing/2014/main" id="{1C6B7F76-9180-482F-989D-96089F822B34}"/>
                </a:ext>
              </a:extLst>
            </p:cNvPr>
            <p:cNvSpPr/>
            <p:nvPr/>
          </p:nvSpPr>
          <p:spPr>
            <a:xfrm rot="5400000">
              <a:off x="7742625" y="328753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a:extLst>
                <a:ext uri="{FF2B5EF4-FFF2-40B4-BE49-F238E27FC236}">
                  <a16:creationId xmlns="" xmlns:a16="http://schemas.microsoft.com/office/drawing/2014/main" id="{D7D62D45-B98C-4720-8835-9405E4894524}"/>
                </a:ext>
              </a:extLst>
            </p:cNvPr>
            <p:cNvSpPr/>
            <p:nvPr/>
          </p:nvSpPr>
          <p:spPr>
            <a:xfrm rot="5400000">
              <a:off x="7860610" y="3399931"/>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 xmlns:a16="http://schemas.microsoft.com/office/drawing/2014/main" id="{3A3712EF-AC93-4CF9-ABC7-BE7D924EC18F}"/>
                </a:ext>
              </a:extLst>
            </p:cNvPr>
            <p:cNvSpPr/>
            <p:nvPr/>
          </p:nvSpPr>
          <p:spPr>
            <a:xfrm>
              <a:off x="8145749" y="2827939"/>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5" name="Picture 6" descr="A picture containing text&#10;&#10;Description automatically generated">
            <a:extLst>
              <a:ext uri="{FF2B5EF4-FFF2-40B4-BE49-F238E27FC236}">
                <a16:creationId xmlns="" xmlns:a16="http://schemas.microsoft.com/office/drawing/2014/main" id="{10911530-EE93-45EE-B85D-873C54B9F875}"/>
              </a:ext>
            </a:extLst>
          </p:cNvPr>
          <p:cNvPicPr>
            <a:picLocks noChangeAspect="1"/>
          </p:cNvPicPr>
          <p:nvPr/>
        </p:nvPicPr>
        <p:blipFill>
          <a:blip r:embed="rId3"/>
          <a:stretch>
            <a:fillRect/>
          </a:stretch>
        </p:blipFill>
        <p:spPr>
          <a:xfrm rot="20820000">
            <a:off x="3571103" y="1805017"/>
            <a:ext cx="2743200" cy="1498042"/>
          </a:xfrm>
          <a:prstGeom prst="rect">
            <a:avLst/>
          </a:prstGeom>
        </p:spPr>
      </p:pic>
      <p:sp>
        <p:nvSpPr>
          <p:cNvPr id="4" name="Title 1">
            <a:extLst>
              <a:ext uri="{FF2B5EF4-FFF2-40B4-BE49-F238E27FC236}">
                <a16:creationId xmlns="" xmlns:a16="http://schemas.microsoft.com/office/drawing/2014/main" id="{BF7C8CCA-8799-4BB2-A93F-F0DA6228A051}"/>
              </a:ext>
            </a:extLst>
          </p:cNvPr>
          <p:cNvSpPr txBox="1">
            <a:spLocks/>
          </p:cNvSpPr>
          <p:nvPr/>
        </p:nvSpPr>
        <p:spPr>
          <a:xfrm>
            <a:off x="838200" y="524349"/>
            <a:ext cx="10435989" cy="746742"/>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Arial"/>
              </a:rPr>
              <a:t>Final Concept</a:t>
            </a:r>
            <a:endParaRPr lang="en-US"/>
          </a:p>
        </p:txBody>
      </p:sp>
    </p:spTree>
    <p:extLst>
      <p:ext uri="{BB962C8B-B14F-4D97-AF65-F5344CB8AC3E}">
        <p14:creationId xmlns:p14="http://schemas.microsoft.com/office/powerpoint/2010/main" val="3496079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normAutofit fontScale="90000"/>
          </a:bodyPr>
          <a:lstStyle/>
          <a:p>
            <a:r>
              <a:rPr lang="en-US" dirty="0">
                <a:cs typeface="Arial"/>
              </a:rPr>
              <a:t>Forks for Package</a:t>
            </a:r>
            <a:r>
              <a:rPr lang="en-US">
                <a:cs typeface="Arial"/>
              </a:rPr>
              <a:t/>
            </a:r>
            <a:br>
              <a:rPr lang="en-US">
                <a:cs typeface="Arial"/>
              </a:rPr>
            </a:br>
            <a:r>
              <a:rPr lang="en-US" dirty="0">
                <a:cs typeface="Arial"/>
              </a:rPr>
              <a:t>Manipulation</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dirty="0" smtClean="0"/>
              <a:pPr/>
              <a:t>18</a:t>
            </a:fld>
            <a:endParaRPr lang="en-US" dirty="0"/>
          </a:p>
        </p:txBody>
      </p:sp>
      <p:grpSp>
        <p:nvGrpSpPr>
          <p:cNvPr id="3" name="Group 2"/>
          <p:cNvGrpSpPr/>
          <p:nvPr/>
        </p:nvGrpSpPr>
        <p:grpSpPr>
          <a:xfrm>
            <a:off x="4933905" y="4794601"/>
            <a:ext cx="1045584" cy="198119"/>
            <a:chOff x="3645798" y="4175724"/>
            <a:chExt cx="1045584" cy="198119"/>
          </a:xfrm>
        </p:grpSpPr>
        <p:sp>
          <p:nvSpPr>
            <p:cNvPr id="11" name="Rectangle 10">
              <a:extLst>
                <a:ext uri="{FF2B5EF4-FFF2-40B4-BE49-F238E27FC236}">
                  <a16:creationId xmlns="" xmlns:a16="http://schemas.microsoft.com/office/drawing/2014/main" id="{155E012A-0179-4DC2-9F1E-0C03A4AFD9B7}"/>
                </a:ext>
              </a:extLst>
            </p:cNvPr>
            <p:cNvSpPr/>
            <p:nvPr/>
          </p:nvSpPr>
          <p:spPr>
            <a:xfrm flipH="1">
              <a:off x="3645798" y="41757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 xmlns:a16="http://schemas.microsoft.com/office/drawing/2014/main" id="{3F8DEC73-5F13-4F49-B6E7-F5F6D77CD8B6}"/>
                </a:ext>
              </a:extLst>
            </p:cNvPr>
            <p:cNvSpPr/>
            <p:nvPr/>
          </p:nvSpPr>
          <p:spPr>
            <a:xfrm flipH="1">
              <a:off x="3839411" y="43281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p:cNvGrpSpPr/>
          <p:nvPr/>
        </p:nvGrpSpPr>
        <p:grpSpPr>
          <a:xfrm>
            <a:off x="3625757" y="3757227"/>
            <a:ext cx="1915889" cy="1779409"/>
            <a:chOff x="2337650" y="3138350"/>
            <a:chExt cx="1915889" cy="1779409"/>
          </a:xfrm>
        </p:grpSpPr>
        <p:sp>
          <p:nvSpPr>
            <p:cNvPr id="7" name="Oval 6">
              <a:extLst>
                <a:ext uri="{FF2B5EF4-FFF2-40B4-BE49-F238E27FC236}">
                  <a16:creationId xmlns="" xmlns:a16="http://schemas.microsoft.com/office/drawing/2014/main"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8" name="Rectangle 7">
              <a:extLst>
                <a:ext uri="{FF2B5EF4-FFF2-40B4-BE49-F238E27FC236}">
                  <a16:creationId xmlns="" xmlns:a16="http://schemas.microsoft.com/office/drawing/2014/main" id="{53FC3FBC-86C0-4A99-9162-7270AA681942}"/>
                </a:ext>
              </a:extLst>
            </p:cNvPr>
            <p:cNvSpPr/>
            <p:nvPr/>
          </p:nvSpPr>
          <p:spPr>
            <a:xfrm rot="16200000" flipH="1">
              <a:off x="3436285" y="3831398"/>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 xmlns:a16="http://schemas.microsoft.com/office/drawing/2014/main" id="{594BE5E0-2DB0-4B96-BF88-F7CAB3346C0E}"/>
                </a:ext>
              </a:extLst>
            </p:cNvPr>
            <p:cNvSpPr/>
            <p:nvPr/>
          </p:nvSpPr>
          <p:spPr>
            <a:xfrm rot="16200000" flipH="1">
              <a:off x="3243880" y="3943792"/>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reeform 9">
              <a:extLst>
                <a:ext uri="{FF2B5EF4-FFF2-40B4-BE49-F238E27FC236}">
                  <a16:creationId xmlns="" xmlns:a16="http://schemas.microsoft.com/office/drawing/2014/main" id="{B2AC5E03-689E-414B-8294-AC2117F5E020}"/>
                </a:ext>
              </a:extLst>
            </p:cNvPr>
            <p:cNvSpPr/>
            <p:nvPr/>
          </p:nvSpPr>
          <p:spPr>
            <a:xfrm flipH="1">
              <a:off x="3687638" y="3138350"/>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ube 12">
              <a:extLst>
                <a:ext uri="{FF2B5EF4-FFF2-40B4-BE49-F238E27FC236}">
                  <a16:creationId xmlns="" xmlns:a16="http://schemas.microsoft.com/office/drawing/2014/main"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 xmlns:a16="http://schemas.microsoft.com/office/drawing/2014/main"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 xmlns:a16="http://schemas.microsoft.com/office/drawing/2014/main"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 xmlns:a16="http://schemas.microsoft.com/office/drawing/2014/main"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 xmlns:a16="http://schemas.microsoft.com/office/drawing/2014/main" id="{BE2FE65C-67D4-4D6C-9F04-F5DE2F858D63}"/>
              </a:ext>
            </a:extLst>
          </p:cNvPr>
          <p:cNvGrpSpPr/>
          <p:nvPr/>
        </p:nvGrpSpPr>
        <p:grpSpPr>
          <a:xfrm>
            <a:off x="5446060" y="4294732"/>
            <a:ext cx="786311" cy="832726"/>
            <a:chOff x="6635603" y="932150"/>
            <a:chExt cx="786311" cy="832726"/>
          </a:xfrm>
        </p:grpSpPr>
        <p:sp>
          <p:nvSpPr>
            <p:cNvPr id="19" name="Rectangle 18">
              <a:extLst>
                <a:ext uri="{FF2B5EF4-FFF2-40B4-BE49-F238E27FC236}">
                  <a16:creationId xmlns="" xmlns:a16="http://schemas.microsoft.com/office/drawing/2014/main"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Cube 19">
              <a:extLst>
                <a:ext uri="{FF2B5EF4-FFF2-40B4-BE49-F238E27FC236}">
                  <a16:creationId xmlns="" xmlns:a16="http://schemas.microsoft.com/office/drawing/2014/main"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 xmlns:a16="http://schemas.microsoft.com/office/drawing/2014/main"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 xmlns:a16="http://schemas.microsoft.com/office/drawing/2014/main"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 xmlns:a16="http://schemas.microsoft.com/office/drawing/2014/main"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Footer Placeholder 1">
            <a:extLst>
              <a:ext uri="{FF2B5EF4-FFF2-40B4-BE49-F238E27FC236}">
                <a16:creationId xmlns="" xmlns:a16="http://schemas.microsoft.com/office/drawing/2014/main" id="{CCB2DCDF-8772-4D67-933A-F2B4E85A9756}"/>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grpSp>
        <p:nvGrpSpPr>
          <p:cNvPr id="150" name="Group 149">
            <a:extLst>
              <a:ext uri="{FF2B5EF4-FFF2-40B4-BE49-F238E27FC236}">
                <a16:creationId xmlns="" xmlns:a16="http://schemas.microsoft.com/office/drawing/2014/main" id="{83951A62-7516-4C3F-B780-FFEF77DF9FDF}"/>
              </a:ext>
            </a:extLst>
          </p:cNvPr>
          <p:cNvGrpSpPr/>
          <p:nvPr/>
        </p:nvGrpSpPr>
        <p:grpSpPr>
          <a:xfrm>
            <a:off x="6370058" y="1773986"/>
            <a:ext cx="3397192" cy="3633238"/>
            <a:chOff x="6370058" y="1773986"/>
            <a:chExt cx="3397192" cy="3633238"/>
          </a:xfrm>
        </p:grpSpPr>
        <p:grpSp>
          <p:nvGrpSpPr>
            <p:cNvPr id="151" name="Group 150">
              <a:extLst>
                <a:ext uri="{FF2B5EF4-FFF2-40B4-BE49-F238E27FC236}">
                  <a16:creationId xmlns="" xmlns:a16="http://schemas.microsoft.com/office/drawing/2014/main" id="{4E248CEC-0C08-445C-8576-DEEEABF8C041}"/>
                </a:ext>
              </a:extLst>
            </p:cNvPr>
            <p:cNvGrpSpPr/>
            <p:nvPr/>
          </p:nvGrpSpPr>
          <p:grpSpPr>
            <a:xfrm>
              <a:off x="6370058" y="2151056"/>
              <a:ext cx="3397192" cy="3256168"/>
              <a:chOff x="6357768" y="2163346"/>
              <a:chExt cx="3397192" cy="3256168"/>
            </a:xfrm>
          </p:grpSpPr>
          <p:sp>
            <p:nvSpPr>
              <p:cNvPr id="206" name="Cube 205">
                <a:extLst>
                  <a:ext uri="{FF2B5EF4-FFF2-40B4-BE49-F238E27FC236}">
                    <a16:creationId xmlns="" xmlns:a16="http://schemas.microsoft.com/office/drawing/2014/main" id="{FFC8570C-C8FE-447D-81A6-866991C1FE50}"/>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Cube 206">
                <a:extLst>
                  <a:ext uri="{FF2B5EF4-FFF2-40B4-BE49-F238E27FC236}">
                    <a16:creationId xmlns="" xmlns:a16="http://schemas.microsoft.com/office/drawing/2014/main" id="{B8D4875F-FF69-4867-A5BD-2D1C9496FE37}"/>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Cube 207">
                <a:extLst>
                  <a:ext uri="{FF2B5EF4-FFF2-40B4-BE49-F238E27FC236}">
                    <a16:creationId xmlns="" xmlns:a16="http://schemas.microsoft.com/office/drawing/2014/main" id="{08B9E574-3045-4AE4-97A4-171674CE35AF}"/>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9" name="Group 208">
                <a:extLst>
                  <a:ext uri="{FF2B5EF4-FFF2-40B4-BE49-F238E27FC236}">
                    <a16:creationId xmlns="" xmlns:a16="http://schemas.microsoft.com/office/drawing/2014/main" id="{0AA1C153-1E74-4671-AB87-44118151311E}"/>
                  </a:ext>
                </a:extLst>
              </p:cNvPr>
              <p:cNvGrpSpPr/>
              <p:nvPr/>
            </p:nvGrpSpPr>
            <p:grpSpPr>
              <a:xfrm>
                <a:off x="6357768" y="3978761"/>
                <a:ext cx="3397192" cy="935436"/>
                <a:chOff x="9551278" y="2681585"/>
                <a:chExt cx="2336810" cy="721825"/>
              </a:xfrm>
            </p:grpSpPr>
            <p:sp>
              <p:nvSpPr>
                <p:cNvPr id="218" name="Rectangle 217">
                  <a:extLst>
                    <a:ext uri="{FF2B5EF4-FFF2-40B4-BE49-F238E27FC236}">
                      <a16:creationId xmlns="" xmlns:a16="http://schemas.microsoft.com/office/drawing/2014/main" id="{E4FBCF92-56BB-45BA-8AF7-7DC025E41E65}"/>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Freeform 28">
                  <a:extLst>
                    <a:ext uri="{FF2B5EF4-FFF2-40B4-BE49-F238E27FC236}">
                      <a16:creationId xmlns="" xmlns:a16="http://schemas.microsoft.com/office/drawing/2014/main" id="{4591BB82-08B7-4910-9055-0AACF9AF8E74}"/>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Process 92">
                  <a:extLst>
                    <a:ext uri="{FF2B5EF4-FFF2-40B4-BE49-F238E27FC236}">
                      <a16:creationId xmlns="" xmlns:a16="http://schemas.microsoft.com/office/drawing/2014/main" id="{503BCF7F-B185-46C5-9D91-5AF515EBEC2B}"/>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0" name="Cube 209">
                <a:extLst>
                  <a:ext uri="{FF2B5EF4-FFF2-40B4-BE49-F238E27FC236}">
                    <a16:creationId xmlns="" xmlns:a16="http://schemas.microsoft.com/office/drawing/2014/main" id="{F44107CE-4821-442F-A536-38DFCC408B04}"/>
                  </a:ext>
                </a:extLst>
              </p:cNvPr>
              <p:cNvSpPr/>
              <p:nvPr/>
            </p:nvSpPr>
            <p:spPr>
              <a:xfrm rot="16200000">
                <a:off x="5733471" y="3188615"/>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Cube 210">
                <a:extLst>
                  <a:ext uri="{FF2B5EF4-FFF2-40B4-BE49-F238E27FC236}">
                    <a16:creationId xmlns="" xmlns:a16="http://schemas.microsoft.com/office/drawing/2014/main" id="{60AE279C-01FB-431E-B03B-F6A7DA7F10CC}"/>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Cube 211">
                <a:extLst>
                  <a:ext uri="{FF2B5EF4-FFF2-40B4-BE49-F238E27FC236}">
                    <a16:creationId xmlns="" xmlns:a16="http://schemas.microsoft.com/office/drawing/2014/main" id="{7986A713-F93B-46E9-94B7-0B15FF96EF30}"/>
                  </a:ext>
                </a:extLst>
              </p:cNvPr>
              <p:cNvSpPr/>
              <p:nvPr/>
            </p:nvSpPr>
            <p:spPr>
              <a:xfrm rot="16200000">
                <a:off x="8795104" y="3826804"/>
                <a:ext cx="1665598" cy="13578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Cube 212">
                <a:extLst>
                  <a:ext uri="{FF2B5EF4-FFF2-40B4-BE49-F238E27FC236}">
                    <a16:creationId xmlns="" xmlns:a16="http://schemas.microsoft.com/office/drawing/2014/main" id="{AEADDD31-2B69-4861-A70A-8C8B62A29109}"/>
                  </a:ext>
                </a:extLst>
              </p:cNvPr>
              <p:cNvSpPr/>
              <p:nvPr/>
            </p:nvSpPr>
            <p:spPr>
              <a:xfrm rot="16200000">
                <a:off x="6175923" y="382771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4" name="Group 213">
                <a:extLst>
                  <a:ext uri="{FF2B5EF4-FFF2-40B4-BE49-F238E27FC236}">
                    <a16:creationId xmlns="" xmlns:a16="http://schemas.microsoft.com/office/drawing/2014/main" id="{FAAC88C5-BEFF-4A3F-ACDB-75EF32D14116}"/>
                  </a:ext>
                </a:extLst>
              </p:cNvPr>
              <p:cNvGrpSpPr/>
              <p:nvPr/>
            </p:nvGrpSpPr>
            <p:grpSpPr>
              <a:xfrm>
                <a:off x="6357768" y="2163346"/>
                <a:ext cx="3397192" cy="935436"/>
                <a:chOff x="9551278" y="2681585"/>
                <a:chExt cx="2336810" cy="721825"/>
              </a:xfrm>
            </p:grpSpPr>
            <p:sp>
              <p:nvSpPr>
                <p:cNvPr id="215" name="Rectangle 214">
                  <a:extLst>
                    <a:ext uri="{FF2B5EF4-FFF2-40B4-BE49-F238E27FC236}">
                      <a16:creationId xmlns="" xmlns:a16="http://schemas.microsoft.com/office/drawing/2014/main" id="{8729C634-85F1-49D6-AF17-5473E8180C20}"/>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Freeform 33">
                  <a:extLst>
                    <a:ext uri="{FF2B5EF4-FFF2-40B4-BE49-F238E27FC236}">
                      <a16:creationId xmlns="" xmlns:a16="http://schemas.microsoft.com/office/drawing/2014/main" id="{C7D53149-DFEE-41C4-8A59-7343C0FFAFB3}"/>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7" name="Process 92">
                  <a:extLst>
                    <a:ext uri="{FF2B5EF4-FFF2-40B4-BE49-F238E27FC236}">
                      <a16:creationId xmlns="" xmlns:a16="http://schemas.microsoft.com/office/drawing/2014/main" id="{3B80723C-EC36-4549-82BB-8EBF2BE4F6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52" name="Group 151">
              <a:extLst>
                <a:ext uri="{FF2B5EF4-FFF2-40B4-BE49-F238E27FC236}">
                  <a16:creationId xmlns="" xmlns:a16="http://schemas.microsoft.com/office/drawing/2014/main" id="{620FAB3F-DC9E-4E35-B7E4-2212920F6643}"/>
                </a:ext>
              </a:extLst>
            </p:cNvPr>
            <p:cNvGrpSpPr/>
            <p:nvPr/>
          </p:nvGrpSpPr>
          <p:grpSpPr>
            <a:xfrm>
              <a:off x="7079892" y="1773986"/>
              <a:ext cx="786311" cy="832726"/>
              <a:chOff x="6635603" y="932150"/>
              <a:chExt cx="786311" cy="832726"/>
            </a:xfrm>
          </p:grpSpPr>
          <p:sp>
            <p:nvSpPr>
              <p:cNvPr id="201" name="Rectangle 200">
                <a:extLst>
                  <a:ext uri="{FF2B5EF4-FFF2-40B4-BE49-F238E27FC236}">
                    <a16:creationId xmlns="" xmlns:a16="http://schemas.microsoft.com/office/drawing/2014/main" id="{27FBFD07-E61A-4497-9012-1EF7BCFF47AE}"/>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Cube 201">
                <a:extLst>
                  <a:ext uri="{FF2B5EF4-FFF2-40B4-BE49-F238E27FC236}">
                    <a16:creationId xmlns="" xmlns:a16="http://schemas.microsoft.com/office/drawing/2014/main" id="{3017517A-4A1E-4A0D-ABBD-0DD5E80191B3}"/>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3" name="Straight Connector 202">
                <a:extLst>
                  <a:ext uri="{FF2B5EF4-FFF2-40B4-BE49-F238E27FC236}">
                    <a16:creationId xmlns="" xmlns:a16="http://schemas.microsoft.com/office/drawing/2014/main" id="{3A4661D2-A6D2-41DC-AA96-3F88A7343E7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04" name="Rectangle 203">
                <a:extLst>
                  <a:ext uri="{FF2B5EF4-FFF2-40B4-BE49-F238E27FC236}">
                    <a16:creationId xmlns="" xmlns:a16="http://schemas.microsoft.com/office/drawing/2014/main" id="{79CAAD4B-3CCA-4538-BE8B-97E18C6175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a:extLst>
                  <a:ext uri="{FF2B5EF4-FFF2-40B4-BE49-F238E27FC236}">
                    <a16:creationId xmlns="" xmlns:a16="http://schemas.microsoft.com/office/drawing/2014/main" id="{37E1482F-1A99-4596-88B4-E9E058974578}"/>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3" name="Group 152">
              <a:extLst>
                <a:ext uri="{FF2B5EF4-FFF2-40B4-BE49-F238E27FC236}">
                  <a16:creationId xmlns="" xmlns:a16="http://schemas.microsoft.com/office/drawing/2014/main" id="{3C4B3C5D-4819-4119-AB7D-A57D950FA05C}"/>
                </a:ext>
              </a:extLst>
            </p:cNvPr>
            <p:cNvGrpSpPr/>
            <p:nvPr/>
          </p:nvGrpSpPr>
          <p:grpSpPr>
            <a:xfrm>
              <a:off x="8075409" y="1773986"/>
              <a:ext cx="786311" cy="832726"/>
              <a:chOff x="6635603" y="932150"/>
              <a:chExt cx="786311" cy="832726"/>
            </a:xfrm>
          </p:grpSpPr>
          <p:sp>
            <p:nvSpPr>
              <p:cNvPr id="196" name="Rectangle 195">
                <a:extLst>
                  <a:ext uri="{FF2B5EF4-FFF2-40B4-BE49-F238E27FC236}">
                    <a16:creationId xmlns="" xmlns:a16="http://schemas.microsoft.com/office/drawing/2014/main" id="{D0F1CF97-AAC6-46CE-8B31-C8B2EC8B042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7" name="Cube 196">
                <a:extLst>
                  <a:ext uri="{FF2B5EF4-FFF2-40B4-BE49-F238E27FC236}">
                    <a16:creationId xmlns="" xmlns:a16="http://schemas.microsoft.com/office/drawing/2014/main" id="{8592EB30-F617-4CF1-B20A-1286A40D5F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8" name="Straight Connector 197">
                <a:extLst>
                  <a:ext uri="{FF2B5EF4-FFF2-40B4-BE49-F238E27FC236}">
                    <a16:creationId xmlns="" xmlns:a16="http://schemas.microsoft.com/office/drawing/2014/main" id="{1504BE61-550F-4C0F-B3F3-2DAB0D766E73}"/>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99" name="Rectangle 198">
                <a:extLst>
                  <a:ext uri="{FF2B5EF4-FFF2-40B4-BE49-F238E27FC236}">
                    <a16:creationId xmlns="" xmlns:a16="http://schemas.microsoft.com/office/drawing/2014/main" id="{7A1173EA-DF5D-4FE0-9091-EE294D084E6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199">
                <a:extLst>
                  <a:ext uri="{FF2B5EF4-FFF2-40B4-BE49-F238E27FC236}">
                    <a16:creationId xmlns="" xmlns:a16="http://schemas.microsoft.com/office/drawing/2014/main" id="{3D565671-5AFF-4F32-A174-9553385514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4" name="Group 153">
              <a:extLst>
                <a:ext uri="{FF2B5EF4-FFF2-40B4-BE49-F238E27FC236}">
                  <a16:creationId xmlns="" xmlns:a16="http://schemas.microsoft.com/office/drawing/2014/main" id="{5B26DEF7-C1D8-4921-B1B8-6C3A8924E9E8}"/>
                </a:ext>
              </a:extLst>
            </p:cNvPr>
            <p:cNvGrpSpPr/>
            <p:nvPr/>
          </p:nvGrpSpPr>
          <p:grpSpPr>
            <a:xfrm>
              <a:off x="7301118" y="2105825"/>
              <a:ext cx="786311" cy="832726"/>
              <a:chOff x="6635603" y="932150"/>
              <a:chExt cx="786311" cy="832726"/>
            </a:xfrm>
          </p:grpSpPr>
          <p:sp>
            <p:nvSpPr>
              <p:cNvPr id="191" name="Rectangle 190">
                <a:extLst>
                  <a:ext uri="{FF2B5EF4-FFF2-40B4-BE49-F238E27FC236}">
                    <a16:creationId xmlns="" xmlns:a16="http://schemas.microsoft.com/office/drawing/2014/main" id="{4793DA35-4AD6-459F-A973-19B54355329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Cube 191">
                <a:extLst>
                  <a:ext uri="{FF2B5EF4-FFF2-40B4-BE49-F238E27FC236}">
                    <a16:creationId xmlns="" xmlns:a16="http://schemas.microsoft.com/office/drawing/2014/main" id="{5CA6CCF4-2C60-4ED6-9BED-CAC382BA7D0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3" name="Straight Connector 192">
                <a:extLst>
                  <a:ext uri="{FF2B5EF4-FFF2-40B4-BE49-F238E27FC236}">
                    <a16:creationId xmlns="" xmlns:a16="http://schemas.microsoft.com/office/drawing/2014/main" id="{50BD1604-EA8A-4448-AD54-692000DD51AF}"/>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94" name="Rectangle 193">
                <a:extLst>
                  <a:ext uri="{FF2B5EF4-FFF2-40B4-BE49-F238E27FC236}">
                    <a16:creationId xmlns="" xmlns:a16="http://schemas.microsoft.com/office/drawing/2014/main" id="{B5C16021-7A5E-4ABF-B5E6-14F80782773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a:extLst>
                  <a:ext uri="{FF2B5EF4-FFF2-40B4-BE49-F238E27FC236}">
                    <a16:creationId xmlns="" xmlns:a16="http://schemas.microsoft.com/office/drawing/2014/main" id="{7DEA8668-9425-4DAB-9AF5-BE148F8ADB2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5" name="Group 154">
              <a:extLst>
                <a:ext uri="{FF2B5EF4-FFF2-40B4-BE49-F238E27FC236}">
                  <a16:creationId xmlns="" xmlns:a16="http://schemas.microsoft.com/office/drawing/2014/main" id="{F154B86B-CF8D-44D8-9F77-941A49D5702F}"/>
                </a:ext>
              </a:extLst>
            </p:cNvPr>
            <p:cNvGrpSpPr/>
            <p:nvPr/>
          </p:nvGrpSpPr>
          <p:grpSpPr>
            <a:xfrm>
              <a:off x="8394957" y="2105825"/>
              <a:ext cx="786311" cy="832726"/>
              <a:chOff x="6635603" y="932150"/>
              <a:chExt cx="786311" cy="832726"/>
            </a:xfrm>
          </p:grpSpPr>
          <p:sp>
            <p:nvSpPr>
              <p:cNvPr id="186" name="Rectangle 185">
                <a:extLst>
                  <a:ext uri="{FF2B5EF4-FFF2-40B4-BE49-F238E27FC236}">
                    <a16:creationId xmlns="" xmlns:a16="http://schemas.microsoft.com/office/drawing/2014/main" id="{E97605F3-F430-4C6A-AC07-6E9B47CF05C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Cube 186">
                <a:extLst>
                  <a:ext uri="{FF2B5EF4-FFF2-40B4-BE49-F238E27FC236}">
                    <a16:creationId xmlns="" xmlns:a16="http://schemas.microsoft.com/office/drawing/2014/main" id="{D4267EBA-1DB0-4D22-96D6-08758882690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8" name="Straight Connector 187">
                <a:extLst>
                  <a:ext uri="{FF2B5EF4-FFF2-40B4-BE49-F238E27FC236}">
                    <a16:creationId xmlns="" xmlns:a16="http://schemas.microsoft.com/office/drawing/2014/main" id="{907D7662-F435-4EFC-BF46-E7B813818ABE}"/>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89" name="Rectangle 188">
                <a:extLst>
                  <a:ext uri="{FF2B5EF4-FFF2-40B4-BE49-F238E27FC236}">
                    <a16:creationId xmlns="" xmlns:a16="http://schemas.microsoft.com/office/drawing/2014/main" id="{E40684CA-D0E3-487B-B147-80F37FD327D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Rectangle 189">
                <a:extLst>
                  <a:ext uri="{FF2B5EF4-FFF2-40B4-BE49-F238E27FC236}">
                    <a16:creationId xmlns="" xmlns:a16="http://schemas.microsoft.com/office/drawing/2014/main" id="{DA3C7907-B86A-41D7-A204-32EC985D46A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6" name="Group 155">
              <a:extLst>
                <a:ext uri="{FF2B5EF4-FFF2-40B4-BE49-F238E27FC236}">
                  <a16:creationId xmlns="" xmlns:a16="http://schemas.microsoft.com/office/drawing/2014/main" id="{D7DC6794-0113-489A-989C-443EACA2F263}"/>
                </a:ext>
              </a:extLst>
            </p:cNvPr>
            <p:cNvGrpSpPr/>
            <p:nvPr/>
          </p:nvGrpSpPr>
          <p:grpSpPr>
            <a:xfrm>
              <a:off x="7178215" y="3556083"/>
              <a:ext cx="786311" cy="832726"/>
              <a:chOff x="6635603" y="932150"/>
              <a:chExt cx="786311" cy="832726"/>
            </a:xfrm>
          </p:grpSpPr>
          <p:sp>
            <p:nvSpPr>
              <p:cNvPr id="181" name="Rectangle 180">
                <a:extLst>
                  <a:ext uri="{FF2B5EF4-FFF2-40B4-BE49-F238E27FC236}">
                    <a16:creationId xmlns="" xmlns:a16="http://schemas.microsoft.com/office/drawing/2014/main" id="{5C87AE82-5080-49B1-856F-3AC1DBA6EC3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Cube 181">
                <a:extLst>
                  <a:ext uri="{FF2B5EF4-FFF2-40B4-BE49-F238E27FC236}">
                    <a16:creationId xmlns="" xmlns:a16="http://schemas.microsoft.com/office/drawing/2014/main" id="{18FA3D6A-1CD0-4FFF-A524-8B4F8A1B414A}"/>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a:extLst>
                  <a:ext uri="{FF2B5EF4-FFF2-40B4-BE49-F238E27FC236}">
                    <a16:creationId xmlns="" xmlns:a16="http://schemas.microsoft.com/office/drawing/2014/main" id="{8D68724F-4DAC-44F4-80B0-DE778852D4C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84" name="Rectangle 183">
                <a:extLst>
                  <a:ext uri="{FF2B5EF4-FFF2-40B4-BE49-F238E27FC236}">
                    <a16:creationId xmlns="" xmlns:a16="http://schemas.microsoft.com/office/drawing/2014/main" id="{EAAB8173-778F-44AA-A9A0-7E505465877E}"/>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 xmlns:a16="http://schemas.microsoft.com/office/drawing/2014/main" id="{175F64E4-20AD-4A0C-B8FA-1ADACD5A6E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7" name="Group 156">
              <a:extLst>
                <a:ext uri="{FF2B5EF4-FFF2-40B4-BE49-F238E27FC236}">
                  <a16:creationId xmlns="" xmlns:a16="http://schemas.microsoft.com/office/drawing/2014/main" id="{8820D259-847B-45F0-B3E8-4168C1C9DEF0}"/>
                </a:ext>
              </a:extLst>
            </p:cNvPr>
            <p:cNvGrpSpPr/>
            <p:nvPr/>
          </p:nvGrpSpPr>
          <p:grpSpPr>
            <a:xfrm>
              <a:off x="8161442" y="3580664"/>
              <a:ext cx="786311" cy="832726"/>
              <a:chOff x="6635603" y="932150"/>
              <a:chExt cx="786311" cy="832726"/>
            </a:xfrm>
          </p:grpSpPr>
          <p:sp>
            <p:nvSpPr>
              <p:cNvPr id="176" name="Rectangle 175">
                <a:extLst>
                  <a:ext uri="{FF2B5EF4-FFF2-40B4-BE49-F238E27FC236}">
                    <a16:creationId xmlns="" xmlns:a16="http://schemas.microsoft.com/office/drawing/2014/main" id="{E5B56884-133C-468E-BBF5-676773D3D37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Cube 176">
                <a:extLst>
                  <a:ext uri="{FF2B5EF4-FFF2-40B4-BE49-F238E27FC236}">
                    <a16:creationId xmlns="" xmlns:a16="http://schemas.microsoft.com/office/drawing/2014/main" id="{EC4BDA00-D118-40AB-B270-3EAB0A6073F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8" name="Straight Connector 177">
                <a:extLst>
                  <a:ext uri="{FF2B5EF4-FFF2-40B4-BE49-F238E27FC236}">
                    <a16:creationId xmlns="" xmlns:a16="http://schemas.microsoft.com/office/drawing/2014/main" id="{06C1CF79-A557-44FB-846A-2E8BE259FAA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79" name="Rectangle 178">
                <a:extLst>
                  <a:ext uri="{FF2B5EF4-FFF2-40B4-BE49-F238E27FC236}">
                    <a16:creationId xmlns="" xmlns:a16="http://schemas.microsoft.com/office/drawing/2014/main" id="{975A6806-2540-4BC3-B5F3-925787B73CF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 xmlns:a16="http://schemas.microsoft.com/office/drawing/2014/main" id="{6E69314B-A814-423C-8668-6A4E64183B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8" name="Group 157">
              <a:extLst>
                <a:ext uri="{FF2B5EF4-FFF2-40B4-BE49-F238E27FC236}">
                  <a16:creationId xmlns="" xmlns:a16="http://schemas.microsoft.com/office/drawing/2014/main" id="{F341F309-D505-40CD-BF03-6D14D830FC90}"/>
                </a:ext>
              </a:extLst>
            </p:cNvPr>
            <p:cNvGrpSpPr/>
            <p:nvPr/>
          </p:nvGrpSpPr>
          <p:grpSpPr>
            <a:xfrm>
              <a:off x="8468700" y="3900212"/>
              <a:ext cx="786311" cy="832726"/>
              <a:chOff x="6635603" y="932150"/>
              <a:chExt cx="786311" cy="832726"/>
            </a:xfrm>
          </p:grpSpPr>
          <p:sp>
            <p:nvSpPr>
              <p:cNvPr id="159" name="Rectangle 158">
                <a:extLst>
                  <a:ext uri="{FF2B5EF4-FFF2-40B4-BE49-F238E27FC236}">
                    <a16:creationId xmlns="" xmlns:a16="http://schemas.microsoft.com/office/drawing/2014/main" id="{D22BA8FD-2189-405A-8A2D-58B6A9DA2854}"/>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Cube 159">
                <a:extLst>
                  <a:ext uri="{FF2B5EF4-FFF2-40B4-BE49-F238E27FC236}">
                    <a16:creationId xmlns="" xmlns:a16="http://schemas.microsoft.com/office/drawing/2014/main" id="{AAEDDA1F-44B9-4382-B781-6C3D3C8A8756}"/>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1" name="Straight Connector 160">
                <a:extLst>
                  <a:ext uri="{FF2B5EF4-FFF2-40B4-BE49-F238E27FC236}">
                    <a16:creationId xmlns="" xmlns:a16="http://schemas.microsoft.com/office/drawing/2014/main" id="{8C8F4A5F-F4D8-4139-9FF4-3267FF4528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74" name="Rectangle 173">
                <a:extLst>
                  <a:ext uri="{FF2B5EF4-FFF2-40B4-BE49-F238E27FC236}">
                    <a16:creationId xmlns="" xmlns:a16="http://schemas.microsoft.com/office/drawing/2014/main" id="{9842AC6C-E846-4C76-9C74-E4315158DCD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74">
                <a:extLst>
                  <a:ext uri="{FF2B5EF4-FFF2-40B4-BE49-F238E27FC236}">
                    <a16:creationId xmlns="" xmlns:a16="http://schemas.microsoft.com/office/drawing/2014/main" id="{81EB184B-CEDB-4DD3-AED9-26E31FC51C63}"/>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26293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4.07407E-6 L 3.95833E-6 -0.09723 " pathEditMode="relative" rAng="0" ptsTypes="AA">
                                      <p:cBhvr>
                                        <p:cTn id="6" dur="2000" fill="hold"/>
                                        <p:tgtEl>
                                          <p:spTgt spid="3"/>
                                        </p:tgtEl>
                                        <p:attrNameLst>
                                          <p:attrName>ppt_x</p:attrName>
                                          <p:attrName>ppt_y</p:attrName>
                                        </p:attrNameLst>
                                      </p:cBhvr>
                                      <p:rCtr x="0" y="-4861"/>
                                    </p:animMotion>
                                  </p:childTnLst>
                                </p:cTn>
                              </p:par>
                              <p:par>
                                <p:cTn id="7" presetID="0" presetClass="path" presetSubtype="0" accel="50000" decel="50000" fill="hold" nodeType="withEffect">
                                  <p:stCondLst>
                                    <p:cond delay="0"/>
                                  </p:stCondLst>
                                  <p:childTnLst>
                                    <p:animMotion origin="layout" path="M 3.75E-6 4.44444E-6 L 3.75E-6 -0.09723 " pathEditMode="relative" rAng="0" ptsTypes="AA">
                                      <p:cBhvr>
                                        <p:cTn id="8" dur="2000" fill="hold"/>
                                        <p:tgtEl>
                                          <p:spTgt spid="18"/>
                                        </p:tgtEl>
                                        <p:attrNameLst>
                                          <p:attrName>ppt_x</p:attrName>
                                          <p:attrName>ppt_y</p:attrName>
                                        </p:attrNameLst>
                                      </p:cBhvr>
                                      <p:rCtr x="0" y="-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normAutofit fontScale="90000"/>
          </a:bodyPr>
          <a:lstStyle/>
          <a:p>
            <a:r>
              <a:rPr lang="en-US" dirty="0">
                <a:cs typeface="Arial"/>
              </a:rPr>
              <a:t>Infared with Black Line for Path Following</a:t>
            </a:r>
            <a:endParaRPr lang="en-US" dirty="0" err="1"/>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p:txBody>
          <a:bodyPr/>
          <a:lstStyle/>
          <a:p>
            <a:fld id="{6F1FABC0-072B-4F22-8F9B-95A9D10B0206}" type="slidenum">
              <a:rPr lang="en-US" dirty="0" smtClean="0"/>
              <a:pPr/>
              <a:t>19</a:t>
            </a:fld>
            <a:endParaRPr lang="en-US" dirty="0"/>
          </a:p>
        </p:txBody>
      </p:sp>
      <p:sp>
        <p:nvSpPr>
          <p:cNvPr id="3" name="Rectangle 2"/>
          <p:cNvSpPr/>
          <p:nvPr/>
        </p:nvSpPr>
        <p:spPr>
          <a:xfrm>
            <a:off x="6271537" y="1362076"/>
            <a:ext cx="151034" cy="4581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 xmlns:a16="http://schemas.microsoft.com/office/drawing/2014/main" id="{D53D6D4E-250F-41D8-B61C-48D8E21C17DC}"/>
              </a:ext>
            </a:extLst>
          </p:cNvPr>
          <p:cNvGrpSpPr/>
          <p:nvPr/>
        </p:nvGrpSpPr>
        <p:grpSpPr>
          <a:xfrm>
            <a:off x="5551611" y="4119386"/>
            <a:ext cx="1590886" cy="1645109"/>
            <a:chOff x="5822475" y="4763069"/>
            <a:chExt cx="547049" cy="590835"/>
          </a:xfrm>
        </p:grpSpPr>
        <p:sp>
          <p:nvSpPr>
            <p:cNvPr id="9" name="Rectangle 8">
              <a:extLst>
                <a:ext uri="{FF2B5EF4-FFF2-40B4-BE49-F238E27FC236}">
                  <a16:creationId xmlns="" xmlns:a16="http://schemas.microsoft.com/office/drawing/2014/main"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 xmlns:a16="http://schemas.microsoft.com/office/drawing/2014/main"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 xmlns:a16="http://schemas.microsoft.com/office/drawing/2014/main"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1">
            <a:extLst>
              <a:ext uri="{FF2B5EF4-FFF2-40B4-BE49-F238E27FC236}">
                <a16:creationId xmlns="" xmlns:a16="http://schemas.microsoft.com/office/drawing/2014/main" id="{13874896-E47A-455E-A837-BD9922644DBC}"/>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spTree>
    <p:extLst>
      <p:ext uri="{BB962C8B-B14F-4D97-AF65-F5344CB8AC3E}">
        <p14:creationId xmlns:p14="http://schemas.microsoft.com/office/powerpoint/2010/main" val="3499270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6" descr="A person wearing a suit and tie smiling at the camera&#10;&#10;Description automatically generated">
            <a:extLst>
              <a:ext uri="{FF2B5EF4-FFF2-40B4-BE49-F238E27FC236}">
                <a16:creationId xmlns="" xmlns:a16="http://schemas.microsoft.com/office/drawing/2014/main" id="{C4A9A178-B8C0-4B80-86DC-9DFCCC493D03}"/>
              </a:ext>
            </a:extLst>
          </p:cNvPr>
          <p:cNvPicPr>
            <a:picLocks noGrp="1" noChangeAspect="1"/>
          </p:cNvPicPr>
          <p:nvPr>
            <p:ph type="pic" sz="quarter" idx="20"/>
          </p:nvPr>
        </p:nvPicPr>
        <p:blipFill rotWithShape="1">
          <a:blip r:embed="rId3"/>
          <a:srcRect l="-3194" t="502" r="-942" b="3084"/>
          <a:stretch/>
        </p:blipFill>
        <p:spPr>
          <a:xfrm>
            <a:off x="6630070" y="1599933"/>
            <a:ext cx="1920852" cy="2663061"/>
          </a:xfrm>
          <a:prstGeom prst="ellipse">
            <a:avLst/>
          </a:prstGeom>
        </p:spPr>
      </p:pic>
      <p:sp>
        <p:nvSpPr>
          <p:cNvPr id="11" name="Rounded Rectangle 10"/>
          <p:cNvSpPr/>
          <p:nvPr/>
        </p:nvSpPr>
        <p:spPr>
          <a:xfrm>
            <a:off x="1152970" y="4370018"/>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 xmlns:a16="http://schemas.microsoft.com/office/drawing/2014/main" id="{D1F114D0-5AE6-4123-BFEC-9D49D8BC32B3}"/>
              </a:ext>
            </a:extLst>
          </p:cNvPr>
          <p:cNvSpPr/>
          <p:nvPr/>
        </p:nvSpPr>
        <p:spPr>
          <a:xfrm>
            <a:off x="3766186" y="4300083"/>
            <a:ext cx="2297917" cy="116923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Rounded Corners 18">
            <a:extLst>
              <a:ext uri="{FF2B5EF4-FFF2-40B4-BE49-F238E27FC236}">
                <a16:creationId xmlns="" xmlns:a16="http://schemas.microsoft.com/office/drawing/2014/main" id="{BF86E7CD-762E-4279-BCA0-F1C1BB7076D5}"/>
              </a:ext>
            </a:extLst>
          </p:cNvPr>
          <p:cNvSpPr/>
          <p:nvPr/>
        </p:nvSpPr>
        <p:spPr>
          <a:xfrm>
            <a:off x="9040301" y="4249454"/>
            <a:ext cx="2076771" cy="121144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 xmlns:a16="http://schemas.microsoft.com/office/drawing/2014/main" id="{1CA93111-6EC7-4E13-B127-6C1F265E9FAB}"/>
              </a:ext>
            </a:extLst>
          </p:cNvPr>
          <p:cNvSpPr/>
          <p:nvPr/>
        </p:nvSpPr>
        <p:spPr>
          <a:xfrm>
            <a:off x="6511377" y="4360906"/>
            <a:ext cx="2076771" cy="103823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3">
            <a:extLst>
              <a:ext uri="{FF2B5EF4-FFF2-40B4-BE49-F238E27FC236}">
                <a16:creationId xmlns="" xmlns:a16="http://schemas.microsoft.com/office/drawing/2014/main" id="{6682872F-E779-40DF-A9FE-931E68EF64AE}"/>
              </a:ext>
            </a:extLst>
          </p:cNvPr>
          <p:cNvSpPr>
            <a:spLocks noGrp="1"/>
          </p:cNvSpPr>
          <p:nvPr>
            <p:ph type="title"/>
          </p:nvPr>
        </p:nvSpPr>
        <p:spPr/>
        <p:txBody>
          <a:bodyPr/>
          <a:lstStyle/>
          <a:p>
            <a:pPr algn="ctr"/>
            <a:r>
              <a:rPr lang="en-US">
                <a:cs typeface="Arial"/>
              </a:rPr>
              <a:t>ME Senior Design Team 506</a:t>
            </a:r>
            <a:endParaRPr lang="en-US"/>
          </a:p>
        </p:txBody>
      </p:sp>
      <p:sp>
        <p:nvSpPr>
          <p:cNvPr id="3" name="Slide Number Placeholder 2">
            <a:extLst>
              <a:ext uri="{FF2B5EF4-FFF2-40B4-BE49-F238E27FC236}">
                <a16:creationId xmlns="" xmlns:a16="http://schemas.microsoft.com/office/drawing/2014/main" id="{F464FF95-0F95-42E8-81B2-06B2D750C853}"/>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13" name="Picture 13" descr="A person wearing a suit and tie smiling at the camera&#10;&#10;Description automatically generated">
            <a:extLst>
              <a:ext uri="{FF2B5EF4-FFF2-40B4-BE49-F238E27FC236}">
                <a16:creationId xmlns="" xmlns:a16="http://schemas.microsoft.com/office/drawing/2014/main" id="{F27C222B-0439-4A4F-9A8E-17D2FD0C7D7C}"/>
              </a:ext>
            </a:extLst>
          </p:cNvPr>
          <p:cNvPicPr>
            <a:picLocks noGrp="1" noChangeAspect="1"/>
          </p:cNvPicPr>
          <p:nvPr>
            <p:ph type="pic" sz="quarter" idx="12"/>
          </p:nvPr>
        </p:nvPicPr>
        <p:blipFill rotWithShape="1">
          <a:blip r:embed="rId4"/>
          <a:srcRect l="2816" t="551" r="3887" b="6742"/>
          <a:stretch/>
        </p:blipFill>
        <p:spPr>
          <a:xfrm>
            <a:off x="1339035" y="1591398"/>
            <a:ext cx="1828800" cy="2689356"/>
          </a:xfrm>
          <a:prstGeom prst="ellipse">
            <a:avLst/>
          </a:prstGeom>
        </p:spPr>
      </p:pic>
      <p:sp>
        <p:nvSpPr>
          <p:cNvPr id="24" name="Text Placeholder 23">
            <a:extLst>
              <a:ext uri="{FF2B5EF4-FFF2-40B4-BE49-F238E27FC236}">
                <a16:creationId xmlns="" xmlns:a16="http://schemas.microsoft.com/office/drawing/2014/main" id="{E39B7157-DCD8-4A3B-AA55-A93A8F087CDC}"/>
              </a:ext>
            </a:extLst>
          </p:cNvPr>
          <p:cNvSpPr>
            <a:spLocks noGrp="1"/>
          </p:cNvSpPr>
          <p:nvPr>
            <p:ph type="body" sz="quarter" idx="15"/>
          </p:nvPr>
        </p:nvSpPr>
        <p:spPr>
          <a:xfrm>
            <a:off x="6570066" y="4422059"/>
            <a:ext cx="2022877" cy="904350"/>
          </a:xfrm>
        </p:spPr>
        <p:txBody>
          <a:bodyPr vert="horz" wrap="square" lIns="91440" tIns="45720" rIns="91440" bIns="45720" rtlCol="0" anchor="t">
            <a:spAutoFit/>
          </a:bodyPr>
          <a:lstStyle/>
          <a:p>
            <a:pPr algn="ctr"/>
            <a:r>
              <a:rPr lang="en-US" b="1"/>
              <a:t>PETER WATSON</a:t>
            </a:r>
          </a:p>
          <a:p>
            <a:pPr algn="ctr">
              <a:spcBef>
                <a:spcPts val="450"/>
              </a:spcBef>
            </a:pPr>
            <a:r>
              <a:rPr lang="en-US" i="1">
                <a:cs typeface="Arial"/>
              </a:rPr>
              <a:t>Materials Engineer</a:t>
            </a:r>
            <a:endParaRPr lang="en-US">
              <a:cs typeface="Arial"/>
            </a:endParaRPr>
          </a:p>
        </p:txBody>
      </p:sp>
      <p:sp>
        <p:nvSpPr>
          <p:cNvPr id="26" name="Text Placeholder 25">
            <a:extLst>
              <a:ext uri="{FF2B5EF4-FFF2-40B4-BE49-F238E27FC236}">
                <a16:creationId xmlns="" xmlns:a16="http://schemas.microsoft.com/office/drawing/2014/main" id="{4111683C-7F19-46BD-884B-74D412ED6B85}"/>
              </a:ext>
            </a:extLst>
          </p:cNvPr>
          <p:cNvSpPr>
            <a:spLocks noGrp="1"/>
          </p:cNvSpPr>
          <p:nvPr>
            <p:ph type="body" sz="quarter" idx="17"/>
          </p:nvPr>
        </p:nvSpPr>
        <p:spPr>
          <a:xfrm>
            <a:off x="3909175" y="4310759"/>
            <a:ext cx="2125164" cy="1166473"/>
          </a:xfrm>
        </p:spPr>
        <p:txBody>
          <a:bodyPr vert="horz" wrap="square" lIns="91440" tIns="45720" rIns="91440" bIns="45720" rtlCol="0" anchor="t">
            <a:spAutoFit/>
          </a:bodyPr>
          <a:lstStyle/>
          <a:p>
            <a:pPr algn="ctr"/>
            <a:r>
              <a:rPr lang="en-US" b="1"/>
              <a:t>DIANDRA REYES</a:t>
            </a:r>
          </a:p>
          <a:p>
            <a:pPr algn="ctr">
              <a:spcBef>
                <a:spcPts val="600"/>
              </a:spcBef>
            </a:pPr>
            <a:r>
              <a:rPr lang="en-US" i="1">
                <a:cs typeface="Arial"/>
              </a:rPr>
              <a:t>Additive Manufacturing Engineer</a:t>
            </a:r>
            <a:endParaRPr lang="en-US">
              <a:cs typeface="Arial"/>
            </a:endParaRPr>
          </a:p>
        </p:txBody>
      </p:sp>
      <p:sp>
        <p:nvSpPr>
          <p:cNvPr id="30" name="Text Placeholder 29">
            <a:extLst>
              <a:ext uri="{FF2B5EF4-FFF2-40B4-BE49-F238E27FC236}">
                <a16:creationId xmlns="" xmlns:a16="http://schemas.microsoft.com/office/drawing/2014/main" id="{C737A813-6BF1-4EE4-9A49-3F456D5D4C35}"/>
              </a:ext>
            </a:extLst>
          </p:cNvPr>
          <p:cNvSpPr>
            <a:spLocks noGrp="1"/>
          </p:cNvSpPr>
          <p:nvPr>
            <p:ph type="body" sz="quarter" idx="21"/>
          </p:nvPr>
        </p:nvSpPr>
        <p:spPr>
          <a:xfrm>
            <a:off x="9181569" y="4265783"/>
            <a:ext cx="1866561" cy="1166473"/>
          </a:xfrm>
        </p:spPr>
        <p:txBody>
          <a:bodyPr vert="horz" wrap="square" lIns="91440" tIns="45720" rIns="91440" bIns="45720" rtlCol="0" anchor="t">
            <a:spAutoFit/>
          </a:bodyPr>
          <a:lstStyle/>
          <a:p>
            <a:pPr algn="ctr"/>
            <a:r>
              <a:rPr lang="en-US" b="1"/>
              <a:t>ALEXANDER WOZNY</a:t>
            </a:r>
            <a:endParaRPr lang="en-US" b="1">
              <a:cs typeface="Arial"/>
            </a:endParaRPr>
          </a:p>
          <a:p>
            <a:pPr algn="ctr">
              <a:spcBef>
                <a:spcPts val="600"/>
              </a:spcBef>
            </a:pPr>
            <a:r>
              <a:rPr lang="en-US" i="1">
                <a:cs typeface="Arial"/>
              </a:rPr>
              <a:t>Systems Engineer</a:t>
            </a:r>
            <a:endParaRPr lang="en-US">
              <a:cs typeface="Arial"/>
            </a:endParaRPr>
          </a:p>
        </p:txBody>
      </p:sp>
      <p:sp>
        <p:nvSpPr>
          <p:cNvPr id="8" name="TextBox 7">
            <a:extLst>
              <a:ext uri="{FF2B5EF4-FFF2-40B4-BE49-F238E27FC236}">
                <a16:creationId xmlns="" xmlns:a16="http://schemas.microsoft.com/office/drawing/2014/main" id="{BA72C3D0-DC37-47B8-8E1F-E25A7636E738}"/>
              </a:ext>
            </a:extLst>
          </p:cNvPr>
          <p:cNvSpPr txBox="1"/>
          <p:nvPr/>
        </p:nvSpPr>
        <p:spPr>
          <a:xfrm>
            <a:off x="8396182" y="138530"/>
            <a:ext cx="4106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10" name="Text Placeholder 9"/>
          <p:cNvSpPr>
            <a:spLocks noGrp="1"/>
          </p:cNvSpPr>
          <p:nvPr>
            <p:ph type="body" sz="quarter" idx="13"/>
          </p:nvPr>
        </p:nvSpPr>
        <p:spPr>
          <a:xfrm>
            <a:off x="1178779" y="4442818"/>
            <a:ext cx="2137837" cy="840230"/>
          </a:xfrm>
        </p:spPr>
        <p:txBody>
          <a:bodyPr/>
          <a:lstStyle/>
          <a:p>
            <a:pPr algn="ctr"/>
            <a:r>
              <a:rPr lang="en-US" b="1"/>
              <a:t>TAYLOR HARVEY</a:t>
            </a:r>
          </a:p>
          <a:p>
            <a:pPr algn="ctr"/>
            <a:r>
              <a:rPr lang="en-US" i="1"/>
              <a:t>Mechanical Design Engineer</a:t>
            </a:r>
          </a:p>
        </p:txBody>
      </p:sp>
      <p:sp>
        <p:nvSpPr>
          <p:cNvPr id="6" name="Freeform 38">
            <a:extLst>
              <a:ext uri="{FF2B5EF4-FFF2-40B4-BE49-F238E27FC236}">
                <a16:creationId xmlns="" xmlns:a16="http://schemas.microsoft.com/office/drawing/2014/main" id="{9AAF85A0-5D71-42B9-A504-80F39E834CB5}"/>
              </a:ext>
            </a:extLst>
          </p:cNvPr>
          <p:cNvSpPr/>
          <p:nvPr/>
        </p:nvSpPr>
        <p:spPr>
          <a:xfrm flipH="1">
            <a:off x="6629424" y="1552724"/>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nvGrpSpPr>
          <p:cNvPr id="14" name="Group 13"/>
          <p:cNvGrpSpPr/>
          <p:nvPr/>
        </p:nvGrpSpPr>
        <p:grpSpPr>
          <a:xfrm>
            <a:off x="9154145" y="1474724"/>
            <a:ext cx="1921408" cy="2721732"/>
            <a:chOff x="9999779" y="2035076"/>
            <a:chExt cx="1921408" cy="2721732"/>
          </a:xfrm>
        </p:grpSpPr>
        <p:pic>
          <p:nvPicPr>
            <p:cNvPr id="33" name="Picture 5" descr="A person wearing a suit and tie smiling at the camera&#10;&#10;Description automatically generated">
              <a:extLst>
                <a:ext uri="{FF2B5EF4-FFF2-40B4-BE49-F238E27FC236}">
                  <a16:creationId xmlns="" xmlns:a16="http://schemas.microsoft.com/office/drawing/2014/main" id="{9882BC5E-D29F-4E19-9B56-E48930E5447B}"/>
                </a:ext>
              </a:extLst>
            </p:cNvPr>
            <p:cNvPicPr>
              <a:picLocks noChangeAspect="1"/>
            </p:cNvPicPr>
            <p:nvPr/>
          </p:nvPicPr>
          <p:blipFill rotWithShape="1">
            <a:blip r:embed="rId5"/>
            <a:srcRect l="5594" t="1085" r="9631" b="11695"/>
            <a:stretch/>
          </p:blipFill>
          <p:spPr>
            <a:xfrm flipH="1">
              <a:off x="10067346" y="2096655"/>
              <a:ext cx="1792145" cy="2615177"/>
            </a:xfrm>
            <a:prstGeom prst="ellipse">
              <a:avLst/>
            </a:prstGeom>
          </p:spPr>
        </p:pic>
        <p:sp>
          <p:nvSpPr>
            <p:cNvPr id="29" name="Freeform 38">
              <a:extLst>
                <a:ext uri="{FF2B5EF4-FFF2-40B4-BE49-F238E27FC236}">
                  <a16:creationId xmlns="" xmlns:a16="http://schemas.microsoft.com/office/drawing/2014/main" id="{9AAF85A0-5D71-42B9-A504-80F39E834CB5}"/>
                </a:ext>
              </a:extLst>
            </p:cNvPr>
            <p:cNvSpPr/>
            <p:nvPr/>
          </p:nvSpPr>
          <p:spPr>
            <a:xfrm flipH="1">
              <a:off x="9999779" y="2035076"/>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accent6">
                    <a:lumMod val="60000"/>
                    <a:lumOff val="40000"/>
                  </a:schemeClr>
                </a:solidFill>
                <a:cs typeface="Arial"/>
              </a:endParaRPr>
            </a:p>
          </p:txBody>
        </p:sp>
      </p:grpSp>
      <p:grpSp>
        <p:nvGrpSpPr>
          <p:cNvPr id="15" name="Group 4"/>
          <p:cNvGrpSpPr/>
          <p:nvPr/>
        </p:nvGrpSpPr>
        <p:grpSpPr>
          <a:xfrm flipH="1">
            <a:off x="3960544" y="1497833"/>
            <a:ext cx="1921408" cy="2721732"/>
            <a:chOff x="5307716" y="1992869"/>
            <a:chExt cx="1921408" cy="2721732"/>
          </a:xfrm>
        </p:grpSpPr>
        <p:pic>
          <p:nvPicPr>
            <p:cNvPr id="36" name="Picture Placeholder 33" descr="A person smiling for the camera&#10;&#10;Description automatically generated">
              <a:extLst>
                <a:ext uri="{FF2B5EF4-FFF2-40B4-BE49-F238E27FC236}">
                  <a16:creationId xmlns="" xmlns:a16="http://schemas.microsoft.com/office/drawing/2014/main" id="{C8F89B39-A5DF-481D-BD7B-7BC8D42D8BD5}"/>
                </a:ext>
              </a:extLst>
            </p:cNvPr>
            <p:cNvPicPr>
              <a:picLocks noChangeAspect="1"/>
            </p:cNvPicPr>
            <p:nvPr/>
          </p:nvPicPr>
          <p:blipFill rotWithShape="1">
            <a:blip r:embed="rId6">
              <a:extLst>
                <a:ext uri="{28A0092B-C50C-407E-A947-70E740481C1C}">
                  <a14:useLocalDpi xmlns:a14="http://schemas.microsoft.com/office/drawing/2010/main" val="0"/>
                </a:ext>
              </a:extLst>
            </a:blip>
            <a:srcRect l="15746" t="4780" r="23562" b="28512"/>
            <a:stretch/>
          </p:blipFill>
          <p:spPr>
            <a:xfrm>
              <a:off x="5344325" y="2035076"/>
              <a:ext cx="1805775" cy="2630661"/>
            </a:xfrm>
            <a:prstGeom prst="ellipse">
              <a:avLst/>
            </a:prstGeom>
          </p:spPr>
        </p:pic>
        <p:sp>
          <p:nvSpPr>
            <p:cNvPr id="31" name="Freeform 38">
              <a:extLst>
                <a:ext uri="{FF2B5EF4-FFF2-40B4-BE49-F238E27FC236}">
                  <a16:creationId xmlns="" xmlns:a16="http://schemas.microsoft.com/office/drawing/2014/main" id="{9AAF85A0-5D71-42B9-A504-80F39E834CB5}"/>
                </a:ext>
              </a:extLst>
            </p:cNvPr>
            <p:cNvSpPr/>
            <p:nvPr/>
          </p:nvSpPr>
          <p:spPr>
            <a:xfrm flipH="1">
              <a:off x="5307716" y="1992869"/>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sp>
        <p:nvSpPr>
          <p:cNvPr id="34" name="Freeform 38">
            <a:extLst>
              <a:ext uri="{FF2B5EF4-FFF2-40B4-BE49-F238E27FC236}">
                <a16:creationId xmlns="" xmlns:a16="http://schemas.microsoft.com/office/drawing/2014/main" id="{9AAF85A0-5D71-42B9-A504-80F39E834CB5}"/>
              </a:ext>
            </a:extLst>
          </p:cNvPr>
          <p:cNvSpPr/>
          <p:nvPr/>
        </p:nvSpPr>
        <p:spPr>
          <a:xfrm flipH="1">
            <a:off x="1295074" y="1559022"/>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sp>
        <p:nvSpPr>
          <p:cNvPr id="2" name="Footer Placeholder 1">
            <a:extLst>
              <a:ext uri="{FF2B5EF4-FFF2-40B4-BE49-F238E27FC236}">
                <a16:creationId xmlns="" xmlns:a16="http://schemas.microsoft.com/office/drawing/2014/main" id="{B7C6382F-5198-44D8-9A96-862200858DFC}"/>
              </a:ext>
            </a:extLst>
          </p:cNvPr>
          <p:cNvSpPr txBox="1">
            <a:spLocks/>
          </p:cNvSpPr>
          <p:nvPr/>
        </p:nvSpPr>
        <p:spPr>
          <a:xfrm>
            <a:off x="8077200" y="556101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a:p>
            <a:pPr algn="r"/>
            <a:endParaRPr lang="en-US"/>
          </a:p>
        </p:txBody>
      </p:sp>
    </p:spTree>
    <p:extLst>
      <p:ext uri="{BB962C8B-B14F-4D97-AF65-F5344CB8AC3E}">
        <p14:creationId xmlns:p14="http://schemas.microsoft.com/office/powerpoint/2010/main" val="4023337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Ultrasonic Object Detection</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p:txBody>
          <a:bodyPr/>
          <a:lstStyle/>
          <a:p>
            <a:fld id="{6F1FABC0-072B-4F22-8F9B-95A9D10B0206}" type="slidenum">
              <a:rPr lang="en-US" dirty="0" smtClean="0"/>
              <a:pPr/>
              <a:t>20</a:t>
            </a:fld>
            <a:endParaRPr lang="en-US" dirty="0"/>
          </a:p>
        </p:txBody>
      </p:sp>
      <p:sp>
        <p:nvSpPr>
          <p:cNvPr id="3" name="Block Arc 2"/>
          <p:cNvSpPr/>
          <p:nvPr/>
        </p:nvSpPr>
        <p:spPr>
          <a:xfrm rot="4629661">
            <a:off x="5507978" y="372391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Block Arc 17"/>
          <p:cNvSpPr/>
          <p:nvPr/>
        </p:nvSpPr>
        <p:spPr>
          <a:xfrm rot="4498799">
            <a:off x="4993559" y="368602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Block Arc 18"/>
          <p:cNvSpPr/>
          <p:nvPr/>
        </p:nvSpPr>
        <p:spPr>
          <a:xfrm rot="4648218">
            <a:off x="4536045" y="364181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Block Arc 19"/>
          <p:cNvSpPr/>
          <p:nvPr/>
        </p:nvSpPr>
        <p:spPr>
          <a:xfrm rot="4629661">
            <a:off x="6018240" y="374920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 name="Block Arc 20"/>
          <p:cNvSpPr/>
          <p:nvPr/>
        </p:nvSpPr>
        <p:spPr>
          <a:xfrm rot="4629661">
            <a:off x="6597540" y="3736375"/>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Block Arc 22"/>
          <p:cNvSpPr/>
          <p:nvPr/>
        </p:nvSpPr>
        <p:spPr>
          <a:xfrm rot="15341887">
            <a:off x="6322479" y="2426737"/>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 name="Block Arc 23"/>
          <p:cNvSpPr/>
          <p:nvPr/>
        </p:nvSpPr>
        <p:spPr>
          <a:xfrm rot="15211025">
            <a:off x="5865025" y="2404682"/>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Block Arc 24"/>
          <p:cNvSpPr/>
          <p:nvPr/>
        </p:nvSpPr>
        <p:spPr>
          <a:xfrm rot="15360444">
            <a:off x="5408136" y="2373401"/>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Block Arc 25"/>
          <p:cNvSpPr/>
          <p:nvPr/>
        </p:nvSpPr>
        <p:spPr>
          <a:xfrm rot="15341887">
            <a:off x="6756204" y="2426736"/>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Block Arc 26"/>
          <p:cNvSpPr/>
          <p:nvPr/>
        </p:nvSpPr>
        <p:spPr>
          <a:xfrm rot="15341887">
            <a:off x="7223912" y="2466525"/>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p:cNvGrpSpPr/>
          <p:nvPr/>
        </p:nvGrpSpPr>
        <p:grpSpPr>
          <a:xfrm rot="5400000">
            <a:off x="3323455" y="2619376"/>
            <a:ext cx="1444001" cy="1654580"/>
            <a:chOff x="5287772" y="4326608"/>
            <a:chExt cx="1138451" cy="1241038"/>
          </a:xfrm>
        </p:grpSpPr>
        <p:grpSp>
          <p:nvGrpSpPr>
            <p:cNvPr id="29" name="Group 28">
              <a:extLst>
                <a:ext uri="{FF2B5EF4-FFF2-40B4-BE49-F238E27FC236}">
                  <a16:creationId xmlns="" xmlns:a16="http://schemas.microsoft.com/office/drawing/2014/main" id="{8D385B41-0D74-4735-9E35-F52A246FCB0E}"/>
                </a:ext>
              </a:extLst>
            </p:cNvPr>
            <p:cNvGrpSpPr/>
            <p:nvPr/>
          </p:nvGrpSpPr>
          <p:grpSpPr>
            <a:xfrm>
              <a:off x="5287772" y="4499140"/>
              <a:ext cx="1138451" cy="1068506"/>
              <a:chOff x="3009007" y="4357964"/>
              <a:chExt cx="1138451" cy="1068506"/>
            </a:xfrm>
          </p:grpSpPr>
          <p:sp>
            <p:nvSpPr>
              <p:cNvPr id="32" name="Rectangle 31">
                <a:extLst>
                  <a:ext uri="{FF2B5EF4-FFF2-40B4-BE49-F238E27FC236}">
                    <a16:creationId xmlns="" xmlns:a16="http://schemas.microsoft.com/office/drawing/2014/main"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 xmlns:a16="http://schemas.microsoft.com/office/drawing/2014/main"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 xmlns:a16="http://schemas.microsoft.com/office/drawing/2014/main"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Rectangle 29">
              <a:extLst>
                <a:ext uri="{FF2B5EF4-FFF2-40B4-BE49-F238E27FC236}">
                  <a16:creationId xmlns="" xmlns:a16="http://schemas.microsoft.com/office/drawing/2014/main"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 xmlns:a16="http://schemas.microsoft.com/office/drawing/2014/main"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7993655" y="3151674"/>
            <a:ext cx="627744" cy="756530"/>
            <a:chOff x="3136840" y="2038512"/>
            <a:chExt cx="773373" cy="743803"/>
          </a:xfrm>
        </p:grpSpPr>
        <p:sp>
          <p:nvSpPr>
            <p:cNvPr id="37" name="Rectangle 36">
              <a:extLst>
                <a:ext uri="{FF2B5EF4-FFF2-40B4-BE49-F238E27FC236}">
                  <a16:creationId xmlns="" xmlns:a16="http://schemas.microsoft.com/office/drawing/2014/main" id="{9A86C125-030A-4B83-8330-9203D79A829F}"/>
                </a:ext>
              </a:extLst>
            </p:cNvPr>
            <p:cNvSpPr/>
            <p:nvPr/>
          </p:nvSpPr>
          <p:spPr>
            <a:xfrm rot="5400000">
              <a:off x="3155749" y="2032825"/>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 name="Straight Arrow Connector 37">
              <a:extLst>
                <a:ext uri="{FF2B5EF4-FFF2-40B4-BE49-F238E27FC236}">
                  <a16:creationId xmlns="" xmlns:a16="http://schemas.microsoft.com/office/drawing/2014/main" id="{7914205D-2714-4CA2-93DF-2F61F5CDF399}"/>
                </a:ext>
              </a:extLst>
            </p:cNvPr>
            <p:cNvCxnSpPr>
              <a:cxnSpLocks/>
            </p:cNvCxnSpPr>
            <p:nvPr/>
          </p:nvCxnSpPr>
          <p:spPr>
            <a:xfrm rot="5400000" flipH="1">
              <a:off x="3523526" y="2022163"/>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sp>
        <p:nvSpPr>
          <p:cNvPr id="4" name="Footer Placeholder 1">
            <a:extLst>
              <a:ext uri="{FF2B5EF4-FFF2-40B4-BE49-F238E27FC236}">
                <a16:creationId xmlns="" xmlns:a16="http://schemas.microsoft.com/office/drawing/2014/main" id="{F9AFD429-0154-4634-A106-7C883986364A}"/>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spTree>
    <p:extLst>
      <p:ext uri="{BB962C8B-B14F-4D97-AF65-F5344CB8AC3E}">
        <p14:creationId xmlns:p14="http://schemas.microsoft.com/office/powerpoint/2010/main" val="2827453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QR Codes For Scanning</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p:txBody>
          <a:bodyPr/>
          <a:lstStyle/>
          <a:p>
            <a:fld id="{6F1FABC0-072B-4F22-8F9B-95A9D10B0206}" type="slidenum">
              <a:rPr lang="en-US" dirty="0" smtClean="0"/>
              <a:pPr/>
              <a:t>21</a:t>
            </a:fld>
            <a:endParaRPr lang="en-US" dirty="0"/>
          </a:p>
        </p:txBody>
      </p:sp>
      <p:grpSp>
        <p:nvGrpSpPr>
          <p:cNvPr id="11" name="Group 36">
            <a:extLst>
              <a:ext uri="{FF2B5EF4-FFF2-40B4-BE49-F238E27FC236}">
                <a16:creationId xmlns="" xmlns:a16="http://schemas.microsoft.com/office/drawing/2014/main" id="{542CB904-1258-4E9B-BD47-A5030317092E}"/>
              </a:ext>
            </a:extLst>
          </p:cNvPr>
          <p:cNvGrpSpPr/>
          <p:nvPr/>
        </p:nvGrpSpPr>
        <p:grpSpPr>
          <a:xfrm>
            <a:off x="2259048" y="765411"/>
            <a:ext cx="6932721" cy="4963235"/>
            <a:chOff x="2259048" y="765411"/>
            <a:chExt cx="6932721" cy="4963235"/>
          </a:xfrm>
        </p:grpSpPr>
        <p:grpSp>
          <p:nvGrpSpPr>
            <p:cNvPr id="3" name="Group 37"/>
            <p:cNvGrpSpPr/>
            <p:nvPr/>
          </p:nvGrpSpPr>
          <p:grpSpPr>
            <a:xfrm>
              <a:off x="5156183" y="2814407"/>
              <a:ext cx="1138451" cy="1241038"/>
              <a:chOff x="5287772" y="4326608"/>
              <a:chExt cx="1138451" cy="1241038"/>
            </a:xfrm>
          </p:grpSpPr>
          <p:grpSp>
            <p:nvGrpSpPr>
              <p:cNvPr id="6" name="Group 80">
                <a:extLst>
                  <a:ext uri="{FF2B5EF4-FFF2-40B4-BE49-F238E27FC236}">
                    <a16:creationId xmlns="" xmlns:a16="http://schemas.microsoft.com/office/drawing/2014/main" id="{8D385B41-0D74-4735-9E35-F52A246FCB0E}"/>
                  </a:ext>
                </a:extLst>
              </p:cNvPr>
              <p:cNvGrpSpPr/>
              <p:nvPr/>
            </p:nvGrpSpPr>
            <p:grpSpPr>
              <a:xfrm>
                <a:off x="5287772" y="4499140"/>
                <a:ext cx="1138451" cy="1068506"/>
                <a:chOff x="3009007" y="4357964"/>
                <a:chExt cx="1138451" cy="1068506"/>
              </a:xfrm>
            </p:grpSpPr>
            <p:sp>
              <p:nvSpPr>
                <p:cNvPr id="7" name="Rectangle 83">
                  <a:extLst>
                    <a:ext uri="{FF2B5EF4-FFF2-40B4-BE49-F238E27FC236}">
                      <a16:creationId xmlns="" xmlns:a16="http://schemas.microsoft.com/office/drawing/2014/main"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84">
                  <a:extLst>
                    <a:ext uri="{FF2B5EF4-FFF2-40B4-BE49-F238E27FC236}">
                      <a16:creationId xmlns="" xmlns:a16="http://schemas.microsoft.com/office/drawing/2014/main"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5">
                  <a:extLst>
                    <a:ext uri="{FF2B5EF4-FFF2-40B4-BE49-F238E27FC236}">
                      <a16:creationId xmlns="" xmlns:a16="http://schemas.microsoft.com/office/drawing/2014/main"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81">
                <a:extLst>
                  <a:ext uri="{FF2B5EF4-FFF2-40B4-BE49-F238E27FC236}">
                    <a16:creationId xmlns="" xmlns:a16="http://schemas.microsoft.com/office/drawing/2014/main"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82">
                <a:extLst>
                  <a:ext uri="{FF2B5EF4-FFF2-40B4-BE49-F238E27FC236}">
                    <a16:creationId xmlns="" xmlns:a16="http://schemas.microsoft.com/office/drawing/2014/main"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oup 38">
              <a:extLst>
                <a:ext uri="{FF2B5EF4-FFF2-40B4-BE49-F238E27FC236}">
                  <a16:creationId xmlns="" xmlns:a16="http://schemas.microsoft.com/office/drawing/2014/main" id="{16BBAB20-14EB-499B-A651-C30E404A214D}"/>
                </a:ext>
              </a:extLst>
            </p:cNvPr>
            <p:cNvGrpSpPr/>
            <p:nvPr/>
          </p:nvGrpSpPr>
          <p:grpSpPr>
            <a:xfrm rot="5400000">
              <a:off x="6241578" y="2778456"/>
              <a:ext cx="4963235" cy="937146"/>
              <a:chOff x="2306473" y="1914098"/>
              <a:chExt cx="4963235" cy="937146"/>
            </a:xfrm>
          </p:grpSpPr>
          <p:sp>
            <p:nvSpPr>
              <p:cNvPr id="15" name="Rectangle 59">
                <a:extLst>
                  <a:ext uri="{FF2B5EF4-FFF2-40B4-BE49-F238E27FC236}">
                    <a16:creationId xmlns="" xmlns:a16="http://schemas.microsoft.com/office/drawing/2014/main"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60">
                <a:extLst>
                  <a:ext uri="{FF2B5EF4-FFF2-40B4-BE49-F238E27FC236}">
                    <a16:creationId xmlns="" xmlns:a16="http://schemas.microsoft.com/office/drawing/2014/main" id="{D5B75239-32AF-4918-8FB8-92F75D279FB0}"/>
                  </a:ext>
                </a:extLst>
              </p:cNvPr>
              <p:cNvGrpSpPr/>
              <p:nvPr/>
            </p:nvGrpSpPr>
            <p:grpSpPr>
              <a:xfrm>
                <a:off x="2790540" y="1954614"/>
                <a:ext cx="868908" cy="868908"/>
                <a:chOff x="2790540" y="1954614"/>
                <a:chExt cx="868908" cy="868908"/>
              </a:xfrm>
            </p:grpSpPr>
            <p:sp>
              <p:nvSpPr>
                <p:cNvPr id="25" name="Rectangle 77">
                  <a:extLst>
                    <a:ext uri="{FF2B5EF4-FFF2-40B4-BE49-F238E27FC236}">
                      <a16:creationId xmlns="" xmlns:a16="http://schemas.microsoft.com/office/drawing/2014/main"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78">
                  <a:extLst>
                    <a:ext uri="{FF2B5EF4-FFF2-40B4-BE49-F238E27FC236}">
                      <a16:creationId xmlns="" xmlns:a16="http://schemas.microsoft.com/office/drawing/2014/main"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Arrow Connector 79">
                  <a:extLst>
                    <a:ext uri="{FF2B5EF4-FFF2-40B4-BE49-F238E27FC236}">
                      <a16:creationId xmlns="" xmlns:a16="http://schemas.microsoft.com/office/drawing/2014/main"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61">
                <a:extLst>
                  <a:ext uri="{FF2B5EF4-FFF2-40B4-BE49-F238E27FC236}">
                    <a16:creationId xmlns="" xmlns:a16="http://schemas.microsoft.com/office/drawing/2014/main" id="{1BB02258-FAB9-4517-AC88-DC556AC8ED60}"/>
                  </a:ext>
                </a:extLst>
              </p:cNvPr>
              <p:cNvGrpSpPr/>
              <p:nvPr/>
            </p:nvGrpSpPr>
            <p:grpSpPr>
              <a:xfrm>
                <a:off x="4382778" y="1954613"/>
                <a:ext cx="868908" cy="868908"/>
                <a:chOff x="2790540" y="1954614"/>
                <a:chExt cx="868908" cy="868908"/>
              </a:xfrm>
            </p:grpSpPr>
            <p:sp>
              <p:nvSpPr>
                <p:cNvPr id="22" name="Rectangle 74">
                  <a:extLst>
                    <a:ext uri="{FF2B5EF4-FFF2-40B4-BE49-F238E27FC236}">
                      <a16:creationId xmlns="" xmlns:a16="http://schemas.microsoft.com/office/drawing/2014/main"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75">
                  <a:extLst>
                    <a:ext uri="{FF2B5EF4-FFF2-40B4-BE49-F238E27FC236}">
                      <a16:creationId xmlns="" xmlns:a16="http://schemas.microsoft.com/office/drawing/2014/main"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76">
                  <a:extLst>
                    <a:ext uri="{FF2B5EF4-FFF2-40B4-BE49-F238E27FC236}">
                      <a16:creationId xmlns="" xmlns:a16="http://schemas.microsoft.com/office/drawing/2014/main"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8" name="Group 62">
                <a:extLst>
                  <a:ext uri="{FF2B5EF4-FFF2-40B4-BE49-F238E27FC236}">
                    <a16:creationId xmlns="" xmlns:a16="http://schemas.microsoft.com/office/drawing/2014/main" id="{766C9988-5B71-42E8-896F-C7D393F355D7}"/>
                  </a:ext>
                </a:extLst>
              </p:cNvPr>
              <p:cNvGrpSpPr/>
              <p:nvPr/>
            </p:nvGrpSpPr>
            <p:grpSpPr>
              <a:xfrm>
                <a:off x="5963644" y="1954613"/>
                <a:ext cx="868908" cy="868908"/>
                <a:chOff x="2790540" y="1954614"/>
                <a:chExt cx="868908" cy="868908"/>
              </a:xfrm>
            </p:grpSpPr>
            <p:sp>
              <p:nvSpPr>
                <p:cNvPr id="19" name="Rectangle 63">
                  <a:extLst>
                    <a:ext uri="{FF2B5EF4-FFF2-40B4-BE49-F238E27FC236}">
                      <a16:creationId xmlns="" xmlns:a16="http://schemas.microsoft.com/office/drawing/2014/main"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64">
                  <a:extLst>
                    <a:ext uri="{FF2B5EF4-FFF2-40B4-BE49-F238E27FC236}">
                      <a16:creationId xmlns="" xmlns:a16="http://schemas.microsoft.com/office/drawing/2014/main"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70">
                  <a:extLst>
                    <a:ext uri="{FF2B5EF4-FFF2-40B4-BE49-F238E27FC236}">
                      <a16:creationId xmlns="" xmlns:a16="http://schemas.microsoft.com/office/drawing/2014/main"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8" name="Rectangle 39">
              <a:extLst>
                <a:ext uri="{FF2B5EF4-FFF2-40B4-BE49-F238E27FC236}">
                  <a16:creationId xmlns="" xmlns:a16="http://schemas.microsoft.com/office/drawing/2014/main"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41">
              <a:extLst>
                <a:ext uri="{FF2B5EF4-FFF2-40B4-BE49-F238E27FC236}">
                  <a16:creationId xmlns="" xmlns:a16="http://schemas.microsoft.com/office/drawing/2014/main" id="{1BB02258-FAB9-4517-AC88-DC556AC8ED60}"/>
                </a:ext>
              </a:extLst>
            </p:cNvPr>
            <p:cNvGrpSpPr/>
            <p:nvPr/>
          </p:nvGrpSpPr>
          <p:grpSpPr>
            <a:xfrm rot="5400000">
              <a:off x="2286771" y="2842694"/>
              <a:ext cx="868908" cy="868908"/>
              <a:chOff x="2790540" y="1954614"/>
              <a:chExt cx="868908" cy="868908"/>
            </a:xfrm>
          </p:grpSpPr>
          <p:sp>
            <p:nvSpPr>
              <p:cNvPr id="30" name="Rectangle 56">
                <a:extLst>
                  <a:ext uri="{FF2B5EF4-FFF2-40B4-BE49-F238E27FC236}">
                    <a16:creationId xmlns="" xmlns:a16="http://schemas.microsoft.com/office/drawing/2014/main"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57">
                <a:extLst>
                  <a:ext uri="{FF2B5EF4-FFF2-40B4-BE49-F238E27FC236}">
                    <a16:creationId xmlns="" xmlns:a16="http://schemas.microsoft.com/office/drawing/2014/main"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Arrow Connector 58">
                <a:extLst>
                  <a:ext uri="{FF2B5EF4-FFF2-40B4-BE49-F238E27FC236}">
                    <a16:creationId xmlns="" xmlns:a16="http://schemas.microsoft.com/office/drawing/2014/main"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3" name="Group 42">
              <a:extLst>
                <a:ext uri="{FF2B5EF4-FFF2-40B4-BE49-F238E27FC236}">
                  <a16:creationId xmlns="" xmlns:a16="http://schemas.microsoft.com/office/drawing/2014/main" id="{766C9988-5B71-42E8-896F-C7D393F355D7}"/>
                </a:ext>
              </a:extLst>
            </p:cNvPr>
            <p:cNvGrpSpPr/>
            <p:nvPr/>
          </p:nvGrpSpPr>
          <p:grpSpPr>
            <a:xfrm rot="5400000">
              <a:off x="2286771" y="4414509"/>
              <a:ext cx="868908" cy="868908"/>
              <a:chOff x="2790540" y="1954614"/>
              <a:chExt cx="868908" cy="868908"/>
            </a:xfrm>
          </p:grpSpPr>
          <p:sp>
            <p:nvSpPr>
              <p:cNvPr id="34" name="Rectangle 53">
                <a:extLst>
                  <a:ext uri="{FF2B5EF4-FFF2-40B4-BE49-F238E27FC236}">
                    <a16:creationId xmlns="" xmlns:a16="http://schemas.microsoft.com/office/drawing/2014/main"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54">
                <a:extLst>
                  <a:ext uri="{FF2B5EF4-FFF2-40B4-BE49-F238E27FC236}">
                    <a16:creationId xmlns="" xmlns:a16="http://schemas.microsoft.com/office/drawing/2014/main"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Arrow Connector 55">
                <a:extLst>
                  <a:ext uri="{FF2B5EF4-FFF2-40B4-BE49-F238E27FC236}">
                    <a16:creationId xmlns="" xmlns:a16="http://schemas.microsoft.com/office/drawing/2014/main"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10" name="Graphic 10" descr="Qr Code">
              <a:extLst>
                <a:ext uri="{FF2B5EF4-FFF2-40B4-BE49-F238E27FC236}">
                  <a16:creationId xmlns="" xmlns:a16="http://schemas.microsoft.com/office/drawing/2014/main" id="{BCC839B1-A6E3-4FF6-BA61-9F6415FB4E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454400" y="1524000"/>
              <a:ext cx="914400" cy="914400"/>
            </a:xfrm>
            <a:prstGeom prst="rect">
              <a:avLst/>
            </a:prstGeom>
          </p:spPr>
        </p:pic>
        <p:pic>
          <p:nvPicPr>
            <p:cNvPr id="66" name="Graphic 10" descr="Qr Code">
              <a:extLst>
                <a:ext uri="{FF2B5EF4-FFF2-40B4-BE49-F238E27FC236}">
                  <a16:creationId xmlns="" xmlns:a16="http://schemas.microsoft.com/office/drawing/2014/main" id="{08650E73-EED1-49DF-89CD-F8F2B2F19DB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454400" y="2781300"/>
              <a:ext cx="914400" cy="914400"/>
            </a:xfrm>
            <a:prstGeom prst="rect">
              <a:avLst/>
            </a:prstGeom>
          </p:spPr>
        </p:pic>
        <p:pic>
          <p:nvPicPr>
            <p:cNvPr id="67" name="Graphic 10" descr="Qr Code">
              <a:extLst>
                <a:ext uri="{FF2B5EF4-FFF2-40B4-BE49-F238E27FC236}">
                  <a16:creationId xmlns="" xmlns:a16="http://schemas.microsoft.com/office/drawing/2014/main" id="{5E3CBC9C-F118-4334-B624-8F664457DFD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454400" y="4419600"/>
              <a:ext cx="914400" cy="914400"/>
            </a:xfrm>
            <a:prstGeom prst="rect">
              <a:avLst/>
            </a:prstGeom>
          </p:spPr>
        </p:pic>
        <p:pic>
          <p:nvPicPr>
            <p:cNvPr id="68" name="Graphic 10" descr="Qr Code">
              <a:extLst>
                <a:ext uri="{FF2B5EF4-FFF2-40B4-BE49-F238E27FC236}">
                  <a16:creationId xmlns="" xmlns:a16="http://schemas.microsoft.com/office/drawing/2014/main" id="{FB068EE9-D9AF-4640-B6FE-B79CA36886F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985000" y="1257300"/>
              <a:ext cx="914400" cy="914400"/>
            </a:xfrm>
            <a:prstGeom prst="rect">
              <a:avLst/>
            </a:prstGeom>
          </p:spPr>
        </p:pic>
        <p:pic>
          <p:nvPicPr>
            <p:cNvPr id="69" name="Graphic 10" descr="Qr Code">
              <a:extLst>
                <a:ext uri="{FF2B5EF4-FFF2-40B4-BE49-F238E27FC236}">
                  <a16:creationId xmlns="" xmlns:a16="http://schemas.microsoft.com/office/drawing/2014/main" id="{BFCFB9C9-80C0-48D8-B5E5-152F86EC3C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908800" y="2844800"/>
              <a:ext cx="914400" cy="914400"/>
            </a:xfrm>
            <a:prstGeom prst="rect">
              <a:avLst/>
            </a:prstGeom>
          </p:spPr>
        </p:pic>
        <p:pic>
          <p:nvPicPr>
            <p:cNvPr id="70" name="Graphic 10" descr="Qr Code">
              <a:extLst>
                <a:ext uri="{FF2B5EF4-FFF2-40B4-BE49-F238E27FC236}">
                  <a16:creationId xmlns="" xmlns:a16="http://schemas.microsoft.com/office/drawing/2014/main" id="{7098BC81-58F1-4462-B93C-25507FED523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934200" y="4394200"/>
              <a:ext cx="914400" cy="914400"/>
            </a:xfrm>
            <a:prstGeom prst="rect">
              <a:avLst/>
            </a:prstGeom>
          </p:spPr>
        </p:pic>
        <p:grpSp>
          <p:nvGrpSpPr>
            <p:cNvPr id="41" name="Group 49">
              <a:extLst>
                <a:ext uri="{FF2B5EF4-FFF2-40B4-BE49-F238E27FC236}">
                  <a16:creationId xmlns="" xmlns:a16="http://schemas.microsoft.com/office/drawing/2014/main" id="{BF673853-9E94-4A51-95AE-C848FE61FEF5}"/>
                </a:ext>
              </a:extLst>
            </p:cNvPr>
            <p:cNvGrpSpPr/>
            <p:nvPr/>
          </p:nvGrpSpPr>
          <p:grpSpPr>
            <a:xfrm rot="5400000">
              <a:off x="2282212" y="1515694"/>
              <a:ext cx="868908" cy="868908"/>
              <a:chOff x="2790540" y="1954614"/>
              <a:chExt cx="868908" cy="868908"/>
            </a:xfrm>
          </p:grpSpPr>
          <p:sp>
            <p:nvSpPr>
              <p:cNvPr id="72" name="Rectangle 50">
                <a:extLst>
                  <a:ext uri="{FF2B5EF4-FFF2-40B4-BE49-F238E27FC236}">
                    <a16:creationId xmlns="" xmlns:a16="http://schemas.microsoft.com/office/drawing/2014/main" id="{111B7B6B-8146-4507-BC35-A53B67A46283}"/>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51">
                <a:extLst>
                  <a:ext uri="{FF2B5EF4-FFF2-40B4-BE49-F238E27FC236}">
                    <a16:creationId xmlns="" xmlns:a16="http://schemas.microsoft.com/office/drawing/2014/main" id="{8744E79C-C2A0-4932-BB85-ED0EC52A8A48}"/>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 name="Straight Arrow Connector 52">
                <a:extLst>
                  <a:ext uri="{FF2B5EF4-FFF2-40B4-BE49-F238E27FC236}">
                    <a16:creationId xmlns="" xmlns:a16="http://schemas.microsoft.com/office/drawing/2014/main" id="{B01760E7-BD2F-4F02-8A8A-A57414637760}"/>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4" name="Footer Placeholder 1">
            <a:extLst>
              <a:ext uri="{FF2B5EF4-FFF2-40B4-BE49-F238E27FC236}">
                <a16:creationId xmlns="" xmlns:a16="http://schemas.microsoft.com/office/drawing/2014/main" id="{7C1E2BD0-6ADA-4CBB-B75B-017B820A5F70}"/>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spTree>
    <p:extLst>
      <p:ext uri="{BB962C8B-B14F-4D97-AF65-F5344CB8AC3E}">
        <p14:creationId xmlns:p14="http://schemas.microsoft.com/office/powerpoint/2010/main" val="447360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a:xfrm>
            <a:off x="889686" y="97396"/>
            <a:ext cx="5614087" cy="1223490"/>
          </a:xfrm>
        </p:spPr>
        <p:txBody>
          <a:bodyPr>
            <a:normAutofit fontScale="90000"/>
          </a:bodyPr>
          <a:lstStyle/>
          <a:p>
            <a:r>
              <a:rPr lang="en-US" dirty="0">
                <a:cs typeface="Arial"/>
              </a:rPr>
              <a:t>Omni-Directional Wheels for movement</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p:txBody>
          <a:bodyPr/>
          <a:lstStyle/>
          <a:p>
            <a:fld id="{6F1FABC0-072B-4F22-8F9B-95A9D10B0206}" type="slidenum">
              <a:rPr lang="en-US" dirty="0" smtClean="0"/>
              <a:pPr/>
              <a:t>22</a:t>
            </a:fld>
            <a:endParaRPr lang="en-US"/>
          </a:p>
        </p:txBody>
      </p:sp>
      <p:grpSp>
        <p:nvGrpSpPr>
          <p:cNvPr id="91" name="Group 90">
            <a:extLst>
              <a:ext uri="{FF2B5EF4-FFF2-40B4-BE49-F238E27FC236}">
                <a16:creationId xmlns="" xmlns:a16="http://schemas.microsoft.com/office/drawing/2014/main" id="{16BBAB20-14EB-499B-A651-C30E404A214D}"/>
              </a:ext>
            </a:extLst>
          </p:cNvPr>
          <p:cNvGrpSpPr/>
          <p:nvPr/>
        </p:nvGrpSpPr>
        <p:grpSpPr>
          <a:xfrm rot="5400000">
            <a:off x="6241578" y="2778456"/>
            <a:ext cx="4963235" cy="937146"/>
            <a:chOff x="2306473" y="1914098"/>
            <a:chExt cx="4963235" cy="937146"/>
          </a:xfrm>
        </p:grpSpPr>
        <p:sp>
          <p:nvSpPr>
            <p:cNvPr id="10" name="Rectangle 9">
              <a:extLst>
                <a:ext uri="{FF2B5EF4-FFF2-40B4-BE49-F238E27FC236}">
                  <a16:creationId xmlns="" xmlns:a16="http://schemas.microsoft.com/office/drawing/2014/main"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 xmlns:a16="http://schemas.microsoft.com/office/drawing/2014/main" id="{D5B75239-32AF-4918-8FB8-92F75D279FB0}"/>
                </a:ext>
              </a:extLst>
            </p:cNvPr>
            <p:cNvGrpSpPr/>
            <p:nvPr/>
          </p:nvGrpSpPr>
          <p:grpSpPr>
            <a:xfrm>
              <a:off x="2790540" y="1954614"/>
              <a:ext cx="868908" cy="868908"/>
              <a:chOff x="2790540" y="1954614"/>
              <a:chExt cx="868908" cy="868908"/>
            </a:xfrm>
          </p:grpSpPr>
          <p:sp>
            <p:nvSpPr>
              <p:cNvPr id="11" name="Rectangle 10">
                <a:extLst>
                  <a:ext uri="{FF2B5EF4-FFF2-40B4-BE49-F238E27FC236}">
                    <a16:creationId xmlns="" xmlns:a16="http://schemas.microsoft.com/office/drawing/2014/main"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 xmlns:a16="http://schemas.microsoft.com/office/drawing/2014/main"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 name="Straight Arrow Connector 14">
                <a:extLst>
                  <a:ext uri="{FF2B5EF4-FFF2-40B4-BE49-F238E27FC236}">
                    <a16:creationId xmlns="" xmlns:a16="http://schemas.microsoft.com/office/drawing/2014/main"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 xmlns:a16="http://schemas.microsoft.com/office/drawing/2014/main" id="{1BB02258-FAB9-4517-AC88-DC556AC8ED60}"/>
                </a:ext>
              </a:extLst>
            </p:cNvPr>
            <p:cNvGrpSpPr/>
            <p:nvPr/>
          </p:nvGrpSpPr>
          <p:grpSpPr>
            <a:xfrm>
              <a:off x="4382778" y="1954613"/>
              <a:ext cx="868908" cy="868908"/>
              <a:chOff x="2790540" y="1954614"/>
              <a:chExt cx="868908" cy="868908"/>
            </a:xfrm>
          </p:grpSpPr>
          <p:sp>
            <p:nvSpPr>
              <p:cNvPr id="18" name="Rectangle 17">
                <a:extLst>
                  <a:ext uri="{FF2B5EF4-FFF2-40B4-BE49-F238E27FC236}">
                    <a16:creationId xmlns="" xmlns:a16="http://schemas.microsoft.com/office/drawing/2014/main"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 xmlns:a16="http://schemas.microsoft.com/office/drawing/2014/main"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 name="Straight Arrow Connector 19">
                <a:extLst>
                  <a:ext uri="{FF2B5EF4-FFF2-40B4-BE49-F238E27FC236}">
                    <a16:creationId xmlns="" xmlns:a16="http://schemas.microsoft.com/office/drawing/2014/main"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 xmlns:a16="http://schemas.microsoft.com/office/drawing/2014/main" id="{766C9988-5B71-42E8-896F-C7D393F355D7}"/>
                </a:ext>
              </a:extLst>
            </p:cNvPr>
            <p:cNvGrpSpPr/>
            <p:nvPr/>
          </p:nvGrpSpPr>
          <p:grpSpPr>
            <a:xfrm>
              <a:off x="5963644" y="1954613"/>
              <a:ext cx="868908" cy="868908"/>
              <a:chOff x="2790540" y="1954614"/>
              <a:chExt cx="868908" cy="868908"/>
            </a:xfrm>
          </p:grpSpPr>
          <p:sp>
            <p:nvSpPr>
              <p:cNvPr id="22" name="Rectangle 21">
                <a:extLst>
                  <a:ext uri="{FF2B5EF4-FFF2-40B4-BE49-F238E27FC236}">
                    <a16:creationId xmlns="" xmlns:a16="http://schemas.microsoft.com/office/drawing/2014/main"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 xmlns:a16="http://schemas.microsoft.com/office/drawing/2014/main"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23">
                <a:extLst>
                  <a:ext uri="{FF2B5EF4-FFF2-40B4-BE49-F238E27FC236}">
                    <a16:creationId xmlns="" xmlns:a16="http://schemas.microsoft.com/office/drawing/2014/main"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grpSp>
        <p:nvGrpSpPr>
          <p:cNvPr id="3" name="Group 2"/>
          <p:cNvGrpSpPr/>
          <p:nvPr/>
        </p:nvGrpSpPr>
        <p:grpSpPr>
          <a:xfrm>
            <a:off x="5187337" y="4309609"/>
            <a:ext cx="1364059" cy="1635625"/>
            <a:chOff x="5131917" y="4295754"/>
            <a:chExt cx="1364059" cy="1635625"/>
          </a:xfrm>
        </p:grpSpPr>
        <p:sp>
          <p:nvSpPr>
            <p:cNvPr id="30" name="Rectangle 29">
              <a:extLst>
                <a:ext uri="{FF2B5EF4-FFF2-40B4-BE49-F238E27FC236}">
                  <a16:creationId xmlns="" xmlns:a16="http://schemas.microsoft.com/office/drawing/2014/main" id="{288A24F9-6C90-44EA-BE8C-2A31CC53D2FB}"/>
                </a:ext>
              </a:extLst>
            </p:cNvPr>
            <p:cNvSpPr/>
            <p:nvPr/>
          </p:nvSpPr>
          <p:spPr>
            <a:xfrm>
              <a:off x="5329586" y="4763929"/>
              <a:ext cx="967037" cy="967037"/>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 name="Group 30">
              <a:extLst>
                <a:ext uri="{FF2B5EF4-FFF2-40B4-BE49-F238E27FC236}">
                  <a16:creationId xmlns="" xmlns:a16="http://schemas.microsoft.com/office/drawing/2014/main" id="{3DBD657C-1578-4B2E-8238-FA8A1925EB1D}"/>
                </a:ext>
              </a:extLst>
            </p:cNvPr>
            <p:cNvGrpSpPr/>
            <p:nvPr/>
          </p:nvGrpSpPr>
          <p:grpSpPr>
            <a:xfrm>
              <a:off x="6149350" y="4567317"/>
              <a:ext cx="300479" cy="392771"/>
              <a:chOff x="7192681" y="3520757"/>
              <a:chExt cx="482020" cy="630072"/>
            </a:xfrm>
          </p:grpSpPr>
          <p:sp>
            <p:nvSpPr>
              <p:cNvPr id="74" name="Rectangle 73">
                <a:extLst>
                  <a:ext uri="{FF2B5EF4-FFF2-40B4-BE49-F238E27FC236}">
                    <a16:creationId xmlns="" xmlns:a16="http://schemas.microsoft.com/office/drawing/2014/main" id="{CDFB1C47-E91F-4A00-8C88-B547FB83283C}"/>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 name="Group 74">
                <a:extLst>
                  <a:ext uri="{FF2B5EF4-FFF2-40B4-BE49-F238E27FC236}">
                    <a16:creationId xmlns="" xmlns:a16="http://schemas.microsoft.com/office/drawing/2014/main" id="{D01F7805-D9E5-49CF-AEAC-E23AACE76CC1}"/>
                  </a:ext>
                </a:extLst>
              </p:cNvPr>
              <p:cNvGrpSpPr/>
              <p:nvPr/>
            </p:nvGrpSpPr>
            <p:grpSpPr>
              <a:xfrm>
                <a:off x="7192681" y="3520757"/>
                <a:ext cx="482020" cy="630072"/>
                <a:chOff x="7192681" y="3520757"/>
                <a:chExt cx="482020" cy="630072"/>
              </a:xfrm>
            </p:grpSpPr>
            <p:sp>
              <p:nvSpPr>
                <p:cNvPr id="76" name="Rectangle 75">
                  <a:extLst>
                    <a:ext uri="{FF2B5EF4-FFF2-40B4-BE49-F238E27FC236}">
                      <a16:creationId xmlns="" xmlns:a16="http://schemas.microsoft.com/office/drawing/2014/main" id="{ECC475B1-4BC3-4858-90CE-3B1B20FAC77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 xmlns:a16="http://schemas.microsoft.com/office/drawing/2014/main" id="{B320E237-8EC0-4FF8-923E-6B1D03D42C8D}"/>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 xmlns:a16="http://schemas.microsoft.com/office/drawing/2014/main" id="{28584BC9-B47D-4BF9-9C14-916210A29B66}"/>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 xmlns:a16="http://schemas.microsoft.com/office/drawing/2014/main" id="{90A05FEB-D0F5-4DB2-9906-7E512CDDB7CD}"/>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 xmlns:a16="http://schemas.microsoft.com/office/drawing/2014/main" id="{20BFD537-F741-455E-811E-7D997FD8C1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 xmlns:a16="http://schemas.microsoft.com/office/drawing/2014/main" id="{6A4EA8D3-9BEA-44EC-A5EA-B4863D173732}"/>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 xmlns:a16="http://schemas.microsoft.com/office/drawing/2014/main" id="{B9E6E027-C549-4F16-9E37-D04A2AB44F9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 xmlns:a16="http://schemas.microsoft.com/office/drawing/2014/main" id="{81C28131-CE9F-4336-BE85-CC56437C3F4E}"/>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 xmlns:a16="http://schemas.microsoft.com/office/drawing/2014/main" id="{A0D0C390-C5F8-483C-8E02-C01970E5D9A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 xmlns:a16="http://schemas.microsoft.com/office/drawing/2014/main" id="{91EE85A0-0B2E-4815-93FD-842DF0C2B53C}"/>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 xmlns:a16="http://schemas.microsoft.com/office/drawing/2014/main" id="{738257F6-2EBF-4B86-934E-07B2C98B4289}"/>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32" name="Group 31">
              <a:extLst>
                <a:ext uri="{FF2B5EF4-FFF2-40B4-BE49-F238E27FC236}">
                  <a16:creationId xmlns="" xmlns:a16="http://schemas.microsoft.com/office/drawing/2014/main" id="{E3D0AF6B-0340-446F-8B7C-72904B6D210C}"/>
                </a:ext>
              </a:extLst>
            </p:cNvPr>
            <p:cNvGrpSpPr/>
            <p:nvPr/>
          </p:nvGrpSpPr>
          <p:grpSpPr>
            <a:xfrm>
              <a:off x="5178059" y="5538608"/>
              <a:ext cx="300479" cy="392771"/>
              <a:chOff x="7192681" y="3520757"/>
              <a:chExt cx="482020" cy="630072"/>
            </a:xfrm>
          </p:grpSpPr>
          <p:sp>
            <p:nvSpPr>
              <p:cNvPr id="61" name="Rectangle 60">
                <a:extLst>
                  <a:ext uri="{FF2B5EF4-FFF2-40B4-BE49-F238E27FC236}">
                    <a16:creationId xmlns="" xmlns:a16="http://schemas.microsoft.com/office/drawing/2014/main" id="{E117D6CE-C434-48C9-B574-01BFD795A41A}"/>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 name="Group 61">
                <a:extLst>
                  <a:ext uri="{FF2B5EF4-FFF2-40B4-BE49-F238E27FC236}">
                    <a16:creationId xmlns="" xmlns:a16="http://schemas.microsoft.com/office/drawing/2014/main" id="{276E55A1-3019-4CF5-90FE-7542649BCF40}"/>
                  </a:ext>
                </a:extLst>
              </p:cNvPr>
              <p:cNvGrpSpPr/>
              <p:nvPr/>
            </p:nvGrpSpPr>
            <p:grpSpPr>
              <a:xfrm>
                <a:off x="7192681" y="3520757"/>
                <a:ext cx="482020" cy="630072"/>
                <a:chOff x="7192681" y="3520757"/>
                <a:chExt cx="482020" cy="630072"/>
              </a:xfrm>
            </p:grpSpPr>
            <p:sp>
              <p:nvSpPr>
                <p:cNvPr id="63" name="Rectangle 62">
                  <a:extLst>
                    <a:ext uri="{FF2B5EF4-FFF2-40B4-BE49-F238E27FC236}">
                      <a16:creationId xmlns="" xmlns:a16="http://schemas.microsoft.com/office/drawing/2014/main" id="{1BE94D20-185A-475A-9478-E6C58A68C517}"/>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 xmlns:a16="http://schemas.microsoft.com/office/drawing/2014/main" id="{156297C1-059C-4053-B69B-192CC824D77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 xmlns:a16="http://schemas.microsoft.com/office/drawing/2014/main" id="{FC731583-AAA3-4CAF-8301-CC9CF23F6F28}"/>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 xmlns:a16="http://schemas.microsoft.com/office/drawing/2014/main" id="{26ED672A-894C-49C5-BAE7-7C293E645011}"/>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 xmlns:a16="http://schemas.microsoft.com/office/drawing/2014/main" id="{4D57E248-89D4-4EFD-AE35-D8CA03870E0B}"/>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 xmlns:a16="http://schemas.microsoft.com/office/drawing/2014/main" id="{91E9E18E-1DF8-47E9-B614-1C9F5A97F743}"/>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 xmlns:a16="http://schemas.microsoft.com/office/drawing/2014/main" id="{B5748898-440C-450C-9223-373696701AA4}"/>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 xmlns:a16="http://schemas.microsoft.com/office/drawing/2014/main" id="{928332A2-7E09-47A7-97B1-4AD7F8F2BFB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 xmlns:a16="http://schemas.microsoft.com/office/drawing/2014/main" id="{1DD985A5-2F74-4FB7-AC4C-64C1956C45E4}"/>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 xmlns:a16="http://schemas.microsoft.com/office/drawing/2014/main" id="{69208D9C-2150-40F3-A9A8-09B267C7216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 xmlns:a16="http://schemas.microsoft.com/office/drawing/2014/main" id="{4CC002C6-E3E3-4810-BCFC-173B80DE9183}"/>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33" name="Group 32">
              <a:extLst>
                <a:ext uri="{FF2B5EF4-FFF2-40B4-BE49-F238E27FC236}">
                  <a16:creationId xmlns="" xmlns:a16="http://schemas.microsoft.com/office/drawing/2014/main" id="{8760B478-C605-44F8-81A0-46CA56E995FC}"/>
                </a:ext>
              </a:extLst>
            </p:cNvPr>
            <p:cNvGrpSpPr/>
            <p:nvPr/>
          </p:nvGrpSpPr>
          <p:grpSpPr>
            <a:xfrm rot="5400000">
              <a:off x="6149351" y="5545699"/>
              <a:ext cx="300479" cy="392770"/>
              <a:chOff x="7192681" y="3520757"/>
              <a:chExt cx="482020" cy="630072"/>
            </a:xfrm>
          </p:grpSpPr>
          <p:sp>
            <p:nvSpPr>
              <p:cNvPr id="48" name="Rectangle 47">
                <a:extLst>
                  <a:ext uri="{FF2B5EF4-FFF2-40B4-BE49-F238E27FC236}">
                    <a16:creationId xmlns="" xmlns:a16="http://schemas.microsoft.com/office/drawing/2014/main" id="{BC1A097C-B2B5-4FD0-9C43-2AE84402315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a:extLst>
                  <a:ext uri="{FF2B5EF4-FFF2-40B4-BE49-F238E27FC236}">
                    <a16:creationId xmlns="" xmlns:a16="http://schemas.microsoft.com/office/drawing/2014/main" id="{A94ACA28-5C72-438E-80E1-68E326F4F5A6}"/>
                  </a:ext>
                </a:extLst>
              </p:cNvPr>
              <p:cNvGrpSpPr/>
              <p:nvPr/>
            </p:nvGrpSpPr>
            <p:grpSpPr>
              <a:xfrm>
                <a:off x="7192681" y="3520757"/>
                <a:ext cx="482020" cy="630072"/>
                <a:chOff x="7192681" y="3520757"/>
                <a:chExt cx="482020" cy="630072"/>
              </a:xfrm>
            </p:grpSpPr>
            <p:sp>
              <p:nvSpPr>
                <p:cNvPr id="50" name="Rectangle 49">
                  <a:extLst>
                    <a:ext uri="{FF2B5EF4-FFF2-40B4-BE49-F238E27FC236}">
                      <a16:creationId xmlns="" xmlns:a16="http://schemas.microsoft.com/office/drawing/2014/main" id="{46149A9F-8FEC-4B6B-A863-0340B3F78E2D}"/>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 xmlns:a16="http://schemas.microsoft.com/office/drawing/2014/main" id="{DDEC649B-1B0C-4182-8FAB-8676739B3876}"/>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 xmlns:a16="http://schemas.microsoft.com/office/drawing/2014/main" id="{A38BD2BF-6DC3-4B99-BEF7-21DB6089A5D7}"/>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 xmlns:a16="http://schemas.microsoft.com/office/drawing/2014/main" id="{956070D2-C601-4286-8661-57EB3CE19F20}"/>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 xmlns:a16="http://schemas.microsoft.com/office/drawing/2014/main" id="{3B8B06C8-1240-46E7-BE31-AEC533D9C6E8}"/>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 xmlns:a16="http://schemas.microsoft.com/office/drawing/2014/main" id="{A8176B2D-6D01-42BC-8345-5E05C0A2DBD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 xmlns:a16="http://schemas.microsoft.com/office/drawing/2014/main" id="{8F746AB1-E4D1-4F22-AC38-0CDD05232187}"/>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 xmlns:a16="http://schemas.microsoft.com/office/drawing/2014/main" id="{DE513826-2D29-4677-9125-E18B0EAB8DC8}"/>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 xmlns:a16="http://schemas.microsoft.com/office/drawing/2014/main" id="{E31202FD-70FA-402B-A00F-53A38497D874}"/>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 xmlns:a16="http://schemas.microsoft.com/office/drawing/2014/main" id="{8767500A-8189-4583-98EE-8EEF6F7AB3D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 xmlns:a16="http://schemas.microsoft.com/office/drawing/2014/main" id="{7A0EDF5D-3C3D-4B7E-9194-C90C6093C51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34" name="Group 33">
              <a:extLst>
                <a:ext uri="{FF2B5EF4-FFF2-40B4-BE49-F238E27FC236}">
                  <a16:creationId xmlns="" xmlns:a16="http://schemas.microsoft.com/office/drawing/2014/main" id="{27269BFF-0D53-48F1-BC2A-F13A0107FDB1}"/>
                </a:ext>
              </a:extLst>
            </p:cNvPr>
            <p:cNvGrpSpPr/>
            <p:nvPr/>
          </p:nvGrpSpPr>
          <p:grpSpPr>
            <a:xfrm rot="5400000">
              <a:off x="5178062" y="4574409"/>
              <a:ext cx="300479" cy="392770"/>
              <a:chOff x="7192681" y="3520757"/>
              <a:chExt cx="482020" cy="630072"/>
            </a:xfrm>
          </p:grpSpPr>
          <p:sp>
            <p:nvSpPr>
              <p:cNvPr id="35" name="Rectangle 34">
                <a:extLst>
                  <a:ext uri="{FF2B5EF4-FFF2-40B4-BE49-F238E27FC236}">
                    <a16:creationId xmlns="" xmlns:a16="http://schemas.microsoft.com/office/drawing/2014/main" id="{5795B99A-6B6F-40EE-84DF-9259AB2B68CA}"/>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oup 35">
                <a:extLst>
                  <a:ext uri="{FF2B5EF4-FFF2-40B4-BE49-F238E27FC236}">
                    <a16:creationId xmlns="" xmlns:a16="http://schemas.microsoft.com/office/drawing/2014/main" id="{5780CB8B-4FF9-4147-9D74-CA6E2CE08B96}"/>
                  </a:ext>
                </a:extLst>
              </p:cNvPr>
              <p:cNvGrpSpPr/>
              <p:nvPr/>
            </p:nvGrpSpPr>
            <p:grpSpPr>
              <a:xfrm>
                <a:off x="7192681" y="3520757"/>
                <a:ext cx="482020" cy="630072"/>
                <a:chOff x="7192681" y="3520757"/>
                <a:chExt cx="482020" cy="630072"/>
              </a:xfrm>
            </p:grpSpPr>
            <p:sp>
              <p:nvSpPr>
                <p:cNvPr id="37" name="Rectangle 36">
                  <a:extLst>
                    <a:ext uri="{FF2B5EF4-FFF2-40B4-BE49-F238E27FC236}">
                      <a16:creationId xmlns="" xmlns:a16="http://schemas.microsoft.com/office/drawing/2014/main" id="{9AB14050-A9D1-4A59-BBB9-888C3A314F3F}"/>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 xmlns:a16="http://schemas.microsoft.com/office/drawing/2014/main" id="{7C792449-0637-4752-843A-1E0BD85F76AF}"/>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 xmlns:a16="http://schemas.microsoft.com/office/drawing/2014/main" id="{B3BCB2B0-BAF4-43AA-AA2C-F20DB4F74065}"/>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 xmlns:a16="http://schemas.microsoft.com/office/drawing/2014/main" id="{50DC7A40-A368-4EB1-8892-2656C1CC7216}"/>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 xmlns:a16="http://schemas.microsoft.com/office/drawing/2014/main" id="{3EAB78B0-E7F1-4124-9928-6BA9C477984E}"/>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 xmlns:a16="http://schemas.microsoft.com/office/drawing/2014/main" id="{5A173E84-B6C5-47B4-901A-6D78337FE1CC}"/>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 xmlns:a16="http://schemas.microsoft.com/office/drawing/2014/main" id="{E3F493F7-A7EE-4646-B70D-5B52DEBD9B5F}"/>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 xmlns:a16="http://schemas.microsoft.com/office/drawing/2014/main" id="{C3484DCF-2320-4828-B7B5-4BFEAB34D2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 xmlns:a16="http://schemas.microsoft.com/office/drawing/2014/main" id="{3FDAE237-6687-40C0-9C3E-A43F5416203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 xmlns:a16="http://schemas.microsoft.com/office/drawing/2014/main" id="{56D3EC15-AAE9-45C2-B909-381A93CBADEB}"/>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 xmlns:a16="http://schemas.microsoft.com/office/drawing/2014/main" id="{3AAF8E0E-8FEA-48EA-9C77-4CABBDADCD05}"/>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90" name="Rectangle 89">
              <a:extLst>
                <a:ext uri="{FF2B5EF4-FFF2-40B4-BE49-F238E27FC236}">
                  <a16:creationId xmlns="" xmlns:a16="http://schemas.microsoft.com/office/drawing/2014/main" id="{A665FA5D-A138-4FEA-8965-A555F551C2B1}"/>
                </a:ext>
              </a:extLst>
            </p:cNvPr>
            <p:cNvSpPr/>
            <p:nvPr/>
          </p:nvSpPr>
          <p:spPr>
            <a:xfrm rot="16200000" flipH="1">
              <a:off x="5444654" y="4494164"/>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 xmlns:a16="http://schemas.microsoft.com/office/drawing/2014/main" id="{A665FA5D-A138-4FEA-8965-A555F551C2B1}"/>
                </a:ext>
              </a:extLst>
            </p:cNvPr>
            <p:cNvSpPr/>
            <p:nvPr/>
          </p:nvSpPr>
          <p:spPr>
            <a:xfrm rot="16200000" flipH="1">
              <a:off x="5694039" y="4508017"/>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2259048" y="1436429"/>
            <a:ext cx="937146" cy="4284146"/>
            <a:chOff x="2259048" y="1436429"/>
            <a:chExt cx="937146" cy="4284146"/>
          </a:xfrm>
        </p:grpSpPr>
        <p:sp>
          <p:nvSpPr>
            <p:cNvPr id="101" name="Rectangle 100">
              <a:extLst>
                <a:ext uri="{FF2B5EF4-FFF2-40B4-BE49-F238E27FC236}">
                  <a16:creationId xmlns="" xmlns:a16="http://schemas.microsoft.com/office/drawing/2014/main"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3" name="Group 102">
              <a:extLst>
                <a:ext uri="{FF2B5EF4-FFF2-40B4-BE49-F238E27FC236}">
                  <a16:creationId xmlns="" xmlns:a16="http://schemas.microsoft.com/office/drawing/2014/main" id="{1BB02258-FAB9-4517-AC88-DC556AC8ED60}"/>
                </a:ext>
              </a:extLst>
            </p:cNvPr>
            <p:cNvGrpSpPr/>
            <p:nvPr/>
          </p:nvGrpSpPr>
          <p:grpSpPr>
            <a:xfrm rot="5400000">
              <a:off x="2286771" y="2833643"/>
              <a:ext cx="868908" cy="868908"/>
              <a:chOff x="2790540" y="1954614"/>
              <a:chExt cx="868908" cy="868908"/>
            </a:xfrm>
          </p:grpSpPr>
          <p:sp>
            <p:nvSpPr>
              <p:cNvPr id="108" name="Rectangle 107">
                <a:extLst>
                  <a:ext uri="{FF2B5EF4-FFF2-40B4-BE49-F238E27FC236}">
                    <a16:creationId xmlns="" xmlns:a16="http://schemas.microsoft.com/office/drawing/2014/main"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 xmlns:a16="http://schemas.microsoft.com/office/drawing/2014/main"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0" name="Straight Arrow Connector 109">
                <a:extLst>
                  <a:ext uri="{FF2B5EF4-FFF2-40B4-BE49-F238E27FC236}">
                    <a16:creationId xmlns="" xmlns:a16="http://schemas.microsoft.com/office/drawing/2014/main" id="{4EA474F1-EB59-46B1-B09B-725F5BD942FF}"/>
                  </a:ext>
                </a:extLst>
              </p:cNvPr>
              <p:cNvCxnSpPr>
                <a:cxnSpLocks/>
              </p:cNvCxnSpPr>
              <p:nvPr/>
            </p:nvCxnSpPr>
            <p:spPr>
              <a:xfrm flipH="1">
                <a:off x="3235514" y="19774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04" name="Group 103">
              <a:extLst>
                <a:ext uri="{FF2B5EF4-FFF2-40B4-BE49-F238E27FC236}">
                  <a16:creationId xmlns="" xmlns:a16="http://schemas.microsoft.com/office/drawing/2014/main" id="{766C9988-5B71-42E8-896F-C7D393F355D7}"/>
                </a:ext>
              </a:extLst>
            </p:cNvPr>
            <p:cNvGrpSpPr/>
            <p:nvPr/>
          </p:nvGrpSpPr>
          <p:grpSpPr>
            <a:xfrm rot="5400000">
              <a:off x="2286771" y="4414509"/>
              <a:ext cx="868908" cy="868908"/>
              <a:chOff x="2790540" y="1954614"/>
              <a:chExt cx="868908" cy="868908"/>
            </a:xfrm>
          </p:grpSpPr>
          <p:sp>
            <p:nvSpPr>
              <p:cNvPr id="105" name="Rectangle 104">
                <a:extLst>
                  <a:ext uri="{FF2B5EF4-FFF2-40B4-BE49-F238E27FC236}">
                    <a16:creationId xmlns="" xmlns:a16="http://schemas.microsoft.com/office/drawing/2014/main"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 xmlns:a16="http://schemas.microsoft.com/office/drawing/2014/main"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7" name="Straight Arrow Connector 106">
                <a:extLst>
                  <a:ext uri="{FF2B5EF4-FFF2-40B4-BE49-F238E27FC236}">
                    <a16:creationId xmlns="" xmlns:a16="http://schemas.microsoft.com/office/drawing/2014/main" id="{7914205D-2714-4CA2-93DF-2F61F5CDF399}"/>
                  </a:ext>
                </a:extLst>
              </p:cNvPr>
              <p:cNvCxnSpPr>
                <a:cxnSpLocks/>
              </p:cNvCxnSpPr>
              <p:nvPr/>
            </p:nvCxnSpPr>
            <p:spPr>
              <a:xfrm flipH="1">
                <a:off x="3235514" y="19774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14" name="Group 113">
              <a:extLst>
                <a:ext uri="{FF2B5EF4-FFF2-40B4-BE49-F238E27FC236}">
                  <a16:creationId xmlns="" xmlns:a16="http://schemas.microsoft.com/office/drawing/2014/main" id="{1BB02258-FAB9-4517-AC88-DC556AC8ED60}"/>
                </a:ext>
              </a:extLst>
            </p:cNvPr>
            <p:cNvGrpSpPr/>
            <p:nvPr/>
          </p:nvGrpSpPr>
          <p:grpSpPr>
            <a:xfrm rot="5400000">
              <a:off x="2282212" y="1515694"/>
              <a:ext cx="868908" cy="868908"/>
              <a:chOff x="2790540" y="1954614"/>
              <a:chExt cx="868908" cy="868908"/>
            </a:xfrm>
          </p:grpSpPr>
          <p:sp>
            <p:nvSpPr>
              <p:cNvPr id="115" name="Rectangle 114">
                <a:extLst>
                  <a:ext uri="{FF2B5EF4-FFF2-40B4-BE49-F238E27FC236}">
                    <a16:creationId xmlns="" xmlns:a16="http://schemas.microsoft.com/office/drawing/2014/main"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 xmlns:a16="http://schemas.microsoft.com/office/drawing/2014/main"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7" name="Straight Arrow Connector 116">
                <a:extLst>
                  <a:ext uri="{FF2B5EF4-FFF2-40B4-BE49-F238E27FC236}">
                    <a16:creationId xmlns="" xmlns:a16="http://schemas.microsoft.com/office/drawing/2014/main"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9" name="Footer Placeholder 1">
            <a:extLst>
              <a:ext uri="{FF2B5EF4-FFF2-40B4-BE49-F238E27FC236}">
                <a16:creationId xmlns="" xmlns:a16="http://schemas.microsoft.com/office/drawing/2014/main" id="{7D1041DC-83F8-453E-B1CF-CB809E8B6274}"/>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spTree>
    <p:extLst>
      <p:ext uri="{BB962C8B-B14F-4D97-AF65-F5344CB8AC3E}">
        <p14:creationId xmlns:p14="http://schemas.microsoft.com/office/powerpoint/2010/main" val="92768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65 0.01296 L 0.00065 -0.3044 " pathEditMode="relative" ptsTypes="A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1000" fill="hold"/>
                                        <p:tgtEl>
                                          <p:spTgt spid="3"/>
                                        </p:tgtEl>
                                        <p:attrNameLst>
                                          <p:attrName>r</p:attrName>
                                        </p:attrNameLst>
                                      </p:cBhvr>
                                    </p:animRot>
                                  </p:childTnLst>
                                </p:cTn>
                              </p:par>
                            </p:childTnLst>
                          </p:cTn>
                        </p:par>
                        <p:par>
                          <p:cTn id="10" fill="hold">
                            <p:stCondLst>
                              <p:cond delay="3000"/>
                            </p:stCondLst>
                            <p:childTnLst>
                              <p:par>
                                <p:cTn id="11" presetID="0" presetClass="path" presetSubtype="0" accel="50000" decel="50000" fill="hold" nodeType="afterEffect">
                                  <p:stCondLst>
                                    <p:cond delay="0"/>
                                  </p:stCondLst>
                                  <p:childTnLst>
                                    <p:animMotion origin="layout" path="M 0.00065 -0.3044 L 0.11979 -0.30672 " pathEditMode="relative" rAng="0" ptsTypes="AA">
                                      <p:cBhvr>
                                        <p:cTn id="12" dur="2000" fill="hold"/>
                                        <p:tgtEl>
                                          <p:spTgt spid="3"/>
                                        </p:tgtEl>
                                        <p:attrNameLst>
                                          <p:attrName>ppt_x</p:attrName>
                                          <p:attrName>ppt_y</p:attrName>
                                        </p:attrNameLst>
                                      </p:cBhvr>
                                      <p:rCtr x="5951" y="-116"/>
                                    </p:animMotion>
                                  </p:childTnLst>
                                </p:cTn>
                              </p:par>
                            </p:childTnLst>
                          </p:cTn>
                        </p:par>
                        <p:par>
                          <p:cTn id="13" fill="hold">
                            <p:stCondLst>
                              <p:cond delay="5000"/>
                            </p:stCondLst>
                            <p:childTnLst>
                              <p:par>
                                <p:cTn id="14" presetID="0" presetClass="path" presetSubtype="0" accel="50000" decel="50000" fill="hold" nodeType="afterEffect">
                                  <p:stCondLst>
                                    <p:cond delay="1000"/>
                                  </p:stCondLst>
                                  <p:childTnLst>
                                    <p:animMotion origin="layout" path="M 0.11979 -0.30672 L 0.12005 -0.26852 " pathEditMode="relative" rAng="0" ptsTypes="AA">
                                      <p:cBhvr>
                                        <p:cTn id="15" dur="2000" fill="hold"/>
                                        <p:tgtEl>
                                          <p:spTgt spid="3"/>
                                        </p:tgtEl>
                                        <p:attrNameLst>
                                          <p:attrName>ppt_x</p:attrName>
                                          <p:attrName>ppt_y</p:attrName>
                                        </p:attrNameLst>
                                      </p:cBhvr>
                                      <p:rCtr x="13"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A4274B8-3DAF-4C45-A4EE-53F0BEA7300C}"/>
              </a:ext>
            </a:extLst>
          </p:cNvPr>
          <p:cNvSpPr>
            <a:spLocks noGrp="1"/>
          </p:cNvSpPr>
          <p:nvPr>
            <p:ph type="ftr" sz="quarter" idx="3"/>
          </p:nvPr>
        </p:nvSpPr>
        <p:spPr/>
        <p:txBody>
          <a:bodyPr lIns="91440" tIns="45720" rIns="91440" bIns="45720" anchor="t"/>
          <a:lstStyle/>
          <a:p>
            <a:r>
              <a:rPr lang="en-US" dirty="0">
                <a:latin typeface="Arial"/>
                <a:cs typeface="Arial"/>
              </a:rPr>
              <a:t>Taylor Harvey</a:t>
            </a:r>
            <a:endParaRPr lang="en-US" dirty="0"/>
          </a:p>
        </p:txBody>
      </p:sp>
      <p:sp>
        <p:nvSpPr>
          <p:cNvPr id="3" name="Slide Number Placeholder 2">
            <a:extLst>
              <a:ext uri="{FF2B5EF4-FFF2-40B4-BE49-F238E27FC236}">
                <a16:creationId xmlns="" xmlns:a16="http://schemas.microsoft.com/office/drawing/2014/main" id="{CD0A5C8C-7376-4786-908F-E34E9D705C2D}"/>
              </a:ext>
            </a:extLst>
          </p:cNvPr>
          <p:cNvSpPr>
            <a:spLocks noGrp="1"/>
          </p:cNvSpPr>
          <p:nvPr>
            <p:ph type="sldNum" sz="quarter" idx="4"/>
          </p:nvPr>
        </p:nvSpPr>
        <p:spPr/>
        <p:txBody>
          <a:bodyPr/>
          <a:lstStyle/>
          <a:p>
            <a:fld id="{6F1FABC0-072B-4F22-8F9B-95A9D10B0206}" type="slidenum">
              <a:rPr lang="en-US" dirty="0" smtClean="0"/>
              <a:pPr/>
              <a:t>23</a:t>
            </a:fld>
            <a:endParaRPr lang="en-US" dirty="0"/>
          </a:p>
        </p:txBody>
      </p:sp>
      <p:sp>
        <p:nvSpPr>
          <p:cNvPr id="6" name="Title 1">
            <a:extLst>
              <a:ext uri="{FF2B5EF4-FFF2-40B4-BE49-F238E27FC236}">
                <a16:creationId xmlns="" xmlns:a16="http://schemas.microsoft.com/office/drawing/2014/main" id="{715221C7-DFD5-4C54-9FF9-4D8E3C6C0E0E}"/>
              </a:ext>
            </a:extLst>
          </p:cNvPr>
          <p:cNvSpPr txBox="1">
            <a:spLocks/>
          </p:cNvSpPr>
          <p:nvPr/>
        </p:nvSpPr>
        <p:spPr>
          <a:xfrm>
            <a:off x="838200" y="365126"/>
            <a:ext cx="10515600" cy="996950"/>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Arial"/>
              </a:rPr>
              <a:t>What Has Been Ordered</a:t>
            </a:r>
            <a:endParaRPr lang="en-US" dirty="0"/>
          </a:p>
        </p:txBody>
      </p:sp>
      <p:pic>
        <p:nvPicPr>
          <p:cNvPr id="7" name="Graphic 6" descr="Clipboard Mixed with solid fill">
            <a:extLst>
              <a:ext uri="{FF2B5EF4-FFF2-40B4-BE49-F238E27FC236}">
                <a16:creationId xmlns="" xmlns:a16="http://schemas.microsoft.com/office/drawing/2014/main" id="{53F6AA64-FDCC-466B-9AA9-4127727105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509569">
            <a:off x="2255671" y="1932267"/>
            <a:ext cx="2219739" cy="2219739"/>
          </a:xfrm>
          <a:prstGeom prst="rect">
            <a:avLst/>
          </a:prstGeom>
        </p:spPr>
      </p:pic>
      <p:pic>
        <p:nvPicPr>
          <p:cNvPr id="9" name="Graphic 8" descr="Truck with solid fill">
            <a:extLst>
              <a:ext uri="{FF2B5EF4-FFF2-40B4-BE49-F238E27FC236}">
                <a16:creationId xmlns="" xmlns:a16="http://schemas.microsoft.com/office/drawing/2014/main" id="{103CE040-03CB-4355-B645-3C4B0CD966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600776" y="1565712"/>
            <a:ext cx="2952847" cy="2952847"/>
          </a:xfrm>
          <a:prstGeom prst="rect">
            <a:avLst/>
          </a:prstGeom>
        </p:spPr>
      </p:pic>
    </p:spTree>
    <p:extLst>
      <p:ext uri="{BB962C8B-B14F-4D97-AF65-F5344CB8AC3E}">
        <p14:creationId xmlns:p14="http://schemas.microsoft.com/office/powerpoint/2010/main" val="3672076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0D02A-09B5-44AF-8D86-D2C06F092EB5}"/>
              </a:ext>
            </a:extLst>
          </p:cNvPr>
          <p:cNvSpPr>
            <a:spLocks noGrp="1"/>
          </p:cNvSpPr>
          <p:nvPr>
            <p:ph type="title"/>
          </p:nvPr>
        </p:nvSpPr>
        <p:spPr/>
        <p:txBody>
          <a:bodyPr vert="horz" lIns="91440" tIns="45720" rIns="91440" bIns="45720" rtlCol="0" anchor="b">
            <a:normAutofit/>
          </a:bodyPr>
          <a:lstStyle/>
          <a:p>
            <a:r>
              <a:rPr lang="en-US" dirty="0">
                <a:cs typeface="Arial"/>
              </a:rPr>
              <a:t>Base</a:t>
            </a:r>
            <a:endParaRPr lang="en-US" dirty="0"/>
          </a:p>
        </p:txBody>
      </p:sp>
      <p:sp>
        <p:nvSpPr>
          <p:cNvPr id="4" name="Footer Placeholder 3">
            <a:extLst>
              <a:ext uri="{FF2B5EF4-FFF2-40B4-BE49-F238E27FC236}">
                <a16:creationId xmlns="" xmlns:a16="http://schemas.microsoft.com/office/drawing/2014/main" id="{22FC9416-8ADD-43CD-B77B-15ECFC159B58}"/>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90B2AD7E-9E0C-4037-BC5D-B27E31E6962C}"/>
              </a:ext>
            </a:extLst>
          </p:cNvPr>
          <p:cNvSpPr>
            <a:spLocks noGrp="1"/>
          </p:cNvSpPr>
          <p:nvPr>
            <p:ph type="sldNum" sz="quarter" idx="11"/>
          </p:nvPr>
        </p:nvSpPr>
        <p:spPr/>
        <p:txBody>
          <a:bodyPr>
            <a:normAutofit/>
          </a:bodyPr>
          <a:lstStyle/>
          <a:p>
            <a:fld id="{6F1FABC0-072B-4F22-8F9B-95A9D10B0206}" type="slidenum">
              <a:rPr lang="en-US" dirty="0" smtClean="0"/>
              <a:pPr/>
              <a:t>24</a:t>
            </a:fld>
            <a:endParaRPr lang="en-US" dirty="0"/>
          </a:p>
        </p:txBody>
      </p:sp>
      <p:pic>
        <p:nvPicPr>
          <p:cNvPr id="6" name="Picture 6" descr="A close up of a device&#10;&#10;Description automatically generated">
            <a:extLst>
              <a:ext uri="{FF2B5EF4-FFF2-40B4-BE49-F238E27FC236}">
                <a16:creationId xmlns="" xmlns:a16="http://schemas.microsoft.com/office/drawing/2014/main" id="{622944C2-8BA1-4968-8ACB-F4783CB493B8}"/>
              </a:ext>
            </a:extLst>
          </p:cNvPr>
          <p:cNvPicPr>
            <a:picLocks noChangeAspect="1"/>
          </p:cNvPicPr>
          <p:nvPr/>
        </p:nvPicPr>
        <p:blipFill rotWithShape="1">
          <a:blip r:embed="rId2"/>
          <a:srcRect l="32415" t="4192" r="918" b="828"/>
          <a:stretch/>
        </p:blipFill>
        <p:spPr>
          <a:xfrm>
            <a:off x="5053187" y="1828800"/>
            <a:ext cx="1828800" cy="2605463"/>
          </a:xfrm>
          <a:prstGeom prst="rect">
            <a:avLst/>
          </a:prstGeom>
          <a:noFill/>
        </p:spPr>
      </p:pic>
      <p:sp>
        <p:nvSpPr>
          <p:cNvPr id="9" name="TextBox 8">
            <a:extLst>
              <a:ext uri="{FF2B5EF4-FFF2-40B4-BE49-F238E27FC236}">
                <a16:creationId xmlns="" xmlns:a16="http://schemas.microsoft.com/office/drawing/2014/main" id="{7147454C-6F7F-44F9-A287-D18AA7F31BF0}"/>
              </a:ext>
            </a:extLst>
          </p:cNvPr>
          <p:cNvSpPr txBox="1"/>
          <p:nvPr/>
        </p:nvSpPr>
        <p:spPr>
          <a:xfrm>
            <a:off x="1698138" y="4553743"/>
            <a:ext cx="1828800" cy="840230"/>
          </a:xfrm>
          <a:prstGeom prst="rect">
            <a:avLst/>
          </a:prstGeom>
          <a:noFill/>
        </p:spPr>
        <p:txBody>
          <a:bodyPr vert="horz" wrap="square" lIns="91440" tIns="45720" rIns="91440" bIns="45720" rtlCol="0">
            <a:normAutofit/>
          </a:bodyPr>
          <a:lstStyle/>
          <a:p>
            <a:pPr>
              <a:lnSpc>
                <a:spcPct val="90000"/>
              </a:lnSpc>
              <a:spcAft>
                <a:spcPts val="600"/>
              </a:spcAft>
            </a:pPr>
            <a:r>
              <a:rPr lang="en-US" dirty="0"/>
              <a:t>2ft x 2ft x ¾'' Plywood</a:t>
            </a:r>
          </a:p>
        </p:txBody>
      </p:sp>
      <p:sp>
        <p:nvSpPr>
          <p:cNvPr id="10" name="TextBox 9">
            <a:extLst>
              <a:ext uri="{FF2B5EF4-FFF2-40B4-BE49-F238E27FC236}">
                <a16:creationId xmlns="" xmlns:a16="http://schemas.microsoft.com/office/drawing/2014/main" id="{B1140950-5ED6-478C-B338-E9C7ACD8EBAF}"/>
              </a:ext>
            </a:extLst>
          </p:cNvPr>
          <p:cNvSpPr txBox="1"/>
          <p:nvPr/>
        </p:nvSpPr>
        <p:spPr>
          <a:xfrm>
            <a:off x="5179144" y="4553743"/>
            <a:ext cx="1828800" cy="840230"/>
          </a:xfrm>
          <a:prstGeom prst="rect">
            <a:avLst/>
          </a:prstGeom>
          <a:noFill/>
        </p:spPr>
        <p:txBody>
          <a:bodyPr vert="horz" wrap="square" lIns="91440" tIns="45720" rIns="91440" bIns="45720" rtlCol="0">
            <a:normAutofit/>
          </a:bodyPr>
          <a:lstStyle/>
          <a:p>
            <a:pPr>
              <a:lnSpc>
                <a:spcPct val="90000"/>
              </a:lnSpc>
              <a:spcAft>
                <a:spcPts val="600"/>
              </a:spcAft>
            </a:pPr>
            <a:r>
              <a:rPr lang="en-US" dirty="0"/>
              <a:t>Aluminum Channel 15"</a:t>
            </a:r>
          </a:p>
          <a:p>
            <a:endParaRPr lang="en-US"/>
          </a:p>
        </p:txBody>
      </p:sp>
      <p:sp>
        <p:nvSpPr>
          <p:cNvPr id="11" name="TextBox 16">
            <a:extLst>
              <a:ext uri="{FF2B5EF4-FFF2-40B4-BE49-F238E27FC236}">
                <a16:creationId xmlns="" xmlns:a16="http://schemas.microsoft.com/office/drawing/2014/main" id="{669C8430-B4DA-467F-95C7-CF218BF6ECA7}"/>
              </a:ext>
            </a:extLst>
          </p:cNvPr>
          <p:cNvSpPr txBox="1"/>
          <p:nvPr/>
        </p:nvSpPr>
        <p:spPr>
          <a:xfrm>
            <a:off x="8660150" y="4553743"/>
            <a:ext cx="1828800" cy="840230"/>
          </a:xfrm>
          <a:prstGeom prst="rect">
            <a:avLst/>
          </a:prstGeom>
          <a:noFill/>
        </p:spPr>
        <p:txBody>
          <a:bodyPr vert="horz" wrap="square" lIns="91440" tIns="45720" rIns="91440" bIns="45720" rtlCol="0">
            <a:normAutofit/>
          </a:bodyPr>
          <a:lstStyle/>
          <a:p>
            <a:pPr>
              <a:lnSpc>
                <a:spcPct val="90000"/>
              </a:lnSpc>
              <a:spcAft>
                <a:spcPts val="600"/>
              </a:spcAft>
            </a:pPr>
            <a:r>
              <a:rPr lang="en-US" sz="1500" dirty="0"/>
              <a:t>90° Angle </a:t>
            </a:r>
            <a:r>
              <a:rPr lang="en-US" sz="1500" dirty="0" err="1"/>
              <a:t>Aluminium</a:t>
            </a:r>
            <a:r>
              <a:rPr lang="en-US" sz="1500" dirty="0"/>
              <a:t> Channel Bracket</a:t>
            </a:r>
          </a:p>
          <a:p>
            <a:pPr>
              <a:lnSpc>
                <a:spcPct val="90000"/>
              </a:lnSpc>
              <a:spcAft>
                <a:spcPts val="600"/>
              </a:spcAft>
            </a:pPr>
            <a:endParaRPr lang="en-US" sz="1400"/>
          </a:p>
        </p:txBody>
      </p:sp>
      <p:pic>
        <p:nvPicPr>
          <p:cNvPr id="7" name="Picture 7" descr="A picture containing remote, game, video, wii&#10;&#10;Description automatically generated">
            <a:extLst>
              <a:ext uri="{FF2B5EF4-FFF2-40B4-BE49-F238E27FC236}">
                <a16:creationId xmlns="" xmlns:a16="http://schemas.microsoft.com/office/drawing/2014/main" id="{34E878B1-8FE2-4362-B44B-29CB96ADAD4B}"/>
              </a:ext>
            </a:extLst>
          </p:cNvPr>
          <p:cNvPicPr>
            <a:picLocks noChangeAspect="1"/>
          </p:cNvPicPr>
          <p:nvPr/>
        </p:nvPicPr>
        <p:blipFill rotWithShape="1">
          <a:blip r:embed="rId3"/>
          <a:srcRect l="6612" t="1260" r="6208" b="2257"/>
          <a:stretch/>
        </p:blipFill>
        <p:spPr>
          <a:xfrm>
            <a:off x="8097443" y="1725637"/>
            <a:ext cx="2391507" cy="2646708"/>
          </a:xfrm>
          <a:prstGeom prst="rect">
            <a:avLst/>
          </a:prstGeom>
          <a:noFill/>
        </p:spPr>
      </p:pic>
      <p:pic>
        <p:nvPicPr>
          <p:cNvPr id="8" name="Picture 8" descr="A picture containing letter&#10;&#10;Description automatically generated">
            <a:extLst>
              <a:ext uri="{FF2B5EF4-FFF2-40B4-BE49-F238E27FC236}">
                <a16:creationId xmlns="" xmlns:a16="http://schemas.microsoft.com/office/drawing/2014/main" id="{64D9C7F4-E753-448C-8AC8-71E07760E3D2}"/>
              </a:ext>
            </a:extLst>
          </p:cNvPr>
          <p:cNvPicPr>
            <a:picLocks noChangeAspect="1"/>
          </p:cNvPicPr>
          <p:nvPr/>
        </p:nvPicPr>
        <p:blipFill rotWithShape="1">
          <a:blip r:embed="rId4"/>
          <a:srcRect l="18818" r="14516" b="2"/>
          <a:stretch/>
        </p:blipFill>
        <p:spPr>
          <a:xfrm>
            <a:off x="1608833" y="1691063"/>
            <a:ext cx="1828800" cy="2743200"/>
          </a:xfrm>
          <a:prstGeom prst="rect">
            <a:avLst/>
          </a:prstGeom>
          <a:noFill/>
        </p:spPr>
      </p:pic>
      <p:sp>
        <p:nvSpPr>
          <p:cNvPr id="3" name="Footer Placeholder 1">
            <a:extLst>
              <a:ext uri="{FF2B5EF4-FFF2-40B4-BE49-F238E27FC236}">
                <a16:creationId xmlns="" xmlns:a16="http://schemas.microsoft.com/office/drawing/2014/main" id="{2A96CF6D-4E08-419E-8FCD-6422118A9D25}"/>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3377060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0D02A-09B5-44AF-8D86-D2C06F092EB5}"/>
              </a:ext>
            </a:extLst>
          </p:cNvPr>
          <p:cNvSpPr>
            <a:spLocks noGrp="1"/>
          </p:cNvSpPr>
          <p:nvPr>
            <p:ph type="title"/>
          </p:nvPr>
        </p:nvSpPr>
        <p:spPr/>
        <p:txBody>
          <a:bodyPr vert="horz" lIns="91440" tIns="45720" rIns="91440" bIns="45720" rtlCol="0" anchor="b">
            <a:normAutofit/>
          </a:bodyPr>
          <a:lstStyle/>
          <a:p>
            <a:r>
              <a:rPr lang="en-US" dirty="0">
                <a:cs typeface="Arial"/>
              </a:rPr>
              <a:t>Mobility</a:t>
            </a:r>
            <a:endParaRPr lang="en-US" dirty="0"/>
          </a:p>
        </p:txBody>
      </p:sp>
      <p:sp>
        <p:nvSpPr>
          <p:cNvPr id="4" name="Footer Placeholder 3">
            <a:extLst>
              <a:ext uri="{FF2B5EF4-FFF2-40B4-BE49-F238E27FC236}">
                <a16:creationId xmlns="" xmlns:a16="http://schemas.microsoft.com/office/drawing/2014/main" id="{22FC9416-8ADD-43CD-B77B-15ECFC159B58}"/>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90B2AD7E-9E0C-4037-BC5D-B27E31E6962C}"/>
              </a:ext>
            </a:extLst>
          </p:cNvPr>
          <p:cNvSpPr>
            <a:spLocks noGrp="1"/>
          </p:cNvSpPr>
          <p:nvPr>
            <p:ph type="sldNum" sz="quarter" idx="11"/>
          </p:nvPr>
        </p:nvSpPr>
        <p:spPr/>
        <p:txBody>
          <a:bodyPr>
            <a:normAutofit/>
          </a:bodyPr>
          <a:lstStyle/>
          <a:p>
            <a:fld id="{6F1FABC0-072B-4F22-8F9B-95A9D10B0206}" type="slidenum">
              <a:rPr lang="en-US" dirty="0" smtClean="0"/>
              <a:pPr/>
              <a:t>25</a:t>
            </a:fld>
            <a:endParaRPr lang="en-US" dirty="0"/>
          </a:p>
        </p:txBody>
      </p:sp>
      <p:sp>
        <p:nvSpPr>
          <p:cNvPr id="9" name="TextBox 8">
            <a:extLst>
              <a:ext uri="{FF2B5EF4-FFF2-40B4-BE49-F238E27FC236}">
                <a16:creationId xmlns="" xmlns:a16="http://schemas.microsoft.com/office/drawing/2014/main" id="{7147454C-6F7F-44F9-A287-D18AA7F31BF0}"/>
              </a:ext>
            </a:extLst>
          </p:cNvPr>
          <p:cNvSpPr txBox="1"/>
          <p:nvPr/>
        </p:nvSpPr>
        <p:spPr>
          <a:xfrm>
            <a:off x="1071212" y="3928100"/>
            <a:ext cx="1681167" cy="517750"/>
          </a:xfrm>
          <a:prstGeom prst="rect">
            <a:avLst/>
          </a:prstGeom>
          <a:noFill/>
        </p:spPr>
        <p:txBody>
          <a:bodyPr vert="horz" wrap="square" lIns="91440" tIns="45720" rIns="91440" bIns="45720" rtlCol="0">
            <a:noAutofit/>
          </a:bodyPr>
          <a:lstStyle/>
          <a:p>
            <a:pPr>
              <a:lnSpc>
                <a:spcPct val="90000"/>
              </a:lnSpc>
              <a:spcAft>
                <a:spcPts val="600"/>
              </a:spcAft>
            </a:pPr>
            <a:r>
              <a:rPr lang="en-US" sz="2400" dirty="0"/>
              <a:t>Omni Directional Wheels</a:t>
            </a:r>
          </a:p>
        </p:txBody>
      </p:sp>
      <p:sp>
        <p:nvSpPr>
          <p:cNvPr id="10" name="TextBox 9">
            <a:extLst>
              <a:ext uri="{FF2B5EF4-FFF2-40B4-BE49-F238E27FC236}">
                <a16:creationId xmlns="" xmlns:a16="http://schemas.microsoft.com/office/drawing/2014/main" id="{B1140950-5ED6-478C-B338-E9C7ACD8EBAF}"/>
              </a:ext>
            </a:extLst>
          </p:cNvPr>
          <p:cNvSpPr txBox="1"/>
          <p:nvPr/>
        </p:nvSpPr>
        <p:spPr>
          <a:xfrm>
            <a:off x="4039031" y="3928100"/>
            <a:ext cx="1184411" cy="517750"/>
          </a:xfrm>
          <a:prstGeom prst="rect">
            <a:avLst/>
          </a:prstGeom>
          <a:noFill/>
        </p:spPr>
        <p:txBody>
          <a:bodyPr vert="horz" wrap="square" lIns="91440" tIns="45720" rIns="91440" bIns="45720" rtlCol="0">
            <a:noAutofit/>
          </a:bodyPr>
          <a:lstStyle/>
          <a:p>
            <a:pPr>
              <a:lnSpc>
                <a:spcPct val="90000"/>
              </a:lnSpc>
              <a:spcAft>
                <a:spcPts val="600"/>
              </a:spcAft>
            </a:pPr>
            <a:r>
              <a:rPr lang="en-US" sz="2400" dirty="0"/>
              <a:t>12v motors</a:t>
            </a:r>
          </a:p>
          <a:p>
            <a:endParaRPr lang="en-US" sz="2400"/>
          </a:p>
        </p:txBody>
      </p:sp>
      <p:sp>
        <p:nvSpPr>
          <p:cNvPr id="11" name="TextBox 16">
            <a:extLst>
              <a:ext uri="{FF2B5EF4-FFF2-40B4-BE49-F238E27FC236}">
                <a16:creationId xmlns="" xmlns:a16="http://schemas.microsoft.com/office/drawing/2014/main" id="{669C8430-B4DA-467F-95C7-CF218BF6ECA7}"/>
              </a:ext>
            </a:extLst>
          </p:cNvPr>
          <p:cNvSpPr txBox="1"/>
          <p:nvPr/>
        </p:nvSpPr>
        <p:spPr>
          <a:xfrm>
            <a:off x="6622990" y="3928100"/>
            <a:ext cx="1429770" cy="517750"/>
          </a:xfrm>
          <a:prstGeom prst="rect">
            <a:avLst/>
          </a:prstGeom>
          <a:noFill/>
        </p:spPr>
        <p:txBody>
          <a:bodyPr vert="horz" wrap="square" lIns="91440" tIns="45720" rIns="91440" bIns="45720" rtlCol="0">
            <a:noAutofit/>
          </a:bodyPr>
          <a:lstStyle/>
          <a:p>
            <a:pPr>
              <a:lnSpc>
                <a:spcPct val="90000"/>
              </a:lnSpc>
              <a:spcAft>
                <a:spcPts val="600"/>
              </a:spcAft>
            </a:pPr>
            <a:r>
              <a:rPr lang="en-US" sz="2400" dirty="0"/>
              <a:t>Motor drivers</a:t>
            </a:r>
          </a:p>
          <a:p>
            <a:pPr>
              <a:lnSpc>
                <a:spcPct val="90000"/>
              </a:lnSpc>
              <a:spcAft>
                <a:spcPts val="600"/>
              </a:spcAft>
            </a:pPr>
            <a:endParaRPr lang="en-US" sz="2400"/>
          </a:p>
        </p:txBody>
      </p:sp>
      <p:pic>
        <p:nvPicPr>
          <p:cNvPr id="12" name="Picture 11" descr="A picture containing chain, cup, toy, sitting&#10;&#10;Description automatically generated">
            <a:extLst>
              <a:ext uri="{FF2B5EF4-FFF2-40B4-BE49-F238E27FC236}">
                <a16:creationId xmlns="" xmlns:a16="http://schemas.microsoft.com/office/drawing/2014/main" id="{0732C6AD-2900-435E-9024-BC8FAA93269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71212" y="1951954"/>
            <a:ext cx="1580068" cy="1667250"/>
          </a:xfrm>
          <a:prstGeom prst="rect">
            <a:avLst/>
          </a:prstGeom>
        </p:spPr>
      </p:pic>
      <p:pic>
        <p:nvPicPr>
          <p:cNvPr id="13" name="Picture 12" descr="A picture containing engineering drawing&#10;&#10;Description automatically generated">
            <a:extLst>
              <a:ext uri="{FF2B5EF4-FFF2-40B4-BE49-F238E27FC236}">
                <a16:creationId xmlns="" xmlns:a16="http://schemas.microsoft.com/office/drawing/2014/main" id="{41F8F035-3A83-46B0-86B5-1278F670BA74}"/>
              </a:ext>
            </a:extLst>
          </p:cNvPr>
          <p:cNvPicPr>
            <a:picLocks noChangeAspect="1"/>
          </p:cNvPicPr>
          <p:nvPr/>
        </p:nvPicPr>
        <p:blipFill>
          <a:blip r:embed="rId4"/>
          <a:stretch>
            <a:fillRect/>
          </a:stretch>
        </p:blipFill>
        <p:spPr>
          <a:xfrm rot="7860000">
            <a:off x="3726214" y="1706663"/>
            <a:ext cx="1627722" cy="1567954"/>
          </a:xfrm>
          <a:prstGeom prst="rect">
            <a:avLst/>
          </a:prstGeom>
        </p:spPr>
      </p:pic>
      <p:pic>
        <p:nvPicPr>
          <p:cNvPr id="3074" name="Picture 2">
            <a:extLst>
              <a:ext uri="{FF2B5EF4-FFF2-40B4-BE49-F238E27FC236}">
                <a16:creationId xmlns="" xmlns:a16="http://schemas.microsoft.com/office/drawing/2014/main" id="{4DD2C630-5692-409F-83FE-2742787ED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521" y="1833296"/>
            <a:ext cx="1700879" cy="1569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7mm DC Gearbox Motor Bracket">
            <a:extLst>
              <a:ext uri="{FF2B5EF4-FFF2-40B4-BE49-F238E27FC236}">
                <a16:creationId xmlns="" xmlns:a16="http://schemas.microsoft.com/office/drawing/2014/main" id="{332DAA29-4A5B-46A6-9FE6-F17F6C74D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1939" y="1673390"/>
            <a:ext cx="1888849" cy="18888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6">
            <a:extLst>
              <a:ext uri="{FF2B5EF4-FFF2-40B4-BE49-F238E27FC236}">
                <a16:creationId xmlns="" xmlns:a16="http://schemas.microsoft.com/office/drawing/2014/main" id="{4C2C48EA-E811-4302-B3C5-6175E2BB4D22}"/>
              </a:ext>
            </a:extLst>
          </p:cNvPr>
          <p:cNvSpPr txBox="1"/>
          <p:nvPr/>
        </p:nvSpPr>
        <p:spPr>
          <a:xfrm>
            <a:off x="9685931" y="3876452"/>
            <a:ext cx="1888849" cy="517750"/>
          </a:xfrm>
          <a:prstGeom prst="rect">
            <a:avLst/>
          </a:prstGeom>
          <a:noFill/>
        </p:spPr>
        <p:txBody>
          <a:bodyPr vert="horz" wrap="square" lIns="91440" tIns="45720" rIns="91440" bIns="45720" rtlCol="0">
            <a:noAutofit/>
          </a:bodyPr>
          <a:lstStyle/>
          <a:p>
            <a:pPr>
              <a:lnSpc>
                <a:spcPct val="90000"/>
              </a:lnSpc>
              <a:spcAft>
                <a:spcPts val="600"/>
              </a:spcAft>
            </a:pPr>
            <a:r>
              <a:rPr lang="en-US" sz="2000" dirty="0"/>
              <a:t>Motor Mounting Bracket</a:t>
            </a:r>
          </a:p>
          <a:p>
            <a:pPr>
              <a:lnSpc>
                <a:spcPct val="90000"/>
              </a:lnSpc>
              <a:spcAft>
                <a:spcPts val="600"/>
              </a:spcAft>
            </a:pPr>
            <a:endParaRPr lang="en-US" sz="2000"/>
          </a:p>
        </p:txBody>
      </p:sp>
      <p:sp>
        <p:nvSpPr>
          <p:cNvPr id="3" name="Footer Placeholder 1">
            <a:extLst>
              <a:ext uri="{FF2B5EF4-FFF2-40B4-BE49-F238E27FC236}">
                <a16:creationId xmlns="" xmlns:a16="http://schemas.microsoft.com/office/drawing/2014/main" id="{2A65AD85-49CF-4091-A34F-6F1E74A9B123}"/>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1984946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0D02A-09B5-44AF-8D86-D2C06F092EB5}"/>
              </a:ext>
            </a:extLst>
          </p:cNvPr>
          <p:cNvSpPr>
            <a:spLocks noGrp="1"/>
          </p:cNvSpPr>
          <p:nvPr>
            <p:ph type="title"/>
          </p:nvPr>
        </p:nvSpPr>
        <p:spPr>
          <a:xfrm>
            <a:off x="838200" y="365126"/>
            <a:ext cx="10515600" cy="996950"/>
          </a:xfrm>
        </p:spPr>
        <p:txBody>
          <a:bodyPr vert="horz" lIns="91440" tIns="45720" rIns="91440" bIns="45720" rtlCol="0" anchor="b">
            <a:normAutofit/>
          </a:bodyPr>
          <a:lstStyle/>
          <a:p>
            <a:r>
              <a:rPr lang="en-US" dirty="0">
                <a:cs typeface="Arial"/>
              </a:rPr>
              <a:t>Controller + Memory</a:t>
            </a:r>
            <a:endParaRPr lang="en-US" dirty="0">
              <a:ea typeface="+mj-ea"/>
            </a:endParaRPr>
          </a:p>
        </p:txBody>
      </p:sp>
      <p:sp>
        <p:nvSpPr>
          <p:cNvPr id="21" name="Footer Placeholder 2">
            <a:extLst>
              <a:ext uri="{FF2B5EF4-FFF2-40B4-BE49-F238E27FC236}">
                <a16:creationId xmlns="" xmlns:a16="http://schemas.microsoft.com/office/drawing/2014/main" id="{D145C423-3A6E-4E70-840B-18BE196F3896}"/>
              </a:ext>
            </a:extLst>
          </p:cNvPr>
          <p:cNvSpPr>
            <a:spLocks noGrp="1"/>
          </p:cNvSpPr>
          <p:nvPr>
            <p:ph type="ftr" sz="quarter" idx="10"/>
          </p:nvPr>
        </p:nvSpPr>
        <p:spPr>
          <a:xfrm>
            <a:off x="4038600" y="6218238"/>
            <a:ext cx="4114800" cy="365125"/>
          </a:xfrm>
        </p:spPr>
        <p:txBody>
          <a:bodyPr/>
          <a:lstStyle/>
          <a:p>
            <a:endParaRPr lang="en-US"/>
          </a:p>
        </p:txBody>
      </p:sp>
      <p:sp>
        <p:nvSpPr>
          <p:cNvPr id="5" name="Slide Number Placeholder 4">
            <a:extLst>
              <a:ext uri="{FF2B5EF4-FFF2-40B4-BE49-F238E27FC236}">
                <a16:creationId xmlns="" xmlns:a16="http://schemas.microsoft.com/office/drawing/2014/main" id="{90B2AD7E-9E0C-4037-BC5D-B27E31E6962C}"/>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dirty="0" smtClean="0"/>
              <a:pPr>
                <a:spcAft>
                  <a:spcPts val="600"/>
                </a:spcAft>
              </a:pPr>
              <a:t>26</a:t>
            </a:fld>
            <a:endParaRPr lang="en-US" dirty="0"/>
          </a:p>
        </p:txBody>
      </p:sp>
      <p:sp>
        <p:nvSpPr>
          <p:cNvPr id="9" name="TextBox 8">
            <a:extLst>
              <a:ext uri="{FF2B5EF4-FFF2-40B4-BE49-F238E27FC236}">
                <a16:creationId xmlns="" xmlns:a16="http://schemas.microsoft.com/office/drawing/2014/main" id="{7147454C-6F7F-44F9-A287-D18AA7F31BF0}"/>
              </a:ext>
            </a:extLst>
          </p:cNvPr>
          <p:cNvSpPr txBox="1"/>
          <p:nvPr/>
        </p:nvSpPr>
        <p:spPr>
          <a:xfrm>
            <a:off x="841282" y="4645826"/>
            <a:ext cx="3197318" cy="1178406"/>
          </a:xfrm>
          <a:prstGeom prst="rect">
            <a:avLst/>
          </a:prstGeom>
          <a:noFill/>
        </p:spPr>
        <p:txBody>
          <a:bodyPr vert="horz" wrap="square" lIns="91440" tIns="45720" rIns="91440" bIns="45720" rtlCol="0">
            <a:normAutofit/>
          </a:bodyPr>
          <a:lstStyle/>
          <a:p>
            <a:pPr>
              <a:lnSpc>
                <a:spcPct val="90000"/>
              </a:lnSpc>
              <a:spcAft>
                <a:spcPts val="600"/>
              </a:spcAft>
            </a:pPr>
            <a:r>
              <a:rPr lang="en-US" sz="2400" dirty="0">
                <a:solidFill>
                  <a:srgbClr val="000000"/>
                </a:solidFill>
                <a:latin typeface="Roboto"/>
              </a:rPr>
              <a:t>Arduino DUO</a:t>
            </a:r>
            <a:endParaRPr lang="en-US" i="0" kern="1200" dirty="0">
              <a:latin typeface="+mn-lt"/>
              <a:ea typeface="+mn-ea"/>
              <a:cs typeface="+mn-cs"/>
            </a:endParaRPr>
          </a:p>
        </p:txBody>
      </p:sp>
      <p:sp>
        <p:nvSpPr>
          <p:cNvPr id="11" name="TextBox 16">
            <a:extLst>
              <a:ext uri="{FF2B5EF4-FFF2-40B4-BE49-F238E27FC236}">
                <a16:creationId xmlns="" xmlns:a16="http://schemas.microsoft.com/office/drawing/2014/main" id="{669C8430-B4DA-467F-95C7-CF218BF6ECA7}"/>
              </a:ext>
            </a:extLst>
          </p:cNvPr>
          <p:cNvSpPr txBox="1"/>
          <p:nvPr/>
        </p:nvSpPr>
        <p:spPr>
          <a:xfrm>
            <a:off x="4885159" y="4221994"/>
            <a:ext cx="2185480" cy="847663"/>
          </a:xfrm>
          <a:prstGeom prst="rect">
            <a:avLst/>
          </a:prstGeom>
          <a:noFill/>
        </p:spPr>
        <p:txBody>
          <a:bodyPr vert="horz" wrap="square" lIns="91440" tIns="45720" rIns="91440" bIns="45720" rtlCol="0">
            <a:noAutofit/>
          </a:bodyPr>
          <a:lstStyle/>
          <a:p>
            <a:pPr>
              <a:lnSpc>
                <a:spcPct val="90000"/>
              </a:lnSpc>
              <a:spcAft>
                <a:spcPts val="600"/>
              </a:spcAft>
            </a:pPr>
            <a:r>
              <a:rPr lang="en-US" sz="2400" dirty="0">
                <a:solidFill>
                  <a:srgbClr val="000000"/>
                </a:solidFill>
                <a:latin typeface="Roboto"/>
              </a:rPr>
              <a:t>Raspberry Pi 3 Model B+ Board</a:t>
            </a:r>
            <a:endParaRPr lang="en-US" sz="1500" i="0" kern="1200" dirty="0">
              <a:latin typeface="+mn-lt"/>
              <a:ea typeface="+mn-ea"/>
              <a:cs typeface="+mn-cs"/>
            </a:endParaRPr>
          </a:p>
        </p:txBody>
      </p:sp>
      <p:pic>
        <p:nvPicPr>
          <p:cNvPr id="12" name="Picture 11" descr="A picture containing electronics, circuit&#10;&#10;Description automatically generated">
            <a:extLst>
              <a:ext uri="{FF2B5EF4-FFF2-40B4-BE49-F238E27FC236}">
                <a16:creationId xmlns="" xmlns:a16="http://schemas.microsoft.com/office/drawing/2014/main" id="{D4CD8CB1-95CA-46AE-8D91-D7D29BA05F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73" b="89706" l="9290" r="91257">
                        <a14:foregroundMark x1="53552" y1="90196" x2="90710" y2="15196"/>
                        <a14:foregroundMark x1="91257" y1="19608" x2="59563" y2="86765"/>
                        <a14:foregroundMark x1="59563" y1="86765" x2="39891" y2="89706"/>
                        <a14:foregroundMark x1="39891" y1="89706" x2="19126" y2="87255"/>
                        <a14:foregroundMark x1="19126" y1="87255" x2="18579" y2="65686"/>
                        <a14:foregroundMark x1="18579" y1="65686" x2="27322" y2="52941"/>
                        <a14:foregroundMark x1="19672" y1="88725" x2="20219" y2="71078"/>
                        <a14:foregroundMark x1="20219" y1="71078" x2="20219" y2="71078"/>
                        <a14:foregroundMark x1="13115" y1="75980" x2="10383" y2="88725"/>
                        <a14:foregroundMark x1="6557" y1="86765" x2="39891" y2="13235"/>
                        <a14:foregroundMark x1="39891" y1="13235" x2="59563" y2="6373"/>
                        <a14:foregroundMark x1="59563" y1="6373" x2="78142" y2="9314"/>
                        <a14:foregroundMark x1="90710" y1="16176" x2="73224" y2="8824"/>
                      </a14:backgroundRemoval>
                    </a14:imgEffect>
                  </a14:imgLayer>
                </a14:imgProps>
              </a:ext>
            </a:extLst>
          </a:blip>
          <a:stretch>
            <a:fillRect/>
          </a:stretch>
        </p:blipFill>
        <p:spPr>
          <a:xfrm>
            <a:off x="838200" y="1307408"/>
            <a:ext cx="2968560" cy="3338418"/>
          </a:xfrm>
          <a:prstGeom prst="rect">
            <a:avLst/>
          </a:prstGeom>
        </p:spPr>
      </p:pic>
      <p:pic>
        <p:nvPicPr>
          <p:cNvPr id="1028" name="Picture 4">
            <a:extLst>
              <a:ext uri="{FF2B5EF4-FFF2-40B4-BE49-F238E27FC236}">
                <a16:creationId xmlns="" xmlns:a16="http://schemas.microsoft.com/office/drawing/2014/main" id="{21581D04-BAD7-4D83-8267-F710D9EBF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518" y="1923902"/>
            <a:ext cx="3204762" cy="21010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3714D9B8-4ED4-4391-9574-6331278A7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5242" y="1730537"/>
            <a:ext cx="2678458" cy="22944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6">
            <a:extLst>
              <a:ext uri="{FF2B5EF4-FFF2-40B4-BE49-F238E27FC236}">
                <a16:creationId xmlns="" xmlns:a16="http://schemas.microsoft.com/office/drawing/2014/main" id="{74D76B65-85D3-4263-97D8-5F1EE02514CE}"/>
              </a:ext>
            </a:extLst>
          </p:cNvPr>
          <p:cNvSpPr txBox="1"/>
          <p:nvPr/>
        </p:nvSpPr>
        <p:spPr>
          <a:xfrm>
            <a:off x="8878220" y="4256301"/>
            <a:ext cx="2185480" cy="847663"/>
          </a:xfrm>
          <a:prstGeom prst="rect">
            <a:avLst/>
          </a:prstGeom>
          <a:noFill/>
        </p:spPr>
        <p:txBody>
          <a:bodyPr vert="horz" wrap="square" lIns="91440" tIns="45720" rIns="91440" bIns="45720" rtlCol="0">
            <a:noAutofit/>
          </a:bodyPr>
          <a:lstStyle/>
          <a:p>
            <a:pPr>
              <a:lnSpc>
                <a:spcPct val="90000"/>
              </a:lnSpc>
              <a:spcAft>
                <a:spcPts val="600"/>
              </a:spcAft>
            </a:pPr>
            <a:r>
              <a:rPr lang="en-US" sz="2400" dirty="0">
                <a:solidFill>
                  <a:srgbClr val="000000"/>
                </a:solidFill>
                <a:latin typeface="Roboto"/>
              </a:rPr>
              <a:t>32GB Micro SD</a:t>
            </a:r>
            <a:endParaRPr lang="en-US" sz="1500" i="0" kern="1200" dirty="0">
              <a:latin typeface="+mn-lt"/>
              <a:ea typeface="+mn-ea"/>
              <a:cs typeface="+mn-cs"/>
            </a:endParaRPr>
          </a:p>
        </p:txBody>
      </p:sp>
      <p:sp>
        <p:nvSpPr>
          <p:cNvPr id="3" name="Footer Placeholder 1">
            <a:extLst>
              <a:ext uri="{FF2B5EF4-FFF2-40B4-BE49-F238E27FC236}">
                <a16:creationId xmlns="" xmlns:a16="http://schemas.microsoft.com/office/drawing/2014/main" id="{741B0850-AF2A-4967-8B02-065E99E0143B}"/>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2972127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0D02A-09B5-44AF-8D86-D2C06F092EB5}"/>
              </a:ext>
            </a:extLst>
          </p:cNvPr>
          <p:cNvSpPr>
            <a:spLocks noGrp="1"/>
          </p:cNvSpPr>
          <p:nvPr>
            <p:ph type="title"/>
          </p:nvPr>
        </p:nvSpPr>
        <p:spPr>
          <a:xfrm>
            <a:off x="838200" y="365126"/>
            <a:ext cx="10515600" cy="996950"/>
          </a:xfrm>
        </p:spPr>
        <p:txBody>
          <a:bodyPr vert="horz" lIns="91440" tIns="45720" rIns="91440" bIns="45720" rtlCol="0" anchor="b">
            <a:normAutofit/>
          </a:bodyPr>
          <a:lstStyle/>
          <a:p>
            <a:r>
              <a:rPr lang="en-US" b="1" kern="1200" dirty="0">
                <a:latin typeface="+mj-lt"/>
                <a:ea typeface="+mj-ea"/>
                <a:cs typeface="Arial"/>
              </a:rPr>
              <a:t>Obstacle Detection + Line Following</a:t>
            </a:r>
            <a:endParaRPr lang="en-US" dirty="0">
              <a:ea typeface="+mj-ea"/>
            </a:endParaRPr>
          </a:p>
        </p:txBody>
      </p:sp>
      <p:sp>
        <p:nvSpPr>
          <p:cNvPr id="21" name="Footer Placeholder 2">
            <a:extLst>
              <a:ext uri="{FF2B5EF4-FFF2-40B4-BE49-F238E27FC236}">
                <a16:creationId xmlns="" xmlns:a16="http://schemas.microsoft.com/office/drawing/2014/main" id="{D145C423-3A6E-4E70-840B-18BE196F3896}"/>
              </a:ext>
            </a:extLst>
          </p:cNvPr>
          <p:cNvSpPr>
            <a:spLocks noGrp="1"/>
          </p:cNvSpPr>
          <p:nvPr>
            <p:ph type="ftr" sz="quarter" idx="10"/>
          </p:nvPr>
        </p:nvSpPr>
        <p:spPr>
          <a:xfrm>
            <a:off x="4038600" y="6218238"/>
            <a:ext cx="4114800" cy="365125"/>
          </a:xfrm>
        </p:spPr>
        <p:txBody>
          <a:bodyPr/>
          <a:lstStyle/>
          <a:p>
            <a:endParaRPr lang="en-US"/>
          </a:p>
        </p:txBody>
      </p:sp>
      <p:sp>
        <p:nvSpPr>
          <p:cNvPr id="5" name="Slide Number Placeholder 4">
            <a:extLst>
              <a:ext uri="{FF2B5EF4-FFF2-40B4-BE49-F238E27FC236}">
                <a16:creationId xmlns="" xmlns:a16="http://schemas.microsoft.com/office/drawing/2014/main" id="{90B2AD7E-9E0C-4037-BC5D-B27E31E6962C}"/>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dirty="0" smtClean="0"/>
              <a:pPr>
                <a:spcAft>
                  <a:spcPts val="600"/>
                </a:spcAft>
              </a:pPr>
              <a:t>27</a:t>
            </a:fld>
            <a:endParaRPr lang="en-US" dirty="0"/>
          </a:p>
        </p:txBody>
      </p:sp>
      <p:sp>
        <p:nvSpPr>
          <p:cNvPr id="9" name="TextBox 8">
            <a:extLst>
              <a:ext uri="{FF2B5EF4-FFF2-40B4-BE49-F238E27FC236}">
                <a16:creationId xmlns="" xmlns:a16="http://schemas.microsoft.com/office/drawing/2014/main" id="{7147454C-6F7F-44F9-A287-D18AA7F31BF0}"/>
              </a:ext>
            </a:extLst>
          </p:cNvPr>
          <p:cNvSpPr txBox="1"/>
          <p:nvPr/>
        </p:nvSpPr>
        <p:spPr>
          <a:xfrm>
            <a:off x="2583903" y="4306913"/>
            <a:ext cx="3197318" cy="1178406"/>
          </a:xfrm>
          <a:prstGeom prst="rect">
            <a:avLst/>
          </a:prstGeom>
          <a:noFill/>
        </p:spPr>
        <p:txBody>
          <a:bodyPr vert="horz" wrap="square" lIns="91440" tIns="45720" rIns="91440" bIns="45720" rtlCol="0">
            <a:normAutofit/>
          </a:bodyPr>
          <a:lstStyle/>
          <a:p>
            <a:pPr>
              <a:lnSpc>
                <a:spcPct val="90000"/>
              </a:lnSpc>
              <a:spcAft>
                <a:spcPts val="600"/>
              </a:spcAft>
            </a:pPr>
            <a:r>
              <a:rPr lang="en-US" sz="2400" b="0" i="0" dirty="0">
                <a:solidFill>
                  <a:srgbClr val="000000"/>
                </a:solidFill>
                <a:effectLst/>
                <a:latin typeface="Roboto"/>
              </a:rPr>
              <a:t>Ultrasonic Sensor</a:t>
            </a:r>
            <a:endParaRPr lang="en-US" sz="2400" i="0" kern="1200" dirty="0">
              <a:latin typeface="+mn-lt"/>
              <a:ea typeface="+mn-ea"/>
              <a:cs typeface="+mn-cs"/>
            </a:endParaRPr>
          </a:p>
        </p:txBody>
      </p:sp>
      <p:sp>
        <p:nvSpPr>
          <p:cNvPr id="11" name="TextBox 16">
            <a:extLst>
              <a:ext uri="{FF2B5EF4-FFF2-40B4-BE49-F238E27FC236}">
                <a16:creationId xmlns="" xmlns:a16="http://schemas.microsoft.com/office/drawing/2014/main" id="{669C8430-B4DA-467F-95C7-CF218BF6ECA7}"/>
              </a:ext>
            </a:extLst>
          </p:cNvPr>
          <p:cNvSpPr txBox="1"/>
          <p:nvPr/>
        </p:nvSpPr>
        <p:spPr>
          <a:xfrm>
            <a:off x="7510252" y="4279779"/>
            <a:ext cx="2185480" cy="847663"/>
          </a:xfrm>
          <a:prstGeom prst="rect">
            <a:avLst/>
          </a:prstGeom>
          <a:noFill/>
        </p:spPr>
        <p:txBody>
          <a:bodyPr vert="horz" wrap="square" lIns="91440" tIns="45720" rIns="91440" bIns="45720" rtlCol="0">
            <a:noAutofit/>
          </a:bodyPr>
          <a:lstStyle/>
          <a:p>
            <a:pPr>
              <a:lnSpc>
                <a:spcPct val="90000"/>
              </a:lnSpc>
              <a:spcAft>
                <a:spcPts val="600"/>
              </a:spcAft>
            </a:pPr>
            <a:r>
              <a:rPr lang="en-US" sz="2400" b="0" i="0" dirty="0">
                <a:solidFill>
                  <a:srgbClr val="000000"/>
                </a:solidFill>
                <a:effectLst/>
                <a:latin typeface="Roboto"/>
              </a:rPr>
              <a:t>Reflectance Sensor</a:t>
            </a:r>
            <a:endParaRPr lang="en-US" sz="2400" i="0" kern="1200" dirty="0">
              <a:latin typeface="+mn-lt"/>
              <a:ea typeface="+mn-ea"/>
              <a:cs typeface="+mn-cs"/>
            </a:endParaRPr>
          </a:p>
        </p:txBody>
      </p:sp>
      <p:pic>
        <p:nvPicPr>
          <p:cNvPr id="10" name="Picture 9" descr="A picture containing electronics, piece, metal&#10;&#10;Description automatically generated">
            <a:extLst>
              <a:ext uri="{FF2B5EF4-FFF2-40B4-BE49-F238E27FC236}">
                <a16:creationId xmlns="" xmlns:a16="http://schemas.microsoft.com/office/drawing/2014/main" id="{4AE9B65C-C6DD-4602-B4F0-4DC82C8439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654429" y="1958260"/>
            <a:ext cx="4441571" cy="2079691"/>
          </a:xfrm>
          <a:prstGeom prst="rect">
            <a:avLst/>
          </a:prstGeom>
        </p:spPr>
      </p:pic>
      <p:pic>
        <p:nvPicPr>
          <p:cNvPr id="2050" name="Picture 2">
            <a:extLst>
              <a:ext uri="{FF2B5EF4-FFF2-40B4-BE49-F238E27FC236}">
                <a16:creationId xmlns="" xmlns:a16="http://schemas.microsoft.com/office/drawing/2014/main" id="{C887D505-F22F-4875-8E21-9EC3279D5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6748" y="1821525"/>
            <a:ext cx="2770533" cy="221642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 xmlns:a16="http://schemas.microsoft.com/office/drawing/2014/main" id="{5B05BC2E-5BBF-443F-9598-43AE8939D460}"/>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2164220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0D02A-09B5-44AF-8D86-D2C06F092EB5}"/>
              </a:ext>
            </a:extLst>
          </p:cNvPr>
          <p:cNvSpPr>
            <a:spLocks noGrp="1"/>
          </p:cNvSpPr>
          <p:nvPr>
            <p:ph type="title"/>
          </p:nvPr>
        </p:nvSpPr>
        <p:spPr/>
        <p:txBody>
          <a:bodyPr vert="horz" lIns="91440" tIns="45720" rIns="91440" bIns="45720" rtlCol="0" anchor="b">
            <a:normAutofit/>
          </a:bodyPr>
          <a:lstStyle/>
          <a:p>
            <a:r>
              <a:rPr lang="en-US" dirty="0">
                <a:cs typeface="Arial"/>
              </a:rPr>
              <a:t>Power</a:t>
            </a:r>
            <a:endParaRPr lang="en-US" dirty="0"/>
          </a:p>
        </p:txBody>
      </p:sp>
      <p:sp>
        <p:nvSpPr>
          <p:cNvPr id="4" name="Footer Placeholder 3">
            <a:extLst>
              <a:ext uri="{FF2B5EF4-FFF2-40B4-BE49-F238E27FC236}">
                <a16:creationId xmlns="" xmlns:a16="http://schemas.microsoft.com/office/drawing/2014/main" id="{22FC9416-8ADD-43CD-B77B-15ECFC159B58}"/>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90B2AD7E-9E0C-4037-BC5D-B27E31E6962C}"/>
              </a:ext>
            </a:extLst>
          </p:cNvPr>
          <p:cNvSpPr>
            <a:spLocks noGrp="1"/>
          </p:cNvSpPr>
          <p:nvPr>
            <p:ph type="sldNum" sz="quarter" idx="11"/>
          </p:nvPr>
        </p:nvSpPr>
        <p:spPr/>
        <p:txBody>
          <a:bodyPr>
            <a:normAutofit/>
          </a:bodyPr>
          <a:lstStyle/>
          <a:p>
            <a:fld id="{6F1FABC0-072B-4F22-8F9B-95A9D10B0206}" type="slidenum">
              <a:rPr lang="en-US" dirty="0" smtClean="0"/>
              <a:pPr/>
              <a:t>28</a:t>
            </a:fld>
            <a:endParaRPr lang="en-US" dirty="0"/>
          </a:p>
        </p:txBody>
      </p:sp>
      <p:sp>
        <p:nvSpPr>
          <p:cNvPr id="9" name="TextBox 8">
            <a:extLst>
              <a:ext uri="{FF2B5EF4-FFF2-40B4-BE49-F238E27FC236}">
                <a16:creationId xmlns="" xmlns:a16="http://schemas.microsoft.com/office/drawing/2014/main" id="{7147454C-6F7F-44F9-A287-D18AA7F31BF0}"/>
              </a:ext>
            </a:extLst>
          </p:cNvPr>
          <p:cNvSpPr txBox="1"/>
          <p:nvPr/>
        </p:nvSpPr>
        <p:spPr>
          <a:xfrm>
            <a:off x="2239283" y="4270544"/>
            <a:ext cx="1681167" cy="517750"/>
          </a:xfrm>
          <a:prstGeom prst="rect">
            <a:avLst/>
          </a:prstGeom>
          <a:noFill/>
        </p:spPr>
        <p:txBody>
          <a:bodyPr vert="horz" wrap="square" lIns="91440" tIns="45720" rIns="91440" bIns="45720" rtlCol="0">
            <a:noAutofit/>
          </a:bodyPr>
          <a:lstStyle/>
          <a:p>
            <a:pPr>
              <a:lnSpc>
                <a:spcPct val="90000"/>
              </a:lnSpc>
              <a:spcAft>
                <a:spcPts val="600"/>
              </a:spcAft>
            </a:pPr>
            <a:r>
              <a:rPr lang="en-US" sz="2400" dirty="0"/>
              <a:t>Battery and Charger</a:t>
            </a:r>
          </a:p>
        </p:txBody>
      </p:sp>
      <p:sp>
        <p:nvSpPr>
          <p:cNvPr id="10" name="TextBox 9">
            <a:extLst>
              <a:ext uri="{FF2B5EF4-FFF2-40B4-BE49-F238E27FC236}">
                <a16:creationId xmlns="" xmlns:a16="http://schemas.microsoft.com/office/drawing/2014/main" id="{B1140950-5ED6-478C-B338-E9C7ACD8EBAF}"/>
              </a:ext>
            </a:extLst>
          </p:cNvPr>
          <p:cNvSpPr txBox="1"/>
          <p:nvPr/>
        </p:nvSpPr>
        <p:spPr>
          <a:xfrm>
            <a:off x="5651826" y="3954605"/>
            <a:ext cx="1641236" cy="517750"/>
          </a:xfrm>
          <a:prstGeom prst="rect">
            <a:avLst/>
          </a:prstGeom>
          <a:noFill/>
        </p:spPr>
        <p:txBody>
          <a:bodyPr vert="horz" wrap="square" lIns="91440" tIns="45720" rIns="91440" bIns="45720" rtlCol="0">
            <a:noAutofit/>
          </a:bodyPr>
          <a:lstStyle/>
          <a:p>
            <a:pPr>
              <a:lnSpc>
                <a:spcPct val="90000"/>
              </a:lnSpc>
              <a:spcAft>
                <a:spcPts val="600"/>
              </a:spcAft>
            </a:pPr>
            <a:r>
              <a:rPr lang="en-US" sz="2400" b="0" i="0" dirty="0">
                <a:solidFill>
                  <a:srgbClr val="000000"/>
                </a:solidFill>
                <a:effectLst/>
                <a:latin typeface="Roboto"/>
              </a:rPr>
              <a:t>DC-DC Buck Boost Converter</a:t>
            </a:r>
            <a:endParaRPr lang="en-US" sz="2400" dirty="0"/>
          </a:p>
        </p:txBody>
      </p:sp>
      <p:sp>
        <p:nvSpPr>
          <p:cNvPr id="15" name="TextBox 16">
            <a:extLst>
              <a:ext uri="{FF2B5EF4-FFF2-40B4-BE49-F238E27FC236}">
                <a16:creationId xmlns="" xmlns:a16="http://schemas.microsoft.com/office/drawing/2014/main" id="{4C2C48EA-E811-4302-B3C5-6175E2BB4D22}"/>
              </a:ext>
            </a:extLst>
          </p:cNvPr>
          <p:cNvSpPr txBox="1"/>
          <p:nvPr/>
        </p:nvSpPr>
        <p:spPr>
          <a:xfrm>
            <a:off x="8906583" y="4139515"/>
            <a:ext cx="1888849" cy="517750"/>
          </a:xfrm>
          <a:prstGeom prst="rect">
            <a:avLst/>
          </a:prstGeom>
          <a:noFill/>
        </p:spPr>
        <p:txBody>
          <a:bodyPr vert="horz" wrap="square" lIns="91440" tIns="45720" rIns="91440" bIns="45720" rtlCol="0">
            <a:noAutofit/>
          </a:bodyPr>
          <a:lstStyle/>
          <a:p>
            <a:pPr>
              <a:lnSpc>
                <a:spcPct val="90000"/>
              </a:lnSpc>
              <a:spcAft>
                <a:spcPts val="600"/>
              </a:spcAft>
            </a:pPr>
            <a:r>
              <a:rPr lang="en-US" sz="2000" dirty="0"/>
              <a:t>Wires</a:t>
            </a:r>
          </a:p>
        </p:txBody>
      </p:sp>
      <p:pic>
        <p:nvPicPr>
          <p:cNvPr id="4104" name="Picture 8">
            <a:extLst>
              <a:ext uri="{FF2B5EF4-FFF2-40B4-BE49-F238E27FC236}">
                <a16:creationId xmlns="" xmlns:a16="http://schemas.microsoft.com/office/drawing/2014/main" id="{CFEE5261-E3C0-4BF0-A591-7A514F49B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587" y="1767804"/>
            <a:ext cx="2090530" cy="19560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 xmlns:a16="http://schemas.microsoft.com/office/drawing/2014/main" id="{63A90786-7172-4411-B1DB-6127C6DEE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213" y="1768203"/>
            <a:ext cx="2449305" cy="22173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 xmlns:a16="http://schemas.microsoft.com/office/drawing/2014/main" id="{8BF50F1E-6172-4227-945E-87A13D7BC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971" y="1619330"/>
            <a:ext cx="1641237" cy="210452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 xmlns:a16="http://schemas.microsoft.com/office/drawing/2014/main" id="{6E98F0A7-5C2B-4989-8208-5A9AD1251275}"/>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867046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0D02A-09B5-44AF-8D86-D2C06F092EB5}"/>
              </a:ext>
            </a:extLst>
          </p:cNvPr>
          <p:cNvSpPr>
            <a:spLocks noGrp="1"/>
          </p:cNvSpPr>
          <p:nvPr>
            <p:ph type="title"/>
          </p:nvPr>
        </p:nvSpPr>
        <p:spPr/>
        <p:txBody>
          <a:bodyPr vert="horz" lIns="91440" tIns="45720" rIns="91440" bIns="45720" rtlCol="0" anchor="b">
            <a:normAutofit/>
          </a:bodyPr>
          <a:lstStyle/>
          <a:p>
            <a:r>
              <a:rPr lang="en-US" dirty="0"/>
              <a:t>Scanning</a:t>
            </a:r>
          </a:p>
        </p:txBody>
      </p:sp>
      <p:sp>
        <p:nvSpPr>
          <p:cNvPr id="4" name="Footer Placeholder 3">
            <a:extLst>
              <a:ext uri="{FF2B5EF4-FFF2-40B4-BE49-F238E27FC236}">
                <a16:creationId xmlns="" xmlns:a16="http://schemas.microsoft.com/office/drawing/2014/main" id="{22FC9416-8ADD-43CD-B77B-15ECFC159B58}"/>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90B2AD7E-9E0C-4037-BC5D-B27E31E6962C}"/>
              </a:ext>
            </a:extLst>
          </p:cNvPr>
          <p:cNvSpPr>
            <a:spLocks noGrp="1"/>
          </p:cNvSpPr>
          <p:nvPr>
            <p:ph type="sldNum" sz="quarter" idx="11"/>
          </p:nvPr>
        </p:nvSpPr>
        <p:spPr/>
        <p:txBody>
          <a:bodyPr>
            <a:normAutofit/>
          </a:bodyPr>
          <a:lstStyle/>
          <a:p>
            <a:fld id="{6F1FABC0-072B-4F22-8F9B-95A9D10B0206}" type="slidenum">
              <a:rPr lang="en-US" dirty="0" smtClean="0"/>
              <a:pPr/>
              <a:t>29</a:t>
            </a:fld>
            <a:endParaRPr lang="en-US" dirty="0"/>
          </a:p>
        </p:txBody>
      </p:sp>
      <p:sp>
        <p:nvSpPr>
          <p:cNvPr id="9" name="TextBox 8">
            <a:extLst>
              <a:ext uri="{FF2B5EF4-FFF2-40B4-BE49-F238E27FC236}">
                <a16:creationId xmlns="" xmlns:a16="http://schemas.microsoft.com/office/drawing/2014/main" id="{7147454C-6F7F-44F9-A287-D18AA7F31BF0}"/>
              </a:ext>
            </a:extLst>
          </p:cNvPr>
          <p:cNvSpPr txBox="1"/>
          <p:nvPr/>
        </p:nvSpPr>
        <p:spPr>
          <a:xfrm>
            <a:off x="1071212" y="3928100"/>
            <a:ext cx="1681167" cy="517750"/>
          </a:xfrm>
          <a:prstGeom prst="rect">
            <a:avLst/>
          </a:prstGeom>
          <a:noFill/>
        </p:spPr>
        <p:txBody>
          <a:bodyPr vert="horz" wrap="square" lIns="91440" tIns="45720" rIns="91440" bIns="45720" rtlCol="0">
            <a:noAutofit/>
          </a:bodyPr>
          <a:lstStyle/>
          <a:p>
            <a:pPr>
              <a:lnSpc>
                <a:spcPct val="90000"/>
              </a:lnSpc>
              <a:spcAft>
                <a:spcPts val="600"/>
              </a:spcAft>
            </a:pPr>
            <a:r>
              <a:rPr lang="en-US" sz="2400" dirty="0"/>
              <a:t>LED Heat Sink</a:t>
            </a:r>
          </a:p>
        </p:txBody>
      </p:sp>
      <p:sp>
        <p:nvSpPr>
          <p:cNvPr id="10" name="TextBox 9">
            <a:extLst>
              <a:ext uri="{FF2B5EF4-FFF2-40B4-BE49-F238E27FC236}">
                <a16:creationId xmlns="" xmlns:a16="http://schemas.microsoft.com/office/drawing/2014/main" id="{B1140950-5ED6-478C-B338-E9C7ACD8EBAF}"/>
              </a:ext>
            </a:extLst>
          </p:cNvPr>
          <p:cNvSpPr txBox="1"/>
          <p:nvPr/>
        </p:nvSpPr>
        <p:spPr>
          <a:xfrm>
            <a:off x="4039031" y="3928100"/>
            <a:ext cx="1311948" cy="517750"/>
          </a:xfrm>
          <a:prstGeom prst="rect">
            <a:avLst/>
          </a:prstGeom>
          <a:noFill/>
        </p:spPr>
        <p:txBody>
          <a:bodyPr vert="horz" wrap="square" lIns="91440" tIns="45720" rIns="91440" bIns="45720" rtlCol="0">
            <a:noAutofit/>
          </a:bodyPr>
          <a:lstStyle/>
          <a:p>
            <a:pPr>
              <a:lnSpc>
                <a:spcPct val="90000"/>
              </a:lnSpc>
              <a:spcAft>
                <a:spcPts val="600"/>
              </a:spcAft>
            </a:pPr>
            <a:r>
              <a:rPr lang="en-US" sz="2400" b="0" i="0" dirty="0">
                <a:solidFill>
                  <a:srgbClr val="000000"/>
                </a:solidFill>
                <a:effectLst/>
                <a:latin typeface="Roboto"/>
              </a:rPr>
              <a:t>1080P Video Camera</a:t>
            </a:r>
            <a:endParaRPr lang="en-US" sz="2400" dirty="0"/>
          </a:p>
        </p:txBody>
      </p:sp>
      <p:sp>
        <p:nvSpPr>
          <p:cNvPr id="11" name="TextBox 16">
            <a:extLst>
              <a:ext uri="{FF2B5EF4-FFF2-40B4-BE49-F238E27FC236}">
                <a16:creationId xmlns="" xmlns:a16="http://schemas.microsoft.com/office/drawing/2014/main" id="{669C8430-B4DA-467F-95C7-CF218BF6ECA7}"/>
              </a:ext>
            </a:extLst>
          </p:cNvPr>
          <p:cNvSpPr txBox="1"/>
          <p:nvPr/>
        </p:nvSpPr>
        <p:spPr>
          <a:xfrm>
            <a:off x="6622990" y="3928100"/>
            <a:ext cx="1429770" cy="517750"/>
          </a:xfrm>
          <a:prstGeom prst="rect">
            <a:avLst/>
          </a:prstGeom>
          <a:noFill/>
        </p:spPr>
        <p:txBody>
          <a:bodyPr vert="horz" wrap="square" lIns="91440" tIns="45720" rIns="91440" bIns="45720" rtlCol="0">
            <a:noAutofit/>
          </a:bodyPr>
          <a:lstStyle/>
          <a:p>
            <a:pPr>
              <a:lnSpc>
                <a:spcPct val="90000"/>
              </a:lnSpc>
              <a:spcAft>
                <a:spcPts val="600"/>
              </a:spcAft>
            </a:pPr>
            <a:r>
              <a:rPr lang="en-US" sz="2400" dirty="0"/>
              <a:t>Wide Angle Lens</a:t>
            </a:r>
          </a:p>
          <a:p>
            <a:pPr>
              <a:lnSpc>
                <a:spcPct val="90000"/>
              </a:lnSpc>
              <a:spcAft>
                <a:spcPts val="600"/>
              </a:spcAft>
            </a:pPr>
            <a:endParaRPr lang="en-US" sz="2400"/>
          </a:p>
        </p:txBody>
      </p:sp>
      <p:sp>
        <p:nvSpPr>
          <p:cNvPr id="15" name="TextBox 16">
            <a:extLst>
              <a:ext uri="{FF2B5EF4-FFF2-40B4-BE49-F238E27FC236}">
                <a16:creationId xmlns="" xmlns:a16="http://schemas.microsoft.com/office/drawing/2014/main" id="{4C2C48EA-E811-4302-B3C5-6175E2BB4D22}"/>
              </a:ext>
            </a:extLst>
          </p:cNvPr>
          <p:cNvSpPr txBox="1"/>
          <p:nvPr/>
        </p:nvSpPr>
        <p:spPr>
          <a:xfrm>
            <a:off x="9685931" y="3928100"/>
            <a:ext cx="1888849" cy="517750"/>
          </a:xfrm>
          <a:prstGeom prst="rect">
            <a:avLst/>
          </a:prstGeom>
          <a:noFill/>
        </p:spPr>
        <p:txBody>
          <a:bodyPr vert="horz" wrap="square" lIns="91440" tIns="45720" rIns="91440" bIns="45720" rtlCol="0">
            <a:noAutofit/>
          </a:bodyPr>
          <a:lstStyle/>
          <a:p>
            <a:pPr>
              <a:lnSpc>
                <a:spcPct val="90000"/>
              </a:lnSpc>
              <a:spcAft>
                <a:spcPts val="600"/>
              </a:spcAft>
            </a:pPr>
            <a:r>
              <a:rPr lang="en-US" sz="2000" dirty="0"/>
              <a:t>Higher Powered LED</a:t>
            </a:r>
          </a:p>
        </p:txBody>
      </p:sp>
      <p:pic>
        <p:nvPicPr>
          <p:cNvPr id="4098" name="Picture 2">
            <a:extLst>
              <a:ext uri="{FF2B5EF4-FFF2-40B4-BE49-F238E27FC236}">
                <a16:creationId xmlns="" xmlns:a16="http://schemas.microsoft.com/office/drawing/2014/main" id="{4A7DA081-CA7E-4F34-9B20-11CC4C633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35" y="1949157"/>
            <a:ext cx="1882153" cy="14759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CF5EFA2C-90EC-4D9B-BDA8-6A4E0475F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5292" y="1725197"/>
            <a:ext cx="1665687" cy="21557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 xmlns:a16="http://schemas.microsoft.com/office/drawing/2014/main" id="{31985EA2-43AE-46C1-9521-A7774682C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524" y="1657303"/>
            <a:ext cx="1641236" cy="188768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 xmlns:a16="http://schemas.microsoft.com/office/drawing/2014/main" id="{80B0180E-782C-4DA4-886A-4D63441C44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078" y="1899690"/>
            <a:ext cx="2041387" cy="164529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 xmlns:a16="http://schemas.microsoft.com/office/drawing/2014/main" id="{447395D6-E1F8-4133-B076-02B188C1164F}"/>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2689452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 xmlns:a16="http://schemas.microsoft.com/office/drawing/2014/main" id="{2199DA34-E6D0-4064-812A-1AD3B9EF9765}"/>
              </a:ext>
            </a:extLst>
          </p:cNvPr>
          <p:cNvCxnSpPr>
            <a:cxnSpLocks/>
          </p:cNvCxnSpPr>
          <p:nvPr/>
        </p:nvCxnSpPr>
        <p:spPr>
          <a:xfrm flipV="1">
            <a:off x="11104212" y="2185741"/>
            <a:ext cx="0" cy="8558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F39BA9CA-406B-41BE-A383-F37842F152BA}"/>
              </a:ext>
            </a:extLst>
          </p:cNvPr>
          <p:cNvCxnSpPr>
            <a:cxnSpLocks/>
          </p:cNvCxnSpPr>
          <p:nvPr/>
        </p:nvCxnSpPr>
        <p:spPr>
          <a:xfrm>
            <a:off x="8150537" y="2185825"/>
            <a:ext cx="46730" cy="297918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FBFC0D90-64E3-45D1-92F3-894AF73CCDE3}"/>
              </a:ext>
            </a:extLst>
          </p:cNvPr>
          <p:cNvCxnSpPr>
            <a:cxnSpLocks/>
          </p:cNvCxnSpPr>
          <p:nvPr/>
        </p:nvCxnSpPr>
        <p:spPr>
          <a:xfrm>
            <a:off x="5247054" y="2206626"/>
            <a:ext cx="23409" cy="296377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 xmlns:a16="http://schemas.microsoft.com/office/drawing/2014/main" id="{5FCBEE76-96D8-4816-A1F5-47CBCE7C453F}"/>
              </a:ext>
            </a:extLst>
          </p:cNvPr>
          <p:cNvCxnSpPr>
            <a:cxnSpLocks/>
          </p:cNvCxnSpPr>
          <p:nvPr/>
        </p:nvCxnSpPr>
        <p:spPr>
          <a:xfrm flipH="1">
            <a:off x="1563414" y="2209828"/>
            <a:ext cx="9539542"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 xmlns:a16="http://schemas.microsoft.com/office/drawing/2014/main" id="{6682872F-E779-40DF-A9FE-931E68EF64AE}"/>
              </a:ext>
            </a:extLst>
          </p:cNvPr>
          <p:cNvSpPr>
            <a:spLocks noGrp="1"/>
          </p:cNvSpPr>
          <p:nvPr>
            <p:ph type="title"/>
          </p:nvPr>
        </p:nvSpPr>
        <p:spPr/>
        <p:txBody>
          <a:bodyPr/>
          <a:lstStyle/>
          <a:p>
            <a:pPr algn="ctr"/>
            <a:r>
              <a:rPr lang="en-US">
                <a:cs typeface="Arial"/>
              </a:rPr>
              <a:t>Senior Design ECE Team </a:t>
            </a:r>
            <a:endParaRPr lang="en-US"/>
          </a:p>
        </p:txBody>
      </p:sp>
      <p:sp>
        <p:nvSpPr>
          <p:cNvPr id="3" name="Slide Number Placeholder 2">
            <a:extLst>
              <a:ext uri="{FF2B5EF4-FFF2-40B4-BE49-F238E27FC236}">
                <a16:creationId xmlns="" xmlns:a16="http://schemas.microsoft.com/office/drawing/2014/main" id="{F464FF95-0F95-42E8-81B2-06B2D750C853}"/>
              </a:ext>
            </a:extLst>
          </p:cNvPr>
          <p:cNvSpPr>
            <a:spLocks noGrp="1"/>
          </p:cNvSpPr>
          <p:nvPr>
            <p:ph type="sldNum" sz="quarter" idx="11"/>
          </p:nvPr>
        </p:nvSpPr>
        <p:spPr/>
        <p:txBody>
          <a:bodyPr/>
          <a:lstStyle/>
          <a:p>
            <a:fld id="{6F1FABC0-072B-4F22-8F9B-95A9D10B0206}" type="slidenum">
              <a:rPr lang="en-US" smtClean="0"/>
              <a:pPr/>
              <a:t>3</a:t>
            </a:fld>
            <a:endParaRPr lang="en-US"/>
          </a:p>
        </p:txBody>
      </p:sp>
      <p:sp>
        <p:nvSpPr>
          <p:cNvPr id="11" name="Rectangle: Rounded Corners 10">
            <a:extLst>
              <a:ext uri="{FF2B5EF4-FFF2-40B4-BE49-F238E27FC236}">
                <a16:creationId xmlns="" xmlns:a16="http://schemas.microsoft.com/office/drawing/2014/main" id="{B11FF12C-CF14-4C35-A2D0-7F4B3AAE5190}"/>
              </a:ext>
            </a:extLst>
          </p:cNvPr>
          <p:cNvSpPr/>
          <p:nvPr/>
        </p:nvSpPr>
        <p:spPr>
          <a:xfrm>
            <a:off x="7082170" y="1677174"/>
            <a:ext cx="2142460" cy="946271"/>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SEBASTIAN MURIEL</a:t>
            </a:r>
          </a:p>
          <a:p>
            <a:pPr algn="ctr"/>
            <a:r>
              <a:rPr lang="en-US" i="1">
                <a:solidFill>
                  <a:schemeClr val="tx1"/>
                </a:solidFill>
                <a:cs typeface="Arial"/>
              </a:rPr>
              <a:t>System Engineer</a:t>
            </a:r>
          </a:p>
        </p:txBody>
      </p:sp>
      <p:sp>
        <p:nvSpPr>
          <p:cNvPr id="35" name="Rounded Rectangle 10">
            <a:extLst>
              <a:ext uri="{FF2B5EF4-FFF2-40B4-BE49-F238E27FC236}">
                <a16:creationId xmlns="" xmlns:a16="http://schemas.microsoft.com/office/drawing/2014/main" id="{EDAEF064-5AC6-4C55-BCB5-9893B95A077B}"/>
              </a:ext>
            </a:extLst>
          </p:cNvPr>
          <p:cNvSpPr/>
          <p:nvPr/>
        </p:nvSpPr>
        <p:spPr>
          <a:xfrm>
            <a:off x="4177258" y="1677174"/>
            <a:ext cx="2206779" cy="9422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TIFFANY MILLER</a:t>
            </a:r>
          </a:p>
          <a:p>
            <a:pPr algn="ctr"/>
            <a:r>
              <a:rPr lang="en-US" i="1">
                <a:solidFill>
                  <a:schemeClr val="tx1"/>
                </a:solidFill>
                <a:cs typeface="Arial"/>
              </a:rPr>
              <a:t>Hardware Engineer</a:t>
            </a:r>
          </a:p>
        </p:txBody>
      </p:sp>
      <p:sp>
        <p:nvSpPr>
          <p:cNvPr id="36" name="Rounded Rectangle 10">
            <a:extLst>
              <a:ext uri="{FF2B5EF4-FFF2-40B4-BE49-F238E27FC236}">
                <a16:creationId xmlns="" xmlns:a16="http://schemas.microsoft.com/office/drawing/2014/main" id="{403BD7D2-661F-4120-BE90-19D8913D8D6C}"/>
              </a:ext>
            </a:extLst>
          </p:cNvPr>
          <p:cNvSpPr/>
          <p:nvPr/>
        </p:nvSpPr>
        <p:spPr>
          <a:xfrm>
            <a:off x="7067602" y="3582174"/>
            <a:ext cx="2206779" cy="94220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TONY ZHENG</a:t>
            </a:r>
          </a:p>
          <a:p>
            <a:pPr algn="ctr"/>
            <a:r>
              <a:rPr lang="en-US">
                <a:solidFill>
                  <a:schemeClr val="tx1"/>
                </a:solidFill>
                <a:cs typeface="Arial" panose="020B0604020202020204"/>
              </a:rPr>
              <a:t>Financial Advisor</a:t>
            </a:r>
          </a:p>
        </p:txBody>
      </p:sp>
      <p:cxnSp>
        <p:nvCxnSpPr>
          <p:cNvPr id="39" name="Straight Arrow Connector 38">
            <a:extLst>
              <a:ext uri="{FF2B5EF4-FFF2-40B4-BE49-F238E27FC236}">
                <a16:creationId xmlns="" xmlns:a16="http://schemas.microsoft.com/office/drawing/2014/main" id="{0404F114-F900-4E9A-B1A2-FB6D88BABD36}"/>
              </a:ext>
            </a:extLst>
          </p:cNvPr>
          <p:cNvCxnSpPr>
            <a:cxnSpLocks/>
          </p:cNvCxnSpPr>
          <p:nvPr/>
        </p:nvCxnSpPr>
        <p:spPr>
          <a:xfrm>
            <a:off x="1579176" y="2209828"/>
            <a:ext cx="3" cy="98222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9EE86391-6E29-4B4C-83F9-70C35E20438A}"/>
              </a:ext>
            </a:extLst>
          </p:cNvPr>
          <p:cNvCxnSpPr>
            <a:cxnSpLocks/>
          </p:cNvCxnSpPr>
          <p:nvPr/>
        </p:nvCxnSpPr>
        <p:spPr>
          <a:xfrm flipH="1">
            <a:off x="1552900" y="4151119"/>
            <a:ext cx="1" cy="101389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7660528C-721A-4A95-8CA9-FB1D2A529337}"/>
              </a:ext>
            </a:extLst>
          </p:cNvPr>
          <p:cNvCxnSpPr>
            <a:cxnSpLocks/>
          </p:cNvCxnSpPr>
          <p:nvPr/>
        </p:nvCxnSpPr>
        <p:spPr>
          <a:xfrm flipH="1" flipV="1">
            <a:off x="1552900" y="5156497"/>
            <a:ext cx="9551314" cy="19385"/>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32" name="Rounded Rectangle 10">
            <a:extLst>
              <a:ext uri="{FF2B5EF4-FFF2-40B4-BE49-F238E27FC236}">
                <a16:creationId xmlns="" xmlns:a16="http://schemas.microsoft.com/office/drawing/2014/main" id="{BDCD4FDB-9DBE-4175-864F-89C149105143}"/>
              </a:ext>
            </a:extLst>
          </p:cNvPr>
          <p:cNvSpPr/>
          <p:nvPr/>
        </p:nvSpPr>
        <p:spPr>
          <a:xfrm>
            <a:off x="4177257" y="3601599"/>
            <a:ext cx="2206779" cy="94220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ALEX JEN</a:t>
            </a:r>
          </a:p>
          <a:p>
            <a:pPr algn="ctr"/>
            <a:r>
              <a:rPr lang="en-US" i="1">
                <a:solidFill>
                  <a:schemeClr val="tx1"/>
                </a:solidFill>
                <a:cs typeface="Arial"/>
              </a:rPr>
              <a:t>Software Engineer</a:t>
            </a:r>
            <a:endParaRPr lang="en-US" b="1">
              <a:solidFill>
                <a:schemeClr val="tx1"/>
              </a:solidFill>
              <a:cs typeface="Arial"/>
            </a:endParaRPr>
          </a:p>
        </p:txBody>
      </p:sp>
      <p:sp>
        <p:nvSpPr>
          <p:cNvPr id="5" name="Rounded Rectangle 10">
            <a:extLst>
              <a:ext uri="{FF2B5EF4-FFF2-40B4-BE49-F238E27FC236}">
                <a16:creationId xmlns="" xmlns:a16="http://schemas.microsoft.com/office/drawing/2014/main" id="{6CCC7C30-378A-49E4-9187-C9E49640D960}"/>
              </a:ext>
            </a:extLst>
          </p:cNvPr>
          <p:cNvSpPr/>
          <p:nvPr/>
        </p:nvSpPr>
        <p:spPr>
          <a:xfrm>
            <a:off x="1087788" y="1677174"/>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WALTER CALDWELL</a:t>
            </a:r>
          </a:p>
          <a:p>
            <a:pPr algn="ctr"/>
            <a:r>
              <a:rPr lang="en-US" i="1">
                <a:solidFill>
                  <a:schemeClr val="tx1"/>
                </a:solidFill>
                <a:cs typeface="Arial"/>
              </a:rPr>
              <a:t>Project Manager</a:t>
            </a:r>
            <a:endParaRPr lang="en-US" b="1">
              <a:solidFill>
                <a:schemeClr val="tx1"/>
              </a:solidFill>
              <a:cs typeface="Arial"/>
            </a:endParaRPr>
          </a:p>
        </p:txBody>
      </p:sp>
      <p:cxnSp>
        <p:nvCxnSpPr>
          <p:cNvPr id="22" name="Straight Connector 21">
            <a:extLst>
              <a:ext uri="{FF2B5EF4-FFF2-40B4-BE49-F238E27FC236}">
                <a16:creationId xmlns="" xmlns:a16="http://schemas.microsoft.com/office/drawing/2014/main" id="{DE45B4BF-18C7-4DF4-8C4C-0AEB2E833C48}"/>
              </a:ext>
            </a:extLst>
          </p:cNvPr>
          <p:cNvCxnSpPr>
            <a:cxnSpLocks/>
          </p:cNvCxnSpPr>
          <p:nvPr/>
        </p:nvCxnSpPr>
        <p:spPr>
          <a:xfrm flipH="1" flipV="1">
            <a:off x="11091074" y="4035345"/>
            <a:ext cx="13137" cy="1507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6E06622D-DF17-4788-88EE-423A79D594AA}"/>
              </a:ext>
            </a:extLst>
          </p:cNvPr>
          <p:cNvCxnSpPr/>
          <p:nvPr/>
        </p:nvCxnSpPr>
        <p:spPr>
          <a:xfrm>
            <a:off x="10883596" y="5516192"/>
            <a:ext cx="4412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C3107F84-DAF4-4C94-B033-686B8408F07B}"/>
              </a:ext>
            </a:extLst>
          </p:cNvPr>
          <p:cNvCxnSpPr>
            <a:cxnSpLocks/>
          </p:cNvCxnSpPr>
          <p:nvPr/>
        </p:nvCxnSpPr>
        <p:spPr>
          <a:xfrm>
            <a:off x="10970291" y="5449574"/>
            <a:ext cx="2653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CDB3794B-3D25-45C3-A0D9-2532FB96D552}"/>
              </a:ext>
            </a:extLst>
          </p:cNvPr>
          <p:cNvCxnSpPr>
            <a:cxnSpLocks/>
          </p:cNvCxnSpPr>
          <p:nvPr/>
        </p:nvCxnSpPr>
        <p:spPr>
          <a:xfrm>
            <a:off x="11036623" y="5377481"/>
            <a:ext cx="13266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Current source Electronic symbol Electrical network Electric current  Electronics, (source, miscellaneous, angle, electronics png | PNGWing">
            <a:extLst>
              <a:ext uri="{FF2B5EF4-FFF2-40B4-BE49-F238E27FC236}">
                <a16:creationId xmlns="" xmlns:a16="http://schemas.microsoft.com/office/drawing/2014/main" id="{569902EA-0F64-4331-AF13-C1756E1671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34043" y="3192051"/>
            <a:ext cx="1037715" cy="1037715"/>
          </a:xfrm>
          <a:prstGeom prst="ellipse">
            <a:avLst/>
          </a:prstGeom>
          <a:noFill/>
          <a:extLst>
            <a:ext uri="{909E8E84-426E-40DD-AFC4-6F175D3DCCD1}">
              <a14:hiddenFill xmlns:a14="http://schemas.microsoft.com/office/drawing/2010/main">
                <a:solidFill>
                  <a:srgbClr val="FFFFFF"/>
                </a:solidFill>
              </a14:hiddenFill>
            </a:ext>
          </a:extLst>
        </p:spPr>
      </p:pic>
      <p:pic>
        <p:nvPicPr>
          <p:cNvPr id="6" name="Graphic 7" descr="Lights On">
            <a:extLst>
              <a:ext uri="{FF2B5EF4-FFF2-40B4-BE49-F238E27FC236}">
                <a16:creationId xmlns="" xmlns:a16="http://schemas.microsoft.com/office/drawing/2014/main" id="{783C0848-F640-45C0-B271-738975DC48C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31214" y="3086951"/>
            <a:ext cx="927537" cy="993227"/>
          </a:xfrm>
          <a:prstGeom prst="rect">
            <a:avLst/>
          </a:prstGeom>
        </p:spPr>
      </p:pic>
      <p:sp>
        <p:nvSpPr>
          <p:cNvPr id="2" name="Footer Placeholder 1">
            <a:extLst>
              <a:ext uri="{FF2B5EF4-FFF2-40B4-BE49-F238E27FC236}">
                <a16:creationId xmlns="" xmlns:a16="http://schemas.microsoft.com/office/drawing/2014/main" id="{31C9698B-801F-49BC-832A-023143361E66}"/>
              </a:ext>
            </a:extLst>
          </p:cNvPr>
          <p:cNvSpPr txBox="1">
            <a:spLocks/>
          </p:cNvSpPr>
          <p:nvPr/>
        </p:nvSpPr>
        <p:spPr>
          <a:xfrm>
            <a:off x="8077200" y="556101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a:p>
            <a:pPr algn="r"/>
            <a:endParaRPr lang="en-US"/>
          </a:p>
        </p:txBody>
      </p:sp>
    </p:spTree>
    <p:extLst>
      <p:ext uri="{BB962C8B-B14F-4D97-AF65-F5344CB8AC3E}">
        <p14:creationId xmlns:p14="http://schemas.microsoft.com/office/powerpoint/2010/main" val="1219263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9EC813-0500-4F45-8942-65425701935A}"/>
              </a:ext>
            </a:extLst>
          </p:cNvPr>
          <p:cNvSpPr>
            <a:spLocks noGrp="1"/>
          </p:cNvSpPr>
          <p:nvPr>
            <p:ph type="title"/>
          </p:nvPr>
        </p:nvSpPr>
        <p:spPr/>
        <p:txBody>
          <a:bodyPr/>
          <a:lstStyle/>
          <a:p>
            <a:r>
              <a:rPr lang="en-US" dirty="0">
                <a:cs typeface="Arial"/>
              </a:rPr>
              <a:t>What We Did So Far This Semester</a:t>
            </a:r>
            <a:endParaRPr lang="en-US" dirty="0"/>
          </a:p>
        </p:txBody>
      </p:sp>
      <p:sp>
        <p:nvSpPr>
          <p:cNvPr id="3" name="Content Placeholder 2">
            <a:extLst>
              <a:ext uri="{FF2B5EF4-FFF2-40B4-BE49-F238E27FC236}">
                <a16:creationId xmlns="" xmlns:a16="http://schemas.microsoft.com/office/drawing/2014/main" id="{13AE93B6-D163-49EF-A5C7-F8AD8FE1A894}"/>
              </a:ext>
            </a:extLst>
          </p:cNvPr>
          <p:cNvSpPr>
            <a:spLocks noGrp="1"/>
          </p:cNvSpPr>
          <p:nvPr>
            <p:ph idx="1"/>
          </p:nvPr>
        </p:nvSpPr>
        <p:spPr/>
        <p:txBody>
          <a:bodyPr vert="horz" lIns="91440" tIns="45720" rIns="91440" bIns="45720" rtlCol="0" anchor="t">
            <a:normAutofit/>
          </a:bodyPr>
          <a:lstStyle/>
          <a:p>
            <a:endParaRPr lang="en-US">
              <a:latin typeface="Arial"/>
              <a:cs typeface="Arial"/>
            </a:endParaRPr>
          </a:p>
          <a:p>
            <a:pPr marL="0" indent="0">
              <a:buNone/>
            </a:pPr>
            <a:r>
              <a:rPr lang="en-US" dirty="0">
                <a:latin typeface="Arial"/>
                <a:cs typeface="Arial"/>
              </a:rPr>
              <a:t>   Staff meeting with Dr. McConomy </a:t>
            </a:r>
            <a:endParaRPr lang="en-US" dirty="0"/>
          </a:p>
          <a:p>
            <a:endParaRPr lang="en-US">
              <a:latin typeface="Arial"/>
              <a:cs typeface="Arial"/>
            </a:endParaRPr>
          </a:p>
          <a:p>
            <a:pPr marL="0" indent="0">
              <a:buNone/>
            </a:pPr>
            <a:r>
              <a:rPr lang="en-US" dirty="0">
                <a:latin typeface="Arial"/>
                <a:cs typeface="Arial"/>
              </a:rPr>
              <a:t>   Meeting with Dr. Harvey </a:t>
            </a:r>
          </a:p>
          <a:p>
            <a:pPr marL="0" indent="0">
              <a:buNone/>
            </a:pPr>
            <a:endParaRPr lang="en-US"/>
          </a:p>
          <a:p>
            <a:pPr marL="0" indent="0">
              <a:buNone/>
            </a:pPr>
            <a:r>
              <a:rPr lang="en-US" dirty="0">
                <a:latin typeface="Arial"/>
                <a:cs typeface="Arial"/>
              </a:rPr>
              <a:t>    Preliminary lifting mechanism</a:t>
            </a:r>
          </a:p>
          <a:p>
            <a:pPr marL="0" indent="0">
              <a:buNone/>
            </a:pPr>
            <a:endParaRPr lang="en-US"/>
          </a:p>
          <a:p>
            <a:pPr marL="0" indent="0">
              <a:buNone/>
            </a:pPr>
            <a:r>
              <a:rPr lang="en-US">
                <a:latin typeface="Arial"/>
                <a:cs typeface="Arial"/>
              </a:rPr>
              <a:t>   </a:t>
            </a:r>
          </a:p>
        </p:txBody>
      </p:sp>
      <p:sp>
        <p:nvSpPr>
          <p:cNvPr id="5" name="Slide Number Placeholder 4">
            <a:extLst>
              <a:ext uri="{FF2B5EF4-FFF2-40B4-BE49-F238E27FC236}">
                <a16:creationId xmlns="" xmlns:a16="http://schemas.microsoft.com/office/drawing/2014/main" id="{F40A820B-7E40-4E85-B548-551FFC472AB1}"/>
              </a:ext>
            </a:extLst>
          </p:cNvPr>
          <p:cNvSpPr>
            <a:spLocks noGrp="1"/>
          </p:cNvSpPr>
          <p:nvPr>
            <p:ph type="sldNum" sz="quarter" idx="4"/>
          </p:nvPr>
        </p:nvSpPr>
        <p:spPr/>
        <p:txBody>
          <a:bodyPr/>
          <a:lstStyle/>
          <a:p>
            <a:fld id="{6F1FABC0-072B-4F22-8F9B-95A9D10B0206}" type="slidenum">
              <a:rPr lang="en-US" dirty="0" smtClean="0"/>
              <a:pPr/>
              <a:t>30</a:t>
            </a:fld>
            <a:endParaRPr lang="en-US" dirty="0"/>
          </a:p>
        </p:txBody>
      </p:sp>
      <p:grpSp>
        <p:nvGrpSpPr>
          <p:cNvPr id="10" name="Group 9">
            <a:extLst>
              <a:ext uri="{FF2B5EF4-FFF2-40B4-BE49-F238E27FC236}">
                <a16:creationId xmlns="" xmlns:a16="http://schemas.microsoft.com/office/drawing/2014/main" id="{C262983D-5F66-468E-B322-C59C34EB6CEE}"/>
              </a:ext>
            </a:extLst>
          </p:cNvPr>
          <p:cNvGrpSpPr/>
          <p:nvPr/>
        </p:nvGrpSpPr>
        <p:grpSpPr>
          <a:xfrm rot="5400000">
            <a:off x="496831" y="1918749"/>
            <a:ext cx="547049" cy="590835"/>
            <a:chOff x="5822475" y="4763069"/>
            <a:chExt cx="547049" cy="590835"/>
          </a:xfrm>
        </p:grpSpPr>
        <p:sp>
          <p:nvSpPr>
            <p:cNvPr id="7" name="Rectangle 6">
              <a:extLst>
                <a:ext uri="{FF2B5EF4-FFF2-40B4-BE49-F238E27FC236}">
                  <a16:creationId xmlns="" xmlns:a16="http://schemas.microsoft.com/office/drawing/2014/main" id="{EF24C5C2-C22F-42FC-9883-668781A26828}"/>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 xmlns:a16="http://schemas.microsoft.com/office/drawing/2014/main" id="{3E01FD79-8D74-4EA8-B67A-466D15B9127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 xmlns:a16="http://schemas.microsoft.com/office/drawing/2014/main" id="{9A3871F6-3BF2-416D-884F-9CC46FED14DC}"/>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a:extLst>
              <a:ext uri="{FF2B5EF4-FFF2-40B4-BE49-F238E27FC236}">
                <a16:creationId xmlns="" xmlns:a16="http://schemas.microsoft.com/office/drawing/2014/main" id="{4928DCB6-9BB6-4C21-87F0-826F1317946A}"/>
              </a:ext>
            </a:extLst>
          </p:cNvPr>
          <p:cNvGrpSpPr/>
          <p:nvPr/>
        </p:nvGrpSpPr>
        <p:grpSpPr>
          <a:xfrm rot="5400000">
            <a:off x="496830" y="2984947"/>
            <a:ext cx="547049" cy="590835"/>
            <a:chOff x="5822475" y="4763069"/>
            <a:chExt cx="547049" cy="590835"/>
          </a:xfrm>
        </p:grpSpPr>
        <p:sp>
          <p:nvSpPr>
            <p:cNvPr id="12" name="Rectangle 11">
              <a:extLst>
                <a:ext uri="{FF2B5EF4-FFF2-40B4-BE49-F238E27FC236}">
                  <a16:creationId xmlns="" xmlns:a16="http://schemas.microsoft.com/office/drawing/2014/main" id="{6C353AD2-2091-427D-B271-E2A64F0CE7B5}"/>
                </a:ext>
              </a:extLst>
            </p:cNvPr>
            <p:cNvSpPr/>
            <p:nvPr/>
          </p:nvSpPr>
          <p:spPr>
            <a:xfrm>
              <a:off x="5940722"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 xmlns:a16="http://schemas.microsoft.com/office/drawing/2014/main" id="{4FC112D3-F546-4F5F-83BB-ABCFB7276B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 xmlns:a16="http://schemas.microsoft.com/office/drawing/2014/main" id="{ACE7627D-3E9F-4770-89DB-EF857022D22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Group 14">
            <a:extLst>
              <a:ext uri="{FF2B5EF4-FFF2-40B4-BE49-F238E27FC236}">
                <a16:creationId xmlns="" xmlns:a16="http://schemas.microsoft.com/office/drawing/2014/main" id="{D6699413-4FA7-4C29-9B3B-6BD0CF20156D}"/>
              </a:ext>
            </a:extLst>
          </p:cNvPr>
          <p:cNvGrpSpPr/>
          <p:nvPr/>
        </p:nvGrpSpPr>
        <p:grpSpPr>
          <a:xfrm rot="5400000">
            <a:off x="496829" y="3955882"/>
            <a:ext cx="547049" cy="590835"/>
            <a:chOff x="5822475" y="4763069"/>
            <a:chExt cx="547049" cy="590835"/>
          </a:xfrm>
        </p:grpSpPr>
        <p:sp>
          <p:nvSpPr>
            <p:cNvPr id="16" name="Rectangle 15">
              <a:extLst>
                <a:ext uri="{FF2B5EF4-FFF2-40B4-BE49-F238E27FC236}">
                  <a16:creationId xmlns="" xmlns:a16="http://schemas.microsoft.com/office/drawing/2014/main" id="{6C066695-B6BF-4584-911B-A506CFEF1286}"/>
                </a:ext>
              </a:extLst>
            </p:cNvPr>
            <p:cNvSpPr/>
            <p:nvPr/>
          </p:nvSpPr>
          <p:spPr>
            <a:xfrm>
              <a:off x="5955100"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 xmlns:a16="http://schemas.microsoft.com/office/drawing/2014/main" id="{058A8FBC-B8D5-4A1D-9D55-EA1496E233D1}"/>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 xmlns:a16="http://schemas.microsoft.com/office/drawing/2014/main" id="{5CDF7989-4710-4D4F-877D-522E1FA45D80}"/>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Footer Placeholder 1">
            <a:extLst>
              <a:ext uri="{FF2B5EF4-FFF2-40B4-BE49-F238E27FC236}">
                <a16:creationId xmlns="" xmlns:a16="http://schemas.microsoft.com/office/drawing/2014/main" id="{E58F4E5C-178D-4F02-B030-BB999FB36B26}"/>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2803258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9EC813-0500-4F45-8942-65425701935A}"/>
              </a:ext>
            </a:extLst>
          </p:cNvPr>
          <p:cNvSpPr>
            <a:spLocks noGrp="1"/>
          </p:cNvSpPr>
          <p:nvPr>
            <p:ph type="title"/>
          </p:nvPr>
        </p:nvSpPr>
        <p:spPr/>
        <p:txBody>
          <a:bodyPr>
            <a:normAutofit/>
          </a:bodyPr>
          <a:lstStyle/>
          <a:p>
            <a:pPr algn="ctr"/>
            <a:r>
              <a:rPr lang="en-US" dirty="0">
                <a:cs typeface="Arial"/>
              </a:rPr>
              <a:t>Future Work </a:t>
            </a:r>
            <a:endParaRPr lang="en-US" dirty="0"/>
          </a:p>
        </p:txBody>
      </p:sp>
      <p:sp>
        <p:nvSpPr>
          <p:cNvPr id="3" name="Content Placeholder 2">
            <a:extLst>
              <a:ext uri="{FF2B5EF4-FFF2-40B4-BE49-F238E27FC236}">
                <a16:creationId xmlns="" xmlns:a16="http://schemas.microsoft.com/office/drawing/2014/main" id="{13AE93B6-D163-49EF-A5C7-F8AD8FE1A894}"/>
              </a:ext>
            </a:extLst>
          </p:cNvPr>
          <p:cNvSpPr>
            <a:spLocks noGrp="1"/>
          </p:cNvSpPr>
          <p:nvPr>
            <p:ph idx="1"/>
          </p:nvPr>
        </p:nvSpPr>
        <p:spPr>
          <a:xfrm>
            <a:off x="838200" y="1360533"/>
            <a:ext cx="10515600" cy="4294190"/>
          </a:xfrm>
        </p:spPr>
        <p:txBody>
          <a:bodyPr vert="horz" lIns="91440" tIns="45720" rIns="91440" bIns="45720" rtlCol="0" anchor="t">
            <a:normAutofit/>
          </a:bodyPr>
          <a:lstStyle/>
          <a:p>
            <a:pPr marL="0" indent="0">
              <a:buNone/>
            </a:pPr>
            <a:r>
              <a:rPr lang="en-US">
                <a:latin typeface="Arial"/>
                <a:cs typeface="Arial"/>
              </a:rPr>
              <a:t>   </a:t>
            </a:r>
            <a:endParaRPr lang="en-US"/>
          </a:p>
          <a:p>
            <a:pPr marL="0" indent="0">
              <a:buNone/>
            </a:pPr>
            <a:r>
              <a:rPr lang="en-US" dirty="0">
                <a:latin typeface="Arial"/>
                <a:cs typeface="Arial"/>
              </a:rPr>
              <a:t>    CAD and fabricate the base, lifting mechanism, and pallet   </a:t>
            </a:r>
            <a:endParaRPr lang="en-US" dirty="0"/>
          </a:p>
          <a:p>
            <a:pPr marL="0" indent="0">
              <a:buNone/>
            </a:pPr>
            <a:endParaRPr lang="en-US">
              <a:latin typeface="Arial"/>
              <a:cs typeface="Arial"/>
            </a:endParaRPr>
          </a:p>
          <a:p>
            <a:pPr marL="0" indent="0">
              <a:buNone/>
            </a:pPr>
            <a:r>
              <a:rPr lang="en-US" dirty="0">
                <a:latin typeface="Arial"/>
                <a:cs typeface="Arial"/>
              </a:rPr>
              <a:t>    Test stability of chassis and begin mounting components</a:t>
            </a:r>
          </a:p>
          <a:p>
            <a:pPr marL="0" indent="0">
              <a:buNone/>
            </a:pPr>
            <a:endParaRPr lang="en-US"/>
          </a:p>
          <a:p>
            <a:pPr marL="0" indent="0">
              <a:buNone/>
            </a:pPr>
            <a:r>
              <a:rPr lang="en-US" dirty="0">
                <a:latin typeface="Arial"/>
                <a:cs typeface="Arial"/>
              </a:rPr>
              <a:t>   Begin programming lifting mechanism</a:t>
            </a:r>
            <a:endParaRPr lang="en-US" dirty="0"/>
          </a:p>
          <a:p>
            <a:pPr marL="0" indent="0">
              <a:buNone/>
            </a:pPr>
            <a:r>
              <a:rPr lang="en-US">
                <a:latin typeface="Arial"/>
                <a:cs typeface="Arial"/>
              </a:rPr>
              <a:t>    </a:t>
            </a:r>
          </a:p>
          <a:p>
            <a:pPr marL="0" indent="0">
              <a:buNone/>
            </a:pPr>
            <a:r>
              <a:rPr lang="en-US" dirty="0">
                <a:latin typeface="Arial"/>
                <a:cs typeface="Arial"/>
              </a:rPr>
              <a:t>    Test and improve lifting mechanism</a:t>
            </a:r>
            <a:endParaRPr lang="en-US" dirty="0"/>
          </a:p>
        </p:txBody>
      </p:sp>
      <p:sp>
        <p:nvSpPr>
          <p:cNvPr id="5" name="Slide Number Placeholder 4">
            <a:extLst>
              <a:ext uri="{FF2B5EF4-FFF2-40B4-BE49-F238E27FC236}">
                <a16:creationId xmlns="" xmlns:a16="http://schemas.microsoft.com/office/drawing/2014/main" id="{F40A820B-7E40-4E85-B548-551FFC472AB1}"/>
              </a:ext>
            </a:extLst>
          </p:cNvPr>
          <p:cNvSpPr>
            <a:spLocks noGrp="1"/>
          </p:cNvSpPr>
          <p:nvPr>
            <p:ph type="sldNum" sz="quarter" idx="4"/>
          </p:nvPr>
        </p:nvSpPr>
        <p:spPr/>
        <p:txBody>
          <a:bodyPr/>
          <a:lstStyle/>
          <a:p>
            <a:fld id="{6F1FABC0-072B-4F22-8F9B-95A9D10B0206}" type="slidenum">
              <a:rPr lang="en-US" dirty="0" smtClean="0"/>
              <a:pPr/>
              <a:t>31</a:t>
            </a:fld>
            <a:endParaRPr lang="en-US" dirty="0"/>
          </a:p>
        </p:txBody>
      </p:sp>
      <p:pic>
        <p:nvPicPr>
          <p:cNvPr id="6" name="Graphic 6" descr="Computer with solid fill">
            <a:extLst>
              <a:ext uri="{FF2B5EF4-FFF2-40B4-BE49-F238E27FC236}">
                <a16:creationId xmlns="" xmlns:a16="http://schemas.microsoft.com/office/drawing/2014/main" id="{F4606DE0-1682-4AB9-93BF-1A29C631295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47290" y="1728266"/>
            <a:ext cx="813759" cy="813759"/>
          </a:xfrm>
          <a:prstGeom prst="rect">
            <a:avLst/>
          </a:prstGeom>
        </p:spPr>
      </p:pic>
      <p:pic>
        <p:nvPicPr>
          <p:cNvPr id="7" name="Graphic 7" descr="Scales of justice with solid fill">
            <a:extLst>
              <a:ext uri="{FF2B5EF4-FFF2-40B4-BE49-F238E27FC236}">
                <a16:creationId xmlns="" xmlns:a16="http://schemas.microsoft.com/office/drawing/2014/main" id="{A1805B07-18A9-4013-8410-2F06C4B615F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47291" y="2705925"/>
            <a:ext cx="813759" cy="813759"/>
          </a:xfrm>
          <a:prstGeom prst="rect">
            <a:avLst/>
          </a:prstGeom>
        </p:spPr>
      </p:pic>
      <p:pic>
        <p:nvPicPr>
          <p:cNvPr id="8" name="Graphic 8" descr="Clipboard Mixed with solid fill">
            <a:extLst>
              <a:ext uri="{FF2B5EF4-FFF2-40B4-BE49-F238E27FC236}">
                <a16:creationId xmlns="" xmlns:a16="http://schemas.microsoft.com/office/drawing/2014/main" id="{CB2792B0-D04F-4DE9-9B06-A471B9C6F59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47290" y="4733133"/>
            <a:ext cx="856891" cy="813759"/>
          </a:xfrm>
          <a:prstGeom prst="rect">
            <a:avLst/>
          </a:prstGeom>
        </p:spPr>
      </p:pic>
      <p:pic>
        <p:nvPicPr>
          <p:cNvPr id="9" name="Graphic 9" descr="Usb Stick with solid fill">
            <a:extLst>
              <a:ext uri="{FF2B5EF4-FFF2-40B4-BE49-F238E27FC236}">
                <a16:creationId xmlns="" xmlns:a16="http://schemas.microsoft.com/office/drawing/2014/main" id="{04FA720D-C288-49CB-AF72-C043FD83A6E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76045" y="3755472"/>
            <a:ext cx="756250" cy="770627"/>
          </a:xfrm>
          <a:prstGeom prst="rect">
            <a:avLst/>
          </a:prstGeom>
        </p:spPr>
      </p:pic>
      <p:sp>
        <p:nvSpPr>
          <p:cNvPr id="11" name="Footer Placeholder 1">
            <a:extLst>
              <a:ext uri="{FF2B5EF4-FFF2-40B4-BE49-F238E27FC236}">
                <a16:creationId xmlns="" xmlns:a16="http://schemas.microsoft.com/office/drawing/2014/main" id="{F97B0375-1EF7-4427-93A2-4E95BB563E02}"/>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p:txBody>
      </p:sp>
    </p:spTree>
    <p:extLst>
      <p:ext uri="{BB962C8B-B14F-4D97-AF65-F5344CB8AC3E}">
        <p14:creationId xmlns:p14="http://schemas.microsoft.com/office/powerpoint/2010/main" val="1620012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Concerns: Tipping</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dirty="0" smtClean="0"/>
              <a:pPr/>
              <a:t>32</a:t>
            </a:fld>
            <a:endParaRPr lang="en-US" dirty="0"/>
          </a:p>
        </p:txBody>
      </p:sp>
      <p:grpSp>
        <p:nvGrpSpPr>
          <p:cNvPr id="777" name="Group 776">
            <a:extLst>
              <a:ext uri="{FF2B5EF4-FFF2-40B4-BE49-F238E27FC236}">
                <a16:creationId xmlns="" xmlns:a16="http://schemas.microsoft.com/office/drawing/2014/main" id="{F6C263D6-AACC-4046-93C9-6D8874903764}"/>
              </a:ext>
            </a:extLst>
          </p:cNvPr>
          <p:cNvGrpSpPr/>
          <p:nvPr/>
        </p:nvGrpSpPr>
        <p:grpSpPr>
          <a:xfrm>
            <a:off x="2495048" y="3388518"/>
            <a:ext cx="2704937" cy="1890021"/>
            <a:chOff x="614628" y="3265614"/>
            <a:chExt cx="2545163" cy="1779409"/>
          </a:xfrm>
        </p:grpSpPr>
        <p:grpSp>
          <p:nvGrpSpPr>
            <p:cNvPr id="18" name="Group 17">
              <a:extLst>
                <a:ext uri="{FF2B5EF4-FFF2-40B4-BE49-F238E27FC236}">
                  <a16:creationId xmlns="" xmlns:a16="http://schemas.microsoft.com/office/drawing/2014/main" id="{BE2FE65C-67D4-4D6C-9F04-F5DE2F858D63}"/>
                </a:ext>
              </a:extLst>
            </p:cNvPr>
            <p:cNvGrpSpPr/>
            <p:nvPr/>
          </p:nvGrpSpPr>
          <p:grpSpPr>
            <a:xfrm>
              <a:off x="2373480" y="3434409"/>
              <a:ext cx="786311" cy="832726"/>
              <a:chOff x="6635603" y="932150"/>
              <a:chExt cx="786311" cy="832726"/>
            </a:xfrm>
          </p:grpSpPr>
          <p:sp>
            <p:nvSpPr>
              <p:cNvPr id="19" name="Rectangle 18">
                <a:extLst>
                  <a:ext uri="{FF2B5EF4-FFF2-40B4-BE49-F238E27FC236}">
                    <a16:creationId xmlns="" xmlns:a16="http://schemas.microsoft.com/office/drawing/2014/main"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Cube 19">
                <a:extLst>
                  <a:ext uri="{FF2B5EF4-FFF2-40B4-BE49-F238E27FC236}">
                    <a16:creationId xmlns="" xmlns:a16="http://schemas.microsoft.com/office/drawing/2014/main"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 xmlns:a16="http://schemas.microsoft.com/office/drawing/2014/main"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 xmlns:a16="http://schemas.microsoft.com/office/drawing/2014/main"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 xmlns:a16="http://schemas.microsoft.com/office/drawing/2014/main"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 name="Group 2"/>
            <p:cNvGrpSpPr/>
            <p:nvPr/>
          </p:nvGrpSpPr>
          <p:grpSpPr>
            <a:xfrm>
              <a:off x="1935066" y="3921988"/>
              <a:ext cx="566262" cy="136667"/>
              <a:chOff x="3645798" y="4237176"/>
              <a:chExt cx="1045584" cy="136667"/>
            </a:xfrm>
          </p:grpSpPr>
          <p:sp>
            <p:nvSpPr>
              <p:cNvPr id="11" name="Rectangle 10">
                <a:extLst>
                  <a:ext uri="{FF2B5EF4-FFF2-40B4-BE49-F238E27FC236}">
                    <a16:creationId xmlns="" xmlns:a16="http://schemas.microsoft.com/office/drawing/2014/main" id="{155E012A-0179-4DC2-9F1E-0C03A4AFD9B7}"/>
                  </a:ext>
                </a:extLst>
              </p:cNvPr>
              <p:cNvSpPr/>
              <p:nvPr/>
            </p:nvSpPr>
            <p:spPr>
              <a:xfrm flipH="1">
                <a:off x="3645798" y="4237176"/>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 xmlns:a16="http://schemas.microsoft.com/office/drawing/2014/main" id="{3F8DEC73-5F13-4F49-B6E7-F5F6D77CD8B6}"/>
                  </a:ext>
                </a:extLst>
              </p:cNvPr>
              <p:cNvSpPr/>
              <p:nvPr/>
            </p:nvSpPr>
            <p:spPr>
              <a:xfrm flipH="1">
                <a:off x="3839411" y="43281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p:cNvGrpSpPr/>
            <p:nvPr/>
          </p:nvGrpSpPr>
          <p:grpSpPr>
            <a:xfrm>
              <a:off x="614628" y="3265614"/>
              <a:ext cx="1915889" cy="1779409"/>
              <a:chOff x="2337650" y="3138350"/>
              <a:chExt cx="1915889" cy="1779409"/>
            </a:xfrm>
          </p:grpSpPr>
          <p:sp>
            <p:nvSpPr>
              <p:cNvPr id="7" name="Oval 6">
                <a:extLst>
                  <a:ext uri="{FF2B5EF4-FFF2-40B4-BE49-F238E27FC236}">
                    <a16:creationId xmlns="" xmlns:a16="http://schemas.microsoft.com/office/drawing/2014/main"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8" name="Rectangle 7">
                <a:extLst>
                  <a:ext uri="{FF2B5EF4-FFF2-40B4-BE49-F238E27FC236}">
                    <a16:creationId xmlns="" xmlns:a16="http://schemas.microsoft.com/office/drawing/2014/main" id="{53FC3FBC-86C0-4A99-9162-7270AA681942}"/>
                  </a:ext>
                </a:extLst>
              </p:cNvPr>
              <p:cNvSpPr/>
              <p:nvPr/>
            </p:nvSpPr>
            <p:spPr>
              <a:xfrm rot="16200000" flipH="1">
                <a:off x="3436285" y="3831398"/>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 xmlns:a16="http://schemas.microsoft.com/office/drawing/2014/main" id="{594BE5E0-2DB0-4B96-BF88-F7CAB3346C0E}"/>
                  </a:ext>
                </a:extLst>
              </p:cNvPr>
              <p:cNvSpPr/>
              <p:nvPr/>
            </p:nvSpPr>
            <p:spPr>
              <a:xfrm rot="16200000" flipH="1">
                <a:off x="3243880" y="3943792"/>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reeform 9">
                <a:extLst>
                  <a:ext uri="{FF2B5EF4-FFF2-40B4-BE49-F238E27FC236}">
                    <a16:creationId xmlns="" xmlns:a16="http://schemas.microsoft.com/office/drawing/2014/main" id="{B2AC5E03-689E-414B-8294-AC2117F5E020}"/>
                  </a:ext>
                </a:extLst>
              </p:cNvPr>
              <p:cNvSpPr/>
              <p:nvPr/>
            </p:nvSpPr>
            <p:spPr>
              <a:xfrm flipH="1">
                <a:off x="3687638" y="3138350"/>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ube 12">
                <a:extLst>
                  <a:ext uri="{FF2B5EF4-FFF2-40B4-BE49-F238E27FC236}">
                    <a16:creationId xmlns="" xmlns:a16="http://schemas.microsoft.com/office/drawing/2014/main"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 xmlns:a16="http://schemas.microsoft.com/office/drawing/2014/main"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 xmlns:a16="http://schemas.microsoft.com/office/drawing/2014/main"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 xmlns:a16="http://schemas.microsoft.com/office/drawing/2014/main"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4" name="Footer Placeholder 1">
            <a:extLst>
              <a:ext uri="{FF2B5EF4-FFF2-40B4-BE49-F238E27FC236}">
                <a16:creationId xmlns="" xmlns:a16="http://schemas.microsoft.com/office/drawing/2014/main" id="{CCB2DCDF-8772-4D67-933A-F2B4E85A9756}"/>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grpSp>
        <p:nvGrpSpPr>
          <p:cNvPr id="778" name="Group 777">
            <a:extLst>
              <a:ext uri="{FF2B5EF4-FFF2-40B4-BE49-F238E27FC236}">
                <a16:creationId xmlns="" xmlns:a16="http://schemas.microsoft.com/office/drawing/2014/main" id="{83951A62-7516-4C3F-B780-FFEF77DF9FDF}"/>
              </a:ext>
            </a:extLst>
          </p:cNvPr>
          <p:cNvGrpSpPr/>
          <p:nvPr/>
        </p:nvGrpSpPr>
        <p:grpSpPr>
          <a:xfrm>
            <a:off x="6370058" y="1773986"/>
            <a:ext cx="3397192" cy="3633238"/>
            <a:chOff x="6370058" y="1773986"/>
            <a:chExt cx="3397192" cy="3633238"/>
          </a:xfrm>
        </p:grpSpPr>
        <p:grpSp>
          <p:nvGrpSpPr>
            <p:cNvPr id="709" name="Group 708">
              <a:extLst>
                <a:ext uri="{FF2B5EF4-FFF2-40B4-BE49-F238E27FC236}">
                  <a16:creationId xmlns="" xmlns:a16="http://schemas.microsoft.com/office/drawing/2014/main" id="{4E248CEC-0C08-445C-8576-DEEEABF8C041}"/>
                </a:ext>
              </a:extLst>
            </p:cNvPr>
            <p:cNvGrpSpPr/>
            <p:nvPr/>
          </p:nvGrpSpPr>
          <p:grpSpPr>
            <a:xfrm>
              <a:off x="6370058" y="2151056"/>
              <a:ext cx="3397192" cy="3256168"/>
              <a:chOff x="6357768" y="2163346"/>
              <a:chExt cx="3397192" cy="3256168"/>
            </a:xfrm>
          </p:grpSpPr>
          <p:sp>
            <p:nvSpPr>
              <p:cNvPr id="37" name="Cube 36">
                <a:extLst>
                  <a:ext uri="{FF2B5EF4-FFF2-40B4-BE49-F238E27FC236}">
                    <a16:creationId xmlns="" xmlns:a16="http://schemas.microsoft.com/office/drawing/2014/main" id="{FFC8570C-C8FE-447D-81A6-866991C1FE50}"/>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Cube 104">
                <a:extLst>
                  <a:ext uri="{FF2B5EF4-FFF2-40B4-BE49-F238E27FC236}">
                    <a16:creationId xmlns="" xmlns:a16="http://schemas.microsoft.com/office/drawing/2014/main" id="{B8D4875F-FF69-4867-A5BD-2D1C9496FE37}"/>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Cube 105">
                <a:extLst>
                  <a:ext uri="{FF2B5EF4-FFF2-40B4-BE49-F238E27FC236}">
                    <a16:creationId xmlns="" xmlns:a16="http://schemas.microsoft.com/office/drawing/2014/main" id="{08B9E574-3045-4AE4-97A4-171674CE35AF}"/>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7" name="Group 106">
                <a:extLst>
                  <a:ext uri="{FF2B5EF4-FFF2-40B4-BE49-F238E27FC236}">
                    <a16:creationId xmlns="" xmlns:a16="http://schemas.microsoft.com/office/drawing/2014/main" id="{0AA1C153-1E74-4671-AB87-44118151311E}"/>
                  </a:ext>
                </a:extLst>
              </p:cNvPr>
              <p:cNvGrpSpPr/>
              <p:nvPr/>
            </p:nvGrpSpPr>
            <p:grpSpPr>
              <a:xfrm>
                <a:off x="6357768" y="3978761"/>
                <a:ext cx="3397192" cy="935436"/>
                <a:chOff x="9551278" y="2681585"/>
                <a:chExt cx="2336810" cy="721825"/>
              </a:xfrm>
            </p:grpSpPr>
            <p:sp>
              <p:nvSpPr>
                <p:cNvPr id="287" name="Rectangle 286">
                  <a:extLst>
                    <a:ext uri="{FF2B5EF4-FFF2-40B4-BE49-F238E27FC236}">
                      <a16:creationId xmlns="" xmlns:a16="http://schemas.microsoft.com/office/drawing/2014/main" id="{E4FBCF92-56BB-45BA-8AF7-7DC025E41E65}"/>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8" name="Freeform 28">
                  <a:extLst>
                    <a:ext uri="{FF2B5EF4-FFF2-40B4-BE49-F238E27FC236}">
                      <a16:creationId xmlns="" xmlns:a16="http://schemas.microsoft.com/office/drawing/2014/main" id="{4591BB82-08B7-4910-9055-0AACF9AF8E74}"/>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9" name="Process 92">
                  <a:extLst>
                    <a:ext uri="{FF2B5EF4-FFF2-40B4-BE49-F238E27FC236}">
                      <a16:creationId xmlns="" xmlns:a16="http://schemas.microsoft.com/office/drawing/2014/main" id="{503BCF7F-B185-46C5-9D91-5AF515EBEC2B}"/>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8" name="Cube 707">
                <a:extLst>
                  <a:ext uri="{FF2B5EF4-FFF2-40B4-BE49-F238E27FC236}">
                    <a16:creationId xmlns="" xmlns:a16="http://schemas.microsoft.com/office/drawing/2014/main" id="{F44107CE-4821-442F-A536-38DFCC408B04}"/>
                  </a:ext>
                </a:extLst>
              </p:cNvPr>
              <p:cNvSpPr/>
              <p:nvPr/>
            </p:nvSpPr>
            <p:spPr>
              <a:xfrm rot="16200000">
                <a:off x="5733471" y="3188615"/>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Cube 77">
                <a:extLst>
                  <a:ext uri="{FF2B5EF4-FFF2-40B4-BE49-F238E27FC236}">
                    <a16:creationId xmlns="" xmlns:a16="http://schemas.microsoft.com/office/drawing/2014/main" id="{60AE279C-01FB-431E-B03B-F6A7DA7F10CC}"/>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Cube 363">
                <a:extLst>
                  <a:ext uri="{FF2B5EF4-FFF2-40B4-BE49-F238E27FC236}">
                    <a16:creationId xmlns="" xmlns:a16="http://schemas.microsoft.com/office/drawing/2014/main" id="{7986A713-F93B-46E9-94B7-0B15FF96EF30}"/>
                  </a:ext>
                </a:extLst>
              </p:cNvPr>
              <p:cNvSpPr/>
              <p:nvPr/>
            </p:nvSpPr>
            <p:spPr>
              <a:xfrm rot="16200000">
                <a:off x="8795104" y="3826804"/>
                <a:ext cx="1665598" cy="13578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6" name="Cube 365">
                <a:extLst>
                  <a:ext uri="{FF2B5EF4-FFF2-40B4-BE49-F238E27FC236}">
                    <a16:creationId xmlns="" xmlns:a16="http://schemas.microsoft.com/office/drawing/2014/main" id="{AEADDD31-2B69-4861-A70A-8C8B62A29109}"/>
                  </a:ext>
                </a:extLst>
              </p:cNvPr>
              <p:cNvSpPr/>
              <p:nvPr/>
            </p:nvSpPr>
            <p:spPr>
              <a:xfrm rot="16200000">
                <a:off x="6175923" y="382771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6" name="Group 125">
                <a:extLst>
                  <a:ext uri="{FF2B5EF4-FFF2-40B4-BE49-F238E27FC236}">
                    <a16:creationId xmlns="" xmlns:a16="http://schemas.microsoft.com/office/drawing/2014/main" id="{FAAC88C5-BEFF-4A3F-ACDB-75EF32D14116}"/>
                  </a:ext>
                </a:extLst>
              </p:cNvPr>
              <p:cNvGrpSpPr/>
              <p:nvPr/>
            </p:nvGrpSpPr>
            <p:grpSpPr>
              <a:xfrm>
                <a:off x="6357768" y="2163346"/>
                <a:ext cx="3397192" cy="935436"/>
                <a:chOff x="9551278" y="2681585"/>
                <a:chExt cx="2336810" cy="721825"/>
              </a:xfrm>
            </p:grpSpPr>
            <p:sp>
              <p:nvSpPr>
                <p:cNvPr id="292" name="Rectangle 291">
                  <a:extLst>
                    <a:ext uri="{FF2B5EF4-FFF2-40B4-BE49-F238E27FC236}">
                      <a16:creationId xmlns="" xmlns:a16="http://schemas.microsoft.com/office/drawing/2014/main" id="{8729C634-85F1-49D6-AF17-5473E8180C20}"/>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3" name="Freeform 33">
                  <a:extLst>
                    <a:ext uri="{FF2B5EF4-FFF2-40B4-BE49-F238E27FC236}">
                      <a16:creationId xmlns="" xmlns:a16="http://schemas.microsoft.com/office/drawing/2014/main" id="{C7D53149-DFEE-41C4-8A59-7343C0FFAFB3}"/>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4" name="Process 92">
                  <a:extLst>
                    <a:ext uri="{FF2B5EF4-FFF2-40B4-BE49-F238E27FC236}">
                      <a16:creationId xmlns="" xmlns:a16="http://schemas.microsoft.com/office/drawing/2014/main" id="{3B80723C-EC36-4549-82BB-8EBF2BE4F6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734" name="Group 733">
              <a:extLst>
                <a:ext uri="{FF2B5EF4-FFF2-40B4-BE49-F238E27FC236}">
                  <a16:creationId xmlns="" xmlns:a16="http://schemas.microsoft.com/office/drawing/2014/main" id="{620FAB3F-DC9E-4E35-B7E4-2212920F6643}"/>
                </a:ext>
              </a:extLst>
            </p:cNvPr>
            <p:cNvGrpSpPr/>
            <p:nvPr/>
          </p:nvGrpSpPr>
          <p:grpSpPr>
            <a:xfrm>
              <a:off x="7079892" y="1773986"/>
              <a:ext cx="786311" cy="832726"/>
              <a:chOff x="6635603" y="932150"/>
              <a:chExt cx="786311" cy="832726"/>
            </a:xfrm>
          </p:grpSpPr>
          <p:sp>
            <p:nvSpPr>
              <p:cNvPr id="735" name="Rectangle 734">
                <a:extLst>
                  <a:ext uri="{FF2B5EF4-FFF2-40B4-BE49-F238E27FC236}">
                    <a16:creationId xmlns="" xmlns:a16="http://schemas.microsoft.com/office/drawing/2014/main" id="{27FBFD07-E61A-4497-9012-1EF7BCFF47AE}"/>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Cube 735">
                <a:extLst>
                  <a:ext uri="{FF2B5EF4-FFF2-40B4-BE49-F238E27FC236}">
                    <a16:creationId xmlns="" xmlns:a16="http://schemas.microsoft.com/office/drawing/2014/main" id="{3017517A-4A1E-4A0D-ABBD-0DD5E80191B3}"/>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7" name="Straight Connector 736">
                <a:extLst>
                  <a:ext uri="{FF2B5EF4-FFF2-40B4-BE49-F238E27FC236}">
                    <a16:creationId xmlns="" xmlns:a16="http://schemas.microsoft.com/office/drawing/2014/main" id="{3A4661D2-A6D2-41DC-AA96-3F88A7343E7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38" name="Rectangle 737">
                <a:extLst>
                  <a:ext uri="{FF2B5EF4-FFF2-40B4-BE49-F238E27FC236}">
                    <a16:creationId xmlns="" xmlns:a16="http://schemas.microsoft.com/office/drawing/2014/main" id="{79CAAD4B-3CCA-4538-BE8B-97E18C6175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 xmlns:a16="http://schemas.microsoft.com/office/drawing/2014/main" id="{37E1482F-1A99-4596-88B4-E9E058974578}"/>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0" name="Group 739">
              <a:extLst>
                <a:ext uri="{FF2B5EF4-FFF2-40B4-BE49-F238E27FC236}">
                  <a16:creationId xmlns="" xmlns:a16="http://schemas.microsoft.com/office/drawing/2014/main" id="{3C4B3C5D-4819-4119-AB7D-A57D950FA05C}"/>
                </a:ext>
              </a:extLst>
            </p:cNvPr>
            <p:cNvGrpSpPr/>
            <p:nvPr/>
          </p:nvGrpSpPr>
          <p:grpSpPr>
            <a:xfrm>
              <a:off x="8075409" y="1773986"/>
              <a:ext cx="786311" cy="832726"/>
              <a:chOff x="6635603" y="932150"/>
              <a:chExt cx="786311" cy="832726"/>
            </a:xfrm>
          </p:grpSpPr>
          <p:sp>
            <p:nvSpPr>
              <p:cNvPr id="741" name="Rectangle 740">
                <a:extLst>
                  <a:ext uri="{FF2B5EF4-FFF2-40B4-BE49-F238E27FC236}">
                    <a16:creationId xmlns="" xmlns:a16="http://schemas.microsoft.com/office/drawing/2014/main" id="{D0F1CF97-AAC6-46CE-8B31-C8B2EC8B042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Cube 741">
                <a:extLst>
                  <a:ext uri="{FF2B5EF4-FFF2-40B4-BE49-F238E27FC236}">
                    <a16:creationId xmlns="" xmlns:a16="http://schemas.microsoft.com/office/drawing/2014/main" id="{8592EB30-F617-4CF1-B20A-1286A40D5F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3" name="Straight Connector 742">
                <a:extLst>
                  <a:ext uri="{FF2B5EF4-FFF2-40B4-BE49-F238E27FC236}">
                    <a16:creationId xmlns="" xmlns:a16="http://schemas.microsoft.com/office/drawing/2014/main" id="{1504BE61-550F-4C0F-B3F3-2DAB0D766E73}"/>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44" name="Rectangle 743">
                <a:extLst>
                  <a:ext uri="{FF2B5EF4-FFF2-40B4-BE49-F238E27FC236}">
                    <a16:creationId xmlns="" xmlns:a16="http://schemas.microsoft.com/office/drawing/2014/main" id="{7A1173EA-DF5D-4FE0-9091-EE294D084E6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5" name="Rectangle 744">
                <a:extLst>
                  <a:ext uri="{FF2B5EF4-FFF2-40B4-BE49-F238E27FC236}">
                    <a16:creationId xmlns="" xmlns:a16="http://schemas.microsoft.com/office/drawing/2014/main" id="{3D565671-5AFF-4F32-A174-9553385514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6" name="Group 745">
              <a:extLst>
                <a:ext uri="{FF2B5EF4-FFF2-40B4-BE49-F238E27FC236}">
                  <a16:creationId xmlns="" xmlns:a16="http://schemas.microsoft.com/office/drawing/2014/main" id="{5B26DEF7-C1D8-4921-B1B8-6C3A8924E9E8}"/>
                </a:ext>
              </a:extLst>
            </p:cNvPr>
            <p:cNvGrpSpPr/>
            <p:nvPr/>
          </p:nvGrpSpPr>
          <p:grpSpPr>
            <a:xfrm>
              <a:off x="7301118" y="2105825"/>
              <a:ext cx="786311" cy="832726"/>
              <a:chOff x="6635603" y="932150"/>
              <a:chExt cx="786311" cy="832726"/>
            </a:xfrm>
          </p:grpSpPr>
          <p:sp>
            <p:nvSpPr>
              <p:cNvPr id="747" name="Rectangle 746">
                <a:extLst>
                  <a:ext uri="{FF2B5EF4-FFF2-40B4-BE49-F238E27FC236}">
                    <a16:creationId xmlns="" xmlns:a16="http://schemas.microsoft.com/office/drawing/2014/main" id="{4793DA35-4AD6-459F-A973-19B54355329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8" name="Cube 747">
                <a:extLst>
                  <a:ext uri="{FF2B5EF4-FFF2-40B4-BE49-F238E27FC236}">
                    <a16:creationId xmlns="" xmlns:a16="http://schemas.microsoft.com/office/drawing/2014/main" id="{5CA6CCF4-2C60-4ED6-9BED-CAC382BA7D0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9" name="Straight Connector 748">
                <a:extLst>
                  <a:ext uri="{FF2B5EF4-FFF2-40B4-BE49-F238E27FC236}">
                    <a16:creationId xmlns="" xmlns:a16="http://schemas.microsoft.com/office/drawing/2014/main" id="{50BD1604-EA8A-4448-AD54-692000DD51AF}"/>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0" name="Rectangle 749">
                <a:extLst>
                  <a:ext uri="{FF2B5EF4-FFF2-40B4-BE49-F238E27FC236}">
                    <a16:creationId xmlns="" xmlns:a16="http://schemas.microsoft.com/office/drawing/2014/main" id="{B5C16021-7A5E-4ABF-B5E6-14F80782773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1" name="Rectangle 750">
                <a:extLst>
                  <a:ext uri="{FF2B5EF4-FFF2-40B4-BE49-F238E27FC236}">
                    <a16:creationId xmlns="" xmlns:a16="http://schemas.microsoft.com/office/drawing/2014/main" id="{7DEA8668-9425-4DAB-9AF5-BE148F8ADB2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2" name="Group 751">
              <a:extLst>
                <a:ext uri="{FF2B5EF4-FFF2-40B4-BE49-F238E27FC236}">
                  <a16:creationId xmlns="" xmlns:a16="http://schemas.microsoft.com/office/drawing/2014/main" id="{F154B86B-CF8D-44D8-9F77-941A49D5702F}"/>
                </a:ext>
              </a:extLst>
            </p:cNvPr>
            <p:cNvGrpSpPr/>
            <p:nvPr/>
          </p:nvGrpSpPr>
          <p:grpSpPr>
            <a:xfrm>
              <a:off x="8394957" y="2105825"/>
              <a:ext cx="786311" cy="832726"/>
              <a:chOff x="6635603" y="932150"/>
              <a:chExt cx="786311" cy="832726"/>
            </a:xfrm>
          </p:grpSpPr>
          <p:sp>
            <p:nvSpPr>
              <p:cNvPr id="753" name="Rectangle 752">
                <a:extLst>
                  <a:ext uri="{FF2B5EF4-FFF2-40B4-BE49-F238E27FC236}">
                    <a16:creationId xmlns="" xmlns:a16="http://schemas.microsoft.com/office/drawing/2014/main" id="{E97605F3-F430-4C6A-AC07-6E9B47CF05C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Cube 753">
                <a:extLst>
                  <a:ext uri="{FF2B5EF4-FFF2-40B4-BE49-F238E27FC236}">
                    <a16:creationId xmlns="" xmlns:a16="http://schemas.microsoft.com/office/drawing/2014/main" id="{D4267EBA-1DB0-4D22-96D6-08758882690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5" name="Straight Connector 754">
                <a:extLst>
                  <a:ext uri="{FF2B5EF4-FFF2-40B4-BE49-F238E27FC236}">
                    <a16:creationId xmlns="" xmlns:a16="http://schemas.microsoft.com/office/drawing/2014/main" id="{907D7662-F435-4EFC-BF46-E7B813818ABE}"/>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6" name="Rectangle 755">
                <a:extLst>
                  <a:ext uri="{FF2B5EF4-FFF2-40B4-BE49-F238E27FC236}">
                    <a16:creationId xmlns="" xmlns:a16="http://schemas.microsoft.com/office/drawing/2014/main" id="{E40684CA-D0E3-487B-B147-80F37FD327D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7" name="Rectangle 756">
                <a:extLst>
                  <a:ext uri="{FF2B5EF4-FFF2-40B4-BE49-F238E27FC236}">
                    <a16:creationId xmlns="" xmlns:a16="http://schemas.microsoft.com/office/drawing/2014/main" id="{DA3C7907-B86A-41D7-A204-32EC985D46A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8" name="Group 757">
              <a:extLst>
                <a:ext uri="{FF2B5EF4-FFF2-40B4-BE49-F238E27FC236}">
                  <a16:creationId xmlns="" xmlns:a16="http://schemas.microsoft.com/office/drawing/2014/main" id="{D7DC6794-0113-489A-989C-443EACA2F263}"/>
                </a:ext>
              </a:extLst>
            </p:cNvPr>
            <p:cNvGrpSpPr/>
            <p:nvPr/>
          </p:nvGrpSpPr>
          <p:grpSpPr>
            <a:xfrm>
              <a:off x="7178215" y="3556083"/>
              <a:ext cx="786311" cy="832726"/>
              <a:chOff x="6635603" y="932150"/>
              <a:chExt cx="786311" cy="832726"/>
            </a:xfrm>
          </p:grpSpPr>
          <p:sp>
            <p:nvSpPr>
              <p:cNvPr id="759" name="Rectangle 758">
                <a:extLst>
                  <a:ext uri="{FF2B5EF4-FFF2-40B4-BE49-F238E27FC236}">
                    <a16:creationId xmlns="" xmlns:a16="http://schemas.microsoft.com/office/drawing/2014/main" id="{5C87AE82-5080-49B1-856F-3AC1DBA6EC3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0" name="Cube 759">
                <a:extLst>
                  <a:ext uri="{FF2B5EF4-FFF2-40B4-BE49-F238E27FC236}">
                    <a16:creationId xmlns="" xmlns:a16="http://schemas.microsoft.com/office/drawing/2014/main" id="{18FA3D6A-1CD0-4FFF-A524-8B4F8A1B414A}"/>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1" name="Straight Connector 760">
                <a:extLst>
                  <a:ext uri="{FF2B5EF4-FFF2-40B4-BE49-F238E27FC236}">
                    <a16:creationId xmlns="" xmlns:a16="http://schemas.microsoft.com/office/drawing/2014/main" id="{8D68724F-4DAC-44F4-80B0-DE778852D4C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2" name="Rectangle 761">
                <a:extLst>
                  <a:ext uri="{FF2B5EF4-FFF2-40B4-BE49-F238E27FC236}">
                    <a16:creationId xmlns="" xmlns:a16="http://schemas.microsoft.com/office/drawing/2014/main" id="{EAAB8173-778F-44AA-A9A0-7E505465877E}"/>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3" name="Rectangle 762">
                <a:extLst>
                  <a:ext uri="{FF2B5EF4-FFF2-40B4-BE49-F238E27FC236}">
                    <a16:creationId xmlns="" xmlns:a16="http://schemas.microsoft.com/office/drawing/2014/main" id="{175F64E4-20AD-4A0C-B8FA-1ADACD5A6E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4" name="Group 763">
              <a:extLst>
                <a:ext uri="{FF2B5EF4-FFF2-40B4-BE49-F238E27FC236}">
                  <a16:creationId xmlns="" xmlns:a16="http://schemas.microsoft.com/office/drawing/2014/main" id="{8820D259-847B-45F0-B3E8-4168C1C9DEF0}"/>
                </a:ext>
              </a:extLst>
            </p:cNvPr>
            <p:cNvGrpSpPr/>
            <p:nvPr/>
          </p:nvGrpSpPr>
          <p:grpSpPr>
            <a:xfrm>
              <a:off x="8161442" y="3580664"/>
              <a:ext cx="786311" cy="832726"/>
              <a:chOff x="6635603" y="932150"/>
              <a:chExt cx="786311" cy="832726"/>
            </a:xfrm>
          </p:grpSpPr>
          <p:sp>
            <p:nvSpPr>
              <p:cNvPr id="765" name="Rectangle 764">
                <a:extLst>
                  <a:ext uri="{FF2B5EF4-FFF2-40B4-BE49-F238E27FC236}">
                    <a16:creationId xmlns="" xmlns:a16="http://schemas.microsoft.com/office/drawing/2014/main" id="{E5B56884-133C-468E-BBF5-676773D3D37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Cube 765">
                <a:extLst>
                  <a:ext uri="{FF2B5EF4-FFF2-40B4-BE49-F238E27FC236}">
                    <a16:creationId xmlns="" xmlns:a16="http://schemas.microsoft.com/office/drawing/2014/main" id="{EC4BDA00-D118-40AB-B270-3EAB0A6073F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7" name="Straight Connector 766">
                <a:extLst>
                  <a:ext uri="{FF2B5EF4-FFF2-40B4-BE49-F238E27FC236}">
                    <a16:creationId xmlns="" xmlns:a16="http://schemas.microsoft.com/office/drawing/2014/main" id="{06C1CF79-A557-44FB-846A-2E8BE259FAA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8" name="Rectangle 767">
                <a:extLst>
                  <a:ext uri="{FF2B5EF4-FFF2-40B4-BE49-F238E27FC236}">
                    <a16:creationId xmlns="" xmlns:a16="http://schemas.microsoft.com/office/drawing/2014/main" id="{975A6806-2540-4BC3-B5F3-925787B73CF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9" name="Rectangle 768">
                <a:extLst>
                  <a:ext uri="{FF2B5EF4-FFF2-40B4-BE49-F238E27FC236}">
                    <a16:creationId xmlns="" xmlns:a16="http://schemas.microsoft.com/office/drawing/2014/main" id="{6E69314B-A814-423C-8668-6A4E64183B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0" name="Group 769">
              <a:extLst>
                <a:ext uri="{FF2B5EF4-FFF2-40B4-BE49-F238E27FC236}">
                  <a16:creationId xmlns="" xmlns:a16="http://schemas.microsoft.com/office/drawing/2014/main" id="{F341F309-D505-40CD-BF03-6D14D830FC90}"/>
                </a:ext>
              </a:extLst>
            </p:cNvPr>
            <p:cNvGrpSpPr/>
            <p:nvPr/>
          </p:nvGrpSpPr>
          <p:grpSpPr>
            <a:xfrm>
              <a:off x="8468700" y="3900212"/>
              <a:ext cx="786311" cy="832726"/>
              <a:chOff x="6635603" y="932150"/>
              <a:chExt cx="786311" cy="832726"/>
            </a:xfrm>
          </p:grpSpPr>
          <p:sp>
            <p:nvSpPr>
              <p:cNvPr id="771" name="Rectangle 770">
                <a:extLst>
                  <a:ext uri="{FF2B5EF4-FFF2-40B4-BE49-F238E27FC236}">
                    <a16:creationId xmlns="" xmlns:a16="http://schemas.microsoft.com/office/drawing/2014/main" id="{D22BA8FD-2189-405A-8A2D-58B6A9DA2854}"/>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2" name="Cube 771">
                <a:extLst>
                  <a:ext uri="{FF2B5EF4-FFF2-40B4-BE49-F238E27FC236}">
                    <a16:creationId xmlns="" xmlns:a16="http://schemas.microsoft.com/office/drawing/2014/main" id="{AAEDDA1F-44B9-4382-B781-6C3D3C8A8756}"/>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3" name="Straight Connector 772">
                <a:extLst>
                  <a:ext uri="{FF2B5EF4-FFF2-40B4-BE49-F238E27FC236}">
                    <a16:creationId xmlns="" xmlns:a16="http://schemas.microsoft.com/office/drawing/2014/main" id="{8C8F4A5F-F4D8-4139-9FF4-3267FF4528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74" name="Rectangle 773">
                <a:extLst>
                  <a:ext uri="{FF2B5EF4-FFF2-40B4-BE49-F238E27FC236}">
                    <a16:creationId xmlns="" xmlns:a16="http://schemas.microsoft.com/office/drawing/2014/main" id="{9842AC6C-E846-4C76-9C74-E4315158DCD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5" name="Rectangle 774">
                <a:extLst>
                  <a:ext uri="{FF2B5EF4-FFF2-40B4-BE49-F238E27FC236}">
                    <a16:creationId xmlns="" xmlns:a16="http://schemas.microsoft.com/office/drawing/2014/main" id="{81EB184B-CEDB-4DD3-AED9-26E31FC51C63}"/>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937146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Concerns: Tipping</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dirty="0" smtClean="0"/>
              <a:pPr/>
              <a:t>33</a:t>
            </a:fld>
            <a:endParaRPr lang="en-US" dirty="0"/>
          </a:p>
        </p:txBody>
      </p:sp>
      <p:grpSp>
        <p:nvGrpSpPr>
          <p:cNvPr id="777" name="Group 776">
            <a:extLst>
              <a:ext uri="{FF2B5EF4-FFF2-40B4-BE49-F238E27FC236}">
                <a16:creationId xmlns="" xmlns:a16="http://schemas.microsoft.com/office/drawing/2014/main" id="{F6C263D6-AACC-4046-93C9-6D8874903764}"/>
              </a:ext>
            </a:extLst>
          </p:cNvPr>
          <p:cNvGrpSpPr/>
          <p:nvPr/>
        </p:nvGrpSpPr>
        <p:grpSpPr>
          <a:xfrm rot="2568781">
            <a:off x="2495048" y="3388518"/>
            <a:ext cx="2704937" cy="1890021"/>
            <a:chOff x="614628" y="3265614"/>
            <a:chExt cx="2545163" cy="1779409"/>
          </a:xfrm>
        </p:grpSpPr>
        <p:grpSp>
          <p:nvGrpSpPr>
            <p:cNvPr id="18" name="Group 17">
              <a:extLst>
                <a:ext uri="{FF2B5EF4-FFF2-40B4-BE49-F238E27FC236}">
                  <a16:creationId xmlns="" xmlns:a16="http://schemas.microsoft.com/office/drawing/2014/main" id="{BE2FE65C-67D4-4D6C-9F04-F5DE2F858D63}"/>
                </a:ext>
              </a:extLst>
            </p:cNvPr>
            <p:cNvGrpSpPr/>
            <p:nvPr/>
          </p:nvGrpSpPr>
          <p:grpSpPr>
            <a:xfrm>
              <a:off x="2373480" y="3434409"/>
              <a:ext cx="786311" cy="832726"/>
              <a:chOff x="6635603" y="932150"/>
              <a:chExt cx="786311" cy="832726"/>
            </a:xfrm>
          </p:grpSpPr>
          <p:sp>
            <p:nvSpPr>
              <p:cNvPr id="19" name="Rectangle 18">
                <a:extLst>
                  <a:ext uri="{FF2B5EF4-FFF2-40B4-BE49-F238E27FC236}">
                    <a16:creationId xmlns="" xmlns:a16="http://schemas.microsoft.com/office/drawing/2014/main"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Cube 19">
                <a:extLst>
                  <a:ext uri="{FF2B5EF4-FFF2-40B4-BE49-F238E27FC236}">
                    <a16:creationId xmlns="" xmlns:a16="http://schemas.microsoft.com/office/drawing/2014/main"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 xmlns:a16="http://schemas.microsoft.com/office/drawing/2014/main"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 xmlns:a16="http://schemas.microsoft.com/office/drawing/2014/main"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 xmlns:a16="http://schemas.microsoft.com/office/drawing/2014/main"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 name="Group 2"/>
            <p:cNvGrpSpPr/>
            <p:nvPr/>
          </p:nvGrpSpPr>
          <p:grpSpPr>
            <a:xfrm>
              <a:off x="1935066" y="3921988"/>
              <a:ext cx="566262" cy="136667"/>
              <a:chOff x="3645798" y="4237176"/>
              <a:chExt cx="1045584" cy="136667"/>
            </a:xfrm>
          </p:grpSpPr>
          <p:sp>
            <p:nvSpPr>
              <p:cNvPr id="11" name="Rectangle 10">
                <a:extLst>
                  <a:ext uri="{FF2B5EF4-FFF2-40B4-BE49-F238E27FC236}">
                    <a16:creationId xmlns="" xmlns:a16="http://schemas.microsoft.com/office/drawing/2014/main" id="{155E012A-0179-4DC2-9F1E-0C03A4AFD9B7}"/>
                  </a:ext>
                </a:extLst>
              </p:cNvPr>
              <p:cNvSpPr/>
              <p:nvPr/>
            </p:nvSpPr>
            <p:spPr>
              <a:xfrm flipH="1">
                <a:off x="3645798" y="4237176"/>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 xmlns:a16="http://schemas.microsoft.com/office/drawing/2014/main" id="{3F8DEC73-5F13-4F49-B6E7-F5F6D77CD8B6}"/>
                  </a:ext>
                </a:extLst>
              </p:cNvPr>
              <p:cNvSpPr/>
              <p:nvPr/>
            </p:nvSpPr>
            <p:spPr>
              <a:xfrm flipH="1">
                <a:off x="3839411" y="43281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p:cNvGrpSpPr/>
            <p:nvPr/>
          </p:nvGrpSpPr>
          <p:grpSpPr>
            <a:xfrm>
              <a:off x="614628" y="3265614"/>
              <a:ext cx="1915889" cy="1779409"/>
              <a:chOff x="2337650" y="3138350"/>
              <a:chExt cx="1915889" cy="1779409"/>
            </a:xfrm>
          </p:grpSpPr>
          <p:sp>
            <p:nvSpPr>
              <p:cNvPr id="7" name="Oval 6">
                <a:extLst>
                  <a:ext uri="{FF2B5EF4-FFF2-40B4-BE49-F238E27FC236}">
                    <a16:creationId xmlns="" xmlns:a16="http://schemas.microsoft.com/office/drawing/2014/main"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8" name="Rectangle 7">
                <a:extLst>
                  <a:ext uri="{FF2B5EF4-FFF2-40B4-BE49-F238E27FC236}">
                    <a16:creationId xmlns="" xmlns:a16="http://schemas.microsoft.com/office/drawing/2014/main" id="{53FC3FBC-86C0-4A99-9162-7270AA681942}"/>
                  </a:ext>
                </a:extLst>
              </p:cNvPr>
              <p:cNvSpPr/>
              <p:nvPr/>
            </p:nvSpPr>
            <p:spPr>
              <a:xfrm rot="16200000" flipH="1">
                <a:off x="3436285" y="3831398"/>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 xmlns:a16="http://schemas.microsoft.com/office/drawing/2014/main" id="{594BE5E0-2DB0-4B96-BF88-F7CAB3346C0E}"/>
                  </a:ext>
                </a:extLst>
              </p:cNvPr>
              <p:cNvSpPr/>
              <p:nvPr/>
            </p:nvSpPr>
            <p:spPr>
              <a:xfrm rot="16200000" flipH="1">
                <a:off x="3243880" y="3943792"/>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reeform 9">
                <a:extLst>
                  <a:ext uri="{FF2B5EF4-FFF2-40B4-BE49-F238E27FC236}">
                    <a16:creationId xmlns="" xmlns:a16="http://schemas.microsoft.com/office/drawing/2014/main" id="{B2AC5E03-689E-414B-8294-AC2117F5E020}"/>
                  </a:ext>
                </a:extLst>
              </p:cNvPr>
              <p:cNvSpPr/>
              <p:nvPr/>
            </p:nvSpPr>
            <p:spPr>
              <a:xfrm flipH="1">
                <a:off x="3687638" y="3138350"/>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ube 12">
                <a:extLst>
                  <a:ext uri="{FF2B5EF4-FFF2-40B4-BE49-F238E27FC236}">
                    <a16:creationId xmlns="" xmlns:a16="http://schemas.microsoft.com/office/drawing/2014/main"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 xmlns:a16="http://schemas.microsoft.com/office/drawing/2014/main"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 xmlns:a16="http://schemas.microsoft.com/office/drawing/2014/main"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 xmlns:a16="http://schemas.microsoft.com/office/drawing/2014/main"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4" name="Footer Placeholder 1">
            <a:extLst>
              <a:ext uri="{FF2B5EF4-FFF2-40B4-BE49-F238E27FC236}">
                <a16:creationId xmlns="" xmlns:a16="http://schemas.microsoft.com/office/drawing/2014/main" id="{CCB2DCDF-8772-4D67-933A-F2B4E85A9756}"/>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grpSp>
        <p:nvGrpSpPr>
          <p:cNvPr id="778" name="Group 777">
            <a:extLst>
              <a:ext uri="{FF2B5EF4-FFF2-40B4-BE49-F238E27FC236}">
                <a16:creationId xmlns="" xmlns:a16="http://schemas.microsoft.com/office/drawing/2014/main" id="{83951A62-7516-4C3F-B780-FFEF77DF9FDF}"/>
              </a:ext>
            </a:extLst>
          </p:cNvPr>
          <p:cNvGrpSpPr/>
          <p:nvPr/>
        </p:nvGrpSpPr>
        <p:grpSpPr>
          <a:xfrm>
            <a:off x="6370058" y="1773986"/>
            <a:ext cx="3397192" cy="3633238"/>
            <a:chOff x="6370058" y="1773986"/>
            <a:chExt cx="3397192" cy="3633238"/>
          </a:xfrm>
        </p:grpSpPr>
        <p:grpSp>
          <p:nvGrpSpPr>
            <p:cNvPr id="709" name="Group 708">
              <a:extLst>
                <a:ext uri="{FF2B5EF4-FFF2-40B4-BE49-F238E27FC236}">
                  <a16:creationId xmlns="" xmlns:a16="http://schemas.microsoft.com/office/drawing/2014/main" id="{4E248CEC-0C08-445C-8576-DEEEABF8C041}"/>
                </a:ext>
              </a:extLst>
            </p:cNvPr>
            <p:cNvGrpSpPr/>
            <p:nvPr/>
          </p:nvGrpSpPr>
          <p:grpSpPr>
            <a:xfrm>
              <a:off x="6370058" y="2151056"/>
              <a:ext cx="3397192" cy="3256168"/>
              <a:chOff x="6357768" y="2163346"/>
              <a:chExt cx="3397192" cy="3256168"/>
            </a:xfrm>
          </p:grpSpPr>
          <p:sp>
            <p:nvSpPr>
              <p:cNvPr id="37" name="Cube 36">
                <a:extLst>
                  <a:ext uri="{FF2B5EF4-FFF2-40B4-BE49-F238E27FC236}">
                    <a16:creationId xmlns="" xmlns:a16="http://schemas.microsoft.com/office/drawing/2014/main" id="{FFC8570C-C8FE-447D-81A6-866991C1FE50}"/>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Cube 104">
                <a:extLst>
                  <a:ext uri="{FF2B5EF4-FFF2-40B4-BE49-F238E27FC236}">
                    <a16:creationId xmlns="" xmlns:a16="http://schemas.microsoft.com/office/drawing/2014/main" id="{B8D4875F-FF69-4867-A5BD-2D1C9496FE37}"/>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Cube 105">
                <a:extLst>
                  <a:ext uri="{FF2B5EF4-FFF2-40B4-BE49-F238E27FC236}">
                    <a16:creationId xmlns="" xmlns:a16="http://schemas.microsoft.com/office/drawing/2014/main" id="{08B9E574-3045-4AE4-97A4-171674CE35AF}"/>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7" name="Group 106">
                <a:extLst>
                  <a:ext uri="{FF2B5EF4-FFF2-40B4-BE49-F238E27FC236}">
                    <a16:creationId xmlns="" xmlns:a16="http://schemas.microsoft.com/office/drawing/2014/main" id="{0AA1C153-1E74-4671-AB87-44118151311E}"/>
                  </a:ext>
                </a:extLst>
              </p:cNvPr>
              <p:cNvGrpSpPr/>
              <p:nvPr/>
            </p:nvGrpSpPr>
            <p:grpSpPr>
              <a:xfrm>
                <a:off x="6357768" y="3978761"/>
                <a:ext cx="3397192" cy="935436"/>
                <a:chOff x="9551278" y="2681585"/>
                <a:chExt cx="2336810" cy="721825"/>
              </a:xfrm>
            </p:grpSpPr>
            <p:sp>
              <p:nvSpPr>
                <p:cNvPr id="287" name="Rectangle 286">
                  <a:extLst>
                    <a:ext uri="{FF2B5EF4-FFF2-40B4-BE49-F238E27FC236}">
                      <a16:creationId xmlns="" xmlns:a16="http://schemas.microsoft.com/office/drawing/2014/main" id="{E4FBCF92-56BB-45BA-8AF7-7DC025E41E65}"/>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8" name="Freeform 28">
                  <a:extLst>
                    <a:ext uri="{FF2B5EF4-FFF2-40B4-BE49-F238E27FC236}">
                      <a16:creationId xmlns="" xmlns:a16="http://schemas.microsoft.com/office/drawing/2014/main" id="{4591BB82-08B7-4910-9055-0AACF9AF8E74}"/>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9" name="Process 92">
                  <a:extLst>
                    <a:ext uri="{FF2B5EF4-FFF2-40B4-BE49-F238E27FC236}">
                      <a16:creationId xmlns="" xmlns:a16="http://schemas.microsoft.com/office/drawing/2014/main" id="{503BCF7F-B185-46C5-9D91-5AF515EBEC2B}"/>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8" name="Cube 707">
                <a:extLst>
                  <a:ext uri="{FF2B5EF4-FFF2-40B4-BE49-F238E27FC236}">
                    <a16:creationId xmlns="" xmlns:a16="http://schemas.microsoft.com/office/drawing/2014/main" id="{F44107CE-4821-442F-A536-38DFCC408B04}"/>
                  </a:ext>
                </a:extLst>
              </p:cNvPr>
              <p:cNvSpPr/>
              <p:nvPr/>
            </p:nvSpPr>
            <p:spPr>
              <a:xfrm rot="16200000">
                <a:off x="5733471" y="3188615"/>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Cube 77">
                <a:extLst>
                  <a:ext uri="{FF2B5EF4-FFF2-40B4-BE49-F238E27FC236}">
                    <a16:creationId xmlns="" xmlns:a16="http://schemas.microsoft.com/office/drawing/2014/main" id="{60AE279C-01FB-431E-B03B-F6A7DA7F10CC}"/>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Cube 363">
                <a:extLst>
                  <a:ext uri="{FF2B5EF4-FFF2-40B4-BE49-F238E27FC236}">
                    <a16:creationId xmlns="" xmlns:a16="http://schemas.microsoft.com/office/drawing/2014/main" id="{7986A713-F93B-46E9-94B7-0B15FF96EF30}"/>
                  </a:ext>
                </a:extLst>
              </p:cNvPr>
              <p:cNvSpPr/>
              <p:nvPr/>
            </p:nvSpPr>
            <p:spPr>
              <a:xfrm rot="16200000">
                <a:off x="8795104" y="3826804"/>
                <a:ext cx="1665598" cy="13578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6" name="Cube 365">
                <a:extLst>
                  <a:ext uri="{FF2B5EF4-FFF2-40B4-BE49-F238E27FC236}">
                    <a16:creationId xmlns="" xmlns:a16="http://schemas.microsoft.com/office/drawing/2014/main" id="{AEADDD31-2B69-4861-A70A-8C8B62A29109}"/>
                  </a:ext>
                </a:extLst>
              </p:cNvPr>
              <p:cNvSpPr/>
              <p:nvPr/>
            </p:nvSpPr>
            <p:spPr>
              <a:xfrm rot="16200000">
                <a:off x="6175923" y="382771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6" name="Group 125">
                <a:extLst>
                  <a:ext uri="{FF2B5EF4-FFF2-40B4-BE49-F238E27FC236}">
                    <a16:creationId xmlns="" xmlns:a16="http://schemas.microsoft.com/office/drawing/2014/main" id="{FAAC88C5-BEFF-4A3F-ACDB-75EF32D14116}"/>
                  </a:ext>
                </a:extLst>
              </p:cNvPr>
              <p:cNvGrpSpPr/>
              <p:nvPr/>
            </p:nvGrpSpPr>
            <p:grpSpPr>
              <a:xfrm>
                <a:off x="6357768" y="2163346"/>
                <a:ext cx="3397192" cy="935436"/>
                <a:chOff x="9551278" y="2681585"/>
                <a:chExt cx="2336810" cy="721825"/>
              </a:xfrm>
            </p:grpSpPr>
            <p:sp>
              <p:nvSpPr>
                <p:cNvPr id="292" name="Rectangle 291">
                  <a:extLst>
                    <a:ext uri="{FF2B5EF4-FFF2-40B4-BE49-F238E27FC236}">
                      <a16:creationId xmlns="" xmlns:a16="http://schemas.microsoft.com/office/drawing/2014/main" id="{8729C634-85F1-49D6-AF17-5473E8180C20}"/>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3" name="Freeform 33">
                  <a:extLst>
                    <a:ext uri="{FF2B5EF4-FFF2-40B4-BE49-F238E27FC236}">
                      <a16:creationId xmlns="" xmlns:a16="http://schemas.microsoft.com/office/drawing/2014/main" id="{C7D53149-DFEE-41C4-8A59-7343C0FFAFB3}"/>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4" name="Process 92">
                  <a:extLst>
                    <a:ext uri="{FF2B5EF4-FFF2-40B4-BE49-F238E27FC236}">
                      <a16:creationId xmlns="" xmlns:a16="http://schemas.microsoft.com/office/drawing/2014/main" id="{3B80723C-EC36-4549-82BB-8EBF2BE4F6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734" name="Group 733">
              <a:extLst>
                <a:ext uri="{FF2B5EF4-FFF2-40B4-BE49-F238E27FC236}">
                  <a16:creationId xmlns="" xmlns:a16="http://schemas.microsoft.com/office/drawing/2014/main" id="{620FAB3F-DC9E-4E35-B7E4-2212920F6643}"/>
                </a:ext>
              </a:extLst>
            </p:cNvPr>
            <p:cNvGrpSpPr/>
            <p:nvPr/>
          </p:nvGrpSpPr>
          <p:grpSpPr>
            <a:xfrm>
              <a:off x="7079892" y="1773986"/>
              <a:ext cx="786311" cy="832726"/>
              <a:chOff x="6635603" y="932150"/>
              <a:chExt cx="786311" cy="832726"/>
            </a:xfrm>
          </p:grpSpPr>
          <p:sp>
            <p:nvSpPr>
              <p:cNvPr id="735" name="Rectangle 734">
                <a:extLst>
                  <a:ext uri="{FF2B5EF4-FFF2-40B4-BE49-F238E27FC236}">
                    <a16:creationId xmlns="" xmlns:a16="http://schemas.microsoft.com/office/drawing/2014/main" id="{27FBFD07-E61A-4497-9012-1EF7BCFF47AE}"/>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Cube 735">
                <a:extLst>
                  <a:ext uri="{FF2B5EF4-FFF2-40B4-BE49-F238E27FC236}">
                    <a16:creationId xmlns="" xmlns:a16="http://schemas.microsoft.com/office/drawing/2014/main" id="{3017517A-4A1E-4A0D-ABBD-0DD5E80191B3}"/>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7" name="Straight Connector 736">
                <a:extLst>
                  <a:ext uri="{FF2B5EF4-FFF2-40B4-BE49-F238E27FC236}">
                    <a16:creationId xmlns="" xmlns:a16="http://schemas.microsoft.com/office/drawing/2014/main" id="{3A4661D2-A6D2-41DC-AA96-3F88A7343E7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38" name="Rectangle 737">
                <a:extLst>
                  <a:ext uri="{FF2B5EF4-FFF2-40B4-BE49-F238E27FC236}">
                    <a16:creationId xmlns="" xmlns:a16="http://schemas.microsoft.com/office/drawing/2014/main" id="{79CAAD4B-3CCA-4538-BE8B-97E18C6175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 xmlns:a16="http://schemas.microsoft.com/office/drawing/2014/main" id="{37E1482F-1A99-4596-88B4-E9E058974578}"/>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0" name="Group 739">
              <a:extLst>
                <a:ext uri="{FF2B5EF4-FFF2-40B4-BE49-F238E27FC236}">
                  <a16:creationId xmlns="" xmlns:a16="http://schemas.microsoft.com/office/drawing/2014/main" id="{3C4B3C5D-4819-4119-AB7D-A57D950FA05C}"/>
                </a:ext>
              </a:extLst>
            </p:cNvPr>
            <p:cNvGrpSpPr/>
            <p:nvPr/>
          </p:nvGrpSpPr>
          <p:grpSpPr>
            <a:xfrm>
              <a:off x="8075409" y="1773986"/>
              <a:ext cx="786311" cy="832726"/>
              <a:chOff x="6635603" y="932150"/>
              <a:chExt cx="786311" cy="832726"/>
            </a:xfrm>
          </p:grpSpPr>
          <p:sp>
            <p:nvSpPr>
              <p:cNvPr id="741" name="Rectangle 740">
                <a:extLst>
                  <a:ext uri="{FF2B5EF4-FFF2-40B4-BE49-F238E27FC236}">
                    <a16:creationId xmlns="" xmlns:a16="http://schemas.microsoft.com/office/drawing/2014/main" id="{D0F1CF97-AAC6-46CE-8B31-C8B2EC8B042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Cube 741">
                <a:extLst>
                  <a:ext uri="{FF2B5EF4-FFF2-40B4-BE49-F238E27FC236}">
                    <a16:creationId xmlns="" xmlns:a16="http://schemas.microsoft.com/office/drawing/2014/main" id="{8592EB30-F617-4CF1-B20A-1286A40D5F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3" name="Straight Connector 742">
                <a:extLst>
                  <a:ext uri="{FF2B5EF4-FFF2-40B4-BE49-F238E27FC236}">
                    <a16:creationId xmlns="" xmlns:a16="http://schemas.microsoft.com/office/drawing/2014/main" id="{1504BE61-550F-4C0F-B3F3-2DAB0D766E73}"/>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44" name="Rectangle 743">
                <a:extLst>
                  <a:ext uri="{FF2B5EF4-FFF2-40B4-BE49-F238E27FC236}">
                    <a16:creationId xmlns="" xmlns:a16="http://schemas.microsoft.com/office/drawing/2014/main" id="{7A1173EA-DF5D-4FE0-9091-EE294D084E6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5" name="Rectangle 744">
                <a:extLst>
                  <a:ext uri="{FF2B5EF4-FFF2-40B4-BE49-F238E27FC236}">
                    <a16:creationId xmlns="" xmlns:a16="http://schemas.microsoft.com/office/drawing/2014/main" id="{3D565671-5AFF-4F32-A174-9553385514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6" name="Group 745">
              <a:extLst>
                <a:ext uri="{FF2B5EF4-FFF2-40B4-BE49-F238E27FC236}">
                  <a16:creationId xmlns="" xmlns:a16="http://schemas.microsoft.com/office/drawing/2014/main" id="{5B26DEF7-C1D8-4921-B1B8-6C3A8924E9E8}"/>
                </a:ext>
              </a:extLst>
            </p:cNvPr>
            <p:cNvGrpSpPr/>
            <p:nvPr/>
          </p:nvGrpSpPr>
          <p:grpSpPr>
            <a:xfrm>
              <a:off x="7301118" y="2105825"/>
              <a:ext cx="786311" cy="832726"/>
              <a:chOff x="6635603" y="932150"/>
              <a:chExt cx="786311" cy="832726"/>
            </a:xfrm>
          </p:grpSpPr>
          <p:sp>
            <p:nvSpPr>
              <p:cNvPr id="747" name="Rectangle 746">
                <a:extLst>
                  <a:ext uri="{FF2B5EF4-FFF2-40B4-BE49-F238E27FC236}">
                    <a16:creationId xmlns="" xmlns:a16="http://schemas.microsoft.com/office/drawing/2014/main" id="{4793DA35-4AD6-459F-A973-19B54355329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8" name="Cube 747">
                <a:extLst>
                  <a:ext uri="{FF2B5EF4-FFF2-40B4-BE49-F238E27FC236}">
                    <a16:creationId xmlns="" xmlns:a16="http://schemas.microsoft.com/office/drawing/2014/main" id="{5CA6CCF4-2C60-4ED6-9BED-CAC382BA7D0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9" name="Straight Connector 748">
                <a:extLst>
                  <a:ext uri="{FF2B5EF4-FFF2-40B4-BE49-F238E27FC236}">
                    <a16:creationId xmlns="" xmlns:a16="http://schemas.microsoft.com/office/drawing/2014/main" id="{50BD1604-EA8A-4448-AD54-692000DD51AF}"/>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0" name="Rectangle 749">
                <a:extLst>
                  <a:ext uri="{FF2B5EF4-FFF2-40B4-BE49-F238E27FC236}">
                    <a16:creationId xmlns="" xmlns:a16="http://schemas.microsoft.com/office/drawing/2014/main" id="{B5C16021-7A5E-4ABF-B5E6-14F80782773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1" name="Rectangle 750">
                <a:extLst>
                  <a:ext uri="{FF2B5EF4-FFF2-40B4-BE49-F238E27FC236}">
                    <a16:creationId xmlns="" xmlns:a16="http://schemas.microsoft.com/office/drawing/2014/main" id="{7DEA8668-9425-4DAB-9AF5-BE148F8ADB2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2" name="Group 751">
              <a:extLst>
                <a:ext uri="{FF2B5EF4-FFF2-40B4-BE49-F238E27FC236}">
                  <a16:creationId xmlns="" xmlns:a16="http://schemas.microsoft.com/office/drawing/2014/main" id="{F154B86B-CF8D-44D8-9F77-941A49D5702F}"/>
                </a:ext>
              </a:extLst>
            </p:cNvPr>
            <p:cNvGrpSpPr/>
            <p:nvPr/>
          </p:nvGrpSpPr>
          <p:grpSpPr>
            <a:xfrm>
              <a:off x="8394957" y="2105825"/>
              <a:ext cx="786311" cy="832726"/>
              <a:chOff x="6635603" y="932150"/>
              <a:chExt cx="786311" cy="832726"/>
            </a:xfrm>
          </p:grpSpPr>
          <p:sp>
            <p:nvSpPr>
              <p:cNvPr id="753" name="Rectangle 752">
                <a:extLst>
                  <a:ext uri="{FF2B5EF4-FFF2-40B4-BE49-F238E27FC236}">
                    <a16:creationId xmlns="" xmlns:a16="http://schemas.microsoft.com/office/drawing/2014/main" id="{E97605F3-F430-4C6A-AC07-6E9B47CF05C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Cube 753">
                <a:extLst>
                  <a:ext uri="{FF2B5EF4-FFF2-40B4-BE49-F238E27FC236}">
                    <a16:creationId xmlns="" xmlns:a16="http://schemas.microsoft.com/office/drawing/2014/main" id="{D4267EBA-1DB0-4D22-96D6-08758882690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5" name="Straight Connector 754">
                <a:extLst>
                  <a:ext uri="{FF2B5EF4-FFF2-40B4-BE49-F238E27FC236}">
                    <a16:creationId xmlns="" xmlns:a16="http://schemas.microsoft.com/office/drawing/2014/main" id="{907D7662-F435-4EFC-BF46-E7B813818ABE}"/>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6" name="Rectangle 755">
                <a:extLst>
                  <a:ext uri="{FF2B5EF4-FFF2-40B4-BE49-F238E27FC236}">
                    <a16:creationId xmlns="" xmlns:a16="http://schemas.microsoft.com/office/drawing/2014/main" id="{E40684CA-D0E3-487B-B147-80F37FD327D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7" name="Rectangle 756">
                <a:extLst>
                  <a:ext uri="{FF2B5EF4-FFF2-40B4-BE49-F238E27FC236}">
                    <a16:creationId xmlns="" xmlns:a16="http://schemas.microsoft.com/office/drawing/2014/main" id="{DA3C7907-B86A-41D7-A204-32EC985D46A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8" name="Group 757">
              <a:extLst>
                <a:ext uri="{FF2B5EF4-FFF2-40B4-BE49-F238E27FC236}">
                  <a16:creationId xmlns="" xmlns:a16="http://schemas.microsoft.com/office/drawing/2014/main" id="{D7DC6794-0113-489A-989C-443EACA2F263}"/>
                </a:ext>
              </a:extLst>
            </p:cNvPr>
            <p:cNvGrpSpPr/>
            <p:nvPr/>
          </p:nvGrpSpPr>
          <p:grpSpPr>
            <a:xfrm>
              <a:off x="7178215" y="3556083"/>
              <a:ext cx="786311" cy="832726"/>
              <a:chOff x="6635603" y="932150"/>
              <a:chExt cx="786311" cy="832726"/>
            </a:xfrm>
          </p:grpSpPr>
          <p:sp>
            <p:nvSpPr>
              <p:cNvPr id="759" name="Rectangle 758">
                <a:extLst>
                  <a:ext uri="{FF2B5EF4-FFF2-40B4-BE49-F238E27FC236}">
                    <a16:creationId xmlns="" xmlns:a16="http://schemas.microsoft.com/office/drawing/2014/main" id="{5C87AE82-5080-49B1-856F-3AC1DBA6EC3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0" name="Cube 759">
                <a:extLst>
                  <a:ext uri="{FF2B5EF4-FFF2-40B4-BE49-F238E27FC236}">
                    <a16:creationId xmlns="" xmlns:a16="http://schemas.microsoft.com/office/drawing/2014/main" id="{18FA3D6A-1CD0-4FFF-A524-8B4F8A1B414A}"/>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1" name="Straight Connector 760">
                <a:extLst>
                  <a:ext uri="{FF2B5EF4-FFF2-40B4-BE49-F238E27FC236}">
                    <a16:creationId xmlns="" xmlns:a16="http://schemas.microsoft.com/office/drawing/2014/main" id="{8D68724F-4DAC-44F4-80B0-DE778852D4C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2" name="Rectangle 761">
                <a:extLst>
                  <a:ext uri="{FF2B5EF4-FFF2-40B4-BE49-F238E27FC236}">
                    <a16:creationId xmlns="" xmlns:a16="http://schemas.microsoft.com/office/drawing/2014/main" id="{EAAB8173-778F-44AA-A9A0-7E505465877E}"/>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3" name="Rectangle 762">
                <a:extLst>
                  <a:ext uri="{FF2B5EF4-FFF2-40B4-BE49-F238E27FC236}">
                    <a16:creationId xmlns="" xmlns:a16="http://schemas.microsoft.com/office/drawing/2014/main" id="{175F64E4-20AD-4A0C-B8FA-1ADACD5A6E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4" name="Group 763">
              <a:extLst>
                <a:ext uri="{FF2B5EF4-FFF2-40B4-BE49-F238E27FC236}">
                  <a16:creationId xmlns="" xmlns:a16="http://schemas.microsoft.com/office/drawing/2014/main" id="{8820D259-847B-45F0-B3E8-4168C1C9DEF0}"/>
                </a:ext>
              </a:extLst>
            </p:cNvPr>
            <p:cNvGrpSpPr/>
            <p:nvPr/>
          </p:nvGrpSpPr>
          <p:grpSpPr>
            <a:xfrm>
              <a:off x="8161442" y="3580664"/>
              <a:ext cx="786311" cy="832726"/>
              <a:chOff x="6635603" y="932150"/>
              <a:chExt cx="786311" cy="832726"/>
            </a:xfrm>
          </p:grpSpPr>
          <p:sp>
            <p:nvSpPr>
              <p:cNvPr id="765" name="Rectangle 764">
                <a:extLst>
                  <a:ext uri="{FF2B5EF4-FFF2-40B4-BE49-F238E27FC236}">
                    <a16:creationId xmlns="" xmlns:a16="http://schemas.microsoft.com/office/drawing/2014/main" id="{E5B56884-133C-468E-BBF5-676773D3D37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Cube 765">
                <a:extLst>
                  <a:ext uri="{FF2B5EF4-FFF2-40B4-BE49-F238E27FC236}">
                    <a16:creationId xmlns="" xmlns:a16="http://schemas.microsoft.com/office/drawing/2014/main" id="{EC4BDA00-D118-40AB-B270-3EAB0A6073F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7" name="Straight Connector 766">
                <a:extLst>
                  <a:ext uri="{FF2B5EF4-FFF2-40B4-BE49-F238E27FC236}">
                    <a16:creationId xmlns="" xmlns:a16="http://schemas.microsoft.com/office/drawing/2014/main" id="{06C1CF79-A557-44FB-846A-2E8BE259FAA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8" name="Rectangle 767">
                <a:extLst>
                  <a:ext uri="{FF2B5EF4-FFF2-40B4-BE49-F238E27FC236}">
                    <a16:creationId xmlns="" xmlns:a16="http://schemas.microsoft.com/office/drawing/2014/main" id="{975A6806-2540-4BC3-B5F3-925787B73CF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9" name="Rectangle 768">
                <a:extLst>
                  <a:ext uri="{FF2B5EF4-FFF2-40B4-BE49-F238E27FC236}">
                    <a16:creationId xmlns="" xmlns:a16="http://schemas.microsoft.com/office/drawing/2014/main" id="{6E69314B-A814-423C-8668-6A4E64183B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0" name="Group 769">
              <a:extLst>
                <a:ext uri="{FF2B5EF4-FFF2-40B4-BE49-F238E27FC236}">
                  <a16:creationId xmlns="" xmlns:a16="http://schemas.microsoft.com/office/drawing/2014/main" id="{F341F309-D505-40CD-BF03-6D14D830FC90}"/>
                </a:ext>
              </a:extLst>
            </p:cNvPr>
            <p:cNvGrpSpPr/>
            <p:nvPr/>
          </p:nvGrpSpPr>
          <p:grpSpPr>
            <a:xfrm>
              <a:off x="8468700" y="3900212"/>
              <a:ext cx="786311" cy="832726"/>
              <a:chOff x="6635603" y="932150"/>
              <a:chExt cx="786311" cy="832726"/>
            </a:xfrm>
          </p:grpSpPr>
          <p:sp>
            <p:nvSpPr>
              <p:cNvPr id="771" name="Rectangle 770">
                <a:extLst>
                  <a:ext uri="{FF2B5EF4-FFF2-40B4-BE49-F238E27FC236}">
                    <a16:creationId xmlns="" xmlns:a16="http://schemas.microsoft.com/office/drawing/2014/main" id="{D22BA8FD-2189-405A-8A2D-58B6A9DA2854}"/>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2" name="Cube 771">
                <a:extLst>
                  <a:ext uri="{FF2B5EF4-FFF2-40B4-BE49-F238E27FC236}">
                    <a16:creationId xmlns="" xmlns:a16="http://schemas.microsoft.com/office/drawing/2014/main" id="{AAEDDA1F-44B9-4382-B781-6C3D3C8A8756}"/>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3" name="Straight Connector 772">
                <a:extLst>
                  <a:ext uri="{FF2B5EF4-FFF2-40B4-BE49-F238E27FC236}">
                    <a16:creationId xmlns="" xmlns:a16="http://schemas.microsoft.com/office/drawing/2014/main" id="{8C8F4A5F-F4D8-4139-9FF4-3267FF4528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74" name="Rectangle 773">
                <a:extLst>
                  <a:ext uri="{FF2B5EF4-FFF2-40B4-BE49-F238E27FC236}">
                    <a16:creationId xmlns="" xmlns:a16="http://schemas.microsoft.com/office/drawing/2014/main" id="{9842AC6C-E846-4C76-9C74-E4315158DCD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5" name="Rectangle 774">
                <a:extLst>
                  <a:ext uri="{FF2B5EF4-FFF2-40B4-BE49-F238E27FC236}">
                    <a16:creationId xmlns="" xmlns:a16="http://schemas.microsoft.com/office/drawing/2014/main" id="{81EB184B-CEDB-4DD3-AED9-26E31FC51C63}"/>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550021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Concerns: Tipping</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dirty="0" smtClean="0"/>
              <a:pPr/>
              <a:t>34</a:t>
            </a:fld>
            <a:endParaRPr lang="en-US" dirty="0"/>
          </a:p>
        </p:txBody>
      </p:sp>
      <p:grpSp>
        <p:nvGrpSpPr>
          <p:cNvPr id="777" name="Group 776">
            <a:extLst>
              <a:ext uri="{FF2B5EF4-FFF2-40B4-BE49-F238E27FC236}">
                <a16:creationId xmlns="" xmlns:a16="http://schemas.microsoft.com/office/drawing/2014/main" id="{F6C263D6-AACC-4046-93C9-6D8874903764}"/>
              </a:ext>
            </a:extLst>
          </p:cNvPr>
          <p:cNvGrpSpPr/>
          <p:nvPr/>
        </p:nvGrpSpPr>
        <p:grpSpPr>
          <a:xfrm rot="2568781">
            <a:off x="2495048" y="3388518"/>
            <a:ext cx="2704937" cy="1890021"/>
            <a:chOff x="614628" y="3265614"/>
            <a:chExt cx="2545163" cy="1779409"/>
          </a:xfrm>
        </p:grpSpPr>
        <p:grpSp>
          <p:nvGrpSpPr>
            <p:cNvPr id="18" name="Group 17">
              <a:extLst>
                <a:ext uri="{FF2B5EF4-FFF2-40B4-BE49-F238E27FC236}">
                  <a16:creationId xmlns="" xmlns:a16="http://schemas.microsoft.com/office/drawing/2014/main" id="{BE2FE65C-67D4-4D6C-9F04-F5DE2F858D63}"/>
                </a:ext>
              </a:extLst>
            </p:cNvPr>
            <p:cNvGrpSpPr/>
            <p:nvPr/>
          </p:nvGrpSpPr>
          <p:grpSpPr>
            <a:xfrm>
              <a:off x="2373480" y="3434409"/>
              <a:ext cx="786311" cy="832726"/>
              <a:chOff x="6635603" y="932150"/>
              <a:chExt cx="786311" cy="832726"/>
            </a:xfrm>
          </p:grpSpPr>
          <p:sp>
            <p:nvSpPr>
              <p:cNvPr id="19" name="Rectangle 18">
                <a:extLst>
                  <a:ext uri="{FF2B5EF4-FFF2-40B4-BE49-F238E27FC236}">
                    <a16:creationId xmlns="" xmlns:a16="http://schemas.microsoft.com/office/drawing/2014/main"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Cube 19">
                <a:extLst>
                  <a:ext uri="{FF2B5EF4-FFF2-40B4-BE49-F238E27FC236}">
                    <a16:creationId xmlns="" xmlns:a16="http://schemas.microsoft.com/office/drawing/2014/main"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 xmlns:a16="http://schemas.microsoft.com/office/drawing/2014/main"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 xmlns:a16="http://schemas.microsoft.com/office/drawing/2014/main"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 xmlns:a16="http://schemas.microsoft.com/office/drawing/2014/main"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 name="Group 2"/>
            <p:cNvGrpSpPr/>
            <p:nvPr/>
          </p:nvGrpSpPr>
          <p:grpSpPr>
            <a:xfrm>
              <a:off x="1935066" y="3921988"/>
              <a:ext cx="566262" cy="136667"/>
              <a:chOff x="3645798" y="4237176"/>
              <a:chExt cx="1045584" cy="136667"/>
            </a:xfrm>
          </p:grpSpPr>
          <p:sp>
            <p:nvSpPr>
              <p:cNvPr id="11" name="Rectangle 10">
                <a:extLst>
                  <a:ext uri="{FF2B5EF4-FFF2-40B4-BE49-F238E27FC236}">
                    <a16:creationId xmlns="" xmlns:a16="http://schemas.microsoft.com/office/drawing/2014/main" id="{155E012A-0179-4DC2-9F1E-0C03A4AFD9B7}"/>
                  </a:ext>
                </a:extLst>
              </p:cNvPr>
              <p:cNvSpPr/>
              <p:nvPr/>
            </p:nvSpPr>
            <p:spPr>
              <a:xfrm flipH="1">
                <a:off x="3645798" y="4237176"/>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 xmlns:a16="http://schemas.microsoft.com/office/drawing/2014/main" id="{3F8DEC73-5F13-4F49-B6E7-F5F6D77CD8B6}"/>
                  </a:ext>
                </a:extLst>
              </p:cNvPr>
              <p:cNvSpPr/>
              <p:nvPr/>
            </p:nvSpPr>
            <p:spPr>
              <a:xfrm flipH="1">
                <a:off x="3839411" y="43281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p:cNvGrpSpPr/>
            <p:nvPr/>
          </p:nvGrpSpPr>
          <p:grpSpPr>
            <a:xfrm>
              <a:off x="614628" y="3265614"/>
              <a:ext cx="1915889" cy="1779409"/>
              <a:chOff x="2337650" y="3138350"/>
              <a:chExt cx="1915889" cy="1779409"/>
            </a:xfrm>
          </p:grpSpPr>
          <p:sp>
            <p:nvSpPr>
              <p:cNvPr id="7" name="Oval 6">
                <a:extLst>
                  <a:ext uri="{FF2B5EF4-FFF2-40B4-BE49-F238E27FC236}">
                    <a16:creationId xmlns="" xmlns:a16="http://schemas.microsoft.com/office/drawing/2014/main"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8" name="Rectangle 7">
                <a:extLst>
                  <a:ext uri="{FF2B5EF4-FFF2-40B4-BE49-F238E27FC236}">
                    <a16:creationId xmlns="" xmlns:a16="http://schemas.microsoft.com/office/drawing/2014/main" id="{53FC3FBC-86C0-4A99-9162-7270AA681942}"/>
                  </a:ext>
                </a:extLst>
              </p:cNvPr>
              <p:cNvSpPr/>
              <p:nvPr/>
            </p:nvSpPr>
            <p:spPr>
              <a:xfrm rot="16200000" flipH="1">
                <a:off x="3436285" y="3831398"/>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 xmlns:a16="http://schemas.microsoft.com/office/drawing/2014/main" id="{594BE5E0-2DB0-4B96-BF88-F7CAB3346C0E}"/>
                  </a:ext>
                </a:extLst>
              </p:cNvPr>
              <p:cNvSpPr/>
              <p:nvPr/>
            </p:nvSpPr>
            <p:spPr>
              <a:xfrm rot="16200000" flipH="1">
                <a:off x="3243880" y="3943792"/>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reeform 9">
                <a:extLst>
                  <a:ext uri="{FF2B5EF4-FFF2-40B4-BE49-F238E27FC236}">
                    <a16:creationId xmlns="" xmlns:a16="http://schemas.microsoft.com/office/drawing/2014/main" id="{B2AC5E03-689E-414B-8294-AC2117F5E020}"/>
                  </a:ext>
                </a:extLst>
              </p:cNvPr>
              <p:cNvSpPr/>
              <p:nvPr/>
            </p:nvSpPr>
            <p:spPr>
              <a:xfrm flipH="1">
                <a:off x="3687638" y="3138350"/>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ube 12">
                <a:extLst>
                  <a:ext uri="{FF2B5EF4-FFF2-40B4-BE49-F238E27FC236}">
                    <a16:creationId xmlns="" xmlns:a16="http://schemas.microsoft.com/office/drawing/2014/main"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 xmlns:a16="http://schemas.microsoft.com/office/drawing/2014/main"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 xmlns:a16="http://schemas.microsoft.com/office/drawing/2014/main"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 xmlns:a16="http://schemas.microsoft.com/office/drawing/2014/main"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4" name="Footer Placeholder 1">
            <a:extLst>
              <a:ext uri="{FF2B5EF4-FFF2-40B4-BE49-F238E27FC236}">
                <a16:creationId xmlns="" xmlns:a16="http://schemas.microsoft.com/office/drawing/2014/main" id="{CCB2DCDF-8772-4D67-933A-F2B4E85A9756}"/>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grpSp>
        <p:nvGrpSpPr>
          <p:cNvPr id="778" name="Group 777">
            <a:extLst>
              <a:ext uri="{FF2B5EF4-FFF2-40B4-BE49-F238E27FC236}">
                <a16:creationId xmlns="" xmlns:a16="http://schemas.microsoft.com/office/drawing/2014/main" id="{83951A62-7516-4C3F-B780-FFEF77DF9FDF}"/>
              </a:ext>
            </a:extLst>
          </p:cNvPr>
          <p:cNvGrpSpPr/>
          <p:nvPr/>
        </p:nvGrpSpPr>
        <p:grpSpPr>
          <a:xfrm>
            <a:off x="6370058" y="1773986"/>
            <a:ext cx="3397192" cy="3633238"/>
            <a:chOff x="6370058" y="1773986"/>
            <a:chExt cx="3397192" cy="3633238"/>
          </a:xfrm>
        </p:grpSpPr>
        <p:grpSp>
          <p:nvGrpSpPr>
            <p:cNvPr id="709" name="Group 708">
              <a:extLst>
                <a:ext uri="{FF2B5EF4-FFF2-40B4-BE49-F238E27FC236}">
                  <a16:creationId xmlns="" xmlns:a16="http://schemas.microsoft.com/office/drawing/2014/main" id="{4E248CEC-0C08-445C-8576-DEEEABF8C041}"/>
                </a:ext>
              </a:extLst>
            </p:cNvPr>
            <p:cNvGrpSpPr/>
            <p:nvPr/>
          </p:nvGrpSpPr>
          <p:grpSpPr>
            <a:xfrm>
              <a:off x="6370058" y="2151056"/>
              <a:ext cx="3397192" cy="3256168"/>
              <a:chOff x="6357768" y="2163346"/>
              <a:chExt cx="3397192" cy="3256168"/>
            </a:xfrm>
          </p:grpSpPr>
          <p:sp>
            <p:nvSpPr>
              <p:cNvPr id="37" name="Cube 36">
                <a:extLst>
                  <a:ext uri="{FF2B5EF4-FFF2-40B4-BE49-F238E27FC236}">
                    <a16:creationId xmlns="" xmlns:a16="http://schemas.microsoft.com/office/drawing/2014/main" id="{FFC8570C-C8FE-447D-81A6-866991C1FE50}"/>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Cube 104">
                <a:extLst>
                  <a:ext uri="{FF2B5EF4-FFF2-40B4-BE49-F238E27FC236}">
                    <a16:creationId xmlns="" xmlns:a16="http://schemas.microsoft.com/office/drawing/2014/main" id="{B8D4875F-FF69-4867-A5BD-2D1C9496FE37}"/>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Cube 105">
                <a:extLst>
                  <a:ext uri="{FF2B5EF4-FFF2-40B4-BE49-F238E27FC236}">
                    <a16:creationId xmlns="" xmlns:a16="http://schemas.microsoft.com/office/drawing/2014/main" id="{08B9E574-3045-4AE4-97A4-171674CE35AF}"/>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7" name="Group 106">
                <a:extLst>
                  <a:ext uri="{FF2B5EF4-FFF2-40B4-BE49-F238E27FC236}">
                    <a16:creationId xmlns="" xmlns:a16="http://schemas.microsoft.com/office/drawing/2014/main" id="{0AA1C153-1E74-4671-AB87-44118151311E}"/>
                  </a:ext>
                </a:extLst>
              </p:cNvPr>
              <p:cNvGrpSpPr/>
              <p:nvPr/>
            </p:nvGrpSpPr>
            <p:grpSpPr>
              <a:xfrm>
                <a:off x="6357768" y="3978761"/>
                <a:ext cx="3397192" cy="935436"/>
                <a:chOff x="9551278" y="2681585"/>
                <a:chExt cx="2336810" cy="721825"/>
              </a:xfrm>
            </p:grpSpPr>
            <p:sp>
              <p:nvSpPr>
                <p:cNvPr id="287" name="Rectangle 286">
                  <a:extLst>
                    <a:ext uri="{FF2B5EF4-FFF2-40B4-BE49-F238E27FC236}">
                      <a16:creationId xmlns="" xmlns:a16="http://schemas.microsoft.com/office/drawing/2014/main" id="{E4FBCF92-56BB-45BA-8AF7-7DC025E41E65}"/>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8" name="Freeform 28">
                  <a:extLst>
                    <a:ext uri="{FF2B5EF4-FFF2-40B4-BE49-F238E27FC236}">
                      <a16:creationId xmlns="" xmlns:a16="http://schemas.microsoft.com/office/drawing/2014/main" id="{4591BB82-08B7-4910-9055-0AACF9AF8E74}"/>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9" name="Process 92">
                  <a:extLst>
                    <a:ext uri="{FF2B5EF4-FFF2-40B4-BE49-F238E27FC236}">
                      <a16:creationId xmlns="" xmlns:a16="http://schemas.microsoft.com/office/drawing/2014/main" id="{503BCF7F-B185-46C5-9D91-5AF515EBEC2B}"/>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8" name="Cube 707">
                <a:extLst>
                  <a:ext uri="{FF2B5EF4-FFF2-40B4-BE49-F238E27FC236}">
                    <a16:creationId xmlns="" xmlns:a16="http://schemas.microsoft.com/office/drawing/2014/main" id="{F44107CE-4821-442F-A536-38DFCC408B04}"/>
                  </a:ext>
                </a:extLst>
              </p:cNvPr>
              <p:cNvSpPr/>
              <p:nvPr/>
            </p:nvSpPr>
            <p:spPr>
              <a:xfrm rot="16200000">
                <a:off x="5733471" y="3188615"/>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Cube 77">
                <a:extLst>
                  <a:ext uri="{FF2B5EF4-FFF2-40B4-BE49-F238E27FC236}">
                    <a16:creationId xmlns="" xmlns:a16="http://schemas.microsoft.com/office/drawing/2014/main" id="{60AE279C-01FB-431E-B03B-F6A7DA7F10CC}"/>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Cube 363">
                <a:extLst>
                  <a:ext uri="{FF2B5EF4-FFF2-40B4-BE49-F238E27FC236}">
                    <a16:creationId xmlns="" xmlns:a16="http://schemas.microsoft.com/office/drawing/2014/main" id="{7986A713-F93B-46E9-94B7-0B15FF96EF30}"/>
                  </a:ext>
                </a:extLst>
              </p:cNvPr>
              <p:cNvSpPr/>
              <p:nvPr/>
            </p:nvSpPr>
            <p:spPr>
              <a:xfrm rot="16200000">
                <a:off x="8795104" y="3826804"/>
                <a:ext cx="1665598" cy="13578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6" name="Cube 365">
                <a:extLst>
                  <a:ext uri="{FF2B5EF4-FFF2-40B4-BE49-F238E27FC236}">
                    <a16:creationId xmlns="" xmlns:a16="http://schemas.microsoft.com/office/drawing/2014/main" id="{AEADDD31-2B69-4861-A70A-8C8B62A29109}"/>
                  </a:ext>
                </a:extLst>
              </p:cNvPr>
              <p:cNvSpPr/>
              <p:nvPr/>
            </p:nvSpPr>
            <p:spPr>
              <a:xfrm rot="16200000">
                <a:off x="6175923" y="382771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6" name="Group 125">
                <a:extLst>
                  <a:ext uri="{FF2B5EF4-FFF2-40B4-BE49-F238E27FC236}">
                    <a16:creationId xmlns="" xmlns:a16="http://schemas.microsoft.com/office/drawing/2014/main" id="{FAAC88C5-BEFF-4A3F-ACDB-75EF32D14116}"/>
                  </a:ext>
                </a:extLst>
              </p:cNvPr>
              <p:cNvGrpSpPr/>
              <p:nvPr/>
            </p:nvGrpSpPr>
            <p:grpSpPr>
              <a:xfrm>
                <a:off x="6357768" y="2163346"/>
                <a:ext cx="3397192" cy="935436"/>
                <a:chOff x="9551278" y="2681585"/>
                <a:chExt cx="2336810" cy="721825"/>
              </a:xfrm>
            </p:grpSpPr>
            <p:sp>
              <p:nvSpPr>
                <p:cNvPr id="292" name="Rectangle 291">
                  <a:extLst>
                    <a:ext uri="{FF2B5EF4-FFF2-40B4-BE49-F238E27FC236}">
                      <a16:creationId xmlns="" xmlns:a16="http://schemas.microsoft.com/office/drawing/2014/main" id="{8729C634-85F1-49D6-AF17-5473E8180C20}"/>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3" name="Freeform 33">
                  <a:extLst>
                    <a:ext uri="{FF2B5EF4-FFF2-40B4-BE49-F238E27FC236}">
                      <a16:creationId xmlns="" xmlns:a16="http://schemas.microsoft.com/office/drawing/2014/main" id="{C7D53149-DFEE-41C4-8A59-7343C0FFAFB3}"/>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4" name="Process 92">
                  <a:extLst>
                    <a:ext uri="{FF2B5EF4-FFF2-40B4-BE49-F238E27FC236}">
                      <a16:creationId xmlns="" xmlns:a16="http://schemas.microsoft.com/office/drawing/2014/main" id="{3B80723C-EC36-4549-82BB-8EBF2BE4F6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734" name="Group 733">
              <a:extLst>
                <a:ext uri="{FF2B5EF4-FFF2-40B4-BE49-F238E27FC236}">
                  <a16:creationId xmlns="" xmlns:a16="http://schemas.microsoft.com/office/drawing/2014/main" id="{620FAB3F-DC9E-4E35-B7E4-2212920F6643}"/>
                </a:ext>
              </a:extLst>
            </p:cNvPr>
            <p:cNvGrpSpPr/>
            <p:nvPr/>
          </p:nvGrpSpPr>
          <p:grpSpPr>
            <a:xfrm>
              <a:off x="7079892" y="1773986"/>
              <a:ext cx="786311" cy="832726"/>
              <a:chOff x="6635603" y="932150"/>
              <a:chExt cx="786311" cy="832726"/>
            </a:xfrm>
          </p:grpSpPr>
          <p:sp>
            <p:nvSpPr>
              <p:cNvPr id="735" name="Rectangle 734">
                <a:extLst>
                  <a:ext uri="{FF2B5EF4-FFF2-40B4-BE49-F238E27FC236}">
                    <a16:creationId xmlns="" xmlns:a16="http://schemas.microsoft.com/office/drawing/2014/main" id="{27FBFD07-E61A-4497-9012-1EF7BCFF47AE}"/>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Cube 735">
                <a:extLst>
                  <a:ext uri="{FF2B5EF4-FFF2-40B4-BE49-F238E27FC236}">
                    <a16:creationId xmlns="" xmlns:a16="http://schemas.microsoft.com/office/drawing/2014/main" id="{3017517A-4A1E-4A0D-ABBD-0DD5E80191B3}"/>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7" name="Straight Connector 736">
                <a:extLst>
                  <a:ext uri="{FF2B5EF4-FFF2-40B4-BE49-F238E27FC236}">
                    <a16:creationId xmlns="" xmlns:a16="http://schemas.microsoft.com/office/drawing/2014/main" id="{3A4661D2-A6D2-41DC-AA96-3F88A7343E7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38" name="Rectangle 737">
                <a:extLst>
                  <a:ext uri="{FF2B5EF4-FFF2-40B4-BE49-F238E27FC236}">
                    <a16:creationId xmlns="" xmlns:a16="http://schemas.microsoft.com/office/drawing/2014/main" id="{79CAAD4B-3CCA-4538-BE8B-97E18C6175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 xmlns:a16="http://schemas.microsoft.com/office/drawing/2014/main" id="{37E1482F-1A99-4596-88B4-E9E058974578}"/>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0" name="Group 739">
              <a:extLst>
                <a:ext uri="{FF2B5EF4-FFF2-40B4-BE49-F238E27FC236}">
                  <a16:creationId xmlns="" xmlns:a16="http://schemas.microsoft.com/office/drawing/2014/main" id="{3C4B3C5D-4819-4119-AB7D-A57D950FA05C}"/>
                </a:ext>
              </a:extLst>
            </p:cNvPr>
            <p:cNvGrpSpPr/>
            <p:nvPr/>
          </p:nvGrpSpPr>
          <p:grpSpPr>
            <a:xfrm>
              <a:off x="8075409" y="1773986"/>
              <a:ext cx="786311" cy="832726"/>
              <a:chOff x="6635603" y="932150"/>
              <a:chExt cx="786311" cy="832726"/>
            </a:xfrm>
          </p:grpSpPr>
          <p:sp>
            <p:nvSpPr>
              <p:cNvPr id="741" name="Rectangle 740">
                <a:extLst>
                  <a:ext uri="{FF2B5EF4-FFF2-40B4-BE49-F238E27FC236}">
                    <a16:creationId xmlns="" xmlns:a16="http://schemas.microsoft.com/office/drawing/2014/main" id="{D0F1CF97-AAC6-46CE-8B31-C8B2EC8B042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Cube 741">
                <a:extLst>
                  <a:ext uri="{FF2B5EF4-FFF2-40B4-BE49-F238E27FC236}">
                    <a16:creationId xmlns="" xmlns:a16="http://schemas.microsoft.com/office/drawing/2014/main" id="{8592EB30-F617-4CF1-B20A-1286A40D5F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3" name="Straight Connector 742">
                <a:extLst>
                  <a:ext uri="{FF2B5EF4-FFF2-40B4-BE49-F238E27FC236}">
                    <a16:creationId xmlns="" xmlns:a16="http://schemas.microsoft.com/office/drawing/2014/main" id="{1504BE61-550F-4C0F-B3F3-2DAB0D766E73}"/>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44" name="Rectangle 743">
                <a:extLst>
                  <a:ext uri="{FF2B5EF4-FFF2-40B4-BE49-F238E27FC236}">
                    <a16:creationId xmlns="" xmlns:a16="http://schemas.microsoft.com/office/drawing/2014/main" id="{7A1173EA-DF5D-4FE0-9091-EE294D084E6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5" name="Rectangle 744">
                <a:extLst>
                  <a:ext uri="{FF2B5EF4-FFF2-40B4-BE49-F238E27FC236}">
                    <a16:creationId xmlns="" xmlns:a16="http://schemas.microsoft.com/office/drawing/2014/main" id="{3D565671-5AFF-4F32-A174-9553385514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6" name="Group 745">
              <a:extLst>
                <a:ext uri="{FF2B5EF4-FFF2-40B4-BE49-F238E27FC236}">
                  <a16:creationId xmlns="" xmlns:a16="http://schemas.microsoft.com/office/drawing/2014/main" id="{5B26DEF7-C1D8-4921-B1B8-6C3A8924E9E8}"/>
                </a:ext>
              </a:extLst>
            </p:cNvPr>
            <p:cNvGrpSpPr/>
            <p:nvPr/>
          </p:nvGrpSpPr>
          <p:grpSpPr>
            <a:xfrm>
              <a:off x="7301118" y="2105825"/>
              <a:ext cx="786311" cy="832726"/>
              <a:chOff x="6635603" y="932150"/>
              <a:chExt cx="786311" cy="832726"/>
            </a:xfrm>
          </p:grpSpPr>
          <p:sp>
            <p:nvSpPr>
              <p:cNvPr id="747" name="Rectangle 746">
                <a:extLst>
                  <a:ext uri="{FF2B5EF4-FFF2-40B4-BE49-F238E27FC236}">
                    <a16:creationId xmlns="" xmlns:a16="http://schemas.microsoft.com/office/drawing/2014/main" id="{4793DA35-4AD6-459F-A973-19B54355329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8" name="Cube 747">
                <a:extLst>
                  <a:ext uri="{FF2B5EF4-FFF2-40B4-BE49-F238E27FC236}">
                    <a16:creationId xmlns="" xmlns:a16="http://schemas.microsoft.com/office/drawing/2014/main" id="{5CA6CCF4-2C60-4ED6-9BED-CAC382BA7D0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9" name="Straight Connector 748">
                <a:extLst>
                  <a:ext uri="{FF2B5EF4-FFF2-40B4-BE49-F238E27FC236}">
                    <a16:creationId xmlns="" xmlns:a16="http://schemas.microsoft.com/office/drawing/2014/main" id="{50BD1604-EA8A-4448-AD54-692000DD51AF}"/>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0" name="Rectangle 749">
                <a:extLst>
                  <a:ext uri="{FF2B5EF4-FFF2-40B4-BE49-F238E27FC236}">
                    <a16:creationId xmlns="" xmlns:a16="http://schemas.microsoft.com/office/drawing/2014/main" id="{B5C16021-7A5E-4ABF-B5E6-14F80782773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1" name="Rectangle 750">
                <a:extLst>
                  <a:ext uri="{FF2B5EF4-FFF2-40B4-BE49-F238E27FC236}">
                    <a16:creationId xmlns="" xmlns:a16="http://schemas.microsoft.com/office/drawing/2014/main" id="{7DEA8668-9425-4DAB-9AF5-BE148F8ADB2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2" name="Group 751">
              <a:extLst>
                <a:ext uri="{FF2B5EF4-FFF2-40B4-BE49-F238E27FC236}">
                  <a16:creationId xmlns="" xmlns:a16="http://schemas.microsoft.com/office/drawing/2014/main" id="{F154B86B-CF8D-44D8-9F77-941A49D5702F}"/>
                </a:ext>
              </a:extLst>
            </p:cNvPr>
            <p:cNvGrpSpPr/>
            <p:nvPr/>
          </p:nvGrpSpPr>
          <p:grpSpPr>
            <a:xfrm>
              <a:off x="8394957" y="2105825"/>
              <a:ext cx="786311" cy="832726"/>
              <a:chOff x="6635603" y="932150"/>
              <a:chExt cx="786311" cy="832726"/>
            </a:xfrm>
          </p:grpSpPr>
          <p:sp>
            <p:nvSpPr>
              <p:cNvPr id="753" name="Rectangle 752">
                <a:extLst>
                  <a:ext uri="{FF2B5EF4-FFF2-40B4-BE49-F238E27FC236}">
                    <a16:creationId xmlns="" xmlns:a16="http://schemas.microsoft.com/office/drawing/2014/main" id="{E97605F3-F430-4C6A-AC07-6E9B47CF05C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Cube 753">
                <a:extLst>
                  <a:ext uri="{FF2B5EF4-FFF2-40B4-BE49-F238E27FC236}">
                    <a16:creationId xmlns="" xmlns:a16="http://schemas.microsoft.com/office/drawing/2014/main" id="{D4267EBA-1DB0-4D22-96D6-08758882690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5" name="Straight Connector 754">
                <a:extLst>
                  <a:ext uri="{FF2B5EF4-FFF2-40B4-BE49-F238E27FC236}">
                    <a16:creationId xmlns="" xmlns:a16="http://schemas.microsoft.com/office/drawing/2014/main" id="{907D7662-F435-4EFC-BF46-E7B813818ABE}"/>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6" name="Rectangle 755">
                <a:extLst>
                  <a:ext uri="{FF2B5EF4-FFF2-40B4-BE49-F238E27FC236}">
                    <a16:creationId xmlns="" xmlns:a16="http://schemas.microsoft.com/office/drawing/2014/main" id="{E40684CA-D0E3-487B-B147-80F37FD327D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7" name="Rectangle 756">
                <a:extLst>
                  <a:ext uri="{FF2B5EF4-FFF2-40B4-BE49-F238E27FC236}">
                    <a16:creationId xmlns="" xmlns:a16="http://schemas.microsoft.com/office/drawing/2014/main" id="{DA3C7907-B86A-41D7-A204-32EC985D46A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8" name="Group 757">
              <a:extLst>
                <a:ext uri="{FF2B5EF4-FFF2-40B4-BE49-F238E27FC236}">
                  <a16:creationId xmlns="" xmlns:a16="http://schemas.microsoft.com/office/drawing/2014/main" id="{D7DC6794-0113-489A-989C-443EACA2F263}"/>
                </a:ext>
              </a:extLst>
            </p:cNvPr>
            <p:cNvGrpSpPr/>
            <p:nvPr/>
          </p:nvGrpSpPr>
          <p:grpSpPr>
            <a:xfrm>
              <a:off x="7178215" y="3556083"/>
              <a:ext cx="786311" cy="832726"/>
              <a:chOff x="6635603" y="932150"/>
              <a:chExt cx="786311" cy="832726"/>
            </a:xfrm>
          </p:grpSpPr>
          <p:sp>
            <p:nvSpPr>
              <p:cNvPr id="759" name="Rectangle 758">
                <a:extLst>
                  <a:ext uri="{FF2B5EF4-FFF2-40B4-BE49-F238E27FC236}">
                    <a16:creationId xmlns="" xmlns:a16="http://schemas.microsoft.com/office/drawing/2014/main" id="{5C87AE82-5080-49B1-856F-3AC1DBA6EC3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0" name="Cube 759">
                <a:extLst>
                  <a:ext uri="{FF2B5EF4-FFF2-40B4-BE49-F238E27FC236}">
                    <a16:creationId xmlns="" xmlns:a16="http://schemas.microsoft.com/office/drawing/2014/main" id="{18FA3D6A-1CD0-4FFF-A524-8B4F8A1B414A}"/>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1" name="Straight Connector 760">
                <a:extLst>
                  <a:ext uri="{FF2B5EF4-FFF2-40B4-BE49-F238E27FC236}">
                    <a16:creationId xmlns="" xmlns:a16="http://schemas.microsoft.com/office/drawing/2014/main" id="{8D68724F-4DAC-44F4-80B0-DE778852D4C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2" name="Rectangle 761">
                <a:extLst>
                  <a:ext uri="{FF2B5EF4-FFF2-40B4-BE49-F238E27FC236}">
                    <a16:creationId xmlns="" xmlns:a16="http://schemas.microsoft.com/office/drawing/2014/main" id="{EAAB8173-778F-44AA-A9A0-7E505465877E}"/>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3" name="Rectangle 762">
                <a:extLst>
                  <a:ext uri="{FF2B5EF4-FFF2-40B4-BE49-F238E27FC236}">
                    <a16:creationId xmlns="" xmlns:a16="http://schemas.microsoft.com/office/drawing/2014/main" id="{175F64E4-20AD-4A0C-B8FA-1ADACD5A6E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4" name="Group 763">
              <a:extLst>
                <a:ext uri="{FF2B5EF4-FFF2-40B4-BE49-F238E27FC236}">
                  <a16:creationId xmlns="" xmlns:a16="http://schemas.microsoft.com/office/drawing/2014/main" id="{8820D259-847B-45F0-B3E8-4168C1C9DEF0}"/>
                </a:ext>
              </a:extLst>
            </p:cNvPr>
            <p:cNvGrpSpPr/>
            <p:nvPr/>
          </p:nvGrpSpPr>
          <p:grpSpPr>
            <a:xfrm>
              <a:off x="8161442" y="3580664"/>
              <a:ext cx="786311" cy="832726"/>
              <a:chOff x="6635603" y="932150"/>
              <a:chExt cx="786311" cy="832726"/>
            </a:xfrm>
          </p:grpSpPr>
          <p:sp>
            <p:nvSpPr>
              <p:cNvPr id="765" name="Rectangle 764">
                <a:extLst>
                  <a:ext uri="{FF2B5EF4-FFF2-40B4-BE49-F238E27FC236}">
                    <a16:creationId xmlns="" xmlns:a16="http://schemas.microsoft.com/office/drawing/2014/main" id="{E5B56884-133C-468E-BBF5-676773D3D37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Cube 765">
                <a:extLst>
                  <a:ext uri="{FF2B5EF4-FFF2-40B4-BE49-F238E27FC236}">
                    <a16:creationId xmlns="" xmlns:a16="http://schemas.microsoft.com/office/drawing/2014/main" id="{EC4BDA00-D118-40AB-B270-3EAB0A6073F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7" name="Straight Connector 766">
                <a:extLst>
                  <a:ext uri="{FF2B5EF4-FFF2-40B4-BE49-F238E27FC236}">
                    <a16:creationId xmlns="" xmlns:a16="http://schemas.microsoft.com/office/drawing/2014/main" id="{06C1CF79-A557-44FB-846A-2E8BE259FAA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8" name="Rectangle 767">
                <a:extLst>
                  <a:ext uri="{FF2B5EF4-FFF2-40B4-BE49-F238E27FC236}">
                    <a16:creationId xmlns="" xmlns:a16="http://schemas.microsoft.com/office/drawing/2014/main" id="{975A6806-2540-4BC3-B5F3-925787B73CF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9" name="Rectangle 768">
                <a:extLst>
                  <a:ext uri="{FF2B5EF4-FFF2-40B4-BE49-F238E27FC236}">
                    <a16:creationId xmlns="" xmlns:a16="http://schemas.microsoft.com/office/drawing/2014/main" id="{6E69314B-A814-423C-8668-6A4E64183B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0" name="Group 769">
              <a:extLst>
                <a:ext uri="{FF2B5EF4-FFF2-40B4-BE49-F238E27FC236}">
                  <a16:creationId xmlns="" xmlns:a16="http://schemas.microsoft.com/office/drawing/2014/main" id="{F341F309-D505-40CD-BF03-6D14D830FC90}"/>
                </a:ext>
              </a:extLst>
            </p:cNvPr>
            <p:cNvGrpSpPr/>
            <p:nvPr/>
          </p:nvGrpSpPr>
          <p:grpSpPr>
            <a:xfrm>
              <a:off x="8468700" y="3900212"/>
              <a:ext cx="786311" cy="832726"/>
              <a:chOff x="6635603" y="932150"/>
              <a:chExt cx="786311" cy="832726"/>
            </a:xfrm>
          </p:grpSpPr>
          <p:sp>
            <p:nvSpPr>
              <p:cNvPr id="771" name="Rectangle 770">
                <a:extLst>
                  <a:ext uri="{FF2B5EF4-FFF2-40B4-BE49-F238E27FC236}">
                    <a16:creationId xmlns="" xmlns:a16="http://schemas.microsoft.com/office/drawing/2014/main" id="{D22BA8FD-2189-405A-8A2D-58B6A9DA2854}"/>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2" name="Cube 771">
                <a:extLst>
                  <a:ext uri="{FF2B5EF4-FFF2-40B4-BE49-F238E27FC236}">
                    <a16:creationId xmlns="" xmlns:a16="http://schemas.microsoft.com/office/drawing/2014/main" id="{AAEDDA1F-44B9-4382-B781-6C3D3C8A8756}"/>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3" name="Straight Connector 772">
                <a:extLst>
                  <a:ext uri="{FF2B5EF4-FFF2-40B4-BE49-F238E27FC236}">
                    <a16:creationId xmlns="" xmlns:a16="http://schemas.microsoft.com/office/drawing/2014/main" id="{8C8F4A5F-F4D8-4139-9FF4-3267FF4528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74" name="Rectangle 773">
                <a:extLst>
                  <a:ext uri="{FF2B5EF4-FFF2-40B4-BE49-F238E27FC236}">
                    <a16:creationId xmlns="" xmlns:a16="http://schemas.microsoft.com/office/drawing/2014/main" id="{9842AC6C-E846-4C76-9C74-E4315158DCD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5" name="Rectangle 774">
                <a:extLst>
                  <a:ext uri="{FF2B5EF4-FFF2-40B4-BE49-F238E27FC236}">
                    <a16:creationId xmlns="" xmlns:a16="http://schemas.microsoft.com/office/drawing/2014/main" id="{81EB184B-CEDB-4DD3-AED9-26E31FC51C63}"/>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6" name="Graphic 23" descr="Dumbbell with solid fill">
            <a:extLst>
              <a:ext uri="{FF2B5EF4-FFF2-40B4-BE49-F238E27FC236}">
                <a16:creationId xmlns="" xmlns:a16="http://schemas.microsoft.com/office/drawing/2014/main" id="{DA1A0661-450A-4CD0-AD2D-8A4452982FE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24045" y="1375913"/>
            <a:ext cx="1446362" cy="1446362"/>
          </a:xfrm>
          <a:prstGeom prst="rect">
            <a:avLst/>
          </a:prstGeom>
        </p:spPr>
      </p:pic>
    </p:spTree>
    <p:extLst>
      <p:ext uri="{BB962C8B-B14F-4D97-AF65-F5344CB8AC3E}">
        <p14:creationId xmlns:p14="http://schemas.microsoft.com/office/powerpoint/2010/main" val="940495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descr="Dumbbell with solid fill">
            <a:extLst>
              <a:ext uri="{FF2B5EF4-FFF2-40B4-BE49-F238E27FC236}">
                <a16:creationId xmlns="" xmlns:a16="http://schemas.microsoft.com/office/drawing/2014/main" id="{F27EAF6A-4180-410A-A77C-1A9FBAEDE8A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66845" y="4284213"/>
            <a:ext cx="366862" cy="366862"/>
          </a:xfrm>
          <a:prstGeom prst="rect">
            <a:avLst/>
          </a:prstGeom>
        </p:spPr>
      </p:pic>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Concerns: Tipping</a:t>
            </a:r>
            <a:endParaRPr lang="en-US" dirty="0"/>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dirty="0" smtClean="0"/>
              <a:pPr/>
              <a:t>35</a:t>
            </a:fld>
            <a:endParaRPr lang="en-US" dirty="0"/>
          </a:p>
        </p:txBody>
      </p:sp>
      <p:sp>
        <p:nvSpPr>
          <p:cNvPr id="4" name="Footer Placeholder 1">
            <a:extLst>
              <a:ext uri="{FF2B5EF4-FFF2-40B4-BE49-F238E27FC236}">
                <a16:creationId xmlns="" xmlns:a16="http://schemas.microsoft.com/office/drawing/2014/main" id="{CCB2DCDF-8772-4D67-933A-F2B4E85A9756}"/>
              </a:ext>
            </a:extLst>
          </p:cNvPr>
          <p:cNvSpPr>
            <a:spLocks noGrp="1"/>
          </p:cNvSpPr>
          <p:nvPr>
            <p:ph type="ftr" sz="quarter" idx="3"/>
          </p:nvPr>
        </p:nvSpPr>
        <p:spPr>
          <a:xfrm>
            <a:off x="8077200" y="5578475"/>
            <a:ext cx="4114800" cy="365125"/>
          </a:xfrm>
        </p:spPr>
        <p:txBody>
          <a:bodyPr/>
          <a:lstStyle/>
          <a:p>
            <a:r>
              <a:rPr lang="en-US" dirty="0"/>
              <a:t>Alexander Wozny</a:t>
            </a:r>
          </a:p>
          <a:p>
            <a:endParaRPr lang="en-US"/>
          </a:p>
        </p:txBody>
      </p:sp>
      <p:grpSp>
        <p:nvGrpSpPr>
          <p:cNvPr id="778" name="Group 777">
            <a:extLst>
              <a:ext uri="{FF2B5EF4-FFF2-40B4-BE49-F238E27FC236}">
                <a16:creationId xmlns="" xmlns:a16="http://schemas.microsoft.com/office/drawing/2014/main" id="{83951A62-7516-4C3F-B780-FFEF77DF9FDF}"/>
              </a:ext>
            </a:extLst>
          </p:cNvPr>
          <p:cNvGrpSpPr/>
          <p:nvPr/>
        </p:nvGrpSpPr>
        <p:grpSpPr>
          <a:xfrm>
            <a:off x="6370058" y="1773986"/>
            <a:ext cx="3397192" cy="3633238"/>
            <a:chOff x="6370058" y="1773986"/>
            <a:chExt cx="3397192" cy="3633238"/>
          </a:xfrm>
        </p:grpSpPr>
        <p:grpSp>
          <p:nvGrpSpPr>
            <p:cNvPr id="709" name="Group 708">
              <a:extLst>
                <a:ext uri="{FF2B5EF4-FFF2-40B4-BE49-F238E27FC236}">
                  <a16:creationId xmlns="" xmlns:a16="http://schemas.microsoft.com/office/drawing/2014/main" id="{4E248CEC-0C08-445C-8576-DEEEABF8C041}"/>
                </a:ext>
              </a:extLst>
            </p:cNvPr>
            <p:cNvGrpSpPr/>
            <p:nvPr/>
          </p:nvGrpSpPr>
          <p:grpSpPr>
            <a:xfrm>
              <a:off x="6370058" y="2151056"/>
              <a:ext cx="3397192" cy="3256168"/>
              <a:chOff x="6357768" y="2163346"/>
              <a:chExt cx="3397192" cy="3256168"/>
            </a:xfrm>
          </p:grpSpPr>
          <p:sp>
            <p:nvSpPr>
              <p:cNvPr id="37" name="Cube 36">
                <a:extLst>
                  <a:ext uri="{FF2B5EF4-FFF2-40B4-BE49-F238E27FC236}">
                    <a16:creationId xmlns="" xmlns:a16="http://schemas.microsoft.com/office/drawing/2014/main" id="{FFC8570C-C8FE-447D-81A6-866991C1FE50}"/>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Cube 104">
                <a:extLst>
                  <a:ext uri="{FF2B5EF4-FFF2-40B4-BE49-F238E27FC236}">
                    <a16:creationId xmlns="" xmlns:a16="http://schemas.microsoft.com/office/drawing/2014/main" id="{B8D4875F-FF69-4867-A5BD-2D1C9496FE37}"/>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Cube 105">
                <a:extLst>
                  <a:ext uri="{FF2B5EF4-FFF2-40B4-BE49-F238E27FC236}">
                    <a16:creationId xmlns="" xmlns:a16="http://schemas.microsoft.com/office/drawing/2014/main" id="{08B9E574-3045-4AE4-97A4-171674CE35AF}"/>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7" name="Group 106">
                <a:extLst>
                  <a:ext uri="{FF2B5EF4-FFF2-40B4-BE49-F238E27FC236}">
                    <a16:creationId xmlns="" xmlns:a16="http://schemas.microsoft.com/office/drawing/2014/main" id="{0AA1C153-1E74-4671-AB87-44118151311E}"/>
                  </a:ext>
                </a:extLst>
              </p:cNvPr>
              <p:cNvGrpSpPr/>
              <p:nvPr/>
            </p:nvGrpSpPr>
            <p:grpSpPr>
              <a:xfrm>
                <a:off x="6357768" y="3978761"/>
                <a:ext cx="3397192" cy="935436"/>
                <a:chOff x="9551278" y="2681585"/>
                <a:chExt cx="2336810" cy="721825"/>
              </a:xfrm>
            </p:grpSpPr>
            <p:sp>
              <p:nvSpPr>
                <p:cNvPr id="287" name="Rectangle 286">
                  <a:extLst>
                    <a:ext uri="{FF2B5EF4-FFF2-40B4-BE49-F238E27FC236}">
                      <a16:creationId xmlns="" xmlns:a16="http://schemas.microsoft.com/office/drawing/2014/main" id="{E4FBCF92-56BB-45BA-8AF7-7DC025E41E65}"/>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8" name="Freeform 28">
                  <a:extLst>
                    <a:ext uri="{FF2B5EF4-FFF2-40B4-BE49-F238E27FC236}">
                      <a16:creationId xmlns="" xmlns:a16="http://schemas.microsoft.com/office/drawing/2014/main" id="{4591BB82-08B7-4910-9055-0AACF9AF8E74}"/>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9" name="Process 92">
                  <a:extLst>
                    <a:ext uri="{FF2B5EF4-FFF2-40B4-BE49-F238E27FC236}">
                      <a16:creationId xmlns="" xmlns:a16="http://schemas.microsoft.com/office/drawing/2014/main" id="{503BCF7F-B185-46C5-9D91-5AF515EBEC2B}"/>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8" name="Cube 707">
                <a:extLst>
                  <a:ext uri="{FF2B5EF4-FFF2-40B4-BE49-F238E27FC236}">
                    <a16:creationId xmlns="" xmlns:a16="http://schemas.microsoft.com/office/drawing/2014/main" id="{F44107CE-4821-442F-A536-38DFCC408B04}"/>
                  </a:ext>
                </a:extLst>
              </p:cNvPr>
              <p:cNvSpPr/>
              <p:nvPr/>
            </p:nvSpPr>
            <p:spPr>
              <a:xfrm rot="16200000">
                <a:off x="5733471" y="3188615"/>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Cube 77">
                <a:extLst>
                  <a:ext uri="{FF2B5EF4-FFF2-40B4-BE49-F238E27FC236}">
                    <a16:creationId xmlns="" xmlns:a16="http://schemas.microsoft.com/office/drawing/2014/main" id="{60AE279C-01FB-431E-B03B-F6A7DA7F10CC}"/>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Cube 363">
                <a:extLst>
                  <a:ext uri="{FF2B5EF4-FFF2-40B4-BE49-F238E27FC236}">
                    <a16:creationId xmlns="" xmlns:a16="http://schemas.microsoft.com/office/drawing/2014/main" id="{7986A713-F93B-46E9-94B7-0B15FF96EF30}"/>
                  </a:ext>
                </a:extLst>
              </p:cNvPr>
              <p:cNvSpPr/>
              <p:nvPr/>
            </p:nvSpPr>
            <p:spPr>
              <a:xfrm rot="16200000">
                <a:off x="8795104" y="3826804"/>
                <a:ext cx="1665598" cy="13578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6" name="Cube 365">
                <a:extLst>
                  <a:ext uri="{FF2B5EF4-FFF2-40B4-BE49-F238E27FC236}">
                    <a16:creationId xmlns="" xmlns:a16="http://schemas.microsoft.com/office/drawing/2014/main" id="{AEADDD31-2B69-4861-A70A-8C8B62A29109}"/>
                  </a:ext>
                </a:extLst>
              </p:cNvPr>
              <p:cNvSpPr/>
              <p:nvPr/>
            </p:nvSpPr>
            <p:spPr>
              <a:xfrm rot="16200000">
                <a:off x="6175923" y="382771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6" name="Group 125">
                <a:extLst>
                  <a:ext uri="{FF2B5EF4-FFF2-40B4-BE49-F238E27FC236}">
                    <a16:creationId xmlns="" xmlns:a16="http://schemas.microsoft.com/office/drawing/2014/main" id="{FAAC88C5-BEFF-4A3F-ACDB-75EF32D14116}"/>
                  </a:ext>
                </a:extLst>
              </p:cNvPr>
              <p:cNvGrpSpPr/>
              <p:nvPr/>
            </p:nvGrpSpPr>
            <p:grpSpPr>
              <a:xfrm>
                <a:off x="6357768" y="2163346"/>
                <a:ext cx="3397192" cy="935436"/>
                <a:chOff x="9551278" y="2681585"/>
                <a:chExt cx="2336810" cy="721825"/>
              </a:xfrm>
            </p:grpSpPr>
            <p:sp>
              <p:nvSpPr>
                <p:cNvPr id="292" name="Rectangle 291">
                  <a:extLst>
                    <a:ext uri="{FF2B5EF4-FFF2-40B4-BE49-F238E27FC236}">
                      <a16:creationId xmlns="" xmlns:a16="http://schemas.microsoft.com/office/drawing/2014/main" id="{8729C634-85F1-49D6-AF17-5473E8180C20}"/>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3" name="Freeform 33">
                  <a:extLst>
                    <a:ext uri="{FF2B5EF4-FFF2-40B4-BE49-F238E27FC236}">
                      <a16:creationId xmlns="" xmlns:a16="http://schemas.microsoft.com/office/drawing/2014/main" id="{C7D53149-DFEE-41C4-8A59-7343C0FFAFB3}"/>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4" name="Process 92">
                  <a:extLst>
                    <a:ext uri="{FF2B5EF4-FFF2-40B4-BE49-F238E27FC236}">
                      <a16:creationId xmlns="" xmlns:a16="http://schemas.microsoft.com/office/drawing/2014/main" id="{3B80723C-EC36-4549-82BB-8EBF2BE4F6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734" name="Group 733">
              <a:extLst>
                <a:ext uri="{FF2B5EF4-FFF2-40B4-BE49-F238E27FC236}">
                  <a16:creationId xmlns="" xmlns:a16="http://schemas.microsoft.com/office/drawing/2014/main" id="{620FAB3F-DC9E-4E35-B7E4-2212920F6643}"/>
                </a:ext>
              </a:extLst>
            </p:cNvPr>
            <p:cNvGrpSpPr/>
            <p:nvPr/>
          </p:nvGrpSpPr>
          <p:grpSpPr>
            <a:xfrm>
              <a:off x="7079892" y="1773986"/>
              <a:ext cx="786311" cy="832726"/>
              <a:chOff x="6635603" y="932150"/>
              <a:chExt cx="786311" cy="832726"/>
            </a:xfrm>
          </p:grpSpPr>
          <p:sp>
            <p:nvSpPr>
              <p:cNvPr id="735" name="Rectangle 734">
                <a:extLst>
                  <a:ext uri="{FF2B5EF4-FFF2-40B4-BE49-F238E27FC236}">
                    <a16:creationId xmlns="" xmlns:a16="http://schemas.microsoft.com/office/drawing/2014/main" id="{27FBFD07-E61A-4497-9012-1EF7BCFF47AE}"/>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Cube 735">
                <a:extLst>
                  <a:ext uri="{FF2B5EF4-FFF2-40B4-BE49-F238E27FC236}">
                    <a16:creationId xmlns="" xmlns:a16="http://schemas.microsoft.com/office/drawing/2014/main" id="{3017517A-4A1E-4A0D-ABBD-0DD5E80191B3}"/>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7" name="Straight Connector 736">
                <a:extLst>
                  <a:ext uri="{FF2B5EF4-FFF2-40B4-BE49-F238E27FC236}">
                    <a16:creationId xmlns="" xmlns:a16="http://schemas.microsoft.com/office/drawing/2014/main" id="{3A4661D2-A6D2-41DC-AA96-3F88A7343E7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38" name="Rectangle 737">
                <a:extLst>
                  <a:ext uri="{FF2B5EF4-FFF2-40B4-BE49-F238E27FC236}">
                    <a16:creationId xmlns="" xmlns:a16="http://schemas.microsoft.com/office/drawing/2014/main" id="{79CAAD4B-3CCA-4538-BE8B-97E18C6175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 xmlns:a16="http://schemas.microsoft.com/office/drawing/2014/main" id="{37E1482F-1A99-4596-88B4-E9E058974578}"/>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0" name="Group 739">
              <a:extLst>
                <a:ext uri="{FF2B5EF4-FFF2-40B4-BE49-F238E27FC236}">
                  <a16:creationId xmlns="" xmlns:a16="http://schemas.microsoft.com/office/drawing/2014/main" id="{3C4B3C5D-4819-4119-AB7D-A57D950FA05C}"/>
                </a:ext>
              </a:extLst>
            </p:cNvPr>
            <p:cNvGrpSpPr/>
            <p:nvPr/>
          </p:nvGrpSpPr>
          <p:grpSpPr>
            <a:xfrm>
              <a:off x="8075409" y="1773986"/>
              <a:ext cx="786311" cy="832726"/>
              <a:chOff x="6635603" y="932150"/>
              <a:chExt cx="786311" cy="832726"/>
            </a:xfrm>
          </p:grpSpPr>
          <p:sp>
            <p:nvSpPr>
              <p:cNvPr id="741" name="Rectangle 740">
                <a:extLst>
                  <a:ext uri="{FF2B5EF4-FFF2-40B4-BE49-F238E27FC236}">
                    <a16:creationId xmlns="" xmlns:a16="http://schemas.microsoft.com/office/drawing/2014/main" id="{D0F1CF97-AAC6-46CE-8B31-C8B2EC8B042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Cube 741">
                <a:extLst>
                  <a:ext uri="{FF2B5EF4-FFF2-40B4-BE49-F238E27FC236}">
                    <a16:creationId xmlns="" xmlns:a16="http://schemas.microsoft.com/office/drawing/2014/main" id="{8592EB30-F617-4CF1-B20A-1286A40D5F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3" name="Straight Connector 742">
                <a:extLst>
                  <a:ext uri="{FF2B5EF4-FFF2-40B4-BE49-F238E27FC236}">
                    <a16:creationId xmlns="" xmlns:a16="http://schemas.microsoft.com/office/drawing/2014/main" id="{1504BE61-550F-4C0F-B3F3-2DAB0D766E73}"/>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44" name="Rectangle 743">
                <a:extLst>
                  <a:ext uri="{FF2B5EF4-FFF2-40B4-BE49-F238E27FC236}">
                    <a16:creationId xmlns="" xmlns:a16="http://schemas.microsoft.com/office/drawing/2014/main" id="{7A1173EA-DF5D-4FE0-9091-EE294D084E6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5" name="Rectangle 744">
                <a:extLst>
                  <a:ext uri="{FF2B5EF4-FFF2-40B4-BE49-F238E27FC236}">
                    <a16:creationId xmlns="" xmlns:a16="http://schemas.microsoft.com/office/drawing/2014/main" id="{3D565671-5AFF-4F32-A174-9553385514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6" name="Group 745">
              <a:extLst>
                <a:ext uri="{FF2B5EF4-FFF2-40B4-BE49-F238E27FC236}">
                  <a16:creationId xmlns="" xmlns:a16="http://schemas.microsoft.com/office/drawing/2014/main" id="{5B26DEF7-C1D8-4921-B1B8-6C3A8924E9E8}"/>
                </a:ext>
              </a:extLst>
            </p:cNvPr>
            <p:cNvGrpSpPr/>
            <p:nvPr/>
          </p:nvGrpSpPr>
          <p:grpSpPr>
            <a:xfrm>
              <a:off x="7301118" y="2105825"/>
              <a:ext cx="786311" cy="832726"/>
              <a:chOff x="6635603" y="932150"/>
              <a:chExt cx="786311" cy="832726"/>
            </a:xfrm>
          </p:grpSpPr>
          <p:sp>
            <p:nvSpPr>
              <p:cNvPr id="747" name="Rectangle 746">
                <a:extLst>
                  <a:ext uri="{FF2B5EF4-FFF2-40B4-BE49-F238E27FC236}">
                    <a16:creationId xmlns="" xmlns:a16="http://schemas.microsoft.com/office/drawing/2014/main" id="{4793DA35-4AD6-459F-A973-19B54355329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8" name="Cube 747">
                <a:extLst>
                  <a:ext uri="{FF2B5EF4-FFF2-40B4-BE49-F238E27FC236}">
                    <a16:creationId xmlns="" xmlns:a16="http://schemas.microsoft.com/office/drawing/2014/main" id="{5CA6CCF4-2C60-4ED6-9BED-CAC382BA7D0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9" name="Straight Connector 748">
                <a:extLst>
                  <a:ext uri="{FF2B5EF4-FFF2-40B4-BE49-F238E27FC236}">
                    <a16:creationId xmlns="" xmlns:a16="http://schemas.microsoft.com/office/drawing/2014/main" id="{50BD1604-EA8A-4448-AD54-692000DD51AF}"/>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0" name="Rectangle 749">
                <a:extLst>
                  <a:ext uri="{FF2B5EF4-FFF2-40B4-BE49-F238E27FC236}">
                    <a16:creationId xmlns="" xmlns:a16="http://schemas.microsoft.com/office/drawing/2014/main" id="{B5C16021-7A5E-4ABF-B5E6-14F80782773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1" name="Rectangle 750">
                <a:extLst>
                  <a:ext uri="{FF2B5EF4-FFF2-40B4-BE49-F238E27FC236}">
                    <a16:creationId xmlns="" xmlns:a16="http://schemas.microsoft.com/office/drawing/2014/main" id="{7DEA8668-9425-4DAB-9AF5-BE148F8ADB2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2" name="Group 751">
              <a:extLst>
                <a:ext uri="{FF2B5EF4-FFF2-40B4-BE49-F238E27FC236}">
                  <a16:creationId xmlns="" xmlns:a16="http://schemas.microsoft.com/office/drawing/2014/main" id="{F154B86B-CF8D-44D8-9F77-941A49D5702F}"/>
                </a:ext>
              </a:extLst>
            </p:cNvPr>
            <p:cNvGrpSpPr/>
            <p:nvPr/>
          </p:nvGrpSpPr>
          <p:grpSpPr>
            <a:xfrm>
              <a:off x="8394957" y="2105825"/>
              <a:ext cx="786311" cy="832726"/>
              <a:chOff x="6635603" y="932150"/>
              <a:chExt cx="786311" cy="832726"/>
            </a:xfrm>
          </p:grpSpPr>
          <p:sp>
            <p:nvSpPr>
              <p:cNvPr id="753" name="Rectangle 752">
                <a:extLst>
                  <a:ext uri="{FF2B5EF4-FFF2-40B4-BE49-F238E27FC236}">
                    <a16:creationId xmlns="" xmlns:a16="http://schemas.microsoft.com/office/drawing/2014/main" id="{E97605F3-F430-4C6A-AC07-6E9B47CF05C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Cube 753">
                <a:extLst>
                  <a:ext uri="{FF2B5EF4-FFF2-40B4-BE49-F238E27FC236}">
                    <a16:creationId xmlns="" xmlns:a16="http://schemas.microsoft.com/office/drawing/2014/main" id="{D4267EBA-1DB0-4D22-96D6-08758882690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5" name="Straight Connector 754">
                <a:extLst>
                  <a:ext uri="{FF2B5EF4-FFF2-40B4-BE49-F238E27FC236}">
                    <a16:creationId xmlns="" xmlns:a16="http://schemas.microsoft.com/office/drawing/2014/main" id="{907D7662-F435-4EFC-BF46-E7B813818ABE}"/>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56" name="Rectangle 755">
                <a:extLst>
                  <a:ext uri="{FF2B5EF4-FFF2-40B4-BE49-F238E27FC236}">
                    <a16:creationId xmlns="" xmlns:a16="http://schemas.microsoft.com/office/drawing/2014/main" id="{E40684CA-D0E3-487B-B147-80F37FD327D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7" name="Rectangle 756">
                <a:extLst>
                  <a:ext uri="{FF2B5EF4-FFF2-40B4-BE49-F238E27FC236}">
                    <a16:creationId xmlns="" xmlns:a16="http://schemas.microsoft.com/office/drawing/2014/main" id="{DA3C7907-B86A-41D7-A204-32EC985D46A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8" name="Group 757">
              <a:extLst>
                <a:ext uri="{FF2B5EF4-FFF2-40B4-BE49-F238E27FC236}">
                  <a16:creationId xmlns="" xmlns:a16="http://schemas.microsoft.com/office/drawing/2014/main" id="{D7DC6794-0113-489A-989C-443EACA2F263}"/>
                </a:ext>
              </a:extLst>
            </p:cNvPr>
            <p:cNvGrpSpPr/>
            <p:nvPr/>
          </p:nvGrpSpPr>
          <p:grpSpPr>
            <a:xfrm>
              <a:off x="7178215" y="3556083"/>
              <a:ext cx="786311" cy="832726"/>
              <a:chOff x="6635603" y="932150"/>
              <a:chExt cx="786311" cy="832726"/>
            </a:xfrm>
          </p:grpSpPr>
          <p:sp>
            <p:nvSpPr>
              <p:cNvPr id="759" name="Rectangle 758">
                <a:extLst>
                  <a:ext uri="{FF2B5EF4-FFF2-40B4-BE49-F238E27FC236}">
                    <a16:creationId xmlns="" xmlns:a16="http://schemas.microsoft.com/office/drawing/2014/main" id="{5C87AE82-5080-49B1-856F-3AC1DBA6EC3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0" name="Cube 759">
                <a:extLst>
                  <a:ext uri="{FF2B5EF4-FFF2-40B4-BE49-F238E27FC236}">
                    <a16:creationId xmlns="" xmlns:a16="http://schemas.microsoft.com/office/drawing/2014/main" id="{18FA3D6A-1CD0-4FFF-A524-8B4F8A1B414A}"/>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1" name="Straight Connector 760">
                <a:extLst>
                  <a:ext uri="{FF2B5EF4-FFF2-40B4-BE49-F238E27FC236}">
                    <a16:creationId xmlns="" xmlns:a16="http://schemas.microsoft.com/office/drawing/2014/main" id="{8D68724F-4DAC-44F4-80B0-DE778852D4C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2" name="Rectangle 761">
                <a:extLst>
                  <a:ext uri="{FF2B5EF4-FFF2-40B4-BE49-F238E27FC236}">
                    <a16:creationId xmlns="" xmlns:a16="http://schemas.microsoft.com/office/drawing/2014/main" id="{EAAB8173-778F-44AA-A9A0-7E505465877E}"/>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3" name="Rectangle 762">
                <a:extLst>
                  <a:ext uri="{FF2B5EF4-FFF2-40B4-BE49-F238E27FC236}">
                    <a16:creationId xmlns="" xmlns:a16="http://schemas.microsoft.com/office/drawing/2014/main" id="{175F64E4-20AD-4A0C-B8FA-1ADACD5A6E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4" name="Group 763">
              <a:extLst>
                <a:ext uri="{FF2B5EF4-FFF2-40B4-BE49-F238E27FC236}">
                  <a16:creationId xmlns="" xmlns:a16="http://schemas.microsoft.com/office/drawing/2014/main" id="{8820D259-847B-45F0-B3E8-4168C1C9DEF0}"/>
                </a:ext>
              </a:extLst>
            </p:cNvPr>
            <p:cNvGrpSpPr/>
            <p:nvPr/>
          </p:nvGrpSpPr>
          <p:grpSpPr>
            <a:xfrm>
              <a:off x="8161442" y="3580664"/>
              <a:ext cx="786311" cy="832726"/>
              <a:chOff x="6635603" y="932150"/>
              <a:chExt cx="786311" cy="832726"/>
            </a:xfrm>
          </p:grpSpPr>
          <p:sp>
            <p:nvSpPr>
              <p:cNvPr id="765" name="Rectangle 764">
                <a:extLst>
                  <a:ext uri="{FF2B5EF4-FFF2-40B4-BE49-F238E27FC236}">
                    <a16:creationId xmlns="" xmlns:a16="http://schemas.microsoft.com/office/drawing/2014/main" id="{E5B56884-133C-468E-BBF5-676773D3D37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Cube 765">
                <a:extLst>
                  <a:ext uri="{FF2B5EF4-FFF2-40B4-BE49-F238E27FC236}">
                    <a16:creationId xmlns="" xmlns:a16="http://schemas.microsoft.com/office/drawing/2014/main" id="{EC4BDA00-D118-40AB-B270-3EAB0A6073F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7" name="Straight Connector 766">
                <a:extLst>
                  <a:ext uri="{FF2B5EF4-FFF2-40B4-BE49-F238E27FC236}">
                    <a16:creationId xmlns="" xmlns:a16="http://schemas.microsoft.com/office/drawing/2014/main" id="{06C1CF79-A557-44FB-846A-2E8BE259FAA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68" name="Rectangle 767">
                <a:extLst>
                  <a:ext uri="{FF2B5EF4-FFF2-40B4-BE49-F238E27FC236}">
                    <a16:creationId xmlns="" xmlns:a16="http://schemas.microsoft.com/office/drawing/2014/main" id="{975A6806-2540-4BC3-B5F3-925787B73CF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9" name="Rectangle 768">
                <a:extLst>
                  <a:ext uri="{FF2B5EF4-FFF2-40B4-BE49-F238E27FC236}">
                    <a16:creationId xmlns="" xmlns:a16="http://schemas.microsoft.com/office/drawing/2014/main" id="{6E69314B-A814-423C-8668-6A4E64183B2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0" name="Group 769">
              <a:extLst>
                <a:ext uri="{FF2B5EF4-FFF2-40B4-BE49-F238E27FC236}">
                  <a16:creationId xmlns="" xmlns:a16="http://schemas.microsoft.com/office/drawing/2014/main" id="{F341F309-D505-40CD-BF03-6D14D830FC90}"/>
                </a:ext>
              </a:extLst>
            </p:cNvPr>
            <p:cNvGrpSpPr/>
            <p:nvPr/>
          </p:nvGrpSpPr>
          <p:grpSpPr>
            <a:xfrm>
              <a:off x="8468700" y="3900212"/>
              <a:ext cx="786311" cy="832726"/>
              <a:chOff x="6635603" y="932150"/>
              <a:chExt cx="786311" cy="832726"/>
            </a:xfrm>
          </p:grpSpPr>
          <p:sp>
            <p:nvSpPr>
              <p:cNvPr id="771" name="Rectangle 770">
                <a:extLst>
                  <a:ext uri="{FF2B5EF4-FFF2-40B4-BE49-F238E27FC236}">
                    <a16:creationId xmlns="" xmlns:a16="http://schemas.microsoft.com/office/drawing/2014/main" id="{D22BA8FD-2189-405A-8A2D-58B6A9DA2854}"/>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2" name="Cube 771">
                <a:extLst>
                  <a:ext uri="{FF2B5EF4-FFF2-40B4-BE49-F238E27FC236}">
                    <a16:creationId xmlns="" xmlns:a16="http://schemas.microsoft.com/office/drawing/2014/main" id="{AAEDDA1F-44B9-4382-B781-6C3D3C8A8756}"/>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3" name="Straight Connector 772">
                <a:extLst>
                  <a:ext uri="{FF2B5EF4-FFF2-40B4-BE49-F238E27FC236}">
                    <a16:creationId xmlns="" xmlns:a16="http://schemas.microsoft.com/office/drawing/2014/main" id="{8C8F4A5F-F4D8-4139-9FF4-3267FF4528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74" name="Rectangle 773">
                <a:extLst>
                  <a:ext uri="{FF2B5EF4-FFF2-40B4-BE49-F238E27FC236}">
                    <a16:creationId xmlns="" xmlns:a16="http://schemas.microsoft.com/office/drawing/2014/main" id="{9842AC6C-E846-4C76-9C74-E4315158DCD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5" name="Rectangle 774">
                <a:extLst>
                  <a:ext uri="{FF2B5EF4-FFF2-40B4-BE49-F238E27FC236}">
                    <a16:creationId xmlns="" xmlns:a16="http://schemas.microsoft.com/office/drawing/2014/main" id="{81EB184B-CEDB-4DD3-AED9-26E31FC51C63}"/>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 name="Group 5">
            <a:extLst>
              <a:ext uri="{FF2B5EF4-FFF2-40B4-BE49-F238E27FC236}">
                <a16:creationId xmlns="" xmlns:a16="http://schemas.microsoft.com/office/drawing/2014/main" id="{3346AE6C-E60F-4E8C-906D-90BF3A2D1FFA}"/>
              </a:ext>
            </a:extLst>
          </p:cNvPr>
          <p:cNvGrpSpPr/>
          <p:nvPr/>
        </p:nvGrpSpPr>
        <p:grpSpPr>
          <a:xfrm>
            <a:off x="2495048" y="3388518"/>
            <a:ext cx="2704937" cy="1890021"/>
            <a:chOff x="614628" y="3265614"/>
            <a:chExt cx="2545163" cy="1779409"/>
          </a:xfrm>
        </p:grpSpPr>
        <p:grpSp>
          <p:nvGrpSpPr>
            <p:cNvPr id="85" name="Group 84">
              <a:extLst>
                <a:ext uri="{FF2B5EF4-FFF2-40B4-BE49-F238E27FC236}">
                  <a16:creationId xmlns="" xmlns:a16="http://schemas.microsoft.com/office/drawing/2014/main" id="{495F8CD0-56EF-40C4-A712-2F5A3AA0C34D}"/>
                </a:ext>
              </a:extLst>
            </p:cNvPr>
            <p:cNvGrpSpPr/>
            <p:nvPr/>
          </p:nvGrpSpPr>
          <p:grpSpPr>
            <a:xfrm>
              <a:off x="2373480" y="3434409"/>
              <a:ext cx="786311" cy="832726"/>
              <a:chOff x="6635603" y="932150"/>
              <a:chExt cx="786311" cy="832726"/>
            </a:xfrm>
          </p:grpSpPr>
          <p:sp>
            <p:nvSpPr>
              <p:cNvPr id="98" name="Rectangle 97">
                <a:extLst>
                  <a:ext uri="{FF2B5EF4-FFF2-40B4-BE49-F238E27FC236}">
                    <a16:creationId xmlns="" xmlns:a16="http://schemas.microsoft.com/office/drawing/2014/main" id="{9CB47FE7-CAFF-4D08-B0EF-1E3743D859F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Cube 98">
                <a:extLst>
                  <a:ext uri="{FF2B5EF4-FFF2-40B4-BE49-F238E27FC236}">
                    <a16:creationId xmlns="" xmlns:a16="http://schemas.microsoft.com/office/drawing/2014/main" id="{AFDC03EF-3FC6-4F28-BB14-973B244E94F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0" name="Straight Connector 99">
                <a:extLst>
                  <a:ext uri="{FF2B5EF4-FFF2-40B4-BE49-F238E27FC236}">
                    <a16:creationId xmlns="" xmlns:a16="http://schemas.microsoft.com/office/drawing/2014/main" id="{9169D0A5-D770-47C1-B670-719C0FD4277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01" name="Rectangle 100">
                <a:extLst>
                  <a:ext uri="{FF2B5EF4-FFF2-40B4-BE49-F238E27FC236}">
                    <a16:creationId xmlns="" xmlns:a16="http://schemas.microsoft.com/office/drawing/2014/main" id="{DAC1A457-9E47-4272-8169-D0FEB795885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 xmlns:a16="http://schemas.microsoft.com/office/drawing/2014/main" id="{B1437687-6C0F-47BC-8808-C0B851B06409}"/>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Group 85">
              <a:extLst>
                <a:ext uri="{FF2B5EF4-FFF2-40B4-BE49-F238E27FC236}">
                  <a16:creationId xmlns="" xmlns:a16="http://schemas.microsoft.com/office/drawing/2014/main" id="{9E887842-6A4C-46F8-B868-A4BAA32BDC34}"/>
                </a:ext>
              </a:extLst>
            </p:cNvPr>
            <p:cNvGrpSpPr/>
            <p:nvPr/>
          </p:nvGrpSpPr>
          <p:grpSpPr>
            <a:xfrm>
              <a:off x="1935066" y="3921988"/>
              <a:ext cx="566262" cy="136667"/>
              <a:chOff x="3645798" y="4237176"/>
              <a:chExt cx="1045584" cy="136667"/>
            </a:xfrm>
          </p:grpSpPr>
          <p:sp>
            <p:nvSpPr>
              <p:cNvPr id="96" name="Rectangle 95">
                <a:extLst>
                  <a:ext uri="{FF2B5EF4-FFF2-40B4-BE49-F238E27FC236}">
                    <a16:creationId xmlns="" xmlns:a16="http://schemas.microsoft.com/office/drawing/2014/main" id="{5D5DC84E-A73F-4EFB-9E94-9E437A8A70BB}"/>
                  </a:ext>
                </a:extLst>
              </p:cNvPr>
              <p:cNvSpPr/>
              <p:nvPr/>
            </p:nvSpPr>
            <p:spPr>
              <a:xfrm flipH="1">
                <a:off x="3645798" y="4237176"/>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ectangle 96">
                <a:extLst>
                  <a:ext uri="{FF2B5EF4-FFF2-40B4-BE49-F238E27FC236}">
                    <a16:creationId xmlns="" xmlns:a16="http://schemas.microsoft.com/office/drawing/2014/main" id="{4C553E33-1D5A-4457-BAF4-63688F8AAF69}"/>
                  </a:ext>
                </a:extLst>
              </p:cNvPr>
              <p:cNvSpPr/>
              <p:nvPr/>
            </p:nvSpPr>
            <p:spPr>
              <a:xfrm flipH="1">
                <a:off x="3839411" y="43281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7" name="Group 86">
              <a:extLst>
                <a:ext uri="{FF2B5EF4-FFF2-40B4-BE49-F238E27FC236}">
                  <a16:creationId xmlns="" xmlns:a16="http://schemas.microsoft.com/office/drawing/2014/main" id="{DEE49222-B458-4E94-8624-1706D3E4BDD6}"/>
                </a:ext>
              </a:extLst>
            </p:cNvPr>
            <p:cNvGrpSpPr/>
            <p:nvPr/>
          </p:nvGrpSpPr>
          <p:grpSpPr>
            <a:xfrm>
              <a:off x="614628" y="3265614"/>
              <a:ext cx="1915889" cy="1779409"/>
              <a:chOff x="2337650" y="3138350"/>
              <a:chExt cx="1915889" cy="1779409"/>
            </a:xfrm>
          </p:grpSpPr>
          <p:sp>
            <p:nvSpPr>
              <p:cNvPr id="88" name="Oval 87">
                <a:extLst>
                  <a:ext uri="{FF2B5EF4-FFF2-40B4-BE49-F238E27FC236}">
                    <a16:creationId xmlns="" xmlns:a16="http://schemas.microsoft.com/office/drawing/2014/main" id="{B245F4B5-7391-4099-8850-CD90D6B521C9}"/>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89" name="Rectangle 88">
                <a:extLst>
                  <a:ext uri="{FF2B5EF4-FFF2-40B4-BE49-F238E27FC236}">
                    <a16:creationId xmlns="" xmlns:a16="http://schemas.microsoft.com/office/drawing/2014/main" id="{D032D09E-BB1C-465C-A58F-64DE9EB95ADC}"/>
                  </a:ext>
                </a:extLst>
              </p:cNvPr>
              <p:cNvSpPr/>
              <p:nvPr/>
            </p:nvSpPr>
            <p:spPr>
              <a:xfrm rot="16200000" flipH="1">
                <a:off x="3436285" y="3831398"/>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Rectangle 89">
                <a:extLst>
                  <a:ext uri="{FF2B5EF4-FFF2-40B4-BE49-F238E27FC236}">
                    <a16:creationId xmlns="" xmlns:a16="http://schemas.microsoft.com/office/drawing/2014/main" id="{AEECE03F-716E-49F8-BA76-95E5D568AAF8}"/>
                  </a:ext>
                </a:extLst>
              </p:cNvPr>
              <p:cNvSpPr/>
              <p:nvPr/>
            </p:nvSpPr>
            <p:spPr>
              <a:xfrm rot="16200000" flipH="1">
                <a:off x="3243880" y="3943792"/>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Freeform 9">
                <a:extLst>
                  <a:ext uri="{FF2B5EF4-FFF2-40B4-BE49-F238E27FC236}">
                    <a16:creationId xmlns="" xmlns:a16="http://schemas.microsoft.com/office/drawing/2014/main" id="{C05885D1-8402-443A-9DA5-2D8654674AD9}"/>
                  </a:ext>
                </a:extLst>
              </p:cNvPr>
              <p:cNvSpPr/>
              <p:nvPr/>
            </p:nvSpPr>
            <p:spPr>
              <a:xfrm flipH="1">
                <a:off x="3687638" y="3138350"/>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Cube 91">
                <a:extLst>
                  <a:ext uri="{FF2B5EF4-FFF2-40B4-BE49-F238E27FC236}">
                    <a16:creationId xmlns="" xmlns:a16="http://schemas.microsoft.com/office/drawing/2014/main" id="{6E603538-8BDC-43F5-94E7-A0357D5D7039}"/>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92">
                <a:extLst>
                  <a:ext uri="{FF2B5EF4-FFF2-40B4-BE49-F238E27FC236}">
                    <a16:creationId xmlns="" xmlns:a16="http://schemas.microsoft.com/office/drawing/2014/main" id="{2576564C-B46F-495E-9496-CA0E31A5A021}"/>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94" name="Oval 93">
                <a:extLst>
                  <a:ext uri="{FF2B5EF4-FFF2-40B4-BE49-F238E27FC236}">
                    <a16:creationId xmlns="" xmlns:a16="http://schemas.microsoft.com/office/drawing/2014/main" id="{E5A9BCCD-1725-4D30-B41C-7D2FF11F9F72}"/>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95" name="Rectangle 94">
                <a:extLst>
                  <a:ext uri="{FF2B5EF4-FFF2-40B4-BE49-F238E27FC236}">
                    <a16:creationId xmlns="" xmlns:a16="http://schemas.microsoft.com/office/drawing/2014/main" id="{F15C6FC4-B741-40AA-B1DF-29BD89E76EAE}"/>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816054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 xmlns:a16="http://schemas.microsoft.com/office/drawing/2014/main" id="{2D42C967-2360-42B2-8FBD-A40A7A76F2C2}"/>
              </a:ext>
            </a:extLst>
          </p:cNvPr>
          <p:cNvSpPr/>
          <p:nvPr/>
        </p:nvSpPr>
        <p:spPr>
          <a:xfrm>
            <a:off x="5282997" y="1207617"/>
            <a:ext cx="151034" cy="4581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 xmlns:a16="http://schemas.microsoft.com/office/drawing/2014/main" id="{00C709A8-0126-4DDB-BEE8-90A95A573B4B}"/>
              </a:ext>
            </a:extLst>
          </p:cNvPr>
          <p:cNvSpPr>
            <a:spLocks noGrp="1"/>
          </p:cNvSpPr>
          <p:nvPr>
            <p:ph type="title"/>
          </p:nvPr>
        </p:nvSpPr>
        <p:spPr>
          <a:xfrm>
            <a:off x="776416" y="210667"/>
            <a:ext cx="10515600" cy="996950"/>
          </a:xfrm>
        </p:spPr>
        <p:txBody>
          <a:bodyPr/>
          <a:lstStyle/>
          <a:p>
            <a:r>
              <a:rPr lang="en-US" dirty="0">
                <a:cs typeface="Arial"/>
              </a:rPr>
              <a:t>Concerns: Weight Distribution</a:t>
            </a:r>
            <a:endParaRPr lang="en-US" dirty="0"/>
          </a:p>
        </p:txBody>
      </p:sp>
      <p:sp>
        <p:nvSpPr>
          <p:cNvPr id="4" name="Footer Placeholder 3">
            <a:extLst>
              <a:ext uri="{FF2B5EF4-FFF2-40B4-BE49-F238E27FC236}">
                <a16:creationId xmlns="" xmlns:a16="http://schemas.microsoft.com/office/drawing/2014/main" id="{921DE9FC-92D6-4DD7-9C19-6EC7AC4EB28A}"/>
              </a:ext>
            </a:extLst>
          </p:cNvPr>
          <p:cNvSpPr>
            <a:spLocks noGrp="1"/>
          </p:cNvSpPr>
          <p:nvPr>
            <p:ph type="ftr" sz="quarter" idx="3"/>
          </p:nvPr>
        </p:nvSpPr>
        <p:spPr/>
        <p:txBody>
          <a:bodyPr lIns="91440" tIns="45720" rIns="91440" bIns="45720" anchor="t"/>
          <a:lstStyle/>
          <a:p>
            <a:r>
              <a:rPr lang="en-US" dirty="0">
                <a:latin typeface="Arial"/>
                <a:cs typeface="Arial"/>
              </a:rPr>
              <a:t>Alexander Wozny</a:t>
            </a:r>
            <a:endParaRPr lang="en-US" dirty="0"/>
          </a:p>
        </p:txBody>
      </p:sp>
      <p:sp>
        <p:nvSpPr>
          <p:cNvPr id="5" name="Slide Number Placeholder 4">
            <a:extLst>
              <a:ext uri="{FF2B5EF4-FFF2-40B4-BE49-F238E27FC236}">
                <a16:creationId xmlns="" xmlns:a16="http://schemas.microsoft.com/office/drawing/2014/main" id="{C368C809-B87C-41A5-815C-89C247A4C9B9}"/>
              </a:ext>
            </a:extLst>
          </p:cNvPr>
          <p:cNvSpPr>
            <a:spLocks noGrp="1"/>
          </p:cNvSpPr>
          <p:nvPr>
            <p:ph type="sldNum" sz="quarter" idx="4"/>
          </p:nvPr>
        </p:nvSpPr>
        <p:spPr/>
        <p:txBody>
          <a:bodyPr/>
          <a:lstStyle/>
          <a:p>
            <a:fld id="{6F1FABC0-072B-4F22-8F9B-95A9D10B0206}" type="slidenum">
              <a:rPr lang="en-US" dirty="0" smtClean="0"/>
              <a:pPr/>
              <a:t>36</a:t>
            </a:fld>
            <a:endParaRPr lang="en-US" dirty="0"/>
          </a:p>
        </p:txBody>
      </p:sp>
      <p:grpSp>
        <p:nvGrpSpPr>
          <p:cNvPr id="74" name="Group 2"/>
          <p:cNvGrpSpPr/>
          <p:nvPr/>
        </p:nvGrpSpPr>
        <p:grpSpPr>
          <a:xfrm>
            <a:off x="4676486" y="3841788"/>
            <a:ext cx="1364060" cy="1719223"/>
            <a:chOff x="4670066" y="3746500"/>
            <a:chExt cx="1364060" cy="1719223"/>
          </a:xfrm>
        </p:grpSpPr>
        <p:grpSp>
          <p:nvGrpSpPr>
            <p:cNvPr id="66" name="Group 66">
              <a:extLst>
                <a:ext uri="{FF2B5EF4-FFF2-40B4-BE49-F238E27FC236}">
                  <a16:creationId xmlns="" xmlns:a16="http://schemas.microsoft.com/office/drawing/2014/main" id="{5B240EBC-0DE3-48D1-AFE4-C95527E0D6B4}"/>
                </a:ext>
              </a:extLst>
            </p:cNvPr>
            <p:cNvGrpSpPr/>
            <p:nvPr/>
          </p:nvGrpSpPr>
          <p:grpSpPr>
            <a:xfrm>
              <a:off x="4670066" y="3843951"/>
              <a:ext cx="1364060" cy="1621772"/>
              <a:chOff x="5131914" y="4309607"/>
              <a:chExt cx="1364060" cy="1621772"/>
            </a:xfrm>
          </p:grpSpPr>
          <p:sp>
            <p:nvSpPr>
              <p:cNvPr id="7" name="Rectangle 76">
                <a:extLst>
                  <a:ext uri="{FF2B5EF4-FFF2-40B4-BE49-F238E27FC236}">
                    <a16:creationId xmlns="" xmlns:a16="http://schemas.microsoft.com/office/drawing/2014/main" id="{311800B6-154F-42A7-8EE8-D083BA6C9F40}"/>
                  </a:ext>
                </a:extLst>
              </p:cNvPr>
              <p:cNvSpPr/>
              <p:nvPr/>
            </p:nvSpPr>
            <p:spPr>
              <a:xfrm>
                <a:off x="5329586" y="4763929"/>
                <a:ext cx="967037" cy="967037"/>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7">
                <a:extLst>
                  <a:ext uri="{FF2B5EF4-FFF2-40B4-BE49-F238E27FC236}">
                    <a16:creationId xmlns="" xmlns:a16="http://schemas.microsoft.com/office/drawing/2014/main" id="{9B8847BC-2F7F-4F2A-81E2-E654059A34D6}"/>
                  </a:ext>
                </a:extLst>
              </p:cNvPr>
              <p:cNvGrpSpPr/>
              <p:nvPr/>
            </p:nvGrpSpPr>
            <p:grpSpPr>
              <a:xfrm>
                <a:off x="6149391" y="4567317"/>
                <a:ext cx="300482" cy="392771"/>
                <a:chOff x="7192681" y="3520757"/>
                <a:chExt cx="482020" cy="630072"/>
              </a:xfrm>
            </p:grpSpPr>
            <p:sp>
              <p:nvSpPr>
                <p:cNvPr id="53" name="Rectangle 122">
                  <a:extLst>
                    <a:ext uri="{FF2B5EF4-FFF2-40B4-BE49-F238E27FC236}">
                      <a16:creationId xmlns="" xmlns:a16="http://schemas.microsoft.com/office/drawing/2014/main" id="{F3A7D148-494F-489A-A44F-94237CDCCAEC}"/>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123">
                  <a:extLst>
                    <a:ext uri="{FF2B5EF4-FFF2-40B4-BE49-F238E27FC236}">
                      <a16:creationId xmlns="" xmlns:a16="http://schemas.microsoft.com/office/drawing/2014/main" id="{7C85F8E7-4351-4907-8413-52DE2A7A4248}"/>
                    </a:ext>
                  </a:extLst>
                </p:cNvPr>
                <p:cNvGrpSpPr/>
                <p:nvPr/>
              </p:nvGrpSpPr>
              <p:grpSpPr>
                <a:xfrm>
                  <a:off x="7192681" y="3520757"/>
                  <a:ext cx="482020" cy="630072"/>
                  <a:chOff x="7192681" y="3520757"/>
                  <a:chExt cx="482020" cy="630072"/>
                </a:xfrm>
              </p:grpSpPr>
              <p:sp>
                <p:nvSpPr>
                  <p:cNvPr id="55" name="Rectangle 124">
                    <a:extLst>
                      <a:ext uri="{FF2B5EF4-FFF2-40B4-BE49-F238E27FC236}">
                        <a16:creationId xmlns="" xmlns:a16="http://schemas.microsoft.com/office/drawing/2014/main" id="{5DA10437-0505-415C-BEF4-F39F3CD2FAB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125">
                    <a:extLst>
                      <a:ext uri="{FF2B5EF4-FFF2-40B4-BE49-F238E27FC236}">
                        <a16:creationId xmlns="" xmlns:a16="http://schemas.microsoft.com/office/drawing/2014/main" id="{AC69539B-9D5A-46D1-BC12-8B7B9D5A0998}"/>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126">
                    <a:extLst>
                      <a:ext uri="{FF2B5EF4-FFF2-40B4-BE49-F238E27FC236}">
                        <a16:creationId xmlns="" xmlns:a16="http://schemas.microsoft.com/office/drawing/2014/main" id="{BA232BC0-6518-4F9D-8FDB-650936AD47B7}"/>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127">
                    <a:extLst>
                      <a:ext uri="{FF2B5EF4-FFF2-40B4-BE49-F238E27FC236}">
                        <a16:creationId xmlns="" xmlns:a16="http://schemas.microsoft.com/office/drawing/2014/main" id="{131ABD57-FCA1-42D3-A218-9D44764F33F7}"/>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128">
                    <a:extLst>
                      <a:ext uri="{FF2B5EF4-FFF2-40B4-BE49-F238E27FC236}">
                        <a16:creationId xmlns="" xmlns:a16="http://schemas.microsoft.com/office/drawing/2014/main" id="{FED098A2-F78E-4993-B371-25E0C5FFC18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129">
                    <a:extLst>
                      <a:ext uri="{FF2B5EF4-FFF2-40B4-BE49-F238E27FC236}">
                        <a16:creationId xmlns="" xmlns:a16="http://schemas.microsoft.com/office/drawing/2014/main" id="{1AE0F854-B620-4A2A-9147-711EEF16C3E7}"/>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130">
                    <a:extLst>
                      <a:ext uri="{FF2B5EF4-FFF2-40B4-BE49-F238E27FC236}">
                        <a16:creationId xmlns="" xmlns:a16="http://schemas.microsoft.com/office/drawing/2014/main" id="{FB7333E6-3501-4208-A98F-31E4F0ABC8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131">
                    <a:extLst>
                      <a:ext uri="{FF2B5EF4-FFF2-40B4-BE49-F238E27FC236}">
                        <a16:creationId xmlns="" xmlns:a16="http://schemas.microsoft.com/office/drawing/2014/main" id="{5C1750F0-2D5E-4042-96CC-4B6947E8B697}"/>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132">
                    <a:extLst>
                      <a:ext uri="{FF2B5EF4-FFF2-40B4-BE49-F238E27FC236}">
                        <a16:creationId xmlns="" xmlns:a16="http://schemas.microsoft.com/office/drawing/2014/main" id="{FBAF5EA6-3279-4871-92CD-0542AB9F49D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133">
                    <a:extLst>
                      <a:ext uri="{FF2B5EF4-FFF2-40B4-BE49-F238E27FC236}">
                        <a16:creationId xmlns="" xmlns:a16="http://schemas.microsoft.com/office/drawing/2014/main" id="{944A484D-2DB3-4C84-93A9-7546F380D678}"/>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134">
                    <a:extLst>
                      <a:ext uri="{FF2B5EF4-FFF2-40B4-BE49-F238E27FC236}">
                        <a16:creationId xmlns="" xmlns:a16="http://schemas.microsoft.com/office/drawing/2014/main" id="{046EA5B9-DED6-479F-B5E8-822927EC067C}"/>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 name="Group 78">
                <a:extLst>
                  <a:ext uri="{FF2B5EF4-FFF2-40B4-BE49-F238E27FC236}">
                    <a16:creationId xmlns="" xmlns:a16="http://schemas.microsoft.com/office/drawing/2014/main" id="{701A1BF7-441A-4402-8FF6-BA7D07929FBB}"/>
                  </a:ext>
                </a:extLst>
              </p:cNvPr>
              <p:cNvGrpSpPr/>
              <p:nvPr/>
            </p:nvGrpSpPr>
            <p:grpSpPr>
              <a:xfrm>
                <a:off x="5178100" y="5538608"/>
                <a:ext cx="300482" cy="392771"/>
                <a:chOff x="7192681" y="3520757"/>
                <a:chExt cx="482020" cy="630072"/>
              </a:xfrm>
            </p:grpSpPr>
            <p:sp>
              <p:nvSpPr>
                <p:cNvPr id="40" name="Rectangle 109">
                  <a:extLst>
                    <a:ext uri="{FF2B5EF4-FFF2-40B4-BE49-F238E27FC236}">
                      <a16:creationId xmlns="" xmlns:a16="http://schemas.microsoft.com/office/drawing/2014/main" id="{22025E7E-8635-4C21-ADFE-9AD7D72EBFB5}"/>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110">
                  <a:extLst>
                    <a:ext uri="{FF2B5EF4-FFF2-40B4-BE49-F238E27FC236}">
                      <a16:creationId xmlns="" xmlns:a16="http://schemas.microsoft.com/office/drawing/2014/main" id="{482B1BC6-E72D-4EAB-A298-0D261B83F30E}"/>
                    </a:ext>
                  </a:extLst>
                </p:cNvPr>
                <p:cNvGrpSpPr/>
                <p:nvPr/>
              </p:nvGrpSpPr>
              <p:grpSpPr>
                <a:xfrm>
                  <a:off x="7192681" y="3520757"/>
                  <a:ext cx="482020" cy="630072"/>
                  <a:chOff x="7192681" y="3520757"/>
                  <a:chExt cx="482020" cy="630072"/>
                </a:xfrm>
              </p:grpSpPr>
              <p:sp>
                <p:nvSpPr>
                  <p:cNvPr id="42" name="Rectangle 111">
                    <a:extLst>
                      <a:ext uri="{FF2B5EF4-FFF2-40B4-BE49-F238E27FC236}">
                        <a16:creationId xmlns="" xmlns:a16="http://schemas.microsoft.com/office/drawing/2014/main" id="{082E5E21-73F0-4A8F-BEC0-CD2543D66FCA}"/>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112">
                    <a:extLst>
                      <a:ext uri="{FF2B5EF4-FFF2-40B4-BE49-F238E27FC236}">
                        <a16:creationId xmlns="" xmlns:a16="http://schemas.microsoft.com/office/drawing/2014/main" id="{9C4DDBFD-FDA9-4025-AE6D-7556F1E2A896}"/>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113">
                    <a:extLst>
                      <a:ext uri="{FF2B5EF4-FFF2-40B4-BE49-F238E27FC236}">
                        <a16:creationId xmlns="" xmlns:a16="http://schemas.microsoft.com/office/drawing/2014/main" id="{5B3A79CD-D6CB-4CC8-9AF7-B35D446E7C3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114">
                    <a:extLst>
                      <a:ext uri="{FF2B5EF4-FFF2-40B4-BE49-F238E27FC236}">
                        <a16:creationId xmlns="" xmlns:a16="http://schemas.microsoft.com/office/drawing/2014/main" id="{89B22025-3B79-40F3-BCB5-362180D27B95}"/>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115">
                    <a:extLst>
                      <a:ext uri="{FF2B5EF4-FFF2-40B4-BE49-F238E27FC236}">
                        <a16:creationId xmlns="" xmlns:a16="http://schemas.microsoft.com/office/drawing/2014/main" id="{7A87F8EA-4962-4ACB-8A35-C4FA8993653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116">
                    <a:extLst>
                      <a:ext uri="{FF2B5EF4-FFF2-40B4-BE49-F238E27FC236}">
                        <a16:creationId xmlns="" xmlns:a16="http://schemas.microsoft.com/office/drawing/2014/main" id="{AEC9D74F-8936-40A6-9F51-4A72AD66145A}"/>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117">
                    <a:extLst>
                      <a:ext uri="{FF2B5EF4-FFF2-40B4-BE49-F238E27FC236}">
                        <a16:creationId xmlns="" xmlns:a16="http://schemas.microsoft.com/office/drawing/2014/main" id="{94DDBB5E-F7DD-4F72-80F5-C17C0201E41D}"/>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118">
                    <a:extLst>
                      <a:ext uri="{FF2B5EF4-FFF2-40B4-BE49-F238E27FC236}">
                        <a16:creationId xmlns="" xmlns:a16="http://schemas.microsoft.com/office/drawing/2014/main" id="{A48A3413-2E9E-435B-960A-980ED11740E7}"/>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119">
                    <a:extLst>
                      <a:ext uri="{FF2B5EF4-FFF2-40B4-BE49-F238E27FC236}">
                        <a16:creationId xmlns="" xmlns:a16="http://schemas.microsoft.com/office/drawing/2014/main" id="{D39BC67C-16AD-4258-AD92-7AC51F3A0EB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120">
                    <a:extLst>
                      <a:ext uri="{FF2B5EF4-FFF2-40B4-BE49-F238E27FC236}">
                        <a16:creationId xmlns="" xmlns:a16="http://schemas.microsoft.com/office/drawing/2014/main" id="{2A8D6B8A-799A-4F14-BC6B-5FECE216F95D}"/>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121">
                    <a:extLst>
                      <a:ext uri="{FF2B5EF4-FFF2-40B4-BE49-F238E27FC236}">
                        <a16:creationId xmlns="" xmlns:a16="http://schemas.microsoft.com/office/drawing/2014/main" id="{2CFB3324-854A-484B-930A-B9F1272BC6D1}"/>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0" name="Group 79">
                <a:extLst>
                  <a:ext uri="{FF2B5EF4-FFF2-40B4-BE49-F238E27FC236}">
                    <a16:creationId xmlns="" xmlns:a16="http://schemas.microsoft.com/office/drawing/2014/main" id="{71211BD0-31B8-40CE-914E-36464ACF4957}"/>
                  </a:ext>
                </a:extLst>
              </p:cNvPr>
              <p:cNvGrpSpPr/>
              <p:nvPr/>
            </p:nvGrpSpPr>
            <p:grpSpPr>
              <a:xfrm rot="5400000">
                <a:off x="6149348" y="5545745"/>
                <a:ext cx="300482" cy="392771"/>
                <a:chOff x="7192681" y="3520757"/>
                <a:chExt cx="482020" cy="630072"/>
              </a:xfrm>
            </p:grpSpPr>
            <p:sp>
              <p:nvSpPr>
                <p:cNvPr id="27" name="Rectangle 96">
                  <a:extLst>
                    <a:ext uri="{FF2B5EF4-FFF2-40B4-BE49-F238E27FC236}">
                      <a16:creationId xmlns="" xmlns:a16="http://schemas.microsoft.com/office/drawing/2014/main" id="{BC6F3F2A-5F20-4E71-8150-40BF866D0AB3}"/>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97">
                  <a:extLst>
                    <a:ext uri="{FF2B5EF4-FFF2-40B4-BE49-F238E27FC236}">
                      <a16:creationId xmlns="" xmlns:a16="http://schemas.microsoft.com/office/drawing/2014/main" id="{597C1A98-385E-4729-B743-FFAED0DFA8F6}"/>
                    </a:ext>
                  </a:extLst>
                </p:cNvPr>
                <p:cNvGrpSpPr/>
                <p:nvPr/>
              </p:nvGrpSpPr>
              <p:grpSpPr>
                <a:xfrm>
                  <a:off x="7192681" y="3520757"/>
                  <a:ext cx="482020" cy="630072"/>
                  <a:chOff x="7192681" y="3520757"/>
                  <a:chExt cx="482020" cy="630072"/>
                </a:xfrm>
              </p:grpSpPr>
              <p:sp>
                <p:nvSpPr>
                  <p:cNvPr id="29" name="Rectangle 98">
                    <a:extLst>
                      <a:ext uri="{FF2B5EF4-FFF2-40B4-BE49-F238E27FC236}">
                        <a16:creationId xmlns="" xmlns:a16="http://schemas.microsoft.com/office/drawing/2014/main" id="{BCB3806F-E8C3-4364-889B-0933AB6895B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99">
                    <a:extLst>
                      <a:ext uri="{FF2B5EF4-FFF2-40B4-BE49-F238E27FC236}">
                        <a16:creationId xmlns="" xmlns:a16="http://schemas.microsoft.com/office/drawing/2014/main" id="{DEBE94A7-52F4-413D-88EB-9543CF6D42AE}"/>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100">
                    <a:extLst>
                      <a:ext uri="{FF2B5EF4-FFF2-40B4-BE49-F238E27FC236}">
                        <a16:creationId xmlns="" xmlns:a16="http://schemas.microsoft.com/office/drawing/2014/main" id="{302C9F83-FB9F-449D-ABE1-882ECFE77BD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101">
                    <a:extLst>
                      <a:ext uri="{FF2B5EF4-FFF2-40B4-BE49-F238E27FC236}">
                        <a16:creationId xmlns="" xmlns:a16="http://schemas.microsoft.com/office/drawing/2014/main" id="{4E48FC71-D7F7-4660-ADDB-38B9F0E726CB}"/>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102">
                    <a:extLst>
                      <a:ext uri="{FF2B5EF4-FFF2-40B4-BE49-F238E27FC236}">
                        <a16:creationId xmlns="" xmlns:a16="http://schemas.microsoft.com/office/drawing/2014/main" id="{929FF757-120C-45C2-98A2-9A7C7045C327}"/>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103">
                    <a:extLst>
                      <a:ext uri="{FF2B5EF4-FFF2-40B4-BE49-F238E27FC236}">
                        <a16:creationId xmlns="" xmlns:a16="http://schemas.microsoft.com/office/drawing/2014/main" id="{48B9B4A5-601F-4FBD-9B90-DC71337D55E8}"/>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104">
                    <a:extLst>
                      <a:ext uri="{FF2B5EF4-FFF2-40B4-BE49-F238E27FC236}">
                        <a16:creationId xmlns="" xmlns:a16="http://schemas.microsoft.com/office/drawing/2014/main" id="{05DD1C03-0F0C-4A90-AC33-F2706D4511D6}"/>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105">
                    <a:extLst>
                      <a:ext uri="{FF2B5EF4-FFF2-40B4-BE49-F238E27FC236}">
                        <a16:creationId xmlns="" xmlns:a16="http://schemas.microsoft.com/office/drawing/2014/main" id="{6021A8A9-65B2-4DE8-B1AE-2F511338E808}"/>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106">
                    <a:extLst>
                      <a:ext uri="{FF2B5EF4-FFF2-40B4-BE49-F238E27FC236}">
                        <a16:creationId xmlns="" xmlns:a16="http://schemas.microsoft.com/office/drawing/2014/main" id="{3F4184E7-874B-4B54-9E45-73791A01899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107">
                    <a:extLst>
                      <a:ext uri="{FF2B5EF4-FFF2-40B4-BE49-F238E27FC236}">
                        <a16:creationId xmlns="" xmlns:a16="http://schemas.microsoft.com/office/drawing/2014/main" id="{74A31509-3335-48B6-9C9C-027587AB851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108">
                    <a:extLst>
                      <a:ext uri="{FF2B5EF4-FFF2-40B4-BE49-F238E27FC236}">
                        <a16:creationId xmlns="" xmlns:a16="http://schemas.microsoft.com/office/drawing/2014/main" id="{B3DB91DC-370F-4A7D-A237-59B1CCCAAAE2}"/>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 name="Group 80">
                <a:extLst>
                  <a:ext uri="{FF2B5EF4-FFF2-40B4-BE49-F238E27FC236}">
                    <a16:creationId xmlns="" xmlns:a16="http://schemas.microsoft.com/office/drawing/2014/main" id="{AD1648B9-B157-4842-A142-69C3243CAFB7}"/>
                  </a:ext>
                </a:extLst>
              </p:cNvPr>
              <p:cNvGrpSpPr/>
              <p:nvPr/>
            </p:nvGrpSpPr>
            <p:grpSpPr>
              <a:xfrm rot="5400000">
                <a:off x="5178059" y="4574455"/>
                <a:ext cx="300482" cy="392771"/>
                <a:chOff x="7192681" y="3520757"/>
                <a:chExt cx="482020" cy="630072"/>
              </a:xfrm>
            </p:grpSpPr>
            <p:sp>
              <p:nvSpPr>
                <p:cNvPr id="14" name="Rectangle 83">
                  <a:extLst>
                    <a:ext uri="{FF2B5EF4-FFF2-40B4-BE49-F238E27FC236}">
                      <a16:creationId xmlns="" xmlns:a16="http://schemas.microsoft.com/office/drawing/2014/main" id="{321FDBFC-4768-41CC-9061-3FFB0D37675F}"/>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84">
                  <a:extLst>
                    <a:ext uri="{FF2B5EF4-FFF2-40B4-BE49-F238E27FC236}">
                      <a16:creationId xmlns="" xmlns:a16="http://schemas.microsoft.com/office/drawing/2014/main" id="{95381B37-4EE0-47BC-B603-813D955AA659}"/>
                    </a:ext>
                  </a:extLst>
                </p:cNvPr>
                <p:cNvGrpSpPr/>
                <p:nvPr/>
              </p:nvGrpSpPr>
              <p:grpSpPr>
                <a:xfrm>
                  <a:off x="7192681" y="3520757"/>
                  <a:ext cx="482020" cy="630072"/>
                  <a:chOff x="7192681" y="3520757"/>
                  <a:chExt cx="482020" cy="630072"/>
                </a:xfrm>
              </p:grpSpPr>
              <p:sp>
                <p:nvSpPr>
                  <p:cNvPr id="16" name="Rectangle 85">
                    <a:extLst>
                      <a:ext uri="{FF2B5EF4-FFF2-40B4-BE49-F238E27FC236}">
                        <a16:creationId xmlns="" xmlns:a16="http://schemas.microsoft.com/office/drawing/2014/main" id="{DE7BBF80-E939-41B7-B58F-C6BE3C3C303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86">
                    <a:extLst>
                      <a:ext uri="{FF2B5EF4-FFF2-40B4-BE49-F238E27FC236}">
                        <a16:creationId xmlns="" xmlns:a16="http://schemas.microsoft.com/office/drawing/2014/main" id="{FAF9B6A1-29B6-44C9-B063-83A265473CF9}"/>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87">
                    <a:extLst>
                      <a:ext uri="{FF2B5EF4-FFF2-40B4-BE49-F238E27FC236}">
                        <a16:creationId xmlns="" xmlns:a16="http://schemas.microsoft.com/office/drawing/2014/main" id="{9A23AE83-A5A9-444F-929E-5924DAB266E4}"/>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88">
                    <a:extLst>
                      <a:ext uri="{FF2B5EF4-FFF2-40B4-BE49-F238E27FC236}">
                        <a16:creationId xmlns="" xmlns:a16="http://schemas.microsoft.com/office/drawing/2014/main" id="{93306F5F-BC4F-4DB3-BB18-52B520523A03}"/>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89">
                    <a:extLst>
                      <a:ext uri="{FF2B5EF4-FFF2-40B4-BE49-F238E27FC236}">
                        <a16:creationId xmlns="" xmlns:a16="http://schemas.microsoft.com/office/drawing/2014/main" id="{D8AEFCC3-5D32-4335-B779-B113E53611A5}"/>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90">
                    <a:extLst>
                      <a:ext uri="{FF2B5EF4-FFF2-40B4-BE49-F238E27FC236}">
                        <a16:creationId xmlns="" xmlns:a16="http://schemas.microsoft.com/office/drawing/2014/main" id="{5B592EC6-B7E8-48EE-A87B-A28631B79FE7}"/>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91">
                    <a:extLst>
                      <a:ext uri="{FF2B5EF4-FFF2-40B4-BE49-F238E27FC236}">
                        <a16:creationId xmlns="" xmlns:a16="http://schemas.microsoft.com/office/drawing/2014/main" id="{720DDDDE-18F3-4CBC-BCA0-03F5370C9877}"/>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92">
                    <a:extLst>
                      <a:ext uri="{FF2B5EF4-FFF2-40B4-BE49-F238E27FC236}">
                        <a16:creationId xmlns="" xmlns:a16="http://schemas.microsoft.com/office/drawing/2014/main" id="{2EB1DED0-8513-4E49-A4E6-32FCF1D101E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93">
                    <a:extLst>
                      <a:ext uri="{FF2B5EF4-FFF2-40B4-BE49-F238E27FC236}">
                        <a16:creationId xmlns="" xmlns:a16="http://schemas.microsoft.com/office/drawing/2014/main" id="{49648362-CBDA-4FD9-8356-9D6EF851234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94">
                    <a:extLst>
                      <a:ext uri="{FF2B5EF4-FFF2-40B4-BE49-F238E27FC236}">
                        <a16:creationId xmlns="" xmlns:a16="http://schemas.microsoft.com/office/drawing/2014/main" id="{98B5FD74-1737-4036-A3CB-C674B897568C}"/>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95">
                    <a:extLst>
                      <a:ext uri="{FF2B5EF4-FFF2-40B4-BE49-F238E27FC236}">
                        <a16:creationId xmlns="" xmlns:a16="http://schemas.microsoft.com/office/drawing/2014/main" id="{01CD5AEE-51C1-4C3A-8CA5-E3E079A0E3CB}"/>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 name="Rectangle 81">
                <a:extLst>
                  <a:ext uri="{FF2B5EF4-FFF2-40B4-BE49-F238E27FC236}">
                    <a16:creationId xmlns="" xmlns:a16="http://schemas.microsoft.com/office/drawing/2014/main" id="{B05284D5-FAFE-4289-9892-2583DEF9CAFE}"/>
                  </a:ext>
                </a:extLst>
              </p:cNvPr>
              <p:cNvSpPr/>
              <p:nvPr/>
            </p:nvSpPr>
            <p:spPr>
              <a:xfrm rot="16200000" flipH="1">
                <a:off x="5475546" y="4509953"/>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82">
                <a:extLst>
                  <a:ext uri="{FF2B5EF4-FFF2-40B4-BE49-F238E27FC236}">
                    <a16:creationId xmlns="" xmlns:a16="http://schemas.microsoft.com/office/drawing/2014/main" id="{E359C08F-DF55-4F76-9978-40454F9C3023}"/>
                  </a:ext>
                </a:extLst>
              </p:cNvPr>
              <p:cNvSpPr/>
              <p:nvPr/>
            </p:nvSpPr>
            <p:spPr>
              <a:xfrm rot="16200000" flipH="1">
                <a:off x="5694039" y="4508017"/>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68" name="Graphic 5" descr="Dumbbell with solid fill">
              <a:extLst>
                <a:ext uri="{FF2B5EF4-FFF2-40B4-BE49-F238E27FC236}">
                  <a16:creationId xmlns="" xmlns:a16="http://schemas.microsoft.com/office/drawing/2014/main" id="{5340C683-F801-42B1-BD72-04E5CB2236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840858" y="4493935"/>
              <a:ext cx="618165" cy="632883"/>
            </a:xfrm>
            <a:prstGeom prst="rect">
              <a:avLst/>
            </a:prstGeom>
          </p:spPr>
        </p:pic>
        <p:sp>
          <p:nvSpPr>
            <p:cNvPr id="6" name="Rectangle 72">
              <a:extLst>
                <a:ext uri="{FF2B5EF4-FFF2-40B4-BE49-F238E27FC236}">
                  <a16:creationId xmlns="" xmlns:a16="http://schemas.microsoft.com/office/drawing/2014/main" id="{B856FCC9-E817-4E58-928C-8D80539197AC}"/>
                </a:ext>
              </a:extLst>
            </p:cNvPr>
            <p:cNvSpPr/>
            <p:nvPr/>
          </p:nvSpPr>
          <p:spPr>
            <a:xfrm>
              <a:off x="5105400" y="3746500"/>
              <a:ext cx="4826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74">
              <a:extLst>
                <a:ext uri="{FF2B5EF4-FFF2-40B4-BE49-F238E27FC236}">
                  <a16:creationId xmlns="" xmlns:a16="http://schemas.microsoft.com/office/drawing/2014/main" id="{27A1191D-09CF-4A25-9F5A-0CCDDDE53B2C}"/>
                </a:ext>
              </a:extLst>
            </p:cNvPr>
            <p:cNvSpPr/>
            <p:nvPr/>
          </p:nvSpPr>
          <p:spPr>
            <a:xfrm>
              <a:off x="5179198" y="3807174"/>
              <a:ext cx="348397" cy="3483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 name="Straight Connector 75"/>
            <p:cNvCxnSpPr>
              <a:stCxn id="70" idx="0"/>
              <a:endCxn id="70" idx="2"/>
            </p:cNvCxnSpPr>
            <p:nvPr/>
          </p:nvCxnSpPr>
          <p:spPr>
            <a:xfrm>
              <a:off x="5353397" y="3807174"/>
              <a:ext cx="0" cy="348397"/>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262663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 xmlns:a16="http://schemas.microsoft.com/office/drawing/2014/main" id="{2D42C967-2360-42B2-8FBD-A40A7A76F2C2}"/>
              </a:ext>
            </a:extLst>
          </p:cNvPr>
          <p:cNvSpPr/>
          <p:nvPr/>
        </p:nvSpPr>
        <p:spPr>
          <a:xfrm>
            <a:off x="5282997" y="1207617"/>
            <a:ext cx="151034" cy="4581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 xmlns:a16="http://schemas.microsoft.com/office/drawing/2014/main" id="{00C709A8-0126-4DDB-BEE8-90A95A573B4B}"/>
              </a:ext>
            </a:extLst>
          </p:cNvPr>
          <p:cNvSpPr>
            <a:spLocks noGrp="1"/>
          </p:cNvSpPr>
          <p:nvPr>
            <p:ph type="title"/>
          </p:nvPr>
        </p:nvSpPr>
        <p:spPr>
          <a:xfrm>
            <a:off x="776416" y="210667"/>
            <a:ext cx="10515600" cy="996950"/>
          </a:xfrm>
        </p:spPr>
        <p:txBody>
          <a:bodyPr/>
          <a:lstStyle/>
          <a:p>
            <a:r>
              <a:rPr lang="en-US" dirty="0">
                <a:cs typeface="Arial"/>
              </a:rPr>
              <a:t>Concerns: Weight Distribution</a:t>
            </a:r>
            <a:endParaRPr lang="en-US" dirty="0"/>
          </a:p>
        </p:txBody>
      </p:sp>
      <p:sp>
        <p:nvSpPr>
          <p:cNvPr id="4" name="Footer Placeholder 3">
            <a:extLst>
              <a:ext uri="{FF2B5EF4-FFF2-40B4-BE49-F238E27FC236}">
                <a16:creationId xmlns="" xmlns:a16="http://schemas.microsoft.com/office/drawing/2014/main" id="{921DE9FC-92D6-4DD7-9C19-6EC7AC4EB28A}"/>
              </a:ext>
            </a:extLst>
          </p:cNvPr>
          <p:cNvSpPr>
            <a:spLocks noGrp="1"/>
          </p:cNvSpPr>
          <p:nvPr>
            <p:ph type="ftr" sz="quarter" idx="3"/>
          </p:nvPr>
        </p:nvSpPr>
        <p:spPr/>
        <p:txBody>
          <a:bodyPr lIns="91440" tIns="45720" rIns="91440" bIns="45720" anchor="t"/>
          <a:lstStyle/>
          <a:p>
            <a:r>
              <a:rPr lang="en-US" dirty="0"/>
              <a:t>Alexander Wozny</a:t>
            </a:r>
          </a:p>
        </p:txBody>
      </p:sp>
      <p:sp>
        <p:nvSpPr>
          <p:cNvPr id="5" name="Slide Number Placeholder 4">
            <a:extLst>
              <a:ext uri="{FF2B5EF4-FFF2-40B4-BE49-F238E27FC236}">
                <a16:creationId xmlns="" xmlns:a16="http://schemas.microsoft.com/office/drawing/2014/main" id="{C368C809-B87C-41A5-815C-89C247A4C9B9}"/>
              </a:ext>
            </a:extLst>
          </p:cNvPr>
          <p:cNvSpPr>
            <a:spLocks noGrp="1"/>
          </p:cNvSpPr>
          <p:nvPr>
            <p:ph type="sldNum" sz="quarter" idx="4"/>
          </p:nvPr>
        </p:nvSpPr>
        <p:spPr/>
        <p:txBody>
          <a:bodyPr/>
          <a:lstStyle/>
          <a:p>
            <a:fld id="{6F1FABC0-072B-4F22-8F9B-95A9D10B0206}" type="slidenum">
              <a:rPr lang="en-US" dirty="0" smtClean="0"/>
              <a:pPr/>
              <a:t>37</a:t>
            </a:fld>
            <a:endParaRPr lang="en-US" dirty="0"/>
          </a:p>
        </p:txBody>
      </p:sp>
      <p:grpSp>
        <p:nvGrpSpPr>
          <p:cNvPr id="74" name="Group 2"/>
          <p:cNvGrpSpPr/>
          <p:nvPr/>
        </p:nvGrpSpPr>
        <p:grpSpPr>
          <a:xfrm rot="20904346">
            <a:off x="3395753" y="1659622"/>
            <a:ext cx="1364060" cy="1719223"/>
            <a:chOff x="4670066" y="3746500"/>
            <a:chExt cx="1364060" cy="1719223"/>
          </a:xfrm>
        </p:grpSpPr>
        <p:grpSp>
          <p:nvGrpSpPr>
            <p:cNvPr id="66" name="Group 66">
              <a:extLst>
                <a:ext uri="{FF2B5EF4-FFF2-40B4-BE49-F238E27FC236}">
                  <a16:creationId xmlns="" xmlns:a16="http://schemas.microsoft.com/office/drawing/2014/main" id="{5B240EBC-0DE3-48D1-AFE4-C95527E0D6B4}"/>
                </a:ext>
              </a:extLst>
            </p:cNvPr>
            <p:cNvGrpSpPr/>
            <p:nvPr/>
          </p:nvGrpSpPr>
          <p:grpSpPr>
            <a:xfrm>
              <a:off x="4670066" y="3843951"/>
              <a:ext cx="1364060" cy="1621772"/>
              <a:chOff x="5131914" y="4309607"/>
              <a:chExt cx="1364060" cy="1621772"/>
            </a:xfrm>
          </p:grpSpPr>
          <p:sp>
            <p:nvSpPr>
              <p:cNvPr id="7" name="Rectangle 76">
                <a:extLst>
                  <a:ext uri="{FF2B5EF4-FFF2-40B4-BE49-F238E27FC236}">
                    <a16:creationId xmlns="" xmlns:a16="http://schemas.microsoft.com/office/drawing/2014/main" id="{311800B6-154F-42A7-8EE8-D083BA6C9F40}"/>
                  </a:ext>
                </a:extLst>
              </p:cNvPr>
              <p:cNvSpPr/>
              <p:nvPr/>
            </p:nvSpPr>
            <p:spPr>
              <a:xfrm>
                <a:off x="5329586" y="4763929"/>
                <a:ext cx="967037" cy="967037"/>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7">
                <a:extLst>
                  <a:ext uri="{FF2B5EF4-FFF2-40B4-BE49-F238E27FC236}">
                    <a16:creationId xmlns="" xmlns:a16="http://schemas.microsoft.com/office/drawing/2014/main" id="{9B8847BC-2F7F-4F2A-81E2-E654059A34D6}"/>
                  </a:ext>
                </a:extLst>
              </p:cNvPr>
              <p:cNvGrpSpPr/>
              <p:nvPr/>
            </p:nvGrpSpPr>
            <p:grpSpPr>
              <a:xfrm>
                <a:off x="6149391" y="4567317"/>
                <a:ext cx="300482" cy="392771"/>
                <a:chOff x="7192681" y="3520757"/>
                <a:chExt cx="482020" cy="630072"/>
              </a:xfrm>
            </p:grpSpPr>
            <p:sp>
              <p:nvSpPr>
                <p:cNvPr id="53" name="Rectangle 122">
                  <a:extLst>
                    <a:ext uri="{FF2B5EF4-FFF2-40B4-BE49-F238E27FC236}">
                      <a16:creationId xmlns="" xmlns:a16="http://schemas.microsoft.com/office/drawing/2014/main" id="{F3A7D148-494F-489A-A44F-94237CDCCAEC}"/>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123">
                  <a:extLst>
                    <a:ext uri="{FF2B5EF4-FFF2-40B4-BE49-F238E27FC236}">
                      <a16:creationId xmlns="" xmlns:a16="http://schemas.microsoft.com/office/drawing/2014/main" id="{7C85F8E7-4351-4907-8413-52DE2A7A4248}"/>
                    </a:ext>
                  </a:extLst>
                </p:cNvPr>
                <p:cNvGrpSpPr/>
                <p:nvPr/>
              </p:nvGrpSpPr>
              <p:grpSpPr>
                <a:xfrm>
                  <a:off x="7192681" y="3520757"/>
                  <a:ext cx="482020" cy="630072"/>
                  <a:chOff x="7192681" y="3520757"/>
                  <a:chExt cx="482020" cy="630072"/>
                </a:xfrm>
              </p:grpSpPr>
              <p:sp>
                <p:nvSpPr>
                  <p:cNvPr id="55" name="Rectangle 124">
                    <a:extLst>
                      <a:ext uri="{FF2B5EF4-FFF2-40B4-BE49-F238E27FC236}">
                        <a16:creationId xmlns="" xmlns:a16="http://schemas.microsoft.com/office/drawing/2014/main" id="{5DA10437-0505-415C-BEF4-F39F3CD2FAB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125">
                    <a:extLst>
                      <a:ext uri="{FF2B5EF4-FFF2-40B4-BE49-F238E27FC236}">
                        <a16:creationId xmlns="" xmlns:a16="http://schemas.microsoft.com/office/drawing/2014/main" id="{AC69539B-9D5A-46D1-BC12-8B7B9D5A0998}"/>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126">
                    <a:extLst>
                      <a:ext uri="{FF2B5EF4-FFF2-40B4-BE49-F238E27FC236}">
                        <a16:creationId xmlns="" xmlns:a16="http://schemas.microsoft.com/office/drawing/2014/main" id="{BA232BC0-6518-4F9D-8FDB-650936AD47B7}"/>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127">
                    <a:extLst>
                      <a:ext uri="{FF2B5EF4-FFF2-40B4-BE49-F238E27FC236}">
                        <a16:creationId xmlns="" xmlns:a16="http://schemas.microsoft.com/office/drawing/2014/main" id="{131ABD57-FCA1-42D3-A218-9D44764F33F7}"/>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128">
                    <a:extLst>
                      <a:ext uri="{FF2B5EF4-FFF2-40B4-BE49-F238E27FC236}">
                        <a16:creationId xmlns="" xmlns:a16="http://schemas.microsoft.com/office/drawing/2014/main" id="{FED098A2-F78E-4993-B371-25E0C5FFC18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129">
                    <a:extLst>
                      <a:ext uri="{FF2B5EF4-FFF2-40B4-BE49-F238E27FC236}">
                        <a16:creationId xmlns="" xmlns:a16="http://schemas.microsoft.com/office/drawing/2014/main" id="{1AE0F854-B620-4A2A-9147-711EEF16C3E7}"/>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130">
                    <a:extLst>
                      <a:ext uri="{FF2B5EF4-FFF2-40B4-BE49-F238E27FC236}">
                        <a16:creationId xmlns="" xmlns:a16="http://schemas.microsoft.com/office/drawing/2014/main" id="{FB7333E6-3501-4208-A98F-31E4F0ABC8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131">
                    <a:extLst>
                      <a:ext uri="{FF2B5EF4-FFF2-40B4-BE49-F238E27FC236}">
                        <a16:creationId xmlns="" xmlns:a16="http://schemas.microsoft.com/office/drawing/2014/main" id="{5C1750F0-2D5E-4042-96CC-4B6947E8B697}"/>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132">
                    <a:extLst>
                      <a:ext uri="{FF2B5EF4-FFF2-40B4-BE49-F238E27FC236}">
                        <a16:creationId xmlns="" xmlns:a16="http://schemas.microsoft.com/office/drawing/2014/main" id="{FBAF5EA6-3279-4871-92CD-0542AB9F49D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133">
                    <a:extLst>
                      <a:ext uri="{FF2B5EF4-FFF2-40B4-BE49-F238E27FC236}">
                        <a16:creationId xmlns="" xmlns:a16="http://schemas.microsoft.com/office/drawing/2014/main" id="{944A484D-2DB3-4C84-93A9-7546F380D678}"/>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134">
                    <a:extLst>
                      <a:ext uri="{FF2B5EF4-FFF2-40B4-BE49-F238E27FC236}">
                        <a16:creationId xmlns="" xmlns:a16="http://schemas.microsoft.com/office/drawing/2014/main" id="{046EA5B9-DED6-479F-B5E8-822927EC067C}"/>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 name="Group 78">
                <a:extLst>
                  <a:ext uri="{FF2B5EF4-FFF2-40B4-BE49-F238E27FC236}">
                    <a16:creationId xmlns="" xmlns:a16="http://schemas.microsoft.com/office/drawing/2014/main" id="{701A1BF7-441A-4402-8FF6-BA7D07929FBB}"/>
                  </a:ext>
                </a:extLst>
              </p:cNvPr>
              <p:cNvGrpSpPr/>
              <p:nvPr/>
            </p:nvGrpSpPr>
            <p:grpSpPr>
              <a:xfrm>
                <a:off x="5178100" y="5538608"/>
                <a:ext cx="300482" cy="392771"/>
                <a:chOff x="7192681" y="3520757"/>
                <a:chExt cx="482020" cy="630072"/>
              </a:xfrm>
            </p:grpSpPr>
            <p:sp>
              <p:nvSpPr>
                <p:cNvPr id="40" name="Rectangle 109">
                  <a:extLst>
                    <a:ext uri="{FF2B5EF4-FFF2-40B4-BE49-F238E27FC236}">
                      <a16:creationId xmlns="" xmlns:a16="http://schemas.microsoft.com/office/drawing/2014/main" id="{22025E7E-8635-4C21-ADFE-9AD7D72EBFB5}"/>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110">
                  <a:extLst>
                    <a:ext uri="{FF2B5EF4-FFF2-40B4-BE49-F238E27FC236}">
                      <a16:creationId xmlns="" xmlns:a16="http://schemas.microsoft.com/office/drawing/2014/main" id="{482B1BC6-E72D-4EAB-A298-0D261B83F30E}"/>
                    </a:ext>
                  </a:extLst>
                </p:cNvPr>
                <p:cNvGrpSpPr/>
                <p:nvPr/>
              </p:nvGrpSpPr>
              <p:grpSpPr>
                <a:xfrm>
                  <a:off x="7192681" y="3520757"/>
                  <a:ext cx="482020" cy="630072"/>
                  <a:chOff x="7192681" y="3520757"/>
                  <a:chExt cx="482020" cy="630072"/>
                </a:xfrm>
              </p:grpSpPr>
              <p:sp>
                <p:nvSpPr>
                  <p:cNvPr id="42" name="Rectangle 111">
                    <a:extLst>
                      <a:ext uri="{FF2B5EF4-FFF2-40B4-BE49-F238E27FC236}">
                        <a16:creationId xmlns="" xmlns:a16="http://schemas.microsoft.com/office/drawing/2014/main" id="{082E5E21-73F0-4A8F-BEC0-CD2543D66FCA}"/>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112">
                    <a:extLst>
                      <a:ext uri="{FF2B5EF4-FFF2-40B4-BE49-F238E27FC236}">
                        <a16:creationId xmlns="" xmlns:a16="http://schemas.microsoft.com/office/drawing/2014/main" id="{9C4DDBFD-FDA9-4025-AE6D-7556F1E2A896}"/>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113">
                    <a:extLst>
                      <a:ext uri="{FF2B5EF4-FFF2-40B4-BE49-F238E27FC236}">
                        <a16:creationId xmlns="" xmlns:a16="http://schemas.microsoft.com/office/drawing/2014/main" id="{5B3A79CD-D6CB-4CC8-9AF7-B35D446E7C3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114">
                    <a:extLst>
                      <a:ext uri="{FF2B5EF4-FFF2-40B4-BE49-F238E27FC236}">
                        <a16:creationId xmlns="" xmlns:a16="http://schemas.microsoft.com/office/drawing/2014/main" id="{89B22025-3B79-40F3-BCB5-362180D27B95}"/>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115">
                    <a:extLst>
                      <a:ext uri="{FF2B5EF4-FFF2-40B4-BE49-F238E27FC236}">
                        <a16:creationId xmlns="" xmlns:a16="http://schemas.microsoft.com/office/drawing/2014/main" id="{7A87F8EA-4962-4ACB-8A35-C4FA8993653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116">
                    <a:extLst>
                      <a:ext uri="{FF2B5EF4-FFF2-40B4-BE49-F238E27FC236}">
                        <a16:creationId xmlns="" xmlns:a16="http://schemas.microsoft.com/office/drawing/2014/main" id="{AEC9D74F-8936-40A6-9F51-4A72AD66145A}"/>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117">
                    <a:extLst>
                      <a:ext uri="{FF2B5EF4-FFF2-40B4-BE49-F238E27FC236}">
                        <a16:creationId xmlns="" xmlns:a16="http://schemas.microsoft.com/office/drawing/2014/main" id="{94DDBB5E-F7DD-4F72-80F5-C17C0201E41D}"/>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118">
                    <a:extLst>
                      <a:ext uri="{FF2B5EF4-FFF2-40B4-BE49-F238E27FC236}">
                        <a16:creationId xmlns="" xmlns:a16="http://schemas.microsoft.com/office/drawing/2014/main" id="{A48A3413-2E9E-435B-960A-980ED11740E7}"/>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119">
                    <a:extLst>
                      <a:ext uri="{FF2B5EF4-FFF2-40B4-BE49-F238E27FC236}">
                        <a16:creationId xmlns="" xmlns:a16="http://schemas.microsoft.com/office/drawing/2014/main" id="{D39BC67C-16AD-4258-AD92-7AC51F3A0EB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120">
                    <a:extLst>
                      <a:ext uri="{FF2B5EF4-FFF2-40B4-BE49-F238E27FC236}">
                        <a16:creationId xmlns="" xmlns:a16="http://schemas.microsoft.com/office/drawing/2014/main" id="{2A8D6B8A-799A-4F14-BC6B-5FECE216F95D}"/>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121">
                    <a:extLst>
                      <a:ext uri="{FF2B5EF4-FFF2-40B4-BE49-F238E27FC236}">
                        <a16:creationId xmlns="" xmlns:a16="http://schemas.microsoft.com/office/drawing/2014/main" id="{2CFB3324-854A-484B-930A-B9F1272BC6D1}"/>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0" name="Group 79">
                <a:extLst>
                  <a:ext uri="{FF2B5EF4-FFF2-40B4-BE49-F238E27FC236}">
                    <a16:creationId xmlns="" xmlns:a16="http://schemas.microsoft.com/office/drawing/2014/main" id="{71211BD0-31B8-40CE-914E-36464ACF4957}"/>
                  </a:ext>
                </a:extLst>
              </p:cNvPr>
              <p:cNvGrpSpPr/>
              <p:nvPr/>
            </p:nvGrpSpPr>
            <p:grpSpPr>
              <a:xfrm rot="5400000">
                <a:off x="6149348" y="5545745"/>
                <a:ext cx="300482" cy="392771"/>
                <a:chOff x="7192681" y="3520757"/>
                <a:chExt cx="482020" cy="630072"/>
              </a:xfrm>
            </p:grpSpPr>
            <p:sp>
              <p:nvSpPr>
                <p:cNvPr id="27" name="Rectangle 96">
                  <a:extLst>
                    <a:ext uri="{FF2B5EF4-FFF2-40B4-BE49-F238E27FC236}">
                      <a16:creationId xmlns="" xmlns:a16="http://schemas.microsoft.com/office/drawing/2014/main" id="{BC6F3F2A-5F20-4E71-8150-40BF866D0AB3}"/>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97">
                  <a:extLst>
                    <a:ext uri="{FF2B5EF4-FFF2-40B4-BE49-F238E27FC236}">
                      <a16:creationId xmlns="" xmlns:a16="http://schemas.microsoft.com/office/drawing/2014/main" id="{597C1A98-385E-4729-B743-FFAED0DFA8F6}"/>
                    </a:ext>
                  </a:extLst>
                </p:cNvPr>
                <p:cNvGrpSpPr/>
                <p:nvPr/>
              </p:nvGrpSpPr>
              <p:grpSpPr>
                <a:xfrm>
                  <a:off x="7192681" y="3520757"/>
                  <a:ext cx="482020" cy="630072"/>
                  <a:chOff x="7192681" y="3520757"/>
                  <a:chExt cx="482020" cy="630072"/>
                </a:xfrm>
              </p:grpSpPr>
              <p:sp>
                <p:nvSpPr>
                  <p:cNvPr id="29" name="Rectangle 98">
                    <a:extLst>
                      <a:ext uri="{FF2B5EF4-FFF2-40B4-BE49-F238E27FC236}">
                        <a16:creationId xmlns="" xmlns:a16="http://schemas.microsoft.com/office/drawing/2014/main" id="{BCB3806F-E8C3-4364-889B-0933AB6895B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99">
                    <a:extLst>
                      <a:ext uri="{FF2B5EF4-FFF2-40B4-BE49-F238E27FC236}">
                        <a16:creationId xmlns="" xmlns:a16="http://schemas.microsoft.com/office/drawing/2014/main" id="{DEBE94A7-52F4-413D-88EB-9543CF6D42AE}"/>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100">
                    <a:extLst>
                      <a:ext uri="{FF2B5EF4-FFF2-40B4-BE49-F238E27FC236}">
                        <a16:creationId xmlns="" xmlns:a16="http://schemas.microsoft.com/office/drawing/2014/main" id="{302C9F83-FB9F-449D-ABE1-882ECFE77BD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101">
                    <a:extLst>
                      <a:ext uri="{FF2B5EF4-FFF2-40B4-BE49-F238E27FC236}">
                        <a16:creationId xmlns="" xmlns:a16="http://schemas.microsoft.com/office/drawing/2014/main" id="{4E48FC71-D7F7-4660-ADDB-38B9F0E726CB}"/>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102">
                    <a:extLst>
                      <a:ext uri="{FF2B5EF4-FFF2-40B4-BE49-F238E27FC236}">
                        <a16:creationId xmlns="" xmlns:a16="http://schemas.microsoft.com/office/drawing/2014/main" id="{929FF757-120C-45C2-98A2-9A7C7045C327}"/>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103">
                    <a:extLst>
                      <a:ext uri="{FF2B5EF4-FFF2-40B4-BE49-F238E27FC236}">
                        <a16:creationId xmlns="" xmlns:a16="http://schemas.microsoft.com/office/drawing/2014/main" id="{48B9B4A5-601F-4FBD-9B90-DC71337D55E8}"/>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104">
                    <a:extLst>
                      <a:ext uri="{FF2B5EF4-FFF2-40B4-BE49-F238E27FC236}">
                        <a16:creationId xmlns="" xmlns:a16="http://schemas.microsoft.com/office/drawing/2014/main" id="{05DD1C03-0F0C-4A90-AC33-F2706D4511D6}"/>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105">
                    <a:extLst>
                      <a:ext uri="{FF2B5EF4-FFF2-40B4-BE49-F238E27FC236}">
                        <a16:creationId xmlns="" xmlns:a16="http://schemas.microsoft.com/office/drawing/2014/main" id="{6021A8A9-65B2-4DE8-B1AE-2F511338E808}"/>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106">
                    <a:extLst>
                      <a:ext uri="{FF2B5EF4-FFF2-40B4-BE49-F238E27FC236}">
                        <a16:creationId xmlns="" xmlns:a16="http://schemas.microsoft.com/office/drawing/2014/main" id="{3F4184E7-874B-4B54-9E45-73791A01899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107">
                    <a:extLst>
                      <a:ext uri="{FF2B5EF4-FFF2-40B4-BE49-F238E27FC236}">
                        <a16:creationId xmlns="" xmlns:a16="http://schemas.microsoft.com/office/drawing/2014/main" id="{74A31509-3335-48B6-9C9C-027587AB851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108">
                    <a:extLst>
                      <a:ext uri="{FF2B5EF4-FFF2-40B4-BE49-F238E27FC236}">
                        <a16:creationId xmlns="" xmlns:a16="http://schemas.microsoft.com/office/drawing/2014/main" id="{B3DB91DC-370F-4A7D-A237-59B1CCCAAAE2}"/>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 name="Group 80">
                <a:extLst>
                  <a:ext uri="{FF2B5EF4-FFF2-40B4-BE49-F238E27FC236}">
                    <a16:creationId xmlns="" xmlns:a16="http://schemas.microsoft.com/office/drawing/2014/main" id="{AD1648B9-B157-4842-A142-69C3243CAFB7}"/>
                  </a:ext>
                </a:extLst>
              </p:cNvPr>
              <p:cNvGrpSpPr/>
              <p:nvPr/>
            </p:nvGrpSpPr>
            <p:grpSpPr>
              <a:xfrm rot="5400000">
                <a:off x="5178059" y="4574455"/>
                <a:ext cx="300482" cy="392771"/>
                <a:chOff x="7192681" y="3520757"/>
                <a:chExt cx="482020" cy="630072"/>
              </a:xfrm>
            </p:grpSpPr>
            <p:sp>
              <p:nvSpPr>
                <p:cNvPr id="14" name="Rectangle 83">
                  <a:extLst>
                    <a:ext uri="{FF2B5EF4-FFF2-40B4-BE49-F238E27FC236}">
                      <a16:creationId xmlns="" xmlns:a16="http://schemas.microsoft.com/office/drawing/2014/main" id="{321FDBFC-4768-41CC-9061-3FFB0D37675F}"/>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84">
                  <a:extLst>
                    <a:ext uri="{FF2B5EF4-FFF2-40B4-BE49-F238E27FC236}">
                      <a16:creationId xmlns="" xmlns:a16="http://schemas.microsoft.com/office/drawing/2014/main" id="{95381B37-4EE0-47BC-B603-813D955AA659}"/>
                    </a:ext>
                  </a:extLst>
                </p:cNvPr>
                <p:cNvGrpSpPr/>
                <p:nvPr/>
              </p:nvGrpSpPr>
              <p:grpSpPr>
                <a:xfrm>
                  <a:off x="7192681" y="3520757"/>
                  <a:ext cx="482020" cy="630072"/>
                  <a:chOff x="7192681" y="3520757"/>
                  <a:chExt cx="482020" cy="630072"/>
                </a:xfrm>
              </p:grpSpPr>
              <p:sp>
                <p:nvSpPr>
                  <p:cNvPr id="16" name="Rectangle 85">
                    <a:extLst>
                      <a:ext uri="{FF2B5EF4-FFF2-40B4-BE49-F238E27FC236}">
                        <a16:creationId xmlns="" xmlns:a16="http://schemas.microsoft.com/office/drawing/2014/main" id="{DE7BBF80-E939-41B7-B58F-C6BE3C3C303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86">
                    <a:extLst>
                      <a:ext uri="{FF2B5EF4-FFF2-40B4-BE49-F238E27FC236}">
                        <a16:creationId xmlns="" xmlns:a16="http://schemas.microsoft.com/office/drawing/2014/main" id="{FAF9B6A1-29B6-44C9-B063-83A265473CF9}"/>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87">
                    <a:extLst>
                      <a:ext uri="{FF2B5EF4-FFF2-40B4-BE49-F238E27FC236}">
                        <a16:creationId xmlns="" xmlns:a16="http://schemas.microsoft.com/office/drawing/2014/main" id="{9A23AE83-A5A9-444F-929E-5924DAB266E4}"/>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88">
                    <a:extLst>
                      <a:ext uri="{FF2B5EF4-FFF2-40B4-BE49-F238E27FC236}">
                        <a16:creationId xmlns="" xmlns:a16="http://schemas.microsoft.com/office/drawing/2014/main" id="{93306F5F-BC4F-4DB3-BB18-52B520523A03}"/>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89">
                    <a:extLst>
                      <a:ext uri="{FF2B5EF4-FFF2-40B4-BE49-F238E27FC236}">
                        <a16:creationId xmlns="" xmlns:a16="http://schemas.microsoft.com/office/drawing/2014/main" id="{D8AEFCC3-5D32-4335-B779-B113E53611A5}"/>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90">
                    <a:extLst>
                      <a:ext uri="{FF2B5EF4-FFF2-40B4-BE49-F238E27FC236}">
                        <a16:creationId xmlns="" xmlns:a16="http://schemas.microsoft.com/office/drawing/2014/main" id="{5B592EC6-B7E8-48EE-A87B-A28631B79FE7}"/>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91">
                    <a:extLst>
                      <a:ext uri="{FF2B5EF4-FFF2-40B4-BE49-F238E27FC236}">
                        <a16:creationId xmlns="" xmlns:a16="http://schemas.microsoft.com/office/drawing/2014/main" id="{720DDDDE-18F3-4CBC-BCA0-03F5370C9877}"/>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92">
                    <a:extLst>
                      <a:ext uri="{FF2B5EF4-FFF2-40B4-BE49-F238E27FC236}">
                        <a16:creationId xmlns="" xmlns:a16="http://schemas.microsoft.com/office/drawing/2014/main" id="{2EB1DED0-8513-4E49-A4E6-32FCF1D101E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93">
                    <a:extLst>
                      <a:ext uri="{FF2B5EF4-FFF2-40B4-BE49-F238E27FC236}">
                        <a16:creationId xmlns="" xmlns:a16="http://schemas.microsoft.com/office/drawing/2014/main" id="{49648362-CBDA-4FD9-8356-9D6EF851234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94">
                    <a:extLst>
                      <a:ext uri="{FF2B5EF4-FFF2-40B4-BE49-F238E27FC236}">
                        <a16:creationId xmlns="" xmlns:a16="http://schemas.microsoft.com/office/drawing/2014/main" id="{98B5FD74-1737-4036-A3CB-C674B897568C}"/>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95">
                    <a:extLst>
                      <a:ext uri="{FF2B5EF4-FFF2-40B4-BE49-F238E27FC236}">
                        <a16:creationId xmlns="" xmlns:a16="http://schemas.microsoft.com/office/drawing/2014/main" id="{01CD5AEE-51C1-4C3A-8CA5-E3E079A0E3CB}"/>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 name="Rectangle 81">
                <a:extLst>
                  <a:ext uri="{FF2B5EF4-FFF2-40B4-BE49-F238E27FC236}">
                    <a16:creationId xmlns="" xmlns:a16="http://schemas.microsoft.com/office/drawing/2014/main" id="{B05284D5-FAFE-4289-9892-2583DEF9CAFE}"/>
                  </a:ext>
                </a:extLst>
              </p:cNvPr>
              <p:cNvSpPr/>
              <p:nvPr/>
            </p:nvSpPr>
            <p:spPr>
              <a:xfrm rot="16200000" flipH="1">
                <a:off x="5475546" y="4509953"/>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82">
                <a:extLst>
                  <a:ext uri="{FF2B5EF4-FFF2-40B4-BE49-F238E27FC236}">
                    <a16:creationId xmlns="" xmlns:a16="http://schemas.microsoft.com/office/drawing/2014/main" id="{E359C08F-DF55-4F76-9978-40454F9C3023}"/>
                  </a:ext>
                </a:extLst>
              </p:cNvPr>
              <p:cNvSpPr/>
              <p:nvPr/>
            </p:nvSpPr>
            <p:spPr>
              <a:xfrm rot="16200000" flipH="1">
                <a:off x="5694039" y="4508017"/>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68" name="Graphic 5" descr="Dumbbell with solid fill">
              <a:extLst>
                <a:ext uri="{FF2B5EF4-FFF2-40B4-BE49-F238E27FC236}">
                  <a16:creationId xmlns="" xmlns:a16="http://schemas.microsoft.com/office/drawing/2014/main" id="{5340C683-F801-42B1-BD72-04E5CB2236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840858" y="4493935"/>
              <a:ext cx="618165" cy="632883"/>
            </a:xfrm>
            <a:prstGeom prst="rect">
              <a:avLst/>
            </a:prstGeom>
          </p:spPr>
        </p:pic>
        <p:sp>
          <p:nvSpPr>
            <p:cNvPr id="6" name="Rectangle 72">
              <a:extLst>
                <a:ext uri="{FF2B5EF4-FFF2-40B4-BE49-F238E27FC236}">
                  <a16:creationId xmlns="" xmlns:a16="http://schemas.microsoft.com/office/drawing/2014/main" id="{B856FCC9-E817-4E58-928C-8D80539197AC}"/>
                </a:ext>
              </a:extLst>
            </p:cNvPr>
            <p:cNvSpPr/>
            <p:nvPr/>
          </p:nvSpPr>
          <p:spPr>
            <a:xfrm>
              <a:off x="5105400" y="3746500"/>
              <a:ext cx="4826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74">
              <a:extLst>
                <a:ext uri="{FF2B5EF4-FFF2-40B4-BE49-F238E27FC236}">
                  <a16:creationId xmlns="" xmlns:a16="http://schemas.microsoft.com/office/drawing/2014/main" id="{27A1191D-09CF-4A25-9F5A-0CCDDDE53B2C}"/>
                </a:ext>
              </a:extLst>
            </p:cNvPr>
            <p:cNvSpPr/>
            <p:nvPr/>
          </p:nvSpPr>
          <p:spPr>
            <a:xfrm>
              <a:off x="5179198" y="3807174"/>
              <a:ext cx="348397" cy="3483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 name="Straight Connector 75"/>
            <p:cNvCxnSpPr>
              <a:stCxn id="70" idx="0"/>
              <a:endCxn id="70" idx="2"/>
            </p:cNvCxnSpPr>
            <p:nvPr/>
          </p:nvCxnSpPr>
          <p:spPr>
            <a:xfrm>
              <a:off x="5353399" y="3807174"/>
              <a:ext cx="0" cy="348397"/>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449846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 xmlns:a16="http://schemas.microsoft.com/office/drawing/2014/main" id="{2D42C967-2360-42B2-8FBD-A40A7A76F2C2}"/>
              </a:ext>
            </a:extLst>
          </p:cNvPr>
          <p:cNvSpPr/>
          <p:nvPr/>
        </p:nvSpPr>
        <p:spPr>
          <a:xfrm>
            <a:off x="5282997" y="1207617"/>
            <a:ext cx="151034" cy="4581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 xmlns:a16="http://schemas.microsoft.com/office/drawing/2014/main" id="{00C709A8-0126-4DDB-BEE8-90A95A573B4B}"/>
              </a:ext>
            </a:extLst>
          </p:cNvPr>
          <p:cNvSpPr>
            <a:spLocks noGrp="1"/>
          </p:cNvSpPr>
          <p:nvPr>
            <p:ph type="title"/>
          </p:nvPr>
        </p:nvSpPr>
        <p:spPr>
          <a:xfrm>
            <a:off x="776416" y="210667"/>
            <a:ext cx="10515600" cy="996950"/>
          </a:xfrm>
        </p:spPr>
        <p:txBody>
          <a:bodyPr/>
          <a:lstStyle/>
          <a:p>
            <a:r>
              <a:rPr lang="en-US" dirty="0">
                <a:cs typeface="Arial"/>
              </a:rPr>
              <a:t>Concerns: Weight Distribution</a:t>
            </a:r>
            <a:endParaRPr lang="en-US" dirty="0"/>
          </a:p>
        </p:txBody>
      </p:sp>
      <p:sp>
        <p:nvSpPr>
          <p:cNvPr id="4" name="Footer Placeholder 3">
            <a:extLst>
              <a:ext uri="{FF2B5EF4-FFF2-40B4-BE49-F238E27FC236}">
                <a16:creationId xmlns="" xmlns:a16="http://schemas.microsoft.com/office/drawing/2014/main" id="{921DE9FC-92D6-4DD7-9C19-6EC7AC4EB28A}"/>
              </a:ext>
            </a:extLst>
          </p:cNvPr>
          <p:cNvSpPr>
            <a:spLocks noGrp="1"/>
          </p:cNvSpPr>
          <p:nvPr>
            <p:ph type="ftr" sz="quarter" idx="3"/>
          </p:nvPr>
        </p:nvSpPr>
        <p:spPr/>
        <p:txBody>
          <a:bodyPr lIns="91440" tIns="45720" rIns="91440" bIns="45720" anchor="t"/>
          <a:lstStyle/>
          <a:p>
            <a:r>
              <a:rPr lang="en-US" dirty="0">
                <a:latin typeface="Arial"/>
                <a:cs typeface="Arial"/>
              </a:rPr>
              <a:t>Alexander Wozny</a:t>
            </a:r>
          </a:p>
        </p:txBody>
      </p:sp>
      <p:sp>
        <p:nvSpPr>
          <p:cNvPr id="5" name="Slide Number Placeholder 4">
            <a:extLst>
              <a:ext uri="{FF2B5EF4-FFF2-40B4-BE49-F238E27FC236}">
                <a16:creationId xmlns="" xmlns:a16="http://schemas.microsoft.com/office/drawing/2014/main" id="{C368C809-B87C-41A5-815C-89C247A4C9B9}"/>
              </a:ext>
            </a:extLst>
          </p:cNvPr>
          <p:cNvSpPr>
            <a:spLocks noGrp="1"/>
          </p:cNvSpPr>
          <p:nvPr>
            <p:ph type="sldNum" sz="quarter" idx="4"/>
          </p:nvPr>
        </p:nvSpPr>
        <p:spPr/>
        <p:txBody>
          <a:bodyPr/>
          <a:lstStyle/>
          <a:p>
            <a:fld id="{6F1FABC0-072B-4F22-8F9B-95A9D10B0206}" type="slidenum">
              <a:rPr lang="en-US" dirty="0" smtClean="0"/>
              <a:pPr/>
              <a:t>38</a:t>
            </a:fld>
            <a:endParaRPr lang="en-US" dirty="0"/>
          </a:p>
        </p:txBody>
      </p:sp>
      <p:grpSp>
        <p:nvGrpSpPr>
          <p:cNvPr id="74" name="Group 2"/>
          <p:cNvGrpSpPr/>
          <p:nvPr/>
        </p:nvGrpSpPr>
        <p:grpSpPr>
          <a:xfrm>
            <a:off x="4670064" y="3746500"/>
            <a:ext cx="1364060" cy="1719223"/>
            <a:chOff x="4670064" y="3746500"/>
            <a:chExt cx="1364060" cy="1719223"/>
          </a:xfrm>
        </p:grpSpPr>
        <p:grpSp>
          <p:nvGrpSpPr>
            <p:cNvPr id="66" name="Group 66">
              <a:extLst>
                <a:ext uri="{FF2B5EF4-FFF2-40B4-BE49-F238E27FC236}">
                  <a16:creationId xmlns="" xmlns:a16="http://schemas.microsoft.com/office/drawing/2014/main" id="{5B240EBC-0DE3-48D1-AFE4-C95527E0D6B4}"/>
                </a:ext>
              </a:extLst>
            </p:cNvPr>
            <p:cNvGrpSpPr/>
            <p:nvPr/>
          </p:nvGrpSpPr>
          <p:grpSpPr>
            <a:xfrm>
              <a:off x="4670064" y="3843951"/>
              <a:ext cx="1364060" cy="1621772"/>
              <a:chOff x="5131912" y="4309607"/>
              <a:chExt cx="1364060" cy="1621772"/>
            </a:xfrm>
          </p:grpSpPr>
          <p:sp>
            <p:nvSpPr>
              <p:cNvPr id="7" name="Rectangle 76">
                <a:extLst>
                  <a:ext uri="{FF2B5EF4-FFF2-40B4-BE49-F238E27FC236}">
                    <a16:creationId xmlns="" xmlns:a16="http://schemas.microsoft.com/office/drawing/2014/main" id="{311800B6-154F-42A7-8EE8-D083BA6C9F40}"/>
                  </a:ext>
                </a:extLst>
              </p:cNvPr>
              <p:cNvSpPr/>
              <p:nvPr/>
            </p:nvSpPr>
            <p:spPr>
              <a:xfrm>
                <a:off x="5329586" y="4763929"/>
                <a:ext cx="967037" cy="967037"/>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7">
                <a:extLst>
                  <a:ext uri="{FF2B5EF4-FFF2-40B4-BE49-F238E27FC236}">
                    <a16:creationId xmlns="" xmlns:a16="http://schemas.microsoft.com/office/drawing/2014/main" id="{9B8847BC-2F7F-4F2A-81E2-E654059A34D6}"/>
                  </a:ext>
                </a:extLst>
              </p:cNvPr>
              <p:cNvGrpSpPr/>
              <p:nvPr/>
            </p:nvGrpSpPr>
            <p:grpSpPr>
              <a:xfrm>
                <a:off x="6149393" y="4567317"/>
                <a:ext cx="300482" cy="392771"/>
                <a:chOff x="7192681" y="3520757"/>
                <a:chExt cx="482020" cy="630072"/>
              </a:xfrm>
            </p:grpSpPr>
            <p:sp>
              <p:nvSpPr>
                <p:cNvPr id="53" name="Rectangle 122">
                  <a:extLst>
                    <a:ext uri="{FF2B5EF4-FFF2-40B4-BE49-F238E27FC236}">
                      <a16:creationId xmlns="" xmlns:a16="http://schemas.microsoft.com/office/drawing/2014/main" id="{F3A7D148-494F-489A-A44F-94237CDCCAEC}"/>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123">
                  <a:extLst>
                    <a:ext uri="{FF2B5EF4-FFF2-40B4-BE49-F238E27FC236}">
                      <a16:creationId xmlns="" xmlns:a16="http://schemas.microsoft.com/office/drawing/2014/main" id="{7C85F8E7-4351-4907-8413-52DE2A7A4248}"/>
                    </a:ext>
                  </a:extLst>
                </p:cNvPr>
                <p:cNvGrpSpPr/>
                <p:nvPr/>
              </p:nvGrpSpPr>
              <p:grpSpPr>
                <a:xfrm>
                  <a:off x="7192681" y="3520757"/>
                  <a:ext cx="482020" cy="630072"/>
                  <a:chOff x="7192681" y="3520757"/>
                  <a:chExt cx="482020" cy="630072"/>
                </a:xfrm>
              </p:grpSpPr>
              <p:sp>
                <p:nvSpPr>
                  <p:cNvPr id="55" name="Rectangle 124">
                    <a:extLst>
                      <a:ext uri="{FF2B5EF4-FFF2-40B4-BE49-F238E27FC236}">
                        <a16:creationId xmlns="" xmlns:a16="http://schemas.microsoft.com/office/drawing/2014/main" id="{5DA10437-0505-415C-BEF4-F39F3CD2FAB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125">
                    <a:extLst>
                      <a:ext uri="{FF2B5EF4-FFF2-40B4-BE49-F238E27FC236}">
                        <a16:creationId xmlns="" xmlns:a16="http://schemas.microsoft.com/office/drawing/2014/main" id="{AC69539B-9D5A-46D1-BC12-8B7B9D5A0998}"/>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126">
                    <a:extLst>
                      <a:ext uri="{FF2B5EF4-FFF2-40B4-BE49-F238E27FC236}">
                        <a16:creationId xmlns="" xmlns:a16="http://schemas.microsoft.com/office/drawing/2014/main" id="{BA232BC0-6518-4F9D-8FDB-650936AD47B7}"/>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127">
                    <a:extLst>
                      <a:ext uri="{FF2B5EF4-FFF2-40B4-BE49-F238E27FC236}">
                        <a16:creationId xmlns="" xmlns:a16="http://schemas.microsoft.com/office/drawing/2014/main" id="{131ABD57-FCA1-42D3-A218-9D44764F33F7}"/>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128">
                    <a:extLst>
                      <a:ext uri="{FF2B5EF4-FFF2-40B4-BE49-F238E27FC236}">
                        <a16:creationId xmlns="" xmlns:a16="http://schemas.microsoft.com/office/drawing/2014/main" id="{FED098A2-F78E-4993-B371-25E0C5FFC18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129">
                    <a:extLst>
                      <a:ext uri="{FF2B5EF4-FFF2-40B4-BE49-F238E27FC236}">
                        <a16:creationId xmlns="" xmlns:a16="http://schemas.microsoft.com/office/drawing/2014/main" id="{1AE0F854-B620-4A2A-9147-711EEF16C3E7}"/>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130">
                    <a:extLst>
                      <a:ext uri="{FF2B5EF4-FFF2-40B4-BE49-F238E27FC236}">
                        <a16:creationId xmlns="" xmlns:a16="http://schemas.microsoft.com/office/drawing/2014/main" id="{FB7333E6-3501-4208-A98F-31E4F0ABC8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131">
                    <a:extLst>
                      <a:ext uri="{FF2B5EF4-FFF2-40B4-BE49-F238E27FC236}">
                        <a16:creationId xmlns="" xmlns:a16="http://schemas.microsoft.com/office/drawing/2014/main" id="{5C1750F0-2D5E-4042-96CC-4B6947E8B697}"/>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132">
                    <a:extLst>
                      <a:ext uri="{FF2B5EF4-FFF2-40B4-BE49-F238E27FC236}">
                        <a16:creationId xmlns="" xmlns:a16="http://schemas.microsoft.com/office/drawing/2014/main" id="{FBAF5EA6-3279-4871-92CD-0542AB9F49D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133">
                    <a:extLst>
                      <a:ext uri="{FF2B5EF4-FFF2-40B4-BE49-F238E27FC236}">
                        <a16:creationId xmlns="" xmlns:a16="http://schemas.microsoft.com/office/drawing/2014/main" id="{944A484D-2DB3-4C84-93A9-7546F380D678}"/>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134">
                    <a:extLst>
                      <a:ext uri="{FF2B5EF4-FFF2-40B4-BE49-F238E27FC236}">
                        <a16:creationId xmlns="" xmlns:a16="http://schemas.microsoft.com/office/drawing/2014/main" id="{046EA5B9-DED6-479F-B5E8-822927EC067C}"/>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 name="Group 78">
                <a:extLst>
                  <a:ext uri="{FF2B5EF4-FFF2-40B4-BE49-F238E27FC236}">
                    <a16:creationId xmlns="" xmlns:a16="http://schemas.microsoft.com/office/drawing/2014/main" id="{701A1BF7-441A-4402-8FF6-BA7D07929FBB}"/>
                  </a:ext>
                </a:extLst>
              </p:cNvPr>
              <p:cNvGrpSpPr/>
              <p:nvPr/>
            </p:nvGrpSpPr>
            <p:grpSpPr>
              <a:xfrm>
                <a:off x="5178102" y="5538608"/>
                <a:ext cx="300482" cy="392771"/>
                <a:chOff x="7192681" y="3520757"/>
                <a:chExt cx="482020" cy="630072"/>
              </a:xfrm>
            </p:grpSpPr>
            <p:sp>
              <p:nvSpPr>
                <p:cNvPr id="40" name="Rectangle 109">
                  <a:extLst>
                    <a:ext uri="{FF2B5EF4-FFF2-40B4-BE49-F238E27FC236}">
                      <a16:creationId xmlns="" xmlns:a16="http://schemas.microsoft.com/office/drawing/2014/main" id="{22025E7E-8635-4C21-ADFE-9AD7D72EBFB5}"/>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110">
                  <a:extLst>
                    <a:ext uri="{FF2B5EF4-FFF2-40B4-BE49-F238E27FC236}">
                      <a16:creationId xmlns="" xmlns:a16="http://schemas.microsoft.com/office/drawing/2014/main" id="{482B1BC6-E72D-4EAB-A298-0D261B83F30E}"/>
                    </a:ext>
                  </a:extLst>
                </p:cNvPr>
                <p:cNvGrpSpPr/>
                <p:nvPr/>
              </p:nvGrpSpPr>
              <p:grpSpPr>
                <a:xfrm>
                  <a:off x="7192681" y="3520757"/>
                  <a:ext cx="482020" cy="630072"/>
                  <a:chOff x="7192681" y="3520757"/>
                  <a:chExt cx="482020" cy="630072"/>
                </a:xfrm>
              </p:grpSpPr>
              <p:sp>
                <p:nvSpPr>
                  <p:cNvPr id="42" name="Rectangle 111">
                    <a:extLst>
                      <a:ext uri="{FF2B5EF4-FFF2-40B4-BE49-F238E27FC236}">
                        <a16:creationId xmlns="" xmlns:a16="http://schemas.microsoft.com/office/drawing/2014/main" id="{082E5E21-73F0-4A8F-BEC0-CD2543D66FCA}"/>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112">
                    <a:extLst>
                      <a:ext uri="{FF2B5EF4-FFF2-40B4-BE49-F238E27FC236}">
                        <a16:creationId xmlns="" xmlns:a16="http://schemas.microsoft.com/office/drawing/2014/main" id="{9C4DDBFD-FDA9-4025-AE6D-7556F1E2A896}"/>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113">
                    <a:extLst>
                      <a:ext uri="{FF2B5EF4-FFF2-40B4-BE49-F238E27FC236}">
                        <a16:creationId xmlns="" xmlns:a16="http://schemas.microsoft.com/office/drawing/2014/main" id="{5B3A79CD-D6CB-4CC8-9AF7-B35D446E7C3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114">
                    <a:extLst>
                      <a:ext uri="{FF2B5EF4-FFF2-40B4-BE49-F238E27FC236}">
                        <a16:creationId xmlns="" xmlns:a16="http://schemas.microsoft.com/office/drawing/2014/main" id="{89B22025-3B79-40F3-BCB5-362180D27B95}"/>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115">
                    <a:extLst>
                      <a:ext uri="{FF2B5EF4-FFF2-40B4-BE49-F238E27FC236}">
                        <a16:creationId xmlns="" xmlns:a16="http://schemas.microsoft.com/office/drawing/2014/main" id="{7A87F8EA-4962-4ACB-8A35-C4FA8993653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116">
                    <a:extLst>
                      <a:ext uri="{FF2B5EF4-FFF2-40B4-BE49-F238E27FC236}">
                        <a16:creationId xmlns="" xmlns:a16="http://schemas.microsoft.com/office/drawing/2014/main" id="{AEC9D74F-8936-40A6-9F51-4A72AD66145A}"/>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117">
                    <a:extLst>
                      <a:ext uri="{FF2B5EF4-FFF2-40B4-BE49-F238E27FC236}">
                        <a16:creationId xmlns="" xmlns:a16="http://schemas.microsoft.com/office/drawing/2014/main" id="{94DDBB5E-F7DD-4F72-80F5-C17C0201E41D}"/>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118">
                    <a:extLst>
                      <a:ext uri="{FF2B5EF4-FFF2-40B4-BE49-F238E27FC236}">
                        <a16:creationId xmlns="" xmlns:a16="http://schemas.microsoft.com/office/drawing/2014/main" id="{A48A3413-2E9E-435B-960A-980ED11740E7}"/>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119">
                    <a:extLst>
                      <a:ext uri="{FF2B5EF4-FFF2-40B4-BE49-F238E27FC236}">
                        <a16:creationId xmlns="" xmlns:a16="http://schemas.microsoft.com/office/drawing/2014/main" id="{D39BC67C-16AD-4258-AD92-7AC51F3A0EB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120">
                    <a:extLst>
                      <a:ext uri="{FF2B5EF4-FFF2-40B4-BE49-F238E27FC236}">
                        <a16:creationId xmlns="" xmlns:a16="http://schemas.microsoft.com/office/drawing/2014/main" id="{2A8D6B8A-799A-4F14-BC6B-5FECE216F95D}"/>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121">
                    <a:extLst>
                      <a:ext uri="{FF2B5EF4-FFF2-40B4-BE49-F238E27FC236}">
                        <a16:creationId xmlns="" xmlns:a16="http://schemas.microsoft.com/office/drawing/2014/main" id="{2CFB3324-854A-484B-930A-B9F1272BC6D1}"/>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0" name="Group 79">
                <a:extLst>
                  <a:ext uri="{FF2B5EF4-FFF2-40B4-BE49-F238E27FC236}">
                    <a16:creationId xmlns="" xmlns:a16="http://schemas.microsoft.com/office/drawing/2014/main" id="{71211BD0-31B8-40CE-914E-36464ACF4957}"/>
                  </a:ext>
                </a:extLst>
              </p:cNvPr>
              <p:cNvGrpSpPr/>
              <p:nvPr/>
            </p:nvGrpSpPr>
            <p:grpSpPr>
              <a:xfrm rot="5400000">
                <a:off x="6149346" y="5545745"/>
                <a:ext cx="300482" cy="392771"/>
                <a:chOff x="7192681" y="3520757"/>
                <a:chExt cx="482020" cy="630072"/>
              </a:xfrm>
            </p:grpSpPr>
            <p:sp>
              <p:nvSpPr>
                <p:cNvPr id="27" name="Rectangle 96">
                  <a:extLst>
                    <a:ext uri="{FF2B5EF4-FFF2-40B4-BE49-F238E27FC236}">
                      <a16:creationId xmlns="" xmlns:a16="http://schemas.microsoft.com/office/drawing/2014/main" id="{BC6F3F2A-5F20-4E71-8150-40BF866D0AB3}"/>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97">
                  <a:extLst>
                    <a:ext uri="{FF2B5EF4-FFF2-40B4-BE49-F238E27FC236}">
                      <a16:creationId xmlns="" xmlns:a16="http://schemas.microsoft.com/office/drawing/2014/main" id="{597C1A98-385E-4729-B743-FFAED0DFA8F6}"/>
                    </a:ext>
                  </a:extLst>
                </p:cNvPr>
                <p:cNvGrpSpPr/>
                <p:nvPr/>
              </p:nvGrpSpPr>
              <p:grpSpPr>
                <a:xfrm>
                  <a:off x="7192681" y="3520757"/>
                  <a:ext cx="482020" cy="630072"/>
                  <a:chOff x="7192681" y="3520757"/>
                  <a:chExt cx="482020" cy="630072"/>
                </a:xfrm>
              </p:grpSpPr>
              <p:sp>
                <p:nvSpPr>
                  <p:cNvPr id="29" name="Rectangle 98">
                    <a:extLst>
                      <a:ext uri="{FF2B5EF4-FFF2-40B4-BE49-F238E27FC236}">
                        <a16:creationId xmlns="" xmlns:a16="http://schemas.microsoft.com/office/drawing/2014/main" id="{BCB3806F-E8C3-4364-889B-0933AB6895B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99">
                    <a:extLst>
                      <a:ext uri="{FF2B5EF4-FFF2-40B4-BE49-F238E27FC236}">
                        <a16:creationId xmlns="" xmlns:a16="http://schemas.microsoft.com/office/drawing/2014/main" id="{DEBE94A7-52F4-413D-88EB-9543CF6D42AE}"/>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100">
                    <a:extLst>
                      <a:ext uri="{FF2B5EF4-FFF2-40B4-BE49-F238E27FC236}">
                        <a16:creationId xmlns="" xmlns:a16="http://schemas.microsoft.com/office/drawing/2014/main" id="{302C9F83-FB9F-449D-ABE1-882ECFE77BD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101">
                    <a:extLst>
                      <a:ext uri="{FF2B5EF4-FFF2-40B4-BE49-F238E27FC236}">
                        <a16:creationId xmlns="" xmlns:a16="http://schemas.microsoft.com/office/drawing/2014/main" id="{4E48FC71-D7F7-4660-ADDB-38B9F0E726CB}"/>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102">
                    <a:extLst>
                      <a:ext uri="{FF2B5EF4-FFF2-40B4-BE49-F238E27FC236}">
                        <a16:creationId xmlns="" xmlns:a16="http://schemas.microsoft.com/office/drawing/2014/main" id="{929FF757-120C-45C2-98A2-9A7C7045C327}"/>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103">
                    <a:extLst>
                      <a:ext uri="{FF2B5EF4-FFF2-40B4-BE49-F238E27FC236}">
                        <a16:creationId xmlns="" xmlns:a16="http://schemas.microsoft.com/office/drawing/2014/main" id="{48B9B4A5-601F-4FBD-9B90-DC71337D55E8}"/>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104">
                    <a:extLst>
                      <a:ext uri="{FF2B5EF4-FFF2-40B4-BE49-F238E27FC236}">
                        <a16:creationId xmlns="" xmlns:a16="http://schemas.microsoft.com/office/drawing/2014/main" id="{05DD1C03-0F0C-4A90-AC33-F2706D4511D6}"/>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105">
                    <a:extLst>
                      <a:ext uri="{FF2B5EF4-FFF2-40B4-BE49-F238E27FC236}">
                        <a16:creationId xmlns="" xmlns:a16="http://schemas.microsoft.com/office/drawing/2014/main" id="{6021A8A9-65B2-4DE8-B1AE-2F511338E808}"/>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106">
                    <a:extLst>
                      <a:ext uri="{FF2B5EF4-FFF2-40B4-BE49-F238E27FC236}">
                        <a16:creationId xmlns="" xmlns:a16="http://schemas.microsoft.com/office/drawing/2014/main" id="{3F4184E7-874B-4B54-9E45-73791A01899C}"/>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107">
                    <a:extLst>
                      <a:ext uri="{FF2B5EF4-FFF2-40B4-BE49-F238E27FC236}">
                        <a16:creationId xmlns="" xmlns:a16="http://schemas.microsoft.com/office/drawing/2014/main" id="{74A31509-3335-48B6-9C9C-027587AB851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108">
                    <a:extLst>
                      <a:ext uri="{FF2B5EF4-FFF2-40B4-BE49-F238E27FC236}">
                        <a16:creationId xmlns="" xmlns:a16="http://schemas.microsoft.com/office/drawing/2014/main" id="{B3DB91DC-370F-4A7D-A237-59B1CCCAAAE2}"/>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 name="Group 80">
                <a:extLst>
                  <a:ext uri="{FF2B5EF4-FFF2-40B4-BE49-F238E27FC236}">
                    <a16:creationId xmlns="" xmlns:a16="http://schemas.microsoft.com/office/drawing/2014/main" id="{AD1648B9-B157-4842-A142-69C3243CAFB7}"/>
                  </a:ext>
                </a:extLst>
              </p:cNvPr>
              <p:cNvGrpSpPr/>
              <p:nvPr/>
            </p:nvGrpSpPr>
            <p:grpSpPr>
              <a:xfrm rot="5400000">
                <a:off x="5178057" y="4574455"/>
                <a:ext cx="300482" cy="392771"/>
                <a:chOff x="7192681" y="3520757"/>
                <a:chExt cx="482020" cy="630072"/>
              </a:xfrm>
            </p:grpSpPr>
            <p:sp>
              <p:nvSpPr>
                <p:cNvPr id="14" name="Rectangle 83">
                  <a:extLst>
                    <a:ext uri="{FF2B5EF4-FFF2-40B4-BE49-F238E27FC236}">
                      <a16:creationId xmlns="" xmlns:a16="http://schemas.microsoft.com/office/drawing/2014/main" id="{321FDBFC-4768-41CC-9061-3FFB0D37675F}"/>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84">
                  <a:extLst>
                    <a:ext uri="{FF2B5EF4-FFF2-40B4-BE49-F238E27FC236}">
                      <a16:creationId xmlns="" xmlns:a16="http://schemas.microsoft.com/office/drawing/2014/main" id="{95381B37-4EE0-47BC-B603-813D955AA659}"/>
                    </a:ext>
                  </a:extLst>
                </p:cNvPr>
                <p:cNvGrpSpPr/>
                <p:nvPr/>
              </p:nvGrpSpPr>
              <p:grpSpPr>
                <a:xfrm>
                  <a:off x="7192681" y="3520757"/>
                  <a:ext cx="482020" cy="630072"/>
                  <a:chOff x="7192681" y="3520757"/>
                  <a:chExt cx="482020" cy="630072"/>
                </a:xfrm>
              </p:grpSpPr>
              <p:sp>
                <p:nvSpPr>
                  <p:cNvPr id="16" name="Rectangle 85">
                    <a:extLst>
                      <a:ext uri="{FF2B5EF4-FFF2-40B4-BE49-F238E27FC236}">
                        <a16:creationId xmlns="" xmlns:a16="http://schemas.microsoft.com/office/drawing/2014/main" id="{DE7BBF80-E939-41B7-B58F-C6BE3C3C303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86">
                    <a:extLst>
                      <a:ext uri="{FF2B5EF4-FFF2-40B4-BE49-F238E27FC236}">
                        <a16:creationId xmlns="" xmlns:a16="http://schemas.microsoft.com/office/drawing/2014/main" id="{FAF9B6A1-29B6-44C9-B063-83A265473CF9}"/>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87">
                    <a:extLst>
                      <a:ext uri="{FF2B5EF4-FFF2-40B4-BE49-F238E27FC236}">
                        <a16:creationId xmlns="" xmlns:a16="http://schemas.microsoft.com/office/drawing/2014/main" id="{9A23AE83-A5A9-444F-929E-5924DAB266E4}"/>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88">
                    <a:extLst>
                      <a:ext uri="{FF2B5EF4-FFF2-40B4-BE49-F238E27FC236}">
                        <a16:creationId xmlns="" xmlns:a16="http://schemas.microsoft.com/office/drawing/2014/main" id="{93306F5F-BC4F-4DB3-BB18-52B520523A03}"/>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89">
                    <a:extLst>
                      <a:ext uri="{FF2B5EF4-FFF2-40B4-BE49-F238E27FC236}">
                        <a16:creationId xmlns="" xmlns:a16="http://schemas.microsoft.com/office/drawing/2014/main" id="{D8AEFCC3-5D32-4335-B779-B113E53611A5}"/>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90">
                    <a:extLst>
                      <a:ext uri="{FF2B5EF4-FFF2-40B4-BE49-F238E27FC236}">
                        <a16:creationId xmlns="" xmlns:a16="http://schemas.microsoft.com/office/drawing/2014/main" id="{5B592EC6-B7E8-48EE-A87B-A28631B79FE7}"/>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91">
                    <a:extLst>
                      <a:ext uri="{FF2B5EF4-FFF2-40B4-BE49-F238E27FC236}">
                        <a16:creationId xmlns="" xmlns:a16="http://schemas.microsoft.com/office/drawing/2014/main" id="{720DDDDE-18F3-4CBC-BCA0-03F5370C9877}"/>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92">
                    <a:extLst>
                      <a:ext uri="{FF2B5EF4-FFF2-40B4-BE49-F238E27FC236}">
                        <a16:creationId xmlns="" xmlns:a16="http://schemas.microsoft.com/office/drawing/2014/main" id="{2EB1DED0-8513-4E49-A4E6-32FCF1D101E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93">
                    <a:extLst>
                      <a:ext uri="{FF2B5EF4-FFF2-40B4-BE49-F238E27FC236}">
                        <a16:creationId xmlns="" xmlns:a16="http://schemas.microsoft.com/office/drawing/2014/main" id="{49648362-CBDA-4FD9-8356-9D6EF851234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94">
                    <a:extLst>
                      <a:ext uri="{FF2B5EF4-FFF2-40B4-BE49-F238E27FC236}">
                        <a16:creationId xmlns="" xmlns:a16="http://schemas.microsoft.com/office/drawing/2014/main" id="{98B5FD74-1737-4036-A3CB-C674B897568C}"/>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95">
                    <a:extLst>
                      <a:ext uri="{FF2B5EF4-FFF2-40B4-BE49-F238E27FC236}">
                        <a16:creationId xmlns="" xmlns:a16="http://schemas.microsoft.com/office/drawing/2014/main" id="{01CD5AEE-51C1-4C3A-8CA5-E3E079A0E3CB}"/>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 name="Rectangle 81">
                <a:extLst>
                  <a:ext uri="{FF2B5EF4-FFF2-40B4-BE49-F238E27FC236}">
                    <a16:creationId xmlns="" xmlns:a16="http://schemas.microsoft.com/office/drawing/2014/main" id="{B05284D5-FAFE-4289-9892-2583DEF9CAFE}"/>
                  </a:ext>
                </a:extLst>
              </p:cNvPr>
              <p:cNvSpPr/>
              <p:nvPr/>
            </p:nvSpPr>
            <p:spPr>
              <a:xfrm rot="16200000" flipH="1">
                <a:off x="5475546" y="4509953"/>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82">
                <a:extLst>
                  <a:ext uri="{FF2B5EF4-FFF2-40B4-BE49-F238E27FC236}">
                    <a16:creationId xmlns="" xmlns:a16="http://schemas.microsoft.com/office/drawing/2014/main" id="{E359C08F-DF55-4F76-9978-40454F9C3023}"/>
                  </a:ext>
                </a:extLst>
              </p:cNvPr>
              <p:cNvSpPr/>
              <p:nvPr/>
            </p:nvSpPr>
            <p:spPr>
              <a:xfrm rot="16200000" flipH="1">
                <a:off x="5694039" y="4508017"/>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68" name="Graphic 5" descr="Dumbbell with solid fill">
              <a:extLst>
                <a:ext uri="{FF2B5EF4-FFF2-40B4-BE49-F238E27FC236}">
                  <a16:creationId xmlns="" xmlns:a16="http://schemas.microsoft.com/office/drawing/2014/main" id="{5340C683-F801-42B1-BD72-04E5CB2236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50408" y="4455835"/>
              <a:ext cx="618165" cy="632883"/>
            </a:xfrm>
            <a:prstGeom prst="rect">
              <a:avLst/>
            </a:prstGeom>
          </p:spPr>
        </p:pic>
        <p:sp>
          <p:nvSpPr>
            <p:cNvPr id="6" name="Rectangle 72">
              <a:extLst>
                <a:ext uri="{FF2B5EF4-FFF2-40B4-BE49-F238E27FC236}">
                  <a16:creationId xmlns="" xmlns:a16="http://schemas.microsoft.com/office/drawing/2014/main" id="{B856FCC9-E817-4E58-928C-8D80539197AC}"/>
                </a:ext>
              </a:extLst>
            </p:cNvPr>
            <p:cNvSpPr/>
            <p:nvPr/>
          </p:nvSpPr>
          <p:spPr>
            <a:xfrm>
              <a:off x="5105400" y="3746500"/>
              <a:ext cx="4826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74">
              <a:extLst>
                <a:ext uri="{FF2B5EF4-FFF2-40B4-BE49-F238E27FC236}">
                  <a16:creationId xmlns="" xmlns:a16="http://schemas.microsoft.com/office/drawing/2014/main" id="{27A1191D-09CF-4A25-9F5A-0CCDDDE53B2C}"/>
                </a:ext>
              </a:extLst>
            </p:cNvPr>
            <p:cNvSpPr/>
            <p:nvPr/>
          </p:nvSpPr>
          <p:spPr>
            <a:xfrm>
              <a:off x="5179198" y="3807174"/>
              <a:ext cx="348397" cy="348397"/>
            </a:xfrm>
            <a:prstGeom prst="rect">
              <a:avLst/>
            </a:prstGeom>
            <a:solidFill>
              <a:srgbClr val="D8B4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 name="Straight Connector 75"/>
            <p:cNvCxnSpPr>
              <a:stCxn id="70" idx="0"/>
              <a:endCxn id="70" idx="2"/>
            </p:cNvCxnSpPr>
            <p:nvPr/>
          </p:nvCxnSpPr>
          <p:spPr>
            <a:xfrm>
              <a:off x="5353397" y="3807174"/>
              <a:ext cx="0" cy="348397"/>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866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91667E-6 7.40741E-7 L 0.00052 -0.32431 " pathEditMode="relative" rAng="0" ptsTypes="AA">
                                      <p:cBhvr>
                                        <p:cTn id="6" dur="2000" fill="hold"/>
                                        <p:tgtEl>
                                          <p:spTgt spid="74"/>
                                        </p:tgtEl>
                                        <p:attrNameLst>
                                          <p:attrName>ppt_x</p:attrName>
                                          <p:attrName>ppt_y</p:attrName>
                                        </p:attrNameLst>
                                      </p:cBhvr>
                                      <p:rCtr x="0" y="-16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FF295FB-A891-4F75-84D3-44BE0E21EA83}"/>
              </a:ext>
            </a:extLst>
          </p:cNvPr>
          <p:cNvSpPr>
            <a:spLocks noGrp="1"/>
          </p:cNvSpPr>
          <p:nvPr>
            <p:ph type="title"/>
          </p:nvPr>
        </p:nvSpPr>
        <p:spPr>
          <a:xfrm>
            <a:off x="613330" y="668215"/>
            <a:ext cx="2956346" cy="537731"/>
          </a:xfrm>
        </p:spPr>
        <p:txBody>
          <a:bodyPr>
            <a:normAutofit/>
          </a:bodyPr>
          <a:lstStyle/>
          <a:p>
            <a:pPr algn="ctr"/>
            <a:r>
              <a:rPr lang="en-US" sz="2800" dirty="0">
                <a:cs typeface="Arial"/>
              </a:rPr>
              <a:t>Taylor Harvey</a:t>
            </a:r>
            <a:endParaRPr lang="en-US" sz="2800" dirty="0"/>
          </a:p>
        </p:txBody>
      </p:sp>
      <p:sp>
        <p:nvSpPr>
          <p:cNvPr id="2" name="Footer Placeholder 1">
            <a:extLst>
              <a:ext uri="{FF2B5EF4-FFF2-40B4-BE49-F238E27FC236}">
                <a16:creationId xmlns="" xmlns:a16="http://schemas.microsoft.com/office/drawing/2014/main" id="{8AA527D9-B5AC-450E-BA6D-FF2EF9BB7D95}"/>
              </a:ext>
            </a:extLst>
          </p:cNvPr>
          <p:cNvSpPr>
            <a:spLocks noGrp="1"/>
          </p:cNvSpPr>
          <p:nvPr>
            <p:ph type="ftr" sz="quarter" idx="3"/>
          </p:nvPr>
        </p:nvSpPr>
        <p:spPr>
          <a:xfrm>
            <a:off x="8077200" y="5561041"/>
            <a:ext cx="4114800" cy="365125"/>
          </a:xfrm>
        </p:spPr>
        <p:txBody>
          <a:bodyPr/>
          <a:lstStyle/>
          <a:p>
            <a:pPr algn="r"/>
            <a:r>
              <a:rPr lang="en-US" dirty="0"/>
              <a:t>Team 506</a:t>
            </a:r>
          </a:p>
        </p:txBody>
      </p:sp>
      <p:sp>
        <p:nvSpPr>
          <p:cNvPr id="3" name="Slide Number Placeholder 2">
            <a:extLst>
              <a:ext uri="{FF2B5EF4-FFF2-40B4-BE49-F238E27FC236}">
                <a16:creationId xmlns="" xmlns:a16="http://schemas.microsoft.com/office/drawing/2014/main" id="{97490802-F408-4706-A5F0-4ED928BAAC88}"/>
              </a:ext>
            </a:extLst>
          </p:cNvPr>
          <p:cNvSpPr>
            <a:spLocks noGrp="1"/>
          </p:cNvSpPr>
          <p:nvPr>
            <p:ph type="sldNum" sz="quarter" idx="4"/>
          </p:nvPr>
        </p:nvSpPr>
        <p:spPr/>
        <p:txBody>
          <a:bodyPr/>
          <a:lstStyle/>
          <a:p>
            <a:fld id="{6F1FABC0-072B-4F22-8F9B-95A9D10B0206}" type="slidenum">
              <a:rPr lang="en-US" dirty="0" smtClean="0"/>
              <a:pPr/>
              <a:t>39</a:t>
            </a:fld>
            <a:endParaRPr lang="en-US" dirty="0"/>
          </a:p>
        </p:txBody>
      </p:sp>
      <p:sp>
        <p:nvSpPr>
          <p:cNvPr id="5" name="Title 3">
            <a:extLst>
              <a:ext uri="{FF2B5EF4-FFF2-40B4-BE49-F238E27FC236}">
                <a16:creationId xmlns="" xmlns:a16="http://schemas.microsoft.com/office/drawing/2014/main" id="{CFF295FB-A891-4F75-84D3-44BE0E21EA83}"/>
              </a:ext>
            </a:extLst>
          </p:cNvPr>
          <p:cNvSpPr txBox="1">
            <a:spLocks/>
          </p:cNvSpPr>
          <p:nvPr/>
        </p:nvSpPr>
        <p:spPr>
          <a:xfrm>
            <a:off x="6885176" y="404446"/>
            <a:ext cx="3689039" cy="801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t>Diandra Reyes</a:t>
            </a:r>
          </a:p>
        </p:txBody>
      </p:sp>
      <p:sp>
        <p:nvSpPr>
          <p:cNvPr id="6" name="Title 3">
            <a:extLst>
              <a:ext uri="{FF2B5EF4-FFF2-40B4-BE49-F238E27FC236}">
                <a16:creationId xmlns="" xmlns:a16="http://schemas.microsoft.com/office/drawing/2014/main" id="{CFF295FB-A891-4F75-84D3-44BE0E21EA83}"/>
              </a:ext>
            </a:extLst>
          </p:cNvPr>
          <p:cNvSpPr txBox="1">
            <a:spLocks/>
          </p:cNvSpPr>
          <p:nvPr/>
        </p:nvSpPr>
        <p:spPr>
          <a:xfrm>
            <a:off x="613330" y="3620107"/>
            <a:ext cx="2790092" cy="43808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Arial"/>
              </a:rPr>
              <a:t>Peter Watson</a:t>
            </a:r>
            <a:endParaRPr lang="en-US" sz="2800" dirty="0"/>
          </a:p>
        </p:txBody>
      </p:sp>
      <p:sp>
        <p:nvSpPr>
          <p:cNvPr id="7" name="Title 3">
            <a:extLst>
              <a:ext uri="{FF2B5EF4-FFF2-40B4-BE49-F238E27FC236}">
                <a16:creationId xmlns="" xmlns:a16="http://schemas.microsoft.com/office/drawing/2014/main" id="{CFF295FB-A891-4F75-84D3-44BE0E21EA83}"/>
              </a:ext>
            </a:extLst>
          </p:cNvPr>
          <p:cNvSpPr txBox="1">
            <a:spLocks/>
          </p:cNvSpPr>
          <p:nvPr/>
        </p:nvSpPr>
        <p:spPr>
          <a:xfrm>
            <a:off x="7289622" y="3350478"/>
            <a:ext cx="3689039" cy="7100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Arial"/>
              </a:rPr>
              <a:t>Alexander Wozny</a:t>
            </a:r>
            <a:endParaRPr lang="en-US" sz="2800" dirty="0"/>
          </a:p>
        </p:txBody>
      </p:sp>
      <p:sp>
        <p:nvSpPr>
          <p:cNvPr id="8" name="TextBox 7"/>
          <p:cNvSpPr txBox="1"/>
          <p:nvPr/>
        </p:nvSpPr>
        <p:spPr>
          <a:xfrm>
            <a:off x="613330" y="1205946"/>
            <a:ext cx="3425270" cy="646331"/>
          </a:xfrm>
          <a:prstGeom prst="rect">
            <a:avLst/>
          </a:prstGeom>
          <a:noFill/>
        </p:spPr>
        <p:txBody>
          <a:bodyPr wrap="square" rtlCol="0">
            <a:spAutoFit/>
          </a:bodyPr>
          <a:lstStyle/>
          <a:p>
            <a:r>
              <a:rPr lang="en-US" dirty="0"/>
              <a:t>Phone: 321-201-8727</a:t>
            </a:r>
          </a:p>
          <a:p>
            <a:r>
              <a:rPr lang="en-US" dirty="0"/>
              <a:t>Email: tah16c@my.fsu.edu</a:t>
            </a:r>
          </a:p>
        </p:txBody>
      </p:sp>
      <p:sp>
        <p:nvSpPr>
          <p:cNvPr id="10" name="TextBox 9"/>
          <p:cNvSpPr txBox="1"/>
          <p:nvPr/>
        </p:nvSpPr>
        <p:spPr>
          <a:xfrm>
            <a:off x="613330" y="4060515"/>
            <a:ext cx="3425270" cy="646331"/>
          </a:xfrm>
          <a:prstGeom prst="rect">
            <a:avLst/>
          </a:prstGeom>
          <a:noFill/>
        </p:spPr>
        <p:txBody>
          <a:bodyPr wrap="square" rtlCol="0">
            <a:spAutoFit/>
          </a:bodyPr>
          <a:lstStyle/>
          <a:p>
            <a:r>
              <a:rPr lang="en-US" dirty="0"/>
              <a:t>Phone: 727-600-6472 </a:t>
            </a:r>
          </a:p>
          <a:p>
            <a:r>
              <a:rPr lang="en-US" dirty="0"/>
              <a:t>Email: phw17@my.fsu.edu</a:t>
            </a:r>
          </a:p>
        </p:txBody>
      </p:sp>
      <p:sp>
        <p:nvSpPr>
          <p:cNvPr id="11" name="TextBox 10"/>
          <p:cNvSpPr txBox="1"/>
          <p:nvPr/>
        </p:nvSpPr>
        <p:spPr>
          <a:xfrm>
            <a:off x="7289622" y="1309877"/>
            <a:ext cx="3425270" cy="646331"/>
          </a:xfrm>
          <a:prstGeom prst="rect">
            <a:avLst/>
          </a:prstGeom>
          <a:noFill/>
        </p:spPr>
        <p:txBody>
          <a:bodyPr wrap="square" rtlCol="0">
            <a:spAutoFit/>
          </a:bodyPr>
          <a:lstStyle/>
          <a:p>
            <a:r>
              <a:rPr lang="en-US" dirty="0"/>
              <a:t>Phone: 786-333-9946</a:t>
            </a:r>
          </a:p>
          <a:p>
            <a:r>
              <a:rPr lang="en-US" dirty="0"/>
              <a:t>Email: dreyesb97@gmail.com</a:t>
            </a:r>
          </a:p>
        </p:txBody>
      </p:sp>
      <p:sp>
        <p:nvSpPr>
          <p:cNvPr id="12" name="TextBox 11"/>
          <p:cNvSpPr txBox="1"/>
          <p:nvPr/>
        </p:nvSpPr>
        <p:spPr>
          <a:xfrm>
            <a:off x="7289622" y="4058192"/>
            <a:ext cx="4064178" cy="646331"/>
          </a:xfrm>
          <a:prstGeom prst="rect">
            <a:avLst/>
          </a:prstGeom>
          <a:noFill/>
        </p:spPr>
        <p:txBody>
          <a:bodyPr wrap="square" lIns="91440" tIns="45720" rIns="91440" bIns="45720" rtlCol="0" anchor="t">
            <a:spAutoFit/>
          </a:bodyPr>
          <a:lstStyle/>
          <a:p>
            <a:r>
              <a:rPr lang="en-US" dirty="0"/>
              <a:t>Phone: 480-599-9937</a:t>
            </a:r>
          </a:p>
          <a:p>
            <a:r>
              <a:rPr lang="en-US" dirty="0"/>
              <a:t>Email: alexanderwozny24@gmail.com</a:t>
            </a:r>
          </a:p>
        </p:txBody>
      </p:sp>
      <p:grpSp>
        <p:nvGrpSpPr>
          <p:cNvPr id="9" name="Group 8">
            <a:extLst>
              <a:ext uri="{FF2B5EF4-FFF2-40B4-BE49-F238E27FC236}">
                <a16:creationId xmlns="" xmlns:a16="http://schemas.microsoft.com/office/drawing/2014/main" id="{657CEDEC-0A27-47A0-B808-B14BA6F840BF}"/>
              </a:ext>
            </a:extLst>
          </p:cNvPr>
          <p:cNvGrpSpPr/>
          <p:nvPr/>
        </p:nvGrpSpPr>
        <p:grpSpPr>
          <a:xfrm>
            <a:off x="3513149" y="668922"/>
            <a:ext cx="3776473" cy="4248014"/>
            <a:chOff x="3513149" y="668922"/>
            <a:chExt cx="3776473" cy="4248014"/>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28" y="3495442"/>
              <a:ext cx="1421494" cy="142149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508" y="668922"/>
              <a:ext cx="1421494" cy="142149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149" y="3495442"/>
              <a:ext cx="1421494" cy="142149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3380" y="668922"/>
              <a:ext cx="1421494" cy="1421494"/>
            </a:xfrm>
            <a:prstGeom prst="rect">
              <a:avLst/>
            </a:prstGeom>
          </p:spPr>
        </p:pic>
      </p:grpSp>
    </p:spTree>
    <p:extLst>
      <p:ext uri="{BB962C8B-B14F-4D97-AF65-F5344CB8AC3E}">
        <p14:creationId xmlns:p14="http://schemas.microsoft.com/office/powerpoint/2010/main" val="1777839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AMU-FSU College of Engineering to celebrate National Engineers Week - Florida  State University News">
            <a:extLst>
              <a:ext uri="{FF2B5EF4-FFF2-40B4-BE49-F238E27FC236}">
                <a16:creationId xmlns="" xmlns:a16="http://schemas.microsoft.com/office/drawing/2014/main" id="{66EB5AA5-AD53-45DE-99AA-05E271771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531" y="1767995"/>
            <a:ext cx="2438269" cy="27345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 xmlns:a16="http://schemas.microsoft.com/office/drawing/2014/main" id="{FB096C08-64BF-4201-A2A4-A60FC84D64B0}"/>
              </a:ext>
            </a:extLst>
          </p:cNvPr>
          <p:cNvSpPr>
            <a:spLocks noGrp="1"/>
          </p:cNvSpPr>
          <p:nvPr>
            <p:ph type="title"/>
          </p:nvPr>
        </p:nvSpPr>
        <p:spPr/>
        <p:txBody>
          <a:bodyPr/>
          <a:lstStyle/>
          <a:p>
            <a:pPr algn="ctr"/>
            <a:r>
              <a:rPr lang="en-US">
                <a:cs typeface="Arial"/>
              </a:rPr>
              <a:t>Sponsors</a:t>
            </a:r>
            <a:endParaRPr lang="en-US"/>
          </a:p>
        </p:txBody>
      </p:sp>
      <p:sp>
        <p:nvSpPr>
          <p:cNvPr id="3" name="Slide Number Placeholder 2">
            <a:extLst>
              <a:ext uri="{FF2B5EF4-FFF2-40B4-BE49-F238E27FC236}">
                <a16:creationId xmlns="" xmlns:a16="http://schemas.microsoft.com/office/drawing/2014/main" id="{F748F0B2-5EF1-4369-BA75-D107D6C6C97B}"/>
              </a:ext>
            </a:extLst>
          </p:cNvPr>
          <p:cNvSpPr>
            <a:spLocks noGrp="1"/>
          </p:cNvSpPr>
          <p:nvPr>
            <p:ph type="sldNum" sz="quarter" idx="11"/>
          </p:nvPr>
        </p:nvSpPr>
        <p:spPr/>
        <p:txBody>
          <a:bodyPr/>
          <a:lstStyle/>
          <a:p>
            <a:fld id="{6F1FABC0-072B-4F22-8F9B-95A9D10B0206}" type="slidenum">
              <a:rPr lang="en-US" smtClean="0"/>
              <a:pPr/>
              <a:t>4</a:t>
            </a:fld>
            <a:endParaRPr lang="en-US"/>
          </a:p>
        </p:txBody>
      </p:sp>
      <p:pic>
        <p:nvPicPr>
          <p:cNvPr id="13" name="Picture Placeholder 12">
            <a:extLst>
              <a:ext uri="{FF2B5EF4-FFF2-40B4-BE49-F238E27FC236}">
                <a16:creationId xmlns="" xmlns:a16="http://schemas.microsoft.com/office/drawing/2014/main" id="{9C0DBED0-C14B-41E6-9335-6A0169639ACD}"/>
              </a:ext>
            </a:extLst>
          </p:cNvPr>
          <p:cNvPicPr>
            <a:picLocks noGrp="1" noChangeAspect="1"/>
          </p:cNvPicPr>
          <p:nvPr>
            <p:ph type="pic" sz="quarter" idx="12"/>
          </p:nvPr>
        </p:nvPicPr>
        <p:blipFill>
          <a:blip r:embed="rId4"/>
          <a:srcRect l="5556" r="5556"/>
          <a:stretch>
            <a:fillRect/>
          </a:stretch>
        </p:blipFill>
        <p:spPr>
          <a:prstGeom prst="rect">
            <a:avLst/>
          </a:prstGeom>
        </p:spPr>
      </p:pic>
      <p:sp>
        <p:nvSpPr>
          <p:cNvPr id="6" name="Text Placeholder 5">
            <a:extLst>
              <a:ext uri="{FF2B5EF4-FFF2-40B4-BE49-F238E27FC236}">
                <a16:creationId xmlns="" xmlns:a16="http://schemas.microsoft.com/office/drawing/2014/main" id="{712E339E-5D11-4193-AEFA-C04CE8092218}"/>
              </a:ext>
            </a:extLst>
          </p:cNvPr>
          <p:cNvSpPr>
            <a:spLocks noGrp="1"/>
          </p:cNvSpPr>
          <p:nvPr>
            <p:ph type="body" sz="quarter" idx="13"/>
          </p:nvPr>
        </p:nvSpPr>
        <p:spPr/>
        <p:txBody>
          <a:bodyPr/>
          <a:lstStyle/>
          <a:p>
            <a:r>
              <a:rPr lang="en-US"/>
              <a:t>Project Sponsor</a:t>
            </a:r>
          </a:p>
          <a:p>
            <a:pPr algn="ctr"/>
            <a:r>
              <a:rPr lang="en-US"/>
              <a:t>Dr. </a:t>
            </a:r>
            <a:r>
              <a:rPr lang="en-US" err="1"/>
              <a:t>Jerris</a:t>
            </a:r>
            <a:r>
              <a:rPr lang="en-US"/>
              <a:t> Hooker</a:t>
            </a:r>
          </a:p>
        </p:txBody>
      </p:sp>
      <p:sp>
        <p:nvSpPr>
          <p:cNvPr id="8" name="Text Placeholder 7">
            <a:extLst>
              <a:ext uri="{FF2B5EF4-FFF2-40B4-BE49-F238E27FC236}">
                <a16:creationId xmlns="" xmlns:a16="http://schemas.microsoft.com/office/drawing/2014/main" id="{B67462DE-A0CB-4D4A-8212-569D168D7E86}"/>
              </a:ext>
            </a:extLst>
          </p:cNvPr>
          <p:cNvSpPr>
            <a:spLocks noGrp="1"/>
          </p:cNvSpPr>
          <p:nvPr>
            <p:ph type="body" sz="quarter" idx="15"/>
          </p:nvPr>
        </p:nvSpPr>
        <p:spPr/>
        <p:txBody>
          <a:bodyPr/>
          <a:lstStyle/>
          <a:p>
            <a:pPr algn="ctr"/>
            <a:r>
              <a:rPr lang="en-US"/>
              <a:t>FAMU – FSU College of Engineering</a:t>
            </a:r>
          </a:p>
        </p:txBody>
      </p:sp>
      <p:sp>
        <p:nvSpPr>
          <p:cNvPr id="9" name="Text Placeholder 8">
            <a:extLst>
              <a:ext uri="{FF2B5EF4-FFF2-40B4-BE49-F238E27FC236}">
                <a16:creationId xmlns="" xmlns:a16="http://schemas.microsoft.com/office/drawing/2014/main" id="{C65850E4-A2AD-4018-B54B-385AD4D97C47}"/>
              </a:ext>
            </a:extLst>
          </p:cNvPr>
          <p:cNvSpPr>
            <a:spLocks noGrp="1"/>
          </p:cNvSpPr>
          <p:nvPr>
            <p:ph type="body" sz="quarter" idx="16"/>
          </p:nvPr>
        </p:nvSpPr>
        <p:spPr/>
        <p:txBody>
          <a:bodyPr/>
          <a:lstStyle/>
          <a:p>
            <a:r>
              <a:rPr lang="en-US"/>
              <a:t>Project Advisor</a:t>
            </a:r>
          </a:p>
          <a:p>
            <a:pPr algn="ctr"/>
            <a:r>
              <a:rPr lang="en-US"/>
              <a:t>Dr. Camilo </a:t>
            </a:r>
            <a:r>
              <a:rPr lang="en-US" b="0" i="0" err="1">
                <a:solidFill>
                  <a:srgbClr val="111111"/>
                </a:solidFill>
                <a:effectLst/>
                <a:latin typeface="Roboto Condensed"/>
              </a:rPr>
              <a:t>Ordóñez</a:t>
            </a:r>
            <a:endParaRPr lang="en-US" b="0" i="0">
              <a:solidFill>
                <a:srgbClr val="111111"/>
              </a:solidFill>
              <a:effectLst/>
              <a:latin typeface="Roboto Condensed"/>
            </a:endParaRPr>
          </a:p>
        </p:txBody>
      </p:sp>
      <p:sp>
        <p:nvSpPr>
          <p:cNvPr id="10" name="Text Placeholder 9">
            <a:extLst>
              <a:ext uri="{FF2B5EF4-FFF2-40B4-BE49-F238E27FC236}">
                <a16:creationId xmlns="" xmlns:a16="http://schemas.microsoft.com/office/drawing/2014/main" id="{79F8290C-18B2-48E5-BB87-A1EE673C043E}"/>
              </a:ext>
            </a:extLst>
          </p:cNvPr>
          <p:cNvSpPr>
            <a:spLocks noGrp="1"/>
          </p:cNvSpPr>
          <p:nvPr>
            <p:ph type="body" sz="quarter" idx="17"/>
          </p:nvPr>
        </p:nvSpPr>
        <p:spPr>
          <a:xfrm>
            <a:off x="6535099" y="4553743"/>
            <a:ext cx="1828800" cy="590931"/>
          </a:xfrm>
        </p:spPr>
        <p:txBody>
          <a:bodyPr/>
          <a:lstStyle/>
          <a:p>
            <a:pPr algn="ctr"/>
            <a:r>
              <a:rPr lang="en-US"/>
              <a:t>Dr. Shayne McConomy</a:t>
            </a:r>
          </a:p>
        </p:txBody>
      </p:sp>
      <p:pic>
        <p:nvPicPr>
          <p:cNvPr id="22" name="Picture Placeholder 13">
            <a:extLst>
              <a:ext uri="{FF2B5EF4-FFF2-40B4-BE49-F238E27FC236}">
                <a16:creationId xmlns="" xmlns:a16="http://schemas.microsoft.com/office/drawing/2014/main" id="{A0AD8EFE-AC1B-49A4-8368-2050CBDBCE36}"/>
              </a:ext>
            </a:extLst>
          </p:cNvPr>
          <p:cNvPicPr>
            <a:picLocks noGrp="1" noChangeAspect="1"/>
          </p:cNvPicPr>
          <p:nvPr>
            <p:ph type="pic" sz="quarter" idx="18"/>
          </p:nvPr>
        </p:nvPicPr>
        <p:blipFill rotWithShape="1">
          <a:blip r:embed="rId5"/>
          <a:srcRect l="5390" r="5390"/>
          <a:stretch/>
        </p:blipFill>
        <p:spPr>
          <a:xfrm flipH="1">
            <a:off x="6535099" y="1767995"/>
            <a:ext cx="1828800" cy="2743200"/>
          </a:xfrm>
          <a:prstGeom prst="rect">
            <a:avLst/>
          </a:prstGeom>
        </p:spPr>
      </p:pic>
      <p:sp>
        <p:nvSpPr>
          <p:cNvPr id="15" name="Picture Placeholder 11">
            <a:extLst>
              <a:ext uri="{FF2B5EF4-FFF2-40B4-BE49-F238E27FC236}">
                <a16:creationId xmlns="" xmlns:a16="http://schemas.microsoft.com/office/drawing/2014/main" id="{A6D3D0EE-3F39-43C3-A03B-97C9D7CD7A3E}"/>
              </a:ext>
            </a:extLst>
          </p:cNvPr>
          <p:cNvSpPr txBox="1">
            <a:spLocks/>
          </p:cNvSpPr>
          <p:nvPr/>
        </p:nvSpPr>
        <p:spPr>
          <a:xfrm>
            <a:off x="6535099" y="1810543"/>
            <a:ext cx="1828800" cy="2743200"/>
          </a:xfrm>
          <a:prstGeom prst="rect">
            <a:avLst/>
          </a:prstGeom>
        </p:spPr>
      </p:sp>
      <p:pic>
        <p:nvPicPr>
          <p:cNvPr id="16" name="Picture Placeholder 19">
            <a:extLst>
              <a:ext uri="{FF2B5EF4-FFF2-40B4-BE49-F238E27FC236}">
                <a16:creationId xmlns="" xmlns:a16="http://schemas.microsoft.com/office/drawing/2014/main" id="{0F75334F-B076-4FA0-ADC1-926BA3CF2F24}"/>
              </a:ext>
            </a:extLst>
          </p:cNvPr>
          <p:cNvPicPr>
            <a:picLocks noChangeAspect="1"/>
          </p:cNvPicPr>
          <p:nvPr/>
        </p:nvPicPr>
        <p:blipFill>
          <a:blip r:embed="rId6"/>
          <a:srcRect l="5390" r="5390"/>
          <a:stretch>
            <a:fillRect/>
          </a:stretch>
        </p:blipFill>
        <p:spPr>
          <a:xfrm>
            <a:off x="3828100" y="1759302"/>
            <a:ext cx="1828800" cy="2743200"/>
          </a:xfrm>
          <a:prstGeom prst="rect">
            <a:avLst/>
          </a:prstGeom>
        </p:spPr>
      </p:pic>
      <p:sp>
        <p:nvSpPr>
          <p:cNvPr id="2" name="Footer Placeholder 1">
            <a:extLst>
              <a:ext uri="{FF2B5EF4-FFF2-40B4-BE49-F238E27FC236}">
                <a16:creationId xmlns="" xmlns:a16="http://schemas.microsoft.com/office/drawing/2014/main" id="{4C925CAC-AAF6-4ED7-ADD3-074B97E0BD31}"/>
              </a:ext>
            </a:extLst>
          </p:cNvPr>
          <p:cNvSpPr txBox="1">
            <a:spLocks/>
          </p:cNvSpPr>
          <p:nvPr/>
        </p:nvSpPr>
        <p:spPr>
          <a:xfrm>
            <a:off x="8077200" y="556101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latin typeface="Arial"/>
                <a:cs typeface="Arial"/>
              </a:rPr>
              <a:t>Taylor Harvey</a:t>
            </a:r>
            <a:endParaRPr lang="en-US" sz="1400">
              <a:cs typeface="Arial"/>
            </a:endParaRPr>
          </a:p>
          <a:p>
            <a:pPr algn="r"/>
            <a:endParaRPr lang="en-US"/>
          </a:p>
        </p:txBody>
      </p:sp>
    </p:spTree>
    <p:extLst>
      <p:ext uri="{BB962C8B-B14F-4D97-AF65-F5344CB8AC3E}">
        <p14:creationId xmlns:p14="http://schemas.microsoft.com/office/powerpoint/2010/main" val="38712822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6BD8-A9E2-47F4-A087-D0630C0B4410}"/>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22398E80-EC7E-44DE-AC28-930A630ECEFC}"/>
              </a:ext>
            </a:extLst>
          </p:cNvPr>
          <p:cNvSpPr>
            <a:spLocks noGrp="1"/>
          </p:cNvSpPr>
          <p:nvPr>
            <p:ph idx="1"/>
          </p:nvPr>
        </p:nvSpPr>
        <p:spPr/>
        <p:txBody>
          <a:bodyPr/>
          <a:lstStyle/>
          <a:p>
            <a:endParaRPr lang="en-US"/>
          </a:p>
        </p:txBody>
      </p:sp>
      <p:sp>
        <p:nvSpPr>
          <p:cNvPr id="4" name="Footer Placeholder 3">
            <a:extLst>
              <a:ext uri="{FF2B5EF4-FFF2-40B4-BE49-F238E27FC236}">
                <a16:creationId xmlns="" xmlns:a16="http://schemas.microsoft.com/office/drawing/2014/main" id="{04940FCE-0339-416A-B279-A75D68E8FCC1}"/>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 xmlns:a16="http://schemas.microsoft.com/office/drawing/2014/main" id="{3942B66A-2817-4361-96BD-599AC43D5AEE}"/>
              </a:ext>
            </a:extLst>
          </p:cNvPr>
          <p:cNvSpPr>
            <a:spLocks noGrp="1"/>
          </p:cNvSpPr>
          <p:nvPr>
            <p:ph type="sldNum" sz="quarter" idx="4"/>
          </p:nvPr>
        </p:nvSpPr>
        <p:spPr/>
        <p:txBody>
          <a:bodyPr/>
          <a:lstStyle/>
          <a:p>
            <a:fld id="{6F1FABC0-072B-4F22-8F9B-95A9D10B0206}" type="slidenum">
              <a:rPr lang="en-US" dirty="0" smtClean="0"/>
              <a:pPr/>
              <a:t>40</a:t>
            </a:fld>
            <a:endParaRPr lang="en-US" dirty="0"/>
          </a:p>
        </p:txBody>
      </p:sp>
    </p:spTree>
    <p:extLst>
      <p:ext uri="{BB962C8B-B14F-4D97-AF65-F5344CB8AC3E}">
        <p14:creationId xmlns:p14="http://schemas.microsoft.com/office/powerpoint/2010/main" val="2752563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6BD8-A9E2-47F4-A087-D0630C0B4410}"/>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22398E80-EC7E-44DE-AC28-930A630ECEFC}"/>
              </a:ext>
            </a:extLst>
          </p:cNvPr>
          <p:cNvSpPr>
            <a:spLocks noGrp="1"/>
          </p:cNvSpPr>
          <p:nvPr>
            <p:ph idx="1"/>
          </p:nvPr>
        </p:nvSpPr>
        <p:spPr/>
        <p:txBody>
          <a:bodyPr/>
          <a:lstStyle/>
          <a:p>
            <a:endParaRPr lang="en-US"/>
          </a:p>
        </p:txBody>
      </p:sp>
      <p:sp>
        <p:nvSpPr>
          <p:cNvPr id="4" name="Footer Placeholder 3">
            <a:extLst>
              <a:ext uri="{FF2B5EF4-FFF2-40B4-BE49-F238E27FC236}">
                <a16:creationId xmlns="" xmlns:a16="http://schemas.microsoft.com/office/drawing/2014/main" id="{04940FCE-0339-416A-B279-A75D68E8FCC1}"/>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 xmlns:a16="http://schemas.microsoft.com/office/drawing/2014/main" id="{3942B66A-2817-4361-96BD-599AC43D5AEE}"/>
              </a:ext>
            </a:extLst>
          </p:cNvPr>
          <p:cNvSpPr>
            <a:spLocks noGrp="1"/>
          </p:cNvSpPr>
          <p:nvPr>
            <p:ph type="sldNum" sz="quarter" idx="4"/>
          </p:nvPr>
        </p:nvSpPr>
        <p:spPr/>
        <p:txBody>
          <a:bodyPr/>
          <a:lstStyle/>
          <a:p>
            <a:fld id="{6F1FABC0-072B-4F22-8F9B-95A9D10B0206}" type="slidenum">
              <a:rPr lang="en-US" dirty="0" smtClean="0"/>
              <a:pPr/>
              <a:t>41</a:t>
            </a:fld>
            <a:endParaRPr lang="en-US" dirty="0"/>
          </a:p>
        </p:txBody>
      </p:sp>
    </p:spTree>
    <p:extLst>
      <p:ext uri="{BB962C8B-B14F-4D97-AF65-F5344CB8AC3E}">
        <p14:creationId xmlns:p14="http://schemas.microsoft.com/office/powerpoint/2010/main" val="3914064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6BD8-A9E2-47F4-A087-D0630C0B4410}"/>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22398E80-EC7E-44DE-AC28-930A630ECEFC}"/>
              </a:ext>
            </a:extLst>
          </p:cNvPr>
          <p:cNvSpPr>
            <a:spLocks noGrp="1"/>
          </p:cNvSpPr>
          <p:nvPr>
            <p:ph idx="1"/>
          </p:nvPr>
        </p:nvSpPr>
        <p:spPr/>
        <p:txBody>
          <a:bodyPr/>
          <a:lstStyle/>
          <a:p>
            <a:endParaRPr lang="en-US"/>
          </a:p>
        </p:txBody>
      </p:sp>
      <p:sp>
        <p:nvSpPr>
          <p:cNvPr id="4" name="Footer Placeholder 3">
            <a:extLst>
              <a:ext uri="{FF2B5EF4-FFF2-40B4-BE49-F238E27FC236}">
                <a16:creationId xmlns="" xmlns:a16="http://schemas.microsoft.com/office/drawing/2014/main" id="{04940FCE-0339-416A-B279-A75D68E8FCC1}"/>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 xmlns:a16="http://schemas.microsoft.com/office/drawing/2014/main" id="{3942B66A-2817-4361-96BD-599AC43D5AEE}"/>
              </a:ext>
            </a:extLst>
          </p:cNvPr>
          <p:cNvSpPr>
            <a:spLocks noGrp="1"/>
          </p:cNvSpPr>
          <p:nvPr>
            <p:ph type="sldNum" sz="quarter" idx="4"/>
          </p:nvPr>
        </p:nvSpPr>
        <p:spPr/>
        <p:txBody>
          <a:bodyPr/>
          <a:lstStyle/>
          <a:p>
            <a:fld id="{6F1FABC0-072B-4F22-8F9B-95A9D10B0206}" type="slidenum">
              <a:rPr lang="en-US" dirty="0" smtClean="0"/>
              <a:pPr/>
              <a:t>42</a:t>
            </a:fld>
            <a:endParaRPr lang="en-US" dirty="0"/>
          </a:p>
        </p:txBody>
      </p:sp>
    </p:spTree>
    <p:extLst>
      <p:ext uri="{BB962C8B-B14F-4D97-AF65-F5344CB8AC3E}">
        <p14:creationId xmlns:p14="http://schemas.microsoft.com/office/powerpoint/2010/main" val="1698953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20" name="Group 19"/>
          <p:cNvGrpSpPr/>
          <p:nvPr/>
        </p:nvGrpSpPr>
        <p:grpSpPr>
          <a:xfrm rot="5400000">
            <a:off x="3429812" y="4937994"/>
            <a:ext cx="547049" cy="590835"/>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p:cNvGrpSpPr/>
          <p:nvPr/>
        </p:nvGrpSpPr>
        <p:grpSpPr>
          <a:xfrm>
            <a:off x="6911764" y="3450409"/>
            <a:ext cx="290624" cy="283537"/>
            <a:chOff x="9370828" y="2830549"/>
            <a:chExt cx="290624" cy="283537"/>
          </a:xfrm>
        </p:grpSpPr>
        <p:sp>
          <p:nvSpPr>
            <p:cNvPr id="22" name="Rectangle 2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a:stCxn id="22" idx="0"/>
              <a:endCxn id="22" idx="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1"/>
              <a:endCxn id="22" idx="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6" name="Group 115"/>
          <p:cNvGrpSpPr/>
          <p:nvPr/>
        </p:nvGrpSpPr>
        <p:grpSpPr>
          <a:xfrm>
            <a:off x="1678998" y="377468"/>
            <a:ext cx="436376" cy="425445"/>
            <a:chOff x="9370828" y="2830549"/>
            <a:chExt cx="290624" cy="283537"/>
          </a:xfrm>
        </p:grpSpPr>
        <p:sp>
          <p:nvSpPr>
            <p:cNvPr id="117" name="Rectangle 1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8" name="Straight Connector 1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56" name="Rectangle 155"/>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1029857" y="2008304"/>
            <a:ext cx="290624" cy="283537"/>
            <a:chOff x="9370828" y="2830549"/>
            <a:chExt cx="290624" cy="283537"/>
          </a:xfrm>
        </p:grpSpPr>
        <p:sp>
          <p:nvSpPr>
            <p:cNvPr id="158" name="Rectangle 15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9" name="Straight Connector 15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65" name="Group 164"/>
          <p:cNvGrpSpPr/>
          <p:nvPr/>
        </p:nvGrpSpPr>
        <p:grpSpPr>
          <a:xfrm>
            <a:off x="1677557" y="2008304"/>
            <a:ext cx="290624" cy="283537"/>
            <a:chOff x="9370828" y="2830549"/>
            <a:chExt cx="290624" cy="283537"/>
          </a:xfrm>
        </p:grpSpPr>
        <p:sp>
          <p:nvSpPr>
            <p:cNvPr id="166" name="Rectangle 16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7" name="Straight Connector 16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81" name="Group 180"/>
          <p:cNvGrpSpPr/>
          <p:nvPr/>
        </p:nvGrpSpPr>
        <p:grpSpPr>
          <a:xfrm>
            <a:off x="3188044" y="2008304"/>
            <a:ext cx="290624" cy="283537"/>
            <a:chOff x="9370828" y="2830549"/>
            <a:chExt cx="290624" cy="283537"/>
          </a:xfrm>
        </p:grpSpPr>
        <p:sp>
          <p:nvSpPr>
            <p:cNvPr id="182" name="Rectangle 18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89" name="Rectangle 188"/>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9" name="Group 318"/>
          <p:cNvGrpSpPr/>
          <p:nvPr/>
        </p:nvGrpSpPr>
        <p:grpSpPr>
          <a:xfrm>
            <a:off x="3341066" y="4088675"/>
            <a:ext cx="226554" cy="221029"/>
            <a:chOff x="3300177" y="4586289"/>
            <a:chExt cx="226554" cy="221029"/>
          </a:xfrm>
        </p:grpSpPr>
        <p:sp>
          <p:nvSpPr>
            <p:cNvPr id="215" name="Rectangle 21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6" name="Straight Connector 21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17" name="Straight Connector 21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22" name="Group 221"/>
          <p:cNvGrpSpPr/>
          <p:nvPr/>
        </p:nvGrpSpPr>
        <p:grpSpPr>
          <a:xfrm>
            <a:off x="2380005" y="388223"/>
            <a:ext cx="436376" cy="425445"/>
            <a:chOff x="9370828" y="2830549"/>
            <a:chExt cx="290624" cy="283537"/>
          </a:xfrm>
        </p:grpSpPr>
        <p:sp>
          <p:nvSpPr>
            <p:cNvPr id="223" name="Rectangle 222"/>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4" name="Straight Connector 223"/>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5" name="Straight Connector 224"/>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0" name="Group 229"/>
          <p:cNvGrpSpPr/>
          <p:nvPr/>
        </p:nvGrpSpPr>
        <p:grpSpPr>
          <a:xfrm>
            <a:off x="3171450" y="392101"/>
            <a:ext cx="436376" cy="425445"/>
            <a:chOff x="9370828" y="2830549"/>
            <a:chExt cx="290624" cy="283537"/>
          </a:xfrm>
        </p:grpSpPr>
        <p:sp>
          <p:nvSpPr>
            <p:cNvPr id="231" name="Rectangle 23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Connector 23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8" name="Group 237"/>
          <p:cNvGrpSpPr/>
          <p:nvPr/>
        </p:nvGrpSpPr>
        <p:grpSpPr>
          <a:xfrm>
            <a:off x="967954" y="378808"/>
            <a:ext cx="436376" cy="425445"/>
            <a:chOff x="9370828" y="2830549"/>
            <a:chExt cx="290624" cy="283537"/>
          </a:xfrm>
        </p:grpSpPr>
        <p:sp>
          <p:nvSpPr>
            <p:cNvPr id="239" name="Rectangle 23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0" name="Group 319"/>
          <p:cNvGrpSpPr/>
          <p:nvPr/>
        </p:nvGrpSpPr>
        <p:grpSpPr>
          <a:xfrm>
            <a:off x="3343335" y="4372946"/>
            <a:ext cx="226554" cy="221029"/>
            <a:chOff x="3300177" y="4586289"/>
            <a:chExt cx="226554" cy="221029"/>
          </a:xfrm>
        </p:grpSpPr>
        <p:sp>
          <p:nvSpPr>
            <p:cNvPr id="321" name="Rectangle 32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2" name="Straight Connector 32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28" name="Group 327"/>
          <p:cNvGrpSpPr/>
          <p:nvPr/>
        </p:nvGrpSpPr>
        <p:grpSpPr>
          <a:xfrm>
            <a:off x="2778354" y="4088675"/>
            <a:ext cx="226554" cy="221029"/>
            <a:chOff x="3300177" y="4586289"/>
            <a:chExt cx="226554" cy="221029"/>
          </a:xfrm>
        </p:grpSpPr>
        <p:sp>
          <p:nvSpPr>
            <p:cNvPr id="329" name="Rectangle 32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0" name="Straight Connector 32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6" name="Group 335"/>
          <p:cNvGrpSpPr/>
          <p:nvPr/>
        </p:nvGrpSpPr>
        <p:grpSpPr>
          <a:xfrm>
            <a:off x="2780623" y="4372946"/>
            <a:ext cx="226554" cy="221029"/>
            <a:chOff x="3300177" y="4586289"/>
            <a:chExt cx="226554" cy="221029"/>
          </a:xfrm>
        </p:grpSpPr>
        <p:sp>
          <p:nvSpPr>
            <p:cNvPr id="337" name="Rectangle 33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8" name="Straight Connector 33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9" name="Straight Connector 33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4" name="Group 343"/>
          <p:cNvGrpSpPr/>
          <p:nvPr/>
        </p:nvGrpSpPr>
        <p:grpSpPr>
          <a:xfrm>
            <a:off x="2233814" y="4088675"/>
            <a:ext cx="226554" cy="221029"/>
            <a:chOff x="3300177" y="4586289"/>
            <a:chExt cx="226554" cy="221029"/>
          </a:xfrm>
        </p:grpSpPr>
        <p:sp>
          <p:nvSpPr>
            <p:cNvPr id="345" name="Rectangle 34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2" name="Group 351"/>
          <p:cNvGrpSpPr/>
          <p:nvPr/>
        </p:nvGrpSpPr>
        <p:grpSpPr>
          <a:xfrm>
            <a:off x="2236083" y="4372946"/>
            <a:ext cx="226554" cy="221029"/>
            <a:chOff x="3300177" y="4586289"/>
            <a:chExt cx="226554" cy="221029"/>
          </a:xfrm>
        </p:grpSpPr>
        <p:sp>
          <p:nvSpPr>
            <p:cNvPr id="353" name="Rectangle 352"/>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4" name="Straight Connector 353"/>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0" name="Group 359"/>
          <p:cNvGrpSpPr/>
          <p:nvPr/>
        </p:nvGrpSpPr>
        <p:grpSpPr>
          <a:xfrm>
            <a:off x="1686822" y="4098120"/>
            <a:ext cx="226554" cy="221029"/>
            <a:chOff x="3300177" y="4586289"/>
            <a:chExt cx="226554" cy="221029"/>
          </a:xfrm>
        </p:grpSpPr>
        <p:sp>
          <p:nvSpPr>
            <p:cNvPr id="361" name="Rectangle 36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2" name="Straight Connector 36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8" name="Group 367"/>
          <p:cNvGrpSpPr/>
          <p:nvPr/>
        </p:nvGrpSpPr>
        <p:grpSpPr>
          <a:xfrm>
            <a:off x="1689091" y="4382391"/>
            <a:ext cx="226554" cy="221029"/>
            <a:chOff x="3300177" y="4586289"/>
            <a:chExt cx="226554" cy="221029"/>
          </a:xfrm>
        </p:grpSpPr>
        <p:sp>
          <p:nvSpPr>
            <p:cNvPr id="369" name="Rectangle 36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0" name="Straight Connector 36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6" name="Group 375"/>
          <p:cNvGrpSpPr/>
          <p:nvPr/>
        </p:nvGrpSpPr>
        <p:grpSpPr>
          <a:xfrm>
            <a:off x="1203308" y="4098120"/>
            <a:ext cx="226554" cy="221029"/>
            <a:chOff x="3300177" y="4586289"/>
            <a:chExt cx="226554" cy="221029"/>
          </a:xfrm>
        </p:grpSpPr>
        <p:sp>
          <p:nvSpPr>
            <p:cNvPr id="377" name="Rectangle 37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8" name="Straight Connector 37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9" name="Straight Connector 37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4" name="Group 383"/>
          <p:cNvGrpSpPr/>
          <p:nvPr/>
        </p:nvGrpSpPr>
        <p:grpSpPr>
          <a:xfrm>
            <a:off x="1205577" y="4382391"/>
            <a:ext cx="226554" cy="221029"/>
            <a:chOff x="3300177" y="4586289"/>
            <a:chExt cx="226554" cy="221029"/>
          </a:xfrm>
        </p:grpSpPr>
        <p:sp>
          <p:nvSpPr>
            <p:cNvPr id="385" name="Rectangle 38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6" name="Straight Connector 38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7" name="Straight Connector 38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400" name="Group 399"/>
          <p:cNvGrpSpPr/>
          <p:nvPr/>
        </p:nvGrpSpPr>
        <p:grpSpPr>
          <a:xfrm>
            <a:off x="6014866" y="418993"/>
            <a:ext cx="567737" cy="345076"/>
            <a:chOff x="9370828" y="2830549"/>
            <a:chExt cx="290624" cy="283537"/>
          </a:xfrm>
        </p:grpSpPr>
        <p:sp>
          <p:nvSpPr>
            <p:cNvPr id="401" name="Rectangle 40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2" name="Straight Connector 40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6" name="Group 415"/>
          <p:cNvGrpSpPr/>
          <p:nvPr/>
        </p:nvGrpSpPr>
        <p:grpSpPr>
          <a:xfrm>
            <a:off x="7117172" y="428408"/>
            <a:ext cx="567737" cy="345076"/>
            <a:chOff x="9370828" y="2830549"/>
            <a:chExt cx="290624" cy="283537"/>
          </a:xfrm>
        </p:grpSpPr>
        <p:sp>
          <p:nvSpPr>
            <p:cNvPr id="417" name="Rectangle 4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8" name="Straight Connector 4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24" name="Group 423"/>
          <p:cNvGrpSpPr/>
          <p:nvPr/>
        </p:nvGrpSpPr>
        <p:grpSpPr>
          <a:xfrm>
            <a:off x="8144159" y="418993"/>
            <a:ext cx="567737" cy="345076"/>
            <a:chOff x="9370828" y="2830549"/>
            <a:chExt cx="290624" cy="283537"/>
          </a:xfrm>
        </p:grpSpPr>
        <p:sp>
          <p:nvSpPr>
            <p:cNvPr id="425" name="Rectangle 424"/>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6" name="Straight Connector 425"/>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7" name="Rectangle 436"/>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8" name="Group 437"/>
          <p:cNvGrpSpPr/>
          <p:nvPr/>
        </p:nvGrpSpPr>
        <p:grpSpPr>
          <a:xfrm>
            <a:off x="6014866" y="1989674"/>
            <a:ext cx="567737" cy="345076"/>
            <a:chOff x="9370828" y="2830549"/>
            <a:chExt cx="290624" cy="283537"/>
          </a:xfrm>
          <a:solidFill>
            <a:srgbClr val="695812"/>
          </a:solidFill>
        </p:grpSpPr>
        <p:sp>
          <p:nvSpPr>
            <p:cNvPr id="439" name="Rectangle 438"/>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0" name="Straight Connector 439"/>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1" name="Straight Connector 440"/>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46" name="Group 445"/>
          <p:cNvGrpSpPr/>
          <p:nvPr/>
        </p:nvGrpSpPr>
        <p:grpSpPr>
          <a:xfrm>
            <a:off x="7117172" y="1999089"/>
            <a:ext cx="567737" cy="345076"/>
            <a:chOff x="9370828" y="2830549"/>
            <a:chExt cx="290624" cy="283537"/>
          </a:xfrm>
          <a:solidFill>
            <a:srgbClr val="695812"/>
          </a:solidFill>
        </p:grpSpPr>
        <p:sp>
          <p:nvSpPr>
            <p:cNvPr id="447" name="Rectangle 44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8" name="Straight Connector 44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54" name="Group 453"/>
          <p:cNvGrpSpPr/>
          <p:nvPr/>
        </p:nvGrpSpPr>
        <p:grpSpPr>
          <a:xfrm>
            <a:off x="8144159" y="1989674"/>
            <a:ext cx="567737" cy="345076"/>
            <a:chOff x="9370828" y="2830549"/>
            <a:chExt cx="290624" cy="283537"/>
          </a:xfrm>
          <a:solidFill>
            <a:srgbClr val="695812"/>
          </a:solidFill>
        </p:grpSpPr>
        <p:sp>
          <p:nvSpPr>
            <p:cNvPr id="455" name="Rectangle 4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6" name="Straight Connector 4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sp>
        <p:nvSpPr>
          <p:cNvPr id="462" name="Freeform 461"/>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3" name="Group 462"/>
          <p:cNvGrpSpPr/>
          <p:nvPr/>
        </p:nvGrpSpPr>
        <p:grpSpPr>
          <a:xfrm>
            <a:off x="3375573" y="5765825"/>
            <a:ext cx="567737" cy="172539"/>
            <a:chOff x="4867517" y="5158974"/>
            <a:chExt cx="567737" cy="172539"/>
          </a:xfrm>
        </p:grpSpPr>
        <p:sp>
          <p:nvSpPr>
            <p:cNvPr id="464" name="Freeform 463"/>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5" name="Straight Connector 464"/>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66" name="Straight Connector 465"/>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2115374" y="5765824"/>
            <a:ext cx="567737" cy="172539"/>
            <a:chOff x="4867517" y="5158974"/>
            <a:chExt cx="567737" cy="172539"/>
          </a:xfrm>
        </p:grpSpPr>
        <p:sp>
          <p:nvSpPr>
            <p:cNvPr id="471" name="Freeform 470"/>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2" name="Straight Connector 471"/>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73" name="Straight Connector 47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76" name="Straight Connector 475"/>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7" name="Group 476"/>
          <p:cNvGrpSpPr/>
          <p:nvPr/>
        </p:nvGrpSpPr>
        <p:grpSpPr>
          <a:xfrm>
            <a:off x="1032716" y="5765825"/>
            <a:ext cx="567737" cy="172539"/>
            <a:chOff x="4867517" y="5158974"/>
            <a:chExt cx="567737" cy="172539"/>
          </a:xfrm>
        </p:grpSpPr>
        <p:sp>
          <p:nvSpPr>
            <p:cNvPr id="478" name="Freeform 477"/>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9" name="Straight Connector 478"/>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80" name="Straight Connector 479"/>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83" name="Straight Connector 482"/>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9" name="Graphic 6" descr="Box trolley">
            <a:extLst>
              <a:ext uri="{FF2B5EF4-FFF2-40B4-BE49-F238E27FC236}">
                <a16:creationId xmlns="" xmlns:a16="http://schemas.microsoft.com/office/drawing/2014/main" id="{E3BE687B-ADFC-457B-81B7-F8092B0780A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101061" y="428408"/>
            <a:ext cx="1515206" cy="1548290"/>
          </a:xfrm>
          <a:prstGeom prst="rect">
            <a:avLst/>
          </a:prstGeom>
        </p:spPr>
      </p:pic>
      <p:pic>
        <p:nvPicPr>
          <p:cNvPr id="250" name="Graphic 7" descr="Map with pin">
            <a:extLst>
              <a:ext uri="{FF2B5EF4-FFF2-40B4-BE49-F238E27FC236}">
                <a16:creationId xmlns="" xmlns:a16="http://schemas.microsoft.com/office/drawing/2014/main" id="{3BCCA63B-E6C5-4FBA-8DCC-6FDFED88EFA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166126" y="2291841"/>
            <a:ext cx="1600831" cy="1571884"/>
          </a:xfrm>
          <a:prstGeom prst="rect">
            <a:avLst/>
          </a:prstGeom>
        </p:spPr>
      </p:pic>
      <p:pic>
        <p:nvPicPr>
          <p:cNvPr id="251" name="Graphic 2" descr="Delivery">
            <a:extLst>
              <a:ext uri="{FF2B5EF4-FFF2-40B4-BE49-F238E27FC236}">
                <a16:creationId xmlns="" xmlns:a16="http://schemas.microsoft.com/office/drawing/2014/main" id="{A207FD0D-A6C5-4C57-BE58-C194310D6CC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110159" y="4064479"/>
            <a:ext cx="1705154" cy="1705154"/>
          </a:xfrm>
          <a:prstGeom prst="rect">
            <a:avLst/>
          </a:prstGeom>
        </p:spPr>
      </p:pic>
    </p:spTree>
    <p:extLst>
      <p:ext uri="{BB962C8B-B14F-4D97-AF65-F5344CB8AC3E}">
        <p14:creationId xmlns:p14="http://schemas.microsoft.com/office/powerpoint/2010/main" val="7390982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BC1ED2DD-4F09-4F7B-B9A0-332DE6781743}"/>
              </a:ext>
            </a:extLst>
          </p:cNvPr>
          <p:cNvSpPr>
            <a:spLocks noGrp="1"/>
          </p:cNvSpPr>
          <p:nvPr>
            <p:ph type="sldNum" sz="quarter" idx="4"/>
          </p:nvPr>
        </p:nvSpPr>
        <p:spPr/>
        <p:txBody>
          <a:bodyPr lIns="91440" tIns="45720" rIns="91440" bIns="45720" anchor="ctr"/>
          <a:lstStyle/>
          <a:p>
            <a:r>
              <a:rPr lang="en-US" dirty="0"/>
              <a:t>30</a:t>
            </a:r>
          </a:p>
        </p:txBody>
      </p:sp>
      <p:grpSp>
        <p:nvGrpSpPr>
          <p:cNvPr id="4" name="Group 3">
            <a:extLst>
              <a:ext uri="{FF2B5EF4-FFF2-40B4-BE49-F238E27FC236}">
                <a16:creationId xmlns="" xmlns:a16="http://schemas.microsoft.com/office/drawing/2014/main"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 xmlns:a16="http://schemas.microsoft.com/office/drawing/2014/main"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 xmlns:a16="http://schemas.microsoft.com/office/drawing/2014/main"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 xmlns:a16="http://schemas.microsoft.com/office/drawing/2014/main"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 xmlns:a16="http://schemas.microsoft.com/office/drawing/2014/main"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 xmlns:a16="http://schemas.microsoft.com/office/drawing/2014/main"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 xmlns:a16="http://schemas.microsoft.com/office/drawing/2014/main"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 xmlns:a16="http://schemas.microsoft.com/office/drawing/2014/main"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 xmlns:a16="http://schemas.microsoft.com/office/drawing/2014/main"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 xmlns:a16="http://schemas.microsoft.com/office/drawing/2014/main"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 xmlns:a16="http://schemas.microsoft.com/office/drawing/2014/main"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 xmlns:a16="http://schemas.microsoft.com/office/drawing/2014/main" id="{4B38F0BD-0BA0-4087-8C33-77FD94C22D24}"/>
                </a:ext>
              </a:extLst>
            </p:cNvPr>
            <p:cNvSpPr txBox="1"/>
            <p:nvPr/>
          </p:nvSpPr>
          <p:spPr>
            <a:xfrm>
              <a:off x="3658814" y="667634"/>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“Omni Forklift</a:t>
              </a:r>
            </a:p>
          </p:txBody>
        </p:sp>
      </p:grpSp>
      <p:grpSp>
        <p:nvGrpSpPr>
          <p:cNvPr id="94" name="Group 93">
            <a:extLst>
              <a:ext uri="{FF2B5EF4-FFF2-40B4-BE49-F238E27FC236}">
                <a16:creationId xmlns="" xmlns:a16="http://schemas.microsoft.com/office/drawing/2014/main"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 xmlns:a16="http://schemas.microsoft.com/office/drawing/2014/main"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 xmlns:a16="http://schemas.microsoft.com/office/drawing/2014/main"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 xmlns:a16="http://schemas.microsoft.com/office/drawing/2014/main"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 xmlns:a16="http://schemas.microsoft.com/office/drawing/2014/main"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 xmlns:a16="http://schemas.microsoft.com/office/drawing/2014/main"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 xmlns:a16="http://schemas.microsoft.com/office/drawing/2014/main"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 xmlns:a16="http://schemas.microsoft.com/office/drawing/2014/main"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 xmlns:a16="http://schemas.microsoft.com/office/drawing/2014/main"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 xmlns:a16="http://schemas.microsoft.com/office/drawing/2014/main"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 xmlns:a16="http://schemas.microsoft.com/office/drawing/2014/main"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 xmlns:a16="http://schemas.microsoft.com/office/drawing/2014/main"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a:t>
              </a:r>
              <a:r>
                <a:rPr lang="en-US" sz="3200" dirty="0" err="1"/>
                <a:t>Vacuuminator</a:t>
              </a:r>
              <a:r>
                <a:rPr lang="en-US" sz="3200" dirty="0"/>
                <a:t>”</a:t>
              </a:r>
            </a:p>
          </p:txBody>
        </p:sp>
      </p:grpSp>
      <p:sp>
        <p:nvSpPr>
          <p:cNvPr id="13" name="TextBox 12"/>
          <p:cNvSpPr txBox="1"/>
          <p:nvPr/>
        </p:nvSpPr>
        <p:spPr>
          <a:xfrm>
            <a:off x="4533109" y="3352149"/>
            <a:ext cx="1380210" cy="369332"/>
          </a:xfrm>
          <a:prstGeom prst="rect">
            <a:avLst/>
          </a:prstGeom>
          <a:noFill/>
        </p:spPr>
        <p:txBody>
          <a:bodyPr wrap="square" rtlCol="0">
            <a:spAutoFit/>
          </a:bodyPr>
          <a:lstStyle/>
          <a:p>
            <a:r>
              <a:rPr lang="en-US" dirty="0"/>
              <a:t>Ultrasonic</a:t>
            </a:r>
          </a:p>
        </p:txBody>
      </p:sp>
      <p:sp>
        <p:nvSpPr>
          <p:cNvPr id="15" name="TextBox 14"/>
          <p:cNvSpPr txBox="1"/>
          <p:nvPr/>
        </p:nvSpPr>
        <p:spPr>
          <a:xfrm>
            <a:off x="10823714" y="3291271"/>
            <a:ext cx="1013495" cy="369332"/>
          </a:xfrm>
          <a:prstGeom prst="rect">
            <a:avLst/>
          </a:prstGeom>
          <a:noFill/>
        </p:spPr>
        <p:txBody>
          <a:bodyPr wrap="square" rtlCol="0">
            <a:spAutoFit/>
          </a:bodyPr>
          <a:lstStyle/>
          <a:p>
            <a:r>
              <a:rPr lang="en-US" dirty="0"/>
              <a:t>Forks</a:t>
            </a:r>
          </a:p>
        </p:txBody>
      </p:sp>
      <p:grpSp>
        <p:nvGrpSpPr>
          <p:cNvPr id="113" name="Group 112"/>
          <p:cNvGrpSpPr/>
          <p:nvPr/>
        </p:nvGrpSpPr>
        <p:grpSpPr>
          <a:xfrm>
            <a:off x="10447491" y="4037206"/>
            <a:ext cx="1590886" cy="1645109"/>
            <a:chOff x="10465262" y="7429398"/>
            <a:chExt cx="1590886" cy="1645109"/>
          </a:xfrm>
        </p:grpSpPr>
        <p:grpSp>
          <p:nvGrpSpPr>
            <p:cNvPr id="115" name="Group 114">
              <a:extLst>
                <a:ext uri="{FF2B5EF4-FFF2-40B4-BE49-F238E27FC236}">
                  <a16:creationId xmlns="" xmlns:a16="http://schemas.microsoft.com/office/drawing/2014/main" id="{35022AD1-FFE1-4ED0-A188-6D5C84B76F7C}"/>
                </a:ext>
              </a:extLst>
            </p:cNvPr>
            <p:cNvGrpSpPr/>
            <p:nvPr/>
          </p:nvGrpSpPr>
          <p:grpSpPr>
            <a:xfrm>
              <a:off x="10465262" y="7429398"/>
              <a:ext cx="1590886" cy="1645109"/>
              <a:chOff x="5822475" y="4763069"/>
              <a:chExt cx="547049" cy="590835"/>
            </a:xfrm>
          </p:grpSpPr>
          <p:sp>
            <p:nvSpPr>
              <p:cNvPr id="120" name="Rectangle 119">
                <a:extLst>
                  <a:ext uri="{FF2B5EF4-FFF2-40B4-BE49-F238E27FC236}">
                    <a16:creationId xmlns="" xmlns:a16="http://schemas.microsoft.com/office/drawing/2014/main"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a:extLst>
                  <a:ext uri="{FF2B5EF4-FFF2-40B4-BE49-F238E27FC236}">
                    <a16:creationId xmlns="" xmlns:a16="http://schemas.microsoft.com/office/drawing/2014/main"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 xmlns:a16="http://schemas.microsoft.com/office/drawing/2014/main"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8" name="Picture 17" descr="Icon&#10;&#10;Description automatically generated">
              <a:extLst>
                <a:ext uri="{FF2B5EF4-FFF2-40B4-BE49-F238E27FC236}">
                  <a16:creationId xmlns="" xmlns:a16="http://schemas.microsoft.com/office/drawing/2014/main" id="{11D5846B-20C4-461A-A036-6CC59DC1224D}"/>
                </a:ext>
              </a:extLst>
            </p:cNvPr>
            <p:cNvPicPr>
              <a:picLocks noChangeAspect="1"/>
            </p:cNvPicPr>
            <p:nvPr/>
          </p:nvPicPr>
          <p:blipFill>
            <a:blip r:embed="rId3"/>
            <a:stretch>
              <a:fillRect/>
            </a:stretch>
          </p:blipFill>
          <p:spPr>
            <a:xfrm>
              <a:off x="10893049" y="7639162"/>
              <a:ext cx="735311" cy="729396"/>
            </a:xfrm>
            <a:prstGeom prst="rect">
              <a:avLst/>
            </a:prstGeom>
          </p:spPr>
        </p:pic>
      </p:grpSp>
      <p:grpSp>
        <p:nvGrpSpPr>
          <p:cNvPr id="137" name="Group 1"/>
          <p:cNvGrpSpPr/>
          <p:nvPr/>
        </p:nvGrpSpPr>
        <p:grpSpPr>
          <a:xfrm>
            <a:off x="4257548" y="4037208"/>
            <a:ext cx="1590886" cy="1645109"/>
            <a:chOff x="4275319" y="7429400"/>
            <a:chExt cx="1590886" cy="1645109"/>
          </a:xfrm>
        </p:grpSpPr>
        <p:grpSp>
          <p:nvGrpSpPr>
            <p:cNvPr id="138" name="Group 8">
              <a:extLst>
                <a:ext uri="{FF2B5EF4-FFF2-40B4-BE49-F238E27FC236}">
                  <a16:creationId xmlns="" xmlns:a16="http://schemas.microsoft.com/office/drawing/2014/main" id="{D53D6D4E-250F-41D8-B61C-48D8E21C17DC}"/>
                </a:ext>
              </a:extLst>
            </p:cNvPr>
            <p:cNvGrpSpPr/>
            <p:nvPr/>
          </p:nvGrpSpPr>
          <p:grpSpPr>
            <a:xfrm>
              <a:off x="4275319" y="7429400"/>
              <a:ext cx="1590886" cy="1645109"/>
              <a:chOff x="5822475" y="4763069"/>
              <a:chExt cx="547049" cy="590835"/>
            </a:xfrm>
          </p:grpSpPr>
          <p:sp>
            <p:nvSpPr>
              <p:cNvPr id="161" name="Rectangle 22">
                <a:extLst>
                  <a:ext uri="{FF2B5EF4-FFF2-40B4-BE49-F238E27FC236}">
                    <a16:creationId xmlns="" xmlns:a16="http://schemas.microsoft.com/office/drawing/2014/main"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23">
                <a:extLst>
                  <a:ext uri="{FF2B5EF4-FFF2-40B4-BE49-F238E27FC236}">
                    <a16:creationId xmlns="" xmlns:a16="http://schemas.microsoft.com/office/drawing/2014/main"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24">
                <a:extLst>
                  <a:ext uri="{FF2B5EF4-FFF2-40B4-BE49-F238E27FC236}">
                    <a16:creationId xmlns="" xmlns:a16="http://schemas.microsoft.com/office/drawing/2014/main"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60" name="Graphic 5" descr="Volume">
              <a:extLst>
                <a:ext uri="{FF2B5EF4-FFF2-40B4-BE49-F238E27FC236}">
                  <a16:creationId xmlns="" xmlns:a16="http://schemas.microsoft.com/office/drawing/2014/main" id="{E54E7C9E-0F73-4A8E-8CED-9E0BA062AFE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726621" y="7717896"/>
              <a:ext cx="856891" cy="828136"/>
            </a:xfrm>
            <a:prstGeom prst="rect">
              <a:avLst/>
            </a:prstGeom>
          </p:spPr>
        </p:pic>
      </p:grpSp>
      <p:sp>
        <p:nvSpPr>
          <p:cNvPr id="6" name="TextBox 5"/>
          <p:cNvSpPr txBox="1"/>
          <p:nvPr/>
        </p:nvSpPr>
        <p:spPr>
          <a:xfrm>
            <a:off x="2455211" y="3305382"/>
            <a:ext cx="1299662" cy="369332"/>
          </a:xfrm>
          <a:prstGeom prst="rect">
            <a:avLst/>
          </a:prstGeom>
          <a:noFill/>
        </p:spPr>
        <p:txBody>
          <a:bodyPr wrap="square" rtlCol="0">
            <a:spAutoFit/>
          </a:bodyPr>
          <a:lstStyle/>
          <a:p>
            <a:r>
              <a:rPr lang="en-US" dirty="0"/>
              <a:t>QR Code</a:t>
            </a:r>
          </a:p>
        </p:txBody>
      </p:sp>
      <p:sp>
        <p:nvSpPr>
          <p:cNvPr id="226" name="TextBox 225"/>
          <p:cNvSpPr txBox="1"/>
          <p:nvPr/>
        </p:nvSpPr>
        <p:spPr>
          <a:xfrm>
            <a:off x="6562733" y="3311596"/>
            <a:ext cx="1299662" cy="369332"/>
          </a:xfrm>
          <a:prstGeom prst="rect">
            <a:avLst/>
          </a:prstGeom>
          <a:noFill/>
        </p:spPr>
        <p:txBody>
          <a:bodyPr wrap="square" rtlCol="0">
            <a:spAutoFit/>
          </a:bodyPr>
          <a:lstStyle/>
          <a:p>
            <a:r>
              <a:rPr lang="en-US" dirty="0"/>
              <a:t>Line Path</a:t>
            </a:r>
          </a:p>
        </p:txBody>
      </p:sp>
      <p:grpSp>
        <p:nvGrpSpPr>
          <p:cNvPr id="17" name="Group 31"/>
          <p:cNvGrpSpPr/>
          <p:nvPr/>
        </p:nvGrpSpPr>
        <p:grpSpPr>
          <a:xfrm>
            <a:off x="2225199" y="4037296"/>
            <a:ext cx="1590886" cy="1645109"/>
            <a:chOff x="2225199" y="4037296"/>
            <a:chExt cx="1590886" cy="1645109"/>
          </a:xfrm>
        </p:grpSpPr>
        <p:grpSp>
          <p:nvGrpSpPr>
            <p:cNvPr id="171" name="Group 8">
              <a:extLst>
                <a:ext uri="{FF2B5EF4-FFF2-40B4-BE49-F238E27FC236}">
                  <a16:creationId xmlns="" xmlns:a16="http://schemas.microsoft.com/office/drawing/2014/main" id="{9995CB60-ABE7-472E-9721-713763880A0E}"/>
                </a:ext>
              </a:extLst>
            </p:cNvPr>
            <p:cNvGrpSpPr/>
            <p:nvPr/>
          </p:nvGrpSpPr>
          <p:grpSpPr>
            <a:xfrm>
              <a:off x="2225199" y="4037296"/>
              <a:ext cx="1590886" cy="1645109"/>
              <a:chOff x="5822475" y="4763069"/>
              <a:chExt cx="547049" cy="590835"/>
            </a:xfrm>
          </p:grpSpPr>
          <p:sp>
            <p:nvSpPr>
              <p:cNvPr id="173" name="Rectangle 10">
                <a:extLst>
                  <a:ext uri="{FF2B5EF4-FFF2-40B4-BE49-F238E27FC236}">
                    <a16:creationId xmlns="" xmlns:a16="http://schemas.microsoft.com/office/drawing/2014/main"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1">
                <a:extLst>
                  <a:ext uri="{FF2B5EF4-FFF2-40B4-BE49-F238E27FC236}">
                    <a16:creationId xmlns="" xmlns:a16="http://schemas.microsoft.com/office/drawing/2014/main"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6">
                <a:extLst>
                  <a:ext uri="{FF2B5EF4-FFF2-40B4-BE49-F238E27FC236}">
                    <a16:creationId xmlns="" xmlns:a16="http://schemas.microsoft.com/office/drawing/2014/main"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5" name="Graphic 10" descr="Qr Code">
              <a:extLst>
                <a:ext uri="{FF2B5EF4-FFF2-40B4-BE49-F238E27FC236}">
                  <a16:creationId xmlns="" xmlns:a16="http://schemas.microsoft.com/office/drawing/2014/main" id="{41CB226E-3C3E-4884-9389-436AADC215E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570583" y="4215772"/>
              <a:ext cx="914400" cy="914400"/>
            </a:xfrm>
            <a:prstGeom prst="rect">
              <a:avLst/>
            </a:prstGeom>
          </p:spPr>
        </p:pic>
      </p:grpSp>
      <p:grpSp>
        <p:nvGrpSpPr>
          <p:cNvPr id="18" name="Group 43"/>
          <p:cNvGrpSpPr/>
          <p:nvPr/>
        </p:nvGrpSpPr>
        <p:grpSpPr>
          <a:xfrm>
            <a:off x="6339524" y="4037206"/>
            <a:ext cx="1590886" cy="1645109"/>
            <a:chOff x="6339524" y="4037206"/>
            <a:chExt cx="1590886" cy="1645109"/>
          </a:xfrm>
        </p:grpSpPr>
        <p:grpSp>
          <p:nvGrpSpPr>
            <p:cNvPr id="130" name="Group 44"/>
            <p:cNvGrpSpPr/>
            <p:nvPr/>
          </p:nvGrpSpPr>
          <p:grpSpPr>
            <a:xfrm>
              <a:off x="6339524" y="4037206"/>
              <a:ext cx="1590886" cy="1645109"/>
              <a:chOff x="6417255" y="4007772"/>
              <a:chExt cx="1590886" cy="1645109"/>
            </a:xfrm>
          </p:grpSpPr>
          <p:sp>
            <p:nvSpPr>
              <p:cNvPr id="132" name="Rectangle 199">
                <a:extLst>
                  <a:ext uri="{FF2B5EF4-FFF2-40B4-BE49-F238E27FC236}">
                    <a16:creationId xmlns="" xmlns:a16="http://schemas.microsoft.com/office/drawing/2014/main"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201">
                <a:extLst>
                  <a:ext uri="{FF2B5EF4-FFF2-40B4-BE49-F238E27FC236}">
                    <a16:creationId xmlns="" xmlns:a16="http://schemas.microsoft.com/office/drawing/2014/main"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Rectangle 205">
                <a:extLst>
                  <a:ext uri="{FF2B5EF4-FFF2-40B4-BE49-F238E27FC236}">
                    <a16:creationId xmlns="" xmlns:a16="http://schemas.microsoft.com/office/drawing/2014/main"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6" name="Graphic 18" descr="Line arrow: Counter-clockwise curve">
              <a:extLst>
                <a:ext uri="{FF2B5EF4-FFF2-40B4-BE49-F238E27FC236}">
                  <a16:creationId xmlns="" xmlns:a16="http://schemas.microsoft.com/office/drawing/2014/main" id="{56CFF573-E96C-48A0-B7BC-F193973921F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591231" y="4148360"/>
              <a:ext cx="1081413" cy="1081413"/>
            </a:xfrm>
            <a:prstGeom prst="rect">
              <a:avLst/>
            </a:prstGeom>
          </p:spPr>
        </p:pic>
      </p:grpSp>
      <p:sp>
        <p:nvSpPr>
          <p:cNvPr id="7" name="TextBox 6"/>
          <p:cNvSpPr txBox="1"/>
          <p:nvPr/>
        </p:nvSpPr>
        <p:spPr>
          <a:xfrm>
            <a:off x="8563198" y="3126216"/>
            <a:ext cx="1630674" cy="646331"/>
          </a:xfrm>
          <a:prstGeom prst="rect">
            <a:avLst/>
          </a:prstGeom>
          <a:noFill/>
        </p:spPr>
        <p:txBody>
          <a:bodyPr wrap="square" rtlCol="0">
            <a:spAutoFit/>
          </a:bodyPr>
          <a:lstStyle/>
          <a:p>
            <a:r>
              <a:rPr lang="en-US" dirty="0"/>
              <a:t>Omni-Directional</a:t>
            </a:r>
          </a:p>
        </p:txBody>
      </p:sp>
      <p:grpSp>
        <p:nvGrpSpPr>
          <p:cNvPr id="5" name="Group 4"/>
          <p:cNvGrpSpPr/>
          <p:nvPr/>
        </p:nvGrpSpPr>
        <p:grpSpPr>
          <a:xfrm>
            <a:off x="8385742" y="3945038"/>
            <a:ext cx="1632867" cy="2009755"/>
            <a:chOff x="8587013" y="8045826"/>
            <a:chExt cx="1632867" cy="2009755"/>
          </a:xfrm>
        </p:grpSpPr>
        <p:sp>
          <p:nvSpPr>
            <p:cNvPr id="82" name="Rectangle 81">
              <a:extLst>
                <a:ext uri="{FF2B5EF4-FFF2-40B4-BE49-F238E27FC236}">
                  <a16:creationId xmlns="" xmlns:a16="http://schemas.microsoft.com/office/drawing/2014/main" id="{328BAEC9-E5C8-4D25-8F32-96ED05CF7F31}"/>
                </a:ext>
              </a:extLst>
            </p:cNvPr>
            <p:cNvSpPr/>
            <p:nvPr/>
          </p:nvSpPr>
          <p:spPr>
            <a:xfrm>
              <a:off x="8899098" y="8400983"/>
              <a:ext cx="986752" cy="132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 xmlns:a16="http://schemas.microsoft.com/office/drawing/2014/main" id="{F9453FE1-6973-4985-8D87-C032D9A56846}"/>
                </a:ext>
              </a:extLst>
            </p:cNvPr>
            <p:cNvGrpSpPr/>
            <p:nvPr/>
          </p:nvGrpSpPr>
          <p:grpSpPr>
            <a:xfrm>
              <a:off x="9630986" y="8045826"/>
              <a:ext cx="482020" cy="630072"/>
              <a:chOff x="7192681" y="3520757"/>
              <a:chExt cx="482020" cy="630072"/>
            </a:xfrm>
          </p:grpSpPr>
          <p:sp>
            <p:nvSpPr>
              <p:cNvPr id="189" name="Rectangle 188">
                <a:extLst>
                  <a:ext uri="{FF2B5EF4-FFF2-40B4-BE49-F238E27FC236}">
                    <a16:creationId xmlns="" xmlns:a16="http://schemas.microsoft.com/office/drawing/2014/main" id="{1B6605AB-0700-463A-AC1C-C7FD48390CF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0" name="Group 189">
                <a:extLst>
                  <a:ext uri="{FF2B5EF4-FFF2-40B4-BE49-F238E27FC236}">
                    <a16:creationId xmlns="" xmlns:a16="http://schemas.microsoft.com/office/drawing/2014/main" id="{1522946F-0F9B-435F-8AC3-8BE4E60E661F}"/>
                  </a:ext>
                </a:extLst>
              </p:cNvPr>
              <p:cNvGrpSpPr/>
              <p:nvPr/>
            </p:nvGrpSpPr>
            <p:grpSpPr>
              <a:xfrm>
                <a:off x="7192681" y="3520757"/>
                <a:ext cx="482020" cy="630072"/>
                <a:chOff x="7192681" y="3520757"/>
                <a:chExt cx="482020" cy="630072"/>
              </a:xfrm>
            </p:grpSpPr>
            <p:sp>
              <p:nvSpPr>
                <p:cNvPr id="191" name="Rectangle 190">
                  <a:extLst>
                    <a:ext uri="{FF2B5EF4-FFF2-40B4-BE49-F238E27FC236}">
                      <a16:creationId xmlns="" xmlns:a16="http://schemas.microsoft.com/office/drawing/2014/main" id="{694003A8-2679-4318-96C1-01EADCC5CFC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 xmlns:a16="http://schemas.microsoft.com/office/drawing/2014/main" id="{F9B84FE4-70BF-4BB9-868E-84201AD1F09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 xmlns:a16="http://schemas.microsoft.com/office/drawing/2014/main" id="{9BF364D5-C585-4F02-B28A-E511A8898F7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193">
                  <a:extLst>
                    <a:ext uri="{FF2B5EF4-FFF2-40B4-BE49-F238E27FC236}">
                      <a16:creationId xmlns="" xmlns:a16="http://schemas.microsoft.com/office/drawing/2014/main" id="{720EEFA5-A967-48E1-AFAE-BEA7FC8563E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a:extLst>
                    <a:ext uri="{FF2B5EF4-FFF2-40B4-BE49-F238E27FC236}">
                      <a16:creationId xmlns="" xmlns:a16="http://schemas.microsoft.com/office/drawing/2014/main" id="{73B1BE53-7D9D-4A52-89A1-702A3A1945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Rectangle 195">
                  <a:extLst>
                    <a:ext uri="{FF2B5EF4-FFF2-40B4-BE49-F238E27FC236}">
                      <a16:creationId xmlns="" xmlns:a16="http://schemas.microsoft.com/office/drawing/2014/main" id="{154F0957-16A7-4131-BC19-C93B952759E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7" name="Rectangle 196">
                  <a:extLst>
                    <a:ext uri="{FF2B5EF4-FFF2-40B4-BE49-F238E27FC236}">
                      <a16:creationId xmlns="" xmlns:a16="http://schemas.microsoft.com/office/drawing/2014/main" id="{FD66EA19-1C6E-41CA-AE50-D479F3A54C50}"/>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198">
                  <a:extLst>
                    <a:ext uri="{FF2B5EF4-FFF2-40B4-BE49-F238E27FC236}">
                      <a16:creationId xmlns="" xmlns:a16="http://schemas.microsoft.com/office/drawing/2014/main" id="{13E769C3-6EC5-486A-A95A-F106924D9D01}"/>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199">
                  <a:extLst>
                    <a:ext uri="{FF2B5EF4-FFF2-40B4-BE49-F238E27FC236}">
                      <a16:creationId xmlns="" xmlns:a16="http://schemas.microsoft.com/office/drawing/2014/main" id="{39FFE879-BE70-432C-B93B-826F250B8EC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200">
                  <a:extLst>
                    <a:ext uri="{FF2B5EF4-FFF2-40B4-BE49-F238E27FC236}">
                      <a16:creationId xmlns="" xmlns:a16="http://schemas.microsoft.com/office/drawing/2014/main" id="{CCE55432-A515-4D2A-824F-2277C5C5DE6E}"/>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201">
                  <a:extLst>
                    <a:ext uri="{FF2B5EF4-FFF2-40B4-BE49-F238E27FC236}">
                      <a16:creationId xmlns="" xmlns:a16="http://schemas.microsoft.com/office/drawing/2014/main" id="{641AB67E-60D7-4C2A-9B6B-93B384F8FAA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0" name="Group 89">
              <a:extLst>
                <a:ext uri="{FF2B5EF4-FFF2-40B4-BE49-F238E27FC236}">
                  <a16:creationId xmlns="" xmlns:a16="http://schemas.microsoft.com/office/drawing/2014/main" id="{332958CF-3F83-40B8-90FF-E129092861B8}"/>
                </a:ext>
              </a:extLst>
            </p:cNvPr>
            <p:cNvGrpSpPr/>
            <p:nvPr/>
          </p:nvGrpSpPr>
          <p:grpSpPr>
            <a:xfrm>
              <a:off x="8626690" y="9425509"/>
              <a:ext cx="482020" cy="630072"/>
              <a:chOff x="7192681" y="3520757"/>
              <a:chExt cx="482020" cy="630072"/>
            </a:xfrm>
          </p:grpSpPr>
          <p:sp>
            <p:nvSpPr>
              <p:cNvPr id="168" name="Rectangle 167">
                <a:extLst>
                  <a:ext uri="{FF2B5EF4-FFF2-40B4-BE49-F238E27FC236}">
                    <a16:creationId xmlns="" xmlns:a16="http://schemas.microsoft.com/office/drawing/2014/main" id="{18A853A4-E6EC-4180-B93C-7B05B9DC2688}"/>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4" name="Group 173">
                <a:extLst>
                  <a:ext uri="{FF2B5EF4-FFF2-40B4-BE49-F238E27FC236}">
                    <a16:creationId xmlns="" xmlns:a16="http://schemas.microsoft.com/office/drawing/2014/main" id="{812E595C-50EB-4EE7-80AA-250A687669AE}"/>
                  </a:ext>
                </a:extLst>
              </p:cNvPr>
              <p:cNvGrpSpPr/>
              <p:nvPr/>
            </p:nvGrpSpPr>
            <p:grpSpPr>
              <a:xfrm>
                <a:off x="7192681" y="3520757"/>
                <a:ext cx="482020" cy="630072"/>
                <a:chOff x="7192681" y="3520757"/>
                <a:chExt cx="482020" cy="630072"/>
              </a:xfrm>
            </p:grpSpPr>
            <p:sp>
              <p:nvSpPr>
                <p:cNvPr id="176" name="Rectangle 175">
                  <a:extLst>
                    <a:ext uri="{FF2B5EF4-FFF2-40B4-BE49-F238E27FC236}">
                      <a16:creationId xmlns="" xmlns:a16="http://schemas.microsoft.com/office/drawing/2014/main" id="{F60AD1E4-D4A5-46B7-BBCC-84CCD39D83C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 xmlns:a16="http://schemas.microsoft.com/office/drawing/2014/main" id="{EE4B1337-EDE6-4A5F-9962-956B4D472315}"/>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 xmlns:a16="http://schemas.microsoft.com/office/drawing/2014/main" id="{A04D5624-8615-4CED-AB20-5D43A5C748A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 xmlns:a16="http://schemas.microsoft.com/office/drawing/2014/main" id="{F16EE3D7-E211-45AA-8644-FAAA44484F1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 xmlns:a16="http://schemas.microsoft.com/office/drawing/2014/main" id="{3852A63E-1357-4B1E-AFFC-8D7C48EEABE3}"/>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182">
                  <a:extLst>
                    <a:ext uri="{FF2B5EF4-FFF2-40B4-BE49-F238E27FC236}">
                      <a16:creationId xmlns="" xmlns:a16="http://schemas.microsoft.com/office/drawing/2014/main" id="{0937AA08-B327-460A-9397-1B8A18CAA8BE}"/>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 xmlns:a16="http://schemas.microsoft.com/office/drawing/2014/main" id="{5044659B-2828-4539-B897-C473E7F5B13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 xmlns:a16="http://schemas.microsoft.com/office/drawing/2014/main" id="{B03E3F51-8BC2-4896-8479-3C29A2DA09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 xmlns:a16="http://schemas.microsoft.com/office/drawing/2014/main" id="{09953C3E-89C3-4F83-B3FE-A6D7D1FBAE9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 xmlns:a16="http://schemas.microsoft.com/office/drawing/2014/main" id="{B125558B-15C2-448A-8C5D-E87B653B5D9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 xmlns:a16="http://schemas.microsoft.com/office/drawing/2014/main" id="{6D82B75E-531A-4F38-A4E3-421D1F73BBF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1" name="Group 90">
              <a:extLst>
                <a:ext uri="{FF2B5EF4-FFF2-40B4-BE49-F238E27FC236}">
                  <a16:creationId xmlns="" xmlns:a16="http://schemas.microsoft.com/office/drawing/2014/main" id="{8E644B1A-4D2B-418D-B1A6-42683F9634B9}"/>
                </a:ext>
              </a:extLst>
            </p:cNvPr>
            <p:cNvGrpSpPr/>
            <p:nvPr/>
          </p:nvGrpSpPr>
          <p:grpSpPr>
            <a:xfrm rot="5400000">
              <a:off x="9663834" y="9422246"/>
              <a:ext cx="482020" cy="630072"/>
              <a:chOff x="7192681" y="3520757"/>
              <a:chExt cx="482020" cy="630072"/>
            </a:xfrm>
          </p:grpSpPr>
          <p:sp>
            <p:nvSpPr>
              <p:cNvPr id="133" name="Rectangle 132">
                <a:extLst>
                  <a:ext uri="{FF2B5EF4-FFF2-40B4-BE49-F238E27FC236}">
                    <a16:creationId xmlns="" xmlns:a16="http://schemas.microsoft.com/office/drawing/2014/main" id="{636992E5-B7E2-478B-8C10-D53C42DC486B}"/>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6" name="Group 135">
                <a:extLst>
                  <a:ext uri="{FF2B5EF4-FFF2-40B4-BE49-F238E27FC236}">
                    <a16:creationId xmlns="" xmlns:a16="http://schemas.microsoft.com/office/drawing/2014/main" id="{5B96C73A-517E-4664-806C-7899A07FC252}"/>
                  </a:ext>
                </a:extLst>
              </p:cNvPr>
              <p:cNvGrpSpPr/>
              <p:nvPr/>
            </p:nvGrpSpPr>
            <p:grpSpPr>
              <a:xfrm>
                <a:off x="7192681" y="3520757"/>
                <a:ext cx="482020" cy="630072"/>
                <a:chOff x="7192681" y="3520757"/>
                <a:chExt cx="482020" cy="630072"/>
              </a:xfrm>
            </p:grpSpPr>
            <p:sp>
              <p:nvSpPr>
                <p:cNvPr id="144" name="Rectangle 143">
                  <a:extLst>
                    <a:ext uri="{FF2B5EF4-FFF2-40B4-BE49-F238E27FC236}">
                      <a16:creationId xmlns="" xmlns:a16="http://schemas.microsoft.com/office/drawing/2014/main" id="{256BECA6-2C91-4898-B615-883AEFBD5C4C}"/>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 xmlns:a16="http://schemas.microsoft.com/office/drawing/2014/main" id="{049936C4-1971-4B0A-B743-3F4773F7BFF4}"/>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 xmlns:a16="http://schemas.microsoft.com/office/drawing/2014/main" id="{3BCD0197-B7A6-408E-B478-CAD83AD6829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 xmlns:a16="http://schemas.microsoft.com/office/drawing/2014/main" id="{0A66639C-1029-484F-B6D3-076466A1DC19}"/>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 xmlns:a16="http://schemas.microsoft.com/office/drawing/2014/main" id="{65A8B6C8-5AC5-438D-B506-F95F743400A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a:extLst>
                    <a:ext uri="{FF2B5EF4-FFF2-40B4-BE49-F238E27FC236}">
                      <a16:creationId xmlns="" xmlns:a16="http://schemas.microsoft.com/office/drawing/2014/main" id="{623BDEC7-E858-4C41-898B-AEFC719C7D5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a:extLst>
                    <a:ext uri="{FF2B5EF4-FFF2-40B4-BE49-F238E27FC236}">
                      <a16:creationId xmlns="" xmlns:a16="http://schemas.microsoft.com/office/drawing/2014/main" id="{7F5BF9BD-7F97-4FC5-9D1B-77A2B7E8BF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a:extLst>
                    <a:ext uri="{FF2B5EF4-FFF2-40B4-BE49-F238E27FC236}">
                      <a16:creationId xmlns="" xmlns:a16="http://schemas.microsoft.com/office/drawing/2014/main" id="{8B258CE0-A59A-48FD-992B-EC240A249B8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 xmlns:a16="http://schemas.microsoft.com/office/drawing/2014/main" id="{8F27DBC0-613D-442F-8228-FF028DF1DAF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 xmlns:a16="http://schemas.microsoft.com/office/drawing/2014/main" id="{682D5F03-4D85-461F-BEAA-789C945D1DC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 xmlns:a16="http://schemas.microsoft.com/office/drawing/2014/main" id="{CCCE1B3C-336A-42EA-888C-105BA834597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2" name="Group 91">
              <a:extLst>
                <a:ext uri="{FF2B5EF4-FFF2-40B4-BE49-F238E27FC236}">
                  <a16:creationId xmlns="" xmlns:a16="http://schemas.microsoft.com/office/drawing/2014/main" id="{013E764C-D9EA-4246-BCAA-5B608B7FAEA4}"/>
                </a:ext>
              </a:extLst>
            </p:cNvPr>
            <p:cNvGrpSpPr/>
            <p:nvPr/>
          </p:nvGrpSpPr>
          <p:grpSpPr>
            <a:xfrm rot="5400000">
              <a:off x="8661039" y="8055879"/>
              <a:ext cx="482020" cy="630072"/>
              <a:chOff x="7192681" y="3520757"/>
              <a:chExt cx="482020" cy="630072"/>
            </a:xfrm>
          </p:grpSpPr>
          <p:sp>
            <p:nvSpPr>
              <p:cNvPr id="93" name="Rectangle 92">
                <a:extLst>
                  <a:ext uri="{FF2B5EF4-FFF2-40B4-BE49-F238E27FC236}">
                    <a16:creationId xmlns="" xmlns:a16="http://schemas.microsoft.com/office/drawing/2014/main" id="{01C6CC9A-06C5-4506-8A8B-80AD294FC7D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1" name="Group 110">
                <a:extLst>
                  <a:ext uri="{FF2B5EF4-FFF2-40B4-BE49-F238E27FC236}">
                    <a16:creationId xmlns="" xmlns:a16="http://schemas.microsoft.com/office/drawing/2014/main" id="{377245BB-DE8D-4F61-8B01-22D73C3967C0}"/>
                  </a:ext>
                </a:extLst>
              </p:cNvPr>
              <p:cNvGrpSpPr/>
              <p:nvPr/>
            </p:nvGrpSpPr>
            <p:grpSpPr>
              <a:xfrm>
                <a:off x="7192681" y="3520757"/>
                <a:ext cx="482020" cy="630072"/>
                <a:chOff x="7192681" y="3520757"/>
                <a:chExt cx="482020" cy="630072"/>
              </a:xfrm>
            </p:grpSpPr>
            <p:sp>
              <p:nvSpPr>
                <p:cNvPr id="112" name="Rectangle 111">
                  <a:extLst>
                    <a:ext uri="{FF2B5EF4-FFF2-40B4-BE49-F238E27FC236}">
                      <a16:creationId xmlns="" xmlns:a16="http://schemas.microsoft.com/office/drawing/2014/main" id="{2F5B47A7-B9AD-4557-B9CB-8C9D6DBE135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 xmlns:a16="http://schemas.microsoft.com/office/drawing/2014/main" id="{7646A034-1046-406C-9B13-2D2CB80470E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 xmlns:a16="http://schemas.microsoft.com/office/drawing/2014/main" id="{A1F9D913-7180-45EF-9D3E-65FABE042FA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 xmlns:a16="http://schemas.microsoft.com/office/drawing/2014/main" id="{4914D250-0593-44ED-A668-B896BB9FF90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 xmlns:a16="http://schemas.microsoft.com/office/drawing/2014/main" id="{605EE6E6-D123-40E8-83AE-832EA2A84970}"/>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 xmlns:a16="http://schemas.microsoft.com/office/drawing/2014/main" id="{FD1920CC-7CD9-4BDE-ADEC-C4176832E88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 xmlns:a16="http://schemas.microsoft.com/office/drawing/2014/main" id="{E11DE421-6B32-4F86-8A4A-CD7F326491C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 xmlns:a16="http://schemas.microsoft.com/office/drawing/2014/main" id="{3673B904-F013-4C57-9057-007CE0B56D3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 xmlns:a16="http://schemas.microsoft.com/office/drawing/2014/main" id="{337B4912-42EE-467C-9B1F-F8F3D501A23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 xmlns:a16="http://schemas.microsoft.com/office/drawing/2014/main" id="{D0B728CD-50E2-4FF0-B51B-3B11C268F01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 xmlns:a16="http://schemas.microsoft.com/office/drawing/2014/main" id="{4DD5F9B7-6532-4E63-A53A-9E480283A6A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nvGrpSpPr>
          <p:cNvPr id="203" name="Group 202"/>
          <p:cNvGrpSpPr/>
          <p:nvPr/>
        </p:nvGrpSpPr>
        <p:grpSpPr>
          <a:xfrm>
            <a:off x="8797777" y="4571891"/>
            <a:ext cx="783318" cy="797801"/>
            <a:chOff x="3788458" y="2838450"/>
            <a:chExt cx="2269442" cy="2311400"/>
          </a:xfrm>
        </p:grpSpPr>
        <p:sp>
          <p:nvSpPr>
            <p:cNvPr id="204" name="Oval 203"/>
            <p:cNvSpPr/>
            <p:nvPr/>
          </p:nvSpPr>
          <p:spPr>
            <a:xfrm>
              <a:off x="3790950" y="2838450"/>
              <a:ext cx="2266950" cy="231140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a:off x="4779820" y="2838450"/>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p:cNvSpPr/>
            <p:nvPr/>
          </p:nvSpPr>
          <p:spPr>
            <a:xfrm rot="2593231">
              <a:off x="5420074" y="3084022"/>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p:cNvSpPr/>
            <p:nvPr/>
          </p:nvSpPr>
          <p:spPr>
            <a:xfrm rot="20825748">
              <a:off x="5744010" y="3639994"/>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211"/>
            <p:cNvSpPr/>
            <p:nvPr/>
          </p:nvSpPr>
          <p:spPr>
            <a:xfrm rot="1858575">
              <a:off x="5641217" y="4336579"/>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p:cNvSpPr/>
            <p:nvPr/>
          </p:nvSpPr>
          <p:spPr>
            <a:xfrm rot="19841613">
              <a:off x="5233025" y="476624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p:cNvSpPr/>
            <p:nvPr/>
          </p:nvSpPr>
          <p:spPr>
            <a:xfrm rot="1206567">
              <a:off x="4485340" y="484528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Rectangle 214"/>
            <p:cNvSpPr/>
            <p:nvPr/>
          </p:nvSpPr>
          <p:spPr>
            <a:xfrm rot="19183290">
              <a:off x="3960847" y="4457485"/>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Rectangle 215"/>
            <p:cNvSpPr/>
            <p:nvPr/>
          </p:nvSpPr>
          <p:spPr>
            <a:xfrm rot="543652">
              <a:off x="3788458" y="3746633"/>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7" name="Rectangle 216"/>
            <p:cNvSpPr/>
            <p:nvPr/>
          </p:nvSpPr>
          <p:spPr>
            <a:xfrm rot="2909241">
              <a:off x="4130633" y="3095898"/>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Oval 218"/>
            <p:cNvSpPr/>
            <p:nvPr/>
          </p:nvSpPr>
          <p:spPr>
            <a:xfrm>
              <a:off x="4436122" y="3452480"/>
              <a:ext cx="996596" cy="105627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p:cNvGrpSpPr/>
          <p:nvPr/>
        </p:nvGrpSpPr>
        <p:grpSpPr>
          <a:xfrm>
            <a:off x="2225199" y="7167475"/>
            <a:ext cx="1590886" cy="1645109"/>
            <a:chOff x="2225199" y="7167475"/>
            <a:chExt cx="1590886" cy="1645109"/>
          </a:xfrm>
        </p:grpSpPr>
        <p:grpSp>
          <p:nvGrpSpPr>
            <p:cNvPr id="230" name="Group 8">
              <a:extLst>
                <a:ext uri="{FF2B5EF4-FFF2-40B4-BE49-F238E27FC236}">
                  <a16:creationId xmlns="" xmlns:a16="http://schemas.microsoft.com/office/drawing/2014/main" id="{9995CB60-ABE7-472E-9721-713763880A0E}"/>
                </a:ext>
              </a:extLst>
            </p:cNvPr>
            <p:cNvGrpSpPr/>
            <p:nvPr/>
          </p:nvGrpSpPr>
          <p:grpSpPr>
            <a:xfrm>
              <a:off x="2225199" y="7167475"/>
              <a:ext cx="1590886" cy="1645109"/>
              <a:chOff x="5822475" y="4763069"/>
              <a:chExt cx="547049" cy="590835"/>
            </a:xfrm>
          </p:grpSpPr>
          <p:sp>
            <p:nvSpPr>
              <p:cNvPr id="231" name="Rectangle 10">
                <a:extLst>
                  <a:ext uri="{FF2B5EF4-FFF2-40B4-BE49-F238E27FC236}">
                    <a16:creationId xmlns="" xmlns:a16="http://schemas.microsoft.com/office/drawing/2014/main"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Rectangle 11">
                <a:extLst>
                  <a:ext uri="{FF2B5EF4-FFF2-40B4-BE49-F238E27FC236}">
                    <a16:creationId xmlns="" xmlns:a16="http://schemas.microsoft.com/office/drawing/2014/main"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3" name="Rectangle 16">
                <a:extLst>
                  <a:ext uri="{FF2B5EF4-FFF2-40B4-BE49-F238E27FC236}">
                    <a16:creationId xmlns="" xmlns:a16="http://schemas.microsoft.com/office/drawing/2014/main"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7" name="Picture 23" descr="Icon&#10;&#10;Description automatically generated">
              <a:extLst>
                <a:ext uri="{FF2B5EF4-FFF2-40B4-BE49-F238E27FC236}">
                  <a16:creationId xmlns="" xmlns:a16="http://schemas.microsoft.com/office/drawing/2014/main" id="{2D0A60DF-13BF-437E-BFDA-9DF17D057B3F}"/>
                </a:ext>
              </a:extLst>
            </p:cNvPr>
            <p:cNvPicPr>
              <a:picLocks noChangeAspect="1"/>
            </p:cNvPicPr>
            <p:nvPr/>
          </p:nvPicPr>
          <p:blipFill>
            <a:blip r:embed="rId10"/>
            <a:stretch>
              <a:fillRect/>
            </a:stretch>
          </p:blipFill>
          <p:spPr>
            <a:xfrm>
              <a:off x="2612869" y="7352247"/>
              <a:ext cx="829827" cy="754298"/>
            </a:xfrm>
            <a:prstGeom prst="rect">
              <a:avLst/>
            </a:prstGeom>
          </p:spPr>
        </p:pic>
      </p:grpSp>
      <p:grpSp>
        <p:nvGrpSpPr>
          <p:cNvPr id="21" name="Group 20"/>
          <p:cNvGrpSpPr/>
          <p:nvPr/>
        </p:nvGrpSpPr>
        <p:grpSpPr>
          <a:xfrm>
            <a:off x="4257548" y="7167387"/>
            <a:ext cx="1590886" cy="1645109"/>
            <a:chOff x="4257548" y="7167387"/>
            <a:chExt cx="1590886" cy="1645109"/>
          </a:xfrm>
        </p:grpSpPr>
        <p:grpSp>
          <p:nvGrpSpPr>
            <p:cNvPr id="224" name="Group 223">
              <a:extLst>
                <a:ext uri="{FF2B5EF4-FFF2-40B4-BE49-F238E27FC236}">
                  <a16:creationId xmlns="" xmlns:a16="http://schemas.microsoft.com/office/drawing/2014/main" id="{D53D6D4E-250F-41D8-B61C-48D8E21C17DC}"/>
                </a:ext>
              </a:extLst>
            </p:cNvPr>
            <p:cNvGrpSpPr/>
            <p:nvPr/>
          </p:nvGrpSpPr>
          <p:grpSpPr>
            <a:xfrm>
              <a:off x="4257548" y="7167387"/>
              <a:ext cx="1590886" cy="1645109"/>
              <a:chOff x="5822475" y="4763069"/>
              <a:chExt cx="547049" cy="590835"/>
            </a:xfrm>
          </p:grpSpPr>
          <p:sp>
            <p:nvSpPr>
              <p:cNvPr id="227" name="Rectangle 226">
                <a:extLst>
                  <a:ext uri="{FF2B5EF4-FFF2-40B4-BE49-F238E27FC236}">
                    <a16:creationId xmlns="" xmlns:a16="http://schemas.microsoft.com/office/drawing/2014/main"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 xmlns:a16="http://schemas.microsoft.com/office/drawing/2014/main"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 xmlns:a16="http://schemas.microsoft.com/office/drawing/2014/main"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8" name="Picture 10" descr="Icon&#10;&#10;Description automatically generated">
              <a:extLst>
                <a:ext uri="{FF2B5EF4-FFF2-40B4-BE49-F238E27FC236}">
                  <a16:creationId xmlns="" xmlns:a16="http://schemas.microsoft.com/office/drawing/2014/main" id="{A22669F6-7319-4F7B-B833-474CA8CFBC76}"/>
                </a:ext>
              </a:extLst>
            </p:cNvPr>
            <p:cNvPicPr>
              <a:picLocks noChangeAspect="1"/>
            </p:cNvPicPr>
            <p:nvPr/>
          </p:nvPicPr>
          <p:blipFill>
            <a:blip r:embed="rId11"/>
            <a:stretch>
              <a:fillRect/>
            </a:stretch>
          </p:blipFill>
          <p:spPr>
            <a:xfrm>
              <a:off x="4700754" y="7345925"/>
              <a:ext cx="703442" cy="708521"/>
            </a:xfrm>
            <a:prstGeom prst="rect">
              <a:avLst/>
            </a:prstGeom>
          </p:spPr>
        </p:pic>
      </p:grpSp>
      <p:grpSp>
        <p:nvGrpSpPr>
          <p:cNvPr id="20" name="Group 55"/>
          <p:cNvGrpSpPr/>
          <p:nvPr/>
        </p:nvGrpSpPr>
        <p:grpSpPr>
          <a:xfrm>
            <a:off x="6339524" y="7167385"/>
            <a:ext cx="1590886" cy="1645109"/>
            <a:chOff x="6339524" y="7167385"/>
            <a:chExt cx="1590886" cy="1645109"/>
          </a:xfrm>
        </p:grpSpPr>
        <p:grpSp>
          <p:nvGrpSpPr>
            <p:cNvPr id="218" name="Group 56"/>
            <p:cNvGrpSpPr/>
            <p:nvPr/>
          </p:nvGrpSpPr>
          <p:grpSpPr>
            <a:xfrm>
              <a:off x="6339524" y="7167385"/>
              <a:ext cx="1590886" cy="1645109"/>
              <a:chOff x="6417255" y="4007772"/>
              <a:chExt cx="1590886" cy="1645109"/>
            </a:xfrm>
          </p:grpSpPr>
          <p:sp>
            <p:nvSpPr>
              <p:cNvPr id="220" name="Rectangle 199">
                <a:extLst>
                  <a:ext uri="{FF2B5EF4-FFF2-40B4-BE49-F238E27FC236}">
                    <a16:creationId xmlns="" xmlns:a16="http://schemas.microsoft.com/office/drawing/2014/main"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201">
                <a:extLst>
                  <a:ext uri="{FF2B5EF4-FFF2-40B4-BE49-F238E27FC236}">
                    <a16:creationId xmlns="" xmlns:a16="http://schemas.microsoft.com/office/drawing/2014/main"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05">
                <a:extLst>
                  <a:ext uri="{FF2B5EF4-FFF2-40B4-BE49-F238E27FC236}">
                    <a16:creationId xmlns="" xmlns:a16="http://schemas.microsoft.com/office/drawing/2014/main"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9" name="Graphic 10" descr="Magnet">
              <a:extLst>
                <a:ext uri="{FF2B5EF4-FFF2-40B4-BE49-F238E27FC236}">
                  <a16:creationId xmlns="" xmlns:a16="http://schemas.microsoft.com/office/drawing/2014/main" id="{2B26C4F2-83A0-4A46-ADAA-57778614608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768272" y="7358961"/>
              <a:ext cx="758859" cy="774735"/>
            </a:xfrm>
            <a:prstGeom prst="rect">
              <a:avLst/>
            </a:prstGeom>
          </p:spPr>
        </p:pic>
      </p:grpSp>
      <p:grpSp>
        <p:nvGrpSpPr>
          <p:cNvPr id="19" name="Group 18"/>
          <p:cNvGrpSpPr/>
          <p:nvPr/>
        </p:nvGrpSpPr>
        <p:grpSpPr>
          <a:xfrm>
            <a:off x="10447491" y="7167385"/>
            <a:ext cx="1590886" cy="1645109"/>
            <a:chOff x="10447491" y="7167385"/>
            <a:chExt cx="1590886" cy="1645109"/>
          </a:xfrm>
        </p:grpSpPr>
        <p:grpSp>
          <p:nvGrpSpPr>
            <p:cNvPr id="172" name="Group 171">
              <a:extLst>
                <a:ext uri="{FF2B5EF4-FFF2-40B4-BE49-F238E27FC236}">
                  <a16:creationId xmlns="" xmlns:a16="http://schemas.microsoft.com/office/drawing/2014/main" id="{35022AD1-FFE1-4ED0-A188-6D5C84B76F7C}"/>
                </a:ext>
              </a:extLst>
            </p:cNvPr>
            <p:cNvGrpSpPr/>
            <p:nvPr/>
          </p:nvGrpSpPr>
          <p:grpSpPr>
            <a:xfrm>
              <a:off x="10447491" y="7167385"/>
              <a:ext cx="1590886" cy="1645109"/>
              <a:chOff x="5822475" y="4763069"/>
              <a:chExt cx="547049" cy="590835"/>
            </a:xfrm>
          </p:grpSpPr>
          <p:sp>
            <p:nvSpPr>
              <p:cNvPr id="208" name="Rectangle 207">
                <a:extLst>
                  <a:ext uri="{FF2B5EF4-FFF2-40B4-BE49-F238E27FC236}">
                    <a16:creationId xmlns="" xmlns:a16="http://schemas.microsoft.com/office/drawing/2014/main"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a:extLst>
                  <a:ext uri="{FF2B5EF4-FFF2-40B4-BE49-F238E27FC236}">
                    <a16:creationId xmlns="" xmlns:a16="http://schemas.microsoft.com/office/drawing/2014/main"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209">
                <a:extLst>
                  <a:ext uri="{FF2B5EF4-FFF2-40B4-BE49-F238E27FC236}">
                    <a16:creationId xmlns="" xmlns:a16="http://schemas.microsoft.com/office/drawing/2014/main"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10" name="Picture 21" descr="Icon&#10;&#10;Description automatically generated">
              <a:extLst>
                <a:ext uri="{FF2B5EF4-FFF2-40B4-BE49-F238E27FC236}">
                  <a16:creationId xmlns="" xmlns:a16="http://schemas.microsoft.com/office/drawing/2014/main" id="{C12D1710-A525-4A7A-82F2-2CD985579AC4}"/>
                </a:ext>
              </a:extLst>
            </p:cNvPr>
            <p:cNvPicPr>
              <a:picLocks noChangeAspect="1"/>
            </p:cNvPicPr>
            <p:nvPr/>
          </p:nvPicPr>
          <p:blipFill>
            <a:blip r:embed="rId14"/>
            <a:stretch>
              <a:fillRect/>
            </a:stretch>
          </p:blipFill>
          <p:spPr>
            <a:xfrm>
              <a:off x="10852013" y="7326530"/>
              <a:ext cx="792356" cy="786844"/>
            </a:xfrm>
            <a:prstGeom prst="rect">
              <a:avLst/>
            </a:prstGeom>
          </p:spPr>
        </p:pic>
      </p:grpSp>
      <p:sp>
        <p:nvSpPr>
          <p:cNvPr id="10" name="TextBox 9"/>
          <p:cNvSpPr txBox="1"/>
          <p:nvPr/>
        </p:nvSpPr>
        <p:spPr>
          <a:xfrm>
            <a:off x="2620192" y="3324111"/>
            <a:ext cx="1058807" cy="383016"/>
          </a:xfrm>
          <a:prstGeom prst="rect">
            <a:avLst/>
          </a:prstGeom>
          <a:noFill/>
        </p:spPr>
        <p:txBody>
          <a:bodyPr wrap="square" rtlCol="0">
            <a:spAutoFit/>
          </a:bodyPr>
          <a:lstStyle/>
          <a:p>
            <a:r>
              <a:rPr lang="en-US" dirty="0"/>
              <a:t>RFID</a:t>
            </a:r>
          </a:p>
        </p:txBody>
      </p:sp>
      <p:sp>
        <p:nvSpPr>
          <p:cNvPr id="11" name="TextBox 10"/>
          <p:cNvSpPr txBox="1"/>
          <p:nvPr/>
        </p:nvSpPr>
        <p:spPr>
          <a:xfrm>
            <a:off x="4742140" y="3345307"/>
            <a:ext cx="703442" cy="383016"/>
          </a:xfrm>
          <a:prstGeom prst="rect">
            <a:avLst/>
          </a:prstGeom>
          <a:noFill/>
        </p:spPr>
        <p:txBody>
          <a:bodyPr wrap="square" rtlCol="0">
            <a:spAutoFit/>
          </a:bodyPr>
          <a:lstStyle/>
          <a:p>
            <a:r>
              <a:rPr lang="en-US" dirty="0"/>
              <a:t>Lidar</a:t>
            </a:r>
          </a:p>
        </p:txBody>
      </p:sp>
      <p:sp>
        <p:nvSpPr>
          <p:cNvPr id="12" name="TextBox 11"/>
          <p:cNvSpPr txBox="1"/>
          <p:nvPr/>
        </p:nvSpPr>
        <p:spPr>
          <a:xfrm>
            <a:off x="6588427" y="3138796"/>
            <a:ext cx="1299662" cy="646331"/>
          </a:xfrm>
          <a:prstGeom prst="rect">
            <a:avLst/>
          </a:prstGeom>
          <a:noFill/>
        </p:spPr>
        <p:txBody>
          <a:bodyPr wrap="square" rtlCol="0">
            <a:spAutoFit/>
          </a:bodyPr>
          <a:lstStyle/>
          <a:p>
            <a:r>
              <a:rPr lang="en-US" dirty="0"/>
              <a:t>Magnetic Tape</a:t>
            </a:r>
          </a:p>
        </p:txBody>
      </p:sp>
      <p:sp>
        <p:nvSpPr>
          <p:cNvPr id="16" name="TextBox 15"/>
          <p:cNvSpPr txBox="1"/>
          <p:nvPr/>
        </p:nvSpPr>
        <p:spPr>
          <a:xfrm>
            <a:off x="10569131" y="3118213"/>
            <a:ext cx="1610397" cy="646331"/>
          </a:xfrm>
          <a:prstGeom prst="rect">
            <a:avLst/>
          </a:prstGeom>
          <a:noFill/>
        </p:spPr>
        <p:txBody>
          <a:bodyPr wrap="square" rtlCol="0">
            <a:spAutoFit/>
          </a:bodyPr>
          <a:lstStyle/>
          <a:p>
            <a:r>
              <a:rPr lang="en-US" dirty="0"/>
              <a:t>Vacuum End-Defector</a:t>
            </a:r>
          </a:p>
        </p:txBody>
      </p:sp>
      <p:sp>
        <p:nvSpPr>
          <p:cNvPr id="163" name="Rectangle: Rounded Corners 6">
            <a:extLst>
              <a:ext uri="{FF2B5EF4-FFF2-40B4-BE49-F238E27FC236}">
                <a16:creationId xmlns="" xmlns:a16="http://schemas.microsoft.com/office/drawing/2014/main"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dirty="0"/>
              <a:t>Drive Train</a:t>
            </a:r>
          </a:p>
        </p:txBody>
      </p:sp>
      <p:sp>
        <p:nvSpPr>
          <p:cNvPr id="164" name="Rectangle: Rounded Corners 10">
            <a:extLst>
              <a:ext uri="{FF2B5EF4-FFF2-40B4-BE49-F238E27FC236}">
                <a16:creationId xmlns="" xmlns:a16="http://schemas.microsoft.com/office/drawing/2014/main"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dirty="0"/>
              <a:t>Path Following</a:t>
            </a:r>
          </a:p>
        </p:txBody>
      </p:sp>
      <p:sp>
        <p:nvSpPr>
          <p:cNvPr id="165" name="Rectangle: Rounded Corners 12">
            <a:extLst>
              <a:ext uri="{FF2B5EF4-FFF2-40B4-BE49-F238E27FC236}">
                <a16:creationId xmlns="" xmlns:a16="http://schemas.microsoft.com/office/drawing/2014/main"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dirty="0"/>
              <a:t>Obstacle Detection</a:t>
            </a:r>
          </a:p>
        </p:txBody>
      </p:sp>
      <p:sp>
        <p:nvSpPr>
          <p:cNvPr id="170" name="Rectangle: Rounded Corners 14">
            <a:extLst>
              <a:ext uri="{FF2B5EF4-FFF2-40B4-BE49-F238E27FC236}">
                <a16:creationId xmlns="" xmlns:a16="http://schemas.microsoft.com/office/drawing/2014/main"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dirty="0"/>
              <a:t>Control Package</a:t>
            </a:r>
          </a:p>
        </p:txBody>
      </p:sp>
      <p:sp>
        <p:nvSpPr>
          <p:cNvPr id="182" name="Rectangle: Rounded Corners 18">
            <a:extLst>
              <a:ext uri="{FF2B5EF4-FFF2-40B4-BE49-F238E27FC236}">
                <a16:creationId xmlns="" xmlns:a16="http://schemas.microsoft.com/office/drawing/2014/main"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dirty="0">
                <a:solidFill>
                  <a:schemeClr val="tx1"/>
                </a:solidFill>
              </a:rPr>
              <a:t>Scan Inventory</a:t>
            </a:r>
          </a:p>
        </p:txBody>
      </p:sp>
      <p:sp>
        <p:nvSpPr>
          <p:cNvPr id="198" name="Footer Placeholder 1">
            <a:extLst>
              <a:ext uri="{FF2B5EF4-FFF2-40B4-BE49-F238E27FC236}">
                <a16:creationId xmlns="" xmlns:a16="http://schemas.microsoft.com/office/drawing/2014/main" id="{13874896-E47A-455E-A837-BD9922644DBC}"/>
              </a:ext>
            </a:extLst>
          </p:cNvPr>
          <p:cNvSpPr>
            <a:spLocks noGrp="1"/>
          </p:cNvSpPr>
          <p:nvPr>
            <p:ph type="ftr" sz="quarter" idx="3"/>
          </p:nvPr>
        </p:nvSpPr>
        <p:spPr>
          <a:xfrm>
            <a:off x="8077200" y="5657482"/>
            <a:ext cx="4114800" cy="365125"/>
          </a:xfrm>
        </p:spPr>
        <p:txBody>
          <a:bodyPr/>
          <a:lstStyle/>
          <a:p>
            <a:r>
              <a:rPr lang="en-US" dirty="0"/>
              <a:t>Alexander Wozny</a:t>
            </a:r>
          </a:p>
          <a:p>
            <a:endParaRPr lang="en-US"/>
          </a:p>
        </p:txBody>
      </p:sp>
    </p:spTree>
    <p:extLst>
      <p:ext uri="{BB962C8B-B14F-4D97-AF65-F5344CB8AC3E}">
        <p14:creationId xmlns:p14="http://schemas.microsoft.com/office/powerpoint/2010/main" val="4033361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6"/>
                                        </p:tgtEl>
                                      </p:cBhvr>
                                    </p:animEffect>
                                    <p:set>
                                      <p:cBhvr>
                                        <p:cTn id="13" dur="1" fill="hold">
                                          <p:stCondLst>
                                            <p:cond delay="499"/>
                                          </p:stCondLst>
                                        </p:cTn>
                                        <p:tgtEl>
                                          <p:spTgt spid="2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0.00495 -1.48148E-6 L 0.90846 -1.48148E-6 " pathEditMode="relative" ptsTypes="AA">
                                      <p:cBhvr>
                                        <p:cTn id="18" dur="1500" fill="hold"/>
                                        <p:tgtEl>
                                          <p:spTgt spid="4"/>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00052 -0.88172 " pathEditMode="relative" ptsTypes="AA">
                                      <p:cBhvr>
                                        <p:cTn id="20" dur="3000" fill="hold"/>
                                        <p:tgtEl>
                                          <p:spTgt spid="17"/>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00052 -0.88172 " pathEditMode="relative" ptsTypes="AA">
                                      <p:cBhvr>
                                        <p:cTn id="22" dur="3000" fill="hold"/>
                                        <p:tgtEl>
                                          <p:spTgt spid="137"/>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00052 -0.88172 " pathEditMode="relative" ptsTypes="AA">
                                      <p:cBhvr>
                                        <p:cTn id="24" dur="3000" fill="hold"/>
                                        <p:tgtEl>
                                          <p:spTgt spid="18"/>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00052 -0.88172 " pathEditMode="relative" ptsTypes="AA">
                                      <p:cBhvr>
                                        <p:cTn id="26" dur="3000" fill="hold"/>
                                        <p:tgtEl>
                                          <p:spTgt spid="11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0" presetClass="path" presetSubtype="0" accel="50000" decel="50000" fill="hold" nodeType="withEffect">
                                  <p:stCondLst>
                                    <p:cond delay="0"/>
                                  </p:stCondLst>
                                  <p:childTnLst>
                                    <p:animMotion origin="layout" path="M 0 0 L 0 -0.45301 " pathEditMode="relative" ptsTypes="AA">
                                      <p:cBhvr>
                                        <p:cTn id="42" dur="2000" fill="hold"/>
                                        <p:tgtEl>
                                          <p:spTgt spid="21"/>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 -0.45301 " pathEditMode="relative" ptsTypes="AA">
                                      <p:cBhvr>
                                        <p:cTn id="44" dur="2000" fill="hold"/>
                                        <p:tgtEl>
                                          <p:spTgt spid="2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 -0.45301 " pathEditMode="relative" ptsTypes="AA">
                                      <p:cBhvr>
                                        <p:cTn id="46" dur="2000" fill="hold"/>
                                        <p:tgtEl>
                                          <p:spTgt spid="20"/>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 -0.45301 " pathEditMode="relative" ptsTypes="AA">
                                      <p:cBhvr>
                                        <p:cTn id="48" dur="2000" fill="hold"/>
                                        <p:tgtEl>
                                          <p:spTgt spid="19"/>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00143 -0.00023 L 0.96992 0.00856 " pathEditMode="relative" ptsTypes="AA">
                                      <p:cBhvr>
                                        <p:cTn id="50" dur="2000" fill="hold"/>
                                        <p:tgtEl>
                                          <p:spTgt spid="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6" grpId="0"/>
      <p:bldP spid="226" grpId="0"/>
      <p:bldP spid="10" grpId="0"/>
      <p:bldP spid="11" grpId="0"/>
      <p:bldP spid="12"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 xmlns:a16="http://schemas.microsoft.com/office/drawing/2014/main"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 xmlns:a16="http://schemas.microsoft.com/office/drawing/2014/main"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 xmlns:a16="http://schemas.microsoft.com/office/drawing/2014/main"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 xmlns:a16="http://schemas.microsoft.com/office/drawing/2014/main"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 xmlns:a16="http://schemas.microsoft.com/office/drawing/2014/main"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 xmlns:a16="http://schemas.microsoft.com/office/drawing/2014/main"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 xmlns:a16="http://schemas.microsoft.com/office/drawing/2014/main"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 xmlns:a16="http://schemas.microsoft.com/office/drawing/2014/main"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 xmlns:a16="http://schemas.microsoft.com/office/drawing/2014/main"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 xmlns:a16="http://schemas.microsoft.com/office/drawing/2014/main"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 xmlns:a16="http://schemas.microsoft.com/office/drawing/2014/main"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 xmlns:a16="http://schemas.microsoft.com/office/drawing/2014/main"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 xmlns:a16="http://schemas.microsoft.com/office/drawing/2014/main"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 xmlns:a16="http://schemas.microsoft.com/office/drawing/2014/main"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 xmlns:a16="http://schemas.microsoft.com/office/drawing/2014/main"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18" name="Group 517">
            <a:extLst>
              <a:ext uri="{FF2B5EF4-FFF2-40B4-BE49-F238E27FC236}">
                <a16:creationId xmlns="" xmlns:a16="http://schemas.microsoft.com/office/drawing/2014/main" id="{D0C2CB81-0CC0-49EE-883B-7BCD8A366F75}"/>
              </a:ext>
            </a:extLst>
          </p:cNvPr>
          <p:cNvGrpSpPr/>
          <p:nvPr/>
        </p:nvGrpSpPr>
        <p:grpSpPr>
          <a:xfrm>
            <a:off x="9853721" y="4332271"/>
            <a:ext cx="786311" cy="832726"/>
            <a:chOff x="6635603" y="932150"/>
            <a:chExt cx="786311" cy="832726"/>
          </a:xfrm>
        </p:grpSpPr>
        <p:sp>
          <p:nvSpPr>
            <p:cNvPr id="519" name="Rectangle 518">
              <a:extLst>
                <a:ext uri="{FF2B5EF4-FFF2-40B4-BE49-F238E27FC236}">
                  <a16:creationId xmlns="" xmlns:a16="http://schemas.microsoft.com/office/drawing/2014/main" id="{8ED6A2B1-26A5-435D-8B7F-3A2DF5724392}"/>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0" name="Cube 519">
              <a:extLst>
                <a:ext uri="{FF2B5EF4-FFF2-40B4-BE49-F238E27FC236}">
                  <a16:creationId xmlns="" xmlns:a16="http://schemas.microsoft.com/office/drawing/2014/main" id="{4F972B2E-158D-41FC-A0A6-ED0D9C47CBAF}"/>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1" name="Group 520">
              <a:extLst>
                <a:ext uri="{FF2B5EF4-FFF2-40B4-BE49-F238E27FC236}">
                  <a16:creationId xmlns="" xmlns:a16="http://schemas.microsoft.com/office/drawing/2014/main" id="{7E5536F3-3CF4-48DA-8415-632BCD1B1936}"/>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25" name="Rectangle 524">
                <a:extLst>
                  <a:ext uri="{FF2B5EF4-FFF2-40B4-BE49-F238E27FC236}">
                    <a16:creationId xmlns="" xmlns:a16="http://schemas.microsoft.com/office/drawing/2014/main" id="{DC8AC821-ECD8-4A6C-AD51-F3A7FCADAA9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26" name="Picture 2" descr="Barcode - Wikipedia">
                <a:extLst>
                  <a:ext uri="{FF2B5EF4-FFF2-40B4-BE49-F238E27FC236}">
                    <a16:creationId xmlns="" xmlns:a16="http://schemas.microsoft.com/office/drawing/2014/main" id="{C985EE16-6CD5-420F-8A60-00A26D2CA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27" name="Rectangle 526">
                <a:extLst>
                  <a:ext uri="{FF2B5EF4-FFF2-40B4-BE49-F238E27FC236}">
                    <a16:creationId xmlns="" xmlns:a16="http://schemas.microsoft.com/office/drawing/2014/main" id="{8622E17D-2DFC-45A0-832F-F13A2616876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8" name="Rectangle 527">
                <a:extLst>
                  <a:ext uri="{FF2B5EF4-FFF2-40B4-BE49-F238E27FC236}">
                    <a16:creationId xmlns="" xmlns:a16="http://schemas.microsoft.com/office/drawing/2014/main" id="{20BF324D-DB64-4129-A112-30AE9394062A}"/>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22" name="Straight Connector 521">
              <a:extLst>
                <a:ext uri="{FF2B5EF4-FFF2-40B4-BE49-F238E27FC236}">
                  <a16:creationId xmlns="" xmlns:a16="http://schemas.microsoft.com/office/drawing/2014/main" id="{E721F22F-D668-4716-81D4-BAA5A6038272}"/>
                </a:ext>
              </a:extLst>
            </p:cNvPr>
            <p:cNvCxnSpPr>
              <a:stCxn id="520" idx="5"/>
              <a:endCxn id="520"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23" name="Rectangle 522">
              <a:extLst>
                <a:ext uri="{FF2B5EF4-FFF2-40B4-BE49-F238E27FC236}">
                  <a16:creationId xmlns="" xmlns:a16="http://schemas.microsoft.com/office/drawing/2014/main" id="{2C9CEF52-62E7-4B00-94B0-22F3B0AE2569}"/>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4" name="Rectangle 523">
              <a:extLst>
                <a:ext uri="{FF2B5EF4-FFF2-40B4-BE49-F238E27FC236}">
                  <a16:creationId xmlns="" xmlns:a16="http://schemas.microsoft.com/office/drawing/2014/main" id="{8B6EB792-5060-4181-B169-7C81AC073D52}"/>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 xmlns:a16="http://schemas.microsoft.com/office/drawing/2014/main"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 xmlns:a16="http://schemas.microsoft.com/office/drawing/2014/main"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 xmlns:a16="http://schemas.microsoft.com/office/drawing/2014/main"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 xmlns:a16="http://schemas.microsoft.com/office/drawing/2014/main"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 xmlns:a16="http://schemas.microsoft.com/office/drawing/2014/main"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 xmlns:a16="http://schemas.microsoft.com/office/drawing/2014/main"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 xmlns:a16="http://schemas.microsoft.com/office/drawing/2014/main"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 xmlns:a16="http://schemas.microsoft.com/office/drawing/2014/main"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 xmlns:a16="http://schemas.microsoft.com/office/drawing/2014/main"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 xmlns:a16="http://schemas.microsoft.com/office/drawing/2014/main"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 xmlns:a16="http://schemas.microsoft.com/office/drawing/2014/main"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 xmlns:a16="http://schemas.microsoft.com/office/drawing/2014/main"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 xmlns:a16="http://schemas.microsoft.com/office/drawing/2014/main"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 xmlns:a16="http://schemas.microsoft.com/office/drawing/2014/main"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 xmlns:a16="http://schemas.microsoft.com/office/drawing/2014/main"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 xmlns:a16="http://schemas.microsoft.com/office/drawing/2014/main"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 xmlns:a16="http://schemas.microsoft.com/office/drawing/2014/main"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 xmlns:a16="http://schemas.microsoft.com/office/drawing/2014/main"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 xmlns:a16="http://schemas.microsoft.com/office/drawing/2014/main"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 xmlns:a16="http://schemas.microsoft.com/office/drawing/2014/main"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 xmlns:a16="http://schemas.microsoft.com/office/drawing/2014/main"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 xmlns:a16="http://schemas.microsoft.com/office/drawing/2014/main"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 xmlns:a16="http://schemas.microsoft.com/office/drawing/2014/main"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 xmlns:a16="http://schemas.microsoft.com/office/drawing/2014/main" id="{94E6AD08-A752-47FC-9291-A554D04B76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 xmlns:a16="http://schemas.microsoft.com/office/drawing/2014/main" id="{E27E610D-6A1D-471F-A9C0-7E40D03381B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 xmlns:a16="http://schemas.microsoft.com/office/drawing/2014/main" id="{C9CCE1B3-9246-437D-8AA0-E0D23014778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 xmlns:a16="http://schemas.microsoft.com/office/drawing/2014/main" id="{971533AC-E15B-463A-8DEE-39F560557FE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 xmlns:a16="http://schemas.microsoft.com/office/drawing/2014/main" id="{7F92AE6E-97B7-4A99-9887-FDB571384D9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4" name="Graphic 13" descr="Qr Code">
            <a:extLst>
              <a:ext uri="{FF2B5EF4-FFF2-40B4-BE49-F238E27FC236}">
                <a16:creationId xmlns="" xmlns:a16="http://schemas.microsoft.com/office/drawing/2014/main" id="{08292B53-71A6-46CD-97BE-DF0F256617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90636">
            <a:off x="9060561" y="5321023"/>
            <a:ext cx="715478" cy="715478"/>
          </a:xfrm>
          <a:prstGeom prst="rect">
            <a:avLst/>
          </a:prstGeom>
          <a:scene3d>
            <a:camera prst="isometricOffAxis1Top"/>
            <a:lightRig rig="threePt" dir="t"/>
          </a:scene3d>
        </p:spPr>
      </p:pic>
      <p:sp>
        <p:nvSpPr>
          <p:cNvPr id="25" name="Rectangle 24">
            <a:extLst>
              <a:ext uri="{FF2B5EF4-FFF2-40B4-BE49-F238E27FC236}">
                <a16:creationId xmlns="" xmlns:a16="http://schemas.microsoft.com/office/drawing/2014/main"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 xmlns:a16="http://schemas.microsoft.com/office/drawing/2014/main"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Rockwell Extra Bold" panose="02060903040505020403" pitchFamily="18" charset="0"/>
              </a:rPr>
              <a:t>Autonomous Robots </a:t>
            </a:r>
            <a:endParaRPr lang="en-US" sz="1400" dirty="0">
              <a:latin typeface="Rockwell Extra Bold" panose="02060903040505020403" pitchFamily="18" charset="0"/>
              <a:cs typeface="Arial"/>
            </a:endParaRPr>
          </a:p>
          <a:p>
            <a:r>
              <a:rPr lang="en-US" sz="1400" dirty="0">
                <a:latin typeface="Rockwell Extra Bold" panose="02060903040505020403" pitchFamily="18" charset="0"/>
                <a:cs typeface="Arial"/>
              </a:rPr>
              <a:t>at work</a:t>
            </a:r>
          </a:p>
        </p:txBody>
      </p:sp>
      <p:grpSp>
        <p:nvGrpSpPr>
          <p:cNvPr id="545" name="Group 544">
            <a:extLst>
              <a:ext uri="{FF2B5EF4-FFF2-40B4-BE49-F238E27FC236}">
                <a16:creationId xmlns="" xmlns:a16="http://schemas.microsoft.com/office/drawing/2014/main" id="{4B99064F-1B7C-4920-AEA0-2DF2BECF2CAF}"/>
              </a:ext>
            </a:extLst>
          </p:cNvPr>
          <p:cNvGrpSpPr/>
          <p:nvPr/>
        </p:nvGrpSpPr>
        <p:grpSpPr>
          <a:xfrm flipH="1">
            <a:off x="827597" y="4373687"/>
            <a:ext cx="2343496" cy="1546335"/>
            <a:chOff x="273893" y="1849697"/>
            <a:chExt cx="2343496" cy="1546335"/>
          </a:xfrm>
        </p:grpSpPr>
        <p:grpSp>
          <p:nvGrpSpPr>
            <p:cNvPr id="546" name="Group 545">
              <a:extLst>
                <a:ext uri="{FF2B5EF4-FFF2-40B4-BE49-F238E27FC236}">
                  <a16:creationId xmlns="" xmlns:a16="http://schemas.microsoft.com/office/drawing/2014/main" id="{1C804AC0-CBC4-44AB-8E34-4F6F587A4A91}"/>
                </a:ext>
              </a:extLst>
            </p:cNvPr>
            <p:cNvGrpSpPr/>
            <p:nvPr/>
          </p:nvGrpSpPr>
          <p:grpSpPr>
            <a:xfrm>
              <a:off x="910845" y="2058603"/>
              <a:ext cx="1706544" cy="1337429"/>
              <a:chOff x="3722684" y="3607192"/>
              <a:chExt cx="1706544" cy="1337429"/>
            </a:xfrm>
          </p:grpSpPr>
          <p:sp>
            <p:nvSpPr>
              <p:cNvPr id="552" name="Oval 551">
                <a:extLst>
                  <a:ext uri="{FF2B5EF4-FFF2-40B4-BE49-F238E27FC236}">
                    <a16:creationId xmlns="" xmlns:a16="http://schemas.microsoft.com/office/drawing/2014/main" id="{A23A314A-7646-405F-A658-6A87FF3DBA4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53" name="Cube 552">
                <a:extLst>
                  <a:ext uri="{FF2B5EF4-FFF2-40B4-BE49-F238E27FC236}">
                    <a16:creationId xmlns="" xmlns:a16="http://schemas.microsoft.com/office/drawing/2014/main" id="{F0CA6460-3A4F-4475-AC49-3318BCC19769}"/>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4" name="Oval 553">
                <a:extLst>
                  <a:ext uri="{FF2B5EF4-FFF2-40B4-BE49-F238E27FC236}">
                    <a16:creationId xmlns="" xmlns:a16="http://schemas.microsoft.com/office/drawing/2014/main" id="{A5DD9603-4970-484A-9C56-24DA38EA6E9B}"/>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55" name="Oval 554">
                <a:extLst>
                  <a:ext uri="{FF2B5EF4-FFF2-40B4-BE49-F238E27FC236}">
                    <a16:creationId xmlns="" xmlns:a16="http://schemas.microsoft.com/office/drawing/2014/main" id="{BEBD3B37-897E-45D4-B405-CA9190CF99F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547" name="Rectangle 546">
              <a:extLst>
                <a:ext uri="{FF2B5EF4-FFF2-40B4-BE49-F238E27FC236}">
                  <a16:creationId xmlns="" xmlns:a16="http://schemas.microsoft.com/office/drawing/2014/main" id="{50CFE55C-9353-4752-9C78-3E2CBAA61D60}"/>
                </a:ext>
              </a:extLst>
            </p:cNvPr>
            <p:cNvSpPr/>
            <p:nvPr/>
          </p:nvSpPr>
          <p:spPr>
            <a:xfrm>
              <a:off x="273893" y="27124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Rectangle 547">
              <a:extLst>
                <a:ext uri="{FF2B5EF4-FFF2-40B4-BE49-F238E27FC236}">
                  <a16:creationId xmlns="" xmlns:a16="http://schemas.microsoft.com/office/drawing/2014/main" id="{031DF582-CFEF-4E21-B294-73D3368BDCAB}"/>
                </a:ext>
              </a:extLst>
            </p:cNvPr>
            <p:cNvSpPr/>
            <p:nvPr/>
          </p:nvSpPr>
          <p:spPr>
            <a:xfrm>
              <a:off x="426293" y="28648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Rectangle 548">
              <a:extLst>
                <a:ext uri="{FF2B5EF4-FFF2-40B4-BE49-F238E27FC236}">
                  <a16:creationId xmlns="" xmlns:a16="http://schemas.microsoft.com/office/drawing/2014/main" id="{4DDA340D-22E6-4F59-8A70-64356A5692EB}"/>
                </a:ext>
              </a:extLst>
            </p:cNvPr>
            <p:cNvSpPr/>
            <p:nvPr/>
          </p:nvSpPr>
          <p:spPr>
            <a:xfrm rot="5400000">
              <a:off x="678680" y="2309295"/>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0" name="Rectangle 549">
              <a:extLst>
                <a:ext uri="{FF2B5EF4-FFF2-40B4-BE49-F238E27FC236}">
                  <a16:creationId xmlns="" xmlns:a16="http://schemas.microsoft.com/office/drawing/2014/main" id="{C0B83CF7-DC64-464B-96FB-62C39DD55C95}"/>
                </a:ext>
              </a:extLst>
            </p:cNvPr>
            <p:cNvSpPr/>
            <p:nvPr/>
          </p:nvSpPr>
          <p:spPr>
            <a:xfrm rot="5400000">
              <a:off x="796665" y="2421689"/>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1" name="Rectangle 550">
              <a:extLst>
                <a:ext uri="{FF2B5EF4-FFF2-40B4-BE49-F238E27FC236}">
                  <a16:creationId xmlns="" xmlns:a16="http://schemas.microsoft.com/office/drawing/2014/main" id="{6BC4BCBC-1131-4A2F-AE08-030E405CDCB5}"/>
                </a:ext>
              </a:extLst>
            </p:cNvPr>
            <p:cNvSpPr/>
            <p:nvPr/>
          </p:nvSpPr>
          <p:spPr>
            <a:xfrm>
              <a:off x="1081804" y="1849697"/>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5" name="Group 694">
            <a:extLst>
              <a:ext uri="{FF2B5EF4-FFF2-40B4-BE49-F238E27FC236}">
                <a16:creationId xmlns="" xmlns:a16="http://schemas.microsoft.com/office/drawing/2014/main"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 xmlns:a16="http://schemas.microsoft.com/office/drawing/2014/main"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 xmlns:a16="http://schemas.microsoft.com/office/drawing/2014/main"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 xmlns:a16="http://schemas.microsoft.com/office/drawing/2014/main"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 xmlns:a16="http://schemas.microsoft.com/office/drawing/2014/main"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 xmlns:a16="http://schemas.microsoft.com/office/drawing/2014/main"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 xmlns:a16="http://schemas.microsoft.com/office/drawing/2014/main"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 xmlns:a16="http://schemas.microsoft.com/office/drawing/2014/main"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 xmlns:a16="http://schemas.microsoft.com/office/drawing/2014/main"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 xmlns:a16="http://schemas.microsoft.com/office/drawing/2014/main"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 xmlns:a16="http://schemas.microsoft.com/office/drawing/2014/main"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 xmlns:a16="http://schemas.microsoft.com/office/drawing/2014/main"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 xmlns:a16="http://schemas.microsoft.com/office/drawing/2014/main"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 xmlns:a16="http://schemas.microsoft.com/office/drawing/2014/main"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 xmlns:a16="http://schemas.microsoft.com/office/drawing/2014/main"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 xmlns:a16="http://schemas.microsoft.com/office/drawing/2014/main"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 xmlns:a16="http://schemas.microsoft.com/office/drawing/2014/main"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 xmlns:a16="http://schemas.microsoft.com/office/drawing/2014/main"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 xmlns:a16="http://schemas.microsoft.com/office/drawing/2014/main"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 xmlns:a16="http://schemas.microsoft.com/office/drawing/2014/main"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 xmlns:a16="http://schemas.microsoft.com/office/drawing/2014/main"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 xmlns:a16="http://schemas.microsoft.com/office/drawing/2014/main"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 xmlns:a16="http://schemas.microsoft.com/office/drawing/2014/main"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 xmlns:a16="http://schemas.microsoft.com/office/drawing/2014/main"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 xmlns:a16="http://schemas.microsoft.com/office/drawing/2014/main"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 xmlns:a16="http://schemas.microsoft.com/office/drawing/2014/main"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 xmlns:a16="http://schemas.microsoft.com/office/drawing/2014/main"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 xmlns:a16="http://schemas.microsoft.com/office/drawing/2014/main"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 xmlns:a16="http://schemas.microsoft.com/office/drawing/2014/main"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 xmlns:a16="http://schemas.microsoft.com/office/drawing/2014/main"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 xmlns:a16="http://schemas.microsoft.com/office/drawing/2014/main"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 xmlns:a16="http://schemas.microsoft.com/office/drawing/2014/main"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 xmlns:a16="http://schemas.microsoft.com/office/drawing/2014/main"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 xmlns:a16="http://schemas.microsoft.com/office/drawing/2014/main"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 xmlns:a16="http://schemas.microsoft.com/office/drawing/2014/main"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 xmlns:a16="http://schemas.microsoft.com/office/drawing/2014/main"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 xmlns:a16="http://schemas.microsoft.com/office/drawing/2014/main"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 xmlns:a16="http://schemas.microsoft.com/office/drawing/2014/main"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 xmlns:a16="http://schemas.microsoft.com/office/drawing/2014/main"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 xmlns:a16="http://schemas.microsoft.com/office/drawing/2014/main"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 xmlns:a16="http://schemas.microsoft.com/office/drawing/2014/main"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 xmlns:a16="http://schemas.microsoft.com/office/drawing/2014/main"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 xmlns:a16="http://schemas.microsoft.com/office/drawing/2014/main"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 xmlns:a16="http://schemas.microsoft.com/office/drawing/2014/main"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 xmlns:a16="http://schemas.microsoft.com/office/drawing/2014/main"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 xmlns:a16="http://schemas.microsoft.com/office/drawing/2014/main"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 xmlns:a16="http://schemas.microsoft.com/office/drawing/2014/main"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 xmlns:a16="http://schemas.microsoft.com/office/drawing/2014/main"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 xmlns:a16="http://schemas.microsoft.com/office/drawing/2014/main"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 xmlns:a16="http://schemas.microsoft.com/office/drawing/2014/main"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 xmlns:a16="http://schemas.microsoft.com/office/drawing/2014/main"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 xmlns:a16="http://schemas.microsoft.com/office/drawing/2014/main"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 xmlns:a16="http://schemas.microsoft.com/office/drawing/2014/main"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 xmlns:a16="http://schemas.microsoft.com/office/drawing/2014/main"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 xmlns:a16="http://schemas.microsoft.com/office/drawing/2014/main"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 xmlns:a16="http://schemas.microsoft.com/office/drawing/2014/main"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 xmlns:a16="http://schemas.microsoft.com/office/drawing/2014/main"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 xmlns:a16="http://schemas.microsoft.com/office/drawing/2014/main"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 xmlns:a16="http://schemas.microsoft.com/office/drawing/2014/main"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 xmlns:a16="http://schemas.microsoft.com/office/drawing/2014/main"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 xmlns:a16="http://schemas.microsoft.com/office/drawing/2014/main"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 xmlns:a16="http://schemas.microsoft.com/office/drawing/2014/main"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 xmlns:a16="http://schemas.microsoft.com/office/drawing/2014/main"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 xmlns:a16="http://schemas.microsoft.com/office/drawing/2014/main"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 xmlns:a16="http://schemas.microsoft.com/office/drawing/2014/main"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 xmlns:a16="http://schemas.microsoft.com/office/drawing/2014/main"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 xmlns:a16="http://schemas.microsoft.com/office/drawing/2014/main"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 xmlns:a16="http://schemas.microsoft.com/office/drawing/2014/main"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 xmlns:a16="http://schemas.microsoft.com/office/drawing/2014/main"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 xmlns:a16="http://schemas.microsoft.com/office/drawing/2014/main"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 xmlns:a16="http://schemas.microsoft.com/office/drawing/2014/main"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 xmlns:a16="http://schemas.microsoft.com/office/drawing/2014/main"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 xmlns:a16="http://schemas.microsoft.com/office/drawing/2014/main"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 xmlns:a16="http://schemas.microsoft.com/office/drawing/2014/main"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 xmlns:a16="http://schemas.microsoft.com/office/drawing/2014/main"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 xmlns:a16="http://schemas.microsoft.com/office/drawing/2014/main"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 xmlns:a16="http://schemas.microsoft.com/office/drawing/2014/main"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 xmlns:a16="http://schemas.microsoft.com/office/drawing/2014/main"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 xmlns:a16="http://schemas.microsoft.com/office/drawing/2014/main"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 xmlns:a16="http://schemas.microsoft.com/office/drawing/2014/main"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 xmlns:a16="http://schemas.microsoft.com/office/drawing/2014/main"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 xmlns:a16="http://schemas.microsoft.com/office/drawing/2014/main"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 xmlns:a16="http://schemas.microsoft.com/office/drawing/2014/main"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 xmlns:a16="http://schemas.microsoft.com/office/drawing/2014/main"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 xmlns:a16="http://schemas.microsoft.com/office/drawing/2014/main"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 xmlns:a16="http://schemas.microsoft.com/office/drawing/2014/main"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 xmlns:a16="http://schemas.microsoft.com/office/drawing/2014/main"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 xmlns:a16="http://schemas.microsoft.com/office/drawing/2014/main"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 xmlns:a16="http://schemas.microsoft.com/office/drawing/2014/main"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 xmlns:a16="http://schemas.microsoft.com/office/drawing/2014/main"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 xmlns:a16="http://schemas.microsoft.com/office/drawing/2014/main"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 xmlns:a16="http://schemas.microsoft.com/office/drawing/2014/main"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 xmlns:a16="http://schemas.microsoft.com/office/drawing/2014/main"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 xmlns:a16="http://schemas.microsoft.com/office/drawing/2014/main"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 xmlns:a16="http://schemas.microsoft.com/office/drawing/2014/main"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 xmlns:a16="http://schemas.microsoft.com/office/drawing/2014/main"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 xmlns:a16="http://schemas.microsoft.com/office/drawing/2014/main"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 xmlns:a16="http://schemas.microsoft.com/office/drawing/2014/main"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 xmlns:a16="http://schemas.microsoft.com/office/drawing/2014/main"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 xmlns:a16="http://schemas.microsoft.com/office/drawing/2014/main"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 xmlns:a16="http://schemas.microsoft.com/office/drawing/2014/main"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 xmlns:a16="http://schemas.microsoft.com/office/drawing/2014/main"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 xmlns:a16="http://schemas.microsoft.com/office/drawing/2014/main"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 xmlns:a16="http://schemas.microsoft.com/office/drawing/2014/main"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 xmlns:a16="http://schemas.microsoft.com/office/drawing/2014/main"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 xmlns:a16="http://schemas.microsoft.com/office/drawing/2014/main"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 xmlns:a16="http://schemas.microsoft.com/office/drawing/2014/main"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 xmlns:a16="http://schemas.microsoft.com/office/drawing/2014/main"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 xmlns:a16="http://schemas.microsoft.com/office/drawing/2014/main"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 xmlns:a16="http://schemas.microsoft.com/office/drawing/2014/main"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 xmlns:a16="http://schemas.microsoft.com/office/drawing/2014/main"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 xmlns:a16="http://schemas.microsoft.com/office/drawing/2014/main"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 xmlns:a16="http://schemas.microsoft.com/office/drawing/2014/main"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 xmlns:a16="http://schemas.microsoft.com/office/drawing/2014/main"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 xmlns:a16="http://schemas.microsoft.com/office/drawing/2014/main"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 xmlns:a16="http://schemas.microsoft.com/office/drawing/2014/main"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 xmlns:a16="http://schemas.microsoft.com/office/drawing/2014/main"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 xmlns:a16="http://schemas.microsoft.com/office/drawing/2014/main"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 xmlns:a16="http://schemas.microsoft.com/office/drawing/2014/main"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 xmlns:a16="http://schemas.microsoft.com/office/drawing/2014/main"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 xmlns:a16="http://schemas.microsoft.com/office/drawing/2014/main"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 xmlns:a16="http://schemas.microsoft.com/office/drawing/2014/main"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 xmlns:a16="http://schemas.microsoft.com/office/drawing/2014/main"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 xmlns:a16="http://schemas.microsoft.com/office/drawing/2014/main"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 xmlns:a16="http://schemas.microsoft.com/office/drawing/2014/main"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 xmlns:a16="http://schemas.microsoft.com/office/drawing/2014/main"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 xmlns:a16="http://schemas.microsoft.com/office/drawing/2014/main"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 xmlns:a16="http://schemas.microsoft.com/office/drawing/2014/main"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 xmlns:a16="http://schemas.microsoft.com/office/drawing/2014/main"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 xmlns:a16="http://schemas.microsoft.com/office/drawing/2014/main"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 xmlns:a16="http://schemas.microsoft.com/office/drawing/2014/main"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 xmlns:a16="http://schemas.microsoft.com/office/drawing/2014/main"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 xmlns:a16="http://schemas.microsoft.com/office/drawing/2014/main" id="{E93B6576-7901-4640-A2E8-15F7D7CB43B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 xmlns:a16="http://schemas.microsoft.com/office/drawing/2014/main" id="{ECEEE159-87CA-4083-9908-B561E4C3AA6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 xmlns:a16="http://schemas.microsoft.com/office/drawing/2014/main" id="{79128C94-AC80-4C72-8BDE-B227E6007F1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 xmlns:a16="http://schemas.microsoft.com/office/drawing/2014/main" id="{203782D2-64CB-424F-A0EF-7D4E8786820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 xmlns:a16="http://schemas.microsoft.com/office/drawing/2014/main" id="{753D3356-8D4C-4C79-8118-BB14E841C1A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 xmlns:a16="http://schemas.microsoft.com/office/drawing/2014/main" id="{4129C15F-19D5-4C94-8497-565F3470EC1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 xmlns:a16="http://schemas.microsoft.com/office/drawing/2014/main" id="{1633DCFF-1D51-48F6-96FC-267C4D8DD8C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 xmlns:a16="http://schemas.microsoft.com/office/drawing/2014/main" id="{E8A8E745-70F8-4F44-8D06-740C1A47F13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 xmlns:a16="http://schemas.microsoft.com/office/drawing/2014/main" id="{2FB02998-C43E-4348-8BAE-F2A3EFF8DF2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 xmlns:a16="http://schemas.microsoft.com/office/drawing/2014/main" id="{49CC6388-9E03-464C-9A2E-3AD680E637C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 xmlns:a16="http://schemas.microsoft.com/office/drawing/2014/main" id="{A52C1F5D-905E-4BC3-91C6-625B3F7154D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 xmlns:a16="http://schemas.microsoft.com/office/drawing/2014/main" id="{155BBBAF-F19C-4036-ACF8-C843DBD0D88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46475" y="4177731"/>
            <a:ext cx="108336" cy="108336"/>
          </a:xfrm>
          <a:prstGeom prst="rect">
            <a:avLst/>
          </a:prstGeom>
        </p:spPr>
      </p:pic>
      <p:grpSp>
        <p:nvGrpSpPr>
          <p:cNvPr id="6" name="Group 6"/>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7">
              <a:extLst>
                <a:ext uri="{FF2B5EF4-FFF2-40B4-BE49-F238E27FC236}">
                  <a16:creationId xmlns="" xmlns:a16="http://schemas.microsoft.com/office/drawing/2014/main" id="{DCF807C2-8803-4658-8646-39813A6684A3}"/>
                </a:ext>
              </a:extLst>
            </p:cNvPr>
            <p:cNvGrpSpPr/>
            <p:nvPr/>
          </p:nvGrpSpPr>
          <p:grpSpPr>
            <a:xfrm rot="21427338">
              <a:off x="8748038" y="1643941"/>
              <a:ext cx="173598" cy="140174"/>
              <a:chOff x="8683622" y="1798298"/>
              <a:chExt cx="1238250" cy="726692"/>
            </a:xfrm>
          </p:grpSpPr>
          <p:sp>
            <p:nvSpPr>
              <p:cNvPr id="322" name="Rectangle 9">
                <a:extLst>
                  <a:ext uri="{FF2B5EF4-FFF2-40B4-BE49-F238E27FC236}">
                    <a16:creationId xmlns="" xmlns:a16="http://schemas.microsoft.com/office/drawing/2014/main" id="{E3F17510-B2AE-4D84-8BCD-1EBFDF25A26E}"/>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11">
                <a:extLst>
                  <a:ext uri="{FF2B5EF4-FFF2-40B4-BE49-F238E27FC236}">
                    <a16:creationId xmlns="" xmlns:a16="http://schemas.microsoft.com/office/drawing/2014/main"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2">
                <a:extLst>
                  <a:ext uri="{FF2B5EF4-FFF2-40B4-BE49-F238E27FC236}">
                    <a16:creationId xmlns="" xmlns:a16="http://schemas.microsoft.com/office/drawing/2014/main"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 xmlns:a16="http://schemas.microsoft.com/office/drawing/2014/main" id="{E93B6576-7901-4640-A2E8-15F7D7CB43B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grpSp>
        <p:nvGrpSpPr>
          <p:cNvPr id="325" name="Group 27"/>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8">
              <a:extLst>
                <a:ext uri="{FF2B5EF4-FFF2-40B4-BE49-F238E27FC236}">
                  <a16:creationId xmlns="" xmlns:a16="http://schemas.microsoft.com/office/drawing/2014/main" id="{DCF807C2-8803-4658-8646-39813A6684A3}"/>
                </a:ext>
              </a:extLst>
            </p:cNvPr>
            <p:cNvGrpSpPr/>
            <p:nvPr/>
          </p:nvGrpSpPr>
          <p:grpSpPr>
            <a:xfrm rot="21427338">
              <a:off x="8748038" y="1643941"/>
              <a:ext cx="173598" cy="140174"/>
              <a:chOff x="8683622" y="1798298"/>
              <a:chExt cx="1238250" cy="726692"/>
            </a:xfrm>
          </p:grpSpPr>
          <p:sp>
            <p:nvSpPr>
              <p:cNvPr id="328" name="Rectangle 30">
                <a:extLst>
                  <a:ext uri="{FF2B5EF4-FFF2-40B4-BE49-F238E27FC236}">
                    <a16:creationId xmlns="" xmlns:a16="http://schemas.microsoft.com/office/drawing/2014/main" id="{E3F17510-B2AE-4D84-8BCD-1EBFDF25A26E}"/>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1">
                <a:extLst>
                  <a:ext uri="{FF2B5EF4-FFF2-40B4-BE49-F238E27FC236}">
                    <a16:creationId xmlns="" xmlns:a16="http://schemas.microsoft.com/office/drawing/2014/main"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2">
                <a:extLst>
                  <a:ext uri="{FF2B5EF4-FFF2-40B4-BE49-F238E27FC236}">
                    <a16:creationId xmlns="" xmlns:a16="http://schemas.microsoft.com/office/drawing/2014/main"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 xmlns:a16="http://schemas.microsoft.com/office/drawing/2014/main" id="{E93B6576-7901-4640-A2E8-15F7D7CB43B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grpSp>
        <p:nvGrpSpPr>
          <p:cNvPr id="331" name="Group 39"/>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40">
              <a:extLst>
                <a:ext uri="{FF2B5EF4-FFF2-40B4-BE49-F238E27FC236}">
                  <a16:creationId xmlns="" xmlns:a16="http://schemas.microsoft.com/office/drawing/2014/main" id="{DCF807C2-8803-4658-8646-39813A6684A3}"/>
                </a:ext>
              </a:extLst>
            </p:cNvPr>
            <p:cNvGrpSpPr/>
            <p:nvPr/>
          </p:nvGrpSpPr>
          <p:grpSpPr>
            <a:xfrm rot="21427338">
              <a:off x="8748038" y="1643941"/>
              <a:ext cx="173598" cy="140174"/>
              <a:chOff x="8683622" y="1798298"/>
              <a:chExt cx="1238250" cy="726692"/>
            </a:xfrm>
          </p:grpSpPr>
          <p:sp>
            <p:nvSpPr>
              <p:cNvPr id="334" name="Rectangle 42">
                <a:extLst>
                  <a:ext uri="{FF2B5EF4-FFF2-40B4-BE49-F238E27FC236}">
                    <a16:creationId xmlns="" xmlns:a16="http://schemas.microsoft.com/office/drawing/2014/main" id="{E3F17510-B2AE-4D84-8BCD-1EBFDF25A26E}"/>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3">
                <a:extLst>
                  <a:ext uri="{FF2B5EF4-FFF2-40B4-BE49-F238E27FC236}">
                    <a16:creationId xmlns="" xmlns:a16="http://schemas.microsoft.com/office/drawing/2014/main"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4">
                <a:extLst>
                  <a:ext uri="{FF2B5EF4-FFF2-40B4-BE49-F238E27FC236}">
                    <a16:creationId xmlns="" xmlns:a16="http://schemas.microsoft.com/office/drawing/2014/main"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 xmlns:a16="http://schemas.microsoft.com/office/drawing/2014/main" id="{E93B6576-7901-4640-A2E8-15F7D7CB43B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grpSp>
        <p:nvGrpSpPr>
          <p:cNvPr id="337" name="Group 59"/>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60">
              <a:extLst>
                <a:ext uri="{FF2B5EF4-FFF2-40B4-BE49-F238E27FC236}">
                  <a16:creationId xmlns="" xmlns:a16="http://schemas.microsoft.com/office/drawing/2014/main" id="{DCF807C2-8803-4658-8646-39813A6684A3}"/>
                </a:ext>
              </a:extLst>
            </p:cNvPr>
            <p:cNvGrpSpPr/>
            <p:nvPr/>
          </p:nvGrpSpPr>
          <p:grpSpPr>
            <a:xfrm rot="21427338">
              <a:off x="8748038" y="1643941"/>
              <a:ext cx="173598" cy="140174"/>
              <a:chOff x="8683622" y="1798298"/>
              <a:chExt cx="1238250" cy="726692"/>
            </a:xfrm>
          </p:grpSpPr>
          <p:sp>
            <p:nvSpPr>
              <p:cNvPr id="351" name="Rectangle 62">
                <a:extLst>
                  <a:ext uri="{FF2B5EF4-FFF2-40B4-BE49-F238E27FC236}">
                    <a16:creationId xmlns="" xmlns:a16="http://schemas.microsoft.com/office/drawing/2014/main" id="{E3F17510-B2AE-4D84-8BCD-1EBFDF25A26E}"/>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447">
                <a:extLst>
                  <a:ext uri="{FF2B5EF4-FFF2-40B4-BE49-F238E27FC236}">
                    <a16:creationId xmlns="" xmlns:a16="http://schemas.microsoft.com/office/drawing/2014/main"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448">
                <a:extLst>
                  <a:ext uri="{FF2B5EF4-FFF2-40B4-BE49-F238E27FC236}">
                    <a16:creationId xmlns="" xmlns:a16="http://schemas.microsoft.com/office/drawing/2014/main"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 xmlns:a16="http://schemas.microsoft.com/office/drawing/2014/main" id="{E93B6576-7901-4640-A2E8-15F7D7CB43B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grpSp>
        <p:nvGrpSpPr>
          <p:cNvPr id="354" name="Group 455"/>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456">
              <a:extLst>
                <a:ext uri="{FF2B5EF4-FFF2-40B4-BE49-F238E27FC236}">
                  <a16:creationId xmlns="" xmlns:a16="http://schemas.microsoft.com/office/drawing/2014/main" id="{DCF807C2-8803-4658-8646-39813A6684A3}"/>
                </a:ext>
              </a:extLst>
            </p:cNvPr>
            <p:cNvGrpSpPr/>
            <p:nvPr/>
          </p:nvGrpSpPr>
          <p:grpSpPr>
            <a:xfrm rot="21427338">
              <a:off x="8748038" y="1643941"/>
              <a:ext cx="173598" cy="140174"/>
              <a:chOff x="8683622" y="1798298"/>
              <a:chExt cx="1238250" cy="726692"/>
            </a:xfrm>
          </p:grpSpPr>
          <p:sp>
            <p:nvSpPr>
              <p:cNvPr id="357" name="Rectangle 458">
                <a:extLst>
                  <a:ext uri="{FF2B5EF4-FFF2-40B4-BE49-F238E27FC236}">
                    <a16:creationId xmlns="" xmlns:a16="http://schemas.microsoft.com/office/drawing/2014/main" id="{E3F17510-B2AE-4D84-8BCD-1EBFDF25A26E}"/>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459">
                <a:extLst>
                  <a:ext uri="{FF2B5EF4-FFF2-40B4-BE49-F238E27FC236}">
                    <a16:creationId xmlns="" xmlns:a16="http://schemas.microsoft.com/office/drawing/2014/main"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460">
                <a:extLst>
                  <a:ext uri="{FF2B5EF4-FFF2-40B4-BE49-F238E27FC236}">
                    <a16:creationId xmlns="" xmlns:a16="http://schemas.microsoft.com/office/drawing/2014/main"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 xmlns:a16="http://schemas.microsoft.com/office/drawing/2014/main" id="{E93B6576-7901-4640-A2E8-15F7D7CB43B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spTree>
    <p:extLst>
      <p:ext uri="{BB962C8B-B14F-4D97-AF65-F5344CB8AC3E}">
        <p14:creationId xmlns:p14="http://schemas.microsoft.com/office/powerpoint/2010/main" val="4230670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dirty="0" smtClean="0"/>
              <a:pPr/>
              <a:t>46</a:t>
            </a:fld>
            <a:endParaRPr lang="en-US" dirty="0"/>
          </a:p>
        </p:txBody>
      </p:sp>
      <p:grpSp>
        <p:nvGrpSpPr>
          <p:cNvPr id="9" name="Group 8">
            <a:extLst>
              <a:ext uri="{FF2B5EF4-FFF2-40B4-BE49-F238E27FC236}">
                <a16:creationId xmlns="" xmlns:a16="http://schemas.microsoft.com/office/drawing/2014/main" id="{1965E79A-154A-4A74-8A89-9452AE3A0463}"/>
              </a:ext>
            </a:extLst>
          </p:cNvPr>
          <p:cNvGrpSpPr/>
          <p:nvPr/>
        </p:nvGrpSpPr>
        <p:grpSpPr>
          <a:xfrm>
            <a:off x="3924377" y="3129799"/>
            <a:ext cx="1706544" cy="1337429"/>
            <a:chOff x="3722684" y="3607192"/>
            <a:chExt cx="1706544" cy="1337429"/>
          </a:xfrm>
        </p:grpSpPr>
        <p:sp>
          <p:nvSpPr>
            <p:cNvPr id="5" name="Oval 4">
              <a:extLst>
                <a:ext uri="{FF2B5EF4-FFF2-40B4-BE49-F238E27FC236}">
                  <a16:creationId xmlns="" xmlns:a16="http://schemas.microsoft.com/office/drawing/2014/main" id="{8113B180-F6A3-4E39-AC6C-4E8CA8A5D66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 name="Cube 5">
              <a:extLst>
                <a:ext uri="{FF2B5EF4-FFF2-40B4-BE49-F238E27FC236}">
                  <a16:creationId xmlns="" xmlns:a16="http://schemas.microsoft.com/office/drawing/2014/main" id="{DC278D40-F834-4ECC-B81D-51EDAAB2198C}"/>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 xmlns:a16="http://schemas.microsoft.com/office/drawing/2014/main" id="{87E47E75-024C-46A5-90B2-43C7961D9F9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8" name="Oval 7">
              <a:extLst>
                <a:ext uri="{FF2B5EF4-FFF2-40B4-BE49-F238E27FC236}">
                  <a16:creationId xmlns="" xmlns:a16="http://schemas.microsoft.com/office/drawing/2014/main" id="{66B04C1E-26C4-4A53-B61F-4E543286E47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0" name="Rectangle 9">
            <a:extLst>
              <a:ext uri="{FF2B5EF4-FFF2-40B4-BE49-F238E27FC236}">
                <a16:creationId xmlns="" xmlns:a16="http://schemas.microsoft.com/office/drawing/2014/main" id="{D918035F-F672-4EC7-893C-620C355FA486}"/>
              </a:ext>
            </a:extLst>
          </p:cNvPr>
          <p:cNvSpPr/>
          <p:nvPr/>
        </p:nvSpPr>
        <p:spPr>
          <a:xfrm>
            <a:off x="3287425" y="378361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 xmlns:a16="http://schemas.microsoft.com/office/drawing/2014/main" id="{F5F826B0-4531-4665-BB18-504DA7038A27}"/>
              </a:ext>
            </a:extLst>
          </p:cNvPr>
          <p:cNvSpPr/>
          <p:nvPr/>
        </p:nvSpPr>
        <p:spPr>
          <a:xfrm rot="5400000">
            <a:off x="3692212" y="338049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 xmlns:a16="http://schemas.microsoft.com/office/drawing/2014/main" id="{CD2B84C5-912F-40C1-B583-57FE7FFDA6AB}"/>
              </a:ext>
            </a:extLst>
          </p:cNvPr>
          <p:cNvSpPr/>
          <p:nvPr/>
        </p:nvSpPr>
        <p:spPr>
          <a:xfrm rot="5400000">
            <a:off x="3810197" y="3492885"/>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 xmlns:a16="http://schemas.microsoft.com/office/drawing/2014/main" id="{7367D573-FDAD-4142-BCA2-1D0825CA7CFE}"/>
              </a:ext>
            </a:extLst>
          </p:cNvPr>
          <p:cNvSpPr/>
          <p:nvPr/>
        </p:nvSpPr>
        <p:spPr>
          <a:xfrm>
            <a:off x="4095336" y="2920893"/>
            <a:ext cx="196458" cy="1079905"/>
          </a:xfrm>
          <a:prstGeom prst="rect">
            <a:avLst/>
          </a:prstGeom>
          <a:solidFill>
            <a:schemeClr val="tx1"/>
          </a:solidFill>
          <a:ln>
            <a:noFill/>
          </a:ln>
          <a:scene3d>
            <a:camera prst="isometricLeftDown">
              <a:rot lat="21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 xmlns:a16="http://schemas.microsoft.com/office/drawing/2014/main" id="{680C58F1-89AF-4192-A6BE-4CE06D4463E9}"/>
              </a:ext>
            </a:extLst>
          </p:cNvPr>
          <p:cNvGrpSpPr/>
          <p:nvPr/>
        </p:nvGrpSpPr>
        <p:grpSpPr>
          <a:xfrm>
            <a:off x="2217833" y="768999"/>
            <a:ext cx="1706544" cy="1337429"/>
            <a:chOff x="3722684" y="3607192"/>
            <a:chExt cx="1706544" cy="1337429"/>
          </a:xfrm>
        </p:grpSpPr>
        <p:sp>
          <p:nvSpPr>
            <p:cNvPr id="24" name="Oval 23">
              <a:extLst>
                <a:ext uri="{FF2B5EF4-FFF2-40B4-BE49-F238E27FC236}">
                  <a16:creationId xmlns="" xmlns:a16="http://schemas.microsoft.com/office/drawing/2014/main" id="{ACFB47D0-6774-4565-A421-9D56FC94B56C}"/>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5" name="Cube 24">
              <a:extLst>
                <a:ext uri="{FF2B5EF4-FFF2-40B4-BE49-F238E27FC236}">
                  <a16:creationId xmlns="" xmlns:a16="http://schemas.microsoft.com/office/drawing/2014/main" id="{8DD06291-EA51-442D-B038-5EE8195D0C44}"/>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 xmlns:a16="http://schemas.microsoft.com/office/drawing/2014/main" id="{09548134-A404-43B3-ACE4-8D7565773199}"/>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7" name="Oval 26">
              <a:extLst>
                <a:ext uri="{FF2B5EF4-FFF2-40B4-BE49-F238E27FC236}">
                  <a16:creationId xmlns="" xmlns:a16="http://schemas.microsoft.com/office/drawing/2014/main" id="{529BA058-97C1-4484-B0CD-7AD1AA4AE4B3}"/>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47" name="Rectangle 46">
            <a:extLst>
              <a:ext uri="{FF2B5EF4-FFF2-40B4-BE49-F238E27FC236}">
                <a16:creationId xmlns="" xmlns:a16="http://schemas.microsoft.com/office/drawing/2014/main" id="{5A2733C0-7BA1-44DD-BFA6-337E5FCD7EE7}"/>
              </a:ext>
            </a:extLst>
          </p:cNvPr>
          <p:cNvSpPr/>
          <p:nvPr/>
        </p:nvSpPr>
        <p:spPr>
          <a:xfrm>
            <a:off x="6458016" y="2329830"/>
            <a:ext cx="772884"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30" name="Group 1029">
            <a:extLst>
              <a:ext uri="{FF2B5EF4-FFF2-40B4-BE49-F238E27FC236}">
                <a16:creationId xmlns="" xmlns:a16="http://schemas.microsoft.com/office/drawing/2014/main" id="{7724F783-4CEE-4914-965C-863973AA567C}"/>
              </a:ext>
            </a:extLst>
          </p:cNvPr>
          <p:cNvGrpSpPr/>
          <p:nvPr/>
        </p:nvGrpSpPr>
        <p:grpSpPr>
          <a:xfrm>
            <a:off x="8555075" y="1068215"/>
            <a:ext cx="715767" cy="836526"/>
            <a:chOff x="8555075" y="1068215"/>
            <a:chExt cx="715767" cy="836526"/>
          </a:xfrm>
        </p:grpSpPr>
        <p:sp>
          <p:nvSpPr>
            <p:cNvPr id="64" name="Rectangle 63">
              <a:extLst>
                <a:ext uri="{FF2B5EF4-FFF2-40B4-BE49-F238E27FC236}">
                  <a16:creationId xmlns="" xmlns:a16="http://schemas.microsoft.com/office/drawing/2014/main" id="{A5030DFD-678F-4619-A565-7F8EEEFBC3F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29" name="Group 1028">
              <a:extLst>
                <a:ext uri="{FF2B5EF4-FFF2-40B4-BE49-F238E27FC236}">
                  <a16:creationId xmlns="" xmlns:a16="http://schemas.microsoft.com/office/drawing/2014/main" id="{37FD8EA0-F39A-49F3-AC0A-F70A49496060}"/>
                </a:ext>
              </a:extLst>
            </p:cNvPr>
            <p:cNvGrpSpPr/>
            <p:nvPr/>
          </p:nvGrpSpPr>
          <p:grpSpPr>
            <a:xfrm>
              <a:off x="8570629" y="1068215"/>
              <a:ext cx="697653" cy="664247"/>
              <a:chOff x="8570629" y="1068215"/>
              <a:chExt cx="697653" cy="664247"/>
            </a:xfrm>
          </p:grpSpPr>
          <p:sp>
            <p:nvSpPr>
              <p:cNvPr id="65" name="Cube 64">
                <a:extLst>
                  <a:ext uri="{FF2B5EF4-FFF2-40B4-BE49-F238E27FC236}">
                    <a16:creationId xmlns="" xmlns:a16="http://schemas.microsoft.com/office/drawing/2014/main" id="{7DBC1B46-49FB-494B-9B6C-9119C7D5FED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6" name="Group 65">
                <a:extLst>
                  <a:ext uri="{FF2B5EF4-FFF2-40B4-BE49-F238E27FC236}">
                    <a16:creationId xmlns="" xmlns:a16="http://schemas.microsoft.com/office/drawing/2014/main" id="{DCF807C2-8803-4658-8646-39813A6684A3}"/>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67" name="Rectangle 66">
                  <a:extLst>
                    <a:ext uri="{FF2B5EF4-FFF2-40B4-BE49-F238E27FC236}">
                      <a16:creationId xmlns="" xmlns:a16="http://schemas.microsoft.com/office/drawing/2014/main" id="{E3F17510-B2AE-4D84-8BCD-1EBFDF25A26E}"/>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8" name="Picture 2" descr="Barcode - Wikipedia">
                  <a:extLst>
                    <a:ext uri="{FF2B5EF4-FFF2-40B4-BE49-F238E27FC236}">
                      <a16:creationId xmlns="" xmlns:a16="http://schemas.microsoft.com/office/drawing/2014/main" id="{1FC36D28-6FB5-4473-A4C7-50047F59F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 xmlns:a16="http://schemas.microsoft.com/office/drawing/2014/main"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 xmlns:a16="http://schemas.microsoft.com/office/drawing/2014/main"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Rectangle 70">
                <a:extLst>
                  <a:ext uri="{FF2B5EF4-FFF2-40B4-BE49-F238E27FC236}">
                    <a16:creationId xmlns="" xmlns:a16="http://schemas.microsoft.com/office/drawing/2014/main" id="{A2DD57A6-177D-4CE6-AC8F-94E65F72CEA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 xmlns:a16="http://schemas.microsoft.com/office/drawing/2014/main" id="{E527CFDD-F7DC-44E5-BCE4-0522949B2556}"/>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 name="Straight Connector 72">
                <a:extLst>
                  <a:ext uri="{FF2B5EF4-FFF2-40B4-BE49-F238E27FC236}">
                    <a16:creationId xmlns="" xmlns:a16="http://schemas.microsoft.com/office/drawing/2014/main" id="{97CD25F8-44B6-4B94-8C1C-8268DD86EAEC}"/>
                  </a:ext>
                </a:extLst>
              </p:cNvPr>
              <p:cNvCxnSpPr>
                <a:stCxn id="65" idx="5"/>
                <a:endCxn id="65"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 name="Group 81">
            <a:extLst>
              <a:ext uri="{FF2B5EF4-FFF2-40B4-BE49-F238E27FC236}">
                <a16:creationId xmlns="" xmlns:a16="http://schemas.microsoft.com/office/drawing/2014/main" id="{67C2B543-684C-4246-BB5F-D1DEAFA506E3}"/>
              </a:ext>
            </a:extLst>
          </p:cNvPr>
          <p:cNvGrpSpPr/>
          <p:nvPr/>
        </p:nvGrpSpPr>
        <p:grpSpPr>
          <a:xfrm>
            <a:off x="6635603" y="932150"/>
            <a:ext cx="786311" cy="832726"/>
            <a:chOff x="6635603" y="932150"/>
            <a:chExt cx="786311" cy="832726"/>
          </a:xfrm>
        </p:grpSpPr>
        <p:sp>
          <p:nvSpPr>
            <p:cNvPr id="30" name="Rectangle 29">
              <a:extLst>
                <a:ext uri="{FF2B5EF4-FFF2-40B4-BE49-F238E27FC236}">
                  <a16:creationId xmlns="" xmlns:a16="http://schemas.microsoft.com/office/drawing/2014/main" id="{3413ADD1-24F4-40DF-899C-2B0CADE65482}"/>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Cube 28">
              <a:extLst>
                <a:ext uri="{FF2B5EF4-FFF2-40B4-BE49-F238E27FC236}">
                  <a16:creationId xmlns="" xmlns:a16="http://schemas.microsoft.com/office/drawing/2014/main" id="{52FAEDF2-A42A-42D3-BC7B-D765D8E8CCE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 xmlns:a16="http://schemas.microsoft.com/office/drawing/2014/main" id="{A66553DE-F979-43A3-A098-54F32F633420}"/>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35" name="Rectangle 34">
                <a:extLst>
                  <a:ext uri="{FF2B5EF4-FFF2-40B4-BE49-F238E27FC236}">
                    <a16:creationId xmlns="" xmlns:a16="http://schemas.microsoft.com/office/drawing/2014/main" id="{585A12AC-AD67-4942-955E-5EA580DDCF7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Barcode - Wikipedia">
                <a:extLst>
                  <a:ext uri="{FF2B5EF4-FFF2-40B4-BE49-F238E27FC236}">
                    <a16:creationId xmlns="" xmlns:a16="http://schemas.microsoft.com/office/drawing/2014/main" id="{BA103E2B-395B-42C0-BA6E-7B1A00F43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 xmlns:a16="http://schemas.microsoft.com/office/drawing/2014/main" id="{617DB245-9FA7-4868-951A-91205ECCA7A5}"/>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 xmlns:a16="http://schemas.microsoft.com/office/drawing/2014/main" id="{66DCDE01-911E-41E3-80B4-0F61343B4B3A}"/>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60" name="Straight Connector 59">
              <a:extLst>
                <a:ext uri="{FF2B5EF4-FFF2-40B4-BE49-F238E27FC236}">
                  <a16:creationId xmlns="" xmlns:a16="http://schemas.microsoft.com/office/drawing/2014/main" id="{E84637A2-8493-4109-9DCF-5BC561B2A23A}"/>
                </a:ext>
              </a:extLst>
            </p:cNvPr>
            <p:cNvCxnSpPr>
              <a:stCxn id="29" idx="5"/>
              <a:endCxn id="2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 xmlns:a16="http://schemas.microsoft.com/office/drawing/2014/main" id="{44A603C9-1459-4CC5-B11D-D9F2B7A6F578}"/>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 xmlns:a16="http://schemas.microsoft.com/office/drawing/2014/main" id="{2987A11C-B599-4A17-8FE5-7D5AEA6B09F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 name="Rectangle 82">
            <a:extLst>
              <a:ext uri="{FF2B5EF4-FFF2-40B4-BE49-F238E27FC236}">
                <a16:creationId xmlns="" xmlns:a16="http://schemas.microsoft.com/office/drawing/2014/main" id="{A03568A5-0E8D-488E-8841-085F72E8B996}"/>
              </a:ext>
            </a:extLst>
          </p:cNvPr>
          <p:cNvSpPr/>
          <p:nvPr/>
        </p:nvSpPr>
        <p:spPr>
          <a:xfrm>
            <a:off x="5460012" y="1237457"/>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Cube 83">
            <a:extLst>
              <a:ext uri="{FF2B5EF4-FFF2-40B4-BE49-F238E27FC236}">
                <a16:creationId xmlns="" xmlns:a16="http://schemas.microsoft.com/office/drawing/2014/main" id="{36632E68-C2AF-4FDA-AF61-76371281D9BB}"/>
              </a:ext>
            </a:extLst>
          </p:cNvPr>
          <p:cNvSpPr/>
          <p:nvPr/>
        </p:nvSpPr>
        <p:spPr>
          <a:xfrm rot="16041047">
            <a:off x="5541685" y="108388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5" name="Group 84">
            <a:extLst>
              <a:ext uri="{FF2B5EF4-FFF2-40B4-BE49-F238E27FC236}">
                <a16:creationId xmlns="" xmlns:a16="http://schemas.microsoft.com/office/drawing/2014/main" id="{CFBB8956-94B0-4DD6-9F8D-11C398CEE9C3}"/>
              </a:ext>
            </a:extLst>
          </p:cNvPr>
          <p:cNvGrpSpPr/>
          <p:nvPr/>
        </p:nvGrpSpPr>
        <p:grpSpPr>
          <a:xfrm rot="21241827">
            <a:off x="5514640" y="1516048"/>
            <a:ext cx="105598" cy="75203"/>
            <a:chOff x="8683625" y="1798298"/>
            <a:chExt cx="1238250" cy="726689"/>
          </a:xfrm>
          <a:scene3d>
            <a:camera prst="isometricLeftDown"/>
            <a:lightRig rig="threePt" dir="t"/>
          </a:scene3d>
        </p:grpSpPr>
        <p:sp>
          <p:nvSpPr>
            <p:cNvPr id="86" name="Rectangle 85">
              <a:extLst>
                <a:ext uri="{FF2B5EF4-FFF2-40B4-BE49-F238E27FC236}">
                  <a16:creationId xmlns="" xmlns:a16="http://schemas.microsoft.com/office/drawing/2014/main" id="{B12291CC-9398-41AA-9539-F90930DC71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 xmlns:a16="http://schemas.microsoft.com/office/drawing/2014/main" id="{12B2FDBF-4A37-4AF6-945D-5746D87E3C30}"/>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 xmlns:a16="http://schemas.microsoft.com/office/drawing/2014/main" id="{F444685E-273C-456F-91CA-C8A803757D9D}"/>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90" name="Straight Connector 89">
            <a:extLst>
              <a:ext uri="{FF2B5EF4-FFF2-40B4-BE49-F238E27FC236}">
                <a16:creationId xmlns="" xmlns:a16="http://schemas.microsoft.com/office/drawing/2014/main" id="{116663E6-ECBC-4EFA-8A09-32377400A3A7}"/>
              </a:ext>
            </a:extLst>
          </p:cNvPr>
          <p:cNvCxnSpPr>
            <a:stCxn id="84" idx="5"/>
            <a:endCxn id="84" idx="4"/>
          </p:cNvCxnSpPr>
          <p:nvPr/>
        </p:nvCxnSpPr>
        <p:spPr>
          <a:xfrm>
            <a:off x="5729146" y="1133425"/>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91" name="Rectangle 90">
            <a:extLst>
              <a:ext uri="{FF2B5EF4-FFF2-40B4-BE49-F238E27FC236}">
                <a16:creationId xmlns="" xmlns:a16="http://schemas.microsoft.com/office/drawing/2014/main" id="{367011E6-7645-4A40-9B5A-EC81E488DA51}"/>
              </a:ext>
            </a:extLst>
          </p:cNvPr>
          <p:cNvSpPr/>
          <p:nvPr/>
        </p:nvSpPr>
        <p:spPr>
          <a:xfrm rot="523030">
            <a:off x="5475835" y="1691847"/>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 xmlns:a16="http://schemas.microsoft.com/office/drawing/2014/main" id="{0579B16F-E5D2-4570-9C9E-D786E653E2B3}"/>
              </a:ext>
            </a:extLst>
          </p:cNvPr>
          <p:cNvSpPr/>
          <p:nvPr/>
        </p:nvSpPr>
        <p:spPr>
          <a:xfrm rot="523030">
            <a:off x="5389468" y="1626179"/>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5" name="Group 94">
            <a:extLst>
              <a:ext uri="{FF2B5EF4-FFF2-40B4-BE49-F238E27FC236}">
                <a16:creationId xmlns="" xmlns:a16="http://schemas.microsoft.com/office/drawing/2014/main" id="{B5241C5E-788C-4859-8D70-4F911BE54C13}"/>
              </a:ext>
            </a:extLst>
          </p:cNvPr>
          <p:cNvGrpSpPr/>
          <p:nvPr/>
        </p:nvGrpSpPr>
        <p:grpSpPr>
          <a:xfrm flipH="1">
            <a:off x="323653" y="3749329"/>
            <a:ext cx="2343496" cy="1489863"/>
            <a:chOff x="323653" y="3749329"/>
            <a:chExt cx="2343496" cy="1489863"/>
          </a:xfrm>
          <a:scene3d>
            <a:camera prst="orthographicFront">
              <a:rot lat="0" lon="0" rev="0"/>
            </a:camera>
            <a:lightRig rig="threePt" dir="t"/>
          </a:scene3d>
        </p:grpSpPr>
        <p:grpSp>
          <p:nvGrpSpPr>
            <p:cNvPr id="96" name="Group 95">
              <a:extLst>
                <a:ext uri="{FF2B5EF4-FFF2-40B4-BE49-F238E27FC236}">
                  <a16:creationId xmlns="" xmlns:a16="http://schemas.microsoft.com/office/drawing/2014/main" id="{C7E9A256-137C-4AE2-8E1A-B250C3A70609}"/>
                </a:ext>
              </a:extLst>
            </p:cNvPr>
            <p:cNvGrpSpPr/>
            <p:nvPr/>
          </p:nvGrpSpPr>
          <p:grpSpPr>
            <a:xfrm>
              <a:off x="960605" y="3901763"/>
              <a:ext cx="1706544" cy="1337429"/>
              <a:chOff x="3722684" y="3607192"/>
              <a:chExt cx="1706544" cy="1337429"/>
            </a:xfrm>
          </p:grpSpPr>
          <p:sp>
            <p:nvSpPr>
              <p:cNvPr id="97" name="Oval 96">
                <a:extLst>
                  <a:ext uri="{FF2B5EF4-FFF2-40B4-BE49-F238E27FC236}">
                    <a16:creationId xmlns="" xmlns:a16="http://schemas.microsoft.com/office/drawing/2014/main" id="{67DCBDF9-C32B-4C33-A01D-3C165FFC5125}"/>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98" name="Cube 97">
                <a:extLst>
                  <a:ext uri="{FF2B5EF4-FFF2-40B4-BE49-F238E27FC236}">
                    <a16:creationId xmlns="" xmlns:a16="http://schemas.microsoft.com/office/drawing/2014/main" id="{E4017448-6685-4E1A-A6A6-7323B5C701DF}"/>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 xmlns:a16="http://schemas.microsoft.com/office/drawing/2014/main" id="{DE1DB54A-F8FB-46E7-99E8-FC742023571A}"/>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0" name="Oval 99">
                <a:extLst>
                  <a:ext uri="{FF2B5EF4-FFF2-40B4-BE49-F238E27FC236}">
                    <a16:creationId xmlns="" xmlns:a16="http://schemas.microsoft.com/office/drawing/2014/main" id="{597D75E5-C854-4356-8DD7-30F0115ECF92}"/>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01" name="Rectangle 100">
              <a:extLst>
                <a:ext uri="{FF2B5EF4-FFF2-40B4-BE49-F238E27FC236}">
                  <a16:creationId xmlns="" xmlns:a16="http://schemas.microsoft.com/office/drawing/2014/main" id="{223C4761-749B-433E-B6BB-666864226E90}"/>
                </a:ext>
              </a:extLst>
            </p:cNvPr>
            <p:cNvSpPr/>
            <p:nvPr/>
          </p:nvSpPr>
          <p:spPr>
            <a:xfrm>
              <a:off x="323653" y="4555581"/>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 xmlns:a16="http://schemas.microsoft.com/office/drawing/2014/main" id="{DECBF4F0-0DC2-4F87-B83F-A15A75C18BBB}"/>
                </a:ext>
              </a:extLst>
            </p:cNvPr>
            <p:cNvSpPr/>
            <p:nvPr/>
          </p:nvSpPr>
          <p:spPr>
            <a:xfrm>
              <a:off x="476053" y="4707981"/>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 xmlns:a16="http://schemas.microsoft.com/office/drawing/2014/main" id="{A4DAC64D-8D34-43C9-83AC-FA1B9C31844C}"/>
                </a:ext>
              </a:extLst>
            </p:cNvPr>
            <p:cNvSpPr/>
            <p:nvPr/>
          </p:nvSpPr>
          <p:spPr>
            <a:xfrm rot="5400000">
              <a:off x="728440" y="4152455"/>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 xmlns:a16="http://schemas.microsoft.com/office/drawing/2014/main" id="{08ADDC16-73E4-4600-B7D6-3B8B3B95EC9C}"/>
                </a:ext>
              </a:extLst>
            </p:cNvPr>
            <p:cNvSpPr/>
            <p:nvPr/>
          </p:nvSpPr>
          <p:spPr>
            <a:xfrm rot="5400000">
              <a:off x="846425" y="4264849"/>
              <a:ext cx="926391" cy="5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Group 109">
            <a:extLst>
              <a:ext uri="{FF2B5EF4-FFF2-40B4-BE49-F238E27FC236}">
                <a16:creationId xmlns="" xmlns:a16="http://schemas.microsoft.com/office/drawing/2014/main" id="{8A96AAD2-B6DA-48EE-8EA8-6A227C8FA7D6}"/>
              </a:ext>
            </a:extLst>
          </p:cNvPr>
          <p:cNvGrpSpPr/>
          <p:nvPr/>
        </p:nvGrpSpPr>
        <p:grpSpPr>
          <a:xfrm flipH="1">
            <a:off x="273893" y="1849697"/>
            <a:ext cx="2343496" cy="1546335"/>
            <a:chOff x="273893" y="1849697"/>
            <a:chExt cx="2343496" cy="1546335"/>
          </a:xfrm>
        </p:grpSpPr>
        <p:grpSp>
          <p:nvGrpSpPr>
            <p:cNvPr id="111" name="Group 110">
              <a:extLst>
                <a:ext uri="{FF2B5EF4-FFF2-40B4-BE49-F238E27FC236}">
                  <a16:creationId xmlns="" xmlns:a16="http://schemas.microsoft.com/office/drawing/2014/main" id="{4098C1A3-ADAD-482E-8C53-320F31F22F4D}"/>
                </a:ext>
              </a:extLst>
            </p:cNvPr>
            <p:cNvGrpSpPr/>
            <p:nvPr/>
          </p:nvGrpSpPr>
          <p:grpSpPr>
            <a:xfrm>
              <a:off x="910845" y="2058603"/>
              <a:ext cx="1706544" cy="1337429"/>
              <a:chOff x="3722684" y="3607192"/>
              <a:chExt cx="1706544" cy="1337429"/>
            </a:xfrm>
          </p:grpSpPr>
          <p:sp>
            <p:nvSpPr>
              <p:cNvPr id="112" name="Oval 111">
                <a:extLst>
                  <a:ext uri="{FF2B5EF4-FFF2-40B4-BE49-F238E27FC236}">
                    <a16:creationId xmlns="" xmlns:a16="http://schemas.microsoft.com/office/drawing/2014/main" id="{835B9831-771A-43A2-8FAD-1B461DBB26C0}"/>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3" name="Cube 112">
                <a:extLst>
                  <a:ext uri="{FF2B5EF4-FFF2-40B4-BE49-F238E27FC236}">
                    <a16:creationId xmlns="" xmlns:a16="http://schemas.microsoft.com/office/drawing/2014/main" id="{B9B55AD3-48D5-4F56-920B-AB71FE1A48B2}"/>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a:extLst>
                  <a:ext uri="{FF2B5EF4-FFF2-40B4-BE49-F238E27FC236}">
                    <a16:creationId xmlns="" xmlns:a16="http://schemas.microsoft.com/office/drawing/2014/main" id="{1644B0F1-0DC9-4B8E-9921-8992CFE07F59}"/>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5" name="Oval 114">
                <a:extLst>
                  <a:ext uri="{FF2B5EF4-FFF2-40B4-BE49-F238E27FC236}">
                    <a16:creationId xmlns="" xmlns:a16="http://schemas.microsoft.com/office/drawing/2014/main" id="{5EFC7FDF-DFAC-45F7-8CAB-B12BB88D98F8}"/>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16" name="Rectangle 115">
              <a:extLst>
                <a:ext uri="{FF2B5EF4-FFF2-40B4-BE49-F238E27FC236}">
                  <a16:creationId xmlns="" xmlns:a16="http://schemas.microsoft.com/office/drawing/2014/main" id="{ADD2A53D-2040-4793-A926-E716DE394C04}"/>
                </a:ext>
              </a:extLst>
            </p:cNvPr>
            <p:cNvSpPr/>
            <p:nvPr/>
          </p:nvSpPr>
          <p:spPr>
            <a:xfrm>
              <a:off x="273893" y="27124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 xmlns:a16="http://schemas.microsoft.com/office/drawing/2014/main" id="{CD45FB1A-0AAC-4B0B-BFB0-F70D8B38B7DE}"/>
                </a:ext>
              </a:extLst>
            </p:cNvPr>
            <p:cNvSpPr/>
            <p:nvPr/>
          </p:nvSpPr>
          <p:spPr>
            <a:xfrm>
              <a:off x="426293" y="28648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 xmlns:a16="http://schemas.microsoft.com/office/drawing/2014/main" id="{6CC4986F-AA51-40CE-864D-C53A7BFD63EC}"/>
                </a:ext>
              </a:extLst>
            </p:cNvPr>
            <p:cNvSpPr/>
            <p:nvPr/>
          </p:nvSpPr>
          <p:spPr>
            <a:xfrm rot="5400000">
              <a:off x="678680" y="2309295"/>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 xmlns:a16="http://schemas.microsoft.com/office/drawing/2014/main" id="{12997EAF-9DEF-4369-B42A-826ED15C6E3A}"/>
                </a:ext>
              </a:extLst>
            </p:cNvPr>
            <p:cNvSpPr/>
            <p:nvPr/>
          </p:nvSpPr>
          <p:spPr>
            <a:xfrm rot="5400000">
              <a:off x="796665" y="2421689"/>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a:extLst>
                <a:ext uri="{FF2B5EF4-FFF2-40B4-BE49-F238E27FC236}">
                  <a16:creationId xmlns="" xmlns:a16="http://schemas.microsoft.com/office/drawing/2014/main" id="{64FA1060-D594-4908-B4A1-9736DE5A6C2F}"/>
                </a:ext>
              </a:extLst>
            </p:cNvPr>
            <p:cNvSpPr/>
            <p:nvPr/>
          </p:nvSpPr>
          <p:spPr>
            <a:xfrm>
              <a:off x="1081804" y="1849697"/>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27" name="Group 1026">
            <a:extLst>
              <a:ext uri="{FF2B5EF4-FFF2-40B4-BE49-F238E27FC236}">
                <a16:creationId xmlns="" xmlns:a16="http://schemas.microsoft.com/office/drawing/2014/main" id="{B9D92B07-2E34-49FB-9C92-A7ACF01E574B}"/>
              </a:ext>
            </a:extLst>
          </p:cNvPr>
          <p:cNvGrpSpPr/>
          <p:nvPr/>
        </p:nvGrpSpPr>
        <p:grpSpPr>
          <a:xfrm>
            <a:off x="7826087" y="2189318"/>
            <a:ext cx="1710321" cy="1327087"/>
            <a:chOff x="7826087" y="2189318"/>
            <a:chExt cx="1710321" cy="1327087"/>
          </a:xfrm>
        </p:grpSpPr>
        <p:sp>
          <p:nvSpPr>
            <p:cNvPr id="135" name="Freeform: Shape 134">
              <a:extLst>
                <a:ext uri="{FF2B5EF4-FFF2-40B4-BE49-F238E27FC236}">
                  <a16:creationId xmlns="" xmlns:a16="http://schemas.microsoft.com/office/drawing/2014/main" id="{8EDCC6D8-8F96-4A9A-9D42-5153960DC415}"/>
                </a:ext>
              </a:extLst>
            </p:cNvPr>
            <p:cNvSpPr/>
            <p:nvPr/>
          </p:nvSpPr>
          <p:spPr>
            <a:xfrm rot="21391236" flipH="1">
              <a:off x="7826087" y="2843353"/>
              <a:ext cx="1710321" cy="673052"/>
            </a:xfrm>
            <a:custGeom>
              <a:avLst/>
              <a:gdLst>
                <a:gd name="connsiteX0" fmla="*/ 801195 w 1710321"/>
                <a:gd name="connsiteY0" fmla="*/ 417151 h 673052"/>
                <a:gd name="connsiteX1" fmla="*/ 1272034 w 1710321"/>
                <a:gd name="connsiteY1" fmla="*/ 419950 h 673052"/>
                <a:gd name="connsiteX2" fmla="*/ 1270858 w 1710321"/>
                <a:gd name="connsiteY2" fmla="*/ 617840 h 673052"/>
                <a:gd name="connsiteX3" fmla="*/ 800018 w 1710321"/>
                <a:gd name="connsiteY3" fmla="*/ 615041 h 673052"/>
                <a:gd name="connsiteX4" fmla="*/ 145442 w 1710321"/>
                <a:gd name="connsiteY4" fmla="*/ 420664 h 673052"/>
                <a:gd name="connsiteX5" fmla="*/ 616282 w 1710321"/>
                <a:gd name="connsiteY5" fmla="*/ 423463 h 673052"/>
                <a:gd name="connsiteX6" fmla="*/ 615106 w 1710321"/>
                <a:gd name="connsiteY6" fmla="*/ 621353 h 673052"/>
                <a:gd name="connsiteX7" fmla="*/ 144266 w 1710321"/>
                <a:gd name="connsiteY7" fmla="*/ 618554 h 673052"/>
                <a:gd name="connsiteX8" fmla="*/ 365245 w 1710321"/>
                <a:gd name="connsiteY8" fmla="*/ 0 h 673052"/>
                <a:gd name="connsiteX9" fmla="*/ 0 w 1710321"/>
                <a:gd name="connsiteY9" fmla="*/ 365245 h 673052"/>
                <a:gd name="connsiteX10" fmla="*/ 0 w 1710321"/>
                <a:gd name="connsiteY10" fmla="*/ 673052 h 673052"/>
                <a:gd name="connsiteX11" fmla="*/ 1345076 w 1710321"/>
                <a:gd name="connsiteY11" fmla="*/ 673052 h 673052"/>
                <a:gd name="connsiteX12" fmla="*/ 1710321 w 1710321"/>
                <a:gd name="connsiteY12" fmla="*/ 307807 h 673052"/>
                <a:gd name="connsiteX13" fmla="*/ 1710321 w 1710321"/>
                <a:gd name="connsiteY13" fmla="*/ 0 h 67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0321" h="673052">
                  <a:moveTo>
                    <a:pt x="801195" y="417151"/>
                  </a:moveTo>
                  <a:lnTo>
                    <a:pt x="1272034" y="419950"/>
                  </a:lnTo>
                  <a:lnTo>
                    <a:pt x="1270858" y="617840"/>
                  </a:lnTo>
                  <a:lnTo>
                    <a:pt x="800018" y="615041"/>
                  </a:lnTo>
                  <a:close/>
                  <a:moveTo>
                    <a:pt x="145442" y="420664"/>
                  </a:moveTo>
                  <a:lnTo>
                    <a:pt x="616282" y="423463"/>
                  </a:lnTo>
                  <a:lnTo>
                    <a:pt x="615106" y="621353"/>
                  </a:lnTo>
                  <a:lnTo>
                    <a:pt x="144266" y="618554"/>
                  </a:lnTo>
                  <a:close/>
                  <a:moveTo>
                    <a:pt x="365245" y="0"/>
                  </a:moveTo>
                  <a:lnTo>
                    <a:pt x="0" y="365245"/>
                  </a:lnTo>
                  <a:lnTo>
                    <a:pt x="0" y="673052"/>
                  </a:lnTo>
                  <a:lnTo>
                    <a:pt x="1345076" y="673052"/>
                  </a:lnTo>
                  <a:lnTo>
                    <a:pt x="1710321" y="307807"/>
                  </a:lnTo>
                  <a:lnTo>
                    <a:pt x="171032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3" name="Group 122">
              <a:extLst>
                <a:ext uri="{FF2B5EF4-FFF2-40B4-BE49-F238E27FC236}">
                  <a16:creationId xmlns="" xmlns:a16="http://schemas.microsoft.com/office/drawing/2014/main" id="{3A792DAB-E712-4FA6-841E-C3D645B5642A}"/>
                </a:ext>
              </a:extLst>
            </p:cNvPr>
            <p:cNvGrpSpPr/>
            <p:nvPr/>
          </p:nvGrpSpPr>
          <p:grpSpPr>
            <a:xfrm>
              <a:off x="8109525" y="2189318"/>
              <a:ext cx="1065158" cy="961879"/>
              <a:chOff x="8331967" y="2151889"/>
              <a:chExt cx="624889" cy="532525"/>
            </a:xfrm>
          </p:grpSpPr>
          <p:sp>
            <p:nvSpPr>
              <p:cNvPr id="124" name="Cube 123">
                <a:extLst>
                  <a:ext uri="{FF2B5EF4-FFF2-40B4-BE49-F238E27FC236}">
                    <a16:creationId xmlns="" xmlns:a16="http://schemas.microsoft.com/office/drawing/2014/main" id="{C67DA3D2-B99A-4F09-A89F-F6D795173702}"/>
                  </a:ext>
                </a:extLst>
              </p:cNvPr>
              <p:cNvSpPr/>
              <p:nvPr/>
            </p:nvSpPr>
            <p:spPr>
              <a:xfrm rot="16041047">
                <a:off x="8378149" y="21057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5" name="Group 124">
                <a:extLst>
                  <a:ext uri="{FF2B5EF4-FFF2-40B4-BE49-F238E27FC236}">
                    <a16:creationId xmlns="" xmlns:a16="http://schemas.microsoft.com/office/drawing/2014/main" id="{AA333CBE-A3AC-4388-839A-91D3A41B6F39}"/>
                  </a:ext>
                </a:extLst>
              </p:cNvPr>
              <p:cNvGrpSpPr/>
              <p:nvPr/>
            </p:nvGrpSpPr>
            <p:grpSpPr>
              <a:xfrm rot="21427338">
                <a:off x="8759662" y="2523499"/>
                <a:ext cx="173598" cy="140174"/>
                <a:chOff x="8683625" y="1798298"/>
                <a:chExt cx="1238250" cy="726689"/>
              </a:xfrm>
              <a:scene3d>
                <a:camera prst="isometricOffAxis1Right">
                  <a:rot lat="1080000" lon="21594000" rev="0"/>
                </a:camera>
                <a:lightRig rig="threePt" dir="t"/>
              </a:scene3d>
            </p:grpSpPr>
            <p:sp>
              <p:nvSpPr>
                <p:cNvPr id="126" name="Rectangle 125">
                  <a:extLst>
                    <a:ext uri="{FF2B5EF4-FFF2-40B4-BE49-F238E27FC236}">
                      <a16:creationId xmlns="" xmlns:a16="http://schemas.microsoft.com/office/drawing/2014/main" id="{989816DB-0364-439F-ABA8-B9F46AF1BF3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7" name="Picture 2" descr="Barcode - Wikipedia">
                  <a:extLst>
                    <a:ext uri="{FF2B5EF4-FFF2-40B4-BE49-F238E27FC236}">
                      <a16:creationId xmlns="" xmlns:a16="http://schemas.microsoft.com/office/drawing/2014/main" id="{4FC81B11-C251-44D5-B903-858255127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27">
                  <a:extLst>
                    <a:ext uri="{FF2B5EF4-FFF2-40B4-BE49-F238E27FC236}">
                      <a16:creationId xmlns="" xmlns:a16="http://schemas.microsoft.com/office/drawing/2014/main" id="{B79DEFA5-BCA2-46A7-B2EC-FEFF4D078D25}"/>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 xmlns:a16="http://schemas.microsoft.com/office/drawing/2014/main" id="{8D76F10E-9270-4FB8-8BC2-DADD03E2744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30" name="Straight Connector 129">
                <a:extLst>
                  <a:ext uri="{FF2B5EF4-FFF2-40B4-BE49-F238E27FC236}">
                    <a16:creationId xmlns="" xmlns:a16="http://schemas.microsoft.com/office/drawing/2014/main" id="{041A2C93-454F-49FF-96C4-A7906C4E645A}"/>
                  </a:ext>
                </a:extLst>
              </p:cNvPr>
              <p:cNvCxnSpPr>
                <a:cxnSpLocks/>
                <a:stCxn id="124" idx="5"/>
                <a:endCxn id="124" idx="4"/>
              </p:cNvCxnSpPr>
              <p:nvPr/>
            </p:nvCxnSpPr>
            <p:spPr>
              <a:xfrm>
                <a:off x="8565607" y="2155249"/>
                <a:ext cx="139142" cy="126836"/>
              </a:xfrm>
              <a:prstGeom prst="line">
                <a:avLst/>
              </a:prstGeom>
            </p:spPr>
            <p:style>
              <a:lnRef idx="1">
                <a:schemeClr val="dk1"/>
              </a:lnRef>
              <a:fillRef idx="0">
                <a:schemeClr val="dk1"/>
              </a:fillRef>
              <a:effectRef idx="0">
                <a:schemeClr val="dk1"/>
              </a:effectRef>
              <a:fontRef idx="minor">
                <a:schemeClr val="tx1"/>
              </a:fontRef>
            </p:style>
          </p:cxnSp>
        </p:grpSp>
      </p:grpSp>
      <p:sp>
        <p:nvSpPr>
          <p:cNvPr id="12" name="Rectangle 11">
            <a:extLst>
              <a:ext uri="{FF2B5EF4-FFF2-40B4-BE49-F238E27FC236}">
                <a16:creationId xmlns="" xmlns:a16="http://schemas.microsoft.com/office/drawing/2014/main" id="{4D691A82-DB41-40A0-A26A-C2ECA38E1E7D}"/>
              </a:ext>
            </a:extLst>
          </p:cNvPr>
          <p:cNvSpPr/>
          <p:nvPr/>
        </p:nvSpPr>
        <p:spPr>
          <a:xfrm>
            <a:off x="3439825" y="3933128"/>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6" name="Group 135"/>
          <p:cNvGrpSpPr/>
          <p:nvPr/>
        </p:nvGrpSpPr>
        <p:grpSpPr>
          <a:xfrm>
            <a:off x="5934936" y="3567685"/>
            <a:ext cx="2188189" cy="2188191"/>
            <a:chOff x="3467880" y="2781503"/>
            <a:chExt cx="2188189" cy="2188191"/>
          </a:xfrm>
        </p:grpSpPr>
        <p:sp>
          <p:nvSpPr>
            <p:cNvPr id="137" name="Rectangle 136">
              <a:extLst>
                <a:ext uri="{FF2B5EF4-FFF2-40B4-BE49-F238E27FC236}">
                  <a16:creationId xmlns="" xmlns:a16="http://schemas.microsoft.com/office/drawing/2014/main" id="{1E20287F-057B-47DF-BCF9-5380D0D20B55}"/>
                </a:ext>
              </a:extLst>
            </p:cNvPr>
            <p:cNvSpPr/>
            <p:nvPr/>
          </p:nvSpPr>
          <p:spPr>
            <a:xfrm>
              <a:off x="3784980" y="3096903"/>
              <a:ext cx="1551295" cy="1551295"/>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8" name="Group 137">
              <a:extLst>
                <a:ext uri="{FF2B5EF4-FFF2-40B4-BE49-F238E27FC236}">
                  <a16:creationId xmlns="" xmlns:a16="http://schemas.microsoft.com/office/drawing/2014/main" id="{F9453FE1-6973-4985-8D87-C032D9A56846}"/>
                </a:ext>
              </a:extLst>
            </p:cNvPr>
            <p:cNvGrpSpPr/>
            <p:nvPr/>
          </p:nvGrpSpPr>
          <p:grpSpPr>
            <a:xfrm>
              <a:off x="5100024" y="2781503"/>
              <a:ext cx="482020" cy="630072"/>
              <a:chOff x="7192681" y="3520757"/>
              <a:chExt cx="482020" cy="630072"/>
            </a:xfrm>
          </p:grpSpPr>
          <p:sp>
            <p:nvSpPr>
              <p:cNvPr id="181" name="Rectangle 180">
                <a:extLst>
                  <a:ext uri="{FF2B5EF4-FFF2-40B4-BE49-F238E27FC236}">
                    <a16:creationId xmlns="" xmlns:a16="http://schemas.microsoft.com/office/drawing/2014/main" id="{1B6605AB-0700-463A-AC1C-C7FD48390CF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a:extLst>
                  <a:ext uri="{FF2B5EF4-FFF2-40B4-BE49-F238E27FC236}">
                    <a16:creationId xmlns="" xmlns:a16="http://schemas.microsoft.com/office/drawing/2014/main" id="{1522946F-0F9B-435F-8AC3-8BE4E60E661F}"/>
                  </a:ext>
                </a:extLst>
              </p:cNvPr>
              <p:cNvGrpSpPr/>
              <p:nvPr/>
            </p:nvGrpSpPr>
            <p:grpSpPr>
              <a:xfrm>
                <a:off x="7192681" y="3520757"/>
                <a:ext cx="482020" cy="630072"/>
                <a:chOff x="7192681" y="3520757"/>
                <a:chExt cx="482020" cy="630072"/>
              </a:xfrm>
            </p:grpSpPr>
            <p:sp>
              <p:nvSpPr>
                <p:cNvPr id="183" name="Rectangle 182">
                  <a:extLst>
                    <a:ext uri="{FF2B5EF4-FFF2-40B4-BE49-F238E27FC236}">
                      <a16:creationId xmlns="" xmlns:a16="http://schemas.microsoft.com/office/drawing/2014/main" id="{694003A8-2679-4318-96C1-01EADCC5CFC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 xmlns:a16="http://schemas.microsoft.com/office/drawing/2014/main" id="{F9B84FE4-70BF-4BB9-868E-84201AD1F09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 xmlns:a16="http://schemas.microsoft.com/office/drawing/2014/main" id="{9BF364D5-C585-4F02-B28A-E511A8898F7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 xmlns:a16="http://schemas.microsoft.com/office/drawing/2014/main" id="{720EEFA5-A967-48E1-AFAE-BEA7FC8563E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 xmlns:a16="http://schemas.microsoft.com/office/drawing/2014/main" id="{73B1BE53-7D9D-4A52-89A1-702A3A1945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 xmlns:a16="http://schemas.microsoft.com/office/drawing/2014/main" id="{154F0957-16A7-4131-BC19-C93B952759E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Rectangle 188">
                  <a:extLst>
                    <a:ext uri="{FF2B5EF4-FFF2-40B4-BE49-F238E27FC236}">
                      <a16:creationId xmlns="" xmlns:a16="http://schemas.microsoft.com/office/drawing/2014/main" id="{FD66EA19-1C6E-41CA-AE50-D479F3A54C50}"/>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Rectangle 189">
                  <a:extLst>
                    <a:ext uri="{FF2B5EF4-FFF2-40B4-BE49-F238E27FC236}">
                      <a16:creationId xmlns="" xmlns:a16="http://schemas.microsoft.com/office/drawing/2014/main" id="{13E769C3-6EC5-486A-A95A-F106924D9D01}"/>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Rectangle 190">
                  <a:extLst>
                    <a:ext uri="{FF2B5EF4-FFF2-40B4-BE49-F238E27FC236}">
                      <a16:creationId xmlns="" xmlns:a16="http://schemas.microsoft.com/office/drawing/2014/main" id="{39FFE879-BE70-432C-B93B-826F250B8EC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 xmlns:a16="http://schemas.microsoft.com/office/drawing/2014/main" id="{CCE55432-A515-4D2A-824F-2277C5C5DE6E}"/>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 xmlns:a16="http://schemas.microsoft.com/office/drawing/2014/main" id="{641AB67E-60D7-4C2A-9B6B-93B384F8FAA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39" name="Group 138">
              <a:extLst>
                <a:ext uri="{FF2B5EF4-FFF2-40B4-BE49-F238E27FC236}">
                  <a16:creationId xmlns="" xmlns:a16="http://schemas.microsoft.com/office/drawing/2014/main" id="{332958CF-3F83-40B8-90FF-E129092861B8}"/>
                </a:ext>
              </a:extLst>
            </p:cNvPr>
            <p:cNvGrpSpPr/>
            <p:nvPr/>
          </p:nvGrpSpPr>
          <p:grpSpPr>
            <a:xfrm>
              <a:off x="3541904" y="4339622"/>
              <a:ext cx="482020" cy="630072"/>
              <a:chOff x="7192681" y="3520757"/>
              <a:chExt cx="482020" cy="630072"/>
            </a:xfrm>
          </p:grpSpPr>
          <p:sp>
            <p:nvSpPr>
              <p:cNvPr id="168" name="Rectangle 167">
                <a:extLst>
                  <a:ext uri="{FF2B5EF4-FFF2-40B4-BE49-F238E27FC236}">
                    <a16:creationId xmlns="" xmlns:a16="http://schemas.microsoft.com/office/drawing/2014/main" id="{18A853A4-E6EC-4180-B93C-7B05B9DC2688}"/>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9" name="Group 168">
                <a:extLst>
                  <a:ext uri="{FF2B5EF4-FFF2-40B4-BE49-F238E27FC236}">
                    <a16:creationId xmlns="" xmlns:a16="http://schemas.microsoft.com/office/drawing/2014/main" id="{812E595C-50EB-4EE7-80AA-250A687669AE}"/>
                  </a:ext>
                </a:extLst>
              </p:cNvPr>
              <p:cNvGrpSpPr/>
              <p:nvPr/>
            </p:nvGrpSpPr>
            <p:grpSpPr>
              <a:xfrm>
                <a:off x="7192681" y="3520757"/>
                <a:ext cx="482020" cy="630072"/>
                <a:chOff x="7192681" y="3520757"/>
                <a:chExt cx="482020" cy="630072"/>
              </a:xfrm>
            </p:grpSpPr>
            <p:sp>
              <p:nvSpPr>
                <p:cNvPr id="170" name="Rectangle 169">
                  <a:extLst>
                    <a:ext uri="{FF2B5EF4-FFF2-40B4-BE49-F238E27FC236}">
                      <a16:creationId xmlns="" xmlns:a16="http://schemas.microsoft.com/office/drawing/2014/main" id="{F60AD1E4-D4A5-46B7-BBCC-84CCD39D83C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70">
                  <a:extLst>
                    <a:ext uri="{FF2B5EF4-FFF2-40B4-BE49-F238E27FC236}">
                      <a16:creationId xmlns="" xmlns:a16="http://schemas.microsoft.com/office/drawing/2014/main" id="{EE4B1337-EDE6-4A5F-9962-956B4D472315}"/>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71">
                  <a:extLst>
                    <a:ext uri="{FF2B5EF4-FFF2-40B4-BE49-F238E27FC236}">
                      <a16:creationId xmlns="" xmlns:a16="http://schemas.microsoft.com/office/drawing/2014/main" id="{A04D5624-8615-4CED-AB20-5D43A5C748A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Rectangle 172">
                  <a:extLst>
                    <a:ext uri="{FF2B5EF4-FFF2-40B4-BE49-F238E27FC236}">
                      <a16:creationId xmlns="" xmlns:a16="http://schemas.microsoft.com/office/drawing/2014/main" id="{F16EE3D7-E211-45AA-8644-FAAA44484F1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Rectangle 173">
                  <a:extLst>
                    <a:ext uri="{FF2B5EF4-FFF2-40B4-BE49-F238E27FC236}">
                      <a16:creationId xmlns="" xmlns:a16="http://schemas.microsoft.com/office/drawing/2014/main" id="{3852A63E-1357-4B1E-AFFC-8D7C48EEABE3}"/>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74">
                  <a:extLst>
                    <a:ext uri="{FF2B5EF4-FFF2-40B4-BE49-F238E27FC236}">
                      <a16:creationId xmlns="" xmlns:a16="http://schemas.microsoft.com/office/drawing/2014/main" id="{0937AA08-B327-460A-9397-1B8A18CAA8BE}"/>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 xmlns:a16="http://schemas.microsoft.com/office/drawing/2014/main" id="{5044659B-2828-4539-B897-C473E7F5B13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 xmlns:a16="http://schemas.microsoft.com/office/drawing/2014/main" id="{B03E3F51-8BC2-4896-8479-3C29A2DA09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77">
                  <a:extLst>
                    <a:ext uri="{FF2B5EF4-FFF2-40B4-BE49-F238E27FC236}">
                      <a16:creationId xmlns="" xmlns:a16="http://schemas.microsoft.com/office/drawing/2014/main" id="{09953C3E-89C3-4F83-B3FE-A6D7D1FBAE9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 xmlns:a16="http://schemas.microsoft.com/office/drawing/2014/main" id="{B125558B-15C2-448A-8C5D-E87B653B5D9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 xmlns:a16="http://schemas.microsoft.com/office/drawing/2014/main" id="{6D82B75E-531A-4F38-A4E3-421D1F73BBF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40" name="Group 139">
              <a:extLst>
                <a:ext uri="{FF2B5EF4-FFF2-40B4-BE49-F238E27FC236}">
                  <a16:creationId xmlns="" xmlns:a16="http://schemas.microsoft.com/office/drawing/2014/main" id="{8E644B1A-4D2B-418D-B1A6-42683F9634B9}"/>
                </a:ext>
              </a:extLst>
            </p:cNvPr>
            <p:cNvGrpSpPr/>
            <p:nvPr/>
          </p:nvGrpSpPr>
          <p:grpSpPr>
            <a:xfrm rot="5400000">
              <a:off x="5100023" y="4350994"/>
              <a:ext cx="482020" cy="630072"/>
              <a:chOff x="7192681" y="3520757"/>
              <a:chExt cx="482020" cy="630072"/>
            </a:xfrm>
          </p:grpSpPr>
          <p:sp>
            <p:nvSpPr>
              <p:cNvPr id="155" name="Rectangle 154">
                <a:extLst>
                  <a:ext uri="{FF2B5EF4-FFF2-40B4-BE49-F238E27FC236}">
                    <a16:creationId xmlns="" xmlns:a16="http://schemas.microsoft.com/office/drawing/2014/main" id="{636992E5-B7E2-478B-8C10-D53C42DC486B}"/>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6" name="Group 155">
                <a:extLst>
                  <a:ext uri="{FF2B5EF4-FFF2-40B4-BE49-F238E27FC236}">
                    <a16:creationId xmlns="" xmlns:a16="http://schemas.microsoft.com/office/drawing/2014/main" id="{5B96C73A-517E-4664-806C-7899A07FC252}"/>
                  </a:ext>
                </a:extLst>
              </p:cNvPr>
              <p:cNvGrpSpPr/>
              <p:nvPr/>
            </p:nvGrpSpPr>
            <p:grpSpPr>
              <a:xfrm>
                <a:off x="7192681" y="3520757"/>
                <a:ext cx="482020" cy="630072"/>
                <a:chOff x="7192681" y="3520757"/>
                <a:chExt cx="482020" cy="630072"/>
              </a:xfrm>
            </p:grpSpPr>
            <p:sp>
              <p:nvSpPr>
                <p:cNvPr id="157" name="Rectangle 156">
                  <a:extLst>
                    <a:ext uri="{FF2B5EF4-FFF2-40B4-BE49-F238E27FC236}">
                      <a16:creationId xmlns="" xmlns:a16="http://schemas.microsoft.com/office/drawing/2014/main" id="{256BECA6-2C91-4898-B615-883AEFBD5C4C}"/>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 xmlns:a16="http://schemas.microsoft.com/office/drawing/2014/main" id="{049936C4-1971-4B0A-B743-3F4773F7BFF4}"/>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 xmlns:a16="http://schemas.microsoft.com/office/drawing/2014/main" id="{3BCD0197-B7A6-408E-B478-CAD83AD6829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159">
                  <a:extLst>
                    <a:ext uri="{FF2B5EF4-FFF2-40B4-BE49-F238E27FC236}">
                      <a16:creationId xmlns="" xmlns:a16="http://schemas.microsoft.com/office/drawing/2014/main" id="{0A66639C-1029-484F-B6D3-076466A1DC19}"/>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 xmlns:a16="http://schemas.microsoft.com/office/drawing/2014/main" id="{65A8B6C8-5AC5-438D-B506-F95F743400A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 xmlns:a16="http://schemas.microsoft.com/office/drawing/2014/main" id="{623BDEC7-E858-4C41-898B-AEFC719C7D5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162">
                  <a:extLst>
                    <a:ext uri="{FF2B5EF4-FFF2-40B4-BE49-F238E27FC236}">
                      <a16:creationId xmlns="" xmlns:a16="http://schemas.microsoft.com/office/drawing/2014/main" id="{7F5BF9BD-7F97-4FC5-9D1B-77A2B7E8BF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 xmlns:a16="http://schemas.microsoft.com/office/drawing/2014/main" id="{8B258CE0-A59A-48FD-992B-EC240A249B8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 xmlns:a16="http://schemas.microsoft.com/office/drawing/2014/main" id="{8F27DBC0-613D-442F-8228-FF028DF1DAF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 xmlns:a16="http://schemas.microsoft.com/office/drawing/2014/main" id="{682D5F03-4D85-461F-BEAA-789C945D1DC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 xmlns:a16="http://schemas.microsoft.com/office/drawing/2014/main" id="{CCCE1B3C-336A-42EA-888C-105BA834597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41" name="Group 140">
              <a:extLst>
                <a:ext uri="{FF2B5EF4-FFF2-40B4-BE49-F238E27FC236}">
                  <a16:creationId xmlns="" xmlns:a16="http://schemas.microsoft.com/office/drawing/2014/main" id="{013E764C-D9EA-4246-BCAA-5B608B7FAEA4}"/>
                </a:ext>
              </a:extLst>
            </p:cNvPr>
            <p:cNvGrpSpPr/>
            <p:nvPr/>
          </p:nvGrpSpPr>
          <p:grpSpPr>
            <a:xfrm rot="5400000">
              <a:off x="3541906" y="2792877"/>
              <a:ext cx="482020" cy="630072"/>
              <a:chOff x="7192681" y="3520757"/>
              <a:chExt cx="482020" cy="630072"/>
            </a:xfrm>
          </p:grpSpPr>
          <p:sp>
            <p:nvSpPr>
              <p:cNvPr id="142" name="Rectangle 141">
                <a:extLst>
                  <a:ext uri="{FF2B5EF4-FFF2-40B4-BE49-F238E27FC236}">
                    <a16:creationId xmlns="" xmlns:a16="http://schemas.microsoft.com/office/drawing/2014/main" id="{01C6CC9A-06C5-4506-8A8B-80AD294FC7D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3" name="Group 142">
                <a:extLst>
                  <a:ext uri="{FF2B5EF4-FFF2-40B4-BE49-F238E27FC236}">
                    <a16:creationId xmlns="" xmlns:a16="http://schemas.microsoft.com/office/drawing/2014/main" id="{377245BB-DE8D-4F61-8B01-22D73C3967C0}"/>
                  </a:ext>
                </a:extLst>
              </p:cNvPr>
              <p:cNvGrpSpPr/>
              <p:nvPr/>
            </p:nvGrpSpPr>
            <p:grpSpPr>
              <a:xfrm>
                <a:off x="7192681" y="3520757"/>
                <a:ext cx="482020" cy="630072"/>
                <a:chOff x="7192681" y="3520757"/>
                <a:chExt cx="482020" cy="630072"/>
              </a:xfrm>
            </p:grpSpPr>
            <p:sp>
              <p:nvSpPr>
                <p:cNvPr id="144" name="Rectangle 143">
                  <a:extLst>
                    <a:ext uri="{FF2B5EF4-FFF2-40B4-BE49-F238E27FC236}">
                      <a16:creationId xmlns="" xmlns:a16="http://schemas.microsoft.com/office/drawing/2014/main" id="{2F5B47A7-B9AD-4557-B9CB-8C9D6DBE135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 xmlns:a16="http://schemas.microsoft.com/office/drawing/2014/main" id="{7646A034-1046-406C-9B13-2D2CB80470E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 xmlns:a16="http://schemas.microsoft.com/office/drawing/2014/main" id="{A1F9D913-7180-45EF-9D3E-65FABE042FA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 xmlns:a16="http://schemas.microsoft.com/office/drawing/2014/main" id="{4914D250-0593-44ED-A668-B896BB9FF90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 xmlns:a16="http://schemas.microsoft.com/office/drawing/2014/main" id="{605EE6E6-D123-40E8-83AE-832EA2A84970}"/>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 xmlns:a16="http://schemas.microsoft.com/office/drawing/2014/main" id="{FD1920CC-7CD9-4BDE-ADEC-C4176832E88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 xmlns:a16="http://schemas.microsoft.com/office/drawing/2014/main" id="{E11DE421-6B32-4F86-8A4A-CD7F326491C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a:extLst>
                    <a:ext uri="{FF2B5EF4-FFF2-40B4-BE49-F238E27FC236}">
                      <a16:creationId xmlns="" xmlns:a16="http://schemas.microsoft.com/office/drawing/2014/main" id="{3673B904-F013-4C57-9057-007CE0B56D3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 xmlns:a16="http://schemas.microsoft.com/office/drawing/2014/main" id="{337B4912-42EE-467C-9B1F-F8F3D501A23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a:extLst>
                    <a:ext uri="{FF2B5EF4-FFF2-40B4-BE49-F238E27FC236}">
                      <a16:creationId xmlns="" xmlns:a16="http://schemas.microsoft.com/office/drawing/2014/main" id="{D0B728CD-50E2-4FF0-B51B-3B11C268F01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 xmlns:a16="http://schemas.microsoft.com/office/drawing/2014/main" id="{4DD5F9B7-6532-4E63-A53A-9E480283A6A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
        <p:nvSpPr>
          <p:cNvPr id="194" name="Rectangle 193">
            <a:extLst>
              <a:ext uri="{FF2B5EF4-FFF2-40B4-BE49-F238E27FC236}">
                <a16:creationId xmlns="" xmlns:a16="http://schemas.microsoft.com/office/drawing/2014/main" id="{C560C93C-A7A9-423F-AC9D-424EBC86B018}"/>
              </a:ext>
            </a:extLst>
          </p:cNvPr>
          <p:cNvSpPr/>
          <p:nvPr/>
        </p:nvSpPr>
        <p:spPr>
          <a:xfrm>
            <a:off x="10356502" y="1973877"/>
            <a:ext cx="715767" cy="725333"/>
          </a:xfrm>
          <a:prstGeom prst="rect">
            <a:avLst/>
          </a:prstGeom>
          <a:solidFill>
            <a:srgbClr val="0070C0"/>
          </a:solidFill>
          <a:ln>
            <a:solidFill>
              <a:schemeClr val="accent2">
                <a:lumMod val="75000"/>
              </a:schemeClr>
            </a:solidFill>
          </a:ln>
          <a:scene3d>
            <a:camera prst="isometricOffAxis1Top">
              <a:rot lat="11400000" lon="6600000" rev="162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Cube 194">
            <a:extLst>
              <a:ext uri="{FF2B5EF4-FFF2-40B4-BE49-F238E27FC236}">
                <a16:creationId xmlns="" xmlns:a16="http://schemas.microsoft.com/office/drawing/2014/main" id="{B2462424-2E3C-4DCD-81B3-635F082ACE21}"/>
              </a:ext>
            </a:extLst>
          </p:cNvPr>
          <p:cNvSpPr/>
          <p:nvPr/>
        </p:nvSpPr>
        <p:spPr>
          <a:xfrm rot="16041047">
            <a:off x="10438175" y="1820302"/>
            <a:ext cx="532525" cy="624889"/>
          </a:xfrm>
          <a:prstGeom prst="cube">
            <a:avLst/>
          </a:prstGeom>
          <a:solidFill>
            <a:srgbClr val="D3B37C"/>
          </a:solidFill>
          <a:ln>
            <a:noFill/>
          </a:ln>
          <a:scene3d>
            <a:camera prst="orthographicFront">
              <a:rot lat="1800000" lon="1080000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6" name="Picture 195" descr="Wi-Fi">
            <a:extLst>
              <a:ext uri="{FF2B5EF4-FFF2-40B4-BE49-F238E27FC236}">
                <a16:creationId xmlns="" xmlns:a16="http://schemas.microsoft.com/office/drawing/2014/main" id="{15A8772D-36B8-4A50-BF2D-FA54711DB65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a:fillRect/>
          </a:stretch>
        </p:blipFill>
        <p:spPr>
          <a:xfrm>
            <a:off x="10142791" y="3470174"/>
            <a:ext cx="1554326" cy="1554326"/>
          </a:xfrm>
          <a:custGeom>
            <a:avLst/>
            <a:gdLst>
              <a:gd name="connsiteX0" fmla="*/ 480567 w 914400"/>
              <a:gd name="connsiteY0" fmla="*/ 327921 h 914400"/>
              <a:gd name="connsiteX1" fmla="*/ 553866 w 914400"/>
              <a:gd name="connsiteY1" fmla="*/ 358999 h 914400"/>
              <a:gd name="connsiteX2" fmla="*/ 818316 w 914400"/>
              <a:gd name="connsiteY2" fmla="*/ 562214 h 914400"/>
              <a:gd name="connsiteX3" fmla="*/ 914400 w 914400"/>
              <a:gd name="connsiteY3" fmla="*/ 603626 h 914400"/>
              <a:gd name="connsiteX4" fmla="*/ 914400 w 914400"/>
              <a:gd name="connsiteY4" fmla="*/ 914400 h 914400"/>
              <a:gd name="connsiteX5" fmla="*/ 0 w 914400"/>
              <a:gd name="connsiteY5" fmla="*/ 914400 h 914400"/>
              <a:gd name="connsiteX6" fmla="*/ 0 w 914400"/>
              <a:gd name="connsiteY6" fmla="*/ 567386 h 914400"/>
              <a:gd name="connsiteX7" fmla="*/ 143059 w 914400"/>
              <a:gd name="connsiteY7" fmla="*/ 521044 h 914400"/>
              <a:gd name="connsiteX8" fmla="*/ 430173 w 914400"/>
              <a:gd name="connsiteY8" fmla="*/ 341892 h 914400"/>
              <a:gd name="connsiteX9" fmla="*/ 914400 w 914400"/>
              <a:gd name="connsiteY9" fmla="*/ 247884 h 914400"/>
              <a:gd name="connsiteX10" fmla="*/ 914400 w 914400"/>
              <a:gd name="connsiteY10" fmla="*/ 380991 h 914400"/>
              <a:gd name="connsiteX11" fmla="*/ 876193 w 914400"/>
              <a:gd name="connsiteY11" fmla="*/ 338884 h 914400"/>
              <a:gd name="connsiteX12" fmla="*/ 814198 w 914400"/>
              <a:gd name="connsiteY12" fmla="*/ 285449 h 914400"/>
              <a:gd name="connsiteX13" fmla="*/ 0 w 914400"/>
              <a:gd name="connsiteY13" fmla="*/ 0 h 914400"/>
              <a:gd name="connsiteX14" fmla="*/ 914400 w 914400"/>
              <a:gd name="connsiteY14" fmla="*/ 0 h 914400"/>
              <a:gd name="connsiteX15" fmla="*/ 914400 w 914400"/>
              <a:gd name="connsiteY15" fmla="*/ 184198 h 914400"/>
              <a:gd name="connsiteX16" fmla="*/ 869820 w 914400"/>
              <a:gd name="connsiteY16" fmla="*/ 151960 h 914400"/>
              <a:gd name="connsiteX17" fmla="*/ 510573 w 914400"/>
              <a:gd name="connsiteY17" fmla="*/ 115497 h 914400"/>
              <a:gd name="connsiteX18" fmla="*/ 489243 w 914400"/>
              <a:gd name="connsiteY18" fmla="*/ 120791 h 914400"/>
              <a:gd name="connsiteX19" fmla="*/ 443353 w 914400"/>
              <a:gd name="connsiteY19" fmla="*/ 107451 h 914400"/>
              <a:gd name="connsiteX20" fmla="*/ 41761 w 914400"/>
              <a:gd name="connsiteY20" fmla="*/ 201262 h 914400"/>
              <a:gd name="connsiteX21" fmla="*/ 151000 w 914400"/>
              <a:gd name="connsiteY21" fmla="*/ 254346 h 914400"/>
              <a:gd name="connsiteX22" fmla="*/ 99434 w 914400"/>
              <a:gd name="connsiteY22" fmla="*/ 289625 h 914400"/>
              <a:gd name="connsiteX23" fmla="*/ 36246 w 914400"/>
              <a:gd name="connsiteY23" fmla="*/ 346463 h 914400"/>
              <a:gd name="connsiteX24" fmla="*/ 0 w 914400"/>
              <a:gd name="connsiteY24"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0" h="914400">
                <a:moveTo>
                  <a:pt x="480567" y="327921"/>
                </a:moveTo>
                <a:lnTo>
                  <a:pt x="553866" y="358999"/>
                </a:lnTo>
                <a:cubicBezTo>
                  <a:pt x="697992" y="428787"/>
                  <a:pt x="809463" y="514447"/>
                  <a:pt x="818316" y="562214"/>
                </a:cubicBezTo>
                <a:lnTo>
                  <a:pt x="914400" y="603626"/>
                </a:lnTo>
                <a:lnTo>
                  <a:pt x="914400" y="914400"/>
                </a:lnTo>
                <a:lnTo>
                  <a:pt x="0" y="914400"/>
                </a:lnTo>
                <a:lnTo>
                  <a:pt x="0" y="567386"/>
                </a:lnTo>
                <a:lnTo>
                  <a:pt x="143059" y="521044"/>
                </a:lnTo>
                <a:cubicBezTo>
                  <a:pt x="129166" y="478156"/>
                  <a:pt x="257451" y="398110"/>
                  <a:pt x="430173" y="341892"/>
                </a:cubicBez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197" name="Graphic 10" descr="Wi-Fi">
            <a:extLst>
              <a:ext uri="{FF2B5EF4-FFF2-40B4-BE49-F238E27FC236}">
                <a16:creationId xmlns="" xmlns:a16="http://schemas.microsoft.com/office/drawing/2014/main" id="{15A8772D-36B8-4A50-BF2D-FA54711DB65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094681" y="3514944"/>
            <a:ext cx="713058" cy="713058"/>
          </a:xfrm>
          <a:prstGeom prst="rect">
            <a:avLst/>
          </a:prstGeom>
        </p:spPr>
      </p:pic>
      <p:pic>
        <p:nvPicPr>
          <p:cNvPr id="198" name="Graphic 10" descr="Wi-Fi">
            <a:extLst>
              <a:ext uri="{FF2B5EF4-FFF2-40B4-BE49-F238E27FC236}">
                <a16:creationId xmlns="" xmlns:a16="http://schemas.microsoft.com/office/drawing/2014/main" id="{15A8772D-36B8-4A50-BF2D-FA54711DB65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237556" y="3657819"/>
            <a:ext cx="713058" cy="713058"/>
          </a:xfrm>
          <a:prstGeom prst="rect">
            <a:avLst/>
          </a:prstGeom>
        </p:spPr>
      </p:pic>
      <p:pic>
        <p:nvPicPr>
          <p:cNvPr id="199" name="Picture 198" descr="Wi-Fi">
            <a:extLst>
              <a:ext uri="{FF2B5EF4-FFF2-40B4-BE49-F238E27FC236}">
                <a16:creationId xmlns="" xmlns:a16="http://schemas.microsoft.com/office/drawing/2014/main" id="{15A8772D-36B8-4A50-BF2D-FA54711DB65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a:fillRect/>
          </a:stretch>
        </p:blipFill>
        <p:spPr>
          <a:xfrm>
            <a:off x="10574369" y="3479014"/>
            <a:ext cx="1554326" cy="1554326"/>
          </a:xfrm>
          <a:custGeom>
            <a:avLst/>
            <a:gdLst>
              <a:gd name="connsiteX0" fmla="*/ 685782 w 914400"/>
              <a:gd name="connsiteY0" fmla="*/ 433817 h 914400"/>
              <a:gd name="connsiteX1" fmla="*/ 718422 w 914400"/>
              <a:gd name="connsiteY1" fmla="*/ 455208 h 914400"/>
              <a:gd name="connsiteX2" fmla="*/ 818316 w 914400"/>
              <a:gd name="connsiteY2" fmla="*/ 562214 h 914400"/>
              <a:gd name="connsiteX3" fmla="*/ 914400 w 914400"/>
              <a:gd name="connsiteY3" fmla="*/ 603626 h 914400"/>
              <a:gd name="connsiteX4" fmla="*/ 914400 w 914400"/>
              <a:gd name="connsiteY4" fmla="*/ 914400 h 914400"/>
              <a:gd name="connsiteX5" fmla="*/ 0 w 914400"/>
              <a:gd name="connsiteY5" fmla="*/ 914400 h 914400"/>
              <a:gd name="connsiteX6" fmla="*/ 0 w 914400"/>
              <a:gd name="connsiteY6" fmla="*/ 567386 h 914400"/>
              <a:gd name="connsiteX7" fmla="*/ 137484 w 914400"/>
              <a:gd name="connsiteY7" fmla="*/ 522850 h 914400"/>
              <a:gd name="connsiteX8" fmla="*/ 121246 w 914400"/>
              <a:gd name="connsiteY8" fmla="*/ 543274 h 914400"/>
              <a:gd name="connsiteX9" fmla="*/ 89800 w 914400"/>
              <a:gd name="connsiteY9" fmla="*/ 611088 h 914400"/>
              <a:gd name="connsiteX10" fmla="*/ 204254 w 914400"/>
              <a:gd name="connsiteY10" fmla="*/ 591617 h 914400"/>
              <a:gd name="connsiteX11" fmla="*/ 346495 w 914400"/>
              <a:gd name="connsiteY11" fmla="*/ 472877 h 914400"/>
              <a:gd name="connsiteX12" fmla="*/ 438547 w 914400"/>
              <a:gd name="connsiteY12" fmla="*/ 435032 h 914400"/>
              <a:gd name="connsiteX13" fmla="*/ 439016 w 914400"/>
              <a:gd name="connsiteY13" fmla="*/ 434942 h 914400"/>
              <a:gd name="connsiteX14" fmla="*/ 522351 w 914400"/>
              <a:gd name="connsiteY14" fmla="*/ 462690 h 914400"/>
              <a:gd name="connsiteX15" fmla="*/ 558922 w 914400"/>
              <a:gd name="connsiteY15" fmla="*/ 481573 h 914400"/>
              <a:gd name="connsiteX16" fmla="*/ 556365 w 914400"/>
              <a:gd name="connsiteY16" fmla="*/ 497076 h 914400"/>
              <a:gd name="connsiteX17" fmla="*/ 575370 w 914400"/>
              <a:gd name="connsiteY17" fmla="*/ 490309 h 914400"/>
              <a:gd name="connsiteX18" fmla="*/ 616369 w 914400"/>
              <a:gd name="connsiteY18" fmla="*/ 518046 h 914400"/>
              <a:gd name="connsiteX19" fmla="*/ 641318 w 914400"/>
              <a:gd name="connsiteY19" fmla="*/ 665660 h 914400"/>
              <a:gd name="connsiteX20" fmla="*/ 743589 w 914400"/>
              <a:gd name="connsiteY20" fmla="*/ 731964 h 914400"/>
              <a:gd name="connsiteX21" fmla="*/ 712533 w 914400"/>
              <a:gd name="connsiteY21" fmla="*/ 456359 h 914400"/>
              <a:gd name="connsiteX22" fmla="*/ 232549 w 914400"/>
              <a:gd name="connsiteY22" fmla="*/ 427429 h 914400"/>
              <a:gd name="connsiteX23" fmla="*/ 172781 w 914400"/>
              <a:gd name="connsiteY23" fmla="*/ 478455 h 914400"/>
              <a:gd name="connsiteX24" fmla="*/ 143467 w 914400"/>
              <a:gd name="connsiteY24" fmla="*/ 515324 h 914400"/>
              <a:gd name="connsiteX25" fmla="*/ 144323 w 914400"/>
              <a:gd name="connsiteY25" fmla="*/ 503338 h 914400"/>
              <a:gd name="connsiteX26" fmla="*/ 216636 w 914400"/>
              <a:gd name="connsiteY26" fmla="*/ 436467 h 914400"/>
              <a:gd name="connsiteX27" fmla="*/ 480567 w 914400"/>
              <a:gd name="connsiteY27" fmla="*/ 327921 h 914400"/>
              <a:gd name="connsiteX28" fmla="*/ 481349 w 914400"/>
              <a:gd name="connsiteY28" fmla="*/ 328253 h 914400"/>
              <a:gd name="connsiteX29" fmla="*/ 480224 w 914400"/>
              <a:gd name="connsiteY29" fmla="*/ 328016 h 914400"/>
              <a:gd name="connsiteX30" fmla="*/ 914400 w 914400"/>
              <a:gd name="connsiteY30" fmla="*/ 247884 h 914400"/>
              <a:gd name="connsiteX31" fmla="*/ 914400 w 914400"/>
              <a:gd name="connsiteY31" fmla="*/ 380991 h 914400"/>
              <a:gd name="connsiteX32" fmla="*/ 876193 w 914400"/>
              <a:gd name="connsiteY32" fmla="*/ 338884 h 914400"/>
              <a:gd name="connsiteX33" fmla="*/ 814198 w 914400"/>
              <a:gd name="connsiteY33" fmla="*/ 285449 h 914400"/>
              <a:gd name="connsiteX34" fmla="*/ 0 w 914400"/>
              <a:gd name="connsiteY34" fmla="*/ 0 h 914400"/>
              <a:gd name="connsiteX35" fmla="*/ 914400 w 914400"/>
              <a:gd name="connsiteY35" fmla="*/ 0 h 914400"/>
              <a:gd name="connsiteX36" fmla="*/ 914400 w 914400"/>
              <a:gd name="connsiteY36" fmla="*/ 184198 h 914400"/>
              <a:gd name="connsiteX37" fmla="*/ 869820 w 914400"/>
              <a:gd name="connsiteY37" fmla="*/ 151960 h 914400"/>
              <a:gd name="connsiteX38" fmla="*/ 510573 w 914400"/>
              <a:gd name="connsiteY38" fmla="*/ 115497 h 914400"/>
              <a:gd name="connsiteX39" fmla="*/ 489243 w 914400"/>
              <a:gd name="connsiteY39" fmla="*/ 120791 h 914400"/>
              <a:gd name="connsiteX40" fmla="*/ 443353 w 914400"/>
              <a:gd name="connsiteY40" fmla="*/ 107451 h 914400"/>
              <a:gd name="connsiteX41" fmla="*/ 41761 w 914400"/>
              <a:gd name="connsiteY41" fmla="*/ 201262 h 914400"/>
              <a:gd name="connsiteX42" fmla="*/ 151000 w 914400"/>
              <a:gd name="connsiteY42" fmla="*/ 254346 h 914400"/>
              <a:gd name="connsiteX43" fmla="*/ 99434 w 914400"/>
              <a:gd name="connsiteY43" fmla="*/ 289625 h 914400"/>
              <a:gd name="connsiteX44" fmla="*/ 36246 w 914400"/>
              <a:gd name="connsiteY44" fmla="*/ 346463 h 914400"/>
              <a:gd name="connsiteX45" fmla="*/ 0 w 914400"/>
              <a:gd name="connsiteY45"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400" h="914400">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204254" y="591617"/>
                </a:lnTo>
                <a:cubicBezTo>
                  <a:pt x="234012" y="549324"/>
                  <a:pt x="286739" y="505308"/>
                  <a:pt x="346495" y="472877"/>
                </a:cubicBezTo>
                <a:cubicBezTo>
                  <a:pt x="379226" y="455114"/>
                  <a:pt x="410498" y="442566"/>
                  <a:pt x="438547" y="435032"/>
                </a:cubicBezTo>
                <a:lnTo>
                  <a:pt x="439016" y="434942"/>
                </a:lnTo>
                <a:lnTo>
                  <a:pt x="522351" y="462690"/>
                </a:lnTo>
                <a:lnTo>
                  <a:pt x="558922" y="481573"/>
                </a:lnTo>
                <a:lnTo>
                  <a:pt x="556365" y="497076"/>
                </a:lnTo>
                <a:lnTo>
                  <a:pt x="575370" y="490309"/>
                </a:lnTo>
                <a:lnTo>
                  <a:pt x="616369" y="518046"/>
                </a:lnTo>
                <a:cubicBezTo>
                  <a:pt x="691910" y="576896"/>
                  <a:pt x="709077" y="641199"/>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00" name="Picture 199" descr="Wi-Fi">
            <a:extLst>
              <a:ext uri="{FF2B5EF4-FFF2-40B4-BE49-F238E27FC236}">
                <a16:creationId xmlns="" xmlns:a16="http://schemas.microsoft.com/office/drawing/2014/main" id="{15A8772D-36B8-4A50-BF2D-FA54711DB65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a:fillRect/>
          </a:stretch>
        </p:blipFill>
        <p:spPr>
          <a:xfrm>
            <a:off x="10951835" y="3550452"/>
            <a:ext cx="1554326" cy="1554326"/>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01" name="Graphic 10" descr="Wi-Fi">
            <a:extLst>
              <a:ext uri="{FF2B5EF4-FFF2-40B4-BE49-F238E27FC236}">
                <a16:creationId xmlns="" xmlns:a16="http://schemas.microsoft.com/office/drawing/2014/main" id="{15A8772D-36B8-4A50-BF2D-FA54711DB65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000787" y="3473604"/>
            <a:ext cx="1993213" cy="1993213"/>
          </a:xfrm>
          <a:prstGeom prst="rect">
            <a:avLst/>
          </a:prstGeom>
        </p:spPr>
      </p:pic>
      <p:pic>
        <p:nvPicPr>
          <p:cNvPr id="4" name="Graphic 10" descr="Qr Code">
            <a:extLst>
              <a:ext uri="{FF2B5EF4-FFF2-40B4-BE49-F238E27FC236}">
                <a16:creationId xmlns="" xmlns:a16="http://schemas.microsoft.com/office/drawing/2014/main" id="{C044B1C6-F3FA-4D9D-86AA-5AED0E77CB9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76900" y="2743200"/>
            <a:ext cx="914400" cy="914400"/>
          </a:xfrm>
          <a:prstGeom prst="rect">
            <a:avLst/>
          </a:prstGeom>
        </p:spPr>
      </p:pic>
      <p:pic>
        <p:nvPicPr>
          <p:cNvPr id="13" name="Picture 14" descr="A picture containing object, kit, clock, drawing&#10;&#10;Description automatically generated">
            <a:extLst>
              <a:ext uri="{FF2B5EF4-FFF2-40B4-BE49-F238E27FC236}">
                <a16:creationId xmlns="" xmlns:a16="http://schemas.microsoft.com/office/drawing/2014/main" id="{51C18658-BFEB-4E16-8084-5BF6E1CE9471}"/>
              </a:ext>
            </a:extLst>
          </p:cNvPr>
          <p:cNvPicPr>
            <a:picLocks noChangeAspect="1"/>
          </p:cNvPicPr>
          <p:nvPr/>
        </p:nvPicPr>
        <p:blipFill>
          <a:blip r:embed="rId7"/>
          <a:stretch>
            <a:fillRect/>
          </a:stretch>
        </p:blipFill>
        <p:spPr>
          <a:xfrm>
            <a:off x="4777556" y="1793773"/>
            <a:ext cx="1162050" cy="1181100"/>
          </a:xfrm>
          <a:prstGeom prst="rect">
            <a:avLst/>
          </a:prstGeom>
        </p:spPr>
      </p:pic>
      <p:grpSp>
        <p:nvGrpSpPr>
          <p:cNvPr id="202" name="Group 201"/>
          <p:cNvGrpSpPr/>
          <p:nvPr/>
        </p:nvGrpSpPr>
        <p:grpSpPr>
          <a:xfrm>
            <a:off x="3788458" y="2838450"/>
            <a:ext cx="2269442" cy="2311400"/>
            <a:chOff x="3788458" y="2838450"/>
            <a:chExt cx="2269442" cy="2311400"/>
          </a:xfrm>
        </p:grpSpPr>
        <p:sp>
          <p:nvSpPr>
            <p:cNvPr id="203" name="Oval 202"/>
            <p:cNvSpPr/>
            <p:nvPr/>
          </p:nvSpPr>
          <p:spPr>
            <a:xfrm>
              <a:off x="3790950" y="2838450"/>
              <a:ext cx="2266950" cy="231140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203"/>
            <p:cNvSpPr/>
            <p:nvPr/>
          </p:nvSpPr>
          <p:spPr>
            <a:xfrm>
              <a:off x="4779820" y="2838450"/>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rot="2593231">
              <a:off x="5420074" y="3084022"/>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Rectangle 205"/>
            <p:cNvSpPr/>
            <p:nvPr/>
          </p:nvSpPr>
          <p:spPr>
            <a:xfrm rot="20825748">
              <a:off x="5744010" y="3639994"/>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p:cNvSpPr/>
            <p:nvPr/>
          </p:nvSpPr>
          <p:spPr>
            <a:xfrm rot="1858575">
              <a:off x="5641217" y="4336579"/>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207"/>
            <p:cNvSpPr/>
            <p:nvPr/>
          </p:nvSpPr>
          <p:spPr>
            <a:xfrm rot="19841613">
              <a:off x="5233025" y="476624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p:cNvSpPr/>
            <p:nvPr/>
          </p:nvSpPr>
          <p:spPr>
            <a:xfrm rot="1206567">
              <a:off x="4485340" y="484528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209"/>
            <p:cNvSpPr/>
            <p:nvPr/>
          </p:nvSpPr>
          <p:spPr>
            <a:xfrm rot="19183290">
              <a:off x="3960847" y="4457485"/>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p:cNvSpPr/>
            <p:nvPr/>
          </p:nvSpPr>
          <p:spPr>
            <a:xfrm rot="543652">
              <a:off x="3788458" y="3746633"/>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211"/>
            <p:cNvSpPr/>
            <p:nvPr/>
          </p:nvSpPr>
          <p:spPr>
            <a:xfrm rot="2909241">
              <a:off x="4130633" y="3095898"/>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Oval 212"/>
            <p:cNvSpPr/>
            <p:nvPr/>
          </p:nvSpPr>
          <p:spPr>
            <a:xfrm>
              <a:off x="4436121" y="3452480"/>
              <a:ext cx="996597" cy="105627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674405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89310FF3-4B4A-4847-B856-F75FBC5086F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BC1ED2DD-4F09-4F7B-B9A0-332DE6781743}"/>
              </a:ext>
            </a:extLst>
          </p:cNvPr>
          <p:cNvSpPr>
            <a:spLocks noGrp="1"/>
          </p:cNvSpPr>
          <p:nvPr>
            <p:ph type="sldNum" sz="quarter" idx="4"/>
          </p:nvPr>
        </p:nvSpPr>
        <p:spPr/>
        <p:txBody>
          <a:bodyPr lIns="91440" tIns="45720" rIns="91440" bIns="45720" anchor="ctr"/>
          <a:lstStyle/>
          <a:p>
            <a:r>
              <a:rPr lang="en-US" dirty="0"/>
              <a:t>4</a:t>
            </a:r>
          </a:p>
        </p:txBody>
      </p:sp>
      <p:grpSp>
        <p:nvGrpSpPr>
          <p:cNvPr id="4" name="Group 3">
            <a:extLst>
              <a:ext uri="{FF2B5EF4-FFF2-40B4-BE49-F238E27FC236}">
                <a16:creationId xmlns="" xmlns:a16="http://schemas.microsoft.com/office/drawing/2014/main"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 xmlns:a16="http://schemas.microsoft.com/office/drawing/2014/main"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 xmlns:a16="http://schemas.microsoft.com/office/drawing/2014/main"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 xmlns:a16="http://schemas.microsoft.com/office/drawing/2014/main"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 xmlns:a16="http://schemas.microsoft.com/office/drawing/2014/main"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 xmlns:a16="http://schemas.microsoft.com/office/drawing/2014/main"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 xmlns:a16="http://schemas.microsoft.com/office/drawing/2014/main"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 xmlns:a16="http://schemas.microsoft.com/office/drawing/2014/main"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 xmlns:a16="http://schemas.microsoft.com/office/drawing/2014/main"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 xmlns:a16="http://schemas.microsoft.com/office/drawing/2014/main"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 xmlns:a16="http://schemas.microsoft.com/office/drawing/2014/main"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 xmlns:a16="http://schemas.microsoft.com/office/drawing/2014/main" id="{4B38F0BD-0BA0-4087-8C33-77FD94C22D24}"/>
                </a:ext>
              </a:extLst>
            </p:cNvPr>
            <p:cNvSpPr txBox="1"/>
            <p:nvPr/>
          </p:nvSpPr>
          <p:spPr>
            <a:xfrm>
              <a:off x="3626758" y="677625"/>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“Differential Forklift”</a:t>
              </a:r>
            </a:p>
          </p:txBody>
        </p:sp>
      </p:grpSp>
      <p:grpSp>
        <p:nvGrpSpPr>
          <p:cNvPr id="94" name="Group 93">
            <a:extLst>
              <a:ext uri="{FF2B5EF4-FFF2-40B4-BE49-F238E27FC236}">
                <a16:creationId xmlns="" xmlns:a16="http://schemas.microsoft.com/office/drawing/2014/main"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 xmlns:a16="http://schemas.microsoft.com/office/drawing/2014/main"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 xmlns:a16="http://schemas.microsoft.com/office/drawing/2014/main"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 xmlns:a16="http://schemas.microsoft.com/office/drawing/2014/main"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 xmlns:a16="http://schemas.microsoft.com/office/drawing/2014/main"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 xmlns:a16="http://schemas.microsoft.com/office/drawing/2014/main"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 xmlns:a16="http://schemas.microsoft.com/office/drawing/2014/main"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 xmlns:a16="http://schemas.microsoft.com/office/drawing/2014/main"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 xmlns:a16="http://schemas.microsoft.com/office/drawing/2014/main"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 xmlns:a16="http://schemas.microsoft.com/office/drawing/2014/main"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 xmlns:a16="http://schemas.microsoft.com/office/drawing/2014/main"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 xmlns:a16="http://schemas.microsoft.com/office/drawing/2014/main" id="{4D4EAB7A-9E6F-4E0D-A3F7-DD85BAB105B4}"/>
                </a:ext>
              </a:extLst>
            </p:cNvPr>
            <p:cNvSpPr txBox="1"/>
            <p:nvPr/>
          </p:nvSpPr>
          <p:spPr>
            <a:xfrm>
              <a:off x="3270652"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a:t>
              </a:r>
            </a:p>
          </p:txBody>
        </p:sp>
      </p:grpSp>
      <p:grpSp>
        <p:nvGrpSpPr>
          <p:cNvPr id="15" name="Group 14">
            <a:extLst>
              <a:ext uri="{FF2B5EF4-FFF2-40B4-BE49-F238E27FC236}">
                <a16:creationId xmlns="" xmlns:a16="http://schemas.microsoft.com/office/drawing/2014/main" id="{F20274C2-3ED1-4B10-AE65-C83372768E5D}"/>
              </a:ext>
            </a:extLst>
          </p:cNvPr>
          <p:cNvGrpSpPr/>
          <p:nvPr/>
        </p:nvGrpSpPr>
        <p:grpSpPr>
          <a:xfrm>
            <a:off x="8388029" y="3996443"/>
            <a:ext cx="1590886" cy="1645109"/>
            <a:chOff x="8388029" y="3996443"/>
            <a:chExt cx="1590886" cy="1645109"/>
          </a:xfrm>
        </p:grpSpPr>
        <p:grpSp>
          <p:nvGrpSpPr>
            <p:cNvPr id="159" name="Group 158">
              <a:extLst>
                <a:ext uri="{FF2B5EF4-FFF2-40B4-BE49-F238E27FC236}">
                  <a16:creationId xmlns="" xmlns:a16="http://schemas.microsoft.com/office/drawing/2014/main" id="{3714D221-F1C3-47AE-8575-B975D5F38578}"/>
                </a:ext>
              </a:extLst>
            </p:cNvPr>
            <p:cNvGrpSpPr/>
            <p:nvPr/>
          </p:nvGrpSpPr>
          <p:grpSpPr>
            <a:xfrm>
              <a:off x="8388029" y="3996443"/>
              <a:ext cx="1590886" cy="1645109"/>
              <a:chOff x="5822475" y="4763069"/>
              <a:chExt cx="547049" cy="590835"/>
            </a:xfrm>
          </p:grpSpPr>
          <p:sp>
            <p:nvSpPr>
              <p:cNvPr id="163" name="Rectangle 162">
                <a:extLst>
                  <a:ext uri="{FF2B5EF4-FFF2-40B4-BE49-F238E27FC236}">
                    <a16:creationId xmlns="" xmlns:a16="http://schemas.microsoft.com/office/drawing/2014/main" id="{E483A168-0E1D-466D-A6A1-CCF89859FD20}"/>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 xmlns:a16="http://schemas.microsoft.com/office/drawing/2014/main" id="{9381D4DD-B4E7-4271-92B3-FFCAC38BD03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 xmlns:a16="http://schemas.microsoft.com/office/drawing/2014/main" id="{7D851DE2-FBD7-43CF-8E6E-121244A8BE8C}"/>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4" name="Picture 9" descr="Diagram&#10;&#10;Description automatically generated">
              <a:extLst>
                <a:ext uri="{FF2B5EF4-FFF2-40B4-BE49-F238E27FC236}">
                  <a16:creationId xmlns="" xmlns:a16="http://schemas.microsoft.com/office/drawing/2014/main" id="{3C976BAE-2B30-40EB-86D8-361B07381977}"/>
                </a:ext>
              </a:extLst>
            </p:cNvPr>
            <p:cNvPicPr>
              <a:picLocks noChangeAspect="1"/>
            </p:cNvPicPr>
            <p:nvPr/>
          </p:nvPicPr>
          <p:blipFill>
            <a:blip r:embed="rId2"/>
            <a:stretch>
              <a:fillRect/>
            </a:stretch>
          </p:blipFill>
          <p:spPr>
            <a:xfrm rot="16200000">
              <a:off x="8683066" y="4361723"/>
              <a:ext cx="986753" cy="641967"/>
            </a:xfrm>
            <a:prstGeom prst="rect">
              <a:avLst/>
            </a:prstGeom>
          </p:spPr>
        </p:pic>
      </p:grpSp>
      <p:grpSp>
        <p:nvGrpSpPr>
          <p:cNvPr id="40" name="Group 4">
            <a:extLst>
              <a:ext uri="{FF2B5EF4-FFF2-40B4-BE49-F238E27FC236}">
                <a16:creationId xmlns="" xmlns:a16="http://schemas.microsoft.com/office/drawing/2014/main" id="{C869D356-4545-4EB5-A49E-DFD91081AAC1}"/>
              </a:ext>
            </a:extLst>
          </p:cNvPr>
          <p:cNvGrpSpPr/>
          <p:nvPr/>
        </p:nvGrpSpPr>
        <p:grpSpPr>
          <a:xfrm>
            <a:off x="190759" y="4024750"/>
            <a:ext cx="11865389" cy="1645111"/>
            <a:chOff x="190759" y="7225142"/>
            <a:chExt cx="11865389" cy="1645111"/>
          </a:xfrm>
        </p:grpSpPr>
        <p:grpSp>
          <p:nvGrpSpPr>
            <p:cNvPr id="20" name="Group 5">
              <a:extLst>
                <a:ext uri="{FF2B5EF4-FFF2-40B4-BE49-F238E27FC236}">
                  <a16:creationId xmlns="" xmlns:a16="http://schemas.microsoft.com/office/drawing/2014/main" id="{A0BBAB64-9CF5-470B-9DF2-CC172F4D36E3}"/>
                </a:ext>
              </a:extLst>
            </p:cNvPr>
            <p:cNvGrpSpPr/>
            <p:nvPr/>
          </p:nvGrpSpPr>
          <p:grpSpPr>
            <a:xfrm>
              <a:off x="2218962" y="7225143"/>
              <a:ext cx="1590886" cy="1645109"/>
              <a:chOff x="2218962" y="7225143"/>
              <a:chExt cx="1590886" cy="1645109"/>
            </a:xfrm>
          </p:grpSpPr>
          <p:grpSp>
            <p:nvGrpSpPr>
              <p:cNvPr id="180" name="Group 48">
                <a:extLst>
                  <a:ext uri="{FF2B5EF4-FFF2-40B4-BE49-F238E27FC236}">
                    <a16:creationId xmlns="" xmlns:a16="http://schemas.microsoft.com/office/drawing/2014/main" id="{8FDDB9A5-16B5-4459-A4DA-797FEB864E86}"/>
                  </a:ext>
                </a:extLst>
              </p:cNvPr>
              <p:cNvGrpSpPr/>
              <p:nvPr/>
            </p:nvGrpSpPr>
            <p:grpSpPr>
              <a:xfrm>
                <a:off x="2218962" y="7225143"/>
                <a:ext cx="1590886" cy="1645109"/>
                <a:chOff x="5822475" y="4763069"/>
                <a:chExt cx="547049" cy="590835"/>
              </a:xfrm>
            </p:grpSpPr>
            <p:sp>
              <p:nvSpPr>
                <p:cNvPr id="182" name="Rectangle 50">
                  <a:extLst>
                    <a:ext uri="{FF2B5EF4-FFF2-40B4-BE49-F238E27FC236}">
                      <a16:creationId xmlns="" xmlns:a16="http://schemas.microsoft.com/office/drawing/2014/main" id="{B1347988-FD85-432C-8E7D-6F12F713EAFE}"/>
                    </a:ext>
                  </a:extLst>
                </p:cNvPr>
                <p:cNvSpPr/>
                <p:nvPr/>
              </p:nvSpPr>
              <p:spPr>
                <a:xfrm>
                  <a:off x="5926345" y="4763069"/>
                  <a:ext cx="339309" cy="4775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51">
                  <a:extLst>
                    <a:ext uri="{FF2B5EF4-FFF2-40B4-BE49-F238E27FC236}">
                      <a16:creationId xmlns="" xmlns:a16="http://schemas.microsoft.com/office/drawing/2014/main" id="{52805AC1-78BB-49B1-A8A0-C036DDAD97A7}"/>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52">
                  <a:extLst>
                    <a:ext uri="{FF2B5EF4-FFF2-40B4-BE49-F238E27FC236}">
                      <a16:creationId xmlns="" xmlns:a16="http://schemas.microsoft.com/office/drawing/2014/main" id="{25C0F6CE-220D-42BE-AD13-74A0CE8DCD4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7" name="Graphic 10" descr="Magnet">
                <a:extLst>
                  <a:ext uri="{FF2B5EF4-FFF2-40B4-BE49-F238E27FC236}">
                    <a16:creationId xmlns="" xmlns:a16="http://schemas.microsoft.com/office/drawing/2014/main" id="{2B26C4F2-83A0-4A46-ADAA-5777861460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654069" y="7537728"/>
                <a:ext cx="758859" cy="774735"/>
              </a:xfrm>
              <a:prstGeom prst="rect">
                <a:avLst/>
              </a:prstGeom>
            </p:spPr>
          </p:pic>
        </p:grpSp>
        <p:grpSp>
          <p:nvGrpSpPr>
            <p:cNvPr id="33" name="Group 6">
              <a:extLst>
                <a:ext uri="{FF2B5EF4-FFF2-40B4-BE49-F238E27FC236}">
                  <a16:creationId xmlns="" xmlns:a16="http://schemas.microsoft.com/office/drawing/2014/main" id="{5C3DEBA0-E6D3-4055-8A06-45896BA8A8E8}"/>
                </a:ext>
              </a:extLst>
            </p:cNvPr>
            <p:cNvGrpSpPr/>
            <p:nvPr/>
          </p:nvGrpSpPr>
          <p:grpSpPr>
            <a:xfrm>
              <a:off x="190759" y="7225142"/>
              <a:ext cx="1590886" cy="1645109"/>
              <a:chOff x="190759" y="7225142"/>
              <a:chExt cx="1590886" cy="1645109"/>
            </a:xfrm>
          </p:grpSpPr>
          <p:grpSp>
            <p:nvGrpSpPr>
              <p:cNvPr id="201" name="Group 43">
                <a:extLst>
                  <a:ext uri="{FF2B5EF4-FFF2-40B4-BE49-F238E27FC236}">
                    <a16:creationId xmlns="" xmlns:a16="http://schemas.microsoft.com/office/drawing/2014/main" id="{4C7DCEB3-486F-413F-AF87-8282F10D1890}"/>
                  </a:ext>
                </a:extLst>
              </p:cNvPr>
              <p:cNvGrpSpPr/>
              <p:nvPr/>
            </p:nvGrpSpPr>
            <p:grpSpPr>
              <a:xfrm>
                <a:off x="190759" y="7225142"/>
                <a:ext cx="1590886" cy="1645109"/>
                <a:chOff x="5822475" y="4763069"/>
                <a:chExt cx="547049" cy="590835"/>
              </a:xfrm>
            </p:grpSpPr>
            <p:sp>
              <p:nvSpPr>
                <p:cNvPr id="203" name="Rectangle 45">
                  <a:extLst>
                    <a:ext uri="{FF2B5EF4-FFF2-40B4-BE49-F238E27FC236}">
                      <a16:creationId xmlns="" xmlns:a16="http://schemas.microsoft.com/office/drawing/2014/main" id="{846E7E92-1AFB-411D-9047-FDFDC956DE5E}"/>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46">
                  <a:extLst>
                    <a:ext uri="{FF2B5EF4-FFF2-40B4-BE49-F238E27FC236}">
                      <a16:creationId xmlns="" xmlns:a16="http://schemas.microsoft.com/office/drawing/2014/main" id="{C71A998A-730C-433C-9392-60ED5DB1EAE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47">
                  <a:extLst>
                    <a:ext uri="{FF2B5EF4-FFF2-40B4-BE49-F238E27FC236}">
                      <a16:creationId xmlns="" xmlns:a16="http://schemas.microsoft.com/office/drawing/2014/main" id="{DF33E1ED-57C0-44E1-8D79-71C4DDDEA7D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3" descr="Icon&#10;&#10;Description automatically generated">
                <a:extLst>
                  <a:ext uri="{FF2B5EF4-FFF2-40B4-BE49-F238E27FC236}">
                    <a16:creationId xmlns="" xmlns:a16="http://schemas.microsoft.com/office/drawing/2014/main" id="{2D0A60DF-13BF-437E-BFDA-9DF17D057B3F}"/>
                  </a:ext>
                </a:extLst>
              </p:cNvPr>
              <p:cNvPicPr>
                <a:picLocks noChangeAspect="1"/>
              </p:cNvPicPr>
              <p:nvPr/>
            </p:nvPicPr>
            <p:blipFill>
              <a:blip r:embed="rId5"/>
              <a:stretch>
                <a:fillRect/>
              </a:stretch>
            </p:blipFill>
            <p:spPr>
              <a:xfrm>
                <a:off x="566993" y="7512765"/>
                <a:ext cx="829827" cy="754298"/>
              </a:xfrm>
              <a:prstGeom prst="rect">
                <a:avLst/>
              </a:prstGeom>
            </p:spPr>
          </p:pic>
        </p:grpSp>
        <p:grpSp>
          <p:nvGrpSpPr>
            <p:cNvPr id="35" name="Group 7">
              <a:extLst>
                <a:ext uri="{FF2B5EF4-FFF2-40B4-BE49-F238E27FC236}">
                  <a16:creationId xmlns="" xmlns:a16="http://schemas.microsoft.com/office/drawing/2014/main" id="{F5D7E9C4-6743-4E66-A086-52F0ECEF99E6}"/>
                </a:ext>
              </a:extLst>
            </p:cNvPr>
            <p:cNvGrpSpPr/>
            <p:nvPr/>
          </p:nvGrpSpPr>
          <p:grpSpPr>
            <a:xfrm>
              <a:off x="4275319" y="7225144"/>
              <a:ext cx="1590886" cy="1645109"/>
              <a:chOff x="4275319" y="7225144"/>
              <a:chExt cx="1590886" cy="1645109"/>
            </a:xfrm>
          </p:grpSpPr>
          <p:grpSp>
            <p:nvGrpSpPr>
              <p:cNvPr id="174" name="Group 27">
                <a:extLst>
                  <a:ext uri="{FF2B5EF4-FFF2-40B4-BE49-F238E27FC236}">
                    <a16:creationId xmlns="" xmlns:a16="http://schemas.microsoft.com/office/drawing/2014/main" id="{E278BAB2-A56E-41E1-B674-66251565D594}"/>
                  </a:ext>
                </a:extLst>
              </p:cNvPr>
              <p:cNvGrpSpPr/>
              <p:nvPr/>
            </p:nvGrpSpPr>
            <p:grpSpPr>
              <a:xfrm>
                <a:off x="4275319" y="7225144"/>
                <a:ext cx="1590886" cy="1645109"/>
                <a:chOff x="5822475" y="4763069"/>
                <a:chExt cx="547049" cy="590835"/>
              </a:xfrm>
            </p:grpSpPr>
            <p:sp>
              <p:nvSpPr>
                <p:cNvPr id="176" name="Rectangle 29">
                  <a:extLst>
                    <a:ext uri="{FF2B5EF4-FFF2-40B4-BE49-F238E27FC236}">
                      <a16:creationId xmlns="" xmlns:a16="http://schemas.microsoft.com/office/drawing/2014/main" id="{019D3153-71C7-49F5-A0FE-3A10E5C0E4F6}"/>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30">
                  <a:extLst>
                    <a:ext uri="{FF2B5EF4-FFF2-40B4-BE49-F238E27FC236}">
                      <a16:creationId xmlns="" xmlns:a16="http://schemas.microsoft.com/office/drawing/2014/main" id="{1D8D33D4-7767-434F-9A2C-3629B566D93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31">
                  <a:extLst>
                    <a:ext uri="{FF2B5EF4-FFF2-40B4-BE49-F238E27FC236}">
                      <a16:creationId xmlns="" xmlns:a16="http://schemas.microsoft.com/office/drawing/2014/main" id="{44659A57-E803-4868-8CDD-F939BA354E15}"/>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4" name="Picture 20" descr="Icon&#10;&#10;Description automatically generated">
                <a:extLst>
                  <a:ext uri="{FF2B5EF4-FFF2-40B4-BE49-F238E27FC236}">
                    <a16:creationId xmlns="" xmlns:a16="http://schemas.microsoft.com/office/drawing/2014/main" id="{A6E7B995-AD44-492A-BC59-AA176A1EA7BA}"/>
                  </a:ext>
                </a:extLst>
              </p:cNvPr>
              <p:cNvPicPr>
                <a:picLocks noChangeAspect="1"/>
              </p:cNvPicPr>
              <p:nvPr/>
            </p:nvPicPr>
            <p:blipFill>
              <a:blip r:embed="rId6"/>
              <a:stretch>
                <a:fillRect/>
              </a:stretch>
            </p:blipFill>
            <p:spPr>
              <a:xfrm>
                <a:off x="4725020" y="7512765"/>
                <a:ext cx="703442" cy="691242"/>
              </a:xfrm>
              <a:prstGeom prst="rect">
                <a:avLst/>
              </a:prstGeom>
            </p:spPr>
          </p:pic>
        </p:grpSp>
        <p:grpSp>
          <p:nvGrpSpPr>
            <p:cNvPr id="37" name="Group 8">
              <a:extLst>
                <a:ext uri="{FF2B5EF4-FFF2-40B4-BE49-F238E27FC236}">
                  <a16:creationId xmlns="" xmlns:a16="http://schemas.microsoft.com/office/drawing/2014/main" id="{05C70FB1-1066-4765-94F7-887D51294A8A}"/>
                </a:ext>
              </a:extLst>
            </p:cNvPr>
            <p:cNvGrpSpPr/>
            <p:nvPr/>
          </p:nvGrpSpPr>
          <p:grpSpPr>
            <a:xfrm>
              <a:off x="6325797" y="7225142"/>
              <a:ext cx="1590886" cy="1645109"/>
              <a:chOff x="6325797" y="7225142"/>
              <a:chExt cx="1590886" cy="1645109"/>
            </a:xfrm>
          </p:grpSpPr>
          <p:grpSp>
            <p:nvGrpSpPr>
              <p:cNvPr id="195" name="Group 22">
                <a:extLst>
                  <a:ext uri="{FF2B5EF4-FFF2-40B4-BE49-F238E27FC236}">
                    <a16:creationId xmlns="" xmlns:a16="http://schemas.microsoft.com/office/drawing/2014/main" id="{39AC4B5E-7411-4F31-9909-725ACC285AFD}"/>
                  </a:ext>
                </a:extLst>
              </p:cNvPr>
              <p:cNvGrpSpPr/>
              <p:nvPr/>
            </p:nvGrpSpPr>
            <p:grpSpPr>
              <a:xfrm>
                <a:off x="6325797" y="7225142"/>
                <a:ext cx="1590886" cy="1645109"/>
                <a:chOff x="5822475" y="4763069"/>
                <a:chExt cx="547049" cy="590835"/>
              </a:xfrm>
            </p:grpSpPr>
            <p:sp>
              <p:nvSpPr>
                <p:cNvPr id="197" name="Rectangle 24">
                  <a:extLst>
                    <a:ext uri="{FF2B5EF4-FFF2-40B4-BE49-F238E27FC236}">
                      <a16:creationId xmlns="" xmlns:a16="http://schemas.microsoft.com/office/drawing/2014/main" id="{89AFF548-A615-4B0D-9C5D-2C0DED46D9C1}"/>
                    </a:ext>
                  </a:extLst>
                </p:cNvPr>
                <p:cNvSpPr/>
                <p:nvPr/>
              </p:nvSpPr>
              <p:spPr>
                <a:xfrm>
                  <a:off x="5926345" y="4763069"/>
                  <a:ext cx="339309" cy="477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8" name="Rectangle 25">
                  <a:extLst>
                    <a:ext uri="{FF2B5EF4-FFF2-40B4-BE49-F238E27FC236}">
                      <a16:creationId xmlns="" xmlns:a16="http://schemas.microsoft.com/office/drawing/2014/main" id="{4BE47BB2-3641-474B-A6E1-46906946EBF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26">
                  <a:extLst>
                    <a:ext uri="{FF2B5EF4-FFF2-40B4-BE49-F238E27FC236}">
                      <a16:creationId xmlns="" xmlns:a16="http://schemas.microsoft.com/office/drawing/2014/main" id="{3C94D4BB-8B4F-4500-B532-3E044C74227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6" name="Picture 22" descr="Logo, icon&#10;&#10;Description automatically generated">
                <a:extLst>
                  <a:ext uri="{FF2B5EF4-FFF2-40B4-BE49-F238E27FC236}">
                    <a16:creationId xmlns="" xmlns:a16="http://schemas.microsoft.com/office/drawing/2014/main" id="{226E3080-F3C0-4231-85A3-95F5DA839B61}"/>
                  </a:ext>
                </a:extLst>
              </p:cNvPr>
              <p:cNvPicPr>
                <a:picLocks noChangeAspect="1"/>
              </p:cNvPicPr>
              <p:nvPr/>
            </p:nvPicPr>
            <p:blipFill>
              <a:blip r:embed="rId7"/>
              <a:stretch>
                <a:fillRect/>
              </a:stretch>
            </p:blipFill>
            <p:spPr>
              <a:xfrm>
                <a:off x="6725708" y="7537728"/>
                <a:ext cx="791062" cy="624293"/>
              </a:xfrm>
              <a:prstGeom prst="rect">
                <a:avLst/>
              </a:prstGeom>
            </p:spPr>
          </p:pic>
        </p:grpSp>
        <p:grpSp>
          <p:nvGrpSpPr>
            <p:cNvPr id="39" name="Group 9">
              <a:extLst>
                <a:ext uri="{FF2B5EF4-FFF2-40B4-BE49-F238E27FC236}">
                  <a16:creationId xmlns="" xmlns:a16="http://schemas.microsoft.com/office/drawing/2014/main" id="{ECAE54F7-3051-4AA8-8598-DE988BABB6D2}"/>
                </a:ext>
              </a:extLst>
            </p:cNvPr>
            <p:cNvGrpSpPr/>
            <p:nvPr/>
          </p:nvGrpSpPr>
          <p:grpSpPr>
            <a:xfrm>
              <a:off x="10465262" y="7225142"/>
              <a:ext cx="1590886" cy="1645109"/>
              <a:chOff x="10465262" y="7225142"/>
              <a:chExt cx="1590886" cy="1645109"/>
            </a:xfrm>
          </p:grpSpPr>
          <p:grpSp>
            <p:nvGrpSpPr>
              <p:cNvPr id="169" name="Group 10">
                <a:extLst>
                  <a:ext uri="{FF2B5EF4-FFF2-40B4-BE49-F238E27FC236}">
                    <a16:creationId xmlns="" xmlns:a16="http://schemas.microsoft.com/office/drawing/2014/main" id="{399777A5-832D-40FF-937D-ED7F7D4728E5}"/>
                  </a:ext>
                </a:extLst>
              </p:cNvPr>
              <p:cNvGrpSpPr/>
              <p:nvPr/>
            </p:nvGrpSpPr>
            <p:grpSpPr>
              <a:xfrm>
                <a:off x="10465262" y="7225142"/>
                <a:ext cx="1590886" cy="1645109"/>
                <a:chOff x="5822475" y="4763069"/>
                <a:chExt cx="547049" cy="590835"/>
              </a:xfrm>
            </p:grpSpPr>
            <p:sp>
              <p:nvSpPr>
                <p:cNvPr id="170" name="Rectangle 17">
                  <a:extLst>
                    <a:ext uri="{FF2B5EF4-FFF2-40B4-BE49-F238E27FC236}">
                      <a16:creationId xmlns="" xmlns:a16="http://schemas.microsoft.com/office/drawing/2014/main" id="{034C9541-B3E0-4843-91D4-E8E2DE5A25ED}"/>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8">
                  <a:extLst>
                    <a:ext uri="{FF2B5EF4-FFF2-40B4-BE49-F238E27FC236}">
                      <a16:creationId xmlns="" xmlns:a16="http://schemas.microsoft.com/office/drawing/2014/main" id="{CBFD809B-5E34-4E33-A351-7654EE4A9CA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21">
                  <a:extLst>
                    <a:ext uri="{FF2B5EF4-FFF2-40B4-BE49-F238E27FC236}">
                      <a16:creationId xmlns="" xmlns:a16="http://schemas.microsoft.com/office/drawing/2014/main" id="{52B68B41-D3AA-46C9-AF60-BA8167BD54F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8" name="Picture 17" descr="Icon&#10;&#10;Description automatically generated">
                <a:extLst>
                  <a:ext uri="{FF2B5EF4-FFF2-40B4-BE49-F238E27FC236}">
                    <a16:creationId xmlns="" xmlns:a16="http://schemas.microsoft.com/office/drawing/2014/main" id="{11D5846B-20C4-461A-A036-6CC59DC1224D}"/>
                  </a:ext>
                </a:extLst>
              </p:cNvPr>
              <p:cNvPicPr>
                <a:picLocks noChangeAspect="1"/>
              </p:cNvPicPr>
              <p:nvPr/>
            </p:nvPicPr>
            <p:blipFill>
              <a:blip r:embed="rId8"/>
              <a:stretch>
                <a:fillRect/>
              </a:stretch>
            </p:blipFill>
            <p:spPr>
              <a:xfrm>
                <a:off x="10893049" y="7493688"/>
                <a:ext cx="735311" cy="729396"/>
              </a:xfrm>
              <a:prstGeom prst="rect">
                <a:avLst/>
              </a:prstGeom>
            </p:spPr>
          </p:pic>
        </p:grpSp>
      </p:grpSp>
      <p:sp>
        <p:nvSpPr>
          <p:cNvPr id="215" name="TextBox 214">
            <a:extLst>
              <a:ext uri="{FF2B5EF4-FFF2-40B4-BE49-F238E27FC236}">
                <a16:creationId xmlns="" xmlns:a16="http://schemas.microsoft.com/office/drawing/2014/main" id="{37436209-4D2D-49C4-B2C4-1178C6180553}"/>
              </a:ext>
            </a:extLst>
          </p:cNvPr>
          <p:cNvSpPr txBox="1"/>
          <p:nvPr/>
        </p:nvSpPr>
        <p:spPr>
          <a:xfrm>
            <a:off x="640755" y="3342490"/>
            <a:ext cx="723275" cy="369332"/>
          </a:xfrm>
          <a:prstGeom prst="rect">
            <a:avLst/>
          </a:prstGeom>
          <a:noFill/>
        </p:spPr>
        <p:txBody>
          <a:bodyPr wrap="none" rtlCol="0">
            <a:spAutoFit/>
          </a:bodyPr>
          <a:lstStyle/>
          <a:p>
            <a:r>
              <a:rPr lang="en-US" dirty="0"/>
              <a:t>RFID</a:t>
            </a:r>
          </a:p>
        </p:txBody>
      </p:sp>
      <p:sp>
        <p:nvSpPr>
          <p:cNvPr id="218" name="TextBox 217">
            <a:extLst>
              <a:ext uri="{FF2B5EF4-FFF2-40B4-BE49-F238E27FC236}">
                <a16:creationId xmlns="" xmlns:a16="http://schemas.microsoft.com/office/drawing/2014/main" id="{361B337D-B812-43BD-944D-33229B5688D5}"/>
              </a:ext>
            </a:extLst>
          </p:cNvPr>
          <p:cNvSpPr txBox="1"/>
          <p:nvPr/>
        </p:nvSpPr>
        <p:spPr>
          <a:xfrm>
            <a:off x="10904914" y="3398269"/>
            <a:ext cx="646331" cy="369332"/>
          </a:xfrm>
          <a:prstGeom prst="rect">
            <a:avLst/>
          </a:prstGeom>
          <a:noFill/>
        </p:spPr>
        <p:txBody>
          <a:bodyPr wrap="none" rtlCol="0">
            <a:spAutoFit/>
          </a:bodyPr>
          <a:lstStyle/>
          <a:p>
            <a:r>
              <a:rPr lang="en-US" dirty="0"/>
              <a:t>Fork</a:t>
            </a:r>
          </a:p>
        </p:txBody>
      </p:sp>
      <p:sp>
        <p:nvSpPr>
          <p:cNvPr id="222" name="TextBox 221">
            <a:extLst>
              <a:ext uri="{FF2B5EF4-FFF2-40B4-BE49-F238E27FC236}">
                <a16:creationId xmlns="" xmlns:a16="http://schemas.microsoft.com/office/drawing/2014/main" id="{B0EE1EA0-1063-4E92-94CA-7EF83AC40088}"/>
              </a:ext>
            </a:extLst>
          </p:cNvPr>
          <p:cNvSpPr txBox="1"/>
          <p:nvPr/>
        </p:nvSpPr>
        <p:spPr>
          <a:xfrm>
            <a:off x="8617703" y="3198103"/>
            <a:ext cx="1283365" cy="646331"/>
          </a:xfrm>
          <a:prstGeom prst="rect">
            <a:avLst/>
          </a:prstGeom>
          <a:noFill/>
        </p:spPr>
        <p:txBody>
          <a:bodyPr wrap="none" rtlCol="0">
            <a:spAutoFit/>
          </a:bodyPr>
          <a:lstStyle/>
          <a:p>
            <a:r>
              <a:rPr lang="en-US" dirty="0"/>
              <a:t>Differential</a:t>
            </a:r>
          </a:p>
          <a:p>
            <a:r>
              <a:rPr lang="en-US" dirty="0"/>
              <a:t>steering</a:t>
            </a:r>
          </a:p>
        </p:txBody>
      </p:sp>
      <p:sp>
        <p:nvSpPr>
          <p:cNvPr id="42" name="TextBox 41">
            <a:extLst>
              <a:ext uri="{FF2B5EF4-FFF2-40B4-BE49-F238E27FC236}">
                <a16:creationId xmlns="" xmlns:a16="http://schemas.microsoft.com/office/drawing/2014/main" id="{94F0957E-5A82-40A8-BD07-632AF815B162}"/>
              </a:ext>
            </a:extLst>
          </p:cNvPr>
          <p:cNvSpPr txBox="1"/>
          <p:nvPr/>
        </p:nvSpPr>
        <p:spPr>
          <a:xfrm>
            <a:off x="2303818" y="3367601"/>
            <a:ext cx="1633781" cy="369332"/>
          </a:xfrm>
          <a:prstGeom prst="rect">
            <a:avLst/>
          </a:prstGeom>
          <a:noFill/>
        </p:spPr>
        <p:txBody>
          <a:bodyPr wrap="none" rtlCol="0">
            <a:spAutoFit/>
          </a:bodyPr>
          <a:lstStyle/>
          <a:p>
            <a:r>
              <a:rPr lang="en-US" dirty="0"/>
              <a:t>Magnetic tape</a:t>
            </a:r>
          </a:p>
        </p:txBody>
      </p:sp>
      <p:sp>
        <p:nvSpPr>
          <p:cNvPr id="43" name="TextBox 42">
            <a:extLst>
              <a:ext uri="{FF2B5EF4-FFF2-40B4-BE49-F238E27FC236}">
                <a16:creationId xmlns="" xmlns:a16="http://schemas.microsoft.com/office/drawing/2014/main" id="{CEA487D4-D1AF-4156-BAD1-AC05F3E02473}"/>
              </a:ext>
            </a:extLst>
          </p:cNvPr>
          <p:cNvSpPr txBox="1"/>
          <p:nvPr/>
        </p:nvSpPr>
        <p:spPr>
          <a:xfrm>
            <a:off x="4457733" y="3408061"/>
            <a:ext cx="1210588" cy="369332"/>
          </a:xfrm>
          <a:prstGeom prst="rect">
            <a:avLst/>
          </a:prstGeom>
          <a:noFill/>
        </p:spPr>
        <p:txBody>
          <a:bodyPr wrap="none" rtlCol="0">
            <a:spAutoFit/>
          </a:bodyPr>
          <a:lstStyle/>
          <a:p>
            <a:r>
              <a:rPr lang="en-US" dirty="0"/>
              <a:t>Ultrasonic</a:t>
            </a:r>
          </a:p>
        </p:txBody>
      </p:sp>
      <p:sp>
        <p:nvSpPr>
          <p:cNvPr id="226" name="TextBox 225">
            <a:extLst>
              <a:ext uri="{FF2B5EF4-FFF2-40B4-BE49-F238E27FC236}">
                <a16:creationId xmlns="" xmlns:a16="http://schemas.microsoft.com/office/drawing/2014/main" id="{499E1765-6DF8-4C91-9296-9B67DE1683D1}"/>
              </a:ext>
            </a:extLst>
          </p:cNvPr>
          <p:cNvSpPr txBox="1"/>
          <p:nvPr/>
        </p:nvSpPr>
        <p:spPr>
          <a:xfrm>
            <a:off x="6711805" y="3370473"/>
            <a:ext cx="979755" cy="369332"/>
          </a:xfrm>
          <a:prstGeom prst="rect">
            <a:avLst/>
          </a:prstGeom>
          <a:noFill/>
        </p:spPr>
        <p:txBody>
          <a:bodyPr wrap="none" rtlCol="0">
            <a:spAutoFit/>
          </a:bodyPr>
          <a:lstStyle/>
          <a:p>
            <a:r>
              <a:rPr lang="en-US" dirty="0"/>
              <a:t>Infrared</a:t>
            </a:r>
          </a:p>
        </p:txBody>
      </p:sp>
    </p:spTree>
    <p:extLst>
      <p:ext uri="{BB962C8B-B14F-4D97-AF65-F5344CB8AC3E}">
        <p14:creationId xmlns:p14="http://schemas.microsoft.com/office/powerpoint/2010/main" val="2627633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angle 52"/>
          <p:cNvSpPr/>
          <p:nvPr/>
        </p:nvSpPr>
        <p:spPr>
          <a:xfrm flipV="1">
            <a:off x="-764237" y="2754531"/>
            <a:ext cx="13060443" cy="778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Path Finding</a:t>
            </a:r>
            <a:endParaRPr lang="en-US" dirty="0"/>
          </a:p>
        </p:txBody>
      </p:sp>
      <p:sp>
        <p:nvSpPr>
          <p:cNvPr id="4" name="Footer Placeholder 3">
            <a:extLst>
              <a:ext uri="{FF2B5EF4-FFF2-40B4-BE49-F238E27FC236}">
                <a16:creationId xmlns="" xmlns:a16="http://schemas.microsoft.com/office/drawing/2014/main" id="{30649FFF-DBB0-44E6-BE18-A69881C5DDE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p:txBody>
          <a:bodyPr/>
          <a:lstStyle/>
          <a:p>
            <a:fld id="{6F1FABC0-072B-4F22-8F9B-95A9D10B0206}" type="slidenum">
              <a:rPr lang="en-US" dirty="0" smtClean="0"/>
              <a:pPr/>
              <a:t>48</a:t>
            </a:fld>
            <a:endParaRPr lang="en-US" dirty="0"/>
          </a:p>
        </p:txBody>
      </p:sp>
      <p:sp>
        <p:nvSpPr>
          <p:cNvPr id="34" name="Rectangle 33"/>
          <p:cNvSpPr/>
          <p:nvPr/>
        </p:nvSpPr>
        <p:spPr>
          <a:xfrm>
            <a:off x="-718744" y="1928486"/>
            <a:ext cx="12941831" cy="1047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p:cNvGrpSpPr/>
          <p:nvPr/>
        </p:nvGrpSpPr>
        <p:grpSpPr>
          <a:xfrm rot="5400000">
            <a:off x="471231" y="1499371"/>
            <a:ext cx="929856" cy="879028"/>
            <a:chOff x="5287772" y="4326608"/>
            <a:chExt cx="1138451" cy="1241038"/>
          </a:xfrm>
        </p:grpSpPr>
        <p:grpSp>
          <p:nvGrpSpPr>
            <p:cNvPr id="28" name="Group 27">
              <a:extLst>
                <a:ext uri="{FF2B5EF4-FFF2-40B4-BE49-F238E27FC236}">
                  <a16:creationId xmlns="" xmlns:a16="http://schemas.microsoft.com/office/drawing/2014/main" id="{8D385B41-0D74-4735-9E35-F52A246FCB0E}"/>
                </a:ext>
              </a:extLst>
            </p:cNvPr>
            <p:cNvGrpSpPr/>
            <p:nvPr/>
          </p:nvGrpSpPr>
          <p:grpSpPr>
            <a:xfrm>
              <a:off x="5287772" y="4499140"/>
              <a:ext cx="1138451" cy="1068506"/>
              <a:chOff x="3009007" y="4357964"/>
              <a:chExt cx="1138451" cy="1068506"/>
            </a:xfrm>
          </p:grpSpPr>
          <p:sp>
            <p:nvSpPr>
              <p:cNvPr id="31" name="Rectangle 30">
                <a:extLst>
                  <a:ext uri="{FF2B5EF4-FFF2-40B4-BE49-F238E27FC236}">
                    <a16:creationId xmlns="" xmlns:a16="http://schemas.microsoft.com/office/drawing/2014/main"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 xmlns:a16="http://schemas.microsoft.com/office/drawing/2014/main"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 xmlns:a16="http://schemas.microsoft.com/office/drawing/2014/main"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Rectangle 28">
              <a:extLst>
                <a:ext uri="{FF2B5EF4-FFF2-40B4-BE49-F238E27FC236}">
                  <a16:creationId xmlns="" xmlns:a16="http://schemas.microsoft.com/office/drawing/2014/main"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 xmlns:a16="http://schemas.microsoft.com/office/drawing/2014/main"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p:cNvGrpSpPr/>
          <p:nvPr/>
        </p:nvGrpSpPr>
        <p:grpSpPr>
          <a:xfrm>
            <a:off x="1227738" y="1684732"/>
            <a:ext cx="765282" cy="500033"/>
            <a:chOff x="1822261" y="2043833"/>
            <a:chExt cx="946541" cy="689398"/>
          </a:xfrm>
        </p:grpSpPr>
        <p:sp>
          <p:nvSpPr>
            <p:cNvPr id="35" name="Block Arc 34"/>
            <p:cNvSpPr/>
            <p:nvPr/>
          </p:nvSpPr>
          <p:spPr>
            <a:xfrm rot="16200000">
              <a:off x="1955495" y="1919922"/>
              <a:ext cx="680074" cy="946541"/>
            </a:xfrm>
            <a:prstGeom prst="blockArc">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2172393" y="2043833"/>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2179957" y="2548734"/>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1" name="Freeform 40"/>
          <p:cNvSpPr/>
          <p:nvPr/>
        </p:nvSpPr>
        <p:spPr>
          <a:xfrm>
            <a:off x="1687089" y="2075489"/>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900997" y="2128625"/>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824354" y="1778762"/>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646515" y="1721796"/>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088049" y="1730451"/>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p:cNvSpPr/>
          <p:nvPr/>
        </p:nvSpPr>
        <p:spPr>
          <a:xfrm rot="16200000">
            <a:off x="4138529" y="1819824"/>
            <a:ext cx="943429" cy="1834517"/>
          </a:xfrm>
          <a:prstGeom prst="triangle">
            <a:avLst/>
          </a:prstGeom>
          <a:solidFill>
            <a:schemeClr val="accent3">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p:cNvGrpSpPr/>
          <p:nvPr/>
        </p:nvGrpSpPr>
        <p:grpSpPr>
          <a:xfrm rot="5400000">
            <a:off x="3462569" y="2225197"/>
            <a:ext cx="879030" cy="975774"/>
            <a:chOff x="5287772" y="4326608"/>
            <a:chExt cx="1138451" cy="1241038"/>
          </a:xfrm>
        </p:grpSpPr>
        <p:grpSp>
          <p:nvGrpSpPr>
            <p:cNvPr id="47" name="Group 46">
              <a:extLst>
                <a:ext uri="{FF2B5EF4-FFF2-40B4-BE49-F238E27FC236}">
                  <a16:creationId xmlns="" xmlns:a16="http://schemas.microsoft.com/office/drawing/2014/main" id="{8D385B41-0D74-4735-9E35-F52A246FCB0E}"/>
                </a:ext>
              </a:extLst>
            </p:cNvPr>
            <p:cNvGrpSpPr/>
            <p:nvPr/>
          </p:nvGrpSpPr>
          <p:grpSpPr>
            <a:xfrm>
              <a:off x="5287772" y="4499140"/>
              <a:ext cx="1138451" cy="1068506"/>
              <a:chOff x="3009007" y="4357964"/>
              <a:chExt cx="1138451" cy="1068506"/>
            </a:xfrm>
          </p:grpSpPr>
          <p:sp>
            <p:nvSpPr>
              <p:cNvPr id="50" name="Rectangle 49">
                <a:extLst>
                  <a:ext uri="{FF2B5EF4-FFF2-40B4-BE49-F238E27FC236}">
                    <a16:creationId xmlns="" xmlns:a16="http://schemas.microsoft.com/office/drawing/2014/main"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 xmlns:a16="http://schemas.microsoft.com/office/drawing/2014/main"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 xmlns:a16="http://schemas.microsoft.com/office/drawing/2014/main"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8" name="Rectangle 47">
              <a:extLst>
                <a:ext uri="{FF2B5EF4-FFF2-40B4-BE49-F238E27FC236}">
                  <a16:creationId xmlns="" xmlns:a16="http://schemas.microsoft.com/office/drawing/2014/main"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 xmlns:a16="http://schemas.microsoft.com/office/drawing/2014/main"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Rectangle 55"/>
          <p:cNvSpPr/>
          <p:nvPr/>
        </p:nvSpPr>
        <p:spPr>
          <a:xfrm>
            <a:off x="-764237" y="3670138"/>
            <a:ext cx="12958084" cy="5858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5" descr="Lightning bolt">
            <a:extLst>
              <a:ext uri="{FF2B5EF4-FFF2-40B4-BE49-F238E27FC236}">
                <a16:creationId xmlns="" xmlns:a16="http://schemas.microsoft.com/office/drawing/2014/main" id="{39FA846C-D39E-46B0-AC0F-197B3E61594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549156" y="3473204"/>
            <a:ext cx="448101" cy="413982"/>
          </a:xfrm>
          <a:prstGeom prst="rect">
            <a:avLst/>
          </a:prstGeom>
        </p:spPr>
      </p:pic>
      <p:pic>
        <p:nvPicPr>
          <p:cNvPr id="38" name="Graphic 5" descr="Lightning bolt">
            <a:extLst>
              <a:ext uri="{FF2B5EF4-FFF2-40B4-BE49-F238E27FC236}">
                <a16:creationId xmlns="" xmlns:a16="http://schemas.microsoft.com/office/drawing/2014/main" id="{06D81D46-E2E0-4DA0-93F0-13A468930BC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1470379" y="3473203"/>
            <a:ext cx="448101" cy="413982"/>
          </a:xfrm>
          <a:prstGeom prst="rect">
            <a:avLst/>
          </a:prstGeom>
        </p:spPr>
      </p:pic>
      <p:pic>
        <p:nvPicPr>
          <p:cNvPr id="39" name="Graphic 5" descr="Lightning bolt">
            <a:extLst>
              <a:ext uri="{FF2B5EF4-FFF2-40B4-BE49-F238E27FC236}">
                <a16:creationId xmlns="" xmlns:a16="http://schemas.microsoft.com/office/drawing/2014/main" id="{82A1F800-FE49-4997-B689-2B778B4C44B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2391603" y="3473204"/>
            <a:ext cx="448101" cy="413982"/>
          </a:xfrm>
          <a:prstGeom prst="rect">
            <a:avLst/>
          </a:prstGeom>
        </p:spPr>
      </p:pic>
      <p:pic>
        <p:nvPicPr>
          <p:cNvPr id="40" name="Graphic 5" descr="Lightning bolt">
            <a:extLst>
              <a:ext uri="{FF2B5EF4-FFF2-40B4-BE49-F238E27FC236}">
                <a16:creationId xmlns="" xmlns:a16="http://schemas.microsoft.com/office/drawing/2014/main" id="{601EE5C2-00CD-484B-9048-7596E650200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3312826" y="3473203"/>
            <a:ext cx="448101" cy="413982"/>
          </a:xfrm>
          <a:prstGeom prst="rect">
            <a:avLst/>
          </a:prstGeom>
        </p:spPr>
      </p:pic>
      <p:pic>
        <p:nvPicPr>
          <p:cNvPr id="57" name="Graphic 5" descr="Lightning bolt">
            <a:extLst>
              <a:ext uri="{FF2B5EF4-FFF2-40B4-BE49-F238E27FC236}">
                <a16:creationId xmlns="" xmlns:a16="http://schemas.microsoft.com/office/drawing/2014/main" id="{7B870699-D532-42A6-BF92-1D3EC86DA69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4336407" y="3473202"/>
            <a:ext cx="448101" cy="413982"/>
          </a:xfrm>
          <a:prstGeom prst="rect">
            <a:avLst/>
          </a:prstGeom>
        </p:spPr>
      </p:pic>
      <p:pic>
        <p:nvPicPr>
          <p:cNvPr id="58" name="Graphic 5" descr="Lightning bolt">
            <a:extLst>
              <a:ext uri="{FF2B5EF4-FFF2-40B4-BE49-F238E27FC236}">
                <a16:creationId xmlns="" xmlns:a16="http://schemas.microsoft.com/office/drawing/2014/main" id="{49E5BC8F-CE32-435F-8E20-EFF17205627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5223511" y="3473201"/>
            <a:ext cx="448101" cy="413982"/>
          </a:xfrm>
          <a:prstGeom prst="rect">
            <a:avLst/>
          </a:prstGeom>
        </p:spPr>
      </p:pic>
      <p:pic>
        <p:nvPicPr>
          <p:cNvPr id="59" name="Graphic 5" descr="Lightning bolt">
            <a:extLst>
              <a:ext uri="{FF2B5EF4-FFF2-40B4-BE49-F238E27FC236}">
                <a16:creationId xmlns="" xmlns:a16="http://schemas.microsoft.com/office/drawing/2014/main" id="{DE290155-8F8A-460B-91AB-91D5EC6EEEA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6201600" y="3473200"/>
            <a:ext cx="448101" cy="413982"/>
          </a:xfrm>
          <a:prstGeom prst="rect">
            <a:avLst/>
          </a:prstGeom>
        </p:spPr>
      </p:pic>
      <p:pic>
        <p:nvPicPr>
          <p:cNvPr id="60" name="Graphic 5" descr="Lightning bolt">
            <a:extLst>
              <a:ext uri="{FF2B5EF4-FFF2-40B4-BE49-F238E27FC236}">
                <a16:creationId xmlns="" xmlns:a16="http://schemas.microsoft.com/office/drawing/2014/main" id="{7B2C9118-C65F-4F06-B51B-99F6AF0EF3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7168316" y="3473199"/>
            <a:ext cx="448101" cy="413982"/>
          </a:xfrm>
          <a:prstGeom prst="rect">
            <a:avLst/>
          </a:prstGeom>
        </p:spPr>
      </p:pic>
      <p:pic>
        <p:nvPicPr>
          <p:cNvPr id="61" name="Graphic 5" descr="Lightning bolt">
            <a:extLst>
              <a:ext uri="{FF2B5EF4-FFF2-40B4-BE49-F238E27FC236}">
                <a16:creationId xmlns="" xmlns:a16="http://schemas.microsoft.com/office/drawing/2014/main" id="{D258C1B9-7B3E-41EC-95D0-2E7CED68DE7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8248763" y="3473198"/>
            <a:ext cx="448101" cy="413982"/>
          </a:xfrm>
          <a:prstGeom prst="rect">
            <a:avLst/>
          </a:prstGeom>
        </p:spPr>
      </p:pic>
      <p:grpSp>
        <p:nvGrpSpPr>
          <p:cNvPr id="62" name="Group 61">
            <a:extLst>
              <a:ext uri="{FF2B5EF4-FFF2-40B4-BE49-F238E27FC236}">
                <a16:creationId xmlns="" xmlns:a16="http://schemas.microsoft.com/office/drawing/2014/main" id="{A84EC287-9052-4ACC-924C-22738C78CC4D}"/>
              </a:ext>
            </a:extLst>
          </p:cNvPr>
          <p:cNvGrpSpPr/>
          <p:nvPr/>
        </p:nvGrpSpPr>
        <p:grpSpPr>
          <a:xfrm rot="5400000">
            <a:off x="7170210" y="3264132"/>
            <a:ext cx="879030" cy="975774"/>
            <a:chOff x="5287772" y="4326608"/>
            <a:chExt cx="1138451" cy="1241038"/>
          </a:xfrm>
        </p:grpSpPr>
        <p:grpSp>
          <p:nvGrpSpPr>
            <p:cNvPr id="63" name="Group 62">
              <a:extLst>
                <a:ext uri="{FF2B5EF4-FFF2-40B4-BE49-F238E27FC236}">
                  <a16:creationId xmlns="" xmlns:a16="http://schemas.microsoft.com/office/drawing/2014/main" id="{DEF62E70-A4B9-45A6-B3E5-B9D72E5B4C7F}"/>
                </a:ext>
              </a:extLst>
            </p:cNvPr>
            <p:cNvGrpSpPr/>
            <p:nvPr/>
          </p:nvGrpSpPr>
          <p:grpSpPr>
            <a:xfrm>
              <a:off x="5287772" y="4499140"/>
              <a:ext cx="1138451" cy="1068506"/>
              <a:chOff x="3009007" y="4357964"/>
              <a:chExt cx="1138451" cy="1068506"/>
            </a:xfrm>
          </p:grpSpPr>
          <p:sp>
            <p:nvSpPr>
              <p:cNvPr id="66" name="Rectangle 65">
                <a:extLst>
                  <a:ext uri="{FF2B5EF4-FFF2-40B4-BE49-F238E27FC236}">
                    <a16:creationId xmlns="" xmlns:a16="http://schemas.microsoft.com/office/drawing/2014/main" id="{A11C4B39-C53A-41CA-A7FD-E361901AAF03}"/>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 xmlns:a16="http://schemas.microsoft.com/office/drawing/2014/main" id="{97FDB3F8-47FE-46D3-BB7F-A88E9352EE31}"/>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 xmlns:a16="http://schemas.microsoft.com/office/drawing/2014/main" id="{5FB23AAE-0577-4575-BA14-A14CCAC2149F}"/>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4" name="Rectangle 63">
              <a:extLst>
                <a:ext uri="{FF2B5EF4-FFF2-40B4-BE49-F238E27FC236}">
                  <a16:creationId xmlns="" xmlns:a16="http://schemas.microsoft.com/office/drawing/2014/main" id="{E3F7E46D-6D36-46C1-ABC5-437AD4DA6200}"/>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 xmlns:a16="http://schemas.microsoft.com/office/drawing/2014/main" id="{D3958A34-DAD2-40DA-8662-550A09391346}"/>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 xmlns:a16="http://schemas.microsoft.com/office/drawing/2014/main" id="{D5918DC1-BA70-4C4C-85D3-FE0679CB5D02}"/>
              </a:ext>
            </a:extLst>
          </p:cNvPr>
          <p:cNvGrpSpPr/>
          <p:nvPr/>
        </p:nvGrpSpPr>
        <p:grpSpPr>
          <a:xfrm rot="5400000">
            <a:off x="10093106" y="4743777"/>
            <a:ext cx="879030" cy="975774"/>
            <a:chOff x="5287772" y="4326608"/>
            <a:chExt cx="1138451" cy="1241038"/>
          </a:xfrm>
        </p:grpSpPr>
        <p:grpSp>
          <p:nvGrpSpPr>
            <p:cNvPr id="70" name="Group 69">
              <a:extLst>
                <a:ext uri="{FF2B5EF4-FFF2-40B4-BE49-F238E27FC236}">
                  <a16:creationId xmlns="" xmlns:a16="http://schemas.microsoft.com/office/drawing/2014/main" id="{8931DC7C-0E47-4D61-876A-E030AEBF2B8C}"/>
                </a:ext>
              </a:extLst>
            </p:cNvPr>
            <p:cNvGrpSpPr/>
            <p:nvPr/>
          </p:nvGrpSpPr>
          <p:grpSpPr>
            <a:xfrm>
              <a:off x="5287772" y="4499140"/>
              <a:ext cx="1138451" cy="1068506"/>
              <a:chOff x="3009007" y="4357964"/>
              <a:chExt cx="1138451" cy="1068506"/>
            </a:xfrm>
          </p:grpSpPr>
          <p:sp>
            <p:nvSpPr>
              <p:cNvPr id="73" name="Rectangle 72">
                <a:extLst>
                  <a:ext uri="{FF2B5EF4-FFF2-40B4-BE49-F238E27FC236}">
                    <a16:creationId xmlns="" xmlns:a16="http://schemas.microsoft.com/office/drawing/2014/main" id="{46245CD1-8388-4188-BBA9-C19CDC3A487F}"/>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 xmlns:a16="http://schemas.microsoft.com/office/drawing/2014/main" id="{431366F6-7055-4DB6-AD56-E6262D04670C}"/>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 xmlns:a16="http://schemas.microsoft.com/office/drawing/2014/main" id="{3E75E1DB-7CF8-45F6-A14F-8C02B1D184D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Rectangle 70">
              <a:extLst>
                <a:ext uri="{FF2B5EF4-FFF2-40B4-BE49-F238E27FC236}">
                  <a16:creationId xmlns="" xmlns:a16="http://schemas.microsoft.com/office/drawing/2014/main" id="{50DE2874-C6E9-4691-99BD-37CA950C2E91}"/>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 xmlns:a16="http://schemas.microsoft.com/office/drawing/2014/main" id="{6B8424FA-79B4-4073-B72C-23E1FEAC4851}"/>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Rectangle 5">
            <a:extLst>
              <a:ext uri="{FF2B5EF4-FFF2-40B4-BE49-F238E27FC236}">
                <a16:creationId xmlns="" xmlns:a16="http://schemas.microsoft.com/office/drawing/2014/main" id="{CCF71A05-627D-42A4-A6EB-C2C0EDCF3F5E}"/>
              </a:ext>
            </a:extLst>
          </p:cNvPr>
          <p:cNvSpPr/>
          <p:nvPr/>
        </p:nvSpPr>
        <p:spPr>
          <a:xfrm>
            <a:off x="464023" y="463568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 xmlns:a16="http://schemas.microsoft.com/office/drawing/2014/main" id="{B9B32226-7415-4F81-A386-3B7B10113A2A}"/>
              </a:ext>
            </a:extLst>
          </p:cNvPr>
          <p:cNvSpPr/>
          <p:nvPr/>
        </p:nvSpPr>
        <p:spPr>
          <a:xfrm>
            <a:off x="464023" y="565927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 xmlns:a16="http://schemas.microsoft.com/office/drawing/2014/main" id="{B902CC6D-200B-42D9-8EA2-2F61139BACFA}"/>
              </a:ext>
            </a:extLst>
          </p:cNvPr>
          <p:cNvSpPr/>
          <p:nvPr/>
        </p:nvSpPr>
        <p:spPr>
          <a:xfrm>
            <a:off x="1726440" y="463568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 xmlns:a16="http://schemas.microsoft.com/office/drawing/2014/main" id="{A7D1F5E8-1B38-4517-8D61-00D7519A854E}"/>
              </a:ext>
            </a:extLst>
          </p:cNvPr>
          <p:cNvSpPr/>
          <p:nvPr/>
        </p:nvSpPr>
        <p:spPr>
          <a:xfrm>
            <a:off x="1726440" y="565927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 xmlns:a16="http://schemas.microsoft.com/office/drawing/2014/main" id="{FDDCDF80-311C-49BB-8A9A-282DB3F8494C}"/>
              </a:ext>
            </a:extLst>
          </p:cNvPr>
          <p:cNvSpPr/>
          <p:nvPr/>
        </p:nvSpPr>
        <p:spPr>
          <a:xfrm>
            <a:off x="2988857" y="465843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 xmlns:a16="http://schemas.microsoft.com/office/drawing/2014/main" id="{4D99E127-6825-470E-8533-6DEAACB2ACCF}"/>
              </a:ext>
            </a:extLst>
          </p:cNvPr>
          <p:cNvSpPr/>
          <p:nvPr/>
        </p:nvSpPr>
        <p:spPr>
          <a:xfrm>
            <a:off x="2988857" y="5682017"/>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 xmlns:a16="http://schemas.microsoft.com/office/drawing/2014/main" id="{45078813-5342-4DD8-8C03-D6B138F583EB}"/>
              </a:ext>
            </a:extLst>
          </p:cNvPr>
          <p:cNvSpPr/>
          <p:nvPr/>
        </p:nvSpPr>
        <p:spPr>
          <a:xfrm>
            <a:off x="4228528" y="465843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 xmlns:a16="http://schemas.microsoft.com/office/drawing/2014/main" id="{5375FAAE-C0D3-4CA5-AB72-D93BC420024E}"/>
              </a:ext>
            </a:extLst>
          </p:cNvPr>
          <p:cNvSpPr/>
          <p:nvPr/>
        </p:nvSpPr>
        <p:spPr>
          <a:xfrm>
            <a:off x="4228528" y="5682016"/>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 xmlns:a16="http://schemas.microsoft.com/office/drawing/2014/main" id="{1CE4CAED-8BE7-459F-AB7B-A85607D135F7}"/>
              </a:ext>
            </a:extLst>
          </p:cNvPr>
          <p:cNvSpPr/>
          <p:nvPr/>
        </p:nvSpPr>
        <p:spPr>
          <a:xfrm>
            <a:off x="5490945" y="465843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 xmlns:a16="http://schemas.microsoft.com/office/drawing/2014/main" id="{6F7C22BC-4633-4620-B12B-BC002524A713}"/>
              </a:ext>
            </a:extLst>
          </p:cNvPr>
          <p:cNvSpPr/>
          <p:nvPr/>
        </p:nvSpPr>
        <p:spPr>
          <a:xfrm>
            <a:off x="5490945"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 xmlns:a16="http://schemas.microsoft.com/office/drawing/2014/main" id="{377E699E-A627-4FB2-9410-531F69F73D2A}"/>
              </a:ext>
            </a:extLst>
          </p:cNvPr>
          <p:cNvSpPr/>
          <p:nvPr/>
        </p:nvSpPr>
        <p:spPr>
          <a:xfrm>
            <a:off x="6730616" y="465843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 xmlns:a16="http://schemas.microsoft.com/office/drawing/2014/main" id="{F15449A2-27C2-4DE8-BB92-246812E9410B}"/>
              </a:ext>
            </a:extLst>
          </p:cNvPr>
          <p:cNvSpPr/>
          <p:nvPr/>
        </p:nvSpPr>
        <p:spPr>
          <a:xfrm>
            <a:off x="6730616"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 xmlns:a16="http://schemas.microsoft.com/office/drawing/2014/main" id="{3D774544-F929-47EC-94C7-DDA712744A86}"/>
              </a:ext>
            </a:extLst>
          </p:cNvPr>
          <p:cNvSpPr/>
          <p:nvPr/>
        </p:nvSpPr>
        <p:spPr>
          <a:xfrm>
            <a:off x="7822436" y="465843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 xmlns:a16="http://schemas.microsoft.com/office/drawing/2014/main" id="{358BDD77-711D-40F3-93DB-8B13F50C2E72}"/>
              </a:ext>
            </a:extLst>
          </p:cNvPr>
          <p:cNvSpPr/>
          <p:nvPr/>
        </p:nvSpPr>
        <p:spPr>
          <a:xfrm>
            <a:off x="7822436" y="568201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 xmlns:a16="http://schemas.microsoft.com/office/drawing/2014/main" id="{1BB8FE82-F90B-43EC-8326-239CED595742}"/>
              </a:ext>
            </a:extLst>
          </p:cNvPr>
          <p:cNvSpPr/>
          <p:nvPr/>
        </p:nvSpPr>
        <p:spPr>
          <a:xfrm>
            <a:off x="9016614" y="465843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 xmlns:a16="http://schemas.microsoft.com/office/drawing/2014/main" id="{AF507C1D-D19D-4D92-9FFC-4F606BF7ACE2}"/>
              </a:ext>
            </a:extLst>
          </p:cNvPr>
          <p:cNvSpPr/>
          <p:nvPr/>
        </p:nvSpPr>
        <p:spPr>
          <a:xfrm>
            <a:off x="9016614" y="568201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 xmlns:a16="http://schemas.microsoft.com/office/drawing/2014/main" id="{A57C6255-C817-4636-8369-425DA68446B1}"/>
              </a:ext>
            </a:extLst>
          </p:cNvPr>
          <p:cNvSpPr/>
          <p:nvPr/>
        </p:nvSpPr>
        <p:spPr>
          <a:xfrm>
            <a:off x="10358643" y="465842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 xmlns:a16="http://schemas.microsoft.com/office/drawing/2014/main" id="{528522C2-A037-409D-B047-C1F4F6025F9B}"/>
              </a:ext>
            </a:extLst>
          </p:cNvPr>
          <p:cNvSpPr/>
          <p:nvPr/>
        </p:nvSpPr>
        <p:spPr>
          <a:xfrm>
            <a:off x="10358643" y="568201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 xmlns:a16="http://schemas.microsoft.com/office/drawing/2014/main" id="{A09788D8-1076-46AD-B991-7C1DBF53FEAB}"/>
              </a:ext>
            </a:extLst>
          </p:cNvPr>
          <p:cNvSpPr/>
          <p:nvPr/>
        </p:nvSpPr>
        <p:spPr>
          <a:xfrm>
            <a:off x="11655180" y="464705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 xmlns:a16="http://schemas.microsoft.com/office/drawing/2014/main" id="{28278D69-95E2-473E-9263-F63EAAD8DE9D}"/>
              </a:ext>
            </a:extLst>
          </p:cNvPr>
          <p:cNvSpPr/>
          <p:nvPr/>
        </p:nvSpPr>
        <p:spPr>
          <a:xfrm>
            <a:off x="11655180" y="567063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5" name="Graphic 5" descr="Lightning bolt">
            <a:extLst>
              <a:ext uri="{FF2B5EF4-FFF2-40B4-BE49-F238E27FC236}">
                <a16:creationId xmlns="" xmlns:a16="http://schemas.microsoft.com/office/drawing/2014/main" id="{5D094480-275E-4A6B-9660-85DAE6309D8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9158614" y="3484571"/>
            <a:ext cx="448101" cy="413982"/>
          </a:xfrm>
          <a:prstGeom prst="rect">
            <a:avLst/>
          </a:prstGeom>
        </p:spPr>
      </p:pic>
      <p:pic>
        <p:nvPicPr>
          <p:cNvPr id="96" name="Graphic 5" descr="Lightning bolt">
            <a:extLst>
              <a:ext uri="{FF2B5EF4-FFF2-40B4-BE49-F238E27FC236}">
                <a16:creationId xmlns="" xmlns:a16="http://schemas.microsoft.com/office/drawing/2014/main" id="{F1EC3913-F2A3-44E1-BB13-ADF058B3FA4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10068464" y="3495943"/>
            <a:ext cx="448101" cy="413982"/>
          </a:xfrm>
          <a:prstGeom prst="rect">
            <a:avLst/>
          </a:prstGeom>
        </p:spPr>
      </p:pic>
      <p:pic>
        <p:nvPicPr>
          <p:cNvPr id="97" name="Graphic 5" descr="Lightning bolt">
            <a:extLst>
              <a:ext uri="{FF2B5EF4-FFF2-40B4-BE49-F238E27FC236}">
                <a16:creationId xmlns="" xmlns:a16="http://schemas.microsoft.com/office/drawing/2014/main" id="{80B56A0F-CB46-45A4-BDA0-30F2B116222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10966942" y="3473197"/>
            <a:ext cx="448101" cy="413982"/>
          </a:xfrm>
          <a:prstGeom prst="rect">
            <a:avLst/>
          </a:prstGeom>
        </p:spPr>
      </p:pic>
      <p:pic>
        <p:nvPicPr>
          <p:cNvPr id="98" name="Graphic 5" descr="Lightning bolt">
            <a:extLst>
              <a:ext uri="{FF2B5EF4-FFF2-40B4-BE49-F238E27FC236}">
                <a16:creationId xmlns="" xmlns:a16="http://schemas.microsoft.com/office/drawing/2014/main" id="{3D5F6E7E-5B8D-48B9-BD7D-0664AF08F11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840000">
            <a:off x="11797180" y="3484569"/>
            <a:ext cx="448101" cy="413982"/>
          </a:xfrm>
          <a:prstGeom prst="rect">
            <a:avLst/>
          </a:prstGeom>
        </p:spPr>
      </p:pic>
      <p:sp>
        <p:nvSpPr>
          <p:cNvPr id="99" name="Rectangle 98">
            <a:extLst>
              <a:ext uri="{FF2B5EF4-FFF2-40B4-BE49-F238E27FC236}">
                <a16:creationId xmlns="" xmlns:a16="http://schemas.microsoft.com/office/drawing/2014/main" id="{A7BE46A7-3698-44F9-8B4A-71E8F2B988F6}"/>
              </a:ext>
            </a:extLst>
          </p:cNvPr>
          <p:cNvSpPr/>
          <p:nvPr/>
        </p:nvSpPr>
        <p:spPr>
          <a:xfrm>
            <a:off x="5369864" y="1016323"/>
            <a:ext cx="7396243" cy="872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0" name="Group 99">
            <a:extLst>
              <a:ext uri="{FF2B5EF4-FFF2-40B4-BE49-F238E27FC236}">
                <a16:creationId xmlns="" xmlns:a16="http://schemas.microsoft.com/office/drawing/2014/main" id="{C2C98739-1CA9-4E95-91B1-993B125AF1FB}"/>
              </a:ext>
            </a:extLst>
          </p:cNvPr>
          <p:cNvGrpSpPr/>
          <p:nvPr/>
        </p:nvGrpSpPr>
        <p:grpSpPr>
          <a:xfrm rot="5400000">
            <a:off x="8376709" y="546332"/>
            <a:ext cx="879030" cy="975774"/>
            <a:chOff x="5287772" y="4326608"/>
            <a:chExt cx="1138451" cy="1241038"/>
          </a:xfrm>
        </p:grpSpPr>
        <p:grpSp>
          <p:nvGrpSpPr>
            <p:cNvPr id="101" name="Group 100">
              <a:extLst>
                <a:ext uri="{FF2B5EF4-FFF2-40B4-BE49-F238E27FC236}">
                  <a16:creationId xmlns="" xmlns:a16="http://schemas.microsoft.com/office/drawing/2014/main" id="{3F801464-6DAC-40B6-B938-D08471B36359}"/>
                </a:ext>
              </a:extLst>
            </p:cNvPr>
            <p:cNvGrpSpPr/>
            <p:nvPr/>
          </p:nvGrpSpPr>
          <p:grpSpPr>
            <a:xfrm>
              <a:off x="5287772" y="4499140"/>
              <a:ext cx="1138451" cy="1068506"/>
              <a:chOff x="3009007" y="4357964"/>
              <a:chExt cx="1138451" cy="1068506"/>
            </a:xfrm>
          </p:grpSpPr>
          <p:sp>
            <p:nvSpPr>
              <p:cNvPr id="104" name="Rectangle 103">
                <a:extLst>
                  <a:ext uri="{FF2B5EF4-FFF2-40B4-BE49-F238E27FC236}">
                    <a16:creationId xmlns="" xmlns:a16="http://schemas.microsoft.com/office/drawing/2014/main" id="{07F22B95-8CF3-40F1-82D8-222055AEB298}"/>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 xmlns:a16="http://schemas.microsoft.com/office/drawing/2014/main" id="{2FE0D63F-1FCA-472B-9971-8BDCAE6B419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 xmlns:a16="http://schemas.microsoft.com/office/drawing/2014/main" id="{62450EBD-13DF-458F-B9BE-D901FB4FB9F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2" name="Rectangle 101">
              <a:extLst>
                <a:ext uri="{FF2B5EF4-FFF2-40B4-BE49-F238E27FC236}">
                  <a16:creationId xmlns="" xmlns:a16="http://schemas.microsoft.com/office/drawing/2014/main" id="{AA5140B2-1023-4F94-9E42-55CE83A982C9}"/>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 xmlns:a16="http://schemas.microsoft.com/office/drawing/2014/main" id="{E3308DCA-E0E5-4983-9B72-4B39114D9ED9}"/>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Freeform 8"/>
          <p:cNvSpPr/>
          <p:nvPr/>
        </p:nvSpPr>
        <p:spPr>
          <a:xfrm>
            <a:off x="6459536" y="518160"/>
            <a:ext cx="124144" cy="502920"/>
          </a:xfrm>
          <a:custGeom>
            <a:avLst/>
            <a:gdLst>
              <a:gd name="connsiteX0" fmla="*/ 17464 w 124144"/>
              <a:gd name="connsiteY0" fmla="*/ 502920 h 502920"/>
              <a:gd name="connsiteX1" fmla="*/ 93664 w 124144"/>
              <a:gd name="connsiteY1" fmla="*/ 396240 h 502920"/>
              <a:gd name="connsiteX2" fmla="*/ 124144 w 124144"/>
              <a:gd name="connsiteY2" fmla="*/ 304800 h 502920"/>
              <a:gd name="connsiteX3" fmla="*/ 108904 w 124144"/>
              <a:gd name="connsiteY3" fmla="*/ 259080 h 502920"/>
              <a:gd name="connsiteX4" fmla="*/ 17464 w 124144"/>
              <a:gd name="connsiteY4" fmla="*/ 198120 h 502920"/>
              <a:gd name="connsiteX5" fmla="*/ 17464 w 124144"/>
              <a:gd name="connsiteY5" fmla="*/ 45720 h 502920"/>
              <a:gd name="connsiteX6" fmla="*/ 32704 w 124144"/>
              <a:gd name="connsiteY6"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44" h="502920">
                <a:moveTo>
                  <a:pt x="17464" y="502920"/>
                </a:moveTo>
                <a:cubicBezTo>
                  <a:pt x="23605" y="494732"/>
                  <a:pt x="85560" y="414473"/>
                  <a:pt x="93664" y="396240"/>
                </a:cubicBezTo>
                <a:cubicBezTo>
                  <a:pt x="106713" y="366880"/>
                  <a:pt x="124144" y="304800"/>
                  <a:pt x="124144" y="304800"/>
                </a:cubicBezTo>
                <a:cubicBezTo>
                  <a:pt x="119064" y="289560"/>
                  <a:pt x="120263" y="270439"/>
                  <a:pt x="108904" y="259080"/>
                </a:cubicBezTo>
                <a:cubicBezTo>
                  <a:pt x="83001" y="233177"/>
                  <a:pt x="17464" y="198120"/>
                  <a:pt x="17464" y="198120"/>
                </a:cubicBezTo>
                <a:cubicBezTo>
                  <a:pt x="-7177" y="124196"/>
                  <a:pt x="-4426" y="155169"/>
                  <a:pt x="17464" y="45720"/>
                </a:cubicBezTo>
                <a:cubicBezTo>
                  <a:pt x="20614" y="29968"/>
                  <a:pt x="32704" y="0"/>
                  <a:pt x="32704"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drawing of a face&#10;&#10;Description automatically generated">
            <a:extLst>
              <a:ext uri="{FF2B5EF4-FFF2-40B4-BE49-F238E27FC236}">
                <a16:creationId xmlns="" xmlns:a16="http://schemas.microsoft.com/office/drawing/2014/main" id="{4523008C-7330-4F2B-9D82-62BBF44CF1C5}"/>
              </a:ext>
            </a:extLst>
          </p:cNvPr>
          <p:cNvPicPr>
            <a:picLocks noChangeAspect="1"/>
          </p:cNvPicPr>
          <p:nvPr/>
        </p:nvPicPr>
        <p:blipFill>
          <a:blip r:embed="rId5"/>
          <a:stretch>
            <a:fillRect/>
          </a:stretch>
        </p:blipFill>
        <p:spPr>
          <a:xfrm>
            <a:off x="9459493" y="358805"/>
            <a:ext cx="274788" cy="835145"/>
          </a:xfrm>
          <a:prstGeom prst="rect">
            <a:avLst/>
          </a:prstGeom>
        </p:spPr>
      </p:pic>
    </p:spTree>
    <p:extLst>
      <p:ext uri="{BB962C8B-B14F-4D97-AF65-F5344CB8AC3E}">
        <p14:creationId xmlns:p14="http://schemas.microsoft.com/office/powerpoint/2010/main" val="1514986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dirty="0" smtClean="0"/>
              <a:pPr/>
              <a:t>49</a:t>
            </a:fld>
            <a:endParaRPr lang="en-US" dirty="0"/>
          </a:p>
        </p:txBody>
      </p:sp>
      <p:grpSp>
        <p:nvGrpSpPr>
          <p:cNvPr id="35" name="Group 5">
            <a:extLst>
              <a:ext uri="{FF2B5EF4-FFF2-40B4-BE49-F238E27FC236}">
                <a16:creationId xmlns="" xmlns:a16="http://schemas.microsoft.com/office/drawing/2014/main" id="{B9CBB7B9-9356-4FB7-9B57-7D8133F45EAC}"/>
              </a:ext>
            </a:extLst>
          </p:cNvPr>
          <p:cNvGrpSpPr/>
          <p:nvPr/>
        </p:nvGrpSpPr>
        <p:grpSpPr>
          <a:xfrm>
            <a:off x="1657350" y="4534315"/>
            <a:ext cx="1958565" cy="355186"/>
            <a:chOff x="3619499" y="2754845"/>
            <a:chExt cx="3857877" cy="696380"/>
          </a:xfrm>
        </p:grpSpPr>
        <p:sp>
          <p:nvSpPr>
            <p:cNvPr id="4" name="Rectangle 8">
              <a:extLst>
                <a:ext uri="{FF2B5EF4-FFF2-40B4-BE49-F238E27FC236}">
                  <a16:creationId xmlns="" xmlns:a16="http://schemas.microsoft.com/office/drawing/2014/main" id="{765C7DE8-8665-46D5-8B0B-F485D74BEBD1}"/>
                </a:ext>
              </a:extLst>
            </p:cNvPr>
            <p:cNvSpPr/>
            <p:nvPr/>
          </p:nvSpPr>
          <p:spPr>
            <a:xfrm>
              <a:off x="3619499" y="3004344"/>
              <a:ext cx="2666999" cy="228601"/>
            </a:xfrm>
            <a:prstGeom prst="rect">
              <a:avLst/>
            </a:prstGeom>
            <a:solidFill>
              <a:srgbClr val="D3B37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9966"/>
                </a:solidFill>
              </a:endParaRPr>
            </a:p>
          </p:txBody>
        </p:sp>
        <p:sp>
          <p:nvSpPr>
            <p:cNvPr id="5" name="Trapezoid 10">
              <a:extLst>
                <a:ext uri="{FF2B5EF4-FFF2-40B4-BE49-F238E27FC236}">
                  <a16:creationId xmlns="" xmlns:a16="http://schemas.microsoft.com/office/drawing/2014/main" id="{3D722C47-64B0-4535-A500-F4193F73224A}"/>
                </a:ext>
              </a:extLst>
            </p:cNvPr>
            <p:cNvSpPr/>
            <p:nvPr/>
          </p:nvSpPr>
          <p:spPr>
            <a:xfrm>
              <a:off x="3905250" y="3063875"/>
              <a:ext cx="514350" cy="365125"/>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rapezoid 12">
              <a:extLst>
                <a:ext uri="{FF2B5EF4-FFF2-40B4-BE49-F238E27FC236}">
                  <a16:creationId xmlns="" xmlns:a16="http://schemas.microsoft.com/office/drawing/2014/main" id="{7AB06EB9-C63B-49F8-A4A6-0BEB7A4D6AEC}"/>
                </a:ext>
              </a:extLst>
            </p:cNvPr>
            <p:cNvSpPr/>
            <p:nvPr/>
          </p:nvSpPr>
          <p:spPr>
            <a:xfrm>
              <a:off x="5581650" y="3086100"/>
              <a:ext cx="514350" cy="365125"/>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lowchart: Data 7">
              <a:extLst>
                <a:ext uri="{FF2B5EF4-FFF2-40B4-BE49-F238E27FC236}">
                  <a16:creationId xmlns="" xmlns:a16="http://schemas.microsoft.com/office/drawing/2014/main" id="{608307B3-E900-4795-94B8-16DD432CCA1C}"/>
                </a:ext>
              </a:extLst>
            </p:cNvPr>
            <p:cNvSpPr/>
            <p:nvPr/>
          </p:nvSpPr>
          <p:spPr>
            <a:xfrm>
              <a:off x="3619499" y="2881312"/>
              <a:ext cx="3373169" cy="109538"/>
            </a:xfrm>
            <a:prstGeom prst="flowChartInputOutput">
              <a:avLst/>
            </a:prstGeom>
            <a:solidFill>
              <a:srgbClr val="D3B37C"/>
            </a:solidFill>
            <a:ln>
              <a:solidFill>
                <a:srgbClr val="D3B37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16">
              <a:extLst>
                <a:ext uri="{FF2B5EF4-FFF2-40B4-BE49-F238E27FC236}">
                  <a16:creationId xmlns="" xmlns:a16="http://schemas.microsoft.com/office/drawing/2014/main" id="{DAA21D08-7EE8-4721-8981-71681373703B}"/>
                </a:ext>
              </a:extLst>
            </p:cNvPr>
            <p:cNvSpPr/>
            <p:nvPr/>
          </p:nvSpPr>
          <p:spPr>
            <a:xfrm rot="4661586">
              <a:off x="6586212" y="2780934"/>
              <a:ext cx="45719" cy="735193"/>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8">
              <a:extLst>
                <a:ext uri="{FF2B5EF4-FFF2-40B4-BE49-F238E27FC236}">
                  <a16:creationId xmlns="" xmlns:a16="http://schemas.microsoft.com/office/drawing/2014/main" id="{D8CC5C03-1EF4-4FBF-B1CC-94297BC08D2E}"/>
                </a:ext>
              </a:extLst>
            </p:cNvPr>
            <p:cNvSpPr/>
            <p:nvPr/>
          </p:nvSpPr>
          <p:spPr>
            <a:xfrm flipH="1">
              <a:off x="6924091" y="2881312"/>
              <a:ext cx="68578" cy="201374"/>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20">
              <a:extLst>
                <a:ext uri="{FF2B5EF4-FFF2-40B4-BE49-F238E27FC236}">
                  <a16:creationId xmlns="" xmlns:a16="http://schemas.microsoft.com/office/drawing/2014/main" id="{C24E7D18-211B-4879-8200-333B5DC15DB7}"/>
                </a:ext>
              </a:extLst>
            </p:cNvPr>
            <p:cNvSpPr/>
            <p:nvPr/>
          </p:nvSpPr>
          <p:spPr>
            <a:xfrm flipH="1">
              <a:off x="6650520" y="2936081"/>
              <a:ext cx="68578" cy="201374"/>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Parallelogram 22">
              <a:extLst>
                <a:ext uri="{FF2B5EF4-FFF2-40B4-BE49-F238E27FC236}">
                  <a16:creationId xmlns="" xmlns:a16="http://schemas.microsoft.com/office/drawing/2014/main" id="{4746EBF9-7D0B-4F45-AC4C-CFDB49CC3E6C}"/>
                </a:ext>
              </a:extLst>
            </p:cNvPr>
            <p:cNvSpPr/>
            <p:nvPr/>
          </p:nvSpPr>
          <p:spPr>
            <a:xfrm>
              <a:off x="5885866" y="2754845"/>
              <a:ext cx="1591510"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Parallelogram 24">
              <a:extLst>
                <a:ext uri="{FF2B5EF4-FFF2-40B4-BE49-F238E27FC236}">
                  <a16:creationId xmlns="" xmlns:a16="http://schemas.microsoft.com/office/drawing/2014/main" id="{E4572679-EAA4-4C98-ADA7-EDFE24A83A29}"/>
                </a:ext>
              </a:extLst>
            </p:cNvPr>
            <p:cNvSpPr/>
            <p:nvPr/>
          </p:nvSpPr>
          <p:spPr>
            <a:xfrm>
              <a:off x="5467350" y="2756236"/>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Parallelogram 25">
              <a:extLst>
                <a:ext uri="{FF2B5EF4-FFF2-40B4-BE49-F238E27FC236}">
                  <a16:creationId xmlns="" xmlns:a16="http://schemas.microsoft.com/office/drawing/2014/main" id="{69BB6AF2-E608-4E98-AA55-5A90F1F961BB}"/>
                </a:ext>
              </a:extLst>
            </p:cNvPr>
            <p:cNvSpPr/>
            <p:nvPr/>
          </p:nvSpPr>
          <p:spPr>
            <a:xfrm>
              <a:off x="4963596" y="2763718"/>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Parallelogram 26">
              <a:extLst>
                <a:ext uri="{FF2B5EF4-FFF2-40B4-BE49-F238E27FC236}">
                  <a16:creationId xmlns="" xmlns:a16="http://schemas.microsoft.com/office/drawing/2014/main" id="{055D2F03-762A-496A-8B79-2A611796BF84}"/>
                </a:ext>
              </a:extLst>
            </p:cNvPr>
            <p:cNvSpPr/>
            <p:nvPr/>
          </p:nvSpPr>
          <p:spPr>
            <a:xfrm>
              <a:off x="4419600" y="2757627"/>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arallelogram 27">
              <a:extLst>
                <a:ext uri="{FF2B5EF4-FFF2-40B4-BE49-F238E27FC236}">
                  <a16:creationId xmlns="" xmlns:a16="http://schemas.microsoft.com/office/drawing/2014/main" id="{873954F9-763E-490E-A2D1-3FD9FA468580}"/>
                </a:ext>
              </a:extLst>
            </p:cNvPr>
            <p:cNvSpPr/>
            <p:nvPr/>
          </p:nvSpPr>
          <p:spPr>
            <a:xfrm>
              <a:off x="3911952" y="2757627"/>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28">
              <a:extLst>
                <a:ext uri="{FF2B5EF4-FFF2-40B4-BE49-F238E27FC236}">
                  <a16:creationId xmlns="" xmlns:a16="http://schemas.microsoft.com/office/drawing/2014/main" id="{8B962036-1441-4060-806D-1F5B514F28A7}"/>
                </a:ext>
              </a:extLst>
            </p:cNvPr>
            <p:cNvSpPr/>
            <p:nvPr/>
          </p:nvSpPr>
          <p:spPr>
            <a:xfrm rot="5400000">
              <a:off x="5635708" y="1581420"/>
              <a:ext cx="51317" cy="2594027"/>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Rectangle 36">
            <a:extLst>
              <a:ext uri="{FF2B5EF4-FFF2-40B4-BE49-F238E27FC236}">
                <a16:creationId xmlns="" xmlns:a16="http://schemas.microsoft.com/office/drawing/2014/main" id="{F47CC819-583B-44A7-8196-1E1665C92409}"/>
              </a:ext>
            </a:extLst>
          </p:cNvPr>
          <p:cNvSpPr/>
          <p:nvPr/>
        </p:nvSpPr>
        <p:spPr>
          <a:xfrm>
            <a:off x="4324349" y="2262554"/>
            <a:ext cx="3190143" cy="1312984"/>
          </a:xfrm>
          <a:prstGeom prst="rect">
            <a:avLst/>
          </a:prstGeom>
          <a:blipFill>
            <a:blip r:embed="rId2"/>
            <a:tile tx="0" ty="0" sx="100000" sy="100000" flip="none" algn="tl"/>
          </a:blipFill>
          <a:ln>
            <a:noFill/>
          </a:ln>
          <a:scene3d>
            <a:camera prst="perspectiveRelaxed">
              <a:rot lat="168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 xmlns:a16="http://schemas.microsoft.com/office/drawing/2014/main" id="{0055D87A-1DDA-4115-9F01-D69365141B03}"/>
              </a:ext>
            </a:extLst>
          </p:cNvPr>
          <p:cNvSpPr/>
          <p:nvPr/>
        </p:nvSpPr>
        <p:spPr>
          <a:xfrm>
            <a:off x="4262592" y="3000070"/>
            <a:ext cx="3313655" cy="25558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9" descr="Qr Code">
            <a:extLst>
              <a:ext uri="{FF2B5EF4-FFF2-40B4-BE49-F238E27FC236}">
                <a16:creationId xmlns="" xmlns:a16="http://schemas.microsoft.com/office/drawing/2014/main" id="{F19770EE-10E5-4F58-9897-3797063E08F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007427" y="6496050"/>
            <a:ext cx="914400" cy="914400"/>
          </a:xfrm>
          <a:prstGeom prst="rect">
            <a:avLst/>
          </a:prstGeom>
        </p:spPr>
      </p:pic>
    </p:spTree>
    <p:extLst>
      <p:ext uri="{BB962C8B-B14F-4D97-AF65-F5344CB8AC3E}">
        <p14:creationId xmlns:p14="http://schemas.microsoft.com/office/powerpoint/2010/main" val="1198115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09AECC-E661-4C5C-AA5E-76AB7529C798}"/>
              </a:ext>
            </a:extLst>
          </p:cNvPr>
          <p:cNvSpPr>
            <a:spLocks noGrp="1"/>
          </p:cNvSpPr>
          <p:nvPr>
            <p:ph type="title"/>
          </p:nvPr>
        </p:nvSpPr>
        <p:spPr/>
        <p:txBody>
          <a:bodyPr/>
          <a:lstStyle/>
          <a:p>
            <a:pPr algn="ctr"/>
            <a:r>
              <a:rPr lang="en-US">
                <a:cs typeface="Arial"/>
              </a:rPr>
              <a:t>Objective</a:t>
            </a:r>
            <a:endParaRPr lang="en-US"/>
          </a:p>
        </p:txBody>
      </p:sp>
      <p:sp>
        <p:nvSpPr>
          <p:cNvPr id="3" name="Content Placeholder 2">
            <a:extLst>
              <a:ext uri="{FF2B5EF4-FFF2-40B4-BE49-F238E27FC236}">
                <a16:creationId xmlns="" xmlns:a16="http://schemas.microsoft.com/office/drawing/2014/main" id="{778494FF-F192-446C-9D18-FB0C0CAA2C82}"/>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The objective of this project is to create a partially autonomous material handling robot that works in a dark warehouse with conditions unfavorable to human workers. </a:t>
            </a:r>
            <a:endParaRPr lang="en-US"/>
          </a:p>
        </p:txBody>
      </p:sp>
      <p:sp>
        <p:nvSpPr>
          <p:cNvPr id="5" name="Slide Number Placeholder 4">
            <a:extLst>
              <a:ext uri="{FF2B5EF4-FFF2-40B4-BE49-F238E27FC236}">
                <a16:creationId xmlns="" xmlns:a16="http://schemas.microsoft.com/office/drawing/2014/main" id="{9713431D-2EDE-4CE9-A2A7-AD7B28D49EEE}"/>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6" name="AutoShape 2" descr="data:image/png;base64,iVBORw0KGgoAAAANSUhEUgAABAAAAADwCAYAAACewBaJAAAAAXNSR0IArs4c6QAAAARnQU1BAACxjwv8YQUAAAAJcEhZcwAADsMAAA7DAcdvqGQAAP+lSURBVHhe7N0JvK3V+AfwbSxEExUNytxAgwZlCM2DTCmpJM1SGkRk7EaRQoUojZJKKkUjqcwqGhWVJkqpkIg/3v/6Pnev7T3vffc5+9x7zrnn3Lt+n89779l7v8N61zM/a61nPaZK6BQUFBQUFBQUFBRMMvznP//p/P73v+8stdRS3W8KCgoKCmYFvQTAscce27n99tvjy4KCgoKCgoKCgoLZDW7qww8/3Hna057W/aagoKCgYBDst99+nfnnn7/76X/oJQBe9apXda644or4sqCgoKCgoKCgoKCgoKCgYGrizjvv7Cy55JLdT//DY7v/FxQUFBQUFBQUFBQUFBQUzAHYbbfdOpdffnn30//QOgNgvvnm6yy00ELxd8HUwUMPPRTT5OpYZJFFOvPOO2/3U8Fkxn//+9/O3Xff3f00HU984hM7iy22WPdTwVSAbGsdj33sYztLLLFE91PBVAA5JI91lPXHUwv33HNP5//+7/+6n6aDHJLHgskPvgyfpg5+Kf+0YGqA/JHDOp7ylKd0Fl544e6ngskOIeJdd93V/TQdj3/84zvPetazup8KJjv+8Ic/dB7zmMd03va2t3U++MEPdp7//OfH59YEwM4779z58pe/HH8XTB3ssccenaOOOqr7aTouuuiiznrrrdf9VDCZcf/990fCpo7VV1+987Of/az7qWAqQIDRVasB61b/8pe/dD8VTAWgWTOZ+u9//7vzuMc9rvupYLLjRS96Uefmm2/ufpqOBx98sLPgggt2PxVMZhx55JGdPffcs/tpOo455pjOjjvu2P1UMNlx/fXXd1784hd3P03H9ttv3znuuOO6nwomO/75z3/OMIgogPzNb37T/VQw2WHwIidxpk2bFjUB5plnnrIEoKCgoKCgoKCgoKCgoKBgbkBJABQUFBQUFBQUFBQUFBQUzAUoCYCCgoKCgoKCgoKCgoKCgrkAJQFQUFBQUFBQUFBQUFBQUDAXoCQACgoKCgoKCgoKCgoKCgrmApQEQEFBQUFBQUFBQUFBQUHBXICSACgoKCgoKCgoKCgoKCgomAtQEgAFBQUFBQUFBQUFBQUFBXMBSgKgoKCgoKCgoKCgoKCgoGAuQEkAFBQUFBQUFBQUFBQUFBTMBSgJgIKCgoKCgoKCgoKCgoKCuQAlAVBQUFBQUFBQUFBQUFBQMBegJAAKCgoKCgoKCgoKCgoKCuYClARAQUFBQUFBQUFBQUFBQcFcgJIAKCgoKCgoKCgoKCgoKCiYC1ASAAUFBQUFBQWdqqo6//nPf+L/goKCyQWy+d///rf7qaCgoGDmURIABQUFBQUFYwDO+Z///OfO/fff3/d48MEHO3/72986//73v7tXzX7861//6tx1112dc889t3PIIYd0brjhhpIEKJhrQR7+9Kc/tcqvw28PPfRQ5+9///u4B+T0xD333NO5+OKLO5/+9Kc7p59++qTSHQUFBVMTJQFQUFBQUFAwBvi///u/zuWXX96ZNm1aZ4cdduhsv/32MxzvfOc7O7vssktnjz326Jx66qmRMJidEOx/4AMf6Gy99dad17/+9Z1PfOITJQFQMFfjvvvui2TY/vvv3yrDjh133LGz6667hhxfcMEFnX/84x/dq8cOdMNnPvOZztvf/vbOxhtv3Pnwhz/c+fnPf15ks6CgYJZREgAFBQUFBQVjgCc84QmdV7ziFZ13vetdncUXX7zz3e9+t/Od73wnRg1f+cpXdjbffPPO0ksvHcHF0Ucf3dlzzz07b3zjGzt33HFH9w4Tj/nnn7+z0UYbddZdd93OYx7zmO63BQVzLxZZZJEIuPfee+/O4x//+JBhB/lYf/31O5tssknnr3/9a+cb3/hG54tf/GIk+z75yU92Hn744e4dZh4SCab6A32y5pprhnz6u6CgoGCsUBIABQUFBQUFY4DHPvaxnYUWWqjzohe9KEbUfYYNNtigs/vuu3e23Xbbzqc+9anOGWec0Xn2s58dU4kvu+yyzoc+9KEIKGYHJCpe+9rXRtsKCgo6nSc+8YmdRRddtLPCCitE0i5j55137uy2224x+n/22Wd3jjjiiDj3D3/4Q0zPP+uss2Zpev6jjz4aswp++ctfxij/U57ylEgcbrHFFp155pmne1ZBQUHBrKMkAAoKCgoKCsYYSy65ZG9E3f+Pe9zj4uDIG0UUSMw777zh6F966aWdK6+8crZM7dU2iYoyrbigYEYsscQS3b+my4oZAQ7BuaU8kgGgboCEgKTezOKmm27q3HrrrT29AWRTkqEkAAoKCsYSJQFQUFBQUFAwxhiuOBgH37rexRZbLD7fe++9nRtvvLEU9yoomGQYLjFGjvfbb7/OU5/61Ph87bXXdm655Zb4e7RQGPTII4/sXHfddd1v/ocFFlig84IXvKD7qaCgoGDWURIABQUFBQUFEwxOven3YM2vtb85afDPf/4zggnFyAQgdg746U9/2vnd7343Q2LByONvfvObztVXX9352c9+1vntb3/bW0M8HFT9V7DQEgRBS/O+PitqWD/qkKyo/zZc8kLFdDMcfvSjH8X/PveDthsF1bYrrrgiChI2n11QMFnwjGc8I2oGAD61M0AdZPcXv/hF8D75JHfNpALZ/+hHP9o57bTT4nOWp5ESgu5FL9AVdEZBQUHBoCgJgIKCgoKCggmGICA77Qp8GUUU/AoUrPldZ511Oj/84Q87t99+e2f55ZePwmNrrLFGBBEgQP/+97/fWXXVVaPwoGUFCpe9/OUvj/9d1wa1BvbZZ5+41xve8IYoQrjWWmvFdfXA5KKLLuo897nPjVoF+VDtHAQo73nPezrPec5zer8ZCf3LX/4Sv2c477jjjusst9xynQ033LCz2Wabxf8rr7xyBDvNRMWdd94Z764t2mZXgle/+tVRBE1SoKBgsoEcSsLBk570pM7Tnva0+PuRRx7pfO5zn+usttpqwb94n1yS15e+9KWd3//+93HebbfdFud84QtfiGsUEnzd614XMrX66qtH1f86LCOSMPjgBz8Yv9MLdMVb3/rWYRNrBQUFBXWUBEBBQUFBQcEEQqAt0DdyD09+8pMjeBYccP7tEiAQuOaaazpvectbIjDg3NtNQFLAyKAtBLfccsuYOvz1r389lhBYgzzffPPFnuGCaKPt9ZF91ytOeNRRR3WWXXbZ+N3o4aabbjpDEUK7Ani+bc7MRLAXudF4kLCwPZnK6AsuuGD8ZsuyegLBWuitttoqdkSQwJC4MKKvsJpAX1FERdNy+4xm2l7NTIZjjjkmni1RIbiS6FhxxRWjrQUFkwV4V1IM78LCCy/cedaznhXyScb23XffSILZDcTsHUkzMwQU+dtmm23ib7/j85e97GVxD3VBFBv8+Mc/HjJCN2S5suSAXO20004hI54jiWaWwTnnnBPyX5fBgoKCgn4oCYCCgoKCgoJxRHbUgcP/4x//OPb0Frwb0TOKp9q4wJ8jr8CY2QEHHnhgjA5+61vfipFxo/xrr712jIYfdNBBEXB885vfjBFA05AF91/5ylc6z3zmM6MyucDCCGN+rqDkvPPOi2cJvo3gK3JmKzPX1ouPKXQmuDdy+cIXvrD77f9gtPMlL3lJBClNGKFUFd2zckLDbAIzAaZNmxaFzR544IEIniQe9I/3+eMf/xjvIyGhiOL73ve+CJoERYKlj33sYzNMsS4omChIRmU5JrtkSJAPZvC8973vjboeeNQSFgkCO3xI7JkZYFvBVVZZJeRMQoAMkK13vvOdnc9+9rNxH8X+yLog3/aCEmZZLsmJHUTcn2xJpJGhlVZaKX4/9thjo10FBQUFI6EkAAoKCgoKCsYRAnhOvq32HBx764IFCKqICxIE44JkI925NoBAWBJAgC+wP+WUUyKYOOyww6JiuGnyAoh64G5Lv3e/+93xt/XBpvILXCwJcA/bmwmqc+EyEGC3BfKQdy/oh7bq5OoQSGR41ic+8YlIFmQIaF784hfH3xId7n399dfHLAZLGby7pIAZEZIglgCY1WBkU62Cu+++O64tKJhomPWieGeWY7sAGP1Xz8Maft+p2E+ucyBOBrJ84mM8LrkGdbnNywhcK9BvG8mXOLOE5uijj47p/+SKPjBbx3PNDjAbp6CgoGAklARAQUFBQUHBOGKZZZaJwFywbsSdw26E3DKAQw45JKbj52CAIy8ZAKb/L7TQQvGbEcSnP/3p4eQLlgXeSy+9dJxfhyDhbW97W4zeG/X3DPuLSx7YbWDNNdeM9tSDD5h//vm7f80aBC4SAGYpeI+800GGYOnb3/52rG3ef//9IygykipgOv300yNAEtQ4rJV+xzveEVOcQZBUZgAUzC6Y8UKO8fVSSy0VS1zMqrGNp6UuZBXwtBk+Em7kjazhXTN/LOFp1r4YFO7juWb7ZPkl7xJ4PpNzMl9QUFAwEkoCoKCgoKCgYBxhtM7IoYBXwG+671577RXBgYC4Do58DurbRt6Nlpti7zwj6AKAJoyi5ySCQNz5ud6Aa/II5HhBgTNBjloBOVDJ8Nn0fgG+pQo+q3EAZjRYAnD22WfHITFw/vnnRz0A721WwYte9KI4t6BgomE5jDoVgnuzcMjxrrvuGlPw67NcyJdEgVk/kgKC/je96U2xhEcSwCj/eILsWXZjSUDboaZGqRVQUDB3oyQACgoKCgoKxhGcbYGuwMAhMBbcN4PjQZBHwIe71jMU3gPPNjKYC+jNzDNHA89TwBAEIv0CjdwOwZC1zPrEXueWB2h722EGhdHOgoLZAbwq4Zbl2NFveUxepy/5Z0YOvv3JT34SS3qas3bGGtppNs1uu+0WtQTqhwKDdifISw4KCgrmTpQEQEFBQUFBwRRBDjisjzfSbr3wcBCkCLZzwG02wHiMQNZnIngmmHVgB4E2aMOvf/3rWO8vOPIe6ho0txLMkEiwi0FZAlAw2SHhpiK/2QKW4liyY9cOSwiybIwnyOIrX/nKmIGgxkjzUFOkbeZQQUHB3IOiAQoKCgoKCqYI7A8OAmjT4kcKiI2oW5Oc9ydXfFAtgLGGbQCN+Es02AoNFOw788wz4+8mVEC397nK/2obCPAVLPRObbMGjFgeeeSRvV0NCgomKyS2FAwko7bzsyWnGS7Qb0bMWEKS0DaD6oxoR/049NBDowjpRCQiCgoKJi9KAqBg0sLIkGJRl1122YQYzUHByf3e974XxbVGGn0rmHmoZnz88cfPUPVboOF76yrLNMbZjzvuuKPz1a9+NaZxF4w/FPDL2/Jdcsklsd1fE3SU0XRBhzoDgn9T6EHVctcNqrvo3qx/26Yu52rn6J+TEYqU5TXRtu771a9+FX9nCIzo0IceeihGSLURJCZsq9aWoKBvJQjGqlhhQcF4QQIAbyuAqd5FfdlNv7/zrJzhlhWMBk9+8pNDVtoOCcH6s+dU6FM+An04aHFE19x4442dL3/5y73io4PCriuf//znOzfccEP3m4KCyYuSACgYCJxF+89Sil/60peGHIIxozIU7De+8Y0ZfneccMIJESjUA3lG0tS4+nmq5nqOfalth6Uo1BVXXDHbEwDeXzEtBXRs1bXeeut1vvOd70yKANQUW6NsbbQRmJl6mA2Z97A28MQTT5zh3GOOOSboMVqjN5bQPsGCAmn2DDeFUTGjOhRg8r19y40Wzq24+uqrQ67a6O7Aq+gpaLruuutixDU7mbMKgZ4Azn7VglHbynlGwf9gqn3WW3TjoDrMeab3gyRo8zqBNRkQjBs9R//63t/OV2HfSP8aa6wRo4+CCjLjWr8fcMABIVfaCJ6ncj/43Rp+NDaV2fR8AQPQeRJw9J4AB//ts88+8ZtzHa6z1Z/nCjJ8Z+sy+6LjQYk9Okigv9pqq0URxI022ijk3bOvvPLKzsorrxzF/yT/2BY2ZuONN45dARQOLCiYKGQZgSyXIyGfd/PNN0fBPfcgFwJE8kp+yAWZo6Ml8RTutEOIgpi/+93v4h6//OUvo24AecyJvjJ1vz/oDzrzZz/7WeeDH/xg5/nPf34kI5/xjGfELKM3vvGNUViU3mzaQjr04osvDj2jqKPijqNJatNT9BjfxbMtVyoomMwomqRgIHDkOGoym0Z0bHnjsAUORbrwwguHYVJh2oi9atf5nE996lNhwAR3FHSGbax8d8EFF/TuxTn87ne/G84iBVo/f3aCUWGof/CDH8QImnZ538mQRRcI2NNbgkKBodzvAnqGzigEuoD2ohXngvO+5557xrnve9/7grbuVXd4JhrW/x5++OER3ObK4M2pinmrJaMkeG+y8MhEw6guGSI/gjB03G+//aJ6utFSMkSmNthgg1h7uuWWW0ZCaFAndjjYU/6kk06KBEweWRmLUatBgN5GdCYjtI1zz1nPuhE4lhJbw8mWawUJnH7BO0jeCSIEC3Vsuummsee4gN60+Pe///2x3t4Wgej/7ne/O3QCJ9aMARBUk3cjg56jKjl+Ucn8Qx/6UDjHoM2m5r/3ve+NiuX0heJ86HvhhRfGGmJ7nkvA2VpQtXPQzo985COdD3zgAzHzwDRjjjfQQ5K5b37zm2Nff9OTjfr7TOdIMHzyk5+MACifv8kmm3Re9rKXRdAveSGh4D3L1OWC8QYZoCcNWhiUyDjuuOPCzo6U+MezeXePPfbYIwJCCS9+ETniO0ikkRW7XgA5cHguH4ssuYYukdAjE/SeRKsEAb3rIPPayZcCMst2zm12Ub9JGu6yyy6hKyS+bSHKD2Kr0EDSUkFG26uyhfXEKVv2ta99rde3MBqbhidyn6PF7LBRnpltTkHBiEgMG3jlK1+Jc+PYeeedu98WTCUkp69Hw3wkJdj9dWyQAvkqOZ69+ydFWiWl0/11OpKhqpKD2jsnOYhVcmC7v86Ic889t0rOavXlL3+5Sko8npEMWrXqqqvG9dOmTZvhGRONpFSr5DRXyWhXKZiKdh1wwAHx3Vjhvvvu6/VZPlZfffXuryMjGZ0qGbm4Ljng1dFHH10lo9T9dSj0Z3JmqhRMx/mrrLJK9eCDD3Z/nX3QLvT/1re+VT3zmc+MtiUHrPvrdNx2223BK8nYV8nR6X47efCYxzymRz9HCtS7v4wPUmBZLbXUUvGs5z3veVVyEKu//OUv0Y833XRT6IUU9MXv5Owzn/nMLMtTcpCq5DxVKWiLez/lKU8JekwEfvvb31YpMB5T2WtCP9Vp6CBfI0GbDjnkkGqttdaqkjM/5Prll1++Wm+99arkoHfPHorknFZbbbVVtdxyyw25LgXu1T777DODLKfAIHTj/PPPHzxHhl/1qldViyyySPX6178+ZOgf//hH9+zpoJsPPPDAKgUnQ56x7rrrVp/61KeqFJhUiy22WLXbbrtVp59+enXvvfeG7vvBD35QLbnkkkOu2W677aoU9Ics+kxXHX744WFzPJfOP+ecc6rkjA+5zrHnnnsGHetw/plnnhn91JSh3Xffvbrlllu6Zw6GF77whUPu4ZgMOq5gMBxxxBEz0C8Fc91fxxd4c/vttw+ebraBX0I+7rrrru7ZM4IeIJtZzvCz677//e9XKcisnvSkJ8X3ZCMF96Fb8D/ZnG+++eI31x522GEh+y94wQtCNn3vd+36xje+UV155ZUh8wsuuGD85mA3+QF/+tOfuq2ZfWCLcrvyoV/HGnQjP2HxxRePvt5mm22qG264IexUBpvHd3jve99bzTvvvNGP73//+8NWAt/zr3/9a7X//vtX88wzT7T12muvjd8GgTbQX0cddVT1ox/9aMizJwL09Iknnlhdf/313W/GBviyScPnP//53V8LpgLqtpteyvFYSQDMQZiIBAAlc/zxx/cMzrLLLhuOax3O+epXv9o7h/EazhgdfPDB4azdeuut3W+q6oEHHqjWWWeduH4yJADq2GmnnaJdky0BAN/85jfjOgHMhRdeGLToB+cKFpy/xhprjGtANVpccskl1bOf/exoWzMBAIzrZOKJOiY6AXDPPfdE4O9ZL3rRi+JzHYK+17zmNb32rLnmmsM6r6PBl770pXCkJioBkPXPvvvuGwmI8cLMJgC0j6678847+x795Aw///73v2+9Bg3bZNm9fv3rX1dnnHFGdcopp1Rnn312ddVVV0Wg208+XMM5dq4g/7LLLov7S6YJ2K+55ppIHtWvJ2+33357/O5ZP/nJT0LvaxOH84ILLoi2c6Lr0Gf3339/POO0006rvv3tb0dQ4P5t8Bz3If8CHDrK+3DMR4uSAJjamJ0JAHwswdYmiw46tl9yPYM84fUrrrii+sUvfhH2nUxxvq+++upIBEqw1eXMNeTZ+eRNIo38tLVB4Or3tt9cM4i+Gm9MVALgl7/8ZU9nG3wazt+ke97xjneEnXbNCSec0AvW0SIntd1rNAkAcD2+qNN0okAfv+xlLwveGUuUBMDUR78EQFkCUDAqJKUZUzfzVE3FmpoFnpzzile8ItZegWndpqe2wdT65Bh2UuDSuyeY2rzUUkt1P00uTOYpqHnKWnLM5+gpgGhgGmXB0EJS0KQ7OTSFWvEnMGU0BXzx91SDKZyHHXbYpJ3miBamzCv81e/IxfGawM+q57ddg4ZNOoN70Z2m0m+11VadzTbbrLPKKqtEYb1+8uEa6+2du/nmm8d2Ye5vacDrXve6WC5iSn79evJm9wG/e5baAqY4a5N7rb/++tF2U5jroI+svfUM024tXVAfwP3b4DnuY1mB+hKWKXif5Kh3zygoGH/gY7Um2mTRYVldrurfD+Qp18JYddVVYzkMmeLbWI5jecuiiy46RM5cQ56dT97U3yA/bW2wBMzvbb+5ZjTT16cyUvAeSx9TYB/6wzKhvEywDXSP5RVo7Br1cnJ9hVkFWuKLfrp3vPDvf/87lnJ5jzY7UVDQhuJBF4waSy+9dKxxo2wpUOuuKOE6nKPAEyOk8FPbOaDAn2rVb33rW2dwHtsCGwkDdQIkHtruV4f1ts5VSMr51oj1Q763fbUd6g9QqgXTkwnWK+a+USSwX3LBuZlGjJFA89HG+uUm3EuSyL3RSoDa7/4ZaOu8Jo08H7+hH7iPdX7aoy3/GmHtJh5xnrbjmb//fc7Yc1zhSo4nWB+KhsMBzfShA11G0w/O1d8O+mEkWnqWQpbopt9d33aNtZnWtlurmRNckzURMNGgK/MxKNquGen6ftfMzHXDYbTnFxRMVvTj4cLbYwMFkNU9AQlKCcmR+pZ/uv3228ffCgYqDPifYdbsZx/C4e/hbBpfRqK63zlsIjvH1xnEz2SvPdc1zm/6vZ6nDszBBx8cz8x2cbg2FhRASQAUjBoCCaM5RpIoL1WbmyOKlE9WqM5R2CoHZRmCLUWuZGtf85rXdL9th3tR0oq6vP3tb49DAau2kUwK0vaBilA5T7Es/1P4qvA2FaOAVdEro6T53O222y4KY905l29txujYx1i/6xuHv30nAK+DYVRwp04j/bjzzjtHQZ42Q8dQMeD5Gvd3jVHetiA173iAls6RmAD3yUXIXG//Y0kCRX0ULcvtOeSQQ2bgwwy8gQccCuq5jyJq3/rWt+LeElX+Z3CnGuy4kRMxRo7y7Jwm0Oi8886L/vX+Dv222267RSG74ZJukn36UJCe+9t93K8f7VWVV7Sp/iz0kjDM13imApx+N1sItEWb0Oroo4+eLQWXCgoKCgpmHyT07WjEpzOApAr/ILOFJAjMZMqwy4jAvAk2zW43bA3bxD/ZaaedovBu3RayVXwDPglfRgHYZtLc/e3M0/RL3du1TfCPTz/99LCPzsvH7rvvHrNuvbOClPxgu8JoD5/JbAjP4MNk/6igoA0lAVAwU7AMQBYVrr322hiVqwfWqoQL+rNjLklAWdXPUblWwEAR52rRbTDTgOMvGJMEsIe1AEB1XtsO1oML2VIVdClV0+lUslYFXVskGwQMgtHcDkHRtGnTIntqVgNFavnCpZde2vnc5z4XU1Hz9lhzGuq0aAMaMiL6WR+qYCxZIzizs4Oq4UbJAZ0ZKucwxKqE61d/C8IFb82lIp5v2ppnMJam7qGDpR8MbN0gM4buqYI4PsAP9upl9NDf9GfGnwEWVAryVfm1JQ8jimfQXWLA9md1460dtp00C0W1ZVWbJQpMV1bl3PPc2/ZARhg4CyP13WSCEXxyIkHD8TEbIMtuHRImaCFhYzReP3AuTGlHQ86HQLwtmNcfP/zhD6O/TzrppOhvh2QNh4mTVofz0YqjwkmRNMA7qs1rKzk1qiFJgFbaZrvBPLIj+Wj6rK2z8ElJABQUFBTMXWCn+HYgWLf0adClD+ygpRxgByT+aBOCf7aJ3WPPfOZ7sE98FPaJXbWLEh+B72k2Ap+47mOYEcAXZU/ZMbs/WOZhi0c7S1julN8D3FdiW7DP/7WDgZ1+2Drnv/71r4+ZC+yhpSJ5WZl3t/zDMirfTcXBioIJRHLEAqUI4NTHRBQBrEOxlKSA4jj00EN7hSVAhfl6ZVrnKOpTL5xz7LHHRqVbBaKaSEq1Sko2rk1BZBRSS0FaFOZR3TpXaU2KM4rrQFKaUWjKc5MijgI5vkuKONqj8qt2bLnlllEkB1RNVQhGoTntd34KRqPyrkr6nrHhhhsOKaiz2267xfeTsQjgWWedFdcpyob23qcfhisCqC+SsapS8Fddfvnl0YfupbiO4oyPfexjgy4KivheQSOfl1hiiSjg5TuHIkDJGMUzDjrooCHtQf9kpKLqeQrme9egzZve9KZeH6CN/lcMTFvyLgybbbZZ8ANcfPHFseuBZyXDHrRTDfmzn/1sdffdd1cpOO3xo0rsCuZkqKS85JJLVsnQRkXzFEzG956Zgv9eOxSe+/znPz9iYSA8lq9xjHcRwHvvvbdXBFBRzj/+8Y/dX6YXBkpBdq+CtP5W0b0NKrjjm6WXXjp24dAP6EEWt95667gejRWXzMhFAJPTEX2uqrVidAq4uU/uA9fV+00xOPK44oorxk4F+VmKtKmE7xr3y0W/8B+exKd+23vvvaMIFn1S1yljhVxQqn7UdUDB5EcpAji1MTuLABaMDca7CCC/wS4o7svOsivZfo8EhXDZ/dyuFFDHtfUigOyWwnrsGd8g21EH/+Kee+4Jv0nhPT4m++m3zTffvOdjuCdfJwXn8X/2M/1vRwK+rPvqF0Ug4Tvf+U7Yv7e97W3xDOezP+xtfoZ2uQfbaOcZ59sNiD+T7aLrZhWekd85H6UI4NRCnc9LEcCCMYF9nRWhSXzU+f73v9/LNhrNNYK+/PLLx8i/kXjnGDnOo7pG6u2pL3u50korxXf9IKtrVNeovsI8Rp4PPfTQ+M0ItAws+N90baOCpmHJnCblG79ZsqC4jnbYH910bqPEprKnIDtGe2VPnZ8UaYwGaxsYuZ5qswD0r4yx4lz9DiOuzWn8GbLhRnKN6mf66BuF5NwXTZOBif3K3UOG2+9oJfucguA4jNJakwf1zLz+N6IvS27KN9rka4w4y3ArMpbhWsXAFBMzatzEuuuu20mBfRSSNNNEO4zUv+c97wl+UIhJdh6SUxLLPkCbZfQtLVC4Z+211+4V8PFMe53jB9hwww1jVPzFL35xfJ6MQAcyYBTdqIE94PUDudF3eN87NmE2hZEFfGM/drMw9AN6JIcjaE4e0Dw5KjMsz/CZDHm2fZa33HLLeJYZNO7jusMPPzz629pHsuxvswqM+udnoZs+ft7znhe8YaTE2n+yDGaCZKAP2mT6FBQUFBTMPTC7jR0By9qaRRWHA1+QzcloW05qVJ/fyp6ZGce34IeAdflmthlpN5rPV1hxxRXjtzr4vJZG8ls32WSTnp/pf3ZQUcIUqHeuuuqquL/7mnXA/+GHeiftdP6yyy7bW77HFroP28hWeh8HZLtYf7+CgiZKAqBgpvH85z8/pkQDZ980KgqIArPm2NR+FaVVmobLLrssgi/nmF5u2YBgToAxHCjJtdZaq/tpOnJwLojPCQBB64UXXhiJCFO9TbfKh/X8zgW/C5RM1dIOh6Ann2s6lynhOcihXPNU96mCJz7xibGkQeKD8Wo70M568DaYus0g/vjHP45lEblvTNOXGBDQgT5i4EynYwAZuBy4M1C33HJLTN+uw7XWwkkceD7DWDdU/ha056r1Tahy3Ia6AVxnnXUiIVC/r6ASHn300V77/c+JQGNoGkxLUyQkgIGe7PBuphJyWgTcptejh+n2pjByVJrgREiwoZXEDr5pgqxbfsG5UhfC/evgBEkM1GsLSMbsu+++kXwASwTQ3DIeMsih4Uw1+5wT5Xu/k+1zzjknHCTwXUFBQUFBAXuQ7YfktSP7ACPBtbkwLrBhTRg0qA9E8Dutsc92TqKdzc1os0/8BtP1DSJ94hOfGOJnWkppwAzYRj4q+3jXXXeFD8Re1+2jwRgDN5L7Bq9ymwdNehQU1FG4pmCmIfNotA8oXoX3BBOCfIGhtfTOEeABRffNb34zzqEUjboalRxJebUp1RwQ1JW9YMchcBTE2KoqH7bc+cxnPhN1AIyI+l3CwPUUvB0L8rlmBFjzrjCg863FknmdSpD9tS7e+mtJlrbDqLhEQRskRcBIcL1v/G3mh8y3dXGK7jGGRnGt52ecGNUzzjgjZhlY+28WSB14RfJHgkDyJwfYg6KfgUf3nEzCH83Asg34U9GgzGPNZIV75PtMha3IjBZwDtBC8gcE0dYuNt8tgwNjRob/JQDatlDSr2ZyZIdDrYQmHZoj8foNz0ge+Bvd6QWzg+gCcp/XYNahDZIN+EhixhaidEZBQUFBQUGG2YbZf8wDO4MmANiUuk1ss+9N35MdE4Sb3QoGu/JgQj84B9jmpp+p+LWZd/xMhQPNhDSrkv/ivZrP5+OYMSn4N4CTfZOCgplBSQAUzBIoNNOMwVRqU6spMAG24JGCsuetwidgZFkQIElgKnI+Z2ZB2WeFn5cXCPbtHy0AajvMTBB4yLZSstpnRLztXIcERn1kc06H/pScEeyZWq9ATVu/+N5IuylsaCiRcvXVV8e0OaPBz3nOczonnHBCJFPqkKTJU/DHEgLQPFU8J4hGgvPt1WwpC4dA9r3uQNRnC+SlDJMZ6CBwFsRLeJmZof0SNhJ0bf3ivfMoRJ462AQ5Qc+cYKmPegwHMzyMZGQnTUAvIZETNP0SUBwsv6GF9tVpUlBQUFBQYMlYti1sxKB2H9if7HvmpYuDQBBenxUwEiQlgK/M92zzpRybbbZZ2G2zTbO9a7N73jf7OQUFs4KSACiYJVCEgkSQ6ZQEUNmUsstK0givXQMoW+eYNmUEURZ0LEdVjTACBSrQkD1tOyjVf//735GI8Lf/jUa3nesYrWGZ6hBw6RN9KBHg/dv6hSFyrr4RENo1wai/wE19B1X4BXKC6zrqhpchy3/PDni2ZJFRau+Bf9V88D4SFdbuSSyphSCpNTvbOiiy02DEwVILQbskgKU0zZ0YmjCKkpfKNIHe+f0H7Qfn5evy3xn6O4+OFBQUFBQUjAZ8S4MQYDTfTLaRRuQzLHkz1R4sVVU9f7So28R+4EuBJZUj+aV1P9O5wyXa/eacgoKZRUkAFMwSBHeC+zwyaBsxhUyMwufRPVN6nZODfYXZFAKTJGgbbZxZ5OnEpjurN9AWtAtYrXdWr8C0dUrXqLUjB05NWLbAsMwtEJSbsSFJYkTcGvk2SLhYny3hYvqaNW0C6SOOOCKC5XqwV0c2eGAbH0XeZidk/k3Bw4vasueee8Y0essXJLPUPVCwcCosAWiCHNp+iAyil3e67bbbur9OB3pn+TUTwBZGIyHP+hkJHBSJFLJodIOTJTGIN/CXbUDb5C47VdpGrvvxUkFBQUHB3Al+hK1n89I0W/z2K2xcB5vDrwPXuke9HsBwYNNy4M0ONgc4msi1h8zAu+aaa1rtHVuofpU6AWocsX98ZP4Hn7UJ51vmp3hvQcHMYky9Kk4exmxjWEzf9n3B1AbH3Ei+YBooLkFgfbq0cwQi9eJtlGK+ZqwgwJARlglW9M9ShCaMbqoBICjxfO298847Y1cBCrcJgb894ee2TGtesqF4jaI3eXlFHX6zpMMUN6P95B/tc7+C/3PwlqetCaRzwGk6+MknnzxTuoHxH4vA0IiBBIDAVL0HvKM2hbV2Ch5KBuRCdlMNnBN7Fiuiqa84DOhppD+D44Nm2ZGxbKM5ikJ/c6zMlHGeiv+ZxsNB8khSBW9Y76ioorZISLAVChO28ZZRE9dwzozw4B2fM594l0GeX/A/6D/0v/jii0P/jQSzMxR3RSNLtgYdWZsTQN/rrzrIQJvzPidBkvCKK66IXX3IesF04Ae1bBQ/zSO64w3yl+ul1KEIqz3o1UaZ0/lxEFhLL7ENCuAKpJuy2wQ9yOaDJZ6D1KLKQJfsK6qBNdIglmK4YDalmkkGyJowE4EPhc/UGNAWOvprX/ta6yw59Nf+PGshv2/d3yqYOfBzvvvd74Z/Oysxq2TOeeedN8OAy2TCmHCKrJZK4SpWCgAEd7Z/EhxkR5Mi+/KXv1wU1hwIlVEFjDkg4+BbU1UHnjAd3DlmBigQ2DynDoKX14kPp2AFBlnhUbT4Dm6++eZYb2UEOwfvRqqNUrs3Pt14443jGsqTU2wNVp4i7RzZV4VWBCvOB/yblS1naVYUxHhDO2dW3gR4jIsgTbE/FfWzIvOdWRa2cNN/+getPItzUt9OBx3sJACMLlqgA/pLAmijreMsCamD8+k5kP9vgmGsB4/akJ2lQbP5gPZ0kwQAHlCzgFOA9hJZI2X4JxuaNJd4U81Yciz3t2U4WS7IJPouvfTS8Rm9mvQw3VBCTR8rLpkTRBkcj5zgydAOwSPnRnLOVoKepY/VBvC7wLJZUFC7ODgSeRITZpMAmqrXANqR28/INp3kOQXsp1Et/dF2cFRy0aiRIHDZdtttw2k1Y6efXDnPrBFFQu3ggt6W9tiSajI7M7MKDrfkF55zKPxq6Q/9QB8Jio0azqmJEDJodhy9riYOvT/VQUfQLwL3Nvnpdwgi60uhyBheID9miA0ibzMD92UnzaQ0aLL33ntHoJ9Bz9nRZZtttgkbNcho95wO/qGq+mw1evtbTNIPfBRr7uk5Mm7bWfapDU2bhj4/+tGPYgYp+tCJI8GuNtmG2QlH7Sv3yDxkkImO5Uuqs5O3pCaPdM8BBxzQozOdbfcq2wS6T5716j34wXRT9psFsG3JhvGAtkuQsUdt8uSwLFTxZzatbu8nE/SvQta2ETdwIqE0M+AD4zGJKfxopuukRCJE4JWvfCWKxLHzzjt3v+2PJGhVCpCqxNhVCuiq5MxXq622WpVetvroRz9arbPOOtVTn/rUatFFF6122mmnKjF2/JYYtHuHgrFGUgo9Gubjoosu6v46vvjqV79azT///FUKlqpkcLvfDsVxxx1XzTfffHHeFVdc0f12RiTFWKXgrlp99dXjHZKxq5IDFt87krKpTjvttPgtBeZVUjzxnSM5LdWCCy7Ye/+kwKvll1++SgFntA1PfulLX4pzIQV+cY5zUxBTJWNSpeAmrvF9CjqqpLjiXM9OBjh+c/4WW2xRJUGP78cC9913X6/d+dAHg0AbyFYyZr1rP/vZz1YpiJqhfT4nRVcdffTRVQp641xynIxM71zXvec976mSUYnf9c2TnvSkaq211qqS0Ym+WWqppapkCOPcFCDEOQ7646qrrornP/nJT+717zOe8YwqKdfqzW9+c3XttddWycnu3XvllVeuLr300ioZh+rqq68OfZSf/bznPa8666yz4ln0zvvf//74Hp2Soe+1ORnSeA+/rbvuulUKWnu/+T8ZzvjNO7sOD+iHD37wg8Ebmf4pEK5SQFxttNFGVTLMVQqG4l1+9atfDaS/3Mdz8pGC3e4vYwvv5B0uu+yy6lnPelY8a/HFF6+SkxHf53cHfx9xxBHxfs4jg2eccUbwc+6H973vfUFjv6PnnXfe2fvtxz/+cbXMMssE7W+55ZbuXau4J92PVm9605uq5FzF+Y6bb7456EqGTj/99CG0oAvys5IjO+RZKdAKe4EmyfGOazIyf5PxE088sfr85z9fJeenSga2e8bYgJ7wnPqhbRMNOuHTn/506Br9RZYc6Ej+dtxxx5CXOq37gU5dcskl410222yzoH0TZHnfffetFllkkerMM8+sfve731Up6An64uuXv/zlIYNTAfRDk4bJ6e/+OhR4OjnUPV+G/llppZXCXuFffP/iF7+4+tSnPhV6ZU5ElsvM+/T4IHw1XqBbmvQ75phjur8OBrTCx5tvvnno/Sw/ZIkObB7eHQ+wWymYCZ0EfAD6Txvwwd/+9rf4fizhWfwR7cx6+tnPfnbY0gzP3WGHHeI3MsmOTWZcd911PdrlY/vtt+/+OnbAp9/73vdC5ukpNpfNYq/1q4PeuvHGG6tVVlkl2kHHfec73xnC43T8Jz7xiZ5tSoFg+EW+z9fzD/DKJZdcMuRaPmqOo/DbQw89FN97Nl8r+0EOf6+wwgphu+gX9ox/kvG5z32udz4644e999479K/vn/70p1e333579+wq/Hz3edzjHhf8wV9yzlj4/2Qotzsf/O469M23v/3tsOV1OdMmOhQ9/E+2vAubwp/L8jVZgIbeQZ+jMR9pZnDXXXdVz3zmM6Ov+KS//e1vu7/MHmS775g2bVrPhs1UAoDjcOihh1YLL7xwEJSzePnll0fnZRAYgSBBoEwxZkkAzIhHHnkklHi972YWszMBwFEUqEkCtTmWcMcdd4Ty5FgJ9NpAoV588cXVPvvs03sHgcDHP/7xCGwYFE6KZ+Xf8ZgAgxLybApccNkMxCSjdt999yHGmyB87GMfi9+a5zMmX/va1+I87RKMCBYpB7/j6w984APR3rohmFnMbALgz3/+cxgygWp2HBwUmHf71re+VT388MNxLrl07lFHHVW96EUv6p1Ljrfccst43/vvvz/ORa/tttsulHc+Lx8veclLqvPPPz/OAwbnuc99bu938o7OHLbXv/71ve9XXXXVXkIF39M7jET+3eF5nCwBjvto5xve8IbqK1/5SgR8DFs+l4GmpAXngqFsuL3Phz70oeCXu+++uzr55JPDeObr6CxJJLxw3nnn9ZT1SMeHP/zhEWV1ohIAghaJN0F2/Xmvec1rQkauv/767pnTQfe+853vHHKufnUPvEcWPvKRj/RkSx/pcwEoRxTt8HrdaOt39BWwu4b8H3zwwdVhhx0WPKJt3/zmN2cIGsnL8ccf33uW4EtizrPwDSftnHPOmUGu3Ius5vbjjQsuuKD769hhsiQAMgTmHEDyoC2cCnw9GtABnMNXvepVERS1vY/ELL0hycY2wW233RY85dn06k9/+tNIfE52DJoA4OC/7nWvC53xtre9rbr11lvje/3jb4lQiTXXz8kJAODHSQ6Rxx/96Efdb2cPxiIBUIeALd+HHmTf8LGD/iNPgsbssx577LE9vYUP2Br2ik4cL/z1r3+tfv/731dvfetbw89oJgDo8C9+8Yshw3i1n681WTBRCYAMPoUATrLGgINkJvvG1hiY1J+CIfqsX/IED7BpOWhij8j9QQcdFDGPQRDBbtOm1RMAb3nLW3oJAODvGvyQdGj6B/wm96/bVffmu3mH+rn8G7ZR0r9uG/kCefDDIWHJ1x0LmzVIAqAOcpP90A033DDk7te//nV17rnnxqBKtq38PgN2kykmRAODPa9+9auDhvUky2jA1oqj8UPdls4u9EsAPMY/6ctOUiix9gtSw2NKbD+YJmc6p7W/imcokLVAt+J7E6ajuFcKlOLcT37yk323fpobYUqQ/rRlV78+HBSmMpnaWcdFF10U03vHG0lwOkceeWRMYTLFtw1JYXVSABfrgLfeeuvWNbzY0ZTetsJztjQzjdm0nKQgu99ORzLYMY0qKZ74LSn3mLKZt1TRt9aKWU/c5L9kRKNooGl+poFql+ck5dVbj+UeaJUUWW/qVoZpWMlgzPKaZFMOm9sNarOpXMPBVDZTrf3fhmQ0otJ9Urwxxck01uHWAJv6bus2cE88ZFqi6faPf/z0omzOMU02Q/8o6KYf9b/lA/gOP5juRrckhR9bBJqulvsqOV5RSFBF3mQIYmq4ad6WXOADbbfLRHLmY9od2nuHOuadd954jjY2odCk99YuPFqH6ywT8Y7aagqhderakYx5PMc1+MOaP0V88I53UTW4HzK/ZHgn097GGpZXWFrVD6Yo4t86TEU744wzup+mg+zgdbyn3eQAzU07RCe/6199ZMmH96sjBadROBCd8bC+I4cKJK2//vqxtKB5DZAj0wZNt9Uuz0JvtDa90RahzevQw/l4AS9a8oMWsyp7TaBZfXkJ4IcUBHc/TSzQRX0KS5jUzUhOdKwZHe17o00y/iETzb71jF133bWTApyoicKekFl0SkFILA1JjkTsW82eWyIwmWFPbTJSB1lvLj2zVDEFfbH0x64Zec1uhn5xjr7R/4rY6pc5Ed7V0jY0JwOzE/wJ0+3rsCuL2iwzAzqG7aGj8PbBBx/cq0VTB5tk+i+baTkEPQP6hW2bf/75x1zfNPGJT3wilm2xw5ZspaCv+8t0PUQHaDs9O5lhyveLX/zi7qfpoLvokPECe8RP4K/x/+g8YLvtjMMu8gvaaJ/BXvMh2UL8widgm+gGS0fZpiYPOIevwg7usMMOsSsS25mR/UwFp7O942e6xvLpNrvKr9MG9PY728gOt9lGus4UfPyhz9lQbZ5V6D++Uh38s/rSlDq0g9/Bzuy+++5RQ8tW0cCnUFRZbQP95T6WGnn/yQI6EP3J1nA8MhLoiiynszvmxS95x4tp06bFsoSwYellA4POADAFJmelZEkGGYWQpZRhN+2j38jv3IjEIFVSJpHtrWcLZxazcwYAyHIlZdH91A4jrkazJgJJwUQmzjHSqE1yeOKcfP5I7zEeMArRpN+gSwDGE/oGzfQL+uHbftDn+lEmNcP1+jMZpu43Q+FcvOP+mTfyd/2uGSuQu+TkxWi1bK/nej/t9R50l3aZFWEmhdH8FIB2r25HMuxDaOiaqQbvbzTKu+uDOj37Aa0yHUdDu7rcDfIs/IRG48kbk20GgHc28mcapbawpb4bS5A9M2+MzJgx03xfn41+Jic4lv9Ndgw6A8AIv9922223vv4JvbfLLrvM8TMAJhPGegYA/s480ZwJWAe5MgpoBtLsknmjzaZQN2cATDVM9AyAOtgINoVMO/zNPxkN3CPbtJFsE5spjjJTaq+99ur7LOdle+fv4YAX677XSPzod20eS9tA3zVpONwMAH7Uk7ozMd/1rndF2+v45S9/GTMU/M7WmNU5WroUjA79ZgDMOCwzDBLzRwZcRgxkR2XURoIslOx5Ys7IrhRMh9F6o1lzCmQ7R8p0yYY1s4njBRk8mUfHSCM2srHOyefP7ozdZIK+QTP9gn55RKQN+lw/1rPTrtef/UZPnYt33D/zRv5uPEdc6SIZdkXWzATIo9veT3u9B92lXWY02AnAb0bD53R4f6PE3l0fNEcb2oBWmY6joV1d7gZ5Fn5Ch/HkjbkR+pWN1//k2Oc6jESx/+z4nITkYMf/ZjAZmWsDvlx55ZVHtCMFUx/4frfddouR3tmlY1IA1/2rYGbBRrApZrI4/D3aGRPukW3aoHYQ/7Tpzwy2Ndu7kfxM96j7XiPxo9+1ud+zJwPMDORDaeM///nPmKXxf40ZvQUTg8d9zDyjBFuj2Q4NXvrSl8YU3yZMibGNBWKp6G4a1aDbY3EmTf8wlSk7+RxwU5Gvu+66qCpuOigjjCGy410XuEcffbRzxx13xPRUlTxNLTWlz1QfgbRqrxwYU8wJQR2eZVqHd3C97Y1UfPd8zyHkdaGhgE1Dd55pNSrCa6dzTAHLioQzpA1+0w5TJP/2t78NaZNlEKYdeiftkEAxFT73pX3ITU3jfPzrX/+K+/vedPNcPVOl0Icffrhz++23x1RnU2eaUOnW8+pQtdbU+YLJj7///e8x9bYOUwB32mmn7qeCsQQZO+2000If0Dmq9eYER9YF9An5Jf+SBKbVocdwjsDHP/7x7l/TIWgwZbpg6sD0YLq4Dvp6EAdwvMA+qgqtXXhVFfBBHT1255FHHomlNiq9cxQt+XA93ve9KYJ2h2ATTSFlF1UzZs/YFRWNTY/Gz6bQZlumgvZkTMZIsDcDetNP2eE6LCfhf+gH9lbfGtio+xD6if8AbHXTv+DImvrK5rPXlm3ZpSQHD3W+YcfZcMlH50qs2F2BL8FPykEBH4TuMdUWzfgFfucDudYSN9fRWZa4ZV6g19CFD2LZBl/Bd6Yeez/f6xdJzXpfeB5fxnIelcb1gfuisySJ/tFePohkqbbx17yze9OV7tnP98K/3oPf5W/f6R99g6e1ER/lvsJzfJo6LC+sT4cfDfSvZTTe3dI6U6mbARg+yP2c26H9aMYHswyMH2pKLWi3vmYfTDtnrz3H3/pF/7tWv7Qlj/ANXkCXPN1bv/oODwlc7ciQ/WzPsxwNHfQhP1w79b3+xIP6zHfkEn/gE++Fb3Iw3NQbaO9396Vj3Nv7Ah7xu2f7H40G1Tv0xZe+9KXup+mQSLNkcipDf/PP6Q59oU/1j2VZ9Kytg+cUv9u7HnTQQd1P02HpgvivDfjwC1/4QsgBO9GUM7xpSRXe1HevfOUrYwk6+ceD4i0yR/eQK0tBxaZkIMdQYkm/OTfHcuSS7LYNMJJBy9jIBv3nb3KGbu6Z+RkN2Tz8T2YkKur3Yxtd7z50n3a5t6WY6O09tY8vz576nm193vOe19MnkHUKOc/2wtIRsk1P0D91m0pPeBYdQbeQe0vw9QHdoS3OEfu2Jbk++9nPxvuCZZOW74WeTg0JjLQEIDFBFEBLN49zVPIeTSGgpDiGTKHxWbENRagUFlKcSOE3xU08w5Rc07BMe3GdaSKm6OXCZdqSXr7aZJNNeu12JGJGxc3ETPEc8ExFM0y1T0oxdiXYc889owJnIkoUBEnKesi0GYXBFPtwf9N5vG8iTFyv2Jgqj6nTo7BhYvCY9mO6VmKMKEKS+8mROjquV6U8MVi0z/IJ3/tdUSu7JiiYkachOkdlb4XZDjjggPheARHnm/6Z+7GO2b0EoGDWMFmXAMypSAYqpjrnJU10wQYbbBDyroCggngq46tur1BPMnhRMGwkJGMyhIbJyHR/KZgqSAZ4CA0d+GV2gW2a2SUA7LSivQp6mr7v+lNPPTVsiHv4G9+zSSkgC1tmKQCbxLbZhcXz8LFr2cGXvexlYa8cM1soabwx6BKAFGgOKSyaAuooqJqCqSE0NxXYkqFmv6vwTGeYZrn11luHH6Pf6BM7xigYxu6DnRjYcn2p0Jgisoq5qQKenMfwvdj/FPRXn/zkJ2P3B+c6LEFSHZzfUn8nhTRNq9Uu09bprOzP8WGSMxs+j/fK19BR/BjPArtw0HmWJGYeS05pvLPCsK7Pu9/w1fhH2p/v58A7fLZm/ygARoeiBx9FkTCF9vhq/D3323777ePgE2bfZjyXAPD/mksA+JnesV481TmWfWTf0bUpuAn/Ej0sH9HHvt90002jEr33adqAXXfdNe5fh3uTS/5fcsqDbuifd3Rx5CUA+kThTs/LdEDj5PRHMUOFj/nSZBevKPKrGGuzuC25zUUu66AD+NzuqVieJQhrrLFGtA2t8Ar6KGQ3yLLfjNm5BGA8cf/990d/oTOeUohYsUEyplhkk7emMsZ6CYDfl1tuufidzlNY+TOf+UzwWAq4g4d9Jnd1ObL8jD5WqNYuTw7ywD4pzijmUrjPDlN14EE6Fr3IIf285pprxvnsV5YvRU/dT7FjulshSXFeBtvBhpIh+l5cJq6j9+hv70XHKGyoyCjZc5+8i1kG/Sh2ZVMXWGCBWIKabYb+WGqppeL9//znP0e76F96M++apc12/hGbOj/3z/zzzx+7iOTp/XX0WwIwcAKAAdO5Xsg5hDgbj5mBYEdVbh1AeNxLJzF8FJngmBOmKjSjKyBmXLISVk0+Jw4oRh3GcGEYypRBy2CAEFUAnSuiIxSl5/mu4QAxzoDBEF8/IKrO8psqzDmw1xeSCgceeGBvPcu8884bxtj2HoypNYO+z4dEA8VAeXAatMn3DOmNN94YzKbdub0IbVstDMMQ2yZEn2DippGFkgCY2igJgInHX//613CaOahZt9UP8u63Cy64YAZD1g9N549DVjC1MCclAO699964VkIrv8s3vvGNXqCFrwURKkmzXxwajgTb53sHp19FbfLAjgoA2SvnNAObyYIc7NWPtgQAv0MAVXem/C0JYjeLtmsy7H6jsjXdwQd54IEH4n76UvDmXiuuuGIEXehl60oJFA6o3RXQgD/ASdS3+t42mPyBE044IZIF7s2hNvhhNwI+EV+AXnKN3znafDS7sQiSBW8cQufzR/h3J510UhycdzqKg+pZgMbeVa2m3Ae/+MUvwl/hX0lG5P7h73BStc2uHJISPvtNwKiKfYa+4Khqp2DX/fQDP4eflp8lIMBfHNvMl+OZANB3+FffS+qihUAEbfR9hvZqhwRIDmryAJOq5kceeWSPzpJIfFJBgSAArXOgQ275lXUY1OJ/kmV+r3uSRYFk9nNzAkCf8Vc9L99TAITmaCep4p0ET2hBjlWFP/zww6Od/GQ0cJ1Bq7ruEIygm8SCNup/B99R4ts1+IU/fMghh4xq4G9OTQCIVyRI9UuWJf0ucULfzkmYlQSAWht1v8m9BM75d3GWmIyu03e+o898b7cDFfTJiO/JvrgJb5Mx2wi6H51LJ+bz7GAieAY7PdjFgc7i55FnOgmfZxmT+NZGA7rukxNwkhH1ZBc96Bna4blkSFxILtw/20LvI7FL5r1LMwHgGvGmZJF7iW/9To4NMrmG/0F2xX30CNuiPeRU+9gUSUmxM9nPCWzvrh1NzHICQAcJYDE7JYOIOas9M6BI3EdQzQmvA5FlVLRFIIzQnqUNMtS5nToPQSkrHSh7o30Mpaw3+E2QrlN1Yp0QOioH74y9zC8jISstwSAQr4Myw0zOR1yZJgSybY77+x4z+d59vBejmjPvFLAZAqAdnADfI2RmWEwl2JDREtDX28sBlXmiQOsKPKMkAKY2SgJg9oBckVV6xzZ3FL0tAhkMMu+37JQOAjqoTsOSAJh6mJMSAM5jPznunCfX1xMAGZwCwQXnDP83f2ezBYFspqBhsmPQBABw6CXt66PkDn1hhpCER7O/8YPtaZ3DT+ELZDjX7D33EIjnwFaiwXeCsOyEgW3K6AkJANu0ureA0KxB59MpAjrbbvIJ3EvQKMD3O/+ND4HOrhNs80lcl2cuuadDIMkX0W7BrHs53NeMqOxISwB4D/fjZ+VtxrTRdfrMdZxePqN7CqCNpGVceumlMZjDoTejIPeh/70zP087Of/uU5ex8UwA4GNOM9o6+FsGcPik9QSAduoXMxPytd4d9Iv+1r+5ffziel8L2OkSfWDmQIYEEV4jj2Qp9wvgo5xUygkA8Cy2yACQZ+UEABr4H9/kd3jFK14Rs0K03b350Jl+fN3sV3qHPIvWKKlgJAN98ywPbdFmfVhv60iYUxMA+gCd8bckmFk+/Ie6TM8p8E5NGg6aADBiLiGiv8i3UX360G/4NOtB/EvH5ISTQxxEFvA/3sabYhzBrO1K63xooDTPxGEj6Wu8ajAZ7zaDcIk/I/nOpwf43uRVW8iBtjUTAAZ06QoxXP3Z9BrZ8t6+J1OC/H4zACRh6QP3a8a+7JOErXaZrSeB4VpJDrPBtMtvgvjsl3oeneR77TOjrd4+6JcAGHhBYyJerHVK18R6ifRi3V9Gj9TZsSYhGYxYa5gUYfeX6UhKsZMIHc+xZt/aCH8npd1b32AbwuQExbXa4jfbaTgvMVJvvUPq0NjaJynSGdaiWHufOjXWlnjmoosuGmu2rD1zz8RwsR4uH9aGZCSG7fzud7+L9SPWpCXCxJrKAw88MN7JupGk+GPdpK3FtCsxWGzpkogT93BNhn7N8LvDOprELJ2HH344Pjs/MWe8W/38goKCmQe5Iqt0AB1ibfVb3vKWqINiS0K/zYq+KyiYnWB72M3kGA3ZunM4tNkX95lTkYLvsN3WlPIVUpAb3ycnMvyeN7/5zbH9X/aBIK+Jd46tkPM1oK9sdbvYYot1UjDWK5bsnIUWWmiIH8IvWGqppYas3aSTkpPYW0/vuuxbuJY+0s6XdLfATE5iHO7hGv/zGdZYY43Ohz/84Viz654O26D533Ozb5F9qOQoDtkm0b1zO3Jb+CC23NVnruMDeY426ht9lGHdqufMM888cf/MQ/6nW13j+fwu99KuiUBy2KMuSz4UtEar3L4Mn7Ub/bxvHbmfvRtssMEGneTUD+nrVVddNXxU/aKmlP+T09457LDDOim4iVoEZLL+XH1ijW7T5ngWvzLzUobz/OYAz1N0Wy2L3OdqNvBPwTpmvAJ4NwUu8bf21p/pPrbSzO9nSz/Pb/bR3Ah9gM6vfvWrY7vITTfdNPyH3FcF06HGEjlPQXbEW7a3xGN42Pbwau3osyxHdCPsvffeURuALIivFOSkq8RyeFo8ih9zbHbHHXdEDQEQm4kbrYsXy5E524m6LoNPx9cj8xtuuGHINv7XBjq1TQ/RY3SbdlvX7zng/ehMPOGgF7zH8ssvH7/X4R6HH3546ACyT3fW4T70tT5SD0D9Dn+7pza5ztbKatlkv9RvaigAedY3g2Jgr5bzoMCJB1LYHqQxMwNG809/+lN0OkZoUygccEBUxTYeffTROC8bJwzTdl1G/g1jMEKeRXnV4R6K8f32t78NRsWkijF4L4S2fyWjmw/FTBR64Ay84Q1viIILnoNJ/U9h+r0OSsK5888/fzCi9mTGaYP7UNTu7XwFxyQRzjzzzEhAKKByzDHHBB0KCgrGHmQwHwUFBcNDwp2NVqyufihIJujhL0wFkHeOlMJM/II111yz5zMImOxLbxcEReTA/5w0YN+bEBQodHXWWWeF88tm219eIScDGO7JSf30pz8dBSb/0i0yWAcHkaMHHL26ThpOP+X2uKbpK8yMXuN85gDS34PeQ7AJ/Limv9jki5lp18xCcTJBskDDwSnnlyr61QZt5Y+1od4vg/hleMY+6M6XxMn0HRT92oHmuQ/dexCgSx4sc98mTerPKj5nO/T5RPLuVIKinQp/Kipqv/8TTzwxivqxDTvssMMQPqWrcoL6hS98YS+hlaHgYo7N6GfFlnNs9pnPfCaSqDk2UyCeTZJkg6aMCfTVvxfIa1M9cdOPlhJq4F3odoURL7vssvju9NNPDx0/EhTWVLBQzCj50CZTEsZ+gyuuuCJkVD/lZMFIse9oMLBEe2jOgFISglFB+cyAgaVY3LNfRhEBJRwgZ6mdJ5M5Gtx1113dv/pD4J6ZLY+uy+ocd9xxnRNOOKH1kIliROpwXV1hZsjaI/igWG655Tq77757VMEEDsRuu+0WmXczArS3oKCgoKBgdkOwv80228SId/NQDXs0IxKTAWy1QP3kk0+OEaq67bZLgkrw/BHBrVmC0AycgL/Caas7snwoVflVWjfqLAgVENpdpDkaBAY8sjM4GpjVCEac2nyS0aLunI8GZhuAXZs4/dqTkQeR9JPRMs+YKHhus18E43kkbTRAz9HAgFTml7Fy5CHPYPBebfzYBkkDsw0AfcxqyXAPwUfup+bgVkHBSDCQKZ4xmr/RRhtFcL7WWmu1JkzraOPfbEfEhnZ4aYvLHHZiMItT8jnPdGnTgYJqsdSgia3NN988EhrA5k2bNi10+L777hs7vgySdJMQBs/sF/vS+WbegIFyuooNyX1GJscKAycAKGeBbH5JgXXO7o4W2QgI7L1gG3FM18gJh1lB7izPbGagm/A7QmqPv7XBzIe2Q0ZpUIMlM1SffjISOAI77rhjLBcwHQWMNpgOYuQA040lExQUFBQUFMwMBHK2gbN1Uv246qqrYnpmPeibjNBWtrUODpqAR+LdKL2t/8CghxGt7E9kR3XQwRAJg7322ivuy/cxq9BMQ9NQ66NQGRzEsQwSZwUz0w6jZqas4hFLGvPyAI65fuRD8qXMdJwMI8yf/OQnxz3Q9e58TP3Jh5yd9OXPmx4NRiYtgclBEx+fbPA1d95555lKABXM3WiL7WYWklPu5yA3bXFZPgTM9eRV5ulZgQTbF7/4xZhxkGNTyTwDxba1NENhJOQYVNvovrZEBz1Yn7EwnvphYI2rEbIqeUqcNRamzg9KYOcxfgxBHsFGFIHtSIG54HlmOyE/y6yD6667rvVZ2uY37ySbiwCy8taY9INsaV47NRIoWe13DJIIwBScAeuL7AtreYIkgutNE7QHpVGIgoKCgoKCNnAyvvnNb4ZtG08YrTCtU/DQPNT6mewz1jhu9nxu82XYYQMfpmznqd5ssHPZ8jy6b4lemzMHkiD2g5Y0MDp1/PHHx9pwM/uMkHMmJ0PwOx7Qf0brLF2USDH6Z398o2df+cpXYrQLn1g/PRlgxHI0gzUzg+zL4hc+8XBLQicCeFAQQ1+ohyAJYjnEe9/73lhDbTDq0EMPndAZGgUFTdARZEfQrS5cv9hTTEnnmrlFrzrPXvn9zr/88stjqv1IEDuaWWVWm2QZuaD/ya+lBJatj5QIzkle5w2yPK5tVthYYlRWx1SOt771rfE3xUVpyGIPAh1krZWg2to6hJQAkGE0E6AJysiUD0pHFnlmO0LW0j0Q31oPBQibyMUlBP0582KJgymAigg2YZmALL6EQRNtTCZR4F29M2WLCZyXz/V9Ngq+44wwjhiLMVKo0AiFomTeBfPox5GYp6BgVlDn0ckKMmLWTpsOKRgdZndf4jX62SjhSEnhgpHBngk8m7VvYGYCzrouyPYK1LnZZJNNYopn85DErk+Bn4zQF5IAbWvwMwwMWJsJue8kBPK6TwkCvkxTX/IVBMD42oiP4m/6TrE4haJyP9b7c7IkA+ptmhVkx9n0WcW8PvWpT8WAjOSQfjcFfayeNRGY1baqe4XG/DezZMjpzGCs+EQ7+JmW16o3JVFjlBN/XnTRRcG/RlULJh4GTC2fyXVH5mbkKfP0tNnRZqg09a24UX2Ac845J2Zt5eSz+gMSB03o2wMOOKCvv1GXdcX5JMQM6C6zzDIRo7lvXm6lvlu9UHxG/R6SyTmWtQysbXkceUR38k1f5qTBeGBUGkSDFE5g1MHoguq3IzmMCh9YJ+HlHao65rVhpoEJpJuEzJUdrQ1zbg7i8xSy4dZb6PDc6aZtWF8HMs2m3tVH7jGAd9IGWWpOCwWNISQAZEHNdADPd613YbiaNQAwXzNhgJiYRh/J9KsYqm3an50HjneeJsmJwBRGVOrMpCiG6ScSGtpGCCYiAaBdt956a/TPzBxo36RtweQHmjWnBE4mUJAU6H777Re7gQh0pjoY+TYZcvzyl7+M4LwJdGLYmuejXX0953CQUJRgVFlWXypSNjtA53NABUf+LnqjP0YKqtkHo6xsRVtxIrzW7F9yrqAfuK75O0eH7WJ38kgH29Dm9EwleE9V6Ok6NrwN+ib7HvwE9lvRYOtRgT4yKCCgy3ZZXyrYq4/4PAZLyCQ/qr70kf1XfFifuhZt/I6G/Ia2QYuRkP0QflPdAR0N8vsCP4A/NlpIgJBn/fe5z30ulgHQNWZMbL/99r2izhMB76CvIc/KnBnkqcgZOYBH1+HuiRYgeDADBPCL5FEzEMjyBU05zMAjddtsUM652jCa5IAZGQbn1Ow44ogj4jMaGRRTE2G8ZkR4Z+/ftF31w0CX2bb6mCz064s5EXSRNe3qq6hJMrOJoonGWNAox0N1rLTSSr0l0QL8d73rXREvZX1LX0ku0rkGSw0c58SVNfvquehD7XOI5RRfFZDTz01oQ7aHQC8rAJh1CDlT00CMaOCYDXA04R75GjbUgC7ws9r8VjGp9zKzzg5ydBV7nHVE1iNjgVGnEDkTMrc6VweZ0iZoNlW9STTKSabGC+sgTCyLIxBGDMThPFA+9WJ9FJtsC8Wj8EIuiIDQWQjaMicZmcAgA2T9Uh4FwTiWMqggKXgwcuEdPMe7Wf9lnT0gnCQAZlL1kXPqXc0k+NCHPjRDcR4MIiip9wOjaaqfe3Gw8zoqRLTlDnA+jPo7z7QS51KMCg7VHRL9hhlMbbHtjr/HG2ghyaO65swc+mksFELBxAIPW2ai0ulkc/C1x6gRB1JSjOxwfqYyyIhEo63G2uTIGtlcQKYO10kw0q318+mzH/7wh92z+oPRNC2XbjPSoy/bZj1NBGyraqoeHc35Y/QKpoPtExBmeyBBIhAhp/rJ4W/nsCfWlOtHWw3lInbscR4F4WQ09TK5kmRynumJTXvOeRFYGMnmCHmO7eDQaqqDHPAH6Lwm3/kscCVngjcOOdurSK/CvHlpgN/5OkaUVPYXPHFIbTfF1uetsNDQCKtAC8+bUmratYrVHEV23zbIKkyjZ661pB1NmuW24o96u9lt4Es036eO7DyDe+uHXBW+HnC4Rx44wRf168C1uW315+ENU2w5tNbJ6p899tgjBlEMvJgRwcdSsbv5bmMN8oKvgRz0S/a0gX3JA10C0jryABHaDdfX+Tc+Kf8TyJrdJfbff//oe/fAg6effnqc7zuJKXrZ8/V9tnV85vo7oLk+RJu2QKSenMj0c72RTNeig1kuZJodQiPbttn2jLyPtV3wPmYYSFTWbVf94KubOWKLRYXkyJKZx1M96TgI0EZiUJCIJ9RZmQoQbGf+QqfhYrU68LaZQUDGmvIp/qE3wW8Gj7fccssYkOb/sHnqqdAxEgWWDCiyKllOzvA3PrJjgJhGLCcRSdfmmd/aTZ7Jnmdk3QtkyzMNrmRdJY5zLXtgcNtOBIC3+WvuR4d7PjjfIDRbSkbpwrr99Ew2w/Xk0Mwzcqtvsv7JherrqMv2cDpoBqQbBZJwuWMcKWDuftuO9IDqiiuuqFLj4vz08CoptSoF01UKpqvkeFRJqVXJ+aie9KQnVemFq9T47tXTkRRdlZR/7/pkWKtk8KpkRKvVVlutSo5GXJ+UXZzv+tT5VerAuCYZ3+q8886rEoGq1MlV6uzqNa95TdzLtZ6Zgu/4LRGgSoa6937OeeITn1glxojPfkvEiOeAtumDfL7DPROR4+999tmnevTRR7tnV1Uy9nE/vy244ILV0UcfHe32/MSgcV1SqFUy8N0rpiM53HGN9ugnh3t5L+83zzzzVG94wxuqW2+9tUqCVL33ve+t5p133mr55ZevksLu3uV/SIzca28+koLt/jpzSAazWmeddeJeb3nLW6pTTjmlOvfcc+NIirn3nB133LFKRqJKiqo6/vjjq1VWWSW+1378UjAy7rvvvl5/5oMMzA4kY1+tsMIKwffkeTLRMCnD0BNJiYfe0U8nnnhi99fZD/Jcp2EyXN1fhkdS/tHvH/rQh3q6xpGMWvXAAw/E722gr1y35557xvkpoK9++ctfVsnodM/oD3TVlykAqZIhi+vp8NmBFFDG8+m+Sy65JHR3E8n4df8aX+S+qB/4bqKBPmwJe7vsssv22kIutXH++ecfcuA1MoEHF1tssSo5F3EP9iI5+nGd65MDEv2dAsR4rxSIVuutt17v/ilQrb7//e+Hfc12KzmgPXlj7/zNVjft2mTBC1/4wt775IOcNEF35N/Z4Oc+97lVCsKr6667rkpBesiT99XfJ5100hA59PfBBx/cs/8OfkX+nJzTKgVqca5+fsc73tE778lPfnLc86UvfWnYdrTzPdlHi6uuuir8GN+hZwqGquRcV8mhDtnmDy266KLxO5n5whe+ELySnOhqueWW690rObxhWzIffPjDH+75UWuvvXb1i1/8Ivwf/sp2223X018vetGLqptuuin8p9NOOy36xveLLLJI9c1vfjOeRUbxzmtf+9q4zsFf4LN43xTYxzX5wH+enfuIj8OnWXjhhasvfvGLQ/r2iCOOGHKt45hjjun+Ohi0D497j7qPqw0pCK/uvPPOvno1g++lz7TTteTshz/8Ybw/Gcp0Q09+r/NBX6cAJN7R7ylAqK688sp4Hlp87nOf67VHf7iPe+tn/fiCF7wgfnM9HkmBSTwPf/reOZ/97GeDp/HY61//+uhf3/sbH7AN6MCnTAFR71meja7a8a53vavXDgeeqdPIe2tTCqqCnqMBGarf27H99tvHb2iD75q6B53IpD6+9tprw4dNwVD85t20R7yA/7V/rJBjidkB8UTTXvu8995792T1lltu6f4ysdC2TJt8iP3q0G9iNPyd+daBhw499NCQiX59i4b0E78j2yd8lwL26v777++eNR34+ROf+ETv/g48kf0l+qzuI+Q+rJ/v3lk/f/CDHwz9AHhRDPqc5zwnftN2sd4999wTbX/nO98Z7WM76T/PwZ+veMUrog2nn356vAt5FANmH2KppZaqzjzzzJA38A50cv59iSWWCDvDVm+00UbxXH6/2CvD72yy870r+cj8+oc//KHafffd4zft2HrrrYNX6v7KkksuGb87pk2b1otfH+Of9GVkq3MhBCPmsn4jQdZQZlBGJXX0kBGD9BIxzcnovlGI1OjuL/9D6ohYRuB694LUwTHyn6ej+ju9ZGRKTEvqNrcHz5BZdg+Zljpk6E2ll3mXPTFzIQWwkXlJHRVtNH3D6FqzfbLxskkysc6HJIiRvZExSgoxvgMFUox0u6c6CTJe+ZqkrGKqij6tXwOJWeI9jdSAjKsZAEb/ZYHUTdAO53lvz5cRNcLQNnVOHxnFq0OGNSnX7qfRw0iR7JpKvqrFakOGkQt9ZITJrAhtQz+QObPPp6nLRqvKGrKRIdufR5MyyI4s8EQDT5reBDKqpqI1+Xd24yc/+UmMxsm04j+7Y0wGkIG6nkqO3Qy6aTjQH8mJjrWYYIQmOU1DZK8NRimNJPmf7qSPBoUZXPpS9t6MKDI/O2CUTrsV48q6JMOIqZEzMxuav4010Cxn3DPYtzY7Np4wYmkG2qCjKHXYyjYFrDFioEAR/dIEnW20xEis0eImvC9eYqfQhb23Fz7+NppiFJd9nYwwc7A5Wpucsxls56mnnhpFpYzmn3vuufGO7De7C/oAP5Iry/7a5Apv8gv4NPqGb2F2oSmm9f4xqs4nyqN59p1ns+l9dDYDw9pV2wCjSdu0X36MpXVtPpppsqZN130x4AsZaearsMdNmIHAr2j6V+SA3tFvTfAJ+EP4o8k7RsLscGDGhBFe63LVigD+nOc4/J0C4vAXLPe0ptaoF2hvrlCfYXovH2lQmEpvtC/7WE3wL838oPva6IoHjDI2C0K7zjbV6OUZdaAle8kfs/yjjqc85Smhz005xito6Mi6hp9kKQl7of+syzcKb8YnPuVvNWlkVgk/s22GmGvo9sMPP7z7zf/Apuhf7dfn7LsDTRzgf33gHD463jUrMM8qGgn6zchoHZ5rFD/D/el1s2bEEYpe8znqcI6ZJGhFdvTB/PPPHwU1zRCYVb1sJs5LX/rSmLGbArPutxMDfWzWMT+dzqgDj7AB5DDLz0QDTfBXHfiFr5ChnXSLUfZ+oM+a7wdkn/yJd5qgC82Iqq+Dx4tmfuIhtg3oKHIqJmmjH5kTU9E14Bz62sxHvIwGZgOYed6EWdt5e8EcD4rLsozYPpQdtNTc/fExPdYEvUW2tdW1ZvbQuQ91Z/TwadgN8aLYCc2BfqDzm+Aj8tE92+zzJug8S8eBPs6z7OljchR9mgQpMJoZAE0k4keWJBnbyDr6X0annoEYDjIpspuyFjKZMtzjBdkZ2enbb789npsI0f1lRiSlE1lc5zv87bsm8gwAWclksCNrla8xcjfcM/wmA5WYqneeZzj0nyyzzHx+/nD3Go8ZAOghCyZL28QHPvCByDglo1ElQzND3+AFIxQyVQUjY7LMAJDJTQ5Hrw1GNowGTjYk5yJGqbRRRnSygEzkvnMkRd79ZXDI+ObrzayiB4YDGTPrBt3oidHCyI4RKs+bXTMAhgPZkN3ffPPNW3XwWCNn5+vHoPZsTgdbRUdMBB1mBYPOADA6Vf/e+7Hj/BhywQaONEoM/BZ2kh8znAwalfK7Z9b7MDm24S/4fU6BmYIrr7xyzJzQP/jGe+tzI1z8MDMdzKLgP/3gBz/o+ThjMQNgssO7Zp/UkX0lvqlZrePNC3xVs0xWXXXVmCWB9z0bf6JRloPvfe971aabblq9+c1vru69997u1SNjuBkAGWTAqC4/0u9f+9rXur/MCKOdu+yyS+9eSy+9dHXppZd2f505eOeddtopRmq9+0TDqPPiiy8es94mI+il3N/5aM4AmB0gK2SE3ODV4exzljPn088zE5PgU8+gx8S7nkt/zUq8ivfcx8wus5HybISxRr8ZAGMyjCJrYT28TImMjf9lzAfNysnGWK9h/b2M53iONMr+y7rL2nhuW9Y3Q0ZG1s35Dn8PN/KU+jP+l/HP19Qr/bbBb7LCMmz5PM9w6D+Ze9mb/Pzh7jUe0F+KwzRHpgcBespO1bN3BZMf1hsaNchICi5GIXL2dLIgKfUZRkPmFKhxoAAMKBZjvfVwMAKpMKnRODpntNCPk7Uvk5GMkS8zYUaaBVEw/mCrjFQOZwunEti2+qwA72d0lx9jFgGfZBC+47coCsjuDTdaZ/TY755Z70N2kuz6fU6A2X95xMssTf2Db7y3PjdyzQ8zGm4milFFo7oT7ePMTnjX7JM6vD/wTc2eGE9eYM/NnFXsz0gofsf7no0/0SjLAVuEhtraHA2eSFg7rc1m64C6FGYkpcA9Po8WfAhFGI3s+nuiYYaS0f+22VcFw4OskBFyg1eHizeznDmffs5yNhrkmIweE+96Lv01K/EqWXIfuk+dGLHgRGLOsOCzEZxmAZL/MdmcZrww5Mxuw8h4mcqSEwCmEpkSpriRwiYKA/muHx588MHYjzZPtxHgKBJm2l0zWDGNRpB0/vnnx1IW011dQ8Eq+POf//wnpinVj/o9/v3v6RWC88E49guI3NP0HVNsPBP95xQIto4++uhQkIyiaZmgT007HQn6zhQ9h/536H9BrAKZebpTP5imJJhFR1P8/1wrwjIzQHf0shRIARfTx/HTZAd5y04OGTF9zru0Af+ZekfOONJ1HYSPyZn3x6/+RqOZQaYl2UUb//+pW3hqOHBuJJTIDB649dZb+74LRw6NMp84z3Q60+9M/XM0ZbV5NO/d/L2goGB8QSeYNmtK9R//+MfWpQwZdJTlFYI7yZaCiYHlnWyi/s+7UPQD22+Zq+n8s3s5p+dbtpunSFsyawlPE+yE4pJsn6U9lhDXl+LhUX6J5HJOIGQb0WbTLLHgfyrIx4cdyTfRv+7P7rXZSssOLA2WKPO99uajDuehUz/b5XvvqU2WSVg6yI/rB8tN+NV5SRj6a4N3qxe4K5gLkIgdmJUlAHMzTNFKTncUhzDNwjSq2YXxWAIwHEZaApCRFFS0QxGrBRdcMIoILbTQQrFsQqE50/6cA6bEmKajQOQznvGMOM9UbwWsHve4x0U/K5ph+mAKSGJajyIjplkvvPDCcY3pu49//OOjKOS8884bhXk833QxxZLcx2GqmXskhRuF1xTZSEFU/PamN70ppvlkeDe0VfjQO+TnONezk/IcaJrocJgMSwDQQp8reGKalH5AY8d+++3XSmPfmTJoCtuGG24YfaK4iqInisv5jG6Opz/96VUKHnvTPMHfptkqRqRP0WnNNdeMImOudQ/FJc8666w4TCMFBVjyNN/mEgD3ND1L4UrPxHOZ9q5Jgegs06sf9FWdhjOzBABuuOGGXkEd91Ssqw3J+YkphAqN5n71bqbWvuxlLwt66gNy6v0VrcHLdVparkMWPattCYC+3GKLLXryi//dD40UH2ubukY3nnPOOVFURxtcl2VTMTTTS8EUOu2xlEr70D+/6+c///lYgpL70u/oOP/884ceyDLoeMITnhDvqUBPBn1iemtyGuO5rk3ObvfX/nDf/Mx80BMFUweDLgEoGHvQQ4pvsfH6XUFKRVtTcBLLJEx3pd/obXLMN1Dgro65YQnA7ASba9lYtu/0pMJr6ELfO9Bk3333DT2//vrrj1p+xnoJQAZfScG0fE/FK7N+xnt+t1SAvmer/M//WHHFFWM5A/vIZ2MXfO8e/mdXnMsXYTuyb2KJgPtkP4KtYSO+/vWvz7BMg9+kwKTlr65xsGHu/aUvfSnsHf5/+ctf3ivwp//1sXsrMsfnVXT1rW99a/RL21Ja70ue+Iiu0zb2jw9raaRlhLltpnybas4Xdn/nu9Z0eAUY2U/v7/+NN954yFII1+Z+zsdkWAJQMDj6LQEoCYCZBMVAUar2yNEgwIR8r732CsF7ZDZURp6sCQBKkhJUHZhBoVx+9atfxXpeyoriUc1Wn6nsKshWxdj3Ag7BKIWTHTpKU4BAiTqXctx2220jiBCInn766ZWqudrGAeFISDBgeoGkYMR9GJ16wKTWgmSO3+xekBMA3ssaeG0gJ4Jka+dURrZu2nMkHwQ7sxIkzO4EAIMnMGOoBNdgRwc00BZGRR81wTAJtFWClnBxrsSBezG4+lQyhtHUV3bGqDsSDKxr0XX//fePYJLhElgy0O7HMKE/J4VTAcMlANQUWXfddYNeaGcNvbWCrs8GX6Cb6T+W8I7un4+ZTQDohx133DHe3X3e/va39xR3hn7iaKNRpplz9B25JGP6S8JM5WeJAvdCD32U33+4BIDzVEIXyHPOyBj+Z0iyLHHAckAP5MDzyD1Z0gbvYy1wrmaLN8jYGWecETySq1STM7sYgOr3hx9+eDg3+RqO23e/+93q8ssvr7785S+HM+M350h6NKE/dthhh6ieTb/kZONwKAmAqY+sG+pHSQBMHMi26tQrrbRSL9BpHmSSfuAPNFESAOMLup9/yIeShGn2tUNQKolsgERCf7QYrwSAIJpOz/fk7/kOVKL3Wc0YiX62ih3JdY3YSrsi8N/Zuqwn+JF2smJfJAnYCckqvolECd9RjQ52h/3E02z9IYcc0rMpeJ6dlvDi0/LpXPORj3yklwzzNx+YX6Lv3Uc/f+pTn4pn8yPFFZ6b7R472kwAeAfBPNvMt0EfQT6/KyfN2WgDJt5H/QY7OWgzH2+PPfYI+fMc/hr7zjdyrQG37M+zn+5VP0oCYGqhJADGGITDiKes9sc+9rEhx7HHHjtbiolMxgSAAjKKq1A8gvZ6wGWkn3FxD5lLio+S46S5H2XkN8E1BSd5cOCBB0ZAQNnZ9kwCQQGh5ggk2gg4cwIgO+8UtGfqm3oCIMNz/VZPAAgefTZy6n0yXKvIkaBXO42QKkYys5jdCQCGU5Avc54NmjYxMN5PICvQbtJZ33pvCRnn5rYzMDLZEgv6UpDnPoK4HMS713HHHRd0tL1l7nOgpCR2XCNwlXDR/7lt/RIAgmJJBqPnRnszjTO9srPD4CkqNNbQ3twHjplNAGgvp4ORdx/tzoFxBoNvtoREQVbqHBSj6HiW85HhfnSTe0kqcDjyLIh+CQByxpESEEsq5GcAx0LCBv9zYsxAQGtQ2IiTscEGGwwpIKqAlPt5jusE8p5B5k844YT4vp4AAHyV7RMnps5/eM9oi984LraOyvTOoIsVIjODZdDEbEkATH2UBMDsB5lhA+gUjuf73//+OA444IAYjWTT22YPQUkATAxyctxsK9sd8uvQCL1sh8nGNHXqoBivBAAbn7fIdLBdZFuwz1YIwPkz9Xbb7vbZz352nC9BwNdkGxTZ9R0/tc6LrtUP9Ah7Vrc77ExOZPMz2E+2UVKC36lwdv1ens0mO589z7MYbQWeZwfUCy2jiYERMwBc00wASMoL3hXO5OvW2yYRb7YG/1ligexlG3v++eeHf+I370We2GRtl1Dgq/jdVnLZVvpNG+pHSQBMLYxrEcC5EUmAOknRxPZIipDUD1tazO51UpMBib+ieFxy4GPtmOIbSbl0f+1EwaQUNESRoBSoxJaFfl9wwQWjIEZSwHGPFOBHX6fAPbavsEWS9VVJscVWV4rTJEXXvet0NJ+V4Tu064ekvLt//Q+33HJLx7p028SkwCDa6kgKOd7B/bTzhhtu6KSAuXvV1EIyIPGO2m8LuNwPT3/602MtOhpZO2aNWTIm8VtGCiajCEsyUr3iV+6hAKQaAinQi6IpyZjFb/rNAfpN/yaDHufU5WaeeebpvOlNbwqaebZzFQtto1Ed6g9Y86dNiy66aNSSQC/ryn1ORi7O830ypPH3ZIT3xvfJ2MbfaGM9Y3Kq43f94V2ts0WjJz7xibGezznJeYhtYvBm5ld0U9AJ0FuxR/0+HKzZT0560Hb11VcfUtATrd7xjndEf2qTdY7W96tJcOCBB0ZbyCZZzlhooYU6a665ZvCEtiky5Xoy7/s20AMOyO+egffo2+TMxHNT0DDDOdZG3nPPPdEfycnsfltQUDDeIJ9sAD1hy2XbbDls17XrrruGzDdtd8HEYoEFFui8+tWvju3HUvAfa/3RCL1sH6pIWZsvNTuBr9gOdgTYNraMrr/uuuvCpiienW2/IwXZUWcCrHXnl7KhDqjbGbBG3nZz3p9vwn9wH/dkD7MtdN5NN90UdvKss86K/mSP63zNBmbbu+KKK/aurT+v/rd7aKui6vkdM7TXlntqEihCxweu+7SKa9qe88lPfnLYRDUI/vWvf4WNdU/Xs4P8asUf+UTao9Cje/k992fBnI2SAJgFcLgJUvMgTJNNYc4OUIwKj1HWlJK+qUMfvfa1rw3lSukIoHNg6DvKSkD5ile8Iu7hfMpQvyswpJibfY/dezyhcNo//vGP2JeXEhf0OxgYSQnKVYDsHH9PRfz1r3+NQkBveMMbovI1ejjAnryZRgrpCDhHAqMiWVJHpn/d0Lpnvl+bzOhX0K+MWW7TcJBIevTRR6NQHecz04uxZOQE/e7LaDpvMiM7E3SKPkAjcgU+K5hHBpZbbrnoPzIhoSLAlyzjeOT39/dGG20U7+7g0AzXn+5x6qmnxv+cCcmgJiQnJCk8W7GinATT99qMD8huhuTNtGnT4lx0r+8RXT9vNCD/9qSHb37zm51rrrkm/gbJAEkBiQfVxtt4rKCgYHxB17LdgiIHfZJ1e8HkAHqw0WiDRjlJOxkhuSyAz/abryghbYCCn8AGCtyz7XPQ/xLm3pMdGMlXY2sNPEiCuzbfJ+9cobCle7Gh7K5Cep7tOwmCOtjBM844I/b0lyTIgxjD2SO/Oa9JA0kISX6/5/euw/d8ZnZR2yQKFOLM8Lt78unqMuhvvjW4bhBfq2BqoyQACsYNqq9T1BSOYKCubDIE+C95yUvib4HD37rbobjGwYGvZ0ZBQGKEEwQN422ksqHYc889I7us4mo+ZH4FMw7BWD2gmUr4zW9+E+33/1e+8pXO4Ycf3jtOPPHEzr333hvneU8jvejaBFrkXQMGBRrLOoOAUCKiDrQGjokM9iC0zpnrV73qVZHpb9KLQfQefnPOZMcb3/jGXpLLCIeEFJlg1CXY1l133egb8H3uM4EvejbfP/OrWRLDjb5xNFRYdk+OAcewCfTwfHQkJ+SXY5bb4Psm6AHOh4RC2++jBUdVAsCIkLaadZQdQ06cHSy23HLL1gRGQUFBQcHUguA02xjIgSt/0W8rr7xyJKObts8MNbZPgmAkXy37fRtuuGHn5z//+Qz3yn6Ena3MdPN9c/ZZBjtnVgI73hzRHy08N/s43rttRqSEd/arJfrzrE3PN3BVUAAlAVAwbsgKlEL2d11hZwgajSJmDBIQCD7z1G0ByFgEEcMhB7+yujKuSyyxROvht5Gmp09GoI+9gLXfNG/b1RhlzofPlmowKnDccceN2VIH9PNMGXI0/dznPtczomZU2A4QJAmMdI9EawGgANR52ttGp3wYEZ9VYzwRsJThgAMOiL+NSJx99tkx4nDmmWdGYmTttdfuOUBkwzkgIB6OX/X5cP2pLzPQJMtzE0ZE6vfRNsBX2SEbbxjxcEguGLGxzZEkgC0tJS4sExhvPVFQUFBQMP4Q0Aq+MwTpfAlJcX6mgaU2m5cPNivbzH6wzBTMZBzOjrKzBrjYvWzr2nzdsQI7nJ/Tz6/WF5ZLZpuX/5+IAbOCqYPCCQXjhjyll4KimEeabu38QZx0yi8rQEFi22j0rKKeWBAogWlXeYlCE4Kl22+/vRd8TSXIips6vdlmm8XabWv3m8fHP/7xGEWFG2+8MdaVjQX08RprrBGzK6zRs8xixx13jIz7PvvsE1PQGVjTxgfJXLsfY40/ZMolA/rBFL48nX6yQy0EBh0uuOCCmAlwyimnxEiHJRsZElB5SqCkTr8RCY6D2SzDOSp1R4Fz06+vcqLA+Q7OEJAFz+iXODBbwD7JY+EsGV2xzpizRiecfPLJ8WxLEbbaaquYullQUFBQMPVhZprZXSAJbpYc25dnCfqdP9YP9eWm/WCWGpjaX082NGGmHP+W3eN/sD98pH6wDGG430dC9pPZXTY5z5rthxL0F/RD4YqCcQOnOysewRhFORwEMnmUeThQaHk9+S9+8YtYVzXWMG0qT7PKSxcUeRFQ5ORDHYIdo9emhk01mOLPeEkA5LV/zcMo6sYbbxznMzyHHXbYmK2f90zryCUAZNSt4TatnIFXjEgywO+DGDGGUXsBLYwEtwXBaCjZYTr9VIBaALvsskv8raCdgoqW2KBZfWq+98+JN1P86+vh6xAc77///rFmsR88MxcgNAvm2muvbeX9/DwzFay7XGaZZYJWAvuf/vSnfWeLSGScfvrpcf+xgJkQZoloo2Uq+ksCaPvtty8OUEFBQcEcAP6H5W15ptm2227bS4JLArAnlhJ+4xvfaLVX/BY2wcDHcMgzBCyjU1ugLZHt/l//+tdj1pnlj3xFzzZA0uYf+W7vvfeepYEHMxezT8oXcAwHAyc5mVFQUEfxigrGDdYbCdxA1tOa6+ZoH4Uo0KNsVdkXdIwE5yrmBjKppkTX145Tyiq1tin/OhiS+jkytxIVIODJmVVVWz1T21W3p+zryl2iwEimugRGn6cSZMk///nPh/HKa8b6QeGbTE/Bp4KATeTZGMMFdX6r/y5I+8hHPtJZf/31I3OPV2Tn/a0SMeM1UgBX/11FY/RCz4MOOiiq3dfp5W+FeL7zne/0RtWnAjbZZJOYDYFnOT9kJctBhmSK6Y2CcokPU98F7vUkiETckUceGfTOo/V15IBeH1rb6LPnScQ0Z7hoS04M2HlDkUxJvNyvZEXBzrwGEfCIxMS+++4b79SkLd7oJ7v5XLKIvvXzJAVVsPZOnCIjNxIko61LMTuAPvp4tAde7tdXBQUFg0FwJ1HJrkkcq0djEMD35Is9om8Kxh/9fAd0YLvsIJF3jJKgpvPZBcH/WmutFQlxNsYMOEnmuu1HQwMe/MM8o1Aw7V45qPYcupXf5178xI9+9KPhM/g+A2+wMcccc0zUE2D73MP5fItmrSTXHnXUUeFb5voD2dZCfm/tbSYbvF/W82akWu7mfEkMSfbmIAeflL12f8/Ks1idNx4zZgumJkoCoGCmQBlRovlviiUrqAwBxCGHHBIBHOXXHCGnKBUxE+hRnoIN14Dg2zUUoWxp895bb711r9Kq6eG2Y1TsS3EX1VZNI9emZoDjs5FKOO200+LZ3kPQybA4QMAiMHU/RiaPfnMKXve618Xoqenpghuj1KawC47zvacC9K/tZBhFiY36SHIbrKuTpMlGS3Bdzz4LynJtBrTtB4YrGzvnMeZG6s3ksARA5v7b3/52ZNEFkOhqyl7d+IKkTzaU+CrzyMtf/vLYzQAkZWxlhF7HH39856STTupt1WlJg9HqqQIOS652D3iuWW2Y/FguYJQA9IvZAgrjkbUvf/nLnXe/+92RdBMc55oVAvs840VSLfel6fM56fOtb30rHKp6Ek/hIw6V5zoX/5vJYYuhPBNDckewj6aSMZ/+9KdD1vW9ZE1GThJwkNSdyG2Q6HBPMAPHM/GFbUCbjhLHyHRQkBAw0pN1ymSG5Sj0iYQXug56cD6bclFQUDAY6BhBP/3IrttNRVJSYtXuKwI/9ojNEOwVjD34aQL7HMQ2B4mArTdbDE34LHwQBXyNvkuKZ9jlJu/2Ytq+WWC2NrTEkV/IDqGpmkaKwrIRZqqyg2yOWZ7obMmj5QRsJXg+O7rXXntFYsHyO+fwCwXY+MasRbPQQALJM/hI/BeDVK5lFy1tzDNdbV/r2YJ+RZgNyLhGUM83YhMF7JYY5FpUzrcs03u7jg0wuJbtpevYaQkAA1Jvf/vbe7bYfdgaaPPR8j38n/8umIORiBxITh5qx7Hzzjt3vy2YSkjKqkfDfKTgqvvr2CAp5yoppeq8886rnv3sZ8czHvvYx1bJ6a6uv/766u9//3v3zOlISqZKSrpKgUGcmwLIKimnKimh6rOf/Wz13Oc+t0rKvEoKukoGoEoOfZUUXZUMbu8dkmKtUgBYpUC1e9fp9z3iiCOqpNh657mX+6fAotp9992rpGSrpzzlKXGee4P7H3jggdU888wT1yy77LJVUtrx/w477FClQDG+905JqVevfe1ro61JiVcvetGLes9ypKCkSkFz/O3977vvvnjGzML19fs7Vl999e6vYwd994c//KGaNm1alYKreA7eufXWW6N/2oDuKZisUnAZfeOaFFhVO+64Y5UCxioZyCoZsCoFpPGbvkrGtPrb3/7We962225bJcNcJaNbJeNZJWMU901Bae99HfrVfRZbbLEqBbLVc57znOolL3lJ9eY3v7n67W9/G/d78MEHqw9/+MNBX9ckIxztS8Yy2utd0K5+X7R66lOfGn8nR6K6//7749yxhnesP/dpT3ta95dZg/dOzmj0jQNftiE5BVUKjnu8mQ8yiO/171FHHdWTpz//+c9Vcjqq+eabL85DOzTNvPCb3/ymWmeddeI3svX5z38+np2C+Wr99devHv/4x1fJyQpaZ/zzn/+sPvShDw15/qKLLlottdRSwTerrbZayHQ+95577qne+c53xnn0gWt9R25TgFtttdVWwXf6dqWVVqqWX3756vjjj+/Ru44rr7yySs5dtcEGG1S///3vu9+ODplP6kfWIeMBfZcCkerMM88Mfvc8ckIfoWX9oDfJoXNe/vKXz/Q7zulIzvUQ+jnojYKpAXa7Sb8U7HR/HRuwSynYr1JQVaUAr0pBYvWLX/yi+va3v12lAC70JT/i+c9/fvWTn/yke1XBoLjuuutmoOH2228fv9Hd/Ibvf//74X/l39lytuCwww4LHf+JT3wibPnCCy8cv7Nr/Ae+AP+hiRTAh33J93O4Fh39Lb554IEH4lzXH3DAAeFHsi3ovMIKK1Qf/OAHw5e98847w47U7+Vc9sH5q666anXbbbfFveB3v/vdDOfT59n/3WuvvcJ/zrj66qurBRdcMH5jH/l7ns+XYYNf/epX9+5zyCGHhP7SZr4AHl1iiSXitxVXXLE6++yzw2Yee+yx0Z/s5UknndSzWw899FD4TM5ns/fZZ5/gf/bXcfnll/fux5fm47NL/ITchnzop4KpA350ph2/n48IJQEwB2EiEgACK8qV0qoHOpx6So7ioITqEEice+65PceWIn7mM58ZwZtAjMHNjvxPf/rT6nnPe96Q4EVAsPjii1dHH310nJPx8MMPh3EQ0ORz3ffkk08OBUpRa1c9AQC33HJLtcoqq/Sucey6667R7lNPPTU+r7nmmpGUYABc62BY1lprrRkCvPe+973Vn/70p+7dZx4TlQBAD0ZYH+d30VcveMELwggwLk0wcgxUTpzkw2f0kqTJwb/DfQVhm2++edBDUIkW+XfBpgSLIPz222+PJEz+rd/BoO2yyy5hrN7xjnfEPXL78YiEFKOVDaTA9XWve10Yu/p99t1331lO1gyHJn+MVQIABN5rrLFG8NxwAWk26GhTbwsaSLgIqjMkcbJD4xz9LFAXjOa+JDOCfb/rd3JGjvHnt771rSHBf4bEgmRbXT4dW2+9deiRzGeXXnppBPV13qIbPOPaa6+N86666qrqWc96Vu83RqzuSNXBSeJEHnrooT1DN1pMdAIgQ3+jh+dpg6Qa3Vg/0Bb/0vd4oV8iaG5HSQBMbUxEAkDwx3Zss8021V133dXTSeSQTjv//PNDL0p8lgTA6DFcAkB/61fBeR5UyAebTc+znY5NNtkkgn7+7B133DFkMKgJNKQT0bR5T36eAaZMZ+DjSQKhs0QQH8M54Dy2yuBD048QJ7XpXt9tscUWQ85lKyU0mvqHLyYZn22vgJ+tu+yyy8LfavpM2qG9wB6x8QZH/G4wh81kNySI8WtO4ksmSBLU/WoJZufzmd7//veHv5bp4H9tPvjgg8NXyNfkoyQAphb6JQAe45/0ZUynMVUFEmPHVNGCqYU99tgj1hjVYXr1euut1/0068AuyTh2P7UjKcruX/+D60yjMpVb4TFTr0xTTgqoNw0Zhrt/UkozrBdOCjqmNJk65T7WIadANKZgmV4Fn/nMZzrvete7hqy3Mu3d/q3aolZBngbmOtOkrBtOyrI3VT1D29QJsEWMtrjO9fV7zywsdTCFug5b5OVqt2MJ79EV/SHwHs13hkHo3gb3cqBTGzzP1DfT40ypM908OV5BlxToxPQ3n01no5P8bf14Mk4DtT8ZwKAXmvpekUFT6dt4dKyAL+ptU6E+T2+fVehH0wOt869PfWyDNuhDU1wtXcHflrOQj3of9eOFpryZbmhJjL7Uf+6D/8ly/X51aO8999wTNPCMvA9xcmy6ZwzPW5mezvF8U0XnnXfeoH9TF2SY/mjqpuUe1oTODNCsWe8gOVxjIucjwbIiSxeSIxfvsuaaa7b2r6mqllWZMpqXfBT8DwqD4f06kgMeU3sLJj/UKbHMpQ7TnXfcccfup1kDf0TRUHbXtG5LxZo6hd6x7a1p5yeffHJntdVW6/5SMAj4WKbI10G36dPh9H4T9F/9GARsv2UA7BU7xPZbdtamw7UDH4ClAU3/wO+WhDo8nx1jg+u+ax3sLpt33333xfnsrnX4bTZL2/gH7BvdNE932Wpb37iXe+Q+0Id8Isv22CvXek++gbbVzxvOxmqDc5rwLD4Ym1uH91EcsWBqgM9lOSxYMr3ffvtN57NE9ECZATD1MREzAKYKTMWSPXU0ZwBMVkzUDIDJBHQyG0MGuj4q3YYvfOELkcUer6n7Y4VkdIfQcCxnABQMD9M2N9poo2rTTTeNKY8zi9k1AwBOOeWUeJ42/OhHPxoyWlWH6bOnnXZaGdXugzIDYGpjvGcAmEKegp+Y/faVr3ylNwuxCUvV3vKWt8SStoLRYbgZAAVTA0aLmzQsMwCmFvrNAGgfQikoKCgYZyT9EyMrRvRlp2Wh+0H2UgE5BZqMzhYUgFEbM2TM3DFrxCyRyy67LAohzt8tHDinwUiRgplmCGyxxRatI9pGhYx+m3FFvvLoVhvInRlUeURHUUHXGb0z66EOcnrrrbf2dnUxu2M4GGV1HzN4XGNEjNwXFMxumLk033zzhTx94QtfCPvSZoPImRmBRnX7wciwgsL4nBwZNW0C35MXspVHY7N8mM0znIwqAOccMmf2oTbX71OH55gppViqIrB5V51+cA/nKYIH2ugaNrfIakHBnIuSACiYI5GncJkCNZ7TvQtmDXYN4ICYgimYsXc9Z4eD4xAwnHnmmVGx3rIN0wf7TbsrmLsgUFUVevPNN++ss846nVVXXTWWkZjmaSeAPP1xToOppabwtQUr+uSrX/1q7IShIvamm24aOy7YHcFSAUmSOizp2HXXXaOCtWrZAgXTrl3n+OQnP9kLAgQ3liTZrlP/uq+q16paNwMMbbvwwgsjYec+aOQaS3y+8pWvtAYuBQUTCVO9TeUGSTK25bDDDpsh0LdcCa/bqagJwTL5ee1rXxv8jc833HDDqA4vUZYhaLfTAHmx0wfbZukbWSIfdq0hg5Zs1iGRIKnpPOdkmVPp3k42zaVlpr3b1tfSJ22gA7TL/3aBqScmTBlnb8m0cyw3YmvzNfbX1y8FBQVzKJJxD5QlAFMfZQnA/2CngRQoRh+o5mu67GTH3LgEQKGavBPBYx/72CgEp1BN/fCdwpMK2aTAonvl5EVZAjAxUGypWWDQkQLV7hkzj8mwBIBcKIra5PkvfvGLsaNG83vLHxSwsuxJMSnFVRVDVXSRLvS9vxVPNN1ZYS2FoEyD9jw7LZgemD87FHWlO88666zeNELVp2+77bYoRJkLre600069JTza9d3vfjeKwiryqtK1pQy5orXz99577yi0Np4oSwCmNiaiCKAlNPX7kxMF4RSmrQNPN+Xt17/+dVRbJy8K3SpYaich/M0GKIyrgBxZVdAu+yMK05IhstO0FSrIW3KQ8bOf/Sx2w+HDKH6n2LDCx/ST4nn15XB/+9vfolArmVZIlL20zMHuBp7DjqqqT+7slEK2fee59KgdRxRPzW1ynxNOOGGW9F5ZAjD18WhZAjDl0W8JQEkAzEEoCYDp1U433njjUFDNQ1X/yYy5MQEAtjETEFjfj04cE4ddCTgkAp5+Fd8nI0oCYGLAId9jjz168r3ppptW11xzTffXWcNkSAA4PvnJT1YXXnhhHJKatoISTAg06gGJvwUVHHlbodZ3JfnnP/8Z26LiS8GJe6iiLQiQgFOD41nPelYEMnaN4PRvttlmIYOeI5FgFw9ORL1/VcrOjoXrcpV0gYrvBSF5uy244YYbYtss7fAOF198cfeX8UFJAExtTEQCgBzst99+vS1Q86ECO9mzk0yupF4H+aJv7HxTTzgKrm2vhscf//jHV4cffnjID94X+AvaBd3ub+tUtk8yzTZ3rrHb0SWXXNJLONi2zTPcI0N7BOvOzQkA78H/80xJBDuwZNgtabvttusl9iQr/H799ddXH/vYx0InkFcBv+3vjjvuuEhs2GGk365Ag6IkAKY+SgJg6qMkAOYClATAdENob1Ojg/XDljMy5JMZc2sCADgZ6INWRk0cnCP0nGooCYCJA4ebbDsEumOFyZAA4MwL5tdZZ504jEzatgl/caLrjrkE2VprrRXOvP2gm6PrfqdL3FdgnLdX9P2WW24Z33tnI/dg1F+BTr9LsghaFOGsF0rzt221tEeyzmil5zrfNrFGVwUf+RB02N/bSKhgZLfddutbeG0sUBIAUxsTkQAAPK4IoK1/zUKrP0+gI9gmCxnkhpzYJs02gq7PPG4WjKA338eIvBF9ukOw7bull146Enp1+ZU8IxNmvH3ta18LOXLYRldST/vq+s22rLZV5jPAOeecE0kF97evfhNm4HgXvzsvz3C44oorIhmnvWYK5O3v3JcfNas6ryQApj5KAmDqo18CoNQAKJijYLsSWwvaBqV+2BolGbruWQWTDSmICPqgVXJs4rA+s7n9TEFBHbYpItuOFPx2v50zkIKBTgoaYsssx/HHHx/reK3PTcFD96zpUCDMGn3biCZjP8N2Uwpn7r777vG3uhtXXnll3EOfLbDAAvH9GmusEWuZ4alPfWps8Zh8hM7FF18c59nOKwUp8TuorfLhD3+4853vfKdz4oknxu+23Pr6178eRQi13Ra01jY7Nthgg04KnKKwoPumwKnUAiiY7SAbKSiNbf6OOOKIqA2QQVbUBXjPe97TK5KJZ3/xi1/ElpKnnHJK8HXmcbVI3v72t/fkU7HOXFMAz8Nzn/vcWKPP5mXYIg5cZ51+PleRQnLy0Y9+tLPvvvv26gqQTVuAklPr/smgIn5kOQVncU4dihiuuOKKoRe0W/0BYGN9pyAi2be1K/ifH1WX94KCgjkLJQFQUFBQUFAwySAIWGihhSKgt4+vfaftQy6wVlSsDhXMBdbO75foXHnlleN/QYb9sd1fEJKdfAG9ow5BhcDHOW3BgABC0TPJA0GEYETwLzDZY489Yi/3+vHtb387dm346U9/GgUb57SkTcHUBL4XmO+8886dH/3oRxHUZwjIBdiScIpokptcTFPRvzp/SyAo2icZ5zj11FN7+78L2sH9BgHZlFQAxQbdV3HPj3zkI52HH344CmxKkEsQqNgvMfGEJzwhZK8J30kMkDfyr+q/93A+eJY+qCclCgoK5myUBEBBQUFBQcEUge0NjbbX8dBDD8X/nPs8etiEQEQSAdrOa7vONmXOFVz0u6+gIQcOghGwNaFgxc4MkhZtx/Oe97wScBTMVpCbOl8LiFX7P+usszpHH310zCwC/P+lL30pZgSQh8znEl8q8rfxt4Oc5iRXTqD1k6MmyIbdb+wyYGRfgs8MG7t52E3DjgGSCb7PSYV+QbwEhATAPPPME5+9Q0FBwdyNkgAoKCgoKCiYIjAbwLTkuqOfR/JMOTZqP1KQISAYJPjO9xVgmHXQL3CwDaDgJP/usy0G+50voLrvvvsGDoYKCsYaeHqXXXbp7X9fh9ksfjv//PM7L33pS+M7ybC8N37m2yuuuKLviD7ed28B+szCyP1nP/vZzmmnndbZbrvtYmmcZ19//fWxLaAtNT0ny7Lp/bbRHQllan9BQUFJABQUFBQUFExhvOhFL4r/TQ02ZV+APRwGHX1feOGFYz3wo48+2vniF7/Y+cc//tH95X8QgJgirVZAXn5gZPW8886LREAbJAc+/elPz1JwVFAwKyAjlsL8+te/7n4zI1ZYYYWoc1GH5JkZLnDSSSd1rrvuuvi7CQkxwfv999/f/WZ0EOjbl59Mr7/++p0vfOELUWvD1H9QW0AikAzlaf++u+qqq+LvftD+5ZZbbiD5LygomHNREgAFBQUFBQVTGC972cvif8GAdfYC9iaMDpohoMjZSiutNMMoYJ4eXIcCaWYcgMJhCvw1IdhXDM00ZcsMXvjCF0ZSwKjl6aefPsMIqcDrQx/6UPxdRiILZhcEwOTFdP/hElH4ORfHM8VeAJ2XBkhwGZk3M6AO/H/hhRd27r777t4SgNEG3BIAkmrXXHNNfFYU1LKao446Kv4HMwwk5bQxyy8ZVYujDve6884743vJgle84hXdX6ZD25r1PwoKCuZslARAQUFBQUHBJIGp8SA4FmwMAiN6b3nLW8KRP/fcczuXXXZZb5oy+PvSSy+N4HubbbbpLLPMMt1f/rcm+ZFHHonApQ5FxrbaaqtesPSud72rc8IJJ0QRNEkGI6h+F4S85CUviYTBu9/97mi3c/ytgrlpyT7fcccdcQ9FC+1mMOj7FRSMB8iDhJmp/G2zZsjDD37wgwi0FeNUH0CgbO2/ooFw4403dtZee+3YWYMMKYJpRswHP/jBqA8g4HYfyQAYTeFLyw7Ick7okUPFBLfeeuu4Lx1B5hQjtIMOmAGgLXX5l/z78Y9/HPdRUyCfm+Xd/21Jw4KCgjkXxfoWFBQUFBTMRnDAjc4ZpbNVHhhdNAI4yDpiQcl73/veWCPsXgIEiQDFyh544IEYjTfqrihZDh7c04wAhc3A1mYqlwsEcvAgwDDlWMDjb0HSjjvuGAGPNciWHrjGKKgACd761rdGFfV8/sEHHxxBy5prrhlTqiUQ3vnOd8bngoLZCfx52223dfbcc8/OMccc07nhhhtCXsiN730nYWUpjOJ7mcdzwk2tAJAIU/TP9n6Sa2RD8O9/Ab9APm/hd/vtt8dB3smZ/yXG/K09EgWm/ftMRs2usUWhxKDP9IEA33R/ybfFFlssZvTstttuMVPBjgGSbs6RdHPdV7/61fhMbm0nCH6T3DBDRwJPgsC1I+magoKCOQRJyQRe+cpXsvhx7Lzzzt1vC6YS3v3ud/domI+LLrqo+2vBZEcy1DPQb/XVV+/+WjBV8JjHPGYIDZ/2tKd1fymYKkgB8hAaOpJj3P117PHrX/+6So559apXvWoI/6QAo3rd615Xve9976tSUNI9ux3Jka8uuOCCauONN64e//jHVwsttFD1pje9Ka6fd955q2233bb63ve+13uPU089tUqBejwjP2/ZZZetpk2bVqUgI86BFJRUP/3pT6u3ve1tcd98ruPlL395dfzxx1ePPvpo9+zpuOWWW6pddtkleL9+/nOf+9zq05/+dJUCnO6Z44cXvvCFQ57tePDBB7u/Fkx2HHHEETPQLwXk3V9nHSkArl7ykpdUO+ywQ7XddttViy66aLXCCiuEvLz5zW+u1lhjjepxj3tclQL76utf/3r1t7/9rXvldOClz3/+89XSSy89Qzu33nrr6le/+lX13//+t/r+979fveUtbxmiU9Zcc82Q9xtuuKHaf//9ox1Z7pdYYok4/6abbop2PeUpT6me/OQnVxtttFG0ddNNN62e//znV/vss0919913d1tTVf/617+qs88+u1p33XXjPi9+8YurrbbaKvTBC17wgnjerbfeGm269957Q6doe37uAgssEM+gQ5wzFrjuuut675yP7bffvvtrwVQA3d6kIf4rmDpYcskle7Rj37O9fox/0ped5HjENCiwF6o9RwumFuy7bH1YHbaKWW+99bqfCiYzFAtaZJFFup+mY/XVV499swumDkxr7qrVgCmaeduogqkBNDMKV4eRMaPa4wHThvMa3TZY36twX67K3w9G/434qRJuxBEvehfr+E1fXmihhWIaMajqn5cb1GF2gJHO+lRl/Gxk1AipAn7uYeRx+eWXj/XQzX5xPp53fi5KqECgGQj17cjGE2Yn3Hzzzd1P02EqdC7gVjC5YV99I/N1GJE3A2UsYOT7a1/7Wuf1r399fLZMxci8EXa8S9Zsm2m035T5tjXy5NU1lgG4jhyQtRVXXDFqbQC7TtbqNgHIANkxC6dt+j15z21xKCrof7MOll122ZDn+eabr3v2dHiGGQSWATif/KvN4Vz3U0eA7Jo9oN1tRT29a655MKugh5pblm6//fad4447rvupYLIDr1gKVgcdTq8XTA3QSblOybRp0zr77bdf6J+SAJiDUBIAUxslATBnoCQApj4mOgEw1sB/kgHA4c/HrKJ535HW8NfPh4nsv5IAmNoY7wQAkOl6YI9X8WzW3/h7JB6HfB04fyxkrY7cpkGfUW9Plv2xbtMgKAmAqY+SAJj66JcAKDUACgoKCgoK5iBw9gXbjrEMSJr3HQn18x0FBZMJzVF9PI1Pfe8YhMchX+cYj0DbPUfzjPq5/h6PNhUUFExtlARAQUFBQUFBQUFBQUFBQcFcgJIAKCgoKCgoKCgoKCgoKCiYC1ASAAUFBQUFBQUFBQUFBQUFcwFKAqCgoKCgoKCgoKCgoKCgYC5ASQAUFBQUFBQUFBQUFBQUFMwFKAmAgoKCgoKCgoKCgoKCgoK5ACUBUFBQUFBQUFBQUFBQUFAwF6AkAAoKCgoKCgoKCgoKCgoK5gKUBEBBQUFBQUFBQUFBQUFBwVyAkgAoKCgoKCgoKCgoKCgoKJgLUBIABQUFBQUFBQUFBQUFBQVzAUoCoKCgoKCgoKCgoKCgoKBgLkBJABQUFBQUFBQUFBQUFBQUzAUoCYCCgoKCgoKCgoKCgoKCgrkAj6kS/PGqV72qc8UVV8SXSyyxRGf55ZePvwumDn7961937rzzzu6n6XjpS1/aefrTn979VDCZ8a9//atz6aWXdj9Nx/zzz9952cte1v1UMBVw4YUXdv+ajsc//vGdddZZp/upYCrge9/7Xuff//5399N0rL/++p3HPOYx3U8Fkx0//OEPO4888kj303S89rWv7TzhCU/ofiqYzLjjjjs6N910U/fTdPBL+acFUwMPP/xw58c//nH303QsvvjinRVWWKH7qWCy47///W/n4osv7n6ajic/+cmdV77yld1PBZMdl112WefRRx+Nv6dNm9bZb7/9OvPMM097AqCgoKCgoKCgoKCgoKCgoGDqo54AKEsACgoKCgoKCgoKCgoKCgrmIJhFfPrpp3ceeuihzv777x/BPzz2L3/5S8fxn//8J74oKCgoKCgoKCgoKCgoKCiYuvjpT3/a2WqrrTpbbrll5yc/+UnE/I7HWgGQj4KCgoKCgoKCgoKCgoKCgqkPg/wXXXRR1AP4v//7v4j5W2sAbLHFFp2Pf/zj8XfB1MFBBx3UOeWUU+Lv5zznOZ3vfOc78XfB1MMmm2wSRZCuv/767jcFUwmnnnpq58ADD4xics961rO63xZMJdx6662dTTfdtHP88ceXQpxTFAo5vvjFL+68733v62y//fbdbwumEhRu/Otf/9o599xzO8985jO73xZMJbzjHe/o/OxnP+vccMMNncc+tqw8noo45JBDOieeeGLn5z//eeepT31q99uCqYDXvOY1nXvvvTf+HrEI4M4779z58pe/HH8XTB3ssccenaOOOir+ftGLXhS7AhRMTSy77LKd3/72tzNUIi+YGvjiF7/Y2X333Tu/+93vOksvvXT324KphBtvvDGqjl9yySVlF4cpCiMdT3ziEzuHHnpo573vfW/324KphGc/+9mxdlUyfKmllup+WzCVIIljhyOjkCUBMDWxzz77dD772c+GLC6wwALdbwumAujNu+66K/4uRQALCgoKCgoKCgoKCgoKCuYylARAQUFBQUFBQUFBQUFBQcFcgJIAKCgoKCgoKCgoKCgoKCiYC1ASAAUFBQUFBQUFBQUFBQUFcwFmawJA/cF//OMfsR/hRBY788yHH344CpIUFBQUFBQUFBQUFBQUFMwNGGgXgEceeaRzzz33dD/NCLew7dzjHve4zqOPPhrbl/m7DU94whM6SyyxRPxuW4Ijjzyy85vf/Kaz3nrrdXbaaafOYx7zmO6ZM+LOO+/s/Otf/+p+Ggzut/DCC/eqVko2fPCDH4xKlrvsskvnFa94Rd+2Doe77747tjVZZZVVOssss0z329mLid4FAP1sCaLS+TOe8YzOS1/60s4LXvCCYWk4KP773/8Gz91yyy2xdYzPr3zlKzsrrrhi94zpWzzdfPPNnZ/85CfBo49//OM7q622WuclL3lJZ9555+2eNSNsKXT11VfHfd1jwQUX7Ky99tqdJZdcsm+FWs9XRdN1/veO3vXlL395Z7755uue1Q7ycfvtt7cmnFSoXnTRRaMiZx0TsQuAdpGpq666Kt5poYUW6qy11lrBz2NRqdf98QgaOegG1YBty5XhHHyKj8gmrLHGGp2VV155hj6p429/+1tc4750gm1p1l133aBhP/7T/5lfXI9fVl111eCp4fgFVBPXR/igCfexPVW9vRO1C4D2eMaPf/zjzoMPPtiZf/75Q5ernD0zeq0JNPvDH/7Quemmm+I5+PVtb3tb5ylPeUr3jOlyiIZk489//nPoeNvm6dfh2iAJS4eiiXvQIWQcDfthZvkFvMsf//jHoGUTeEafoWXGRO0CgIa33XZb54c//GG8E31CTvDNWOjSv//978G7tjWkUxZffPHOhhtuOKLeQpeLL744bNyaa67Z2hY8R3/oK9CHaL/YYovF5zZkfvnlL38ZdjjzC71d7/8m9NM111wTz6PvXbf66quHPulH+4ncBQANyeEDDzwQPEy3jFXVeu/Lr/IMdNS/G2ywwZBq3HSaSvlXXnll6Dp2Dd2e+9znDmvX2Ca04NOQVzyPHk960pO6Z80IssR+ooUBFXoHLditkXgW/dmdNl3qmXRpvb2TfRcAOu+nP/1pyAs+1A8j6b5+4Jv84he/CH2rn5785CeHPkfD4WSjiSa/8DHwC56ogw7+1a9+Fbrb/cmg9o+kS+mp+++/v/tpKPgRnlPng8m+CwC7QG74m9rPl+VDz0xbySE9IK7xvng605DOGhT0NvppE/3N5r7lLW+ZYQs+spH9WffX9pF8YEA//Mam1oFuT3va08Ie1zERuwDgVf7ZROhQemb99defQYded911wQv0E16gQ8W3I+lQNPj9738/Kh1Kp7lutDp0OH+0TYf22wUA8QPJ8cIFcey8887db6cjdVb18Y9/vHr1q19dJeYacuy6667ViSeeWCVlFecmQao+/elPV29/+9tnOPcNb3hDdcghh1SJ8eLcZHSqJGTxzOc973lV6vz4vh9OO+206t3vfvcM9x3uSAFh9a1vfat7h6pKDlCVOjee+b73va9KTNH9ZTAkQlfvf//7q8QUVRLo6rvf/W73l9kPfZNpqF/HC4n5qlNPPbV6zWteUyXjXG222WZVYtoqOeHVEUccUSWl1z1z5pAC/+pDH/pQlYLRaoUVVqh22WWX6gtf+EKVFFz3jKpKjF+lIKtKhrZKii7eOQle9cIXvrD61Kc+1ZeXkhBU2267bZWc6yoJSFyXFGuVBK9Kzm5r273vN77xjSoF+9XTn/70uAYPLbHEEsHTSal0z2wHnsMvbfz5zne+M9rUBPp5n/HCP//5z+qEE04IuV944YWrzTffvEpKq0oKN95V/84KkvEL3YCGnvGe97wn6JUcm+4ZVZWUXvWxj30saJgcnR7vvuAFL6gOOuigKhmn7plDob/0O95LTktck5RelYxs0DDrojr68Ytn0UnJEeqe2Y7LL7+8WnvttVtp+MY3vrFKQXL3zOnAr56RgubuN2MP73nyyScHzZLCD75ORjN03rnnntvaD4MCz3/ve9+r3vzmN8f9V1pppeqAAw6I5yXHpHtWFbqcfKYgLOQo9+tyyy1XpYCrrxwmo1cl4xvtdb7rktNRJUexSo5iK//hF3aoyS/Pf/7zq2TU+vJLhj6hs9pouO6661bJke+eOR30jftfcskl3W/GB3SpNtB1ycGLdyM355xzTtBhZuHaiy66KO5JN+s3NDz77LNHtLX33Xdf9AnasOX0RRPotOGGGwYNMy2S0xhySF7agF/oheSgDuEX9mPfffft2y52OjktwVeveMUrgi/JMT1JhySntHvmUPzrX/+KZxx66KHdb8Ye+obdIyf6+fWvf321+OKLh947//zzZ1mXkkP6Dv023XTT6sMf/nDwRgrCumdMt5m77757yEK2a/PNN1/w1de+9rVWu6bdRx99dJUc1bABrnEtvap/3bMN9O9OO+0UNHviE58Y1+FZ7eP7jcSzKViOvqrLXz4OPPDAKjnG3TOnIzmvVQp6RrSzswOXXXZZ6DG+oP/5BHiULzaSTWmCb7nFFlvE+2admJz04Cn9Oqiv+v3vf38GfiHzdX6BFHxUb33rW6sU3AQPoIm/ffenP/2pe9aMwM/7779/Kw35UfityQP0rveZVd9wrMFGkqX11lsvZPZ1r3td9JuDzhitDWUz6E18kOWQjKBhCp5H1Lugj+htbWJX3/SmN4Vc8Mvq16MDGm611VbBMxtvvHFcwwem54d7Flu6zTbb9KUhfdbUW3vvvXe8Tz9dOyuo69BVVlmlp0PZkgsuuGCWdSgb7p7D6VA+3Lve9a5WHXrKKae0toGu4lc2daj4Yjgdeuedd1Y77LBD2K+mDsV3I+nQH//4x311KF+oqUPrNrr++0AJAI158MEHq5/85CdDHC/OmE6rMxqB4Ujddttt4RjncwUX1157bTBPFipBAmfV79ttt92IysFzdOhee+3Vc+I5EhSetukUB8eEU7/gggsGMT7wgQ/0iOd637v2qKOOCgdhEGBQhCFolLLrOTucysmCiUoAnHXWWcHggmB/441f/OIXEYTMP//81ec+97mZVvQUH2OKzyQWrrnmmnDs0al+T0knwikgX2eddXpC5OBYClSabfBZoCtoJDyuy8kgx0ILLRQ82QQl+6xnPSvOFaDUhQl/4eGmwGXgu912262nUOoHI4+X2wz7eCYAtIlCXGSRRYKH9Tm5/OEPfxjOCxqeccYZ3bNHB7J9+umnhxF6whOeEAECo8gZQsMsh/6XSEMr/c5wCQBz36A/g9c0wHQLJac/9ZEj9y36eG5b0I1fOJH4BQ2zDDu04aSTTurLs4yl4DonG5oHQ9rUIxORAKDn0EpwfsUVV4QxI4c+03F+nxl4Fw4nuujbgw8+OAwWPq0bJv2y4447Rl+SP4FZDuoc+vvYY4+doV9vueWWsAfoRZ8KOPI1nocXmv2GXzid7u/d2vjl61//el+HTdsFLW1y6OAwNds5EQkASe0FFlggeJoNw99omPvl5z//eU9mRosjjzwyaKjP2Lq77747kjf9+igDjfUHG4tGHNCmfvvVr34Ves/vaInn6v25xhprREBTB35BA/xCN/A56PB8jb+/8pWvzEAH12299daR5OOguy99xdazOb6XMHReE3jZvccrAYA2EhDkkMP6s5/9LNpG9uhvSR10nRka6nOJcI4l+3PMMceE/9KkIXrRpWRwmWWWqTbaaKNenzq0rU0X0BlsABoKXj0jX0NO2Mdm4sezJXPRD185p/4sMikA7Af9wAGvX5MP9+NPNOlPFiZjAgBdsx77/Oc/Xz3wwAPhP+B9PEmGmv3XD3S3wCsH/m19s8cee/S1UYBfBDb4hVyQpTZ+Ad9LEniegTAJP4kdwT/5FLD3S2D8+te/Dr5payffTb80MVkTAGSAD4GG7Adfls9pYECff+QjHxm4zWIeA5nNPskH/cY3Hi64ozsE9Gi46KKLVscdd1x17733hm5r0hDPsIP8ksMOOyySq3Q8GuI/g0v9nuW9635s/WBfr7rqqu6Z/8N4JQDohI9+9KOhpyRO2Ly6DhXj0auzokPZQfqNP6I/mzLBTkgwj1aH/uAHPwgfup8OlQxq+oZ8EbLcT4d6Fl7sB/2wySabDLkmH+4nsdHk2VlKAGR4MOZ0DgaV5e9HFN8bic0JAy/cPNdniujGG2+coZOGwze/+c2eAjKySjjcq37oAEzDuaKIfZdBUIzKNp2a4SAIZYAxgZFABJ8bEwAyw5ww718P9PWvgI0AUZ5tCmQ4EEbOMAEi9ALHfiN6jCxHwzn4x7UUNx7LQZpMdjNbqn2LLbZYbxTTdUYiBY3ex3Uf/OAHu1dMh3MEeIQbn1Ko+OYzn/lML+ngWgq1Da6h1PChfsM7+SDE/UbKxjMBQAExHBRUPVuvjwR7jAeFWZ9xMQj0leBfkM2J4JT2c4C8N8dOxhVPuVaQmUcd9StdU8/Q4jXOtr40akrutZ3DwUF0jeP4448fogDxC6W6wQYbDOGXPffccwi/9HN46BGjXZwqwVCdhuh05ZVXds/8H8Y7ASBQlKyh8PGzdwL/ZxrSkd53NEAvvI038MBwMwkuvPDCkPVPfOITIavOM8ND0JPlSWJXX2e4v5FK95Z4Qj/feU7OoOMdfFR/LvkSEEum1fkFH2d+4fg0R/Ezbr755pBzGXY8Vqch2jaDVRjvBABH2jujIcck2yjvZlQBDSRVRutw4WPOjH7BA8PRsA0Ca33l3dGxmQDwt8SlJDA5RkOyKIlGv7oO/7GXdbtrdo774hdynfnFKFfmF7MNBFIZ5FhwRb7pUc5bhnt/5zvfCRnWV/ip/jwY7wTAj370o+BL7eeX5Of7//DDD4/vJS+GG1Ftg4CMvfBunLd+s9OAw0y/eUe016/8G46lfvH+/KSs54HMGaEy4myGp9/YS3yTdaKApanb2Et6m+3PCUE2jv/oXR1sZT/bbfSf40tvOK8uh2zB73//++6Z/8NkTACQSXKhn7bccssh8nXdddfFO6KbwakmTzbhdzqbPyFQZm/oTH3tc6ZH5vE24BcDJs4lJ87rxy++N/MDrQQ6dVpJzrJzdPAnP/nJGfSGa83sorPoJsn0TD+jteS3beR5MiYAtHP77bePftD/dfmQiPKO9KcgbyS4Vtwk3pEAIjfiDHYLr2cbRabwRxvwPtukPXwcsUY/3vE9vehcI8l1G0sfGMX225e//OUZ7kF/ixXIVF3+8uE92uzFeCUA9BEZ194zzzyz117/S2z4ng9etwuDgExINpIJ9zeTqh//0Ut0qOfhC+/Pb8S3WYeaAVznEf1IB5B/yR+/0b/77LNPT2bFKc1YCG/QDeiXdShfw/29q4Nc9vNH+bvuz5Y2dSjfqjkbFcYkAQAMhHM4vkYB+kFH1xMAMv9NRpxZ6EDOh/sybIK5fjDyYeRorJ4NlAMCzI0JAFPJGAfvzqmugyEx1UnfyOgNR5c60EYwgUkZTg5T22gOONdoD0NDeOrgVGajzLG2HCWDMJkCJHCs84K/KYYsIJyuupLg3BAyDlUdns1h0V7XuW8ThMy0Vsq4ef1IGM8EgNFwbaZABCF1cAY5tGiIn/oF8E3oR8qb4WLkOA/9rvU9/hBoNhN/eEZQp30MKSWeYYQCfTjDTXDEBZWuM10u01C7BBxt/IJfOcGuwS/14CIDDc0gMsVrNA7oeCYAGAyJEIaJvDVpyODgOc+XhGkz5m0QPBsNYoA4gQKausGrAw0FHF/60pd6xiQDnTg9no9edYPEqKKFUe66HIJAm9PlOgFw5g3P8r79+IV8uga/1GU+w3PoDAFRW6DfD+OZAKDfjNCQM7qH3NVhFIp8er4+bvZVP3A6ObXuKxHXb/p3PwhUzZIyCkKO8UIzAcBRNfODHW62S2Dh2fQiZyrzDxr6jK5t/JLflcNWDwL9JtDwm9G4Jrxvpr/zmoHneCYA2BR9TU8b/W86qGQfbflA/IRB6SBpl2eq0WlGdPrR3z0lvunbpmxI5OQRSUmuemBmNia6SqLVQQdIpHm2JI4ESx1mlZjK3LTPfMGsc4xkt8kh2kjam+1S1+sjYbIlANDC0g4+kKCd/1CH3y270Rd8hHoSuw36Qt/xkZs2Cn/jhRxA0p1NPmK3JHIyv/DRhtMXaMO/cL5ked0+uM4MD3KPjhICdUhKaCu7Mhq9MhkTAAJsPM72s5n1PiPbYgs21hK3pl5pgl0zdZ2v0ZRDwXl9xJasNkF38Hv9rn/NxhwOEqdG6rX/q1/96hAakk33wjP0qlkBdbAtZJCu7mff2zAeCQD9apCgnw4VWGcdShcNx9d18Dn4dngcfb/97W/3vTbrULPGm7RDB7NavLcBl7oO1Y9kk42qgw4lj96JP0NX1GGpg+C/aQctic/Pwnv9dKiBLDOY6YZBkeMbRz0BMNPVOFKndVKHdj9NLJJQjlgkISMRIo5Bzx8EKQDu/jV3Ab2PO+64TnLmolhcs9BTMtKdJBBRvCY5LVEQYxAkwx4FRpIgxfWf+9znhi1gkpRbR/HIpBS630yHz0mxxd+J4YcU4ECzgw8+OIqo1HnB38lJ6hVqS4HLkN+f9axnRUFM59ThWfrgaU97Wnx2XhMpgOgk4Y8iWt5Hv8xuJGekk4Kh+Dspmc4iiywSf2ckZysKY5JvhdaSg9j9ZXgoXLTnnntGQaSkeKOQaHKOur8ORVLKnRT8dJJzNENRHDRLxjL+RsP678m56STFGQWFmkiGLgqvQDIk8X+GonVt/OJZq622Wvzd5JcMhbGS8YiCLqBfZjfIy0knnRTFe/Btk/cyP9OTKYiPIn4jAW+m4Cz6Cd3Qb+ONN+5beMr35HDbbbedQR8uscQSUWQOkpMy5PdnPvOZIYcrr7zyDDqZPHkX56O19oNnpUBrRH7x3Dae019f+MIXeoW09NvsBt1wxRVXRL8nZ3wGnvUZTwOeJ7cjgV5OTl3njDPOiPsmhy30Xe7HkaBfvvKVr0QxMzoiBTjdX4YCbT7+8Y93VlpppRloqNBYcnxC3z396U8fQsOtttqqkwKYYfllgQUWGKL79ZOiTUBfNTH//PNHIVb3VETx8ssv7/4y/kgBfhSsohO0H6/Xof/w9N///veQq+Rcdn/pD3T7+te/3vnud78bf6eAovO6171uhn7O8D29u9dee80gG/hH8Td49rOfPUQ26Dt21v916M9XvvKVQQO0a9qHN7zhDZ0dd9xxBvu87LLL9ooNukfzdzjrrLM6P/rRj4JeeGR2+Y+zihQ0hV1PDnjo2XpRW0ATfgywHbfffvuwOicF8HEferFpo1LwErov+1p0medn4JFTTz21c95558Xf5HazzTbryy+gTYoMou0KK6wwRD/ktvvOOT/72c96No9+Of3008MnWHvttTspSI7vpyLw3pe+9KUovsY/o2/rfTbffPOF7nTepZdeGsVTh8M999wTfkmbjaLT6OJMQzqtzvt4g97Wt/zJz3zmM626LsO1zudrsZdkjzxlkD36iE7kU6fAucd/eMRnvjme8/6zE3S7App4bKONNmrVoXwvOjQFzsGDI4F8fO1rX+vpUDKx6aab9pUJ39Ohjibt9G3WgU0dyldWFJH9qoP+e9WrXhW+CTlq2tE3vvGN4f827eByyy03og791re+FTqUj+68WdWhM50AGCtgQAxAKMYKiE5JMbg6n7NZBwYRsBDayeAMThUweBdddFH8zYi3MShnFlS3VE1zJAbV/x/5yEeC/pSwyumMXj8QVoorB951uFd2sgQndWNKsJuKMoPyyUaumSwiiJ7XBs/yftrNGa4DD15yySVhODgLr3nNayJQwet+m11QfZtDoj84iAxdHRx1Do0+EAioEDwSDf/6178G3QSadhCg3AQJ/UBxUZ5tATc8+uij8b8+e0qt2jx69tuhQBvJNd5ZY401eucMyi/NyvYZ5557bjhCAu511lknjmywZhdU7H7ggQd6tGq222c8qQ/uu+++CIxG0nPXXnttBB76Hm04+f3oA+4tmG/rM89yH8aSg1nve/zGaeknhww8Q+i6fM7M8gtoy+GHHx66noPlHDJ+9dVXd8+YeGgTGtKnwPFpOgN4Pffbb37zmwg0R4KA9JRTTolKxiuuuGLIZFtCpB9+8IMfhEPz+te/PhyMfnqK3u9Hw0wLzq5kbJbDQfiFTqrzi+/xuffJn5vQBjJPFiAnC8Yb2oIuKnSDZFndboA2ZedQ3zp/JHDYBf0cXjbM0bxvHX6T8GuTDfTLunu77bYb4twKSprBfwad6P3IXLbnGd6naTOA7KIhekgCNc9Bx5NPPjloyTkX4Ej6jxQcT0bwWdET2IM22yJYAIGWc4d7x+c///mdE044odVmoq9BCX4I6P/M6yBBLcDBL2zYNttsMyy/4Al6EFSKJ5PN87O/I8D/8Y9/3HnkkUfiMx16wQUXhI62g5ZEkaTFgw8+GL9PJfzpT3+KQBhWXXXVGSrrA38RVIynr4fz2+g6u4tlOtWhf8lS1gXomfUiXHPNNbFLCf9FQl1ypf57E5LBkjh4ih527yb4SfgEr7L/mYbe+8QTTwzbs9NOO0XVeQmH2UFD7edb6V9o06F0Fl8GBknEgNjvkEMOiXcnDyPJhN/66VA0GU6HNoP/jLoOzYn8jOF0KNlCNzq0yZNoR4eiJX9UcnnfffeNpODM6tD+XDbO8LIXX3xx59WvfnU4ZYKksYKAhGKiHOugJGVKOc062AjnzHbc3AgOTHbwKLo2JUW5AWWpv0fqXzQwSgnrrbdeOP8E0vWEbzT00TaJBAqUMWxzUNvAiaOE8sjkICCoV111VRhJTnfTCaCkzzzzzHgH/OgZ+B2vU7g58JxoCPT0qT4WZLTRMI9oeEcO20g0uPDCC3uOsFF4GXX39+6jfU90l+UUFBnJqCvc4cBxltzYf//9Z5it0Q/eT6KqH7+goZE7uoqB9I5GGGXXDzvssNmSPWeMjMrgdbRrk0PvgYYMifOz8e8HfW7UmOyg9Tve8Y4wut4b/YZzfNrA2cfrnBABTN1hHQ6C8j/+8Y+RIecUD4LML/R5G7/QWccff3z8bcSEA+F8jjuna3bQUJv1dR7Vz6O0dUgI4GPB9iA0dI4+l7QDcoA3fI+GaDkc9DtauWaPPfaIfhyN7s0wOgEc2exAj4TMLwIP19X5BW9n502w2ITfOVlZ/37/+9+Pdx5veIb2ZNloC968Bwcd0IA9HAl4la5Bd4lUjiI6uH607yUhpG+NZJKpQaCNEpz0i6C0zVFtA/tJtoxg7bDDDjPoJEEIXetdvB+5tGUxe89+zgyvzS5IqnoXMDrYfFcQWNOh3ovsDvd+OaGW+byJehCSE7sZ+AWN6QszBUbil4ceeihoAQKYZuIRzNyR+HEf+tF9/C0ZwH8A9tYAz0c/+tEYXTVQMNw7Tjaw5Vn3C7TafMXsy9Kdzh3u/SQ2jV73o6E+zLqinnhz72nTpoUtoMP4wP73Pf+kTW+La/LsCwneNhpKQHknbSbL+dlm4ZA990VDAbjEhVkf/KeJpKE+EbwOp0O9w2h1KL1V16Fo471mRodKKJMvgwaD6lDyLmGv38nnoDoUT2YdSpabvGTGYF2HsvV0KDtr8GZmaDej5hoQ/Ri9DoRta5QONYLMUAiidFSbAA4Kz6EkHYRGRk3QVR/9EGgagd1tt92i45w3WmaY2yEDBQxQv8CsTm8jwsP1MSVkai5aEBKKzNQmGVn3Rz9TDmX+nNMPnsm5N4X5sssui/2em8sT2oBvCJ1gTjZN4DNIwMkYnH766Z1vfOMbMS3JtU14d202oiWYMRNFO/H6Bz7wgQhwJ2q0qg7t0g401L9tcpxpqH84DG1GKIOyO+2000LeOLyceFNLKSX0lGQwhZVCJJ/9gE84VvqGM2k6Vs78Dgf3ZLhMLTYiIdvbZhDrqPOLgEEWlcPWBAeHMUZDSpmBdy1j/f73v7/znve8J0ZFJhJooe1ZrtqcT8jf40F8NpwcojE9jPfRy4jqfvvtF4ZXXzqMJuvn4XjBM2TfyZH/v/rVr7b2axPaKHCUhJG4GGTkus4vjCZatGXjJUtk4DMN6RnX6sP3ve99QXv3mUjoQ3ogy1k/20c2s3yONPKRnQ0yyIHn7Bhh1Sfo53s0ZfuaNJTkw8/k3T2a074HARpK4h9wwAGRRNWv/XgzAx04oZwdwbTlZU1+cU7uJwGtz03U+6k++2c8kXUIoN9I/Aqc3eEgCcP+Af2pT9797ndHgggN6R+z5UYaNfebZxkF0y+f/vSnR9SJgA88Hx3RIi+nGw6eRV+TJXbx7LPPjsCyDnylzd4jy2EOclxDd++6667hF04F0P+ZD/vxWp0nydxw9BoJnH3yhcckn/N96S3T2AG/0LmSd5lf0OHDH/7wEH4ROGb5z/dpwvf5vQSbdAvceOONQT/PknTTHvaXbSfzdId2TgXgNX3iPQfxZckmPp5Z8I/wjSA3LycECRX+rT4XtJsxIi5CPwGsJLABo/pyWnon01DbR4qdPFvgzCbwj9lYCR62wXPRUBvEZAatZuU9RwP9m5Pg46FDJRdnRYc6hw5lO+nQQdpHh5JJg2LkwWDYSPCsrEPJGh3anEmSdai4hgw+5znPCR3q+6xDLT+hK0aF9PDAaIsApg6NYlsKirUdqhqnICeKMDi/XgQwNToK5KhUmoxB/K5i7qBQiESRItclJRf7CqeAIQ5VohODR5GE5Fx0r5he1CM567Fva2L6KCrxrW99a6aKktj733uloG6uKgKo8q97K8hjb862vlNcKLdhuCrwkIS5V8wxBR3BC+inSIViZEn5xW9PetKTogBU815JcUUhDsU7bDmJruiiiJzKopnfmlDERNFB7VMMxTPws2cnRds9ayjc65Zbbom98/FyUuRxHT5T+CUJbvfM/8E1STiDDy+++OIoCJQEOK5zvPrVr+5bpR39klLsfhobkDsVY5PR6/FuWx+dd955vcqniq95h35IQWEUosvv5P2855FHHhnFN/Wr71MwH8XMmjzj+QpI2XZOkTbvnIxa6A7VkPvJJ3lW2EVF4sxDnqECazIC3bOGAr/gzya/qLzbj198l4xnFI9TXCkFp6Fz8vsqQJYMcvfs/2G8igAmAxPbN6HPU57ylJDDNijUlRyI6E9FnZLx7/4yIxRzSwYnDvdFT3r+oIMOiu0P3cO7KHKUnL0ZaOKzon5oqBBf1vmqUqsS34+G3gWvKcDzrGdN32YzGbV4rmJ0bUAPMq+oG37xrMwvP/3pT1uflWl42223RaV69s2zMg3JRBuP3zBORQDxrn7Nz1f8pwnvYZtdus85ZKqNPzMUsXIe3aw/2HP6zT3wenJ+4p1tqaQ4XL4XmVCYLzmDseVU/v4Pf/hDfOeaZhHAOtCJHmGDyZ82zDfffLH1Ur8iRXV+UVwz84uCkexznYaqqCfHOH5fZJFFZih4qb3J4YtnOke16Pr1+N73Y10E0H3ZAfdWbJF+aIK+VfjQOQ6Fn4bD6aef3pM1B/5WgFTRqBT4BQ19Tw7rNMzAV+RN37+mW3SNDrCbCl5ug3vcdNNNUUhMgTk6wHXowifrZ7/xg2rjfEDFFzMNN9988/i+DejyyCOPRMFL21zhy8zf2snu+72JFGxOqiKA/D9tdniPOr9lpGA85Mc5KuX3k5+RoP/tTIT2dAB5zbBVbz9+oQ8zv9DniuSiNZtKP/hegWI6uAlt5UPna+u87fn8J3YUfyhWlp/veW3beELmx7bfZgfYZ7oN/ymUSlab4O/ld9P3bX01CPQZn4O9pgMyDdHD99qQgsuQITS0axlZUMQu04o+1+egOG+21QrotfEWnzMFu71ryVyG5z/wwAOhg9la/JnfU1zEz2nDWBcBxNtsr3vSoW3yra3sRG4f3h4OdhLLvquDb5dlYoMNNujt3MXv58s0kXUoGvDPnZt1qILgbWjqUD6M68gGP2wQHfryl7+8J8sKiKJNG+o69JRTTglfUPtch4/EIm06dMk+RQBnOgFAeF74wheGw9c8GA8VRCnubBjqCYAMTJo7eWYTAAIMQoCRHDqPoHl+PQGQQYg5FCUBMHqowu3eGI7j3tZ3o0kACDyy0yiIU02XAAIGlUjKAbOgq7kdC6eeMtxxx+l7kefnOiQTrr/++u6ZQ/Hb3/42FAKHsx4IEEAKo02AGIjzzz8/9tldYYUVhjxLf+ibJn834d2OP/74XlCMB9uCYhiPBIDnvOMd7wgFyaFi+NraPJoEwA9rVVLJOxp5T/dFe1sv5oBZkqe5BY5+tYPCO9/5zp7z6UCXpvNRh0SNXUZsPVR3gih4+qst4M38QhdlpZmP4filDu8mUBKwuk47bbXTxHgmAATW6IN/7LzQhtEkACQRcj/oO8YsGwiOgoAi/77JJpvMUBEZnfUB3spOh0Mb6fe681HH3XffHQ7IWmut1XN0HAzowQcf3Mp3eBhP0fVt/DJIf0vYoGG+nu5oS6SMZwJAoJrb3uaIeM/RJADwQb4fG03HoYtrJBnZSH2EJoL1nLS6+eabo0K8ZF3WvTBoAkAyBq3Y/Px8h3ZzbslcE5lftt9++yH84llrr732kMrj9913Xy940PYttthiSKXoBx98MHRH1gH0cB3jmQDIzitdKrnUxGgTABxB74gfJTbd03PQ0N+SAN7TORzNZuJR0CkZ8ra3va33zHzwy9qS29poVyMyzp+rX0M+6kmhOvS7xBEa1hOiaCigqNOwDZkvvXP2ESX823aWmmwJANXI8/vqn7bgcawSAPpRME5HumcdHHm8wOZJfNf5hR6UBMj8Qt8I3CRJs641YNbU5aCt9QRAv36no9jMzJfOF0e0+d2TLQHA/8Or+s6gThsNxyoBQJfibTuc1PvGM/mu+J/MoyF/JycI/I2GuQ0SZvSpIJeN1H6BaZudHC4BUAdeYQO0LT8H7duSt+ORAOAzuCf5brPdo00AsJlZh7KDdZnQB5IAWSborqYOxev9dKiAHi2bQEexZJsOpRvxV5sOZcfoUH3Q9GUMYvajWUbWod4561A7SLDJTfRLAMz0XDnrO1VHVxSkeZhC5rD+IglY94oZkV50lqfrmV6tSnJijDiSQo6qqKavpvfrnvU/pI4atrhVQX+gFyQBin7Mn2cWppclJRB/m5JkKr0pupAEONbc+A6PmMakeFBSCPE7pAAnppebcp6UR0zlz0jCEwWtkpB0v/kf8G4KAmPdzLXXXhtFryAZpyjYo3hfE945GfKYcmwalWtzoZ8kTMF3ph8NB+9mna0pSN4vKfOYeu3/iQB5yP1HLq2NmhW4nwrGSYnG52RooniY98QbnqGwCxqBaXemhdflUr+iM9m1dMeaQnCOdYXWprfJsalQpjuee+65nSuvvDLWzkFS9jH1yvT9Jpr8ojhcBn7xuY1f6sg0TA5Bb22ZNnjuRIHsgT4eC11mWUiGHRySEQv+BFMWkyHt1YUwtS2vf81AZ1PQrEcz5T4FRkFXfWndWq5234Tp3qapsxVkznOBrNPp9WmPGXSBZUF+78cvI9EwGdtYbmDau7bTQWrDtPHZeKGuO/HlSMj06AfLM8C0QEvdnvvc58a7eQ5ZUVjOMiR9Yx0o/ve+lmChQ3JEe7p3NDDN0vKLbPM9C5JTGrVdmnV4IPOL+hr4xbPxi/ZYn6zORuYXyxlMjfS/tqvfQO5VeMYDilixC3Q3ZJ08kSCPWSZnFtpPZ+kDS3DWX3/9WE6VgrWgob9TsBw00g/W6TeLCloypVCVnRz8RpYzyIqdeZo8rt/paOuA9b1lUYt2a1KYnsvOtU0rTY5tLN1AQ22hw/WB+1srrqZDpkkbMl+irWUjQAerjTHcdZMBTdmtf27DSLLbD/oSzVIg2FuSlTESv5CDFBjE+nb8Qs4sRai31bkj+d/5fm1wLfkXB1gWAJYhpKAr/p4K8A5j4csOB3aRLJGXOg35feSUrsNH9Da6ZV1imQXdSq6BnFmGoa35mNW2u1YMlYLsKAoJd91114hLzsYKue3egy6aFdRlgr1QF6guE/x+OpTfRiboqeZ71nUoeaHXMvgXfL3hdChfB72zDuUbi0cfeuih+FxH1qHZb+LXZB1KF3/ve98bSIfyY8QlcMsttwSPDKpDZzr69tKUi5fod0xEoO1FORRPfvKT42AgFfVaYoklWp3OgpkHAYJsNJqC0MRIAk04MqO2MSz+ErChqWdRovXzCADaE2hOrHXj1t+4Djghf/vb9ArSdWgXheu+1tNYM+Q53sv9+1Xt9Sw8LSiypZWgPzuc3uWOEdYnAWXE4VX8EgSOlNFEwHvnbQ6z4RsOzhuJhg8//HAv+JVcyLyRoY+tLROYgCRJs285SGioLwV0J510UtDHeRKKbXLsOWjhvnZgEPhtueWW8b12MJZNZH6hJ3ICgaLPbevHL024hyrI1ue5J0M+UTTUVwI5dPHskWgIg8hhRhvfoyF+B7RA8ybQCw05E8ccc0wkdPA6eepXQblOQ9vmKAKoSCZILHGO2trT5JeTTz65xy8SFG26pAn3kMhZY401oh89r+1Z4wH9ok9Hg5H4S/uh33kcG0kPeOSRR4JnVZKm+8gncNwdAg5HphmZ8D3nvtm3+A8N2Xvrk+2uk5NFCkxJALT1a51fyKBAMvMLRysnKtHGfQVCnDnPQWOOk7WxkrK5Td4RH00EtCvXK9AHg8i/9+sH75tr7LiXPvOMDH/b2SFvD4Z+jnrfkqd6vx577LFBc+2joyVK2xKV2a5xmq3FJ7/ZgaWvM2/VoT35WRJ3nFy1P7RBQlww7/+RQA4lAbybd5GMmyg5nFnkJNegmJn3wQOCif333z9szbrrrjtEjw/CL+xiXm+OVyTl1PeonzcS3He49ruXQJX84gc0p18mOw3pEsCv3mGk9g5iZ5ugPyUnDSwoULvRRhvF8zLQsC6PzTZol3pYWc+4H12M/zIvjGTbwTPrz23CcyRw+M/kWTvwy3hDm+o6dBCeGY0OddR53d9koq5DyUQd+jPrNb4yH/+tb31rtI9uokOzbaqDHqND+WYGh9i0XEuH/mzTod6/rkPVFJN88L12CebzAOlwyDpUAkcfDqJ3M2Y6AQD1zp1MYNBkfzgLBWMHzAqY0zYibQJbHy3A1MMpKCNxIykwMwAEbJ6l6A3j0g+EVMVjTiEhojAHUWQUqsKB2enxbpTHSJBoIrCUEqUwSPAI+JNhnx3Ql6Bf9GcbDfNMBvRWsXY4pSuQoYCgjZZ0hEIouW8FBU2lW4fzzchgMEFb2oLHJgSREiu5wu5IszEAv7zpTW+KivD4BQ0HNXycZQVFZ8YxmBXoH/3tf/3SlnTCu2jrf+cKBoZrJwM0HDxr5ZVX7sk/Gg4H55thIysOdMIgQTne/NSnPhVGFLIxHw6ehVfyLB6GdhB+AQGjhEN+r4lCpiGeAyMuTXgHiZn8Lhx51/XDIIX7jDABPSXAnzZtWjig/pfMMmvAIdFL7+pL+sHWr0b6OKMjyZXEu1k+eeRxkGDAe5Hd3D780tS/2mN0WELQDAYzRnw2yp11mh0EyOVEQJvpcZCYZjOa8A71ZFlOjLSB7sxtd+82Wnueat1+M6KEFsP1Lf/nYx/7WC/Y4Ri2Oa91uDe51Zf40zXD6esM/Ex28Ql470HlkONs1tBUAV2aaW+WUpNXwftnXwXvjsZOuJ8ZLpKugg8FNZsJw0H4hd3mD/mNLiHPaKq/wYy8tgBDu/OIJXrmAZXh4B3NAMxoa89kQrah3p/sttmnui+r6NpwflAT5ExxZIMMBiaMsOd+z8ATfOBsB9pgsImf6dlkURLW39pO9tnItoCPTsp8iU88ZySwoXm2wUQh92k/Heod6371aHRoW7+S2ywT6EuHtslvBh1q1kAe6BtUh7JlM6ND8UmeTUOHjPSsDDZQUny0mKUEwGQFh87WJCo+FowdZJhMN2PYOa1tSjM7s4wGpTmcchOsYXog6G2C6D7uQajQs6lEm6AwZfic55p8/5EgM5hHdAm9/0cChZOnPjpGCqTqyAqFAhyuj8YaRvs8j0IyOtemYHLVYspUO9sCe9BHkid5BB392hzSepLA/UaiiX5cbbXVQo7Rs9/z69AWszmMRkA2BCOhyS/ZsRsEgiV96X0GaeNYwHO0V9+Qw7bK/D5LDPjfe9macTh+zkkTwA9NGrqWA5Gd0My7wwFf56CcPA3K43RGrj4+iOMJ+MVIvj6hnwZ9lr7MCS78MlwfjSU8jyOTnTJT9ppABw57lk+8PRzqv/cLvLI9xBOSLHhdf/c7ctDifJ85GcM5SxnsBH2qPwfVv/rEFEjoxy+ejzcEGvpPu0yf5ChJUEkiDEr7WYXnCI60SRLFiHcT5C8nsfAXfdEP3j/LabaFbbo0J1LJBt01Es96pmVZzst2aiSQizybCv0GTZBpD6cXXDManZinRrtuouRwZiFIqs9yafOD0D0H0c4dDV+qyG7Kv+SkpErbjIM6vwBeGY5f6G708Rk/gORFW8JbYHRPd3cbyUByNhLoEolm/w9y/uwGmtCBaGcJXJsfJNgG9kU/DCI7gA52F5J8swza0lR934R+Yn/whmva+Ah90d85+tbf/NS8xBmPWTLXBPrRIWRQUnYQ35Qf576elZOq4wlto0P1Qz8dypblxMBodCiMpEO978zo0EH0mnMk71wzETrUc/JsikGfBRNjLQvmCGAw2Uhg+NqUpmm8wCETjA0nXPUEgBHLNkWWBdh9GLGRlLDzKArncZIGdUAJTQ78KYjh2l1HViCeN5oEgMyja/TpaAR2VsE5NzODcmQkmtljNDUFF9CP4z8cGIwcbFtn2pbpRMNMR307klJjgARHFLr+GVQJMiSZ3rlNI6HJL6OhRZ7ebIbDSHw5ljAa7F05DBJuTRoKiEzZ9jv+zGvr+0FAn53M5vr+NrQ5M23I5wk8B3WA0TwHqv4fRA7dmzHP/DIoLdCOE4znjW4PKvOzCs+hH/NMBw5/0/kzCpeXZqAPp284cHyAQ48v2wL1LIN4HG1s+ZRrNDQPa+3zdGHLlaxHtC6xLRhpQv+7lixyJAft19Hyi/ZbDkAWBEx5pHsi4J3UrcnPzHavDnyVnVrLGCSnhkNejmI0TFAyHA31K3szUt/qRzraeeznoLo060801L+DIicHtW3QZ4HRaPqX/A6qK2YX9GNeakIm2kbRM93JgRG9QWWAXyVwpB/UMNIf/VDnl34zEfJ3+EW70TPXhpB4rI9yZ7Ad+AwN8fggPpTnWE9NdgfREbMb/BDLKgCt2miYZdpUcPp3UL5kk63LNgvZ2ux+ck9PSpQK7OkK/Zfluw3OZ+fcz73RHv3aZsrhI8Ezuhsw8IyRwHa4l+dMxEwA7R9Eh6pXA3ToSL5HniknMTIZdKhrZkWHDurLAF6gQ3MSZxDMtKbVsNEo6pE6eTTGYiyg7aNpf8H0PjPi7X9TMJvGw1Qd36O1REF9WiplRMnW1zxxgI0Sor2AWEG+JiQFOMeEyLOzIuunKN3fmmNBkelXhDzDNf2u83xTSvG159T5td81vvcs7ZMlrGcnfUd5tV2rjQcddFAYdyMtoxHyWQWlYnq29xPs1dd/A6UpkEdjgW3dAfFOzSlQssvWbwq+ZMwVNWwCX3hn97RkwrOHo4VzGTAGKU+jyhjuOgkNjiQHJK8lzxjuWZlfrIGr88twNGRgrPPCu7k/JwoMRHZeOBvNqXOmd+sHMGU4B5pADr1rfZSYwTCFExR0ai5l8f6ZhgLlPPo1HC18L5EkkSN7jj8yhruOM2vtm2tyUAvDXVPnl2222WYIv3jPfjTE6wJbzo5+mkhwKiVmtFXhokyvDAlRszjwlToH9cSU96FL63JohMpSFg6PQkXNpBBkfY138BDZRvu2g+7O/ch5cS5Zz7qqHy2ATqEHJA7yrKqMftf5Hr9wcJv80oRzFXDaeeedow/Q3JTLifYh9IeZF97v9NNPn2E0VX+zadplOnd+J+3Hs2hEx2SYnYUvJFHVMJHIawJfANkw4gru169fJZIkdOh9MyyactgG31vr6r0Er81goN913sXIJ32TZyllkENH27Xel96xHItumUhdOjPQh2ilT9UpETDXQQb1g/dQg6Hef/qI7DqafUFuBP8CPPUtBBDOyYdryYhkF7+Izs78oojYcPxipDXzi4KBaCRpIPitB0n+phOBXc9JBiBrdX7N0DbPx2cCsJGSlZMBdJsRWrIpicP/q4PcZF/WrKM8sxAyDclwE+hi1J9ukARAyzoNyQB/g652D4G8oA0N9XuThuhhJpj/DcagozZpO1+Yz2UWYJ2G7vujH/0o2idgzskqz+9HQ9dbXuV+6oDUZwWOJ/RrfidLJpoDSOxi1qFq9gyiQ/F51qFNXwYyrema7LNn+rQh61DBv3hlUB2qHo738n5sah39rvMudIcEFR1aT75lHdoGtkfNF35MtkkDITUkYKsIHx39tgFMjYutE5yTGKR1L9oM537yk5/sbWO0yy67zHBuclRjD1m/287CNYPAHu6pQ+M62/0loen+MjKSg9nbEsFe5YmJur8MDtvAJEco9iW2JeBkwXhvAwjJae7RzJYcmWb+tyeufklOQ+xLnZGENLa7s50U3kpC3f1l+lZgSUBiWw5brSQj2P2liu1NbLuHh+yPinZJgcVe0baOu/TSS+O7zFdJOII2yQAFP9efkxRzbNVhuyx7SdfpnoK52AZrgQUWiK0L63yYFGI8yz7+SXH0nuWcFChXq622WvCB/aoz/JaCw9jKyTP/1N3T3PfuZ2u9FBjFFmj1Z9WBfknpdT+NLfRLCuSiX72bfgN9YsuVFATHVpm2Qcvw3rbu2njjjWNfYv2ekQxabD+Chrbh1NcZaI+GyRmskvIM+iUDFTS0nY39iev30hZbCabgKHQC2mSkQDf2qLWVnz1ZmzRMjlFssWhrptyvnmdf18wv+KvOL+eff36PXzKdAO/ZOsxeyZ6ZnPm4zmGrmL322qtKBrk6+eSTu1cMxXhtA5iRHLcqOX9VMvAz0BBfoaH3Iq8Z+TdbC9kKJvetvvIeyeGMNmt7vh8kAxjbFS244IK9Z7kX/Z8Cn8qetcnQds+eTnM6erHFFgu9X5dDMvTtb3875NBWdeiTgTbkUDvcN/+GX9CwH7/gJfKSnKKgUwZ62ooODc8444x430xDckjf6MPkePV4og78rz+SI9j9ZmzhXZID1NuSM/e5/23j6Nm2UazrRO/+vve9L2SJHsm/ab/tO+mw5DRU55xzzpB38u7ojl/o6Xq/twHfJCc2tiRqbgOoj+m1c889N2x4nVeSs1rtscce0Y76O3necPxy0UUXBb/YorMuh03gO7o423DbV6FlPzjfeWO9DWCGftZuz9Anuc+9ty0J6cTkuA55p+uuuy62fqJL2cV6/9mSLzmaIWtNvrzrrruql7zkJSHbtqrym/ejw/B3cpSH0Ike1oYUqIZeTk5i95cq9JLtNOlEbau3297Uyy+/fGzNmwK7+B6ck4KloGEKRIfcDz3tg52c42rLLbccIof+tlWkbbK8U/bXtP2mm24KfvEsdK2/b0aWEXp3sgCfv/GNbwwbTcfV+x1/ozsbypbld/K+J510UpWc9LjW9msZt912W7XtttuGX8Be4gP8lH0WtKITlllmmdDdWX7ZJvxC3uipuj+R+YWdt91YncbsPD1hW806rdjVZzzjGbE9nm128/30PfvqOnxGJwMeoOv5fHwh+qANk20bQKBL8/Z37ETuU23U5/pNnEFGMpyDFnQim4gPwDVXX3116Gv0sDUb2mQaOthOtNO3nocejs997nOhZ/kT5KPeR7ZZ5FtpizZluM62gdquHZmGvk+Bb9h+z6EnMsiyrfw8mw7Cj4CG/OYUDMeWlXV+qGOstwHM0E/8NvfG93U+pbfJkm0s634EHtxuu+1Ch3rHug7V13QeHcovz/cDtiIF/vE7H91v+kEc10+HagOdS1YG0aF4hA4V15BXf2c4ZxAd2vR9vbt4up8OFft5Vj9fJttLBx7M7zhQAkDncjR07DOf+cw4R6BnH1GKi4OYgXm9CEWCOBSk81dYYYVw1PymgV6AQ5eNJyXP4cpM2QZOOaXGSRBQuA6R7a2OadtePMM7EHhOiesc9tJFxKzMhoN7e0/n23cYU2oDJ4yzpG2zGxORAEBfygK9BL726hfEH3vssT2lY9/LrEyB01/nrwsae25TWBwO9/vEJz4RSpXgMVr4g7EULIAgcMUVV4z7MHqMqcCUETrggAPiPpSzIL/OD3iPEONH13P+KVQKx/0FAmhZD17hIx/5SDyLYbbfLQOo/UcddVS10korxf7XdaUF+Inwu+5pT3ta9brXvS4CRu1be+214zrvVlc0TYxnAkBbBVSeQS4pYDSiSMm3IIFs1t+JonK+d+I4MHYZzhOUM5YLL7xw9BE66Ut8QfkIzrKj7v+cREJzv3k2vtptt92iTRxWDlK9DQyo+7uOYyMQ0nZ0xAdoyJjWgwuKWX+7Br+8+c1vjmdlfvEs9Kev6s8i02jnOgGpgOujH/1oBJNo+PKXvzzeuc7ndYx3AgDQkHPg/fCkPqffOBJZ39ZBdzIu2rX44osP2S+WbvR+dBoH8Jhjjgn6oRW9gi/IZg6+77vvvnB23Iujy0BLvAiIyBa6CgR+85vfxPmgfxlMOtt1HEZODBq6Fs3RSFBUT+pqQ9Yf2tbGL+jf5Bc8mg0fpwydOdeu4ehwBNyjn80Z7wSAtnIE8FemIb7jBKCh5PaVV1455J0E0bn/6Ji6HKKXBIp3xRfu7TsOAvqgrQRQpuFwGC4BoD/wER8AXdAbDfH8JptsEs+3531dDvFmDgLwi6C4yS8crDq/1MHusDPkm6Mj4OBk33PPPd0z2oG2njleCQC6XpvoRPzE4RQEcdbwKj1Vp6H3OOyww8IB1S46q54c4EfQa2wV+RDc60eySp70Owcu9y2ZpqfQSZ/waSR49OsOO+wQjjX5rfeTtniG59OngiBtwn90t/vQb55d5z08wL66ToIWDekb+pdMeSe+keRkHeQy+3me5z0k2rVr5ZVXjmQ0/umnSydjAgB+8pOf9BIy/AR6SnJzrbXWiu8MkNT9QjLAF9APjhxgkyc2BQ3zb/0OPIWfMtCEzHuefhTIZH6hJ/HLgQceOEQWgXyTazTDJ/x478POuUZSox4I4qfcBv6TBJb74gE85jMb2g+TMQGAtyVh8bt+ZVN+//vfh5+Bz9GjOUjILtX3zBcTiS3QnfyLC/Jv/Q76sS4j4orsu6+xxhqhQ/hb7A8a6V/Jn6adwk9veMMbeoNJ2i7YXH/99YOG+KIeYOY98h1oaDDXdWwDecYHw/kr45UAwMPeT+xAngTUdCh/A13YRgOKdR1KT2Udqu315IB3lqySNKnrUAE3G6NvvHddh9IvdR2KB/A8fab/JSmbOtQzPJ9OI9dZh0qw8JX76dAcG2i3vj/llFPCl9x1112HyGMd4pmsQ/kLdCj64hv94z21t58OnaUEAKZac801oyPqSio7GptttlmP0XTmKqusEtkkRjGfK5jhUHAavRzFIWCoCwxjKCtTz+bUwXnTaZnwDu3RITpVINkPlDMieYd8rft4JgKMBIYeYb1vTj44OGOIzRDObmQl4tCm8QJFJNPkGZgfTfQDPvB9Zq4MySOCl9smq1kHASHgeJAz476cekEHIcNTGe7NeeF85vsJGvCSBIRkAONWFzrgPOZA0IEfOZ0CIW3T7noiK4MyrvM8ntEu70yQONdNo+bZnPg6n3qe6z7wgQ8Myb72gz4YrwQAeD5ngWKgWCg+NBRIcQSaisRnwbN3oZSbmX6/Z+ODHu6Hhu5PUTFOmSaCEkqOInY//cuIaYeghw6QBGrSUL9xBnOf0i/kGR3pE4ajbvCA3HI2+/FLNvrNZ3kfRiZf4yD3aCoLy9npp2xhIhIA9CQDg1fwsT7XhwJpszKaepTz4lztkrhqtk1gKHhwL0kgThD9yJBKCNQDR7LCTuS+QUP8gx4bbLBBJAYllZoQsOKLfB0ecI1rGV5y2KQhfpH0HY5fGOcmDb2vWTh12uOZ7LBzsIaj4XgnAMDz0VBf40n0Yc+MABiNaNKQ3PlduwQazWCL046n0Yyc6mu2mJ42y0NfDoJ6AgA/1XW6ZGxdl7LhaKj9HCVOdTMhjl84OPmaOr/QGf34xXfsPgeHziWzHFk2pGln2kDPed54JQDAu0oCe3+yQ2boCQ62QKxJQ86e99Yuctjkd84sZ1L/sBloKOnBr3Jt3U65lu7L/erAH9oiYS0wqc8gyeCo1q/hy3mWwEBf3XLLLTPIEzuXRx3zga/oXzIvaVx3xDPoDaOUWX4d/sZDgmQ8PFxgOFkTANpMz0p60Sn4M+sk/d4Mun2u00rwiJb8pkECRwc/vOmnkPnDDz88dHaTX4xqNs8HtNXvRlHZNX6tfkZ/AzhNOgo2zSCqt4WOwb8SjfUkVhsmYwIA6F8jsniRvNG/9CbZoZebeozOqfvZeTZTHhTM3w936POmThBUk3n8Q+9KJkgC84m1o03XoSE5ldhGe/wnuYru7Hgz0SuIdE69LWiIpyTx0Lwp83WMVwIA6jrU+2cdql/b7CCeo3e0hx1s0gk/mv3U1KEvfelL413rOtffb3vb24b0S9aheN5Mt7akOf+5fk3WoXjJs8lXmw7N/ZiPrEPx3HA6VF+06VBJKjH1cLLVLwHwGP+kL2OdiHUOkBy7WJOVkW4cayq6p86AxPixdjYZ9U564Vgz0Q/OcW5qQOtalOSg9S1Y4ZoksN1PM8J9U9DU/TQU2uUd/N9EUoBD1nX0QwomWtf9wHDtnihY864qMiRFFmuDxgv6MSm+eIY+SQwc654yH9SBb5JDGWvOnZMClSHrdME5yWGPgh/+xxvOTYw7Q796nvsl5zDWxKBdEthYN4OWbTzg/uh/5513xvpt7U8KJtqdlGc8o9kmcF5SJkOKrSWl0kmCHmuC+vGNdmmfglz+1i7v4toUkIy4RkcfKQrj2vGCd0vKJqr+a08yfNHnySi0ts96QmsQk2GKo42GeCIpo96a8eRUxNHsJ7KEhu7pHcmP56NjPxpqbwpgok+TQozv0AAtUkAYz2ij4XD84rno0QbnpsAyDnoHv+gfzxqJhl/84hc7u+++e/DzeBYn0yfeKxmb+JyMSTxPH7a1Tz9Yc54cgaBLs7/IHdrhPXKof1LQFTLS7KdkOIMWeEg79CtaaIPr+tGQ/LnOc7Qx09D6b3LY1u4mvziP7A7HL9CkPdqRQ3pqJBreeOONsdb6kksuiTWb4wV9khzsqH1AhsgBGrb1hd/RmswmJ2mGNfbgPVPQF+fRWfrHufq3Xz814TnsuP/1E52Q4Ts0R8Ns6907OUyxnhUftPUrfrHumD4dlF/IuTWz6L/AAgtErYNBdSiQW/2YgtrY6nW84H30iTXh2uW99EcbDfEkPep8NTXQuwk0xBO33357/I2GaI1/mzKLxuxalkN9SbeRDX+36URyTpbQQ98COmg3PdeU9Yzms9AwBS09OWx7FrC9+MU74R+0pEuHe1ZGCmpCZ/Af6KzJBO+i//hB9CXexKP0S1tf0EPXXHNNyMlqq60WPK9v2nzhNjjfvZuo84t7Zb3dxi8Z2o4X6R3XkmF6xzVtsuj97rjjjrDBrsVjeHw4umfYmvnSbrHTkc6daOBjekwdGbTAy/isHw3pL/LL/rAPzsEDw8UmddAJ6NMEGt577709Gma9PRINtZm9JiP4Cg3JV5OGzvWe7k+v+h0NyW8/PVHHPvvsE4UpPcf9xxrjrUPZMGv+++lQvP3gg9O3oB2NDqXXtAcG0aHoJZ6YSB2Knz0Tpk2bFnVEvNdACYCCqYGJTAAUjC8mIgFQMH6YqARAwfhhohIABeOHiUoAFIwfJnMCoGAwTOYEQMFgGO8EQMH4oV8CoEhiQUFBQUFBQUFBQUFBQcFcgJIAKCgoKCgoKCgoKCgoKCiYC1ASAAUFBQUFBQUFBQUFBQUFcwFKAqCgoKCgoKCgoKCgoKCgYC5ASQAUFBQUFBQUFBQUFBQUFMwFaN0FwFYJtlYomFq4+uqro3I82NJlo402ir8Lph7OP//82HZniy226H5TMJVga6Wrrrqqs+mmm8Y2LQVTD7ZKuuCCCzqvfvWrY0uggqkH2yydccYZnRVXXDF2ximYejj33HNjm60NN9yw6NIpCjsA2DKNPzPI9p0Fkw+2Y7VF3xvf+MbYWaVg6oA/Kh5cYYUVOi9+8YvDFtqNozUBUFBQUFBQUFBQUFBQUFBQMDXxpCc9qbPIIot0tt9++86uu+7aG9BoTQDssMMOnS984Qvxd8HUwd5779350pe+FH+/8IUv7FxzzTXxd8HUgxErWbtHHnmk+03BVMKXv/zlznve857OzTffHPtYF0w9/PrXv+6svPLKMRvnNa95TffbgqmE//u//+s89alP7Rx88MFhHwumHp7//Od3/vznP8cMxyWXXLL7bcFUwgYbbNC57LLLOn//+99j5LFg6sHe8UceeWTn3nvv7SywwALdbwumAp73vOd17r777s7jHve4zrRp0zr77LNPZ5555mlPAOy8887hwBZMLeyxxx6do446Kv42xYMDWzA1seyyy8Zyjn//+9/dbwqmEr74xS92dt99987vfve7ztJLL939tmAq4cYbb+wsv/zynUsuuaSzzjrrdL8tmEqQADBd9dBDD+28973v7X5bMJUggfrQQw91rr/++s5SSy3V/bZgKuG1r31tLAP4z3/+UxIAUxSCxs9+9rMhiyUBMLVAb951113xtwSAZI4EQJHEgoKCgoKCgoKCgoKCgoK5ACUBUFBQUFBQUFBQUFBQUFAwF6AkAAoKCgoKCgoKCgoKCgoK5gKUBEBBQUFBQUFBQUFBQUFBwVyAkgAoKCgoKCgoKCgoKCgoKJgLMFsTACqcX3XVVZ1zzz23c//993e/HX/88pe/7Fx00UWxtUxBQUFBQUFBQUFBQUFBwdyAgRIAf/zjHzvf/e53+x7nnXde51//+lecK6g+++yzW8/7zne+E1uB/POf/4xzb7rpps673vWuzrbbbtvZfvvtY4uQ4WCbwrb7DnfYw9lWXBl33HFHZ/311+9sueWWna9//eu9dg+C22+/PfYSfs5zntNZfPHFO6uvvnokLx599NHuGXMX7Mv79re/PfrCPq/oPhINR4Jtm/CJbSl/9rOfdb/tD1uS2Prwuc99buwRvM0223RuvfXWTnd3y4GAH6+88srYHsO+37ZtO/bYYzv//e9/u2cMhb35P/WpT3X23XffeP5o4P0koGyngg/1nWf5fqLh/X7wgx90tthii2jH2muv3bngggtmeetB/XPKKad0lllmmdgHfyT89a9/7Xz+85/vLLfcctEO2+fdcsst3V8Hgzb//Oc/73z0ox+NfaPR8Ktf/Wr31xlBD3jO/vvvP+q+pzPwy0EHHdRZZZVV4llf+cpX+vLLeOL/27sXeO3KMX/gjxmMYgySREZR08yolEoHoeigUToilfJ2LjqKlHRUlFKik0PxRucUyuivKH+dqBHJZMyUYahJNWYYxvznM+t/f+/3ubZ7r3c9h7338+x3b63f5/PUfp9nrXXf93W+rvuw9J2N23jjjTsrrLBCZ8MNN+x89atfnbE8PfLII52jjjoq63fY63747W9/m3n40pe+NPNw33337dx///3dX4cD24Gu73vf+zqrr756fs7ChQu7vy6Oe++9t7PTTjt1jjjiiCnpO9TlxavGPvGJT3R/nV3oC1+Fd8a8zjrrZB5Ox5byRVdffXX2TZ5FNr3yp/SBTSAviuL8ovt8dtxxx9yPfnLNB+B13LPzzjt3vvGNbwzkxze/+c38/LiPLfziF784JX8Mp59+eucVr3hFtqlTlYG5AO9m3n///bOtJIennXbatCcmxCfHHXdc5jma8qGXX375UPpbwmQMX77ffvvl52y33XadBx98sPvr78Fue73iqquumv3ve9/73sbr6mArrr/++sViNR8+f6b+Z7qgb2Rws802y+NmW8j3TOH1W16hJsYdhhfiFzrr1V1eB3zmmWdOWSYefvjhzmWXXdbZa6+9sl94/etfn5/bC8a5ww47DNT3JvzqV7/Kcf273/3u3F9+/Hvf+94S0Uexx6c//enOmmuumemH5l6HPdO+iGPkKe94xzuGehZaH3TQQTlX4FvEi1ONFenhZz/72WxTjWXdddfN9qIXvv3tb2ceykmmCvLCVoS8/M3f/M2UY7BRgF3YZJNNsv6JS+V8M+XdY4891jnmmGNyPEM+BgGNjz/++NwHNlmcx9ZNBejJD4dv3H777TsPPfRQ99fJoG9iEa/K5IOnOl4+/5Zbbslxk3hUe3zwUEiNZbzyla/Uav7ss88+3W8XIQlClYx7lYhR/fEf/3H1R3/0R/nzZ3/2Z9Uuu+xSpWC/SsYzX/uv//qv1amnnlq94Q1vqJZeeumJa5/85CdXyVFXibBVIkS+9rvf/W6VjEVuMylKlYicv++FZNCqt73tbdWf/umfTvTjT/7kT6pnP/vZ1bLLLjvx8W99e+ITn1g96UlPqs4///zuE6rqRz/6Ub5PmymZr3796193f+mNxKAqGbjqec97XvWEJzxhgk4+npUUtEqOr3v1kkMyThP9+su//Mvut6NHMvhVUqbM32QsqiOPPLJKAWem9e677z6Qj01wTwoAqhRIZJriYRLi7q/NSI61Ss66eupTn1pts802VVKAzHcykBSpSoFE98pmpKA3y2AydvkZ7ksBZZWCycXG4Fo8Tsl6luXge0qUulf0h77cc889VTJumW7aSoalSo4307MO/CPj48K///u/V4ccckj1tKc9rVpmmWWqE044oUoJSB7b0UcfXf3mN7/pXjkc6IhnfuUrX6mSEZrQse9///vdK5qBh2iC/nvssUdu+xnPeEb1kpe8pEpJwoRd6YVk/Krk+KpNN90005X8nH322ZnW+lMiJRdVcuTVO9/5znwt+iYDXaWgrHtFf5CBFNhUKZiakJcUsDfKiz4Yf0q8ut+MHmxXCrqyDVx55ZWz7K622mr532xwcnbdK4eD8T366KPVZz7zmSo5kWzrttxyy0zjXsB3tE6BX7XUUktVu+66a/YfZOoFL3hBlRz4QB6mhKBKgefEMzbYYIOsZylwW8w+41UKrqoUqGQe6OOBBx6Y+zEM3H/nnXcuJi/4WpeXe++9N/Pwhhtu6H4zehg7W4pnr371q6sTTzyxWm655bJefvCDH5wSD/nebbfddkL34oNGZD0FxlkH6qCDbGDQ48ILL8z0J1P6xZengKZ79SLgi74GD8q2+F16RZbqSEFtteeee+bnrr322tWnPvWpHD+89KUvzbwXTxjHIOD37bffnseqD9dee22jnBmvfqVEtfvN3ABd02e0wu+UIGb+Gws7zG4MK9Ouo2f0p+SFD/q86lWvqv7hH/5h4PNSkll99KMfzXEOG8yOp4S4+ud//ufc3wA633zzzdWznvWsLKcpuK1S4lE985nPzDJ066239tX5K6+8Mver/iGjBx98cNaJEin5yTGffowD6ILer33ta7P/W3311TM/Vlpppcyfc889t1Fv+gG97r///hw3P/3pT8/jo0f9bCmaXXfddbldcQw/xZai6RZbbFH95Cc/6V7ZDOMQS5xzzjnZN+HHW97ylvzMlNRM4qFr2Ra2cLfddsu0J3v4PcheB8QIV111VbYTxsje8x18bN2n8vHkcdhnTxXGI7Zff/31q6c85SnVGmuskX2j+BQPr7jiiknjHwZ4jubyBPJHtxYsWNBXj4xP7EmH8JBtZ9PoCR0ZxEP3iyk/8pGP5HgaD/fee+/sH9npOv3wMCV/2XYYJ53Ek2EQ8kK+6/KirTq90AEP/+3f/q37zehgzOTQmOkhvSFPZBItho3RAnhHp/lQ8oB3BxxwQGOsHRCjy0HIDH7rz3bbbZf1Dz9/8IMf9OU9sKH6u/zyy2cbysd96Utfynwv85HQPzHG29/+9mwf9PELX/jCwDYC9M/12iJf7BYff9999y1GL7QMn8Bvhx0aqgAQ4Jj/4i/+Il/DUC5cuLCnUjHiBsawuH7zzTfPxCmhEHD44YfngPoTn/jEUANHRIEuBnnuuuuum4krsIjPz372s+rGG2/MjolSHHHEERPP1gdJ6tZbb52ValCSCIwkBfFhiHfcccc8HgoTNEO/YQKXcWI2CgAEi1Kh/1prrZWFDdB9q622yvSWyD322GP5+2FAWd/znvdkIxZ8HVQAwEfKycieccYZWaDxGN8VkygfxeslU2RPkkTxKLzAp54AlPjWt75V7bTTTtVGG200EWQxlsMUAPT1rLPOymPi3AWjg+4bZwGAzH/4wx/OOkyeI7CiN3io3YMOOmhKhRzBPvnbeOONsxMKOexXAKC36623Xg4ezjzzzImig8CewUIDwWQvHgpqFH0Y+Oc85znZLvTjoUSOzLBhEXQOWwAo5UVyjJ/92hp3AQAPTz755MwrAcbPf/7z/D09NEbfH3vssX0DzjpuuummbDPxUIKm/695zWv6PkMBi0y7/pRTTpkI3vFQYsM+s5/9eCjo58BWXXXVXFDpJ3cCude97nW5GI0X+shf9Xp+CfJ9zDHHZHlhy+lhPx6OuwAgGFG8YDPxMIrIdEnhRfBDjoZJPvhhfs6zBB0KAeSADgWdjFsxvPTZ+qCYIvkWMJcBkkCPrxSUHXfccRP66X7yT2/xgc0gN4rAbIq23KMwXD7P3wJov7GdZDXgmYJl/VcErCeBdeCNsWlLgDafCgD6eckll+R+syXiEN+RYckbPokxyOsw+PGPf5xp8dznPjcXxN1LR9hEY/dh80zkNEG7CuH8WwTgkoomnfKd3xSKyIzkIeSJbvLHEsI77rij8X5xgUkf9/KHYqj4KGCwG/X7xl0AoHfiQXqCBhG7RGFT2xdccMGUkhDFawmfsZJpMcOgAsDdd9+dYxefkAltnnTSSdk+rrPOOjnJbQIeiH34c7aY7otZmnQC6CJbS3cjOSCPwxYA8MIEApqxN1dffXVfOzXuAgCeobexlxMYZJVfQX/FxtL2DcI111yT7bDJiMhjTPo0yXXARCF5YRfxg5/2YcejWNZLr/FazCqR057x3HXXXT1zFNeLSfCcP9M/+meidBBCXtgJNOMv6Gw//oyrAMAPsFnGrB+RR4kN5BjGJrEdVv/wR+7wpje9adJkVL8CgHvYnrCjiii+I9N8B92glyZ7muBaNvTNb35ztqEmGHrZUJD8453cl43RP59hCwBkaL/99sv9Mkb2qd9k9kgKACCpd42gz8xbLxAkAaEOun7//fdvHBhHLwgbZtABSiZp81yzRb2ChQiGywIAECSCMIwx8mxM4tQYBMEZoZDAITo6BN2MdyrjGDVmowAg8EILgZ7Z3hIcpuTPR4DTy3DVwRhJJCi84gGH2a8AgMaconGauXJfgGBTdP2jsE1Bg8TTShLXmKn8/Oc/PzBRonCSOc8LXRmmACBxVElkhMgsRzmMIcM/BnEcMLOqoimAl/SVMqv6q3giQDMTOKw8M2jsAV4YLx6iUa8CAHpLBtCFDpcraOjcu971rvwMBZd64RA4CbPN+inQZTgHOXd8xz9VXo5S28MUANynryEvnMMgeRl3AQDfBM2C46997WsTfPJ/gbjkm2PHz2Ghr/ERGOh/vwIAvgiY8Ym8lsm0fqjie8Yb3/jGxqQ+7LN+0ql+DjPA/piduPTSS7Oj9vxhCgBmsN/61rdmf0Re2PJB8jLuAoCAVH/wkU8LGAsZ9T0+KqAMgkLsC1/4wlxIpd8CYHokqBEghj7Sp9Imuo+dFGiVOhiQNJJ590k0gU0zq0zPFejwloxIThRYoi2+sSz+SEjICftidrQOfRE4r7jiipnHvaB9yVQEdmg4nwoAximZk5RIoko/Sack8YJIhe1BMoq2bCUeskvk3JglRCZo2Afj9zyJUdPz3If//I2gGZ976RNeW8GBxxKU0nZqVzEJX+hk0yRATB6cd955OX5gn+JDlviROsZZAEB7q108X8xRlzuJBz5ZoSLAHxaeQ8bZDvZmUAHAuPEdD6zGiwQW+FQ+0jPEHPV4F0/1k765Rgw1qHgU+sqPitVCj4YpAIjV9FVbisWSokH3jLsAcNFFF+VYgF2KYjjgr0I4+Re3sunDwowv38+2sEn6368AgOahR4rapW6QXX3zDPFpnQ76efHFF+fZXNe4v8kel3APW+86kwHGOEwBgLywDSEvYpsyhu6FcRQAjIGdE4sqfNZ1zGoKfLWyMSYbBwF/8IId87xIfvsVAOiDIrzr+NCSd+Iaq9fxVd7QNGlgVdOaa66Z7aKYCL97yQl4vnxJDMTXsz/aHqYAYFz0z/XiNPo36J6RFQA4G9dw1AxBLxDwsgBgGcugTg6LmHXyXIaxNJZ1qHIJSqbbNiPJMTDkdaVFRLMmBFdfJCTjMnDDYDYKABw4B+/5dQPFsAj2wwk1BQCDoCqNnv0KAJYAc6oU0qxR3SEKJtxPGRmXkveuVRCSdKAT5zcoyKpD0ujeQQUAbQnwtKUvVhkIkobBuAoAaEG/9V+Vsh7wMO4qinhoW0VT8t0PDHrMymujVwHADIkiRASL7gvoo0KJBA8NGNcSfhckoSvHIZCcit4Zs6RmmAIAHprJDHnhpIeRl3EWAASLDD8esdt15835WAKpfY6iV9DZC8bMWbq/XwGAcw7HYoa4DsuE8Qftbrvttu63i4Dfgil6IcCX/E+Fh5yegE7bwxQAbLeZqryMswAg8I7VRGaY6naEk/e79iVcg/qrGI3X9eAMXQQaMRtstqGcxRAg+U2A2xRw6if+mJWyjBzcr3BjqW+d7mYh+HptsQGCm+i7Iod28LwpmCO3giiFj16z1ewnWVNkZscVE+ZTAYDcm/mxukO/FPJKsC3iJr+JsepbL+qQkOOpbRR1u8SuaQt9yBl/VU+wFW0lt343Wy1p7adLeM9u6x/fWb/WePzmmvrKH8/GfzNXw/pBGGcBQDDPxukzua33S4BuLGRW0WIq/QbJqP6jb78CAH8ngSPXipMl3ci1OEcBWoJYLwjiYcxyS0D1eSoQ4xr/MAUAvlMyz3eamR203SMwzgIAHQh/J9av5wNsnLGxR+LBMtYYBmwVu+T5/QoA9FYbknA8LEEXxYJ4LKEVw5bQhgKuNsTOU02y//Zv/zb7t2EKAFYViC9DXgbZmMA4CgASdaup9cVKkrp+kGWrCMnbdHjneYqt+t2vAIAm+MIuX3/99YvJqRXq+mgllZUSJRS2+Ue/K1QMsqF1iBHDpg4qAIjHxe3aYveHjZt6FQDmxGsAUz/yZ5SI5zkc6+ijj+4kguV/B4ZtMxmXTjLc+TlJCLvfLkJSuHzoRkpU8r8T46d84M58QlK+fFBIEtB88FJyyt1fFiE5yU4SzkzXFPjlw2+mijqNm+CgjKQInWRs8yEr+FAiKUb+LSlGPiAtBT3dXzqdFMR2UrCc+fS2t72t4yAq/Z4KhukjONgjKXRuKxmOTgrkO8kBdH9dMkjGvnPRRRflv1PQ0EkJUf47kBxIJyWV+W+HwKREJP89LOhZXdfqID8Oe0mOJNNSeynR7/666BkvfvGLO89+9rMzDz/84Q9POhAtBaGdE044IR8Ydvjhhzfq5iAM6mMgBUf5kMaQlze+8Y1TlpdRgwx7e4oxpOCyk4LG7i+LkBK6TD80dRhTv8OfemEQPdmC5HwmDiVy4FgdyenkA5DQ7vOf//wke+vfV155ZebrggUL8uE1U+HhsPyDu+++Ox+ORl4c3Omwy6nKy6jx/e9/P9tHNEnBWCclst1fFiElwZ0U7Oe/0Skl4vnvXqDXBx988GLPQSeHcqXkL485JTyT3rhDF/UhJVf50KK6T3zooYdyP1daaaUJW/Hb3/4284vtrfMhBVD5oCxIQUbuVzyTzGjP/9lgf5dgD1JAmOWGHWqCw7iuuOKKfHDeXnvtlcczn/DrX/86H3TJJ6UEKvuqEnSWXeZb2V861g9ozB5ts802i9mllDDmg7TwBA/Q1/UBfTjnnHOyjYBTTz01HyDYT7dSspkP+iOfKehd7FqyLB5yzW233TZht7XP75AnYDfoY13eZhvk/qabbsp/b7DBBpP8ECyzzDL5ezJ78803d1Jy2f1ldECjhQsX5jYc4FXXK3qrD2KHRx55JMdWQTc0dFAcn+Aeh9Hym1NBP36XiH7efvvtWXcdErn++usvcVsqHmBPUwKX5Y/cl0BP9ovs072p2oxh6CNP4NO0Ef0ooU8OyH3a056W7edXvvKV7i+LbDD/RBaXW2657KPqdnwQhuXB//t//y/LCztqXOeff362Q0sK4st77rkny7ODB+ux/NJLL91ZY401Mo0c9l3ar2ExDG2uueaazBc+l/+p37PeeutleukveaOrwJ7rF/mDU045ZaANbcIw16MR/b711ltz/zbbbLN82O9M9G+Jaa7BSOIkSQj4ta99rfvLzEFIvvGNb3R+9atfZeJE0kWIOEFtIuQwp4MKdJwmXncMAYoaz1977bVz4vmHip/85CcTp+KutdZaixlaEPADR3/vvfdOStxGAQ5PUk8BBYmrrbbaYsojOGFo8Vbwqt/g3g9+8IM5AOYQjjzyyBw0uW6QHEwVgisBzwMPPJCNGhniGLRTD3xnE2G88E6SqE8l0FIA6v8KWoLDUfeX0ZTAMrj0yom9deAt4w8/+MEPJopJHK0Ewxg4BgUc9B0HD0t5YdS9MWBc8jIVsF9opy/kv25z8HaFFVbItg+tBeKj7i8bS7Y9V8BZT2QA/yK4EHToC3CihxxySKavJMLJ88YwDrqSF297IC/aIi/jamtY0Cd6GIn4lltuuZh/IdPsGB4KWDn9fjjiiCPySd9N8AxBMAgwFY0CikeSDrQ44IADOpdccslEkvPoo4/m05DRS8E3CgCSEUX1esIZ4BMlsK5nZyNAIZMSKjjrrLNyESCKs9o877zz8r/xqF5cBvKjGMg2KKZ67pLi4XTx2GOPTRTkxAv14h27W/ovb1PpZ3/pFxstyW+C54Qcob9/B7773e9OJJPbbbdd53Wve11u37+b6Oo7cZX/0/coUJXwfAUA15RvSDJmQbZ/4zN53GKLLXIxR5FoSUFCiL5k1ZjqsYR/r7LKKvlvEw9RwBglFPfoN5op3tLROp73vOdlGyGB4w/ZNdB/b1/RT6eASzKhiX8zBXuvGMn3KCoeeuihfeVlNqBdfPF/dBN/1m2pGCfiUsXgn//85/nvUUKMGYUF8o9fdfgufHW8nUO/FQ68sUG/0ZRu+J5cjpqu5OWMM87IfGPDI/YadTvDwPjuu+++iTeHxMRTCT4mYgg2hOyPGmyS4jfIa5oKaHhKjsQsYtfwW/y4Yg76saFs2rh0QpHhM5/5TPaVZF0MFfFoPx/RD2MtAPQSYI7cDN7ee+/d2WqrrfLrMhByOqA0CF6CkVapFMAEGC+vc9hjjz1y5cRrWVTBZsokY4lqUFNF/A8JqswBRY+msQomAwowo1YCjg/fyJb268YeBENRRaewHBZwsgJc95jJ9b3E3CyyjySlnB2bCRi2q666Kv+99dZbZ6Py6U9/eqItBSizXbMN1dYwFugQwXmJcJaKNwzddI1LL3CUZCPQtCpCAhDOkgyFwcUjTkzfN9lkk/wsAaXXJqErRzrVCn8vkBevCg154SgkLcFDBZ5RycuwYGsE7oIHaJL/SPj85npJx6j1EC1i9h+aeCiJjZkMuoaH+nPhhRfmQqz+SSzptNef4aFXSdHRCHBnCvJi1lJbVop4bikvl1566cjkZVigAX8UiXZ91gPQky2N39BrJogki16Vs0sSDoFLJIZ88oc+9KFc6OWXr7322s6BBx6Y/Wa9WNgLfCL9FjRJPsNPsCvbbrttLgyRHwU1bbFJRx11VPbZihBmFus0YYM++tGP5mBf4KqIMWqZng2ISUJvBG9NPhTNfICPmEkRnd6ZaNGWImYUbTyTHko+8X7ffffNr2Y8+eSTs17QD8m+hDMQwS/Qp6a+k1vtAJlzv7auu+667LdLmHlX/LOySlF/1H5mGLClgSYbBuEP2VyyPWq5U9wOOqOrTx30NHy1frieDpk5BvaeP7RKwatN8dCrz8zWj6K/nmHVnjgdnRRVFXIV5EJeJFGlX58NoEMUT9CnKZ5BTwUL0D92d9Q8pNNkA3rFpRLZsGv6QJ/oiFxIf/BQDmEyVEEXXdnHUU3ClPKiMDtOeRkGxhQTO9DkB9GxLJKyZaOGGC5sUy+bHMVsIENsGj8upsdDNpTfqttQrzEsbeh04RkKqFaFgZXnaGHFQbSlODfVuGnaBQCMaVK2Er0EyX2qx2YgCSU0KcwwwDwJv//7qMRZ1iLACmcHmKqSayn2qIJLYBAxwnhsFfhDRiTSAsHSIZUoeU65R+3UKV20YaYzZpR6gbIKcvTDe745LwGwRHGnnXbKysOJ+aiomQWxcmGm+OpXv5rbJteMqsBX0Uk7KrASHctyI6CaDaBbJNKKJAL0fjxkdASsaD5KhPEEgW59FiwQ/XA9HedgGVz3WqZl9si7eTlL7wNHW8mKhCZWfUwX2i7lRcWevFieF/KiWq/iG8u/ZgP6JXCACOqbHFYArdAODUcJ+hS2m03tNQMZoAtkSTHCsmb3eoYEc9ddd802m17go8QTH2daXCEvKuZoIGFUkNttt90myYu2RiEvU4Fxl/yIhKkfzHyEPkwVdF4yR5YtFS9nOBTZBC6WX5IngSnaSMzw5txzz80rpaayrJi9A4X2cmz8hm0KVvCwO+QBD8z4a0cwo62mJakSf/JB3wWu040XljTIYti+l7zkJQNjKHFMFPumA76MvaCfgsZoD+3ZNLRmP9i13XffPScjeEIG/NuscvgMMht9Ebs1rQAsISlyrzbpmARSou+99gp/Ad/xjQoC05Xx6UBbkbQptrHzTbY0Yhi6MVOb1AT80Rdti2eaCm0lXcSb6GpCRoIBYhzFM4U6Ng8PP/CBD3R22WWXzNOZJiFowN/y1+yIFTxsBPkIebEth27P5oqO0g+hXVncbIJC6jiSSHoRNp0/bNKNkoeKznh4xx135KX/eG4mXDyqCKsgzt5J2E0+2IY4U90o5QWPFHGa5MWqr1EkrcMgYhkJdtPKl/qY2cNRI/oA8pqmQkQJhS+5kO04dMI9dJcNa7KhCixhQ6cLdsrEF2iLb6Z/5ENbPvj53ve+d0o2qr/36QNCy2noRNNn++23z0YilLOEGYAFCxbkYGzllVfufjs92KNrGQul87EsGDEoWCk8AkD74QSWTUZ+OlBIuPHGG7NBoawE4Q8Zlh4DByCgGETHcRgRRjKCEEFgzBL3QgTbAh6Bhj5xAgo2AhEVNbMAlrW6xswXozgTJ6Y9CirQ87fAgVG15cRsl/1EZEe10KqUcSxJa4L+KFihCR6qWvbjIf2JYHWUQFu0BrZgEA9BPxSU3Ktf/mY7JI6Whgl0X/Oa12TjJ5Bkf2ZidPXP0q6QF8WSkBcV+Q033DBfg55s2WwFPcZkvPolsO5VPCkRgckoQX4jadaHstjaBH3AQ0kBHcZDHzPSCi0CITy0d5JjtfJCcj4T+dNWyIu+SlrM/sdSwte+9rUT8iJBmamTHhbslzEGYml9P8wkCTTLg7aSHMWWevLMb1mRJDlnDxRryLmgVBI/KKgu4V7bZiw3VzCLlQUBy/cFSGa2wPUCU0GYJaBN8oyPZAGdBMjD2Iu5CHJoLIpgwKYM8qH0JhLQqYLMmOVHYzNE4qOAoiUdZsMEl2wn/0hPbMmklwJdhRlLlPVDIdF3oCA0qHih38ZsjOKvjTbaKBdMJapf/OIX89L1kC0zcLY7jCM56wUyFwV44x0U+BvPOPyhuIA9Rydx1SBbqh8+5QoNPFbcE48ak7iCntjGJzZduHBh5sV0gffiFXG15MdsqNVV/LDVHZJvRQh2m0+OyaJxg/zGylS0ayqelAjazYQWdXiexBQPAC0GFSjDH37961/POZKPf5soQmd+6eyzz87XGp/JKedJzQSS/0h29dWEZcjLSSedlGkX8qIoMEoaNQENyD6Q1UGTCDATP9gLfF2MFQ0G8Q4NXc+GoiNfXrehVquxKeQCH83eG+90IQaVO0TbbK/Vy/TPChj5jFiH7rHZwedBmHYBgLBKbEJ46x+d5OB6GbOYWRsmgO0HMwyWrpx44on5oyjhO4wsnSuCYSzHZY/zTGF8gn/Bo1kJy7wHOfP5jljeTwlDEGcblCpkiuEd1iBQ0HDem2++ea7cCUYYa0UjCitBAMGy/YuePx3oUySEDhyjuGZfVDjt2bb6IJawmhXhyGdiHIYF+dcHcirZYbiWBA8Zeok/MKDDjl1wGDy0X1OwwejSaUv8BD0SSGNinBnd6Y6PvERwJQkq5cUyPcXNKF5yYgLa6crLVGBmwSwMe6a9SCZmGxx2JK6KsMPyEL/5DUBHqwEszecH8A6d2W98tjx/JmfDlPLC5ttaEPJCfgQ9/h/yUj+ocFxgv8pgh6wNwnR9CxoICtgkhfFeRWrjppP6xcaCgB7dBI7D8Nc1ZqokiYorcXBSHXiiDT66LEJahSAgDp4BO6VgYBzsJv2brzBOBZBIUiRV4wJ+Cgxtf2EbY9VFoGwbz8xW0QXyIUG3zUKMpkhAJyUkeBYJu8RrOvYODTyXvivqSDT4JP2lf/RwNnQQ9CPOMVCEn62ktQ72iG82brZxWLrqs3vorCIqPbHKlY4o+NhawV9I2unOTOSNHNBvfbOCynJ/B5DhI71VvKHLdNc2uViqPG6wWWETIh+ZbdArPjlm/fnDYWQYrcRgaMomKIiJYRRXjAn/FixYkP0F2cTfmWwFs51Iv9CMT5AvhbworIa84DXfG3vzxwW2gOwD3kW8NdvQh/BB5GeQ/iiziZQAAGdTSURBVMW1/GOAzJc2NGbjSxtaFv2nCvQRJ+CfiWwxp4K5vpu8vOGGG7JvQUN+vr7dqhemXQAQpKlsqEo1fRgIS5wRoBcMZhhF6QcHayA2B+djSZK27adpClqCeTOFBM+SGfvDGMRw6n/IiJkXPPUZFS2ngrJdhndQ1d61riv3UipM1WfdHPZo5p+xFXRK2qcbEAiOzDKCWZf6LBiZiequNhzSNluOK5wUJxD7TGcbgp2osupH/D0Iqp1BJ4FbPRlYZ511ciGOTChQWYUxXadCXsIRCFAZ1xJ1ebEqYDYCSLIcxU1/T2V2dpTQfhTiyoPe+oGtF1TELJ8CQJ2uApKdd955wm9cfvnl0/YRg+QFD8kLu0ZOZiIvUwHalTJftw9NGFZHShiLQM7SQQlBr0MCrebjOwWgZu/NAOODfpJpyxgHFSnpimKm+62OUVxp8v2SFtufJH/2/Su8WsGnLb9ZoRcFBx9FPMGNFQOu007oZdkf340inhg32N+gyzhXDErYBYKSQ9umoqgTkGgD2VP4LuULL8iDBA/wni7R94hzogg5U5iFVARgx9gFM5DB39lA+EMxwaBYYlyIdtGdLRqGrnSbzyHvYhkTCmGPwbicsRHnF0hK0Xa6KJdeKwqWbYFJFXYCFACtsJoNPuqHGALI5pLiIf3BP4i94oMgqRMnKgSwCWxuyXvjsj0rtlGJSYZN7OogL2LakBdyUZcXeUy0pYAzE3kZBugV/CL3Tf5iNhA2AIbRv/h9kA3ly8KGWoVn9dd0/ZPiHZsO4ty6/pk8wT9Q8OMzh8HMLfgShiCgbmgsP/QJhRw1KK4lOZRRFU2SN6625hIi2UBzNBgkzBKnUQQJJRiMeCa+D0qcGVH9Lpf3Njkm/Ctf8aZaN92kvFyVoK0mOnltWqw44ASGXbIzE6Bb7PnkdAaNj0GWNE0n+egHPAxjj1aD+qHf+uG64B0ZrNPVMyU5gl2/4SE5nQ7ISzy/iYdoWL5CUluzUQDACzKNJvpVynWJoJPrY4ZplOA0I6koV9f0gqBD0kDOI3FrknnPlUBGciRwHXaVTx1TlRcOthc9Rwm8KIOOWDraDwL8qfoYe/Htq7clT8JdDxrAeG1tcT6Ca+w/VYCxJUARHQT0EvUIQJpgRsLslaKO2aXyMNgAObEVyoyzvaZ8qNVz/o3nYPWVIj590p6ihMKAJNYSZwmjj8OD99lnn3wP+TA75ntjmA1bOl2UgW4Uwuoo5bQ8OXxYuN9slKRNQcYKtzpi1Qn9CB0pwcaYEQQyIgAls9EXMlvXp0B8T4cjOesHq0X4XtCXXs8dNcIfAts9qPinmFIvIo4Cnqsvxq0fg2yphAMvwt/04qGipyXl7AZZo09N1w2D0kY1PUMbdDlgGfR025oK6FLIGDvQi4fRF7aeL5qqLR0EzwybjlaDxi4mdX0p6033KAp4swOfYXyKANMB/1fKS/jgEuSFjUUbSeRM5GUYaIfsA5s9jO9t8iszRfQBypihF6JYOIwNjaKYa9nQ6dq20qc12Qf2w4qAsE+KE8Pwbt4XAJrAQKqGjENYEN/hX2aLnPZo+WpTYPWHiFguR0kEaE0CVlYoBa0Ec5SgVISc8WAQm5ZAWyalH5SNwReIqGwO6ouikUoaGGOTkRwGEq5BVWD9WnfddfPfjMMwyjoKCCjRTmIchyPWYWsLcFDjSB7xMGaSBCZNgbBVFOEQtE/28HBQMGxZflSVycd0eahCPmjcpbzMpK2pgK0hz/rGFpX71wK+l0j5P1ooNI1aD/UjVpBI0puKH/gXAYuAhyzhY8z69+KlxDOeHUtPp4PpyMts6CHeWTobiWDTwUb6YgaGHQIHxk0FkmavyhM8Wt4Zxds6yI/liXhiRQudx1sFSt/rI/kyg+HNJk0BDFtittm4bI0p95qXsBLBYX6CGTPM/LR7vHrJEuUYo8KFpeueS37QwlY7e43Ljz4B+fBsr7SzZWRQIrckYcw+4JVkTfJmdWEUW8z2RGIxLCwHN6vuUCrbl5rik6ZXr9YR17AjeKAfivrAvzYVWtgBcgL4OUwBgAzYmrMkwIYDfWFrmuQbnwDfooA+SkSRXdvimdD5EopwYQfpMvuBvvrCtru/Dt87dwHoRNNzh4VEdBDEPA7nBba/iZajBpmMOJ/ONMWD5DQOUHNtxI+jBJ6EH+EPm2wQOx8xDf7x42jWxLsA/8UGuIatGGbirQn6VspLk00IeXENms1EXoaBdiJhVTQJm1eC7SmLHjM9M64Jijf4AWLipnFL3vEV8AxfhrGh8VrOsKHThaJD0KoXXBO60Ku4XMcfZAGAIAto+inWdICJDpGyxcCMg0OOmhTpDxVmEgTVDJBlo+hRBycKAgWKMmpDK3G23AzdKWrTPiWKFsEJOeC0/T94xTg39Z3cRFAuUR4meGmC5DYMij72SiqiraZ3uY8LziTQLhoxrPUgDm8l3/7PmIwjeUQb+1L1Q1BDlurQv3CiEgo8lBQGzdzXxMOQN/9nECPYnirq8tKUhJbyIrEtK8njgnE5BZ2M6ZMErt43/44AzHXxCqRRwlg9V384TQF0HegWKzC8654+oWvQqd9MSfDRjPJ09XCq8oKH05WXqYBcCerCoTed8K+/bIfvyZm9hcMCPxxqCJbOR9GvCRILdsDzo+gC2pSYOyQKDQXWloHX+YXHVgdIxvlEz2lqyzisdGJb+AbF4YDr2RqHGtFZY0cT7VpuzGY1feK90e7nm3zn/l5jnQsQ9Ic+WsJdDzbRyXfssnFsuumm3V8GA90UUmz3EJs4ZDnkvw4yAdpja+vyB2H3+VyJHbmNbSSC4ZgBKxE6r+/2poYNHQTXuUdbs8k/hQfjNGnQtETXvyOpdKbFoCB8OuBjyblxm3n1qQOt9QU/JUFsaOgQu9aLh0FLPpeOBU+nCvdHPN0rCfV7XGM8021rKtCGlXjGKYH0qfcNfWIFA9pFbDZKGG/Ihpi0aa++PtBRsOqFX2NzjUGf8bAJoRt8ueL4dPTDPXTY/0vfUkfwzFjYiHHy0LPZbcUTfWna3uD7mFyQT8SWllHCWMOusQERs5TQB7YN/aIAEBOiwbt+9FRkmMmqdPoecVNT/0BboX/rr7/+ULybNncNZLqDacI4Ba0XptJ/RoRzXbhwYT7cwVLD+v2S35h5+0ME52xJGTi1ux68MCxmeEAwFgZnlPA8yz8ZT/S2r6lOb8tR9Y0ySJaiCBB9Z2iaCgeCW89icBmFYYOXOlRbLaUCs1nlYSElGA19FLSG4o4bjJcCCki8oyIdEGjY8wkS71gGPEoIYvSBUURzslQaT39LbKMivNdee+VKv77HUmiG2qcOMuh+9mSYWfxeIC/BQ6fwNiW4+q69mcrLVCEx45y1LymLolsA3czC6ZtkI7aajBJ4aH8bOoG3Z9QhsSRjnGUEaQqIPv72VpGmg6n0OxLNWGExHWinlBe0qoO+j0JepgqzBwJyfWMz68GfADJslFeTxkxlP4TeSPzQzwx+febOePEqAlTtAxuF7nVIeiSTUJdvswy2GFhu7lVHVg3E8wISxVjhED5eglMvPAJZFRgDPhizGX2z/00f2wJAYGw1nmsVLKZbMJoN8EXGSX/QvL76Aw/oLhqR3/J1ef2Ant4Dbd83/uNLnV94HrOTzr+wIof9Jw9NMYvrQKAbibn+oK+kOGbESug7PVPoEIQOYxPJrRlaSVR9H/S4oWAVM3lN71sn487owS/FggjCRwn0tO0GfdnDul/TJ4el4jGfSUfoh+KQgqU+Kpg16VTwUKJJ9qYLtkosBXSvHvtB2G194g/rtmBcYHck9RIjq6ZizAHfifnEZXxnr9VQMwFdIh/iFLRRWC2hT+RLEQC/JZx0wwod/lGC6dDOet8BX+mI+8oi7VRBXsgvO9BLXuI7NBoHnUqQD/oePt6rs+v6xz7FChx2bRwFev1wsB4dxyN+F71LiFGBT2Iv8K60od6k0M+GivFnUtwUZ8VWLqvPo6BVAu30wTjKAns/TNnS1hk0LHSqHziNOtF7QbAU/WAIp0NUjOFkhx2PE2pPPfXUfLDhggULMqH1g7JjBiNj24GTppsE4Q8F9pMSZg6pXrFDA0EYw+Fwrai0orE9KQooTUo+VVAE+83w0Cv8ymorA+ZEdrwVuNgnSj7IiTdE6JO+NBnbCF7c58T3mczK29Oo2mzWi8LWg2vLPNGQAZQMx/KxcYMeOoSLM0EDCVqpdwyZoNTYGcXS4Qj4LrroolzUaEoWpgIFIsmFth1YUs564Ivk0GyhINIr/YDxN7tlDIw0WavrGmdBJwU7HMYwAWgTyIul0+RFUQ+vmuTFXkczmpK0mcjLVKBP6ECuJXw+JcrE2nWl0yT7ipiWWNfH04RedlvbkgG66G+vhKpvAzArrDhhNjq2u3CYigGcoW1E7ivlz98KeIoYnJ59yIPse68+GjceCsokW5LDurywH/otsLZfb7ryMlUojrIR9J4OGnMADQRoipv0zzkz5BHYTq+J4mfIZKmHbJfxgtl0gRUf5WOMkjaHKkoSoyjJVuMFWSh1MID25A0tyxkhvPP2HSsM7DPH0/CJPvjuRH+HWKEx0EnJumc0FX7Q3u8wzLk6pdzMF5BF+iCQZKfqbypBuyiiO0QqZplAUuHNJwo7Ja/IhO0PJiYkks5igOCFANW9Di12Lx9JD532D+xBU4FToodX+hszb1ar2fbouWSplD/jsPUAFOljhRC5EFgrNDQlHdphB+h6zITPFsi/mIYNqdMV+Bi+xrglwGFrxHxozh82FaKnCrbAaifP4oNLOrGFbCkdlWSuvfba+XtLuiMOcoZHfVID3fURD/nRYZbx9wLdFEuJG7zqLLYJlsBjfRXPWPo8W4Uc8ajzRIwXv8rkiEyiDRopSolLg4dsoq1EDkqNyYZB6OVr2Gd5gTZMopDp0td4PvrohwmNSHrxUwHDtXhcLncHY2Hn/a7vg3hId8JX1EFexESeJZ+p67zv8dYzxGa9tnKNEgpLChPsPl6Ip0rwg2IWhTo6EjKFLuJ8+te0cmCqoB8Ka/Sffy3tGvtpWxWIWyX+aCQ+4d+A3avrH5AD/PAWsGGT8ibwnYpG7JUYF59KkHP5l1hCH6OQPhDpxoxXvvKVvFD+JEXvfjsZyShVyfjna1KHqq985StVcj7dXycjCXp13HHHVSkoztfvsssuVSJq99dFSEFPtdZaa+Xfk3Av9nsvJIWtkgPL9yWHUSXl6v4yGEnoqxR05XvPPPPMKjmy7i/NML4UTFVJsatkBKvkCKvk2CY+STCrpMzVi170onzNlVde2ZMm48Y73vGOPC4ffRoHkjJUyYDlNpKTz3wGdPR9EvYqKfQknqQEPfMfz5KxrpIh7P6yOE477bQsM679xje+0f12cXi+MSYlzHIYspOCzSo50ty/z33uc5N44ZoUrObfyE1SmO4vVZUC1ioZmNz/o446qq9c7LvvvvkZb3nLW6oUCHe/nQz3pwA5X7fMMsvkfgWSoa2Sw8rylJLx6je/+U33l9/D2PRlHNC3lARUyZhOGmsyftW2226bv0/BTpWMbP4e9DkZoColA1nuU0DZ/WUy0Pjoo4+e0PtkvLu/LA5ykALizMNkzCd49U//9E+5jZSYVClpm8RDfT3ooIPys/Wx5GFKanIf9Z9uh2zWkZxM5onrkgHPdq0JxnLKKadMyIt+BcjLm970pswjtEzBfPeXRTj77LPzfQ888ED3m9EiBS/V/vvvn2XohBNOmJAh/UqJbB4bOS3l+Je//GW18sorZx6m5H0S7Up4Frrof3Iki40tgC9f/epX8/P4g5S4dH+pquSIMo1T0lilwGYSD8nZ6173uio50erlL3/5JLqyFeiq/ykpmHRfiZRMVC9+8YtzH42z13XGf/DBB+frkmOc1NbDDz+c/Y62zjjjjMXk5d5778333XDDDd1vRgtj5U9TUFkdccQRmaegz3vssUdu++STT57Ewx/96EdZN9B2s802mxgP3vo3fcIPfil8lI9/p4Au21V2WttAZ/CCHKNTEw08LyVJ+VpIAW512GGHZR1HO88t2/Jhv/A+JbpVSmryff6/wQYb5HGlwDc/p0QK9jJP+Q+8GYR//Md/zM9KSUl17bXXNsYPdNs1H/rQh7rfLHno0+mnn57ph3alLf3Sl76U4xM0oEMBOrn99ttnvi+//PLVeeedNyHz/N9yyy2X9aken/jgPbqKTy6++OIJOt13333VmmuumXmI92x8gL8iKylpqFKyN9GWe9lqfH3a055W3Xnnnfl7uPXWW6unP/3p1Qte8IIqJWIT9+DTGmusUaUAuNpuu+2yDAM78OEPfzhfz8489NBD+fs63McXlPQYJegQe0gHPvaxj3W/rXJ/8Ac/2NjQQ+O6+uqrM83pxo477tgoe5ASutx/vHnDG94wSZfrYD/J6rrrrjsxVs9NyUf1zGc+M3/oSAmyI/bkB9Cy1N/rr78++9Z6/FEHfoQekb9eY6GT/KtrUxKUfU3gscceqzbccMMqJXRZF0tZAr7afb2ePVOgszZSIll94QtfmJA9Mk6Gtf2BD3xgUr/YdTxEH36+3ueAPOWlL31pfoY4Np5dh7HJTfBaX8L3+57e6Rtd/OlPf5q/D+ANHWQPPvrRj06SM8/DQ7a0fl+JlDxnOU0JYnX55Zd3v10c5IotIC9sUJO8kOmUZHa//T0OPfTQTIPwHaMCGaZnns0OhYzwh1tssUUeF/9cxiEp8a9WWmml3Fd5iLykCe5Ze+2187MPOOCASTFtCbT+8pe/nG0efSrjhEsuuSTbH7Rl40r+00eygX9i+lK+w4bKR9Czl9yQEzZdH0vZrePBBx/M8ZLrxKPhV8E4t9lmm9xHslDXMzbWfT4nnnjiBC2HKgAQEo1L6CN59mG0v/Wtb2Xlj05r2L9vuumm7HziWsbrk5/8ZPXoo4/mayVwmMro+J3xpZBNyVCAwUFUgRwlc5+ARzBCOeqDLsHpCmDe9773TfTJczi3XsLDIDCqnFrc0+/D+fZKjGYDs1EAAAIbgYMk5J577slBJQPHiPl3CUWXEFyfz3/+891ffg+JNJnRb9cwUAsWLKh++MMf9pQJ15MrRpzxuuuuu7Lh1S8Ouymx044kl/wwIOSJbL/1rW/NsuT/EYiXoDCczBVXXDGhA9r+zGc+k2WvybEbd1kw++Y3v5mDigMPPDDT6VWvelXWlSaMswAAkuBIPhgEQcCee+6Z22Qs6s6G4WQYjQXtGMI6BAgCvyjq+ey9997ZmDbRhx2Q4HueoAc/77jjjmq11VbL33FQpdEP0FeOAZ/xkoxoWyKo/2WwVoIc6Qv6Bw8Zb0kse9RkeNkrQWtdXnbbbbcsLwKCJnkZdwEAyPJGG22UeXjWWWfltt71rndl3ZHU1ZMoY3etfnH0gvdyzMZhbPSTY3Udei5cuDB/36RPbO6nP/3pfJ2gUNFOQsIRoY+gq4mHnBf/gIcKafqmv29/+9vzs/C+ia6SRgkFe+P5+hhFBoFJEw/xHT20xUmSF/xmu7R1/PHHN8rLuAsAEAmCAOMjH/lIDjbpDB7utNNOE0l3gH6hrX6tssoq1e23357ptt566+Xx+b7fh9yff/75E8EuepF/vkub5JruS87wUb8EjNoJ2iqiurbp+fWPoCj46H7PERSh+w477JCLUHgqjiAPAsHbbrutkY91zNcCAOgXGWZX2DDFUHzhQ9lfPCnHQ17ZSGNBe3ouLrvqqquqpz71qRP07vehn+Qr4Pn8F354piIUWaJLErmga50X2o3JHbpH5/lFf3uOolWZWPAtCgb6QEY9VyFSG+wR+9qrkA7jLgAYn+RbHEE/LrjggiyDfAP+SGzLpAfdzj333Am68ov1GJLNY48VhyPGXXHFFXPxBI2b5JsNOvbYYzONFAvYn8suuywnB/ohQanfpy+uYRPQ0gSKmEISwD64T9xRv8+/FQ21QQ9jLGwxWWxK8txzyy235PF6rqKJeJdMrbPOOpl29KzkfWDcBQB9Qx9yph/0QiwhxtJX46r7oXPOOWdi3IrOdf+Gp8Z3+OGHZ1l3HTqTFXFB01jYVfEHHiriKkBI4vVJoUGMU79P3/XX8/k0BR/2l9/BQ3plIqUXD8W97L9x+vAb+FoWaALapqt1eUE7treXvMC4CgDaMgZ6IqZmByOW5yfqsQwav//978+2Un/4rnrxEK/FuHwV2rtO8UWBSyzTND5+ir9yPRvMJ4l9PN/9F1544WK882/f4y3bR9/1FZ/xjW1u0ltAR/5PYQLdtaHwq1jQS//8JjZzvRhY3GScdBj9Tj311MZ4q1cB4An+k77My1C8fxcs9fEqn4D9WZZPJ4HqfjMZ9uZ+7nOfy8s4LGGyZDcZge6vk5EIlZdTeB1QCqa73y5CYnYnBWV5KZi/63CPJXO94IA+S1eaoF8HH3xwXiZRh6X7sc+xRAoc8xIPSzGHgUNvnIKcBKH7zezCkkHvcIaUQE5aVjpqoKflpniYBDOPGd/ROAUU3asWAR0tS7TELhm4/L5oSyAD7rfMtRdvvTMfbZPQd79ZhKR8edmQZahJ6fLvnhunHycD171yMlxrOaQlwcnp5u9cazyW1DXJnmVIRx99dF5i0wQHQ9qzWUcy5Ln/lpmVbZFx/ErGJn9XRzJWecl9Mnbdb0YPz7d0LpaQ6xc9cL6FJdElmAlLTPEQjf2/5DNeWEKdHE/3m9/DvjP7hO0Zr/PQc1OikXU7Gb38OxuB1paG9eKhfY+WICcnObFcKwWJ+Q0dloqRszosjd933327/5oMB4rpY1N75MUyZ22VPGQTyUuTvqfgopOS2bydokkuRgW8O/LII/PyQkiBSl7S6pT1Og9TgJNfv2YJmdN+7RO2ZDHAXrB3TXY+BeGZPra1NME2F0vL2f0U/GT607HkvHsuBbWMj11ITjnzkCykwCTrr2XHTbph2wq6NsH2LDrFD9VBD8mLLUghL5a1k3/0apIXyw8tm8T3oZfUTQNsim05bCkaGPeuu+6aZdXSvxK2xTjLJAUx+dV5bF9KDvMJ/r18bgl8tF/euEo458Lr9/i6oA+5tnUD3VLQn79LgUPWL/Z/EOiIbXNii1IGLP+nT5a6R1tsLp9lPC8e8swKfbAsNgU+WZZtSanbFzTBW8+N7RFzBcZ+xhln5O0afCAasBUpKJ84KDDgWucsWM5Mx+mW5cP8rS1Zw8DSbM9ArxKWGLNlbCr5Q8OUDOdYxlLuJuivmA/dQ+fZEn4cv0uwmeyhrQYpyM7fGav92GQc33rZCEgBePYNfDD5HRfQkW2xhBsNyA36WjZd9wvOBWA79Mvv/FUJtoOtbYJYBo/rfAA2kZ21RBvd0IUOsvH0oy7fgBeWvrOldAsP3WerwHHHHddos/kCMtQr5mJ/2YOm9sQNYgH8CP1ls8gCe990D1m1Jcj1/Xg9Exg3myKWeOSRR3I7/AnZFpvW4zq2zjZH9HOPv8u+yXu8FrUJzgfyXDFHHWwku2eblmd7Jt6xeSnJ7snDlDRmnsQyeNfRJXwQc9XvExt6XWssT6+DvWuSQW3hBV0t5cXSdvLSa5sBv8xekXl0HTVSMpvzvxg/nUN/b7Opn73hnCoyqP9oJF8t4zC6TGfYtDqWXXbZLPdN+idXOffcc/OSfnwMOyVH7GULwbYB9K7bUAfkxt79EnhAX21jCB0KuJet9ntTbMnfn3TSSZP8J5+AHuS86R5286c/XXQGEr7bGkpnhyoAtJgfmM0CABBiASkhpKAC6ibjBhw/oywpqQe1MwWHLWmhrJ5NGYaBpOA///M/c5/1i0Ho1f+ZgmP3AU6jH61gNgoAIHjDQxjEQwGJZPiZz3xmvm6UQBt8xEO8GIaH5A8P9cvfeF93FKPEVORltgoAwFGFo9OneuJfwrV4qMgyalrhHz5yQAKEpmJKHXUe6vuoZSsw1bZmqwAA+hTBA740BZYBdGZLn/WsZ/Xl9XTw2GOP5b6Qa4WUUdvqgHEaL3kEwQiZGXVyMJcLAEAO0QHN0YBt7WVTjEXAS68El72umw74GYG9/7PB7EM9YWoCv8smojH+9boHv13nA+w73RumjdkqAIDEmD8c5IfwzXWud07DKOUWrYyXbpAJOtgU1NdBhtg3fQsbPMx90wVboY/GTm71tRdmowAQIGPoYOz9eIjO7Ci9ok/DyOKwME567dn0tZ9ulAhfHjxk48fFw6nKy7gLAIBe5Ar4wKYkHfBOIiyvoH9NBfyZAA8UA6aif6UNDd6NUqZKhP+Mgir9a5r4CLQFgMcBZrsA0GJ8mK0CQIvxYDYLAC3Gg9ksALQYD+Z6AaDFYMxmAaDFeDCbBYAW48FsFABajAe9CgCtJrZo0aJFixYtWrRo0aJFixaPA7QFgBYtWrRo0aJFixYtWrRo0eJxgLYA0KJFixYtWrRo0aJFixYtWjwO0BYAWrRo0aJFixYtWrRo0aJFi8cB2gJAixYtWrRo0aJFixYtWrRo8TjAxFsAvM7Fibk//OEP8+sLnv/85+cLWswfOGHVx+nxXj3inaMt5ie8l9trWlZfffXuNy3mE7wi6mc/+1l+G8eoX1HTYnbglUz00Dvwx/VqwhbjhfDG+769Ksr7n1vMP4hL77vvvvyqK+9DbzH/cP/99+fXlza9E73F/MCDDz6YX73nzTjjer1di/HAqx7FoV5t6FWyK6+8cu/XALZo0aJFixYtWrRo0aJFixYt5idWW221zq677trZeuut84TGU57ylPx9YwHgla98ZWfnnXfOf7eYP7jssss6N910U/77uc99bufYY4/Nf7eYfzj++OM7Dz/8cOfss8/uftNiPuHmm2/uXHrppZ33v//9nWWWWab7bYv5BDMeJ5xwQufggw/OKzlazD9YEfeOd7yjs8MOO3Q23XTT7rct5hPe+9735pmr973vfXl1aov5B++Pt5rqnHPO6TzhCU/ofttiPuHKK6/s3HjjjZ3TTz+9s/TSS3e/bTEfcNRRR3X+/d//vfPXf/3XOS/cdtttO0984hObCwD77LNP5/zzz89/t5g/OPDAAzsf+9jH8t8C1r//+7/Pf7eYf/irv/qrvJXjf/7nf7rftJhPEOi8/e1v7zzwwAOdFVdcsftti/mEH/zgB3m54w033NB57Wtf2/22xXyC5eOWPn7oQx/qHH744d1vW8wnvPCFL+z827/9W+f73/9+58///M+737aYT3jNa17T+frXv54Lcn/0R+3RY/MRhx12WC7k0MVnPOMZ3W9bzAewmz/96U/z3yeeeGLnXe96V94C0GpiixYtWrRo0aJFixYtWrRo8ThAWwBo0aJFixYtWrRo0aJFixYtHgdoCwAtWrRo0aJFixYtWrRo0aLF4wBtAaBFixYtWrRo0aJFixYtWrR4HKAtALRo0aJFixYtWrRo0aJFixaPAyzRAoAXEPzud7/r/Od//mc+HXS2oE2vlfnf//3f7jctWrRo0aJFixYtWrRo0aLFHzaGeg2gZPkXv/hF91+LwyO8ZsDrPSTXP/vZzzp//Md/3P3193Ddk570pPyOer97z7l2vB9088037+y666593xH685//PL/WZ6p45jOf2Xn605+e//7Vr36VX4Pw6KOPdvbcc8/Oeuut19jXJihUeDXUD3/4w/x6tqc+9an5/hVWWGFOvNpkPrwGkAz80z/9U+d73/te5z/+4z8y7dZaa61pvSsdD8iOZ/3Xf/1X5qPXdnmF3lJLLdW9ajAUn8jDT37yk9w3MrzOOuvk55TyqO//8i//0rnnnnuy7D772c/uvOxlL+ssv/zyfeXWfXSiqchFHzzHq6pKzOXXANJBffvud7+b//aapjXXXLPzZ3/2Z90rhoci3H333Zdp+tvf/jZ/99KXvjTL71R46Dls1D//8z9nmfBvPPTe0xJ46/e77747X4N3dHhQ343zoYceaiwakrvnPOc5k3g4118DSF/Qne6QTzxEr6c97WndK4bHf//3f2eahjx4v+waa6zR+Yu/+IvOU57ylO5Vg6EfeIhm999/f+bV+uuvv9g7+LWn714L5u+VVlopy8ygVxN53iOPPNJTp57//Ofnvgdm6zWAZMoreu68887sn7xjeYMNNsi2cTrvzEZHtgxv2bXlllsu2yn/b8Ivf/nL/I7gQUAb+lL6Ovfiwz/+4z/mf6MhW7Dsssvmf9fhFVLGqI/94BVF4gRw7YMPPjiU7y/vA/fM1msA0fzv/u7vMk3QafXVV+8873nP6/46PZBZesV30E/+oh9+/etfZ79/7733Zn7RHbpY9y/9wA6jt/H8+Mc/znIjPhTv1BE6e9ttt2U//oIXvGBKMmtcfKm22G6xpliwpNtsvQbQWIyX3mhPH4yplyxPFega40Rfev43f/M3k+jqGrwTY5JdPpANZAt6xalo6Ll8Gj123aqrrpr53s/+orV2+F42iA803ojl+4HdFY838dq4xHPlM2brNYBsO1tEZ/g4dGP75ACjAJqx1eIfttVYt9tuu0l+Q7to6hp0YpM23HDDrBu9xo7+eHjXXXdl+4iuYpfVVlutbxxUlxf8Ji/aGpTXPPbYY7mtJvzpn/5p51nPelb3X4swV18DyObxneiHvmgmfkb3qUJOIrbwCZ1gx8UYg+hZosmGvvrVr87yUoJ8sGtstvZWWWWVrLf16+og5/SvyY+SAfFoqZu9XgM4VAFAMHbxxRfn3yXBJRiMl7/85Z2dd945E4gxv+iii/KAELGE4GDdddftLFiwIBsIBustb3lLvk6w+J3vfKfvwK+44orOrbfe2vn2t7/d/WYwCATH/4Y3vCH/m3HQlmEfccQRnWOOOWYgscG4jj/++BwMogcGuI9x8QwB4jgN2zCY6wUAzun000/vXH/99VlpCSkFIfRoKxEbFhTnIx/5SJZL8hMFAI5vs80267zzne/MRnAQGMFPfOITna9+9as5uRd4M7xbbLFFVvxQIgr96U9/unPZZZflZAffyZJgkzK9/vWvz9c1gbzstddeuc91MFZHH310dlQl5moB4F//9V87H/jABzrf+MY3Mu0YRsWNlVdeufPhD394sWStHwTK73//+zs33nhjdmBoDOi/5ZZbdg499NBsMwZBnz75yU92vva1r+U+sUkSt0033TQnhgEyx4FdeeWV+d8CS7bkla98Zeekk07KY+gVvLI7ZLRu/wDvPFfQH5jLBQBJ8Gmnnda57rrrss0S6AoiNtpoo84HP/jBKQXZgtljjz0223IJcxQAyK9AxG/D8FDh7eyzz87BN5knA/hBD/EyQEZOPfXUzlVXXZWDOoGKYMt1Rx11VF9a/+3f/m3nrLPOagx6OHq2pCwEzVYBwFjID/tozGwRW8hvSYamEniQ8fPOO6/zhS98IfMGH8ggW4g+9XFIMLV97bXXdr/pDX0j1+Evv/nNb2adx3ttQCS++C7oLcH+sXV0aRAURT/3uc/l5Ih9ecc73tF3EiLAfpOP0OPZKABo48ILL8xxD/uABoI6vujd7353pnkvu9ILEg3xFrtGJzbZZJM8BvLeC/z9Kaec0rn99tvzhAc98pxXvOIV+d56QF+H5AxPjYU9JhsSN/GdRLVeHCSvX/rSl7JfFID7/zbbbDPUWMVf/Db54UfRjb3gT974xjdO8oezUQBgE9iGL3/5y7nQ+6IXvSjLtP6I7/iI6UJgf9NNN+V4RdBuDPykOHSHHXaYoCvfxcf8n//zfzJN8E8wL9Z473vfm21c3RbgmZhE3MeGS2Bc8+IXvzg/W4zbVNymS2TlK1/5ykTyQbbo7sEHH9zZcccd+8azfMfJJ5+8GK/x9c1vfnOOd8q4ejYKAOjHr4kv8VAiJYZit9gE/54uxJf8x2c+85lsj8SuCnLkZJdddpkoAGiXzn/rW9/K8hMFALItJhXXlMUCQDO+h22l62w4upIPk6JsX1PCbbwnnHBCHm/Ii7bWXnvtbOtf97rX9fQdxuO59RwN3IOH+++//yT+zsUCgP6Lv8kwPuM3uWOHfN8k+72AX+IfuoqedIIdpavsn3g0JpJ7gXyLjdlCeULYUP68XuzT3vve975crOKj3IsvcgJ07pe/kC/y1E3fJ2GrrbbKfS0LIL0KAB6QkQycJ+XPPvvs0/12EZIQV8lgVDfffHOViDtxXep8lYKMKjmC7pVVlYSwevTRR6vkQKqUdE9cmwK66q677srPSQ4zX5sIVK277rr597e+9a353n5Ixq1KCWOVBLdKhjHfl4hVJQXIfUuMyx//TolFlQLEKhmbKilDlZiZn/Hggw/m79370Y9+NI9tEBJjcv8Sk6qUUFTJGefnxtiSMaiSAHavXnJAl+hTEtrut3MDKXCv9t577yw/ybBV3/nOd6qUuFUXXHBB9aQnPSnLwbA0xMsk4FVynBPjLT9JsKukcFUyVN07mpEUr0oGvEpKWaWgo7rjjjuy7CYlzDwP+Fs/l1lmmczrlGhmOU7BT5WSpyoFq1VypN2rJ0Nf8aWUl/gkQ1slZ1slg9+9+vfAP7/PJaQgrTrooIOyHqTkOvMrObwqGc3Mi1VWWaVKiVz36v7wrDe96U2ZV3W6+NDv5FgH8vDGG2+sUpKTeZgMbJUS+nxPMryTeAgpOMjXeW5yFNXDDz9cpQC0Ss6sWmuttbI8NoHs7r777lVy3I199TztlUjJbP4tGfnuN3MD7F0KJqulllqq2nPPPXP/8DAlZlUKAKsUPFQpsOhe3R+PPPJIte2222Y5rdPEh17vu++++bpewKOUAFcp8Mxytdlmm2Xb8Mtf/nIxHtKlFJRkGxI8pIef+MQn8r3bb799z7bIm7406aHPe97znsXkJQXU+bcbbrih+83oceWVV2a7Qv5S4JD7f8stt1TJYVcpiM/yHL5rEPjVFJRXKeiplltuufwcMn755ZdnGU+JVJUSvO7Vi5CC2Sol6ovRo+mTkokJOWc7U1Cb6cm384vltSnpzLFBiRRUVSlonnRdr8922203ESekxDr3v+m6+ocslCDvvk8JcPeb0QJvxBopuc6+AM3JZErisl6sueaa2a8My0PXoW1K9qpll122SgF47j/ZFf/0griG/LNRKTDMfL3//vurlMhlG5uSgUY/U+Lcc8/N/o2NTAFovt89wYcAGeAP2d2SL1dfffVQ46Rnrg0fR5fvvvvuCZ2vP4MusE11eRoVtJmSttwGHuIXX/DZz3422xr9FLtOB3zRbrvtlvXxuc99bvXxj3+8+pd/+Zdsj0q6osnb3va2zCsxbT3GJAv33HNP9+rfgz6LZ9336le/epKPYuPF6HV6irPZez6WTSBrcY8PWRZH9wI5fPnLXz7pnviQh0suuWQxW2o8fq9/PyrgYUps8pi0hVZs38c+9rEJ3ZxujM4/0i12mm6k5C7r129+85tJPESXjTfeOMs0mX3JS14ywQ96LD7iU+q49NJLcx/Z7Ve96lWTciztkZm6DqLjggULJslL6Yd7yUuAnUoJ5sT15Yc8pQSze+XvIeb2+6CYbLaQkv+cS6CRGJQNZCPkamSfzRe7DQPXiWXEEXV6+HjeNttsk3ODfjjnnHMmbOiZZ57Z04aSH7EOHd95551zHMYuHHbYYVlm5M78SBPoc5lblx+yw7bWc+mS1/QkxjFUASBA6N785jfnawispLuXwff9KaecMiHMBx544GLX+rdBE9RBhC0hoCHgnrvBBhtk5nlW+UEAQi4xEfD6DvyfQhOeYYXjmmuuyUohqP/Vr36Vg4rvfe97WfjCQQsglzTmcgFAsvz85z8/0+vOO++c4Ac+veUtb8nf63+/ICdw6623ZgXzvIsvvjgrvuCSjJUG99hjj+3eMRnkWJGIDFFAxp2ziD7VQV4Eu575xS9+ccKJ+X8oLFlQnKpDIYzyMSCbb755fk58JNFf//rXu1dOxlwsANx+++2ZZgIZhi2AZ+wHWrIPHOMg0GGFE0GXJOjnP/951imBf/DQ8wT/TXxBe3rJ0bqO4xVA9uKhZ3supyzYDDCy+IK35KBuqEESJthl817/+tdP4uGKK66YA8Y65moBgO6QK4k+nQlwSII6dFDsGFSMRefPfe5zmYeCq+uuuy7zEK0U3yIYIfccUuhMCd/RJw4Tbw455JAJW96Ez3/+8zngEUhJkgICEokOOTjhhBMa21IsoFM+G2200SQerrTSSpPkOTDuAoA+oR8fef7550/0G+0Vp/GCXJcF9n7g0wSD7tPnoKPnRvHjNa95zaRCFzuI9gLnHXbYIQd5bFp82FS8xEdFTs/iq/3G/iqGCr4FOZ/61KfyeNDMmD75yU9O9MH/2Wq/R0KK32Vbe+21Vw6y9V/y5R7PpXOKSXy5JKm8x0fQ7J6mJHHcBQA2kfxo/7LLLps03lNPPTV/T5+GLaqhL95Joj7ykY9kWul/vwKAeyQJ+MuWlfLC/9Av/EWDkLES+ClGIgdsnIJcv4kR+mZskk+JszHq4zAFAO2TI/zU3umnnz4w9ht3AYBNXHnllfM4/u///b8TY6CH5M33itUmB6YCeia5xheyi69N9Ad2UPKs8ILP6C9h5XeCvmhd0peffdnLXpaLbQrv7qEvAvywv09/+tOrn/70p907FoH/Q0+FKz7TfWyHAkK0pSjYywdIWI2H/othwo7yH1tttVWO6esYdwGAnPND4pPvf//7E3RCjy233DLzgJ0Qv08F9FaC5v5IjJvGoD2TCehNF7XLLkasauxoK0EsYwwyLZ7ij/kgvFAEVsTTpvvYl7rskRcFA/pD34OHpby8613vatRH/TLxxKaXfjA+ZL6J93OpACBOoJPknD9XUAuIuZZffvmsT+jfRIM60JM9IitsgLhQLFMW4ugM29iE0obyYWxhUywJaBuTUSussMIk34C2q666arb7YoCmZ8iftCP2JNMl7/hQsVwdIykAAKFyjUCqDKTroCRlAcDs7zCMGAYIYPCeqwDQL+FgUM1cTLdtirz11lvnmYX6MwiXCqp+EJxeBnO2MFcLAByaKr9+EVLGqgRFI/CUVtGmH6/QWOXTrFN9tjmqwCFzHBQHV4JcfvnLX56QHw66V6UtwGi7VnBdVy5JgqBJgEXWSoU1ToUhbTHOU8FcKwCgLceADlYB1ItnggL9NVYzmf14yFjvtNNOOVhVeCnhPrOYUYllgOvyAtrgGBlCldt+NoAOC1Q4RrPepUxoT6WWcReU1pM94zaLItCaSjI/FwsA6MBZcmiCSf8OoEPMoHCct912W/eXZuDh29/+9mqPPfZYLDjBC/be+H0kkXX+aE8iQHcEIsccc0zfREBxYY011sg8lBCWDp9O01FBqaDoBz/4QfeXRdCWhEWA25To98I4CwDGKqkjc4IAxYASVkFISrRvtnUQ0EBA73qrCepBmgKYgAN9JOLsqM8BBxyQ/YYiKjrVQUbYSAlByDIbuOuuu+bkt36PpJVOGpfgNOyh55ADclFPSALkSALBp0Zb2mADFBeaCvbaF7wJ/hWS6wET24Em4ygAkEEBF7sniK+vPiFr+oXuZL2Jvv1gvGRe//sVAPgvhU39ICtlHKLN/fbbL+uNRLFuj8iJ3/GL3otzphLHGKPZbX0cVADAG7LH/tBVs3alHvfCOAsA9FAhSv+tQqz3R4zLJgrqFTmbkr8moGv4S8F3vxl1usGHWYFRp5/2rVL0HHpY8ga9xe10twQ5UXQiD+5jSwL6bxWVZKXuVyU+Vh25RxJS+ocAfy3p4EemkkyPswBArtgxz+ff6wVThePgoYmoYfVQnEC/PVdiXdKxDpNEeIgndeBhrDo+8sgjJ+iuHxJBxeu6brsGD93j3h//+MfdXxbJi4kSPq8+FnY+eEhe6vYQFEjIeq8EsxfmSgHAmMPm68+FF17Y/WUR6DQZ95viTb/YENBAfMh/1Au1JvXkdnSJ3RLv1OMU9Ahfjld8VT8b6pmx6o7PrvMw8g3xSsl3YJ/4SH6h14rVJvQqAEx7M05S5E7qePdfs4vEiKH31DljwCEdw15fR2Jq3h/s3IL6M+z/SYla/tueK/1qsThSkJD3msFb3/rWxfZA2Wdrr3ZyZPm6ZPy6vyyOpMx5v3BSskz/EilpzHumYt93Mqp5n3kJ+/zts3Mwx/rrr5/3WD772c/u/ro4kjPJ+8cgGdTF9hQ5v8De6aRQee9PCmK7v3Tynjx7a+3/SQHMnNvPPxXcd999ee/8n/zJogNt6EUJB5wkB5vpaw8VevQCvqSgOO9LrdOejtE1vIEU9E2cDRDQhn2KKZjNe72cV5KSyO6vi8PZAPa26jtZS8Fn95dF7dmjFfyxx6/se0p28n7qFPTkvXFLyuaNAvYK2h+M9qvVDhdCB/sTfZcCjE4Kmvrq4e9+97usCympW+yAJc+gM9oA+p+cbP47kIKpfNZMcridFDjl/Yj404TkpzrJ4WdZYGPJWtl339knmwKCiXNGSj7Z+2Z/L1utDc9b0nC+gD2x6GKveP0MkOSw8/59MB7j6gd0tPcf+Lula+faaINOeQ59sOc5BRN5T2NKBvJZJk0+kt7feuuteQ/0st3D0J71rGfl/b/2mtbvcdYOPUFn14VPpMNspbMB6mMNkJNbbrkly4NDk/CQ/XaWBruegvjulb8HGaXbKQjLe3G1PVvQX7QRC9lvW9eD5zznOXn/PTqnYDvrzFSAtv3sWoBu8DXas4e7jEM8Qwzk/66xd1R/Ae0+/vGP5/3H5JAu889ToaFr676gF+xtP+yww/LfzrZIwfRicjrbsCf/kksuyX/b91y3QXTQuVX8urM56r6oCeyLc4XQlV8588wz+54hIG5JQXneN1/XJ3Yg7KgYs/yd/l166aWTDr0E9p09pC/+fkaxX9v9+GyPeJ1vfCMbCtqt/04fnZFAjpzTQH7mgi11XsVnP/vZ3F+8qusMHaQbbAQZpI+DYGxslfiQvRKr0K1eYEddY/91HfbyRzzDrpU83H777bMOkpMSYmRnWYEzRUo9IS/2/u+9996LyYu+Rj/Fx/WchO7jIZ/IJ/SL0+Yq5ADOHkkJcI7l6rpFDsTcdPmaa67J5yr0A5+IHnSwbsPpwZFHHpn5Q9bJUEkzNp3fDRt60EEHDfRDbLDDHvFU7Fnn4aabbprlSaz27W9/e1IsYzw333xzvs84ZxqPLvGMFTERREA0KgjkMZQSUzjCUAKjMOChhx4aaMAoG4VqYihliqTuTW9602KMbLEIFJADpUQMdJ1OFDUKKRwaJesFSsNgcn5NEKT++Z8vOsWWcagbVgdL4b3vKfzzBxxQ5uAhiYc+koN6gEAJHToHTkL+0Y9+lGWKXNxwww3ZOXE6Ah7GnkLPx0KAg/okhuglkK87FsE+52NsEoyyEFKHQoEijOCqSWcYP84JOD86GEBbjlkCKVgRzERi0gQGUhGGzuO54lBdlwVQ2vBsz2U7Au5lmxh4CbJPGUTPF+ivpN7/2UT6Vuch3qINHjrUi4PtBbTk7BzW18RDxQGFIvDcsugn+cQ3dKarApl+RTg+QlHJffrM4dfbdH/oOp6x7YCnAnBFIwUsRTzJ5N13351/XxLQJ6fFP/zww/nfksd6csvORbFREi4Y6Ac21hjd5xT+epGVfEdhlD2Kax0GVE8gSlx99dXZxjnwKgJrfRUY1duASHI90z0hY5KQt73tbRMJRhPoFV4r8LCz7lVcFVSXNqCEYiJZFWSzw7Plg/HQIU/sPTgEtq5P6INOwBfEtaMEfXYIHOAv+tZp4CA73wl0FVgE0MCvLVy4MNOQbzvkkEMW82+jAn10CB6Z55fpfz+dny3QG3YukuY6D8ldJOAKwf1sYsChpA4TE3+yNYMOiKZf2mjSJ/4r4oX6wXxkq5c+8XfuVZArYxxywO/S/Tq0E35t9913X0znFOMkXuIzya4khMyw4/RhSSF8gySfHajTke1BK/RgRxX1B8FElMkA/pBu8zn9kjq20SF0TTwE/NAPB2rGc/CCbtaTzkDYUoc5iokC05UXeOSRR/Ihn/7vkD/jopcKyPMF5E9cTVb5unpB2ZjFOOwMW2e8/eSTn3UQL140gb6IMfHLtaWNNJHIhpI/NlRMNMiGssF4K8atT2KCtnxcI2YJORBTO1xQAUs8uvHGG3fe85735IPUp6t/va3SmIF5nCIj4uOEzVGBQ2OA64pOGFS/BAqCLgHHTAyXIEpw5pRYit2iGVGBY/hKQxYIpwQMU7+qpGdQHEawCfgpUWUIKWtZDRaESDwZSCdyRjGCcfZpkgWBOjAqDEqTI48CQMyqARlkVDyXwVI1d3LuJptskk8+FhzMF9DV0E+BkuAB3UoIFtAT0D+cUBPwTlDSi4elE2Pcy+sUUCLgVSlldPXF9U081BeFGWPwnEiqSvhOQhyyEAZXwMw5erbAFQ/NAikCOKV1mNmguQKyyfGgjwSOLNchEJHQAxqgRS8IPjjZXokZxP2KOGXwJAH9++4bSsw6SRRLPayDLv3iF7/IcgHljFZAASrGxH6EDZF0mcUBDlRBj/yYXaGHS4KH5Iksxax+UxCPrmb88Irs4l8/KGoC+6QQUtdPiAKAQN648QTdeoHuKADoHz1rsn11kDEwkxw2HchLr34BuZRcsO3ui7bYm34BlRlc/kVhp1cgPQ6QRSuQQl6bklljjuSLPg0z8zhVCNy9LQCMv0kfBZPoisb6oO/+Fn+FHjotniz4jW8ic6OCthSFFWo8X1/MyvpeW0vSF0YhsFdsAmQf+PFB9gLdzM661vPEmf7vezIwVboqOLBZZiFjFnkQ9NE9/JpTxnv52TokM2ykhFPyWIekS7KNh2Jfp5efc845+c0b4mr8nG2gp5Vt2hbrsRd1G0MnIj4n/4Pkjb+x6pedRENFlODhdHTDytZY8eZNBL1sYAk0pi98oxnlYQtz4hQFKIkhvtTBnstZ+CArack/3bf6xfdLgodThVjA6itgd5vkW2wSE0Nyin7jYqfFIb38G37z1fhGDqLwgkfiQXoBaD7IhqK7lcIgjqkX/oEch+9kRzwP2Hm89W985vdMbigGmTidDu/GWgAw2KZOYQiFFCRIwinlMMFFEzAFobXlg/ARXJWCcccdd+Sgz7IzvysGTFWRA+4TeHiNigqUGaxxVc7/EIBWwBCXiUCJkBOBe7/Z40Hg/CL4t5S0VLDLL788ywcFW3HFFbPSqKLpl4+iAGdSOvmoblP6UPw6ou+CQQEZBXUf5VUVNssZhoGsM7hmtcqZ5rkMNKOz0M95BW/NLNW3XkwF9Bjt0FuyHbaB3lluhb8cvY/qrhU+wUOrLCQh+gz0PP7W96b++y76jj8hfwIcfcBDMwiMP17jsZlTr2HhjOYDjCuSlX50CFrj30x5SL7pWjkjjR/0kH1GczM2eKrwQFddb1uH4MczoEzo++lhgJ4FX8gC/cNDxSTFK3JEnvGP056JvZkOtM/GhN1o8n3Bi+CT1xL1g1kA4PN60Sfak4gYc/y7F/hmBZSQ/36gYxJK2wnMpNKPXra+CWwG2yvgVTAaFop7aCk5mk0fjHahH8Y5TJIVPBolJCsRxzTpNJR6bVIE/30uuOCC/L0g2hj4JbqCjmRI0inQjgB0usAfy1bZdDCj6pWfClzaoveWlCu2h87PFsIH418veQ09YYPY/n56I/FW7EBzs3vs0L777jsxTsUP20EGrSTAU9dIRN0jeWQbBwGtrfRSTLPtiX0dBOMhF2b19duWo3pi4hoJotV7+Kawxf/il3vFM1ZUKhrOJvi0iE36IXhrEmiQ7eN7JO3iCQUAf1vJEcVIM8XnnnvuwHbRRpHQ6mA0s5XJM/pBvxR7xTVWq1opY8XlIJAXSeH73//+fH2TvLDRbKzfjUGSjN9sAdutKEduwp7MVYghIkbX/yZe+t4HFDkiBpwO2C00oROKKuFf0c2MfD8baqtNaUPdE3awV98h5FWB1njJkhVnYtCIZcgS+Scv5NPqg6nGbNPLuhMoOqGxRKHpY5ZFANFk0FWqBYGEHLFmAkbJrO5xxx2XlwZ7z7BlSYhVQoCpTUsnQjCmCmNWhZH4q5gxtIwFg8lItFgc+B/LcRmeptm7EhQ7ZsamCsqk0or3ZqMPPfTQCV5LgOzLo1g+jKu9owpR++23X1Yoy74knPjrekofxQvLyyxrbQrWA4yMgIyym22jvKp0Kn6Wk1lW5zmgcqgYxWjPdTBAkSRxHIN4GAlbPyfbDyqq9MzsiWAxeEjHBJL4IpEz64C+lgxbzqZv9kjZbhGrLOhsODQGnNPrB/LHiOq7ff94qBBgv7azBixjZoRBEGDfJp7PdZSJgpnYfjO/wKkMmnXuBwVXyZnA3jLucGhmjsw80BG2gT1WkN1tt906BxxwQPYN9jSbhbKv03V0kQxCLI/rB/eEk12wYEGWETwUmJMLMyoBQTK/wTHPFvAhxgOx/akfohDZBHQMO8WOoU8/H2esg2ysZ6I/eye475V8oHMk/nvuuWe29fhphcxUlpVeccUVWafZ49jKMQj02/5tM7T9ZnDGAbyIBIDMovsghB8cJdA/5MJKjaal3SUklWwzGyt2EUSyDWaS2ErnBfCBAlh+kB5aXTJdWw7sKb8sICaXVlXRR7aBzFi5I2bceeed80qzsFPjBhmPuI3vkNz20xt066c3aGR1k+uMVTGA38cTZx+gq0KXQF3ALnatg11QtHSGisSRfKMVu9Vr6Tp7J8lQ0NGOeIa/tlVSf3rxjl0Vo0v8TWLRQf2zgqEeP6MLW2o7HF7SeTpuewNZAcmnZ82mLS1jE/I/yDfoW7/YhOzxE+IyyT+aixU917lDYhK2mK9C56ZJHG2IU6xCxnOFLYUAhZ+w03XgIb8oRo1n4w/5Eaf6vQkhL+hOXvjTkBe+toSChhUA7DO+y1/e/e5358Qf2Gs6SGbmKvCNvYoCgIQ8YoteEMdMtwDARsgb8YKsl2c8sKFsY9hQ+lDaUPQmA1Hc1HfPiSRdjhC60wuuD3uCV+JRBQ1bctns2D5IPug/nQ/aDINpe0yORIOS36aPzhl0k+BimIoYpz3TAgDCUCqKSODNWDCsdUMuqFC1FGAM46ybQEEol8DW4T+ADhSbcSyDuhaLgA/hEBhVCjUuUBT79Ci8ynnpDCgd56b9mHXEN46W4qpeCwAoqcQulul4JnjmVBQLjF3g/MIXvjAbDskGJxlFAHKkv72M+1yB/oUBRY9x8hD98YO+KuCUiSr5iX4wesFDgSqHZ7mjBJ8e4qsklEMPZ28cw/Y97If/C+DYq5122ikHr54ds5Qq5oLXuY5y3OgwziCbE1SIxUOJfclDSVME0ezxRRddlPVC5fy0007LvFdgMlvqO7ZcX6O//YK3XpAY4qECpNk4MmPpqgAPHCgay6hnA/pf0n+mATMZDTslIRxFAI7+bKDkzBa90Ic6+FzbcgS8McMtGHJIoAJ/9KsfyAN+sL9W8wybyAuGJLG2YPXaCz1OhC3y/yVlw0u99vcw/cBLCQmgvWQDr9hQtk0SImgFxTOzXHg6XbAHEimzVfhraxydZ7fFif4GATW7MVuTKaXeSCKnmyQE0N4YjNOzJXLoKjkzVnbHikOQQCs81vVDnBIxpsQP+D36YcJAQlCH9iR1EnPnn0Qcqg287ZXQsRXukcTEFj8xjrheYaaJD2J3dl3RUvGb7XQtf6wfJv70ZbaA5qUe6sNM4H75BBtq9cbhhx8+iYf4YEsAkGMTj3WdwyM20aSBwgx771nk3PVNcSR/wNfhhUmM8HmKEehMD5tAf+vyoi0xLHmhe3XImcxYO6OHnZY0SlhB3xVzo6gyF8HOhf+cySTFMFAIww9JvmS+3DoZ2xDwwARUaUPRNGwo/oQN1e+QUbSeTiyjL3IY/GWrySi9pPf6oJA0LKZdAJDUfOxjH8uzNb0+kmJVkF7Q6UHVm0EQ1DGs+uKD0GYuBARNxLXUCwGnAwErogtaVWFU3ABTzejGSfctfo8y2BXYz5Tf/cBIUgDLn1QGy6CVMwtDbc+MWcmYyea8VO3sKadgDCjjTaEiwJLI95PlYWDm2CoAQY7Kn+erxIbDnqtAxxi7fo+Th4IVtoOTrScDgshIbiyLNPOPpvqnX2arVLPdwyirnofsge85v34YdI32rAJg8NkR8s1BzDR4HDdKOvp7EA9nYpvZR8WXrbfeOh8yFG2jlYJpVMCtsIgTb4OH+O4+EPjG/v3QZbyZqfyZseWbLFMn14JwhZypOuOZoOTHoFkAGHRN2CkByiAZHwbskiBQkNhv+b9EwIym1Tj0NlbYCG7MnNRnoZogQDI7rh2FtmEh2SEXDoQdNPM9DoRMzkRXZopSjvA9+tQL5N01iidA92yVw0cy5jdxjsRAAZ3PNFOoYDBd/aDzsfqBbrPbkkhtkVezjpIcMGvurJzZQugNOsxUb/hxCYNnihdsZSLPYk5jtSXA6tQoVpm5DT4E6A//snDhwrzf1zZZ4Mck9E20wVPbWz/wgQ/kBNJKtShuKsr1SjoVsT1fEiFp5z8DCmv8Wj+eG5M8QLtkyL9NxMU+5dkA+Y/YpN/2p2HBF5TFLit9jTGea+uookpMLplxd3ZCCXGl+MDEgMTcKkYQI4hJ4tyJEp5vhlkR3CoLCXzApKZJ1TKWCZhMIi+ei+4K7uBas8SDdAn97DeXtMZhl3R9HAeWjgqlvZ1uLjcMJOpWf6Ar+os5S8QKniYbapI5bChesKHkxG+xXYyN8O/pAu+0Y5uByRJgf+hyk6w04ffeY4ogsAIpA+z1wZx+AxxFwMXQICSH4sPwmbHgxMK4jwqETqBBwS07tI+N0cQI/VAEmM0gcj6AnERQJ9EeJPB+L4OaYSFZUJyxwsNytrJSBxLCkjf1flBcQYj+ui6S8lieO4xzib73GyNnpUChAKEdTmG2nOV0Qa9i1QIdGMSfQTRoAlowtIpqlmOa/a8bdzMWodNoVm+DIbbSAu89T6Lp7zC4MKhf7vNs/+8FsiII0E/Pk+zMdR6ahS+TlEF0GESDJrjeTDDHJ5kTGEZwFlCxjyIOB1uXJbKmiIOXIHnAw9BnzxumX4NklC2yDDcOrjTrM9XxThfksbRPw+hKP4eOr2Gn0KfkcxO01+8a/OHLyLWCZT+7Zyz01IwS3VP4ib5IbhQA+tGVnCkc0Oum1xf2giDd8mhyPZVVA6MCGsYqoEF+ITCIL9MBuxzy4/+DZCn0OhLyXnaL/lrxBGYRZ1Kkdm/ZTr2PZMgMJB66TuFpNnQRPyKopzeDZEi/+13Dl/crBLufrIYvZf/oWAl9ihjTtlWzxrYsBW2alvR7LnvGpni2GXkrqWLllRnBpu0n0RZbqy2FAP6XPBuHImC/8QTcb3Zc++yUJHq2bCnbM5XYBK3i0wQ8KVdl1K/zbwf5RbKMPnUe6oN+yY8UJxUCxKS+d73CTx2ei4f8H90TI0oao5Bj737TbHcpLxJ58qKo009e6tC28XgVr367vj6muQJ9RdfwE4MK44BGdT4OAyvYFVbQpemNCrFCBp2bnm91uwISsKGKcPhppRuwe736FTzTZr3dOuS/zjKyol5fprJSuf+TB2A6RJ0NMOaWWkUQOS4IelR0Y0uBJBQDWkwGAQUzuE2GhbBL7oByTHVbiMparDaxxN4hGXUMU3xgrMNpcpgUKfoumSz3W5awYgA4QH0fpLCMlgOW5hPQDyRkTTwk9+QfVMkVAIe1D2gq+VeAsbTJCh7PqINzZMz7wYwl5+CZ+ir4DCfB+YaclZDwxKw054KHg/pufKr8wwb/SxpkMuhArpuCCXRQKAPJTb/Xw9WB3mbvLEezKkvAEo6uBN7QU2jiJbpb0h1tmw3Rr9Ap27CCVyVcE0vr8KRJfupgt/mJkO3ZgjGWCUfTLLlAGo8i8XfIXT+ZjICILaoXOwOxrFMQIsjs9byYxUMfqzSGheeZLbOEWCCp7wKfpr4E2FnboMhCed7HINiCZwmmoHcqqwZGBf2MwqJiRPiAEmxiaSvjNPlRAt1Cr+kGPaiDvsespkSPHS235fRCrMSJJfz9+NgP+tdPx9ASHxVUwezzdNuaKsK/k8Ney4lDbwb5BrwQA/STYTaRzSE7+GJbYr+xSuwcBBf2jE/rVwwE/ZDImwjzNzksZ7V7wfjs/4/4SyIcNnUQ2BN75GcbaB2yRf6bxmn86AZWX/At/Xg4yKeL+/HDtXg3aMm1/tl6FnYq+tIPfIPVcYqi2glbOghsu4Q1Xi9HrgfJS0BbU/H5SwoljxSZm/SHbvmAQ2n5o6nAc+V2VmVYKdh0f1N8U0ecGcC2RDE84h8rLZomqX0XcaqkPopA/aB/JkCnihkVAOYqGHUVm2EYNFOoBgp4GRQFh37G//GKeB0JBWgyfpQilhwR+KnwjQOloGbw7AmPA03qKBNzDsGnDkE0RwacIUUVAOMphRQE1Y2pvkt8QMAscYp2+iEMNEM2zPVLEujgsBFQbOFo6xB42v8IwxqtACdlPyS+28IRr1WsAw/D2aN7Ew/pIAeBZ3jIoZl18Z2ARlt1CBrCOAuOBx0UGFCswDsB7lznIVoojuin8TadYCyxjkONBDnDJAkBz1PUEmBZvtiUgOMJ/RDUAnr71IGHkdTQRzyUWOIhp04P65D0xiylGaGYne0Hz9NP8m2ss2W76bwZlyhQN+2ZVawyzpiBixmnXrCsGiSiZibqdPXvaIftIeNN43WdrVT03NJscjNVCLi8+QEi2OkFKwbwTqAVNnEQJCVm1fzf1q3ZLuAAPZK0ijXYvtgPWoKviKIo+WoqTM8UZJ1eAxvWNFNPN0Nn0Bi9xC2BXglC6L8xsgfT1Q+yFs/qtSpTG+Ez0Gm2dNEWJeAXeulNLPW1WgAdekEQHnbKfU10NS420v/pBv4NGquijbbJHBoNQxt9sToVXV0/rI6gPZq4xzh8hoHr6YM+GtcwfRwFFFIc+qs9/KNvdR6yocFD4+vHQ/QK/wRNBRD2m0+KJHQYX6O4hY8wrE1VTBI7i0kgfOIgTEdewLj5W/dFQXkugj2JYuHtt9++GI/wX9EuJgpia++wsI1GMo0eDpiPLTt1lDa0l12LXCZsKD0Mm6PI3mSvxalxng7bPsiHAh5b9Q5T8YdzO2qdB8BYzo2AhWFvMRmW2ZoxZYi9zqpuoAVQYaAZczQdBiqi9i6ZJXTohuX/vejP0UpMgZPoVe0PcKCci9dSCZo4c8lR3dj4t6VCYIZnGGcA+sCBuH5Yw76kgKZRyVQIKc9TCAgyBcECBskK5zUMGE4H7HiuJePBoyZwTkEr7TVV+0O29Jnj5MjMLOIlnpOzuvwZD9l0jyp9vwChRMyKKVjEbOBcBSdiT6oxShIleHU6SCDwAw8FSmUg1A8cliWOZNoMUhREm0DewylKNKNKX6Lsl+slygp7dJLc1ffNgsJirF5wjsAw8qcdhUM6zEb16vOowVdIkmPpqvNG6smCmeMYj8LXoOSR7XMd/uFt/XnGaK89WE0QCVkdrhMAscmKfsMmACXYNUGaQATPetGVztmjKliz1WCYQAfoncCPXAjuZotvJbQp4YlCF5rVgRdRGEDLYe3KVMAexjvbFXiaVjjpA1nHC4kBOoedFYCiZ68iAGgjkpDpQMJT0qlfWzCbcRS9Z2PIvRm5ul/zvUAdTAZE0a4J5F7hiy8g22aG6za2hOuHKZTTI/qKJmgzbDLjWvrr+mH9seslEtpyTyS5w0DSgteRRM4G9NPrm0E8wJ7X5Yt9EXfqk6J9vwScrLsmYtCIS3tB+8Mk9J4bzxx2gsGz+Ur6ihfDxsXa0if34+WwvGAL0ArPI5mci2BHwx+aAKxPZtA5No08oNkmm2zS/WUwTGJ5XSNa9JrICERBJ2xo04RU6D8dZjvwJPpDVpsmpMQyfsN3vnpYHWT72Wn2bFieT1tLdWqUSj7bAbS+Tye4qYPCSEAxnyPG4BaTwZiYhQWnmtadooCV4jF2nGzIguvQlUGv3+PfDmDx6honb1q+X9Le75ILJ5pKGBhFS7Zd44RWh2XUnymRUVSgRHGwlL/NMoHgpZ6wUHyHulBWxYIIrKPvTTAe+6Q5AieFzvXkEQSMxmf8VjzUK56KIOgn6FC1Ru8AOjTRwneSf4cNWQGggFLnoSTIUkbBhSKSZJ7eMpIRmJWQOHkufkgE/d95C/qlf/ju/wFtSIwYcXyQyIbB7cdDzsWeSdfYujAf9J7jMXOh7+gguA0YB70QuHJUlpCW9rEXDyWKHKYT4x1gpCpe+gXPFVj7Hi+tksFnNOa8mw5EwosoyMR+Rn1XkNAH2wtK+fMd+yEQcK1kMvjRj4dkSPItEY8karYgEVNs0l9yXE/cjCVmARwaWgZ/wYtyXBIJBR6wPL7kLXiWgoskUFDRKyFAe7qsiKd/05FrhTZ8Zcv7PYPvJAPo32vlVhPoK/pY9UCvlxTIcgSB/FBpVwBP0dz47acvAzm8a/Jr04GiuYCfL5Lsl3Lh+TfddFP+v9dOKRSROTNolqK7VhGGHtcRM2h0T3FpOrIA9JY/BQc3sgd1aJ/v5T+32GKL7rfjB5+iiARsWD15JJ8KK/SLjJaza3Ueoo++ixv4SbFOfbucaxVg/d9qgTgvox/IkRhGe/YUD8MHz3fCPzuq+DTs0m79Zj/YG/akjE08M8ZaB112Qj67FryeLSjEmSklQ+hkzCWi0IyHbFKTLY1xha+JJN2KxLotxXOy6h7tDrNyie/DdzGueGYYaMd42NM4dHgY9JOXcqwlfOfQQPLuDAm2ba6CfvFh4hR0rceB+BXjd7YImQwYZ/C8Dj7FXnoTQmJS+lnCvVasOV9DDIXvfJBnDWNDFcbwQpFQYYEM8bV1fjh7wxjoURlPua5+bUDb3sjhMEK+e1hbPaUMXuMxIIECh9erQ1Aax6Zk2++hXE7LbGJKExibUHLPH/Y+0J5+I74ZXX3oB+MUJDqBleMqjYHfHBJBYBwKxsG2WBwCAILp/5ZullVVgmvpPiFnrEJ48ZUDcxiKJFnQH6B8qnOMIofLSXHe+BS8EpB5nlejhDEX5DMcDCQFL1cBkAOHrqgUU1BLUkOJnKxK2T1bYBsyTRacEmoMqsbbb799lnPy6IAqy4ccphUzee4zS+pEUUGZRGUc+0LHAcGrYgqje+mll06qXKKjAzFBkKRQELC1w/43BxnhZ4AOO51Y4m82FG0cIBc8dHiNswAsl6LrcaaAPeaMJ2Pt5HayEHDd5ZdfnumNhxFICioViThQSS4nFzy0ncGri9yD5/GaJs9ymrI+cozG6B4fY/dKGPaDHMZytLkOwYeCiwCIvrBbAckwerNpTpSWKAQUOMkqfeNYg3boYH+q++Ld+uQ6eEj27QcX8Jhpk3QqyLCVEgp649CiMkimU15JJWEVmEfhkH6RI3ZCQFfuu8Qb7em792BHUsZXeTMMPYxDlIKHxksPFR+tHhpmJm6UIItO7hWY65dkIfwYW4SOCm3sVVmc4LesslCUtPrJvcDuWLIvIUY/NAqQZXzwfMU5/Iigog70EICQgV4rQKK/Xp1IBkr/S5+s5KGfCnD0thckq+wD39DvuhJkBm3oPbvcaxyzAfTBBwUMYyGDATRxuKGZHPxD9+hrzDLxaxdddFHfGCR0rR8U2B2aykbzr2QkQE8UKvlIM6X0DlxLVxS42VF+smzLM7xdib2XCPZaMQKD+ihpNlY+FF3oJD4GfMdWoKEC7DAJ1ajAFip2kj9nUZTbccIHgCSaLgYPxQn2WhsXPgcNrH6yJZGvUqgSL5T6ofCqHc/BM/SVnJLpoEEZY/pNjMEeioViaw3oA12nr/Qh+qA934mrzJbamhXxt8KpBF9b7jfGAPvpLVrOYOB3Y1sR6Ad7yY8aVxS7PI88o4UxKVYOMyM+SmjXa5y1i7axjQ34FvJvnJIpti/iOive6CHfJbEL+km88JuOsKPlb4Bu8hW8c+aU69hEPlXs2cRDsaVniaEkgoBPkldvDxOXhH8C/3e9OJXvUwiPfnueWAkP6XfZFr6IPUNeyu2UnnfMMcfkQo37oohOFz1P3/hOMVbI+VwEOtjeEsVMiS+aBNhcdGOznEsRk1HozT4qxnpzQlk4EJd7jbS32dj7T4bKWEY8SjfIObBpbKprxTVsQJMNZevEFnxc6AUbzOboFx2N/ADELF417fnylyhwu0asxOeTlRgvHuI1voppxAD9bPViSB3OSAqv5/mTBKf77SKkRqrUgeraa6+tkrPJ16TBV0lQqhQwVEnJuldWVSJy/ncyClUKAKpkePL1KTmukuHJv7kmEae66qqrqjTA/Hsy+vmepKjdJy2ONOjqZz/7WXXAAQdUyXDn+9Jgq2Qgq5TU5ef2gjEkI1mlYD/f57PHHntUKRmokgJ0r1oc+pwYmMeRlKl65zvfWSVmV0lpqyRE1aqrrpq/S4FP944lhyScE2P7y7/8y+63cwPkJxmYKgl2lYxrlZLBKhmhKjnLKhnQKjm2KjnL7tVVlYxalZKvifFsuOGGmU/JuGb5dE/81uvjmqQwk+QiOcYqJd1ZfpIDzvKkb5/85CerlFhWyahUt99+e/fqRdAXMkZW/Z6C3yoZmerMM8/M8udDlqMd/fyrv/qr3IcUJFZJ2avkGKuTTz65SklplRxRddppp2V57gX8I3NzCclBVe95z3uqZPCqZNCqlKBUKYDP8r/00ktXG220UZUSxO7Vi3D22WdP8CM52yoFu5nvdIcsxG/9PsmhdZ+2CCnxyPRJyVOVEtoqGb7ct+QIsn1KgW6Vktbu1Yug3RQkVMlpV8kB5N+Tka+S0c/823LLLasHHnige3WV+eta7acAv0qBfpalZGgzD1MwmGWil72KcZfPnAtIAULmVwr8Mw9SQJr7mBxZHu/WW29dpcCoe/Ui0NHgBZk35uR0qpTYVMmJTfzW60PX8CyAF2i3/PLLVylAzc9MCWPmYUqIsi8gX3Xa8RnJoVdPfvKTsw3Qd/Y7JdJ5PPQM3wJ33XVXlYKt3Ae/J+dYffCDH8zjISN09Oqrr+5p/1MykO9NQV33m9GCvVi4cGGWv3XXXbe68cYbsyx/9rOfzX7lZS97WbZF6BXw7xRI5H695CUvyXY0gLcpacvPYy9TQJL5lILU6qlPfWq1wgorVClo7OsnU/JeLbfcclVKLCa1W0I/+X/2ddNNN63e/e535+svuOCCLBPswymnnJL9bS+wqSmZyHy57rrrerZVB53deOONsw1Fq0Egq2jFTowDaE6myCQfRs718Ywzzsh0xKOSh/6fEqnMD/3C50cffTT/FkAb8cT1118/ER+99rWvrf7u7/4u+6om/mlzq622yrQ/8MADs16kQLFKCWrm1YIFCxZrB3/EcPqSAv8qJU9ZB1OCk/WLbvNbYqs6UrKYdRbPtamP7Ip++K0OOpYC29wWu0/OfvGLX+RxpgQt+1591e86UsCc5aTpt1FATKo/2hAH45e4lm9Ag5VXXrm65ZZbJuiOh+IFY/ZZbbXVshwE0FBs6bdXvepVWQ/5er4xBfXZn4gFwndoj86mZCbHJuISvKCre+65Z/Z17DN6B9wrvk7JULYHnosXKVnJvod+pGS3Sold945FYNvFJNHW/vvvX6XkNMez5Ia8abPuA8RdMd6UkFZ77713jmHw3Pg333zz/IxetmWTTTbJ9w6r51MF+rM5xkYPxJLkBQ/F7ympnxRfAtsbYzKe0pfzIynpznR69atfXaWEP7chR2Hj6C07TVchJY4TuZFc56ijjsr5ko9nk2+xQ5knpGQv0wUPyZ4Ygy6IL9mrDTbYIP9Oj0u63XHHHdUyyyyT+4b2pbzstddeWV74yVJe4Pjjj8/3+PA3+M0G77vvvln/+UfxXC9ox/ia7MGSQErgc8zJ/rCpeEZP8Z9OsMFlbqrfxm0M7LX8Ql5ILrbZZpsJWej3YQvIQoA9pgN1G4qO+M5+4Dtel+CXxSt8KJ6Jifny3XffPX9H9h588MHu1VW2HfyJPrAf7It4lu+Vk/A9ctuQxzoiDvJxX9iroQoAd955Z3a6BJywxnUCRgLIcIfRZzgEH4hRBviSmZVWWikHzwI7DumFL3xhFsa4xrMYMUxpwgknnJANG2WJe/RHIiBYktz1AsdEcUNJfTyHEUS4XnAf4xH3GIfAlVMiaF/60pf6BjqziblcAAAKKAgg4KusskqWEYp40EEH5WSyNHL+Pu+88yYCpTDQkrAIOAZ9GIG6QSNbHDJ5J5/kCX8ZVPRj4JucGPmWtHAweO8+jmXXXXfNRqdUPPeXffcJuRFwSUxKZ9OEuVgAgIcffjgbTrTjBPFw2WWXzY6WEavTTnARNGCQ0f/jH//4JNvQ70NftVlCG4KmV7ziFZkfjN8666yTjRzH1yvpZoQ5Qf1FX7ov2Tz22GNzwFf2HX9OOumkSX2RyJI9CSen0cvYwlwtAIDESRKMdvgnSRHUSWTYuzrY5KABHcBDBS+JRXzf7yPZrgcN6EsPJZB0T3GVHgqUDjvssBy8NekhW8uBcYL6zmcoIpBJTrW8x7UCZ/Ym+kLuFKuOPPLI7HD76eG4CwBAhq655ppcjOAPBY8cveCAnajLmEDcePVLgChZKxGFMLKKlmScHRJk8OO9fCsIlugF26idXlB4Yf+Cpnw4PVVgkFAoEDQlgSX0U0yhkEb3hoVnS5YUk/sV7gP4q4/jKgCAsV566aXZvgfNxRaCODSv+4Yrrrgiy69+rbfeeovRShwjeWPPIt4Keyt+KoPagOfed9991S677JKvpRcvfvGLM5/Y27oNDUjCFY3Ii/7TQXpFJyW59cAV+GZFJTY3xuEjHtSeoLTJNhqnJFFS7Fp2W9ymLX6xrr+BcRcAQCB/7rnnZpvGJ7CJaLLffvtlW1/qjT6aBIoCsYJyPbGVfEny0UfcK/GgWxIWSUJZ/DcJQQ6CjhEr4L/JEvZB/0poj49xbdxHL9CKHeG7xD71fpEdiWbc48PeuG+zzTarLr/88sbJLAmDwkB5H/qwW+SHn2viXWDcBQDgYxQByIr4kg4YG3mkG/X+sSUxFryq20a64XtxJJnAQ+Ml44pzZdHH8+lNPE9cq5jio5jdxEP2S+xRxkIRX+I9f8y+12kW8hK2gQzIgdyjEKOo3aS3Ymx+Ptry4Qs96+KLL842oh8P51oBAMg4/cMjfKFraG48dXrTOTkgevGJ/CQeKnyUeWivD3pvv/32i+kHOTnrrLMyH+s2VBtNvAD2TLzK5riezLonihklPENxoIy5yJh4wfXkr59vJxtxX1kAeIL/pC/z3hhL+mCfffaZWPoE6cF5OUMSju43k5EImpfDJALlaxLhJy2FKJEInZedJUM0sQQl4P5kVCbtsyrhnqQ03X8tDs9NBOr+azL0KwUdjcvtkjBM2rNcwjiMPTmnvLzRc+xBSYY9L6/SX2OaC7Ac15ITSM4mL9eda0iBQV56ZalpEuC81ygZ6Uaeo3vsLd9www3zUpukxAO3ngTwhVzW+YOHKRjJS7XsyyJ3KYDNS3PwsxfIq2U2lvGRect33UcePKOEcSYlnjhYzfiMlcwYd/36OpKjyctj6zoyF0AH8S8li3ns6GYJZZMO4ZclS/TOcm7X4x/6D4PStpTA/2QU87aclOjl56OvfVu97Afou3vsl8WHZBjzMit/15GSh3ydpfL4yU5oIzmbgTy0zM7yQm2lpKD77dwBHpB/Mope6EYPm+iAZrfffnvmhSWF6IA29HMYkIsmHcFDvsJyRM/yTLKkL+7pRV/90Xd80V886cVD46SD9JYuWY7ner5iEA9tfXD2hWWdtoeMC2TXUnpLS9GELtlWwhbV+8d2sT+W3aaEMC8Prds34/Q81xljCkryp+l5JbRtuaPrUhDTSE/QB3aT/vPJQEfxAH378S5gzJbWhkz1aqsOPtjy2xTcZ1kZ1A699WxbXyxtHReMxzJSNNcnvoGcNdGc/PJrKUnM26XwpoQ+oys614HXaNw0bvxjb/kN/METcsRePfGJvQ+S0p6+sFX0Bf/IVb/79I++arMO9Oarm2BMdF0f2W+g7+xwk/8Av6ekI2+JwfNxAR3ojb4ZA9+Oj00xATp/5zvfyWPh1/CkDvRhX/lK8sHOomsK8ifpLBp6Dn2yNQ6N2Et2wMd99KQOz2cDteFv16QEMstTxMJNcoJ3KfmYaAvd2X5tGWtTW+A+Y4k42JjxjZz1irsDlt6zLehQt1ejBDoYmw+66V+v+NK1tjvgpeXkaFZH0Njz6C3fx+7SjXIc6EFG+ZrIf1xLflzbi4eeGf6J/KEj+dBnMtBkF6crL64TK+GhPrpGO/ro/l58D9gyZP+7cZKzuQJ5nW3FaIKHL3rRi7JMNtkudhHP8Ybeoq/70H4Y0JWmWCZsqLgET4exocDe8vv4z2aGva7rE57TPzw3Bv/GAz5mGP1jN90LJ554Yt6mpI9DFQBazA/MhwJAi+EwlwsALQZjrhcAWgzGbBUAWowPArPZKAC0GB9mqwDQYnyYrQJAi/FhrhYAWgxGrwJAq4ktWrRo0aJFixYtWrRo0aLF4wBtAaBFixYtWrRo0aJFixYtWrR4HKAtALRo0aJFixYtWrRo0aJFixaPAyx2BoADC7wX016PFvML3isd7/y179ghSy3mJzbaaKN80JcDP1rMP1x44YV5n5XDvtp9q/MT9O8Vr3hF56qrrpr0TuwW8wfOAHCYm/ckxzucW8wvvOxlL8sHbHl/vUOvWsw/bL/99vm96vjYngEwP8GGnn322fmgu6ZDL1vMXay++ur5QGsozwBwmmBGvAZwt912y/9vP/P345V5Td+3n/nz8WqSJxavL2s/8+vjFUReSdP0W/uZHx+v1fKKpKbf2s/8+KRko9phhx0af2s/8+MjJsXHpt/az/z4eBXeUkst1fhb+5kfH6+wLF/72X7m56d8DeBEKc7s8ac+9anOIYcckl/n02L+wmmdq6yySvdfLeYjvIljjTXW6P6rxXyD16htuummA1/P0mLuwis7d9xxx/zKoBbzE15tte+++2Zetpif8DaVv/7rv+7+q8V8xM4775x9Yov5C2/CsTJ10OsCW8xdWE211VZbTbyacKIA8PrXv76zxx575Hdcbrnllt1vW8xHKOAIelrMX3g/q2U6LeYnJI277rpr+7qceQxOki/0bt4W8xdrrbVWfudzi/kJ7yk/9NBDu/9qMR+hAIeH9fent5g/sOzfxNRTnvKU7jct5htsDV9zzTUnijgTZwCU+O///u+8d67F/MTSSy+d37f6u9/9rvtNi/mGpZZayvaczn/91391v2kxn2DmXwKJfw0mtsU8gL2qgh08/N///d/uty3mG/hDMc3//M//dL9pMZ+Af+LRBx54oD0DYJ4iksY2npm/ePKTn5wTxzammb8Qk+a9/xmdzv8HqGk3mPhTAv0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ooter Placeholder 1">
            <a:extLst>
              <a:ext uri="{FF2B5EF4-FFF2-40B4-BE49-F238E27FC236}">
                <a16:creationId xmlns="" xmlns:a16="http://schemas.microsoft.com/office/drawing/2014/main" id="{13874896-E47A-455E-A837-BD9922644DBC}"/>
              </a:ext>
            </a:extLst>
          </p:cNvPr>
          <p:cNvSpPr>
            <a:spLocks noGrp="1"/>
          </p:cNvSpPr>
          <p:nvPr>
            <p:ph type="ftr" sz="quarter" idx="3"/>
          </p:nvPr>
        </p:nvSpPr>
        <p:spPr>
          <a:xfrm>
            <a:off x="8077200" y="5561011"/>
            <a:ext cx="4114800" cy="365125"/>
          </a:xfrm>
        </p:spPr>
        <p:txBody>
          <a:bodyPr lIns="91440" tIns="45720" rIns="91440" bIns="45720" anchor="t"/>
          <a:lstStyle/>
          <a:p>
            <a:r>
              <a:rPr lang="en-US" dirty="0">
                <a:latin typeface="Arial"/>
                <a:cs typeface="Arial"/>
              </a:rPr>
              <a:t>Taylor Harvey</a:t>
            </a:r>
            <a:endParaRPr lang="en-US" dirty="0"/>
          </a:p>
          <a:p>
            <a:pPr algn="r"/>
            <a:endParaRPr lang="en-US"/>
          </a:p>
        </p:txBody>
      </p:sp>
      <p:pic>
        <p:nvPicPr>
          <p:cNvPr id="7" name="Graphic 7" descr="Robot">
            <a:extLst>
              <a:ext uri="{FF2B5EF4-FFF2-40B4-BE49-F238E27FC236}">
                <a16:creationId xmlns="" xmlns:a16="http://schemas.microsoft.com/office/drawing/2014/main" id="{66AA749C-4CF7-4CFC-A582-CD41B941B49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92158" y="3152273"/>
            <a:ext cx="2007267" cy="2007267"/>
          </a:xfrm>
          <a:prstGeom prst="rect">
            <a:avLst/>
          </a:prstGeom>
        </p:spPr>
      </p:pic>
      <p:pic>
        <p:nvPicPr>
          <p:cNvPr id="8" name="Picture 10" descr="A picture containing shape&#10;&#10;Description automatically generated">
            <a:extLst>
              <a:ext uri="{FF2B5EF4-FFF2-40B4-BE49-F238E27FC236}">
                <a16:creationId xmlns="" xmlns:a16="http://schemas.microsoft.com/office/drawing/2014/main" id="{CE3A940F-0D11-42A9-B913-328599B9F42E}"/>
              </a:ext>
            </a:extLst>
          </p:cNvPr>
          <p:cNvPicPr>
            <a:picLocks noChangeAspect="1"/>
          </p:cNvPicPr>
          <p:nvPr/>
        </p:nvPicPr>
        <p:blipFill>
          <a:blip r:embed="rId5"/>
          <a:stretch>
            <a:fillRect/>
          </a:stretch>
        </p:blipFill>
        <p:spPr>
          <a:xfrm>
            <a:off x="8367963" y="3335421"/>
            <a:ext cx="1905000" cy="1905000"/>
          </a:xfrm>
          <a:prstGeom prst="rect">
            <a:avLst/>
          </a:prstGeom>
        </p:spPr>
      </p:pic>
      <p:cxnSp>
        <p:nvCxnSpPr>
          <p:cNvPr id="4" name="Connector: Curved 3">
            <a:extLst>
              <a:ext uri="{FF2B5EF4-FFF2-40B4-BE49-F238E27FC236}">
                <a16:creationId xmlns="" xmlns:a16="http://schemas.microsoft.com/office/drawing/2014/main" id="{1D5AD730-83B7-4665-86BA-BE368458EAE8}"/>
              </a:ext>
            </a:extLst>
          </p:cNvPr>
          <p:cNvCxnSpPr/>
          <p:nvPr/>
        </p:nvCxnSpPr>
        <p:spPr>
          <a:xfrm>
            <a:off x="3784600" y="4089400"/>
            <a:ext cx="4470400" cy="1066800"/>
          </a:xfrm>
          <a:prstGeom prst="curvedConnector3">
            <a:avLst/>
          </a:prstGeom>
          <a:ln>
            <a:prstDash val="dash"/>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4436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084FC-27AC-4154-8B91-AD2912B9DAAC}"/>
              </a:ext>
            </a:extLst>
          </p:cNvPr>
          <p:cNvSpPr>
            <a:spLocks noGrp="1"/>
          </p:cNvSpPr>
          <p:nvPr>
            <p:ph type="title"/>
          </p:nvPr>
        </p:nvSpPr>
        <p:spPr/>
        <p:txBody>
          <a:bodyPr/>
          <a:lstStyle/>
          <a:p>
            <a:r>
              <a:rPr lang="en-US" dirty="0">
                <a:cs typeface="Arial"/>
              </a:rPr>
              <a:t>Lift Force</a:t>
            </a:r>
            <a:endParaRPr lang="en-US" dirty="0"/>
          </a:p>
        </p:txBody>
      </p:sp>
      <p:sp>
        <p:nvSpPr>
          <p:cNvPr id="4" name="Footer Placeholder 3">
            <a:extLst>
              <a:ext uri="{FF2B5EF4-FFF2-40B4-BE49-F238E27FC236}">
                <a16:creationId xmlns="" xmlns:a16="http://schemas.microsoft.com/office/drawing/2014/main" id="{30649FFF-DBB0-44E6-BE18-A69881C5DDE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 xmlns:a16="http://schemas.microsoft.com/office/drawing/2014/main"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dirty="0" smtClean="0"/>
              <a:pPr/>
              <a:t>50</a:t>
            </a:fld>
            <a:endParaRPr lang="en-US" dirty="0"/>
          </a:p>
        </p:txBody>
      </p:sp>
      <p:sp>
        <p:nvSpPr>
          <p:cNvPr id="109" name="Freeform 108"/>
          <p:cNvSpPr/>
          <p:nvPr/>
        </p:nvSpPr>
        <p:spPr>
          <a:xfrm rot="3424023" flipH="1">
            <a:off x="2805589" y="3555078"/>
            <a:ext cx="102942" cy="1679086"/>
          </a:xfrm>
          <a:custGeom>
            <a:avLst/>
            <a:gdLst>
              <a:gd name="connsiteX0" fmla="*/ 0 w 298797"/>
              <a:gd name="connsiteY0" fmla="*/ 0 h 594860"/>
              <a:gd name="connsiteX1" fmla="*/ 298797 w 298797"/>
              <a:gd name="connsiteY1" fmla="*/ 0 h 594860"/>
              <a:gd name="connsiteX2" fmla="*/ 298797 w 298797"/>
              <a:gd name="connsiteY2" fmla="*/ 594860 h 594860"/>
              <a:gd name="connsiteX3" fmla="*/ 0 w 298797"/>
              <a:gd name="connsiteY3" fmla="*/ 520735 h 594860"/>
            </a:gdLst>
            <a:ahLst/>
            <a:cxnLst>
              <a:cxn ang="0">
                <a:pos x="connsiteX0" y="connsiteY0"/>
              </a:cxn>
              <a:cxn ang="0">
                <a:pos x="connsiteX1" y="connsiteY1"/>
              </a:cxn>
              <a:cxn ang="0">
                <a:pos x="connsiteX2" y="connsiteY2"/>
              </a:cxn>
              <a:cxn ang="0">
                <a:pos x="connsiteX3" y="connsiteY3"/>
              </a:cxn>
            </a:cxnLst>
            <a:rect l="l" t="t" r="r" b="b"/>
            <a:pathLst>
              <a:path w="298797" h="594860">
                <a:moveTo>
                  <a:pt x="0" y="0"/>
                </a:moveTo>
                <a:lnTo>
                  <a:pt x="298797" y="0"/>
                </a:lnTo>
                <a:lnTo>
                  <a:pt x="298797" y="594860"/>
                </a:lnTo>
                <a:lnTo>
                  <a:pt x="0" y="52073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p:cNvGrpSpPr/>
          <p:nvPr/>
        </p:nvGrpSpPr>
        <p:grpSpPr>
          <a:xfrm>
            <a:off x="1648612" y="4169443"/>
            <a:ext cx="1915889" cy="1489487"/>
            <a:chOff x="2337650" y="3428272"/>
            <a:chExt cx="1915889" cy="1489487"/>
          </a:xfrm>
        </p:grpSpPr>
        <p:sp>
          <p:nvSpPr>
            <p:cNvPr id="7" name="Oval 6">
              <a:extLst>
                <a:ext uri="{FF2B5EF4-FFF2-40B4-BE49-F238E27FC236}">
                  <a16:creationId xmlns="" xmlns:a16="http://schemas.microsoft.com/office/drawing/2014/main"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3" name="Cube 12">
              <a:extLst>
                <a:ext uri="{FF2B5EF4-FFF2-40B4-BE49-F238E27FC236}">
                  <a16:creationId xmlns="" xmlns:a16="http://schemas.microsoft.com/office/drawing/2014/main"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 xmlns:a16="http://schemas.microsoft.com/office/drawing/2014/main"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 xmlns:a16="http://schemas.microsoft.com/office/drawing/2014/main"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 xmlns:a16="http://schemas.microsoft.com/office/drawing/2014/main"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Rectangle 135"/>
          <p:cNvSpPr/>
          <p:nvPr/>
        </p:nvSpPr>
        <p:spPr>
          <a:xfrm rot="21385037">
            <a:off x="4228739" y="3648086"/>
            <a:ext cx="393658" cy="913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 xmlns:a16="http://schemas.microsoft.com/office/drawing/2014/main" id="{BE2FE65C-67D4-4D6C-9F04-F5DE2F858D63}"/>
              </a:ext>
            </a:extLst>
          </p:cNvPr>
          <p:cNvGrpSpPr/>
          <p:nvPr/>
        </p:nvGrpSpPr>
        <p:grpSpPr>
          <a:xfrm>
            <a:off x="4212352" y="3362685"/>
            <a:ext cx="786311" cy="832726"/>
            <a:chOff x="6635603" y="932150"/>
            <a:chExt cx="786311" cy="832726"/>
          </a:xfrm>
        </p:grpSpPr>
        <p:sp>
          <p:nvSpPr>
            <p:cNvPr id="125" name="Rectangle 124">
              <a:extLst>
                <a:ext uri="{FF2B5EF4-FFF2-40B4-BE49-F238E27FC236}">
                  <a16:creationId xmlns="" xmlns:a16="http://schemas.microsoft.com/office/drawing/2014/main"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ube 125">
              <a:extLst>
                <a:ext uri="{FF2B5EF4-FFF2-40B4-BE49-F238E27FC236}">
                  <a16:creationId xmlns="" xmlns:a16="http://schemas.microsoft.com/office/drawing/2014/main"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a:extLst>
                <a:ext uri="{FF2B5EF4-FFF2-40B4-BE49-F238E27FC236}">
                  <a16:creationId xmlns="" xmlns:a16="http://schemas.microsoft.com/office/drawing/2014/main"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28" name="Rectangle 127">
              <a:extLst>
                <a:ext uri="{FF2B5EF4-FFF2-40B4-BE49-F238E27FC236}">
                  <a16:creationId xmlns="" xmlns:a16="http://schemas.microsoft.com/office/drawing/2014/main"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 xmlns:a16="http://schemas.microsoft.com/office/drawing/2014/main"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8" name="Group 107"/>
          <p:cNvGrpSpPr/>
          <p:nvPr/>
        </p:nvGrpSpPr>
        <p:grpSpPr>
          <a:xfrm>
            <a:off x="3493963" y="3654070"/>
            <a:ext cx="1163444" cy="381007"/>
            <a:chOff x="3493963" y="3654070"/>
            <a:chExt cx="1163444" cy="381007"/>
          </a:xfrm>
        </p:grpSpPr>
        <p:sp>
          <p:nvSpPr>
            <p:cNvPr id="79" name="Rectangle 78"/>
            <p:cNvSpPr/>
            <p:nvPr/>
          </p:nvSpPr>
          <p:spPr>
            <a:xfrm rot="4975157">
              <a:off x="3755206" y="3678801"/>
              <a:ext cx="67322" cy="454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3493963" y="3844463"/>
              <a:ext cx="133840" cy="1524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rot="21385037">
              <a:off x="4263749" y="3919997"/>
              <a:ext cx="393658" cy="9138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Block Arc 104"/>
            <p:cNvSpPr/>
            <p:nvPr/>
          </p:nvSpPr>
          <p:spPr>
            <a:xfrm rot="15875919">
              <a:off x="4018377" y="3623043"/>
              <a:ext cx="372533" cy="442836"/>
            </a:xfrm>
            <a:prstGeom prst="blockArc">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Oval 121"/>
            <p:cNvSpPr/>
            <p:nvPr/>
          </p:nvSpPr>
          <p:spPr>
            <a:xfrm>
              <a:off x="4181470" y="3914376"/>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4117393" y="3654070"/>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ube 2">
            <a:extLst>
              <a:ext uri="{FF2B5EF4-FFF2-40B4-BE49-F238E27FC236}">
                <a16:creationId xmlns="" xmlns:a16="http://schemas.microsoft.com/office/drawing/2014/main" id="{959C5202-D2D9-467D-9777-3ADE78F5F54E}"/>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ube 5">
            <a:extLst>
              <a:ext uri="{FF2B5EF4-FFF2-40B4-BE49-F238E27FC236}">
                <a16:creationId xmlns="" xmlns:a16="http://schemas.microsoft.com/office/drawing/2014/main" id="{958554DD-B311-48E3-B488-7D05EF500BE4}"/>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ube 7">
            <a:extLst>
              <a:ext uri="{FF2B5EF4-FFF2-40B4-BE49-F238E27FC236}">
                <a16:creationId xmlns="" xmlns:a16="http://schemas.microsoft.com/office/drawing/2014/main" id="{38F8275D-A459-4D88-92D7-0E64C9D1738B}"/>
              </a:ext>
            </a:extLst>
          </p:cNvPr>
          <p:cNvSpPr/>
          <p:nvPr/>
        </p:nvSpPr>
        <p:spPr>
          <a:xfrm rot="16200000">
            <a:off x="8194827" y="140344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ight Triangle 8">
            <a:extLst>
              <a:ext uri="{FF2B5EF4-FFF2-40B4-BE49-F238E27FC236}">
                <a16:creationId xmlns="" xmlns:a16="http://schemas.microsoft.com/office/drawing/2014/main" id="{398D5527-2BB5-4274-AB6B-190BC771E14D}"/>
              </a:ext>
            </a:extLst>
          </p:cNvPr>
          <p:cNvSpPr/>
          <p:nvPr/>
        </p:nvSpPr>
        <p:spPr>
          <a:xfrm flipH="1" flipV="1">
            <a:off x="8594406" y="4364876"/>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Cube 9">
            <a:extLst>
              <a:ext uri="{FF2B5EF4-FFF2-40B4-BE49-F238E27FC236}">
                <a16:creationId xmlns="" xmlns:a16="http://schemas.microsoft.com/office/drawing/2014/main" id="{DCACACCD-0983-4375-B7A8-10C23982FE11}"/>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ube 10">
            <a:extLst>
              <a:ext uri="{FF2B5EF4-FFF2-40B4-BE49-F238E27FC236}">
                <a16:creationId xmlns="" xmlns:a16="http://schemas.microsoft.com/office/drawing/2014/main" id="{3566E7C5-855D-4AA5-BB88-78E1561805C8}"/>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 xmlns:a16="http://schemas.microsoft.com/office/drawing/2014/main" id="{C5864D9D-CF8B-4B29-A0DB-309A14E7F39A}"/>
              </a:ext>
            </a:extLst>
          </p:cNvPr>
          <p:cNvGrpSpPr/>
          <p:nvPr/>
        </p:nvGrpSpPr>
        <p:grpSpPr>
          <a:xfrm>
            <a:off x="6357768" y="3978761"/>
            <a:ext cx="3397192" cy="935436"/>
            <a:chOff x="9551278" y="2681585"/>
            <a:chExt cx="2336810" cy="721825"/>
          </a:xfrm>
        </p:grpSpPr>
        <p:sp>
          <p:nvSpPr>
            <p:cNvPr id="133" name="Rectangle 132">
              <a:extLst>
                <a:ext uri="{FF2B5EF4-FFF2-40B4-BE49-F238E27FC236}">
                  <a16:creationId xmlns="" xmlns:a16="http://schemas.microsoft.com/office/drawing/2014/main" id="{E55C0834-EEB8-42DB-8D33-B1EA23E73623}"/>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Freeform 28">
              <a:extLst>
                <a:ext uri="{FF2B5EF4-FFF2-40B4-BE49-F238E27FC236}">
                  <a16:creationId xmlns="" xmlns:a16="http://schemas.microsoft.com/office/drawing/2014/main" id="{DE9CBF69-C7E1-42C1-8E7D-96A913CA2A8C}"/>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Process 92">
              <a:extLst>
                <a:ext uri="{FF2B5EF4-FFF2-40B4-BE49-F238E27FC236}">
                  <a16:creationId xmlns="" xmlns:a16="http://schemas.microsoft.com/office/drawing/2014/main" id="{8019B30D-6D0B-4403-99B4-D5BD2AE601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ube 17">
            <a:extLst>
              <a:ext uri="{FF2B5EF4-FFF2-40B4-BE49-F238E27FC236}">
                <a16:creationId xmlns="" xmlns:a16="http://schemas.microsoft.com/office/drawing/2014/main" id="{4D6FEABD-824E-4567-8288-ADDBE0623885}"/>
              </a:ext>
            </a:extLst>
          </p:cNvPr>
          <p:cNvSpPr/>
          <p:nvPr/>
        </p:nvSpPr>
        <p:spPr>
          <a:xfrm rot="16200000">
            <a:off x="5595590" y="312923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 xmlns:a16="http://schemas.microsoft.com/office/drawing/2014/main" id="{0771667D-1D10-4BF5-8585-15A44F5AACE2}"/>
              </a:ext>
            </a:extLst>
          </p:cNvPr>
          <p:cNvGrpSpPr/>
          <p:nvPr/>
        </p:nvGrpSpPr>
        <p:grpSpPr>
          <a:xfrm>
            <a:off x="6357768" y="2163346"/>
            <a:ext cx="3397192" cy="935436"/>
            <a:chOff x="9551278" y="2681585"/>
            <a:chExt cx="2336810" cy="721825"/>
          </a:xfrm>
        </p:grpSpPr>
        <p:sp>
          <p:nvSpPr>
            <p:cNvPr id="139" name="Rectangle 138">
              <a:extLst>
                <a:ext uri="{FF2B5EF4-FFF2-40B4-BE49-F238E27FC236}">
                  <a16:creationId xmlns="" xmlns:a16="http://schemas.microsoft.com/office/drawing/2014/main" id="{7E035283-EB6F-4A2E-9638-88E7261C0519}"/>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Freeform 33">
              <a:extLst>
                <a:ext uri="{FF2B5EF4-FFF2-40B4-BE49-F238E27FC236}">
                  <a16:creationId xmlns="" xmlns:a16="http://schemas.microsoft.com/office/drawing/2014/main" id="{FEC4841B-90D7-4034-96DC-BE45CF202B47}"/>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Process 92">
              <a:extLst>
                <a:ext uri="{FF2B5EF4-FFF2-40B4-BE49-F238E27FC236}">
                  <a16:creationId xmlns="" xmlns:a16="http://schemas.microsoft.com/office/drawing/2014/main" id="{1728D9C6-BC3F-4DCD-8DC1-656EE66DFA1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Cube 19">
            <a:extLst>
              <a:ext uri="{FF2B5EF4-FFF2-40B4-BE49-F238E27FC236}">
                <a16:creationId xmlns="" xmlns:a16="http://schemas.microsoft.com/office/drawing/2014/main" id="{08B71809-AD3A-43D1-BC96-AD2043E47C1E}"/>
              </a:ext>
            </a:extLst>
          </p:cNvPr>
          <p:cNvSpPr/>
          <p:nvPr/>
        </p:nvSpPr>
        <p:spPr>
          <a:xfrm rot="16200000">
            <a:off x="5613209" y="1308185"/>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 xmlns:a16="http://schemas.microsoft.com/office/drawing/2014/main" id="{1DFE989C-D260-4F9F-9117-FF840BF167C7}"/>
              </a:ext>
            </a:extLst>
          </p:cNvPr>
          <p:cNvGrpSpPr/>
          <p:nvPr/>
        </p:nvGrpSpPr>
        <p:grpSpPr>
          <a:xfrm>
            <a:off x="6386124" y="277143"/>
            <a:ext cx="3368842" cy="935436"/>
            <a:chOff x="9551278" y="2681585"/>
            <a:chExt cx="2336810" cy="721825"/>
          </a:xfrm>
        </p:grpSpPr>
        <p:sp>
          <p:nvSpPr>
            <p:cNvPr id="144" name="Rectangle 143">
              <a:extLst>
                <a:ext uri="{FF2B5EF4-FFF2-40B4-BE49-F238E27FC236}">
                  <a16:creationId xmlns="" xmlns:a16="http://schemas.microsoft.com/office/drawing/2014/main" id="{65BCB983-7254-4F99-AE06-8898829D083F}"/>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39">
              <a:extLst>
                <a:ext uri="{FF2B5EF4-FFF2-40B4-BE49-F238E27FC236}">
                  <a16:creationId xmlns="" xmlns:a16="http://schemas.microsoft.com/office/drawing/2014/main" id="{CF271FD4-FD22-431B-BACD-7E8F968B461A}"/>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Process 92">
              <a:extLst>
                <a:ext uri="{FF2B5EF4-FFF2-40B4-BE49-F238E27FC236}">
                  <a16:creationId xmlns="" xmlns:a16="http://schemas.microsoft.com/office/drawing/2014/main" id="{A067C535-A8B0-4C07-89CE-3B82143FFFA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 xmlns:a16="http://schemas.microsoft.com/office/drawing/2014/main" id="{A21B57C2-8556-4570-8537-52768F89F3FD}"/>
              </a:ext>
            </a:extLst>
          </p:cNvPr>
          <p:cNvGrpSpPr/>
          <p:nvPr/>
        </p:nvGrpSpPr>
        <p:grpSpPr>
          <a:xfrm>
            <a:off x="6821798" y="3592956"/>
            <a:ext cx="786311" cy="832726"/>
            <a:chOff x="6635603" y="932150"/>
            <a:chExt cx="786311" cy="832726"/>
          </a:xfrm>
        </p:grpSpPr>
        <p:sp>
          <p:nvSpPr>
            <p:cNvPr id="148" name="Rectangle 147">
              <a:extLst>
                <a:ext uri="{FF2B5EF4-FFF2-40B4-BE49-F238E27FC236}">
                  <a16:creationId xmlns="" xmlns:a16="http://schemas.microsoft.com/office/drawing/2014/main" id="{8CC64C19-2687-4CDB-8FC0-99EA2A57FBE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Cube 148">
              <a:extLst>
                <a:ext uri="{FF2B5EF4-FFF2-40B4-BE49-F238E27FC236}">
                  <a16:creationId xmlns="" xmlns:a16="http://schemas.microsoft.com/office/drawing/2014/main" id="{50B858CB-EE22-49F3-B8AF-F2E666E9BB4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0" name="Straight Connector 149">
              <a:extLst>
                <a:ext uri="{FF2B5EF4-FFF2-40B4-BE49-F238E27FC236}">
                  <a16:creationId xmlns="" xmlns:a16="http://schemas.microsoft.com/office/drawing/2014/main" id="{8243517A-D5BB-4F36-BD74-D2A1E9650C69}"/>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51" name="Rectangle 150">
              <a:extLst>
                <a:ext uri="{FF2B5EF4-FFF2-40B4-BE49-F238E27FC236}">
                  <a16:creationId xmlns="" xmlns:a16="http://schemas.microsoft.com/office/drawing/2014/main" id="{8D2F06E2-F267-4689-B0C3-9EACC2CAA83C}"/>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 xmlns:a16="http://schemas.microsoft.com/office/drawing/2014/main" id="{126B6886-5101-4339-8020-3C398FB0C9D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 xmlns:a16="http://schemas.microsoft.com/office/drawing/2014/main" id="{BD162162-75DD-4289-B75A-36417A372FCD}"/>
              </a:ext>
            </a:extLst>
          </p:cNvPr>
          <p:cNvGrpSpPr/>
          <p:nvPr/>
        </p:nvGrpSpPr>
        <p:grpSpPr>
          <a:xfrm>
            <a:off x="6950235" y="-118501"/>
            <a:ext cx="786311" cy="832726"/>
            <a:chOff x="6635603" y="932150"/>
            <a:chExt cx="786311" cy="832726"/>
          </a:xfrm>
        </p:grpSpPr>
        <p:sp>
          <p:nvSpPr>
            <p:cNvPr id="154" name="Rectangle 153">
              <a:extLst>
                <a:ext uri="{FF2B5EF4-FFF2-40B4-BE49-F238E27FC236}">
                  <a16:creationId xmlns="" xmlns:a16="http://schemas.microsoft.com/office/drawing/2014/main" id="{A821918F-F80F-4F5E-BC4D-7A90AB97EB4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Cube 154">
              <a:extLst>
                <a:ext uri="{FF2B5EF4-FFF2-40B4-BE49-F238E27FC236}">
                  <a16:creationId xmlns="" xmlns:a16="http://schemas.microsoft.com/office/drawing/2014/main" id="{E6B63DBA-E117-47A0-BFC5-879C0CDE0271}"/>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6" name="Straight Connector 155">
              <a:extLst>
                <a:ext uri="{FF2B5EF4-FFF2-40B4-BE49-F238E27FC236}">
                  <a16:creationId xmlns="" xmlns:a16="http://schemas.microsoft.com/office/drawing/2014/main" id="{9A0CAD2E-1363-4E16-AD45-D88F04559F55}"/>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57" name="Rectangle 156">
              <a:extLst>
                <a:ext uri="{FF2B5EF4-FFF2-40B4-BE49-F238E27FC236}">
                  <a16:creationId xmlns="" xmlns:a16="http://schemas.microsoft.com/office/drawing/2014/main" id="{B048F29F-445E-4D2A-9DC3-0B0751600D2D}"/>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 xmlns:a16="http://schemas.microsoft.com/office/drawing/2014/main" id="{3BD9D15A-E385-4E2D-87C5-4000ED731F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a:extLst>
              <a:ext uri="{FF2B5EF4-FFF2-40B4-BE49-F238E27FC236}">
                <a16:creationId xmlns="" xmlns:a16="http://schemas.microsoft.com/office/drawing/2014/main" id="{7EA342F8-9C8E-4AF9-9002-6C8FFB39007A}"/>
              </a:ext>
            </a:extLst>
          </p:cNvPr>
          <p:cNvGrpSpPr/>
          <p:nvPr/>
        </p:nvGrpSpPr>
        <p:grpSpPr>
          <a:xfrm>
            <a:off x="7276083" y="253012"/>
            <a:ext cx="786311" cy="832726"/>
            <a:chOff x="6635603" y="932150"/>
            <a:chExt cx="786311" cy="832726"/>
          </a:xfrm>
        </p:grpSpPr>
        <p:sp>
          <p:nvSpPr>
            <p:cNvPr id="160" name="Rectangle 159">
              <a:extLst>
                <a:ext uri="{FF2B5EF4-FFF2-40B4-BE49-F238E27FC236}">
                  <a16:creationId xmlns="" xmlns:a16="http://schemas.microsoft.com/office/drawing/2014/main" id="{9D6FE076-508A-461E-9FBD-F3DEF9AFE6F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Cube 160">
              <a:extLst>
                <a:ext uri="{FF2B5EF4-FFF2-40B4-BE49-F238E27FC236}">
                  <a16:creationId xmlns="" xmlns:a16="http://schemas.microsoft.com/office/drawing/2014/main" id="{3905608B-A6B8-4161-9242-BAEEAEF22F5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2" name="Straight Connector 161">
              <a:extLst>
                <a:ext uri="{FF2B5EF4-FFF2-40B4-BE49-F238E27FC236}">
                  <a16:creationId xmlns="" xmlns:a16="http://schemas.microsoft.com/office/drawing/2014/main" id="{33515A82-A3FB-4922-96F6-4CEBEE3117F1}"/>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63" name="Rectangle 162">
              <a:extLst>
                <a:ext uri="{FF2B5EF4-FFF2-40B4-BE49-F238E27FC236}">
                  <a16:creationId xmlns="" xmlns:a16="http://schemas.microsoft.com/office/drawing/2014/main" id="{0F672C52-3209-42FC-B568-EE3F1BF955F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 xmlns:a16="http://schemas.microsoft.com/office/drawing/2014/main" id="{F54BEECD-35EF-4AD4-B5AD-ECA50306B4B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Group 77">
            <a:extLst>
              <a:ext uri="{FF2B5EF4-FFF2-40B4-BE49-F238E27FC236}">
                <a16:creationId xmlns="" xmlns:a16="http://schemas.microsoft.com/office/drawing/2014/main" id="{D2B635AD-0050-4E9D-B09A-DE295587E9D5}"/>
              </a:ext>
            </a:extLst>
          </p:cNvPr>
          <p:cNvGrpSpPr/>
          <p:nvPr/>
        </p:nvGrpSpPr>
        <p:grpSpPr>
          <a:xfrm>
            <a:off x="6971834" y="1767345"/>
            <a:ext cx="786311" cy="832726"/>
            <a:chOff x="6635603" y="932150"/>
            <a:chExt cx="786311" cy="832726"/>
          </a:xfrm>
        </p:grpSpPr>
        <p:sp>
          <p:nvSpPr>
            <p:cNvPr id="166" name="Rectangle 165">
              <a:extLst>
                <a:ext uri="{FF2B5EF4-FFF2-40B4-BE49-F238E27FC236}">
                  <a16:creationId xmlns="" xmlns:a16="http://schemas.microsoft.com/office/drawing/2014/main" id="{9DCD2050-8CB0-489B-9FA7-7A82862ADE6D}"/>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Cube 166">
              <a:extLst>
                <a:ext uri="{FF2B5EF4-FFF2-40B4-BE49-F238E27FC236}">
                  <a16:creationId xmlns="" xmlns:a16="http://schemas.microsoft.com/office/drawing/2014/main" id="{C8130A0D-F545-4DE1-82B7-09DC806203A8}"/>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8" name="Straight Connector 167">
              <a:extLst>
                <a:ext uri="{FF2B5EF4-FFF2-40B4-BE49-F238E27FC236}">
                  <a16:creationId xmlns="" xmlns:a16="http://schemas.microsoft.com/office/drawing/2014/main" id="{400487E4-92DE-4E4D-AE8B-DADFF1486903}"/>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69" name="Rectangle 168">
              <a:extLst>
                <a:ext uri="{FF2B5EF4-FFF2-40B4-BE49-F238E27FC236}">
                  <a16:creationId xmlns="" xmlns:a16="http://schemas.microsoft.com/office/drawing/2014/main" id="{907EDF45-A26C-4228-B419-B59F8915252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69">
              <a:extLst>
                <a:ext uri="{FF2B5EF4-FFF2-40B4-BE49-F238E27FC236}">
                  <a16:creationId xmlns="" xmlns:a16="http://schemas.microsoft.com/office/drawing/2014/main" id="{4AE4C594-ED9C-4993-96C2-4E49C06FB3C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 xmlns:a16="http://schemas.microsoft.com/office/drawing/2014/main" id="{3C942AC3-9A20-45E3-A768-CDC69295A54C}"/>
              </a:ext>
            </a:extLst>
          </p:cNvPr>
          <p:cNvGrpSpPr/>
          <p:nvPr/>
        </p:nvGrpSpPr>
        <p:grpSpPr>
          <a:xfrm>
            <a:off x="7291948" y="2122332"/>
            <a:ext cx="786311" cy="832726"/>
            <a:chOff x="6635603" y="932150"/>
            <a:chExt cx="786311" cy="832726"/>
          </a:xfrm>
        </p:grpSpPr>
        <p:sp>
          <p:nvSpPr>
            <p:cNvPr id="172" name="Rectangle 171">
              <a:extLst>
                <a:ext uri="{FF2B5EF4-FFF2-40B4-BE49-F238E27FC236}">
                  <a16:creationId xmlns="" xmlns:a16="http://schemas.microsoft.com/office/drawing/2014/main" id="{60FD146C-3328-419F-BA4F-092D0DC2E7DC}"/>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Cube 172">
              <a:extLst>
                <a:ext uri="{FF2B5EF4-FFF2-40B4-BE49-F238E27FC236}">
                  <a16:creationId xmlns="" xmlns:a16="http://schemas.microsoft.com/office/drawing/2014/main" id="{C92A336D-2AF0-489B-AE68-2BB10EAC024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4" name="Group 173">
              <a:extLst>
                <a:ext uri="{FF2B5EF4-FFF2-40B4-BE49-F238E27FC236}">
                  <a16:creationId xmlns="" xmlns:a16="http://schemas.microsoft.com/office/drawing/2014/main" id="{6CAFDC4E-0B38-4CDA-9323-5D635CC46B7F}"/>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178" name="Rectangle 177">
                <a:extLst>
                  <a:ext uri="{FF2B5EF4-FFF2-40B4-BE49-F238E27FC236}">
                    <a16:creationId xmlns="" xmlns:a16="http://schemas.microsoft.com/office/drawing/2014/main" id="{325CB258-A45E-4201-84BC-5B80C72802C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9" name="Picture 2" descr="Barcode - Wikipedia">
                <a:extLst>
                  <a:ext uri="{FF2B5EF4-FFF2-40B4-BE49-F238E27FC236}">
                    <a16:creationId xmlns="" xmlns:a16="http://schemas.microsoft.com/office/drawing/2014/main" id="{640EA89A-074F-4F4C-8BE6-F6162D493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180" name="Rectangle 179">
                <a:extLst>
                  <a:ext uri="{FF2B5EF4-FFF2-40B4-BE49-F238E27FC236}">
                    <a16:creationId xmlns="" xmlns:a16="http://schemas.microsoft.com/office/drawing/2014/main" id="{57C196E9-452B-49F4-8D48-7F17239E077D}"/>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 xmlns:a16="http://schemas.microsoft.com/office/drawing/2014/main" id="{74E6B41F-63AB-4B11-8349-DAE79C68EA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75" name="Straight Connector 174">
              <a:extLst>
                <a:ext uri="{FF2B5EF4-FFF2-40B4-BE49-F238E27FC236}">
                  <a16:creationId xmlns="" xmlns:a16="http://schemas.microsoft.com/office/drawing/2014/main" id="{2255BA90-BD48-490C-B128-8514B77B1E41}"/>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76" name="Rectangle 175">
              <a:extLst>
                <a:ext uri="{FF2B5EF4-FFF2-40B4-BE49-F238E27FC236}">
                  <a16:creationId xmlns="" xmlns:a16="http://schemas.microsoft.com/office/drawing/2014/main" id="{0E1A12F2-9D5A-4702-8CD5-0FF2AED4DBFC}"/>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 xmlns:a16="http://schemas.microsoft.com/office/drawing/2014/main" id="{A1D8A2CB-332E-4B26-AAAB-E5F8781C918F}"/>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ube 111">
            <a:extLst>
              <a:ext uri="{FF2B5EF4-FFF2-40B4-BE49-F238E27FC236}">
                <a16:creationId xmlns="" xmlns:a16="http://schemas.microsoft.com/office/drawing/2014/main" id="{15767261-45F8-4F47-A319-69BD420C2EAC}"/>
              </a:ext>
            </a:extLst>
          </p:cNvPr>
          <p:cNvSpPr/>
          <p:nvPr/>
        </p:nvSpPr>
        <p:spPr>
          <a:xfrm rot="16200000">
            <a:off x="6171403" y="199366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4" name="Group 23">
            <a:extLst>
              <a:ext uri="{FF2B5EF4-FFF2-40B4-BE49-F238E27FC236}">
                <a16:creationId xmlns="" xmlns:a16="http://schemas.microsoft.com/office/drawing/2014/main" id="{80751A6F-8FA0-4ED8-8E3B-690B9BBA13F3}"/>
              </a:ext>
            </a:extLst>
          </p:cNvPr>
          <p:cNvGrpSpPr/>
          <p:nvPr/>
        </p:nvGrpSpPr>
        <p:grpSpPr>
          <a:xfrm>
            <a:off x="7414386" y="635146"/>
            <a:ext cx="127321" cy="109139"/>
            <a:chOff x="8748038" y="1643941"/>
            <a:chExt cx="178185" cy="140174"/>
          </a:xfrm>
          <a:scene3d>
            <a:camera prst="orthographicFront">
              <a:rot lat="2400000" lon="3600000" rev="0"/>
            </a:camera>
            <a:lightRig rig="threePt" dir="t"/>
          </a:scene3d>
        </p:grpSpPr>
        <p:grpSp>
          <p:nvGrpSpPr>
            <p:cNvPr id="184" name="Group 24">
              <a:extLst>
                <a:ext uri="{FF2B5EF4-FFF2-40B4-BE49-F238E27FC236}">
                  <a16:creationId xmlns="" xmlns:a16="http://schemas.microsoft.com/office/drawing/2014/main" id="{91C6602F-5B93-4F3A-B629-F9492299B790}"/>
                </a:ext>
              </a:extLst>
            </p:cNvPr>
            <p:cNvGrpSpPr/>
            <p:nvPr/>
          </p:nvGrpSpPr>
          <p:grpSpPr>
            <a:xfrm rot="21427338">
              <a:off x="8748038" y="1643941"/>
              <a:ext cx="173598" cy="140174"/>
              <a:chOff x="8683622" y="1798298"/>
              <a:chExt cx="1238250" cy="726692"/>
            </a:xfrm>
          </p:grpSpPr>
          <p:sp>
            <p:nvSpPr>
              <p:cNvPr id="186" name="Rectangle 26">
                <a:extLst>
                  <a:ext uri="{FF2B5EF4-FFF2-40B4-BE49-F238E27FC236}">
                    <a16:creationId xmlns="" xmlns:a16="http://schemas.microsoft.com/office/drawing/2014/main" id="{9DF33071-8FE6-44CE-98EB-CC8E46CAA878}"/>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27">
                <a:extLst>
                  <a:ext uri="{FF2B5EF4-FFF2-40B4-BE49-F238E27FC236}">
                    <a16:creationId xmlns="" xmlns:a16="http://schemas.microsoft.com/office/drawing/2014/main" id="{39D45902-FD2D-4473-AE1E-A84C43A5DFF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28">
                <a:extLst>
                  <a:ext uri="{FF2B5EF4-FFF2-40B4-BE49-F238E27FC236}">
                    <a16:creationId xmlns="" xmlns:a16="http://schemas.microsoft.com/office/drawing/2014/main" id="{A1072608-BA60-4FFB-A927-4527A7A3CE8E}"/>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85" name="Graphic 13" descr="Qr Code">
              <a:extLst>
                <a:ext uri="{FF2B5EF4-FFF2-40B4-BE49-F238E27FC236}">
                  <a16:creationId xmlns="" xmlns:a16="http://schemas.microsoft.com/office/drawing/2014/main" id="{E69D10BA-9CEA-4CA1-9309-DA78A97F784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grpSp>
        <p:nvGrpSpPr>
          <p:cNvPr id="195" name="Group 35">
            <a:extLst>
              <a:ext uri="{FF2B5EF4-FFF2-40B4-BE49-F238E27FC236}">
                <a16:creationId xmlns="" xmlns:a16="http://schemas.microsoft.com/office/drawing/2014/main" id="{4DE47122-B4DE-461E-B26A-70FF8889E29E}"/>
              </a:ext>
            </a:extLst>
          </p:cNvPr>
          <p:cNvGrpSpPr/>
          <p:nvPr/>
        </p:nvGrpSpPr>
        <p:grpSpPr>
          <a:xfrm>
            <a:off x="7072492" y="231587"/>
            <a:ext cx="127321" cy="109139"/>
            <a:chOff x="8748038" y="1643941"/>
            <a:chExt cx="178185" cy="140174"/>
          </a:xfrm>
          <a:scene3d>
            <a:camera prst="orthographicFront">
              <a:rot lat="2400000" lon="3600000" rev="0"/>
            </a:camera>
            <a:lightRig rig="threePt" dir="t"/>
          </a:scene3d>
        </p:grpSpPr>
        <p:grpSp>
          <p:nvGrpSpPr>
            <p:cNvPr id="190" name="Group 37">
              <a:extLst>
                <a:ext uri="{FF2B5EF4-FFF2-40B4-BE49-F238E27FC236}">
                  <a16:creationId xmlns="" xmlns:a16="http://schemas.microsoft.com/office/drawing/2014/main" id="{D46EE3D8-3AAC-408D-B6A0-88455517DD71}"/>
                </a:ext>
              </a:extLst>
            </p:cNvPr>
            <p:cNvGrpSpPr/>
            <p:nvPr/>
          </p:nvGrpSpPr>
          <p:grpSpPr>
            <a:xfrm rot="21427338">
              <a:off x="8748038" y="1643941"/>
              <a:ext cx="173598" cy="140174"/>
              <a:chOff x="8683622" y="1798298"/>
              <a:chExt cx="1238250" cy="726692"/>
            </a:xfrm>
          </p:grpSpPr>
          <p:sp>
            <p:nvSpPr>
              <p:cNvPr id="192" name="Rectangle 39">
                <a:extLst>
                  <a:ext uri="{FF2B5EF4-FFF2-40B4-BE49-F238E27FC236}">
                    <a16:creationId xmlns="" xmlns:a16="http://schemas.microsoft.com/office/drawing/2014/main" id="{6DA548F8-7480-4A98-B665-4502131F9575}"/>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40">
                <a:extLst>
                  <a:ext uri="{FF2B5EF4-FFF2-40B4-BE49-F238E27FC236}">
                    <a16:creationId xmlns="" xmlns:a16="http://schemas.microsoft.com/office/drawing/2014/main" id="{51E76DBB-62DA-45B5-829F-586973F819E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41">
                <a:extLst>
                  <a:ext uri="{FF2B5EF4-FFF2-40B4-BE49-F238E27FC236}">
                    <a16:creationId xmlns="" xmlns:a16="http://schemas.microsoft.com/office/drawing/2014/main" id="{D41C616F-61EE-4095-A785-5367A818A01D}"/>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1" name="Graphic 13" descr="Qr Code">
              <a:extLst>
                <a:ext uri="{FF2B5EF4-FFF2-40B4-BE49-F238E27FC236}">
                  <a16:creationId xmlns="" xmlns:a16="http://schemas.microsoft.com/office/drawing/2014/main" id="{35D2A429-2006-4225-B785-9E5BF590AB9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grpSp>
        <p:nvGrpSpPr>
          <p:cNvPr id="202" name="Group 48">
            <a:extLst>
              <a:ext uri="{FF2B5EF4-FFF2-40B4-BE49-F238E27FC236}">
                <a16:creationId xmlns="" xmlns:a16="http://schemas.microsoft.com/office/drawing/2014/main" id="{88B41B88-D7BF-4512-B61E-46A24415CA13}"/>
              </a:ext>
            </a:extLst>
          </p:cNvPr>
          <p:cNvGrpSpPr/>
          <p:nvPr/>
        </p:nvGrpSpPr>
        <p:grpSpPr>
          <a:xfrm>
            <a:off x="7094011" y="2114718"/>
            <a:ext cx="127321" cy="109139"/>
            <a:chOff x="8748038" y="1643941"/>
            <a:chExt cx="178185" cy="140174"/>
          </a:xfrm>
          <a:scene3d>
            <a:camera prst="orthographicFront">
              <a:rot lat="2400000" lon="3600000" rev="0"/>
            </a:camera>
            <a:lightRig rig="threePt" dir="t"/>
          </a:scene3d>
        </p:grpSpPr>
        <p:grpSp>
          <p:nvGrpSpPr>
            <p:cNvPr id="197" name="Group 49">
              <a:extLst>
                <a:ext uri="{FF2B5EF4-FFF2-40B4-BE49-F238E27FC236}">
                  <a16:creationId xmlns="" xmlns:a16="http://schemas.microsoft.com/office/drawing/2014/main" id="{C1A29CB6-14AC-4CA5-8C37-F1B5152E7746}"/>
                </a:ext>
              </a:extLst>
            </p:cNvPr>
            <p:cNvGrpSpPr/>
            <p:nvPr/>
          </p:nvGrpSpPr>
          <p:grpSpPr>
            <a:xfrm rot="21427338">
              <a:off x="8748038" y="1643941"/>
              <a:ext cx="173598" cy="140174"/>
              <a:chOff x="8683622" y="1798298"/>
              <a:chExt cx="1238250" cy="726692"/>
            </a:xfrm>
          </p:grpSpPr>
          <p:sp>
            <p:nvSpPr>
              <p:cNvPr id="199" name="Rectangle 51">
                <a:extLst>
                  <a:ext uri="{FF2B5EF4-FFF2-40B4-BE49-F238E27FC236}">
                    <a16:creationId xmlns="" xmlns:a16="http://schemas.microsoft.com/office/drawing/2014/main" id="{219F6349-4EEC-4FA2-9F6F-1D4106D18F7F}"/>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52">
                <a:extLst>
                  <a:ext uri="{FF2B5EF4-FFF2-40B4-BE49-F238E27FC236}">
                    <a16:creationId xmlns="" xmlns:a16="http://schemas.microsoft.com/office/drawing/2014/main" id="{A4965893-56EE-47E4-AA4F-01A2A44CA1F1}"/>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53">
                <a:extLst>
                  <a:ext uri="{FF2B5EF4-FFF2-40B4-BE49-F238E27FC236}">
                    <a16:creationId xmlns="" xmlns:a16="http://schemas.microsoft.com/office/drawing/2014/main" id="{3F9BBE62-D5DD-4976-8E3E-F382020AE9EB}"/>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8" name="Graphic 13" descr="Qr Code">
              <a:extLst>
                <a:ext uri="{FF2B5EF4-FFF2-40B4-BE49-F238E27FC236}">
                  <a16:creationId xmlns="" xmlns:a16="http://schemas.microsoft.com/office/drawing/2014/main" id="{E1F6622B-C31A-4A91-9F23-DC7116BFF1B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grpSp>
        <p:nvGrpSpPr>
          <p:cNvPr id="209" name="Group 60">
            <a:extLst>
              <a:ext uri="{FF2B5EF4-FFF2-40B4-BE49-F238E27FC236}">
                <a16:creationId xmlns="" xmlns:a16="http://schemas.microsoft.com/office/drawing/2014/main" id="{31215DAA-747A-4E1F-AB86-D092D6A470F4}"/>
              </a:ext>
            </a:extLst>
          </p:cNvPr>
          <p:cNvGrpSpPr/>
          <p:nvPr/>
        </p:nvGrpSpPr>
        <p:grpSpPr>
          <a:xfrm>
            <a:off x="7426665" y="2516038"/>
            <a:ext cx="127321" cy="109139"/>
            <a:chOff x="8748038" y="1643941"/>
            <a:chExt cx="178185" cy="140174"/>
          </a:xfrm>
          <a:scene3d>
            <a:camera prst="orthographicFront">
              <a:rot lat="2400000" lon="3600000" rev="0"/>
            </a:camera>
            <a:lightRig rig="threePt" dir="t"/>
          </a:scene3d>
        </p:grpSpPr>
        <p:grpSp>
          <p:nvGrpSpPr>
            <p:cNvPr id="204" name="Group 61">
              <a:extLst>
                <a:ext uri="{FF2B5EF4-FFF2-40B4-BE49-F238E27FC236}">
                  <a16:creationId xmlns="" xmlns:a16="http://schemas.microsoft.com/office/drawing/2014/main" id="{E9A4DCD1-F763-452A-A31B-8D759069221D}"/>
                </a:ext>
              </a:extLst>
            </p:cNvPr>
            <p:cNvGrpSpPr/>
            <p:nvPr/>
          </p:nvGrpSpPr>
          <p:grpSpPr>
            <a:xfrm rot="21427338">
              <a:off x="8748038" y="1643941"/>
              <a:ext cx="173598" cy="140174"/>
              <a:chOff x="8683622" y="1798298"/>
              <a:chExt cx="1238250" cy="726692"/>
            </a:xfrm>
          </p:grpSpPr>
          <p:sp>
            <p:nvSpPr>
              <p:cNvPr id="206" name="Rectangle 63">
                <a:extLst>
                  <a:ext uri="{FF2B5EF4-FFF2-40B4-BE49-F238E27FC236}">
                    <a16:creationId xmlns="" xmlns:a16="http://schemas.microsoft.com/office/drawing/2014/main" id="{5962CDAB-C37D-4E4A-A549-9C1683CD07D4}"/>
                  </a:ext>
                </a:extLst>
              </p:cNvPr>
              <p:cNvSpPr/>
              <p:nvPr/>
            </p:nvSpPr>
            <p:spPr>
              <a:xfrm>
                <a:off x="8683622" y="1799657"/>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64">
                <a:extLst>
                  <a:ext uri="{FF2B5EF4-FFF2-40B4-BE49-F238E27FC236}">
                    <a16:creationId xmlns="" xmlns:a16="http://schemas.microsoft.com/office/drawing/2014/main" id="{37D6FBE0-795E-44C0-BF43-D92E35D2D72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65">
                <a:extLst>
                  <a:ext uri="{FF2B5EF4-FFF2-40B4-BE49-F238E27FC236}">
                    <a16:creationId xmlns="" xmlns:a16="http://schemas.microsoft.com/office/drawing/2014/main" id="{E083C0E7-1436-4698-814E-7B1D5C528B35}"/>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05" name="Graphic 13" descr="Qr Code">
              <a:extLst>
                <a:ext uri="{FF2B5EF4-FFF2-40B4-BE49-F238E27FC236}">
                  <a16:creationId xmlns="" xmlns:a16="http://schemas.microsoft.com/office/drawing/2014/main" id="{E21EFC6F-E350-48FF-9B4F-F1822A66EFE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1382760">
              <a:off x="8819602" y="1662077"/>
              <a:ext cx="106621" cy="106621"/>
            </a:xfrm>
            <a:prstGeom prst="rect">
              <a:avLst/>
            </a:prstGeom>
          </p:spPr>
        </p:pic>
      </p:grpSp>
      <p:sp>
        <p:nvSpPr>
          <p:cNvPr id="211" name="Cube 210">
            <a:extLst>
              <a:ext uri="{FF2B5EF4-FFF2-40B4-BE49-F238E27FC236}">
                <a16:creationId xmlns="" xmlns:a16="http://schemas.microsoft.com/office/drawing/2014/main" id="{AE903B9A-2E39-45BF-8F31-B1211A37ED87}"/>
              </a:ext>
            </a:extLst>
          </p:cNvPr>
          <p:cNvSpPr/>
          <p:nvPr/>
        </p:nvSpPr>
        <p:spPr>
          <a:xfrm rot="16200000">
            <a:off x="8818314" y="2027535"/>
            <a:ext cx="1709997" cy="9805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Cube 212">
            <a:extLst>
              <a:ext uri="{FF2B5EF4-FFF2-40B4-BE49-F238E27FC236}">
                <a16:creationId xmlns="" xmlns:a16="http://schemas.microsoft.com/office/drawing/2014/main" id="{01296259-307F-40E4-B911-907C1A5B589B}"/>
              </a:ext>
            </a:extLst>
          </p:cNvPr>
          <p:cNvSpPr/>
          <p:nvPr/>
        </p:nvSpPr>
        <p:spPr>
          <a:xfrm rot="16200000">
            <a:off x="8825831" y="3882111"/>
            <a:ext cx="1653307" cy="8662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Cube 214">
            <a:extLst>
              <a:ext uri="{FF2B5EF4-FFF2-40B4-BE49-F238E27FC236}">
                <a16:creationId xmlns="" xmlns:a16="http://schemas.microsoft.com/office/drawing/2014/main" id="{0019FAB8-A9CD-43B3-8105-7298484D8FC2}"/>
              </a:ext>
            </a:extLst>
          </p:cNvPr>
          <p:cNvSpPr/>
          <p:nvPr/>
        </p:nvSpPr>
        <p:spPr>
          <a:xfrm rot="16200000">
            <a:off x="6163633" y="385229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2" name="Group 221">
            <a:extLst>
              <a:ext uri="{FF2B5EF4-FFF2-40B4-BE49-F238E27FC236}">
                <a16:creationId xmlns="" xmlns:a16="http://schemas.microsoft.com/office/drawing/2014/main" id="{A205F2F3-46E4-401D-8A58-9FAB4AE1888B}"/>
              </a:ext>
            </a:extLst>
          </p:cNvPr>
          <p:cNvGrpSpPr/>
          <p:nvPr/>
        </p:nvGrpSpPr>
        <p:grpSpPr>
          <a:xfrm>
            <a:off x="8182135" y="-156602"/>
            <a:ext cx="786311" cy="832726"/>
            <a:chOff x="6635603" y="932150"/>
            <a:chExt cx="786311" cy="832726"/>
          </a:xfrm>
        </p:grpSpPr>
        <p:sp>
          <p:nvSpPr>
            <p:cNvPr id="217" name="Rectangle 216">
              <a:extLst>
                <a:ext uri="{FF2B5EF4-FFF2-40B4-BE49-F238E27FC236}">
                  <a16:creationId xmlns="" xmlns:a16="http://schemas.microsoft.com/office/drawing/2014/main" id="{BFA58596-EF30-4EFC-935C-8ADB3CAFFB56}"/>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8" name="Cube 217">
              <a:extLst>
                <a:ext uri="{FF2B5EF4-FFF2-40B4-BE49-F238E27FC236}">
                  <a16:creationId xmlns="" xmlns:a16="http://schemas.microsoft.com/office/drawing/2014/main" id="{CDF47561-A7B1-4A2C-8C1C-0487B2A2DA51}"/>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9" name="Straight Connector 218">
              <a:extLst>
                <a:ext uri="{FF2B5EF4-FFF2-40B4-BE49-F238E27FC236}">
                  <a16:creationId xmlns="" xmlns:a16="http://schemas.microsoft.com/office/drawing/2014/main" id="{C8FC35D6-4036-450B-8798-EC05956A6171}"/>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0" name="Rectangle 219">
              <a:extLst>
                <a:ext uri="{FF2B5EF4-FFF2-40B4-BE49-F238E27FC236}">
                  <a16:creationId xmlns="" xmlns:a16="http://schemas.microsoft.com/office/drawing/2014/main" id="{AA679079-B56B-49A2-8BF1-7D24C8F80D1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220">
              <a:extLst>
                <a:ext uri="{FF2B5EF4-FFF2-40B4-BE49-F238E27FC236}">
                  <a16:creationId xmlns="" xmlns:a16="http://schemas.microsoft.com/office/drawing/2014/main" id="{DE33D234-5C92-4076-BA92-9AC22779877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9" name="Group 228">
            <a:extLst>
              <a:ext uri="{FF2B5EF4-FFF2-40B4-BE49-F238E27FC236}">
                <a16:creationId xmlns="" xmlns:a16="http://schemas.microsoft.com/office/drawing/2014/main" id="{98404AB2-9DD1-4380-9284-1306406794D1}"/>
              </a:ext>
            </a:extLst>
          </p:cNvPr>
          <p:cNvGrpSpPr/>
          <p:nvPr/>
        </p:nvGrpSpPr>
        <p:grpSpPr>
          <a:xfrm>
            <a:off x="8507982" y="214911"/>
            <a:ext cx="786311" cy="832726"/>
            <a:chOff x="6635603" y="932150"/>
            <a:chExt cx="786311" cy="832726"/>
          </a:xfrm>
        </p:grpSpPr>
        <p:sp>
          <p:nvSpPr>
            <p:cNvPr id="224" name="Rectangle 223">
              <a:extLst>
                <a:ext uri="{FF2B5EF4-FFF2-40B4-BE49-F238E27FC236}">
                  <a16:creationId xmlns="" xmlns:a16="http://schemas.microsoft.com/office/drawing/2014/main" id="{9416A1B4-D371-479B-A6F1-DAD4D7DDA018}"/>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Cube 224">
              <a:extLst>
                <a:ext uri="{FF2B5EF4-FFF2-40B4-BE49-F238E27FC236}">
                  <a16:creationId xmlns="" xmlns:a16="http://schemas.microsoft.com/office/drawing/2014/main" id="{778A3E6A-1E10-4901-A297-6A5EE434466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6" name="Straight Connector 225">
              <a:extLst>
                <a:ext uri="{FF2B5EF4-FFF2-40B4-BE49-F238E27FC236}">
                  <a16:creationId xmlns="" xmlns:a16="http://schemas.microsoft.com/office/drawing/2014/main" id="{5C38EBA4-9B19-46E5-8E6E-04381EDE30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7" name="Rectangle 226">
              <a:extLst>
                <a:ext uri="{FF2B5EF4-FFF2-40B4-BE49-F238E27FC236}">
                  <a16:creationId xmlns="" xmlns:a16="http://schemas.microsoft.com/office/drawing/2014/main" id="{740AF563-2133-4EA1-BB3B-94FF67BC377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 xmlns:a16="http://schemas.microsoft.com/office/drawing/2014/main" id="{FD1D5944-329D-4394-8D68-C20A951447C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6" name="Group 235">
            <a:extLst>
              <a:ext uri="{FF2B5EF4-FFF2-40B4-BE49-F238E27FC236}">
                <a16:creationId xmlns="" xmlns:a16="http://schemas.microsoft.com/office/drawing/2014/main" id="{12C21D85-37DF-4ABB-B4FA-AD3620517E4A}"/>
              </a:ext>
            </a:extLst>
          </p:cNvPr>
          <p:cNvGrpSpPr/>
          <p:nvPr/>
        </p:nvGrpSpPr>
        <p:grpSpPr>
          <a:xfrm>
            <a:off x="8296435" y="1773798"/>
            <a:ext cx="786311" cy="832726"/>
            <a:chOff x="6635603" y="932150"/>
            <a:chExt cx="786311" cy="832726"/>
          </a:xfrm>
        </p:grpSpPr>
        <p:sp>
          <p:nvSpPr>
            <p:cNvPr id="231" name="Rectangle 230">
              <a:extLst>
                <a:ext uri="{FF2B5EF4-FFF2-40B4-BE49-F238E27FC236}">
                  <a16:creationId xmlns="" xmlns:a16="http://schemas.microsoft.com/office/drawing/2014/main" id="{98268CFE-64A8-4A28-908B-EC0F0DE02207}"/>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Cube 231">
              <a:extLst>
                <a:ext uri="{FF2B5EF4-FFF2-40B4-BE49-F238E27FC236}">
                  <a16:creationId xmlns="" xmlns:a16="http://schemas.microsoft.com/office/drawing/2014/main" id="{3EFE2E67-A202-4730-9AC7-0F84BFF0EA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3" name="Straight Connector 232">
              <a:extLst>
                <a:ext uri="{FF2B5EF4-FFF2-40B4-BE49-F238E27FC236}">
                  <a16:creationId xmlns="" xmlns:a16="http://schemas.microsoft.com/office/drawing/2014/main" id="{35AD0323-5288-4E30-986D-EC73EA9684C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34" name="Rectangle 233">
              <a:extLst>
                <a:ext uri="{FF2B5EF4-FFF2-40B4-BE49-F238E27FC236}">
                  <a16:creationId xmlns="" xmlns:a16="http://schemas.microsoft.com/office/drawing/2014/main" id="{4A5C8207-7B1F-4FAF-BD1C-46C70AA83CDA}"/>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Rectangle 234">
              <a:extLst>
                <a:ext uri="{FF2B5EF4-FFF2-40B4-BE49-F238E27FC236}">
                  <a16:creationId xmlns="" xmlns:a16="http://schemas.microsoft.com/office/drawing/2014/main" id="{2CA5E4A1-1CD4-46E4-A542-393698CB9AF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3" name="Group 242">
            <a:extLst>
              <a:ext uri="{FF2B5EF4-FFF2-40B4-BE49-F238E27FC236}">
                <a16:creationId xmlns="" xmlns:a16="http://schemas.microsoft.com/office/drawing/2014/main" id="{1B9EB646-3F49-4346-ABEB-2ADAB513D2F5}"/>
              </a:ext>
            </a:extLst>
          </p:cNvPr>
          <p:cNvGrpSpPr/>
          <p:nvPr/>
        </p:nvGrpSpPr>
        <p:grpSpPr>
          <a:xfrm>
            <a:off x="8622282" y="2145311"/>
            <a:ext cx="786311" cy="832726"/>
            <a:chOff x="6635603" y="932150"/>
            <a:chExt cx="786311" cy="832726"/>
          </a:xfrm>
        </p:grpSpPr>
        <p:sp>
          <p:nvSpPr>
            <p:cNvPr id="238" name="Rectangle 237">
              <a:extLst>
                <a:ext uri="{FF2B5EF4-FFF2-40B4-BE49-F238E27FC236}">
                  <a16:creationId xmlns="" xmlns:a16="http://schemas.microsoft.com/office/drawing/2014/main" id="{2FB954EA-0E94-48BB-B3D3-B7EE356842A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9" name="Cube 238">
              <a:extLst>
                <a:ext uri="{FF2B5EF4-FFF2-40B4-BE49-F238E27FC236}">
                  <a16:creationId xmlns="" xmlns:a16="http://schemas.microsoft.com/office/drawing/2014/main" id="{06547EFF-FE38-4934-9679-8B2CC880D36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a:extLst>
                <a:ext uri="{FF2B5EF4-FFF2-40B4-BE49-F238E27FC236}">
                  <a16:creationId xmlns="" xmlns:a16="http://schemas.microsoft.com/office/drawing/2014/main" id="{70D6AB52-4389-4C2A-8A3F-E422B0BA70C2}"/>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41" name="Rectangle 240">
              <a:extLst>
                <a:ext uri="{FF2B5EF4-FFF2-40B4-BE49-F238E27FC236}">
                  <a16:creationId xmlns="" xmlns:a16="http://schemas.microsoft.com/office/drawing/2014/main" id="{0CB2BC70-FD69-4EFD-A3ED-DBED3A6162C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2" name="Rectangle 241">
              <a:extLst>
                <a:ext uri="{FF2B5EF4-FFF2-40B4-BE49-F238E27FC236}">
                  <a16:creationId xmlns="" xmlns:a16="http://schemas.microsoft.com/office/drawing/2014/main" id="{7EC20E7C-59E0-4CF7-B9B8-7848BBF0E23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0" name="Group 249">
            <a:extLst>
              <a:ext uri="{FF2B5EF4-FFF2-40B4-BE49-F238E27FC236}">
                <a16:creationId xmlns="" xmlns:a16="http://schemas.microsoft.com/office/drawing/2014/main" id="{0DC41CA5-3EBD-41EE-B349-A2529D42188E}"/>
              </a:ext>
            </a:extLst>
          </p:cNvPr>
          <p:cNvGrpSpPr/>
          <p:nvPr/>
        </p:nvGrpSpPr>
        <p:grpSpPr>
          <a:xfrm>
            <a:off x="8245635" y="3602598"/>
            <a:ext cx="786311" cy="832726"/>
            <a:chOff x="6635603" y="932150"/>
            <a:chExt cx="786311" cy="832726"/>
          </a:xfrm>
        </p:grpSpPr>
        <p:sp>
          <p:nvSpPr>
            <p:cNvPr id="245" name="Rectangle 244">
              <a:extLst>
                <a:ext uri="{FF2B5EF4-FFF2-40B4-BE49-F238E27FC236}">
                  <a16:creationId xmlns="" xmlns:a16="http://schemas.microsoft.com/office/drawing/2014/main" id="{CA291CB0-9581-4363-855A-1E2BE1E67DA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6" name="Cube 245">
              <a:extLst>
                <a:ext uri="{FF2B5EF4-FFF2-40B4-BE49-F238E27FC236}">
                  <a16:creationId xmlns="" xmlns:a16="http://schemas.microsoft.com/office/drawing/2014/main" id="{E548F1BE-66C4-48C6-804D-EF2D2B2B94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7" name="Straight Connector 246">
              <a:extLst>
                <a:ext uri="{FF2B5EF4-FFF2-40B4-BE49-F238E27FC236}">
                  <a16:creationId xmlns="" xmlns:a16="http://schemas.microsoft.com/office/drawing/2014/main" id="{5A09D583-1DAC-418B-B143-0CEE5C65C710}"/>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48" name="Rectangle 247">
              <a:extLst>
                <a:ext uri="{FF2B5EF4-FFF2-40B4-BE49-F238E27FC236}">
                  <a16:creationId xmlns="" xmlns:a16="http://schemas.microsoft.com/office/drawing/2014/main" id="{591DA782-7764-4516-9511-9744B0817F0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Rectangle 248">
              <a:extLst>
                <a:ext uri="{FF2B5EF4-FFF2-40B4-BE49-F238E27FC236}">
                  <a16:creationId xmlns="" xmlns:a16="http://schemas.microsoft.com/office/drawing/2014/main" id="{8E94456F-ABFD-46B0-BF5D-79B6BECFA16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7" name="Group 256">
            <a:extLst>
              <a:ext uri="{FF2B5EF4-FFF2-40B4-BE49-F238E27FC236}">
                <a16:creationId xmlns="" xmlns:a16="http://schemas.microsoft.com/office/drawing/2014/main" id="{4C652695-C07C-4318-9054-2A79176ED50F}"/>
              </a:ext>
            </a:extLst>
          </p:cNvPr>
          <p:cNvGrpSpPr/>
          <p:nvPr/>
        </p:nvGrpSpPr>
        <p:grpSpPr>
          <a:xfrm>
            <a:off x="8571482" y="3974111"/>
            <a:ext cx="786311" cy="832726"/>
            <a:chOff x="6635603" y="932150"/>
            <a:chExt cx="786311" cy="832726"/>
          </a:xfrm>
        </p:grpSpPr>
        <p:sp>
          <p:nvSpPr>
            <p:cNvPr id="252" name="Rectangle 251">
              <a:extLst>
                <a:ext uri="{FF2B5EF4-FFF2-40B4-BE49-F238E27FC236}">
                  <a16:creationId xmlns="" xmlns:a16="http://schemas.microsoft.com/office/drawing/2014/main" id="{B01D3756-B9EA-4872-9A96-FC2F8C276ED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3" name="Cube 252">
              <a:extLst>
                <a:ext uri="{FF2B5EF4-FFF2-40B4-BE49-F238E27FC236}">
                  <a16:creationId xmlns="" xmlns:a16="http://schemas.microsoft.com/office/drawing/2014/main" id="{1DD00B45-8730-4594-A2B3-14B2CF5FC34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4" name="Straight Connector 253">
              <a:extLst>
                <a:ext uri="{FF2B5EF4-FFF2-40B4-BE49-F238E27FC236}">
                  <a16:creationId xmlns="" xmlns:a16="http://schemas.microsoft.com/office/drawing/2014/main" id="{821E1987-E131-49A1-B486-BA41C4D487E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55" name="Rectangle 254">
              <a:extLst>
                <a:ext uri="{FF2B5EF4-FFF2-40B4-BE49-F238E27FC236}">
                  <a16:creationId xmlns="" xmlns:a16="http://schemas.microsoft.com/office/drawing/2014/main" id="{F538F632-C7CD-44FA-B52C-4F11D674D3C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6" name="Rectangle 255">
              <a:extLst>
                <a:ext uri="{FF2B5EF4-FFF2-40B4-BE49-F238E27FC236}">
                  <a16:creationId xmlns="" xmlns:a16="http://schemas.microsoft.com/office/drawing/2014/main" id="{F865F684-D283-4547-A505-6C51BEAABFF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52607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248 -0.00208 " pathEditMode="relative" ptsTypes="AA">
                                      <p:cBhvr>
                                        <p:cTn id="6" dur="2000" fill="hold"/>
                                        <p:tgtEl>
                                          <p:spTgt spid="10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5248 -0.00208 " pathEditMode="relative" ptsTypes="AA">
                                      <p:cBhvr>
                                        <p:cTn id="8" dur="2000" fill="hold"/>
                                        <p:tgtEl>
                                          <p:spTgt spid="1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4.375E-6 4.07407E-6 L 0.25248 -0.00209 " pathEditMode="relative" rAng="0" ptsTypes="AA">
                                      <p:cBhvr>
                                        <p:cTn id="10" dur="2000" fill="hold"/>
                                        <p:tgtEl>
                                          <p:spTgt spid="124"/>
                                        </p:tgtEl>
                                        <p:attrNameLst>
                                          <p:attrName>ppt_x</p:attrName>
                                          <p:attrName>ppt_y</p:attrName>
                                        </p:attrNameLst>
                                      </p:cBhvr>
                                      <p:rCtr x="12617" y="-116"/>
                                    </p:animMotion>
                                  </p:childTnLst>
                                </p:cTn>
                              </p:par>
                              <p:par>
                                <p:cTn id="11" presetID="0" presetClass="path" presetSubtype="0" accel="50000" decel="50000" fill="hold" nodeType="withEffect">
                                  <p:stCondLst>
                                    <p:cond delay="0"/>
                                  </p:stCondLst>
                                  <p:childTnLst>
                                    <p:animMotion origin="layout" path="M -4.79167E-6 1.85185E-6 L 0.25248 -0.00209 " pathEditMode="relative" rAng="0" ptsTypes="AA">
                                      <p:cBhvr>
                                        <p:cTn id="12" dur="2000" fill="hold"/>
                                        <p:tgtEl>
                                          <p:spTgt spid="108"/>
                                        </p:tgtEl>
                                        <p:attrNameLst>
                                          <p:attrName>ppt_x</p:attrName>
                                          <p:attrName>ppt_y</p:attrName>
                                        </p:attrNameLst>
                                      </p:cBhvr>
                                      <p:rCtr x="12617" y="-116"/>
                                    </p:animMotion>
                                  </p:childTnLst>
                                </p:cTn>
                              </p:par>
                              <p:par>
                                <p:cTn id="13" presetID="0" presetClass="path" presetSubtype="0" accel="50000" decel="50000" fill="hold" grpId="0" nodeType="withEffect">
                                  <p:stCondLst>
                                    <p:cond delay="0"/>
                                  </p:stCondLst>
                                  <p:childTnLst>
                                    <p:animMotion origin="layout" path="M -0.00104 -0.00185 L 0.24193 0.00185 " pathEditMode="relative" rAng="0" ptsTypes="AA">
                                      <p:cBhvr>
                                        <p:cTn id="14" dur="2000" fill="hold"/>
                                        <p:tgtEl>
                                          <p:spTgt spid="136"/>
                                        </p:tgtEl>
                                        <p:attrNameLst>
                                          <p:attrName>ppt_x</p:attrName>
                                          <p:attrName>ppt_y</p:attrName>
                                        </p:attrNameLst>
                                      </p:cBhvr>
                                      <p:rCtr x="12148" y="185"/>
                                    </p:animMotion>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900000">
                                      <p:cBhvr>
                                        <p:cTn id="18" dur="2000" fill="hold"/>
                                        <p:tgtEl>
                                          <p:spTgt spid="109"/>
                                        </p:tgtEl>
                                        <p:attrNameLst>
                                          <p:attrName>r</p:attrName>
                                        </p:attrNameLst>
                                      </p:cBhvr>
                                    </p:animRot>
                                  </p:childTnLst>
                                </p:cTn>
                              </p:par>
                              <p:par>
                                <p:cTn id="19" presetID="0" presetClass="path" presetSubtype="0" decel="50000" fill="hold" nodeType="withEffect">
                                  <p:stCondLst>
                                    <p:cond delay="0"/>
                                  </p:stCondLst>
                                  <p:childTnLst>
                                    <p:animMotion origin="layout" path="M 0.25248 -0.00209 L 0.26706 0.06226 " pathEditMode="relative" rAng="0" ptsTypes="AA">
                                      <p:cBhvr>
                                        <p:cTn id="20" dur="2000" fill="hold"/>
                                        <p:tgtEl>
                                          <p:spTgt spid="124"/>
                                        </p:tgtEl>
                                        <p:attrNameLst>
                                          <p:attrName>ppt_x</p:attrName>
                                          <p:attrName>ppt_y</p:attrName>
                                        </p:attrNameLst>
                                      </p:cBhvr>
                                      <p:rCtr x="729" y="3218"/>
                                    </p:animMotion>
                                  </p:childTnLst>
                                </p:cTn>
                              </p:par>
                              <p:par>
                                <p:cTn id="21" presetID="0" presetClass="path" presetSubtype="0" decel="50000" fill="hold" nodeType="withEffect">
                                  <p:stCondLst>
                                    <p:cond delay="0"/>
                                  </p:stCondLst>
                                  <p:childTnLst>
                                    <p:animMotion origin="layout" path="M 0.25247 -0.00209 L 0.26602 0.02616 " pathEditMode="relative" rAng="0" ptsTypes="AA">
                                      <p:cBhvr>
                                        <p:cTn id="22" dur="2000" fill="hold"/>
                                        <p:tgtEl>
                                          <p:spTgt spid="108"/>
                                        </p:tgtEl>
                                        <p:attrNameLst>
                                          <p:attrName>ppt_x</p:attrName>
                                          <p:attrName>ppt_y</p:attrName>
                                        </p:attrNameLst>
                                      </p:cBhvr>
                                      <p:rCtr x="495" y="1019"/>
                                    </p:animMotion>
                                  </p:childTnLst>
                                </p:cTn>
                              </p:par>
                              <p:par>
                                <p:cTn id="23" presetID="0" presetClass="path" presetSubtype="0" decel="50000" fill="hold" grpId="1" nodeType="withEffect">
                                  <p:stCondLst>
                                    <p:cond delay="0"/>
                                  </p:stCondLst>
                                  <p:childTnLst>
                                    <p:animMotion origin="layout" path="M 0.24193 0.00185 L 0.25521 0.0287 " pathEditMode="relative" rAng="0" ptsTypes="AA">
                                      <p:cBhvr>
                                        <p:cTn id="24" dur="2000" fill="hold"/>
                                        <p:tgtEl>
                                          <p:spTgt spid="136"/>
                                        </p:tgtEl>
                                        <p:attrNameLst>
                                          <p:attrName>ppt_x</p:attrName>
                                          <p:attrName>ppt_y</p:attrName>
                                        </p:attrNameLst>
                                      </p:cBhvr>
                                      <p:rCtr x="664"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36" grpId="0" animBg="1"/>
      <p:bldP spid="13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FF295FB-A891-4F75-84D3-44BE0E21EA83}"/>
              </a:ext>
            </a:extLst>
          </p:cNvPr>
          <p:cNvSpPr>
            <a:spLocks noGrp="1"/>
          </p:cNvSpPr>
          <p:nvPr>
            <p:ph type="title"/>
          </p:nvPr>
        </p:nvSpPr>
        <p:spPr>
          <a:xfrm>
            <a:off x="838200" y="2221635"/>
            <a:ext cx="10515600" cy="996950"/>
          </a:xfrm>
        </p:spPr>
        <p:txBody>
          <a:bodyPr/>
          <a:lstStyle/>
          <a:p>
            <a:pPr algn="ctr"/>
            <a:r>
              <a:rPr lang="en-US" dirty="0">
                <a:cs typeface="Arial"/>
              </a:rPr>
              <a:t>Appendix</a:t>
            </a:r>
            <a:endParaRPr lang="en-US" dirty="0"/>
          </a:p>
        </p:txBody>
      </p:sp>
      <p:sp>
        <p:nvSpPr>
          <p:cNvPr id="2" name="Footer Placeholder 1">
            <a:extLst>
              <a:ext uri="{FF2B5EF4-FFF2-40B4-BE49-F238E27FC236}">
                <a16:creationId xmlns="" xmlns:a16="http://schemas.microsoft.com/office/drawing/2014/main" id="{8AA527D9-B5AC-450E-BA6D-FF2EF9BB7D95}"/>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97490802-F408-4706-A5F0-4ED928BAAC88}"/>
              </a:ext>
            </a:extLst>
          </p:cNvPr>
          <p:cNvSpPr>
            <a:spLocks noGrp="1"/>
          </p:cNvSpPr>
          <p:nvPr>
            <p:ph type="sldNum" sz="quarter" idx="4"/>
          </p:nvPr>
        </p:nvSpPr>
        <p:spPr/>
        <p:txBody>
          <a:bodyPr/>
          <a:lstStyle/>
          <a:p>
            <a:fld id="{6F1FABC0-072B-4F22-8F9B-95A9D10B0206}" type="slidenum">
              <a:rPr lang="en-US" dirty="0" smtClean="0"/>
              <a:pPr/>
              <a:t>51</a:t>
            </a:fld>
            <a:endParaRPr lang="en-US" dirty="0"/>
          </a:p>
        </p:txBody>
      </p:sp>
    </p:spTree>
    <p:extLst>
      <p:ext uri="{BB962C8B-B14F-4D97-AF65-F5344CB8AC3E}">
        <p14:creationId xmlns:p14="http://schemas.microsoft.com/office/powerpoint/2010/main" val="2467018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dirty="0" smtClean="0"/>
              <a:pPr/>
              <a:t>52</a:t>
            </a:fld>
            <a:endParaRPr lang="en-US" dirty="0"/>
          </a:p>
        </p:txBody>
      </p:sp>
      <p:sp>
        <p:nvSpPr>
          <p:cNvPr id="4"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Needs Table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8229753"/>
              </p:ext>
            </p:extLst>
          </p:nvPr>
        </p:nvGraphicFramePr>
        <p:xfrm>
          <a:off x="838200" y="1273119"/>
          <a:ext cx="9906000" cy="4198735"/>
        </p:xfrm>
        <a:graphic>
          <a:graphicData uri="http://schemas.openxmlformats.org/drawingml/2006/table">
            <a:tbl>
              <a:tblPr/>
              <a:tblGrid>
                <a:gridCol w="2771135">
                  <a:extLst>
                    <a:ext uri="{9D8B030D-6E8A-4147-A177-3AD203B41FA5}">
                      <a16:colId xmlns="" xmlns:a16="http://schemas.microsoft.com/office/drawing/2014/main" val="20000"/>
                    </a:ext>
                  </a:extLst>
                </a:gridCol>
                <a:gridCol w="4427442">
                  <a:extLst>
                    <a:ext uri="{9D8B030D-6E8A-4147-A177-3AD203B41FA5}">
                      <a16:colId xmlns="" xmlns:a16="http://schemas.microsoft.com/office/drawing/2014/main" val="20001"/>
                    </a:ext>
                  </a:extLst>
                </a:gridCol>
                <a:gridCol w="2707423">
                  <a:extLst>
                    <a:ext uri="{9D8B030D-6E8A-4147-A177-3AD203B41FA5}">
                      <a16:colId xmlns="" xmlns:a16="http://schemas.microsoft.com/office/drawing/2014/main" val="20002"/>
                    </a:ext>
                  </a:extLst>
                </a:gridCol>
              </a:tblGrid>
              <a:tr h="956473">
                <a:tc>
                  <a:txBody>
                    <a:bodyPr/>
                    <a:lstStyle/>
                    <a:p>
                      <a:pPr algn="l" rtl="0" fontAlgn="base"/>
                      <a:r>
                        <a:rPr lang="en-US" sz="1800" b="0" i="0" dirty="0">
                          <a:solidFill>
                            <a:srgbClr val="000000"/>
                          </a:solidFill>
                          <a:effectLst/>
                          <a:latin typeface="Times New Roman"/>
                        </a:rPr>
                        <a:t>What is the purpose of this robot?  </a:t>
                      </a:r>
                      <a:endParaRPr lang="en-US" sz="2400" b="0" i="0" dirty="0">
                        <a:effectLst/>
                        <a:latin typeface="Times New Roman"/>
                      </a:endParaRPr>
                    </a:p>
                    <a:p>
                      <a:pPr algn="l" rtl="0" fontAlgn="base"/>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The robot must be able to retrieve and deliver things in a warehouse setting.  </a:t>
                      </a:r>
                      <a:endParaRPr lang="en-US" sz="2400" b="0" i="0">
                        <a:effectLst/>
                      </a:endParaRPr>
                    </a:p>
                    <a:p>
                      <a:pPr algn="l" rtl="0" fontAlgn="base"/>
                      <a:endParaRPr lang="en-US" sz="2400" b="0" i="0">
                        <a:effectLst/>
                      </a:endParaRPr>
                    </a:p>
                    <a:p>
                      <a:pPr algn="l" rtl="0" fontAlgn="base"/>
                      <a:r>
                        <a:rPr lang="en-US" sz="1800" b="0" i="0" dirty="0">
                          <a:solidFill>
                            <a:srgbClr val="000000"/>
                          </a:solidFill>
                          <a:effectLst/>
                          <a:latin typeface="Times New Roman"/>
                        </a:rPr>
                        <a:t>-Customer </a:t>
                      </a:r>
                      <a:endParaRPr lang="en-US" sz="2400" b="0" i="0" dirty="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Robot is autonomous in nature and capable of data-processing.  </a:t>
                      </a:r>
                      <a:endParaRPr lang="en-US" sz="2400" b="0" i="0" dirty="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584587">
                <a:tc rowSpan="4">
                  <a:txBody>
                    <a:bodyPr/>
                    <a:lstStyle/>
                    <a:p>
                      <a:pPr algn="l" rtl="0" fontAlgn="base"/>
                      <a:r>
                        <a:rPr lang="en-US" sz="1800" b="0" i="0" dirty="0">
                          <a:solidFill>
                            <a:srgbClr val="000000"/>
                          </a:solidFill>
                          <a:effectLst/>
                          <a:latin typeface="Times New Roman"/>
                        </a:rPr>
                        <a:t>What are the surroundings and environment the robot will be operating in?  </a:t>
                      </a:r>
                      <a:endParaRPr lang="en-US" sz="2400" b="0" i="0" dirty="0">
                        <a:effectLst/>
                        <a:latin typeface="Times New Roman"/>
                      </a:endParaRPr>
                    </a:p>
                    <a:p>
                      <a:pPr algn="l" rtl="0" fontAlgn="base"/>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rtl="0" fontAlgn="base"/>
                      <a:r>
                        <a:rPr lang="en-US" sz="1800" b="0" i="0" dirty="0">
                          <a:solidFill>
                            <a:srgbClr val="000000"/>
                          </a:solidFill>
                          <a:effectLst/>
                          <a:latin typeface="Times New Roman"/>
                        </a:rPr>
                        <a:t>It will be used in a warehouse setting.  The robot should be able to operate in conditions that are unfavorable to humans (i.e. hot temperatures that could make workers pass out or get heat strokes).   </a:t>
                      </a:r>
                      <a:endParaRPr lang="en-US" sz="2400" b="0" i="0">
                        <a:effectLst/>
                      </a:endParaRPr>
                    </a:p>
                    <a:p>
                      <a:pPr algn="l" rtl="0" fontAlgn="base"/>
                      <a:endParaRPr lang="en-US" sz="2400" b="0" i="0">
                        <a:effectLst/>
                      </a:endParaRPr>
                    </a:p>
                    <a:p>
                      <a:pPr algn="l" rtl="0" fontAlgn="base"/>
                      <a:r>
                        <a:rPr lang="en-US" sz="1800" b="0" i="0" dirty="0">
                          <a:solidFill>
                            <a:srgbClr val="000000"/>
                          </a:solidFill>
                          <a:effectLst/>
                          <a:latin typeface="Times New Roman"/>
                        </a:rPr>
                        <a:t>-Customer/Dr. McConomy </a:t>
                      </a:r>
                      <a:endParaRPr lang="en-US" sz="2400" b="0" i="0" dirty="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The robot is able to navigate around a warehouse.   </a:t>
                      </a:r>
                      <a:endParaRPr lang="en-US" sz="2400" b="0" i="0" dirty="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70530">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a:rPr>
                        <a:t>The robot is able to sense and navigate around obstacles.  </a:t>
                      </a:r>
                      <a:endParaRPr lang="en-US" sz="2400" b="0" i="0" dirty="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84587">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a:rPr>
                        <a:t>The robot can perform tasks in the dark.  </a:t>
                      </a:r>
                      <a:endParaRPr lang="en-US" sz="2400" b="0" i="0" dirty="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956473">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a:rPr>
                        <a:t>Also, will perform in temperature conditions undesirable to humans. </a:t>
                      </a:r>
                      <a:endParaRPr lang="en-US" sz="2400" b="0" i="0" dirty="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640487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dirty="0" smtClean="0"/>
              <a:pPr/>
              <a:t>53</a:t>
            </a:fld>
            <a:endParaRPr lang="en-US" dirty="0"/>
          </a:p>
        </p:txBody>
      </p:sp>
      <p:sp>
        <p:nvSpPr>
          <p:cNvPr id="4"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Needs Table (continued)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93088538"/>
              </p:ext>
            </p:extLst>
          </p:nvPr>
        </p:nvGraphicFramePr>
        <p:xfrm>
          <a:off x="1509925" y="1027906"/>
          <a:ext cx="9172150" cy="4790840"/>
        </p:xfrm>
        <a:graphic>
          <a:graphicData uri="http://schemas.openxmlformats.org/drawingml/2006/table">
            <a:tbl>
              <a:tblPr/>
              <a:tblGrid>
                <a:gridCol w="2565842">
                  <a:extLst>
                    <a:ext uri="{9D8B030D-6E8A-4147-A177-3AD203B41FA5}">
                      <a16:colId xmlns="" xmlns:a16="http://schemas.microsoft.com/office/drawing/2014/main" val="20000"/>
                    </a:ext>
                  </a:extLst>
                </a:gridCol>
                <a:gridCol w="4099450">
                  <a:extLst>
                    <a:ext uri="{9D8B030D-6E8A-4147-A177-3AD203B41FA5}">
                      <a16:colId xmlns="" xmlns:a16="http://schemas.microsoft.com/office/drawing/2014/main" val="20001"/>
                    </a:ext>
                  </a:extLst>
                </a:gridCol>
                <a:gridCol w="2506858">
                  <a:extLst>
                    <a:ext uri="{9D8B030D-6E8A-4147-A177-3AD203B41FA5}">
                      <a16:colId xmlns="" xmlns:a16="http://schemas.microsoft.com/office/drawing/2014/main" val="20002"/>
                    </a:ext>
                  </a:extLst>
                </a:gridCol>
              </a:tblGrid>
              <a:tr h="762067">
                <a:tc rowSpan="3">
                  <a:txBody>
                    <a:bodyPr/>
                    <a:lstStyle/>
                    <a:p>
                      <a:pPr algn="l" rtl="0" fontAlgn="base"/>
                      <a:r>
                        <a:rPr lang="en-US" sz="1800" b="0" i="0" dirty="0">
                          <a:solidFill>
                            <a:srgbClr val="000000"/>
                          </a:solidFill>
                          <a:effectLst/>
                          <a:latin typeface="Times New Roman"/>
                        </a:rPr>
                        <a:t>What kind of items should the robot be able to handle? (Approximate weight) </a:t>
                      </a:r>
                      <a:endParaRPr lang="en-US" sz="2800" b="0" i="0" dirty="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rtl="0" fontAlgn="base"/>
                      <a:r>
                        <a:rPr lang="en-US" sz="1800" b="0" i="0" dirty="0">
                          <a:solidFill>
                            <a:srgbClr val="000000"/>
                          </a:solidFill>
                          <a:effectLst/>
                          <a:latin typeface="Times New Roman"/>
                        </a:rPr>
                        <a:t>Following OSHA regulations, a person should not be able to carry more than 50 lbs. If the robot were to malfunction a worker must aid it. Thus, the robot should carry a max load of 50 lbs. </a:t>
                      </a:r>
                      <a:endParaRPr lang="en-US" sz="2800" b="0" i="0" dirty="0">
                        <a:effectLst/>
                        <a:latin typeface="Times New Roman"/>
                      </a:endParaRPr>
                    </a:p>
                    <a:p>
                      <a:pPr algn="l" rtl="0" fontAlgn="base"/>
                      <a:endParaRPr lang="en-US" sz="2800" b="0" i="0">
                        <a:effectLst/>
                      </a:endParaRPr>
                    </a:p>
                    <a:p>
                      <a:pPr algn="l" rtl="0" fontAlgn="base"/>
                      <a:r>
                        <a:rPr lang="en-US" sz="1800" b="0" i="0" dirty="0">
                          <a:solidFill>
                            <a:srgbClr val="000000"/>
                          </a:solidFill>
                          <a:effectLst/>
                          <a:latin typeface="Times New Roman"/>
                        </a:rPr>
                        <a:t>-OSHA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The robot can carry packages up to 50 lbs.  </a:t>
                      </a:r>
                      <a:endParaRPr lang="en-US" sz="2800" b="0" i="0" dirty="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49971">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a:rPr>
                        <a:t>The robot will follow OSHA regulations. </a:t>
                      </a:r>
                      <a:endParaRPr lang="en-US" sz="2800" b="0" i="0" dirty="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58837">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a:rPr>
                        <a:t>When the robot malfunctions, it sends out an error alert for servicing. </a:t>
                      </a:r>
                      <a:endParaRPr lang="en-US" sz="2800" b="0" i="0" dirty="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70934">
                <a:tc rowSpan="2">
                  <a:txBody>
                    <a:bodyPr/>
                    <a:lstStyle/>
                    <a:p>
                      <a:pPr algn="l" rtl="0" fontAlgn="base"/>
                      <a:r>
                        <a:rPr lang="en-US" sz="1800" b="0" i="0" dirty="0">
                          <a:solidFill>
                            <a:srgbClr val="000000"/>
                          </a:solidFill>
                          <a:effectLst/>
                          <a:latin typeface="Times New Roman"/>
                        </a:rPr>
                        <a:t>What kind of retrieval methods should the robot achieve? </a:t>
                      </a:r>
                      <a:endParaRPr lang="en-US" sz="2800" b="0" i="0" dirty="0">
                        <a:effectLst/>
                        <a:latin typeface="Times New Roman"/>
                      </a:endParaRPr>
                    </a:p>
                    <a:p>
                      <a:pPr algn="l" rtl="0" fontAlgn="base"/>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dirty="0">
                          <a:solidFill>
                            <a:srgbClr val="000000"/>
                          </a:solidFill>
                          <a:effectLst/>
                          <a:latin typeface="Times New Roman"/>
                        </a:rPr>
                        <a:t>The robot should be able to pick things in a vertical and horizontal motion. Also, items shouldn’t be damaged when being set down. </a:t>
                      </a:r>
                      <a:endParaRPr lang="en-US" sz="2800" b="0" i="0">
                        <a:effectLst/>
                      </a:endParaRPr>
                    </a:p>
                    <a:p>
                      <a:pPr algn="l" rtl="0" fontAlgn="base"/>
                      <a:endParaRPr lang="en-US" sz="2800" b="0" i="0">
                        <a:effectLst/>
                      </a:endParaRPr>
                    </a:p>
                    <a:p>
                      <a:pPr algn="l" rtl="0" fontAlgn="base"/>
                      <a:r>
                        <a:rPr lang="en-US" sz="1800" b="0" i="0" dirty="0">
                          <a:solidFill>
                            <a:srgbClr val="000000"/>
                          </a:solidFill>
                          <a:effectLst/>
                          <a:latin typeface="Times New Roman"/>
                        </a:rPr>
                        <a:t>-Customer </a:t>
                      </a:r>
                      <a:endParaRPr lang="en-US" sz="2800" b="0" i="0" dirty="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Robot will have multiple degrees of freedom for movement. </a:t>
                      </a:r>
                      <a:endParaRPr lang="en-US" sz="2800" b="0" i="0" dirty="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052378">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a:rPr>
                        <a:t>Robot includes grasp force and manipulation control to prevent damaging items. </a:t>
                      </a:r>
                      <a:endParaRPr lang="en-US" sz="2800" b="0" i="0" dirty="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537441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dirty="0" smtClean="0"/>
              <a:pPr/>
              <a:t>54</a:t>
            </a:fld>
            <a:endParaRPr lang="en-US" dirty="0"/>
          </a:p>
        </p:txBody>
      </p:sp>
      <p:sp>
        <p:nvSpPr>
          <p:cNvPr id="4"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Needs Table (continued)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46335483"/>
              </p:ext>
            </p:extLst>
          </p:nvPr>
        </p:nvGraphicFramePr>
        <p:xfrm>
          <a:off x="1574800" y="1137444"/>
          <a:ext cx="9378950" cy="4632960"/>
        </p:xfrm>
        <a:graphic>
          <a:graphicData uri="http://schemas.openxmlformats.org/drawingml/2006/table">
            <a:tbl>
              <a:tblPr/>
              <a:tblGrid>
                <a:gridCol w="2623693">
                  <a:extLst>
                    <a:ext uri="{9D8B030D-6E8A-4147-A177-3AD203B41FA5}">
                      <a16:colId xmlns="" xmlns:a16="http://schemas.microsoft.com/office/drawing/2014/main" val="20000"/>
                    </a:ext>
                  </a:extLst>
                </a:gridCol>
                <a:gridCol w="4191878">
                  <a:extLst>
                    <a:ext uri="{9D8B030D-6E8A-4147-A177-3AD203B41FA5}">
                      <a16:colId xmlns="" xmlns:a16="http://schemas.microsoft.com/office/drawing/2014/main" val="20001"/>
                    </a:ext>
                  </a:extLst>
                </a:gridCol>
                <a:gridCol w="2563379">
                  <a:extLst>
                    <a:ext uri="{9D8B030D-6E8A-4147-A177-3AD203B41FA5}">
                      <a16:colId xmlns="" xmlns:a16="http://schemas.microsoft.com/office/drawing/2014/main" val="20002"/>
                    </a:ext>
                  </a:extLst>
                </a:gridCol>
              </a:tblGrid>
              <a:tr h="1016000">
                <a:tc>
                  <a:txBody>
                    <a:bodyPr/>
                    <a:lstStyle/>
                    <a:p>
                      <a:pPr algn="l" rtl="0" fontAlgn="base"/>
                      <a:r>
                        <a:rPr lang="en-US" sz="1800" b="0" i="0" dirty="0">
                          <a:solidFill>
                            <a:srgbClr val="000000"/>
                          </a:solidFill>
                          <a:effectLst/>
                          <a:latin typeface="Times New Roman"/>
                        </a:rPr>
                        <a:t>Would you want to have a handling input device? </a:t>
                      </a:r>
                      <a:endParaRPr lang="en-US" sz="2800" b="0" i="0" dirty="0">
                        <a:effectLst/>
                        <a:latin typeface="Times New Roman"/>
                      </a:endParaRPr>
                    </a:p>
                    <a:p>
                      <a:pPr algn="l" rtl="0" fontAlgn="base"/>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“The robot can be operated under supervisory control. ​” </a:t>
                      </a:r>
                      <a:endParaRPr lang="en-US" sz="2800" b="0" i="0">
                        <a:effectLst/>
                      </a:endParaRPr>
                    </a:p>
                    <a:p>
                      <a:pPr algn="l" rtl="0" fontAlgn="base"/>
                      <a:endParaRPr lang="en-US" sz="2800" b="0" i="0">
                        <a:effectLst/>
                      </a:endParaRPr>
                    </a:p>
                    <a:p>
                      <a:pPr algn="l" rtl="0" fontAlgn="base"/>
                      <a:r>
                        <a:rPr lang="en-US" sz="1800" b="0" i="0" dirty="0">
                          <a:solidFill>
                            <a:srgbClr val="000000"/>
                          </a:solidFill>
                          <a:effectLst/>
                          <a:latin typeface="Times New Roman"/>
                        </a:rPr>
                        <a:t>-Customer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The user will operate and control the robot if desired.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838200">
                <a:tc rowSpan="2">
                  <a:txBody>
                    <a:bodyPr/>
                    <a:lstStyle/>
                    <a:p>
                      <a:pPr algn="l" rtl="0" fontAlgn="base"/>
                      <a:r>
                        <a:rPr lang="en-US" sz="1800" b="0" i="0" dirty="0">
                          <a:solidFill>
                            <a:srgbClr val="000000"/>
                          </a:solidFill>
                          <a:effectLst/>
                          <a:latin typeface="Times New Roman"/>
                        </a:rPr>
                        <a:t>What forms of power supply are accessible to you? What kind of power source do you prefer? </a:t>
                      </a:r>
                      <a:endParaRPr lang="en-US" sz="2800" b="0" i="0" dirty="0">
                        <a:effectLst/>
                        <a:latin typeface="Times New Roman"/>
                      </a:endParaRPr>
                    </a:p>
                    <a:p>
                      <a:pPr algn="l" rtl="0" fontAlgn="base"/>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Times New Roman" charset="0"/>
                        </a:rPr>
                        <a:t>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dirty="0">
                          <a:solidFill>
                            <a:srgbClr val="000000"/>
                          </a:solidFill>
                          <a:effectLst/>
                          <a:latin typeface="Times New Roman"/>
                        </a:rPr>
                        <a:t>The robot has to have some way to recharge its battery fully so it can be active all hours of the working day. </a:t>
                      </a:r>
                      <a:endParaRPr lang="en-US" sz="2800" b="0" i="0">
                        <a:effectLst/>
                      </a:endParaRPr>
                    </a:p>
                    <a:p>
                      <a:pPr algn="l" rtl="0" fontAlgn="base"/>
                      <a:endParaRPr lang="en-US" sz="2800" b="0" i="0">
                        <a:effectLst/>
                      </a:endParaRPr>
                    </a:p>
                    <a:p>
                      <a:pPr algn="l" rtl="0" fontAlgn="base"/>
                      <a:r>
                        <a:rPr lang="en-US" sz="1800" b="0" i="0" dirty="0">
                          <a:solidFill>
                            <a:srgbClr val="000000"/>
                          </a:solidFill>
                          <a:effectLst/>
                          <a:latin typeface="Times New Roman"/>
                        </a:rPr>
                        <a:t>-Customer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Robot can operate over a 9-hour period before it has to recharge.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16000">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a:rPr>
                        <a:t>Robot navigates to an area where it can receive charging before the battery runs out.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130300">
                <a:tc>
                  <a:txBody>
                    <a:bodyPr/>
                    <a:lstStyle/>
                    <a:p>
                      <a:pPr algn="l" rtl="0" fontAlgn="base"/>
                      <a:r>
                        <a:rPr lang="en-US" sz="1800" b="0" i="0" dirty="0">
                          <a:solidFill>
                            <a:srgbClr val="000000"/>
                          </a:solidFill>
                          <a:effectLst/>
                          <a:latin typeface="Times New Roman"/>
                        </a:rPr>
                        <a:t>Do you need the robot to track inventory as it delivers items?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Yes, it must be able to interface with our supply chain system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a:rPr>
                        <a:t>The robot will include modules to process machine readable codes and deliver information.  </a:t>
                      </a:r>
                      <a:endParaRPr lang="en-US" sz="2800" b="0" i="0" dirty="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243687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Functional Decomposition</a:t>
            </a:r>
            <a:endParaRPr lang="en-US" dirty="0"/>
          </a:p>
        </p:txBody>
      </p:sp>
      <p:pic>
        <p:nvPicPr>
          <p:cNvPr id="2" name="Picture 2">
            <a:extLst>
              <a:ext uri="{FF2B5EF4-FFF2-40B4-BE49-F238E27FC236}">
                <a16:creationId xmlns="" xmlns:a16="http://schemas.microsoft.com/office/drawing/2014/main" id="{639A50FD-5CC5-43C5-8BBE-B686A2624125}"/>
              </a:ext>
            </a:extLst>
          </p:cNvPr>
          <p:cNvPicPr>
            <a:picLocks noChangeAspect="1"/>
          </p:cNvPicPr>
          <p:nvPr/>
        </p:nvPicPr>
        <p:blipFill>
          <a:blip r:embed="rId3"/>
          <a:stretch>
            <a:fillRect/>
          </a:stretch>
        </p:blipFill>
        <p:spPr>
          <a:xfrm>
            <a:off x="668594" y="1156971"/>
            <a:ext cx="11026876" cy="4605510"/>
          </a:xfrm>
          <a:prstGeom prst="rect">
            <a:avLst/>
          </a:prstGeom>
        </p:spPr>
      </p:pic>
    </p:spTree>
    <p:extLst>
      <p:ext uri="{BB962C8B-B14F-4D97-AF65-F5344CB8AC3E}">
        <p14:creationId xmlns:p14="http://schemas.microsoft.com/office/powerpoint/2010/main" val="2438156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EDA23849-E8D7-4732-9A35-A0FC43459316}"/>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129A7A0E-A9D6-486C-8E4E-DBE9BBF6C074}"/>
              </a:ext>
            </a:extLst>
          </p:cNvPr>
          <p:cNvSpPr>
            <a:spLocks noGrp="1"/>
          </p:cNvSpPr>
          <p:nvPr>
            <p:ph type="sldNum" sz="quarter" idx="4"/>
          </p:nvPr>
        </p:nvSpPr>
        <p:spPr/>
        <p:txBody>
          <a:bodyPr/>
          <a:lstStyle/>
          <a:p>
            <a:fld id="{6F1FABC0-072B-4F22-8F9B-95A9D10B0206}" type="slidenum">
              <a:rPr lang="en-US" dirty="0" smtClean="0"/>
              <a:pPr/>
              <a:t>56</a:t>
            </a:fld>
            <a:endParaRPr lang="en-US" dirty="0"/>
          </a:p>
        </p:txBody>
      </p:sp>
      <p:graphicFrame>
        <p:nvGraphicFramePr>
          <p:cNvPr id="385" name="Diagram 4">
            <a:extLst>
              <a:ext uri="{FF2B5EF4-FFF2-40B4-BE49-F238E27FC236}">
                <a16:creationId xmlns="" xmlns:a16="http://schemas.microsoft.com/office/drawing/2014/main" id="{471C5E41-6965-4ABB-B477-32DC6A7CCF73}"/>
              </a:ext>
            </a:extLst>
          </p:cNvPr>
          <p:cNvGraphicFramePr/>
          <p:nvPr>
            <p:extLst>
              <p:ext uri="{D42A27DB-BD31-4B8C-83A1-F6EECF244321}">
                <p14:modId xmlns:p14="http://schemas.microsoft.com/office/powerpoint/2010/main" val="3006617465"/>
              </p:ext>
            </p:extLst>
          </p:nvPr>
        </p:nvGraphicFramePr>
        <p:xfrm>
          <a:off x="1704477" y="605591"/>
          <a:ext cx="7934819" cy="4461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5482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CD936B2-493C-46B2-9BE8-47971834DE6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E349F887-04F7-4FD3-84EB-E2E9EA10E660}"/>
              </a:ext>
            </a:extLst>
          </p:cNvPr>
          <p:cNvSpPr>
            <a:spLocks noGrp="1"/>
          </p:cNvSpPr>
          <p:nvPr>
            <p:ph type="sldNum" sz="quarter" idx="4"/>
          </p:nvPr>
        </p:nvSpPr>
        <p:spPr/>
        <p:txBody>
          <a:bodyPr/>
          <a:lstStyle/>
          <a:p>
            <a:fld id="{6F1FABC0-072B-4F22-8F9B-95A9D10B0206}" type="slidenum">
              <a:rPr lang="en-US" dirty="0" smtClean="0"/>
              <a:pPr/>
              <a:t>57</a:t>
            </a:fld>
            <a:endParaRPr lang="en-US" dirty="0"/>
          </a:p>
        </p:txBody>
      </p:sp>
      <p:graphicFrame>
        <p:nvGraphicFramePr>
          <p:cNvPr id="5" name="Diagram 3">
            <a:extLst>
              <a:ext uri="{FF2B5EF4-FFF2-40B4-BE49-F238E27FC236}">
                <a16:creationId xmlns="" xmlns:a16="http://schemas.microsoft.com/office/drawing/2014/main" id="{C30BE0FB-838C-4A41-8F1C-BF40859149DC}"/>
              </a:ext>
            </a:extLst>
          </p:cNvPr>
          <p:cNvGraphicFramePr/>
          <p:nvPr>
            <p:extLst>
              <p:ext uri="{D42A27DB-BD31-4B8C-83A1-F6EECF244321}">
                <p14:modId xmlns:p14="http://schemas.microsoft.com/office/powerpoint/2010/main" val="2016386845"/>
              </p:ext>
            </p:extLst>
          </p:nvPr>
        </p:nvGraphicFramePr>
        <p:xfrm>
          <a:off x="2015290" y="675775"/>
          <a:ext cx="7202905" cy="448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604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4A61AFB-8A04-4A41-BC45-6AC74F7A120C}"/>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493C7BB1-3079-454C-BFB5-94BFFEFA6D9A}"/>
              </a:ext>
            </a:extLst>
          </p:cNvPr>
          <p:cNvSpPr>
            <a:spLocks noGrp="1"/>
          </p:cNvSpPr>
          <p:nvPr>
            <p:ph type="sldNum" sz="quarter" idx="4"/>
          </p:nvPr>
        </p:nvSpPr>
        <p:spPr/>
        <p:txBody>
          <a:bodyPr/>
          <a:lstStyle/>
          <a:p>
            <a:fld id="{6F1FABC0-072B-4F22-8F9B-95A9D10B0206}" type="slidenum">
              <a:rPr lang="en-US" dirty="0" smtClean="0"/>
              <a:pPr/>
              <a:t>58</a:t>
            </a:fld>
            <a:endParaRPr lang="en-US" dirty="0"/>
          </a:p>
        </p:txBody>
      </p:sp>
      <p:graphicFrame>
        <p:nvGraphicFramePr>
          <p:cNvPr id="4" name="Diagram 4">
            <a:extLst>
              <a:ext uri="{FF2B5EF4-FFF2-40B4-BE49-F238E27FC236}">
                <a16:creationId xmlns="" xmlns:a16="http://schemas.microsoft.com/office/drawing/2014/main" id="{A42D749F-C085-4FD7-B345-2C62316B665A}"/>
              </a:ext>
            </a:extLst>
          </p:cNvPr>
          <p:cNvGraphicFramePr/>
          <p:nvPr>
            <p:extLst>
              <p:ext uri="{D42A27DB-BD31-4B8C-83A1-F6EECF244321}">
                <p14:modId xmlns:p14="http://schemas.microsoft.com/office/powerpoint/2010/main" val="4019185200"/>
              </p:ext>
            </p:extLst>
          </p:nvPr>
        </p:nvGraphicFramePr>
        <p:xfrm>
          <a:off x="2917658" y="757989"/>
          <a:ext cx="6176210" cy="4299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190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3E7D4D-E01A-4899-8DCD-B55B30A302CA}"/>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A622AE60-7350-465A-96A5-F305016FF4FA}"/>
              </a:ext>
            </a:extLst>
          </p:cNvPr>
          <p:cNvSpPr>
            <a:spLocks noGrp="1"/>
          </p:cNvSpPr>
          <p:nvPr>
            <p:ph type="sldNum" sz="quarter" idx="4"/>
          </p:nvPr>
        </p:nvSpPr>
        <p:spPr/>
        <p:txBody>
          <a:bodyPr/>
          <a:lstStyle/>
          <a:p>
            <a:fld id="{6F1FABC0-072B-4F22-8F9B-95A9D10B0206}" type="slidenum">
              <a:rPr lang="en-US" dirty="0" smtClean="0"/>
              <a:pPr/>
              <a:t>59</a:t>
            </a:fld>
            <a:endParaRPr lang="en-US" dirty="0"/>
          </a:p>
        </p:txBody>
      </p:sp>
      <p:graphicFrame>
        <p:nvGraphicFramePr>
          <p:cNvPr id="4" name="Diagram 4">
            <a:extLst>
              <a:ext uri="{FF2B5EF4-FFF2-40B4-BE49-F238E27FC236}">
                <a16:creationId xmlns="" xmlns:a16="http://schemas.microsoft.com/office/drawing/2014/main" id="{09DCD153-3C18-409B-98CC-44FDBC77794F}"/>
              </a:ext>
            </a:extLst>
          </p:cNvPr>
          <p:cNvGraphicFramePr/>
          <p:nvPr>
            <p:extLst>
              <p:ext uri="{D42A27DB-BD31-4B8C-83A1-F6EECF244321}">
                <p14:modId xmlns:p14="http://schemas.microsoft.com/office/powerpoint/2010/main" val="1608072248"/>
              </p:ext>
            </p:extLst>
          </p:nvPr>
        </p:nvGraphicFramePr>
        <p:xfrm>
          <a:off x="2616868" y="296779"/>
          <a:ext cx="6406815" cy="4900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436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92C2E1-1E9C-46B6-B68D-47E5010688D9}"/>
              </a:ext>
            </a:extLst>
          </p:cNvPr>
          <p:cNvSpPr>
            <a:spLocks noGrp="1"/>
          </p:cNvSpPr>
          <p:nvPr>
            <p:ph type="title"/>
          </p:nvPr>
        </p:nvSpPr>
        <p:spPr/>
        <p:txBody>
          <a:bodyPr/>
          <a:lstStyle/>
          <a:p>
            <a:pPr algn="ctr"/>
            <a:r>
              <a:rPr lang="en-US">
                <a:cs typeface="Arial"/>
              </a:rPr>
              <a:t>Motivation</a:t>
            </a:r>
            <a:endParaRPr lang="en-US"/>
          </a:p>
        </p:txBody>
      </p:sp>
      <p:sp>
        <p:nvSpPr>
          <p:cNvPr id="5" name="Content Placeholder 4">
            <a:extLst>
              <a:ext uri="{FF2B5EF4-FFF2-40B4-BE49-F238E27FC236}">
                <a16:creationId xmlns="" xmlns:a16="http://schemas.microsoft.com/office/drawing/2014/main" id="{DC7A1447-4E93-4965-9ACF-B27E31962C04}"/>
              </a:ext>
            </a:extLst>
          </p:cNvPr>
          <p:cNvSpPr>
            <a:spLocks noGrp="1"/>
          </p:cNvSpPr>
          <p:nvPr>
            <p:ph sz="half" idx="1"/>
          </p:nvPr>
        </p:nvSpPr>
        <p:spPr>
          <a:xfrm>
            <a:off x="316832" y="1833658"/>
            <a:ext cx="5863389" cy="4371390"/>
          </a:xfrm>
        </p:spPr>
        <p:txBody>
          <a:bodyPr vert="horz" lIns="91440" tIns="45720" rIns="91440" bIns="45720" rtlCol="0" anchor="t">
            <a:normAutofit/>
          </a:bodyPr>
          <a:lstStyle/>
          <a:p>
            <a:r>
              <a:rPr lang="en-US">
                <a:latin typeface="Arial"/>
                <a:cs typeface="Arial"/>
              </a:rPr>
              <a:t>Semi-autonomous warehouse where robots do most of the labor</a:t>
            </a:r>
            <a:endParaRPr lang="en-US"/>
          </a:p>
          <a:p>
            <a:r>
              <a:rPr lang="en-US">
                <a:latin typeface="Arial"/>
                <a:cs typeface="Arial"/>
              </a:rPr>
              <a:t>Reduce costs and increase profits</a:t>
            </a:r>
          </a:p>
          <a:p>
            <a:pPr lvl="1"/>
            <a:r>
              <a:rPr lang="en-US">
                <a:latin typeface="Arial"/>
                <a:cs typeface="Arial"/>
              </a:rPr>
              <a:t>No lights or AC needed</a:t>
            </a:r>
          </a:p>
          <a:p>
            <a:pPr lvl="1"/>
            <a:r>
              <a:rPr lang="en-US">
                <a:latin typeface="Arial"/>
                <a:cs typeface="Arial"/>
              </a:rPr>
              <a:t>Robots can work 24 hours a day</a:t>
            </a:r>
          </a:p>
          <a:p>
            <a:pPr lvl="1"/>
            <a:r>
              <a:rPr lang="en-US">
                <a:latin typeface="Arial"/>
                <a:cs typeface="Arial"/>
              </a:rPr>
              <a:t>Less staff needed to manage the warehouse</a:t>
            </a:r>
          </a:p>
        </p:txBody>
      </p:sp>
      <p:pic>
        <p:nvPicPr>
          <p:cNvPr id="7" name="Picture 7" descr="A picture containing indoor, building, table, luggage&#10;&#10;Description automatically generated">
            <a:extLst>
              <a:ext uri="{FF2B5EF4-FFF2-40B4-BE49-F238E27FC236}">
                <a16:creationId xmlns="" xmlns:a16="http://schemas.microsoft.com/office/drawing/2014/main" id="{4C130FE4-1A3B-479D-9C55-F9507C3E144D}"/>
              </a:ext>
            </a:extLst>
          </p:cNvPr>
          <p:cNvPicPr>
            <a:picLocks noGrp="1" noChangeAspect="1"/>
          </p:cNvPicPr>
          <p:nvPr>
            <p:ph sz="half" idx="2"/>
          </p:nvPr>
        </p:nvPicPr>
        <p:blipFill>
          <a:blip r:embed="rId2"/>
          <a:stretch>
            <a:fillRect/>
          </a:stretch>
        </p:blipFill>
        <p:spPr>
          <a:xfrm>
            <a:off x="6693568" y="1654631"/>
            <a:ext cx="5181600" cy="3269590"/>
          </a:xfrm>
        </p:spPr>
      </p:pic>
      <p:sp>
        <p:nvSpPr>
          <p:cNvPr id="3" name="Slide Number Placeholder 2">
            <a:extLst>
              <a:ext uri="{FF2B5EF4-FFF2-40B4-BE49-F238E27FC236}">
                <a16:creationId xmlns="" xmlns:a16="http://schemas.microsoft.com/office/drawing/2014/main" id="{955CCBAE-3504-4B91-B0E3-C67A9629CC8E}"/>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9" name="Footer Placeholder 1">
            <a:extLst>
              <a:ext uri="{FF2B5EF4-FFF2-40B4-BE49-F238E27FC236}">
                <a16:creationId xmlns="" xmlns:a16="http://schemas.microsoft.com/office/drawing/2014/main" id="{F0BD4114-2BC4-4C43-9D47-EE305EBA74EF}"/>
              </a:ext>
            </a:extLst>
          </p:cNvPr>
          <p:cNvSpPr>
            <a:spLocks noGrp="1"/>
          </p:cNvSpPr>
          <p:nvPr>
            <p:ph type="ftr" sz="quarter" idx="3"/>
          </p:nvPr>
        </p:nvSpPr>
        <p:spPr>
          <a:xfrm>
            <a:off x="8077200" y="5561011"/>
            <a:ext cx="4114800" cy="365125"/>
          </a:xfrm>
        </p:spPr>
        <p:txBody>
          <a:bodyPr lIns="91440" tIns="45720" rIns="91440" bIns="45720" anchor="t"/>
          <a:lstStyle/>
          <a:p>
            <a:pPr algn="r"/>
            <a:r>
              <a:rPr lang="en-US" dirty="0">
                <a:latin typeface="Arial"/>
                <a:cs typeface="Arial"/>
              </a:rPr>
              <a:t>Taylor Harvey</a:t>
            </a:r>
            <a:endParaRPr lang="en-US" dirty="0"/>
          </a:p>
          <a:p>
            <a:pPr algn="r"/>
            <a:endParaRPr lang="en-US"/>
          </a:p>
        </p:txBody>
      </p:sp>
    </p:spTree>
    <p:extLst>
      <p:ext uri="{BB962C8B-B14F-4D97-AF65-F5344CB8AC3E}">
        <p14:creationId xmlns:p14="http://schemas.microsoft.com/office/powerpoint/2010/main" val="1373680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60</a:t>
            </a:fld>
            <a:endParaRPr lang="en-US" dirty="0"/>
          </a:p>
        </p:txBody>
      </p:sp>
      <p:pic>
        <p:nvPicPr>
          <p:cNvPr id="4" name="Picture 4" descr="Table&#10;&#10;Description automatically generated">
            <a:extLst>
              <a:ext uri="{FF2B5EF4-FFF2-40B4-BE49-F238E27FC236}">
                <a16:creationId xmlns="" xmlns:a16="http://schemas.microsoft.com/office/drawing/2014/main" id="{0E694C90-D999-48A0-A9F2-B73580793266}"/>
              </a:ext>
            </a:extLst>
          </p:cNvPr>
          <p:cNvPicPr>
            <a:picLocks noChangeAspect="1"/>
          </p:cNvPicPr>
          <p:nvPr/>
        </p:nvPicPr>
        <p:blipFill>
          <a:blip r:embed="rId2"/>
          <a:stretch>
            <a:fillRect/>
          </a:stretch>
        </p:blipFill>
        <p:spPr>
          <a:xfrm>
            <a:off x="3818627" y="485"/>
            <a:ext cx="4252821" cy="5908122"/>
          </a:xfrm>
          <a:prstGeom prst="rect">
            <a:avLst/>
          </a:prstGeom>
        </p:spPr>
      </p:pic>
    </p:spTree>
    <p:extLst>
      <p:ext uri="{BB962C8B-B14F-4D97-AF65-F5344CB8AC3E}">
        <p14:creationId xmlns:p14="http://schemas.microsoft.com/office/powerpoint/2010/main" val="86054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61</a:t>
            </a:fld>
            <a:endParaRPr lang="en-US" dirty="0"/>
          </a:p>
        </p:txBody>
      </p:sp>
      <p:graphicFrame>
        <p:nvGraphicFramePr>
          <p:cNvPr id="5" name="Table 4">
            <a:extLst>
              <a:ext uri="{FF2B5EF4-FFF2-40B4-BE49-F238E27FC236}">
                <a16:creationId xmlns="" xmlns:a16="http://schemas.microsoft.com/office/drawing/2014/main" id="{9C19F1CE-AC4C-4515-853C-C65EBD724636}"/>
              </a:ext>
            </a:extLst>
          </p:cNvPr>
          <p:cNvGraphicFramePr>
            <a:graphicFrameLocks noGrp="1"/>
          </p:cNvGraphicFramePr>
          <p:nvPr>
            <p:extLst>
              <p:ext uri="{D42A27DB-BD31-4B8C-83A1-F6EECF244321}">
                <p14:modId xmlns:p14="http://schemas.microsoft.com/office/powerpoint/2010/main" val="1513588024"/>
              </p:ext>
            </p:extLst>
          </p:nvPr>
        </p:nvGraphicFramePr>
        <p:xfrm>
          <a:off x="329820" y="1216925"/>
          <a:ext cx="11521732" cy="4482270"/>
        </p:xfrm>
        <a:graphic>
          <a:graphicData uri="http://schemas.openxmlformats.org/drawingml/2006/table">
            <a:tbl>
              <a:tblPr firstRow="1" bandRow="1">
                <a:tableStyleId>{5C22544A-7EE6-4342-B048-85BDC9FD1C3A}</a:tableStyleId>
              </a:tblPr>
              <a:tblGrid>
                <a:gridCol w="2017047">
                  <a:extLst>
                    <a:ext uri="{9D8B030D-6E8A-4147-A177-3AD203B41FA5}">
                      <a16:colId xmlns="" xmlns:a16="http://schemas.microsoft.com/office/drawing/2014/main" val="1829559089"/>
                    </a:ext>
                  </a:extLst>
                </a:gridCol>
                <a:gridCol w="1274884">
                  <a:extLst>
                    <a:ext uri="{9D8B030D-6E8A-4147-A177-3AD203B41FA5}">
                      <a16:colId xmlns="" xmlns:a16="http://schemas.microsoft.com/office/drawing/2014/main" val="786960480"/>
                    </a:ext>
                  </a:extLst>
                </a:gridCol>
                <a:gridCol w="1659547">
                  <a:extLst>
                    <a:ext uri="{9D8B030D-6E8A-4147-A177-3AD203B41FA5}">
                      <a16:colId xmlns="" xmlns:a16="http://schemas.microsoft.com/office/drawing/2014/main" val="1057029623"/>
                    </a:ext>
                  </a:extLst>
                </a:gridCol>
                <a:gridCol w="1340826">
                  <a:extLst>
                    <a:ext uri="{9D8B030D-6E8A-4147-A177-3AD203B41FA5}">
                      <a16:colId xmlns="" xmlns:a16="http://schemas.microsoft.com/office/drawing/2014/main" val="2150426854"/>
                    </a:ext>
                  </a:extLst>
                </a:gridCol>
                <a:gridCol w="5229428">
                  <a:extLst>
                    <a:ext uri="{9D8B030D-6E8A-4147-A177-3AD203B41FA5}">
                      <a16:colId xmlns="" xmlns:a16="http://schemas.microsoft.com/office/drawing/2014/main" val="1494151544"/>
                    </a:ext>
                  </a:extLst>
                </a:gridCol>
              </a:tblGrid>
              <a:tr h="433709">
                <a:tc>
                  <a:txBody>
                    <a:bodyPr/>
                    <a:lstStyle/>
                    <a:p>
                      <a:pPr algn="ctr" rtl="0" fontAlgn="base"/>
                      <a:r>
                        <a:rPr lang="en-US" sz="1200" dirty="0">
                          <a:effectLst/>
                        </a:rPr>
                        <a:t>Attribute </a:t>
                      </a:r>
                      <a:endParaRPr lang="en-US" dirty="0">
                        <a:effectLst/>
                      </a:endParaRPr>
                    </a:p>
                  </a:txBody>
                  <a:tcPr/>
                </a:tc>
                <a:tc>
                  <a:txBody>
                    <a:bodyPr/>
                    <a:lstStyle/>
                    <a:p>
                      <a:pPr algn="ctr" rtl="0" fontAlgn="base"/>
                      <a:r>
                        <a:rPr lang="en-US" sz="1200" dirty="0">
                          <a:effectLst/>
                        </a:rPr>
                        <a:t>Target </a:t>
                      </a:r>
                      <a:endParaRPr lang="en-US" dirty="0">
                        <a:effectLst/>
                      </a:endParaRPr>
                    </a:p>
                  </a:txBody>
                  <a:tcPr/>
                </a:tc>
                <a:tc>
                  <a:txBody>
                    <a:bodyPr/>
                    <a:lstStyle/>
                    <a:p>
                      <a:pPr algn="ctr" rtl="0" fontAlgn="base"/>
                      <a:r>
                        <a:rPr lang="en-US" sz="1200" dirty="0">
                          <a:effectLst/>
                        </a:rPr>
                        <a:t>Unit of Measure </a:t>
                      </a:r>
                      <a:endParaRPr lang="en-US" dirty="0">
                        <a:effectLst/>
                      </a:endParaRPr>
                    </a:p>
                  </a:txBody>
                  <a:tcPr/>
                </a:tc>
                <a:tc>
                  <a:txBody>
                    <a:bodyPr/>
                    <a:lstStyle/>
                    <a:p>
                      <a:pPr algn="ctr" rtl="0" fontAlgn="base"/>
                      <a:r>
                        <a:rPr lang="en-US" sz="1200" dirty="0">
                          <a:effectLst/>
                        </a:rPr>
                        <a:t>Metric </a:t>
                      </a:r>
                      <a:endParaRPr lang="en-US" dirty="0">
                        <a:effectLst/>
                      </a:endParaRPr>
                    </a:p>
                  </a:txBody>
                  <a:tcPr/>
                </a:tc>
                <a:tc>
                  <a:txBody>
                    <a:bodyPr/>
                    <a:lstStyle/>
                    <a:p>
                      <a:pPr algn="ctr" rtl="0" fontAlgn="base"/>
                      <a:r>
                        <a:rPr lang="en-US" sz="1200" dirty="0">
                          <a:effectLst/>
                        </a:rPr>
                        <a:t>Description </a:t>
                      </a:r>
                      <a:endParaRPr lang="en-US" dirty="0">
                        <a:effectLst/>
                      </a:endParaRPr>
                    </a:p>
                  </a:txBody>
                  <a:tcPr/>
                </a:tc>
                <a:extLst>
                  <a:ext uri="{0D108BD9-81ED-4DB2-BD59-A6C34878D82A}">
                    <a16:rowId xmlns="" xmlns:a16="http://schemas.microsoft.com/office/drawing/2014/main" val="3938952689"/>
                  </a:ext>
                </a:extLst>
              </a:tr>
              <a:tr h="450075">
                <a:tc>
                  <a:txBody>
                    <a:bodyPr/>
                    <a:lstStyle/>
                    <a:p>
                      <a:pPr rtl="0" fontAlgn="base"/>
                      <a:r>
                        <a:rPr lang="en-US" sz="1200" dirty="0">
                          <a:effectLst/>
                        </a:rPr>
                        <a:t>Generates Friction (wheels) </a:t>
                      </a:r>
                      <a:endParaRPr lang="en-US" dirty="0">
                        <a:effectLst/>
                      </a:endParaRPr>
                    </a:p>
                  </a:txBody>
                  <a:tcPr/>
                </a:tc>
                <a:tc>
                  <a:txBody>
                    <a:bodyPr/>
                    <a:lstStyle/>
                    <a:p>
                      <a:pPr algn="ctr" rtl="0" fontAlgn="base"/>
                      <a:r>
                        <a:rPr lang="en-US" sz="1200" dirty="0">
                          <a:effectLst/>
                        </a:rPr>
                        <a:t> </a:t>
                      </a:r>
                      <a:br>
                        <a:rPr lang="en-US" sz="1200" dirty="0">
                          <a:effectLst/>
                        </a:rPr>
                      </a:br>
                      <a:r>
                        <a:rPr lang="en-US" sz="1200" dirty="0">
                          <a:effectLst/>
                        </a:rPr>
                        <a:t>17.1 N </a:t>
                      </a:r>
                      <a:endParaRPr lang="en-US" sz="1200" dirty="0">
                        <a:effectLst/>
                        <a:latin typeface="Times New Roman" panose="02020603050405020304" pitchFamily="18" charset="0"/>
                      </a:endParaRPr>
                    </a:p>
                  </a:txBody>
                  <a:tcPr/>
                </a:tc>
                <a:tc>
                  <a:txBody>
                    <a:bodyPr/>
                    <a:lstStyle/>
                    <a:p>
                      <a:pPr algn="ctr" rtl="0" fontAlgn="base"/>
                      <a:r>
                        <a:rPr lang="en-US" sz="1200" dirty="0">
                          <a:effectLst/>
                        </a:rPr>
                        <a:t>Newtons </a:t>
                      </a:r>
                      <a:endParaRPr lang="en-US" dirty="0">
                        <a:effectLst/>
                      </a:endParaRPr>
                    </a:p>
                  </a:txBody>
                  <a:tcPr/>
                </a:tc>
                <a:tc>
                  <a:txBody>
                    <a:bodyPr/>
                    <a:lstStyle/>
                    <a:p>
                      <a:pPr algn="ctr" rtl="0" fontAlgn="base"/>
                      <a:r>
                        <a:rPr lang="en-US" sz="1200" dirty="0">
                          <a:effectLst/>
                        </a:rPr>
                        <a:t>Force </a:t>
                      </a:r>
                      <a:endParaRPr lang="en-US" dirty="0">
                        <a:effectLst/>
                      </a:endParaRPr>
                    </a:p>
                  </a:txBody>
                  <a:tcPr/>
                </a:tc>
                <a:tc>
                  <a:txBody>
                    <a:bodyPr/>
                    <a:lstStyle/>
                    <a:p>
                      <a:pPr rtl="0" fontAlgn="base"/>
                      <a:r>
                        <a:rPr lang="en-US" sz="1200" dirty="0">
                          <a:effectLst/>
                        </a:rPr>
                        <a:t>The wheels must have enough friction to prevent slip </a:t>
                      </a:r>
                      <a:endParaRPr lang="en-US" dirty="0">
                        <a:effectLst/>
                      </a:endParaRPr>
                    </a:p>
                  </a:txBody>
                  <a:tcPr/>
                </a:tc>
                <a:extLst>
                  <a:ext uri="{0D108BD9-81ED-4DB2-BD59-A6C34878D82A}">
                    <a16:rowId xmlns="" xmlns:a16="http://schemas.microsoft.com/office/drawing/2014/main" val="3276315267"/>
                  </a:ext>
                </a:extLst>
              </a:tr>
              <a:tr h="351877">
                <a:tc>
                  <a:txBody>
                    <a:bodyPr/>
                    <a:lstStyle/>
                    <a:p>
                      <a:pPr rtl="0" fontAlgn="base"/>
                      <a:r>
                        <a:rPr lang="en-US" sz="1200" dirty="0">
                          <a:effectLst/>
                        </a:rPr>
                        <a:t>Change in Heading Angle </a:t>
                      </a:r>
                      <a:endParaRPr lang="en-US" dirty="0">
                        <a:effectLst/>
                      </a:endParaRPr>
                    </a:p>
                  </a:txBody>
                  <a:tcPr/>
                </a:tc>
                <a:tc>
                  <a:txBody>
                    <a:bodyPr/>
                    <a:lstStyle/>
                    <a:p>
                      <a:pPr algn="ctr" rtl="0" fontAlgn="base"/>
                      <a:r>
                        <a:rPr lang="en-US" sz="1200" dirty="0">
                          <a:effectLst/>
                        </a:rPr>
                        <a:t>360º </a:t>
                      </a:r>
                      <a:endParaRPr lang="en-US" dirty="0">
                        <a:effectLst/>
                      </a:endParaRPr>
                    </a:p>
                  </a:txBody>
                  <a:tcPr/>
                </a:tc>
                <a:tc>
                  <a:txBody>
                    <a:bodyPr/>
                    <a:lstStyle/>
                    <a:p>
                      <a:pPr algn="ctr" rtl="0" fontAlgn="base"/>
                      <a:r>
                        <a:rPr lang="en-US" sz="1200" dirty="0">
                          <a:effectLst/>
                        </a:rPr>
                        <a:t>Degrees </a:t>
                      </a:r>
                      <a:endParaRPr lang="en-US" dirty="0">
                        <a:effectLst/>
                      </a:endParaRPr>
                    </a:p>
                  </a:txBody>
                  <a:tcPr/>
                </a:tc>
                <a:tc>
                  <a:txBody>
                    <a:bodyPr/>
                    <a:lstStyle/>
                    <a:p>
                      <a:pPr algn="ctr" rtl="0" fontAlgn="base"/>
                      <a:r>
                        <a:rPr lang="en-US" sz="1200" dirty="0">
                          <a:effectLst/>
                        </a:rPr>
                        <a:t>Angle </a:t>
                      </a:r>
                      <a:endParaRPr lang="en-US" dirty="0">
                        <a:effectLst/>
                      </a:endParaRPr>
                    </a:p>
                  </a:txBody>
                  <a:tcPr/>
                </a:tc>
                <a:tc>
                  <a:txBody>
                    <a:bodyPr/>
                    <a:lstStyle/>
                    <a:p>
                      <a:pPr rtl="0" fontAlgn="base"/>
                      <a:r>
                        <a:rPr lang="en-US" sz="1200" dirty="0">
                          <a:effectLst/>
                        </a:rPr>
                        <a:t>Robot turns in a full circle.  </a:t>
                      </a:r>
                      <a:endParaRPr lang="en-US" dirty="0">
                        <a:effectLst/>
                      </a:endParaRPr>
                    </a:p>
                  </a:txBody>
                  <a:tcPr/>
                </a:tc>
                <a:extLst>
                  <a:ext uri="{0D108BD9-81ED-4DB2-BD59-A6C34878D82A}">
                    <a16:rowId xmlns="" xmlns:a16="http://schemas.microsoft.com/office/drawing/2014/main" val="870613151"/>
                  </a:ext>
                </a:extLst>
              </a:tr>
              <a:tr h="621922">
                <a:tc>
                  <a:txBody>
                    <a:bodyPr/>
                    <a:lstStyle/>
                    <a:p>
                      <a:pPr rtl="0" fontAlgn="base"/>
                      <a:r>
                        <a:rPr lang="en-US" sz="1200" dirty="0">
                          <a:effectLst/>
                        </a:rPr>
                        <a:t>Applies Even Torque </a:t>
                      </a:r>
                      <a:endParaRPr lang="en-US" dirty="0">
                        <a:effectLst/>
                      </a:endParaRPr>
                    </a:p>
                  </a:txBody>
                  <a:tcPr/>
                </a:tc>
                <a:tc>
                  <a:txBody>
                    <a:bodyPr/>
                    <a:lstStyle/>
                    <a:p>
                      <a:pPr algn="ctr" rtl="0" fontAlgn="base"/>
                      <a:r>
                        <a:rPr lang="en-US" sz="1200" dirty="0">
                          <a:effectLst/>
                        </a:rPr>
                        <a:t>&lt;1% </a:t>
                      </a:r>
                      <a:endParaRPr lang="en-US" dirty="0">
                        <a:effectLst/>
                      </a:endParaRPr>
                    </a:p>
                  </a:txBody>
                  <a:tcPr/>
                </a:tc>
                <a:tc>
                  <a:txBody>
                    <a:bodyPr/>
                    <a:lstStyle/>
                    <a:p>
                      <a:pPr algn="ctr" rtl="0" fontAlgn="base"/>
                      <a:r>
                        <a:rPr lang="en-US" sz="1200" dirty="0">
                          <a:effectLst/>
                        </a:rPr>
                        <a:t>Percent </a:t>
                      </a:r>
                      <a:endParaRPr lang="en-US" dirty="0">
                        <a:effectLst/>
                      </a:endParaRPr>
                    </a:p>
                  </a:txBody>
                  <a:tcPr/>
                </a:tc>
                <a:tc>
                  <a:txBody>
                    <a:bodyPr/>
                    <a:lstStyle/>
                    <a:p>
                      <a:pPr algn="ctr" rtl="0" fontAlgn="base"/>
                      <a:r>
                        <a:rPr lang="en-US" sz="1200" dirty="0">
                          <a:effectLst/>
                        </a:rPr>
                        <a:t>Error </a:t>
                      </a:r>
                      <a:endParaRPr lang="en-US" dirty="0">
                        <a:effectLst/>
                      </a:endParaRPr>
                    </a:p>
                  </a:txBody>
                  <a:tcPr/>
                </a:tc>
                <a:tc>
                  <a:txBody>
                    <a:bodyPr/>
                    <a:lstStyle/>
                    <a:p>
                      <a:pPr rtl="0" fontAlgn="base"/>
                      <a:r>
                        <a:rPr lang="en-US" sz="1200" dirty="0">
                          <a:effectLst/>
                        </a:rPr>
                        <a:t>Robot applies even torque on both sides of the wheels to move straight. </a:t>
                      </a:r>
                      <a:endParaRPr lang="en-US" dirty="0">
                        <a:effectLst/>
                      </a:endParaRPr>
                    </a:p>
                  </a:txBody>
                  <a:tcPr/>
                </a:tc>
                <a:extLst>
                  <a:ext uri="{0D108BD9-81ED-4DB2-BD59-A6C34878D82A}">
                    <a16:rowId xmlns="" xmlns:a16="http://schemas.microsoft.com/office/drawing/2014/main" val="2904188365"/>
                  </a:ext>
                </a:extLst>
              </a:tr>
              <a:tr h="548274">
                <a:tc>
                  <a:txBody>
                    <a:bodyPr/>
                    <a:lstStyle/>
                    <a:p>
                      <a:pPr rtl="0" fontAlgn="base"/>
                      <a:r>
                        <a:rPr lang="en-US" sz="1200" dirty="0">
                          <a:effectLst/>
                        </a:rPr>
                        <a:t>Control velocity </a:t>
                      </a:r>
                      <a:endParaRPr lang="en-US" dirty="0">
                        <a:effectLst/>
                      </a:endParaRPr>
                    </a:p>
                  </a:txBody>
                  <a:tcPr/>
                </a:tc>
                <a:tc>
                  <a:txBody>
                    <a:bodyPr/>
                    <a:lstStyle/>
                    <a:p>
                      <a:pPr algn="ctr" rtl="0" fontAlgn="base"/>
                      <a:r>
                        <a:rPr lang="en-US" sz="1200" dirty="0">
                          <a:effectLst/>
                        </a:rPr>
                        <a:t>2.25 m/s </a:t>
                      </a:r>
                      <a:endParaRPr lang="en-US" dirty="0">
                        <a:effectLst/>
                      </a:endParaRPr>
                    </a:p>
                  </a:txBody>
                  <a:tcPr/>
                </a:tc>
                <a:tc>
                  <a:txBody>
                    <a:bodyPr/>
                    <a:lstStyle/>
                    <a:p>
                      <a:pPr algn="ctr" rtl="0" fontAlgn="base"/>
                      <a:r>
                        <a:rPr lang="en-US" sz="1200" dirty="0">
                          <a:effectLst/>
                        </a:rPr>
                        <a:t>Meters per second </a:t>
                      </a:r>
                      <a:endParaRPr lang="en-US" dirty="0">
                        <a:effectLst/>
                      </a:endParaRPr>
                    </a:p>
                  </a:txBody>
                  <a:tcPr/>
                </a:tc>
                <a:tc>
                  <a:txBody>
                    <a:bodyPr/>
                    <a:lstStyle/>
                    <a:p>
                      <a:pPr algn="ctr" rtl="0" fontAlgn="base"/>
                      <a:r>
                        <a:rPr lang="en-US" sz="1200" dirty="0">
                          <a:effectLst/>
                        </a:rPr>
                        <a:t>Velocity </a:t>
                      </a:r>
                      <a:endParaRPr lang="en-US" dirty="0">
                        <a:effectLst/>
                      </a:endParaRPr>
                    </a:p>
                  </a:txBody>
                  <a:tcPr/>
                </a:tc>
                <a:tc>
                  <a:txBody>
                    <a:bodyPr/>
                    <a:lstStyle/>
                    <a:p>
                      <a:pPr rtl="0" fontAlgn="base"/>
                      <a:r>
                        <a:rPr lang="en-US" sz="1200" dirty="0">
                          <a:effectLst/>
                        </a:rPr>
                        <a:t>Minimum traveling speed through the warehouse. </a:t>
                      </a:r>
                      <a:endParaRPr lang="en-US" dirty="0">
                        <a:effectLst/>
                      </a:endParaRPr>
                    </a:p>
                  </a:txBody>
                  <a:tcPr/>
                </a:tc>
                <a:extLst>
                  <a:ext uri="{0D108BD9-81ED-4DB2-BD59-A6C34878D82A}">
                    <a16:rowId xmlns="" xmlns:a16="http://schemas.microsoft.com/office/drawing/2014/main" val="3968493478"/>
                  </a:ext>
                </a:extLst>
              </a:tr>
              <a:tr h="335510">
                <a:tc>
                  <a:txBody>
                    <a:bodyPr/>
                    <a:lstStyle/>
                    <a:p>
                      <a:pPr rtl="0" fontAlgn="base"/>
                      <a:r>
                        <a:rPr lang="en-US" sz="1200" dirty="0">
                          <a:effectLst/>
                        </a:rPr>
                        <a:t>Generates friction (box) </a:t>
                      </a:r>
                      <a:endParaRPr lang="en-US" dirty="0">
                        <a:effectLst/>
                      </a:endParaRPr>
                    </a:p>
                  </a:txBody>
                  <a:tcPr/>
                </a:tc>
                <a:tc>
                  <a:txBody>
                    <a:bodyPr/>
                    <a:lstStyle/>
                    <a:p>
                      <a:pPr algn="ctr" rtl="0" fontAlgn="base"/>
                      <a:r>
                        <a:rPr lang="en-US" sz="1200" dirty="0">
                          <a:effectLst/>
                        </a:rPr>
                        <a:t>≤ 22.68 N  </a:t>
                      </a:r>
                      <a:endParaRPr lang="en-US" dirty="0">
                        <a:effectLst/>
                      </a:endParaRPr>
                    </a:p>
                  </a:txBody>
                  <a:tcPr/>
                </a:tc>
                <a:tc>
                  <a:txBody>
                    <a:bodyPr/>
                    <a:lstStyle/>
                    <a:p>
                      <a:pPr algn="ctr" rtl="0" fontAlgn="base"/>
                      <a:r>
                        <a:rPr lang="en-US" sz="1200" dirty="0">
                          <a:effectLst/>
                        </a:rPr>
                        <a:t>Newtons </a:t>
                      </a:r>
                      <a:endParaRPr lang="en-US" dirty="0">
                        <a:effectLst/>
                      </a:endParaRPr>
                    </a:p>
                  </a:txBody>
                  <a:tcPr/>
                </a:tc>
                <a:tc>
                  <a:txBody>
                    <a:bodyPr/>
                    <a:lstStyle/>
                    <a:p>
                      <a:pPr algn="ctr" rtl="0" fontAlgn="base"/>
                      <a:r>
                        <a:rPr lang="en-US" sz="1200" dirty="0">
                          <a:effectLst/>
                        </a:rPr>
                        <a:t>Force </a:t>
                      </a:r>
                      <a:endParaRPr lang="en-US" dirty="0">
                        <a:effectLst/>
                      </a:endParaRPr>
                    </a:p>
                  </a:txBody>
                  <a:tcPr/>
                </a:tc>
                <a:tc>
                  <a:txBody>
                    <a:bodyPr/>
                    <a:lstStyle/>
                    <a:p>
                      <a:pPr rtl="0" fontAlgn="base"/>
                      <a:r>
                        <a:rPr lang="en-US" sz="1200" dirty="0">
                          <a:effectLst/>
                        </a:rPr>
                        <a:t>The box must be prevented from sliding.  </a:t>
                      </a:r>
                      <a:endParaRPr lang="en-US" dirty="0">
                        <a:effectLst/>
                      </a:endParaRPr>
                    </a:p>
                  </a:txBody>
                  <a:tcPr/>
                </a:tc>
                <a:extLst>
                  <a:ext uri="{0D108BD9-81ED-4DB2-BD59-A6C34878D82A}">
                    <a16:rowId xmlns="" xmlns:a16="http://schemas.microsoft.com/office/drawing/2014/main" val="3950077098"/>
                  </a:ext>
                </a:extLst>
              </a:tr>
              <a:tr h="728304">
                <a:tc>
                  <a:txBody>
                    <a:bodyPr/>
                    <a:lstStyle/>
                    <a:p>
                      <a:pPr rtl="0" fontAlgn="base"/>
                      <a:r>
                        <a:rPr lang="en-US" sz="1200" dirty="0">
                          <a:effectLst/>
                        </a:rPr>
                        <a:t>Generates friction (manipulator) </a:t>
                      </a:r>
                      <a:endParaRPr lang="en-US" dirty="0">
                        <a:effectLst/>
                      </a:endParaRPr>
                    </a:p>
                  </a:txBody>
                  <a:tcPr/>
                </a:tc>
                <a:tc>
                  <a:txBody>
                    <a:bodyPr/>
                    <a:lstStyle/>
                    <a:p>
                      <a:pPr algn="ctr" rtl="0" fontAlgn="base"/>
                      <a:r>
                        <a:rPr lang="en-US" sz="1200" dirty="0">
                          <a:effectLst/>
                        </a:rPr>
                        <a:t>≤ 22.68 N  </a:t>
                      </a:r>
                      <a:endParaRPr lang="en-US" dirty="0">
                        <a:effectLst/>
                      </a:endParaRPr>
                    </a:p>
                  </a:txBody>
                  <a:tcPr/>
                </a:tc>
                <a:tc>
                  <a:txBody>
                    <a:bodyPr/>
                    <a:lstStyle/>
                    <a:p>
                      <a:pPr algn="ctr" rtl="0" fontAlgn="base"/>
                      <a:r>
                        <a:rPr lang="en-US" sz="1200" dirty="0">
                          <a:effectLst/>
                        </a:rPr>
                        <a:t>Newtons </a:t>
                      </a:r>
                      <a:endParaRPr lang="en-US" dirty="0">
                        <a:effectLst/>
                      </a:endParaRPr>
                    </a:p>
                  </a:txBody>
                  <a:tcPr/>
                </a:tc>
                <a:tc>
                  <a:txBody>
                    <a:bodyPr/>
                    <a:lstStyle/>
                    <a:p>
                      <a:pPr algn="ctr" rtl="0" fontAlgn="base"/>
                      <a:r>
                        <a:rPr lang="en-US" sz="1200" dirty="0">
                          <a:effectLst/>
                        </a:rPr>
                        <a:t>Force </a:t>
                      </a:r>
                      <a:endParaRPr lang="en-US" dirty="0">
                        <a:effectLst/>
                      </a:endParaRPr>
                    </a:p>
                  </a:txBody>
                  <a:tcPr/>
                </a:tc>
                <a:tc>
                  <a:txBody>
                    <a:bodyPr/>
                    <a:lstStyle/>
                    <a:p>
                      <a:pPr rtl="0" fontAlgn="base"/>
                      <a:r>
                        <a:rPr lang="en-US" sz="1200" dirty="0">
                          <a:effectLst/>
                        </a:rPr>
                        <a:t>The manipulator must have enough friction to prevent box from slipping </a:t>
                      </a:r>
                      <a:endParaRPr lang="en-US" dirty="0">
                        <a:effectLst/>
                      </a:endParaRPr>
                    </a:p>
                  </a:txBody>
                  <a:tcPr/>
                </a:tc>
                <a:extLst>
                  <a:ext uri="{0D108BD9-81ED-4DB2-BD59-A6C34878D82A}">
                    <a16:rowId xmlns="" xmlns:a16="http://schemas.microsoft.com/office/drawing/2014/main" val="2795970462"/>
                  </a:ext>
                </a:extLst>
              </a:tr>
              <a:tr h="548274">
                <a:tc>
                  <a:txBody>
                    <a:bodyPr/>
                    <a:lstStyle/>
                    <a:p>
                      <a:pPr rtl="0" fontAlgn="base"/>
                      <a:r>
                        <a:rPr lang="en-US" sz="1200" dirty="0">
                          <a:effectLst/>
                        </a:rPr>
                        <a:t>Stays level </a:t>
                      </a:r>
                      <a:endParaRPr lang="en-US" dirty="0">
                        <a:effectLst/>
                      </a:endParaRPr>
                    </a:p>
                  </a:txBody>
                  <a:tcPr/>
                </a:tc>
                <a:tc>
                  <a:txBody>
                    <a:bodyPr/>
                    <a:lstStyle/>
                    <a:p>
                      <a:pPr algn="ctr" rtl="0" fontAlgn="base"/>
                      <a:r>
                        <a:rPr lang="en-US" sz="1200" dirty="0">
                          <a:effectLst/>
                        </a:rPr>
                        <a:t>0º </a:t>
                      </a:r>
                      <a:endParaRPr lang="en-US" dirty="0">
                        <a:effectLst/>
                      </a:endParaRPr>
                    </a:p>
                  </a:txBody>
                  <a:tcPr/>
                </a:tc>
                <a:tc>
                  <a:txBody>
                    <a:bodyPr/>
                    <a:lstStyle/>
                    <a:p>
                      <a:pPr algn="ctr" rtl="0" fontAlgn="base"/>
                      <a:r>
                        <a:rPr lang="en-US" sz="1200" dirty="0">
                          <a:effectLst/>
                        </a:rPr>
                        <a:t>Degrees </a:t>
                      </a:r>
                      <a:endParaRPr lang="en-US" dirty="0">
                        <a:effectLst/>
                      </a:endParaRPr>
                    </a:p>
                  </a:txBody>
                  <a:tcPr/>
                </a:tc>
                <a:tc>
                  <a:txBody>
                    <a:bodyPr/>
                    <a:lstStyle/>
                    <a:p>
                      <a:pPr algn="ctr" rtl="0" fontAlgn="base"/>
                      <a:r>
                        <a:rPr lang="en-US" sz="1200" dirty="0">
                          <a:effectLst/>
                        </a:rPr>
                        <a:t>Angle </a:t>
                      </a:r>
                      <a:endParaRPr lang="en-US" dirty="0">
                        <a:effectLst/>
                      </a:endParaRPr>
                    </a:p>
                  </a:txBody>
                  <a:tcPr/>
                </a:tc>
                <a:tc>
                  <a:txBody>
                    <a:bodyPr/>
                    <a:lstStyle/>
                    <a:p>
                      <a:pPr rtl="0" fontAlgn="base"/>
                      <a:r>
                        <a:rPr lang="en-US" sz="1200" dirty="0">
                          <a:effectLst/>
                        </a:rPr>
                        <a:t>Robot maintains an even horizontal alignment. </a:t>
                      </a:r>
                      <a:endParaRPr lang="en-US" dirty="0">
                        <a:effectLst/>
                      </a:endParaRPr>
                    </a:p>
                  </a:txBody>
                  <a:tcPr/>
                </a:tc>
                <a:extLst>
                  <a:ext uri="{0D108BD9-81ED-4DB2-BD59-A6C34878D82A}">
                    <a16:rowId xmlns="" xmlns:a16="http://schemas.microsoft.com/office/drawing/2014/main" val="2349993181"/>
                  </a:ext>
                </a:extLst>
              </a:tr>
              <a:tr h="417342">
                <a:tc>
                  <a:txBody>
                    <a:bodyPr/>
                    <a:lstStyle/>
                    <a:p>
                      <a:pPr rtl="0" fontAlgn="base"/>
                      <a:r>
                        <a:rPr lang="en-US" sz="1200" dirty="0">
                          <a:effectLst/>
                        </a:rPr>
                        <a:t>Moves Package onto Robot </a:t>
                      </a:r>
                      <a:endParaRPr lang="en-US" dirty="0">
                        <a:effectLst/>
                      </a:endParaRPr>
                    </a:p>
                  </a:txBody>
                  <a:tcPr/>
                </a:tc>
                <a:tc>
                  <a:txBody>
                    <a:bodyPr/>
                    <a:lstStyle/>
                    <a:p>
                      <a:pPr algn="ctr" rtl="0" fontAlgn="base"/>
                      <a:r>
                        <a:rPr lang="en-US" sz="1200" dirty="0">
                          <a:effectLst/>
                        </a:rPr>
                        <a:t>224 N </a:t>
                      </a:r>
                      <a:endParaRPr lang="en-US" dirty="0">
                        <a:effectLst/>
                      </a:endParaRPr>
                    </a:p>
                  </a:txBody>
                  <a:tcPr/>
                </a:tc>
                <a:tc>
                  <a:txBody>
                    <a:bodyPr/>
                    <a:lstStyle/>
                    <a:p>
                      <a:pPr algn="ctr" rtl="0" fontAlgn="base"/>
                      <a:r>
                        <a:rPr lang="en-US" sz="1200" dirty="0">
                          <a:effectLst/>
                        </a:rPr>
                        <a:t>Newton  </a:t>
                      </a:r>
                      <a:endParaRPr lang="en-US" dirty="0">
                        <a:effectLst/>
                      </a:endParaRPr>
                    </a:p>
                  </a:txBody>
                  <a:tcPr/>
                </a:tc>
                <a:tc>
                  <a:txBody>
                    <a:bodyPr/>
                    <a:lstStyle/>
                    <a:p>
                      <a:pPr algn="ctr" rtl="0" fontAlgn="base"/>
                      <a:r>
                        <a:rPr lang="en-US" sz="1200" dirty="0">
                          <a:effectLst/>
                        </a:rPr>
                        <a:t>Force  </a:t>
                      </a:r>
                      <a:endParaRPr lang="en-US" dirty="0">
                        <a:effectLst/>
                      </a:endParaRPr>
                    </a:p>
                  </a:txBody>
                  <a:tcPr/>
                </a:tc>
                <a:tc>
                  <a:txBody>
                    <a:bodyPr/>
                    <a:lstStyle/>
                    <a:p>
                      <a:pPr rtl="0" fontAlgn="base"/>
                      <a:r>
                        <a:rPr lang="en-US" sz="1200" dirty="0">
                          <a:effectLst/>
                        </a:rPr>
                        <a:t>Robot lifts package inventory.    </a:t>
                      </a:r>
                      <a:endParaRPr lang="en-US" dirty="0">
                        <a:effectLst/>
                      </a:endParaRPr>
                    </a:p>
                  </a:txBody>
                  <a:tcPr/>
                </a:tc>
                <a:extLst>
                  <a:ext uri="{0D108BD9-81ED-4DB2-BD59-A6C34878D82A}">
                    <a16:rowId xmlns="" xmlns:a16="http://schemas.microsoft.com/office/drawing/2014/main" val="3631668135"/>
                  </a:ext>
                </a:extLst>
              </a:tr>
            </a:tbl>
          </a:graphicData>
        </a:graphic>
      </p:graphicFrame>
      <p:sp>
        <p:nvSpPr>
          <p:cNvPr id="7" name="Title 1">
            <a:extLst>
              <a:ext uri="{FF2B5EF4-FFF2-40B4-BE49-F238E27FC236}">
                <a16:creationId xmlns="" xmlns:a16="http://schemas.microsoft.com/office/drawing/2014/main"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Targets and Metrics</a:t>
            </a:r>
          </a:p>
        </p:txBody>
      </p:sp>
    </p:spTree>
    <p:extLst>
      <p:ext uri="{BB962C8B-B14F-4D97-AF65-F5344CB8AC3E}">
        <p14:creationId xmlns:p14="http://schemas.microsoft.com/office/powerpoint/2010/main" val="669651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 xmlns:a16="http://schemas.microsoft.com/office/drawing/2014/main" id="{F61EDE38-FCB3-43F2-BE3C-A84651F4FFCD}"/>
              </a:ext>
            </a:extLst>
          </p:cNvPr>
          <p:cNvGraphicFramePr>
            <a:graphicFrameLocks noGrp="1"/>
          </p:cNvGraphicFramePr>
          <p:nvPr>
            <p:extLst>
              <p:ext uri="{D42A27DB-BD31-4B8C-83A1-F6EECF244321}">
                <p14:modId xmlns:p14="http://schemas.microsoft.com/office/powerpoint/2010/main" val="3275071412"/>
              </p:ext>
            </p:extLst>
          </p:nvPr>
        </p:nvGraphicFramePr>
        <p:xfrm>
          <a:off x="319305" y="1194179"/>
          <a:ext cx="11507960" cy="4572000"/>
        </p:xfrm>
        <a:graphic>
          <a:graphicData uri="http://schemas.openxmlformats.org/drawingml/2006/table">
            <a:tbl>
              <a:tblPr firstRow="1" bandRow="1">
                <a:tableStyleId>{5C22544A-7EE6-4342-B048-85BDC9FD1C3A}</a:tableStyleId>
              </a:tblPr>
              <a:tblGrid>
                <a:gridCol w="2301592">
                  <a:extLst>
                    <a:ext uri="{9D8B030D-6E8A-4147-A177-3AD203B41FA5}">
                      <a16:colId xmlns="" xmlns:a16="http://schemas.microsoft.com/office/drawing/2014/main" val="2621708619"/>
                    </a:ext>
                  </a:extLst>
                </a:gridCol>
                <a:gridCol w="2301592">
                  <a:extLst>
                    <a:ext uri="{9D8B030D-6E8A-4147-A177-3AD203B41FA5}">
                      <a16:colId xmlns="" xmlns:a16="http://schemas.microsoft.com/office/drawing/2014/main" val="4139590548"/>
                    </a:ext>
                  </a:extLst>
                </a:gridCol>
                <a:gridCol w="2301592">
                  <a:extLst>
                    <a:ext uri="{9D8B030D-6E8A-4147-A177-3AD203B41FA5}">
                      <a16:colId xmlns="" xmlns:a16="http://schemas.microsoft.com/office/drawing/2014/main" val="2070119859"/>
                    </a:ext>
                  </a:extLst>
                </a:gridCol>
                <a:gridCol w="2301592">
                  <a:extLst>
                    <a:ext uri="{9D8B030D-6E8A-4147-A177-3AD203B41FA5}">
                      <a16:colId xmlns="" xmlns:a16="http://schemas.microsoft.com/office/drawing/2014/main" val="1414939965"/>
                    </a:ext>
                  </a:extLst>
                </a:gridCol>
                <a:gridCol w="2301592">
                  <a:extLst>
                    <a:ext uri="{9D8B030D-6E8A-4147-A177-3AD203B41FA5}">
                      <a16:colId xmlns="" xmlns:a16="http://schemas.microsoft.com/office/drawing/2014/main" val="3241908719"/>
                    </a:ext>
                  </a:extLst>
                </a:gridCol>
              </a:tblGrid>
              <a:tr h="0">
                <a:tc>
                  <a:txBody>
                    <a:bodyPr/>
                    <a:lstStyle/>
                    <a:p>
                      <a:pPr lvl="0" rtl="0">
                        <a:buNone/>
                      </a:pPr>
                      <a:r>
                        <a:rPr lang="en-US" sz="1200" dirty="0">
                          <a:effectLst/>
                        </a:rPr>
                        <a:t>Moves Package onto Robot </a:t>
                      </a:r>
                      <a:endParaRPr lang="en-US" dirty="0">
                        <a:effectLst/>
                      </a:endParaRPr>
                    </a:p>
                  </a:txBody>
                  <a:tcPr/>
                </a:tc>
                <a:tc>
                  <a:txBody>
                    <a:bodyPr/>
                    <a:lstStyle/>
                    <a:p>
                      <a:pPr lvl="0" algn="ctr" rtl="0">
                        <a:buNone/>
                      </a:pPr>
                      <a:r>
                        <a:rPr lang="en-US" sz="1200" dirty="0">
                          <a:effectLst/>
                        </a:rPr>
                        <a:t>224 N </a:t>
                      </a:r>
                      <a:endParaRPr lang="en-US" dirty="0">
                        <a:effectLst/>
                      </a:endParaRPr>
                    </a:p>
                  </a:txBody>
                  <a:tcPr/>
                </a:tc>
                <a:tc>
                  <a:txBody>
                    <a:bodyPr/>
                    <a:lstStyle/>
                    <a:p>
                      <a:pPr lvl="0" algn="ctr" rtl="0">
                        <a:buNone/>
                      </a:pPr>
                      <a:r>
                        <a:rPr lang="en-US" sz="1200" dirty="0">
                          <a:effectLst/>
                        </a:rPr>
                        <a:t>Newton  </a:t>
                      </a:r>
                      <a:endParaRPr lang="en-US" dirty="0">
                        <a:effectLst/>
                      </a:endParaRPr>
                    </a:p>
                  </a:txBody>
                  <a:tcPr/>
                </a:tc>
                <a:tc>
                  <a:txBody>
                    <a:bodyPr/>
                    <a:lstStyle/>
                    <a:p>
                      <a:pPr lvl="0" algn="ctr" rtl="0">
                        <a:buNone/>
                      </a:pPr>
                      <a:r>
                        <a:rPr lang="en-US" sz="1200" dirty="0">
                          <a:effectLst/>
                        </a:rPr>
                        <a:t>Force  </a:t>
                      </a:r>
                      <a:endParaRPr lang="en-US" dirty="0">
                        <a:effectLst/>
                      </a:endParaRPr>
                    </a:p>
                  </a:txBody>
                  <a:tcPr/>
                </a:tc>
                <a:tc>
                  <a:txBody>
                    <a:bodyPr/>
                    <a:lstStyle/>
                    <a:p>
                      <a:pPr lvl="0" rtl="0">
                        <a:buNone/>
                      </a:pPr>
                      <a:r>
                        <a:rPr lang="en-US" sz="1200" dirty="0">
                          <a:effectLst/>
                        </a:rPr>
                        <a:t>Robot lifts package inventory.    </a:t>
                      </a:r>
                      <a:endParaRPr lang="en-US" dirty="0">
                        <a:effectLst/>
                      </a:endParaRPr>
                    </a:p>
                  </a:txBody>
                  <a:tcPr/>
                </a:tc>
                <a:extLst>
                  <a:ext uri="{0D108BD9-81ED-4DB2-BD59-A6C34878D82A}">
                    <a16:rowId xmlns="" xmlns:a16="http://schemas.microsoft.com/office/drawing/2014/main" val="496635764"/>
                  </a:ext>
                </a:extLst>
              </a:tr>
              <a:tr h="0">
                <a:tc>
                  <a:txBody>
                    <a:bodyPr/>
                    <a:lstStyle/>
                    <a:p>
                      <a:pPr rtl="0" fontAlgn="base"/>
                      <a:r>
                        <a:rPr lang="en-US" sz="1200" dirty="0">
                          <a:effectLst/>
                        </a:rPr>
                        <a:t>Removes Package w/o Damage </a:t>
                      </a:r>
                      <a:endParaRPr lang="en-US" dirty="0">
                        <a:effectLst/>
                      </a:endParaRPr>
                    </a:p>
                  </a:txBody>
                  <a:tcPr/>
                </a:tc>
                <a:tc>
                  <a:txBody>
                    <a:bodyPr/>
                    <a:lstStyle/>
                    <a:p>
                      <a:pPr algn="ctr" rtl="0" fontAlgn="base"/>
                      <a:r>
                        <a:rPr lang="en-US" sz="1200" dirty="0">
                          <a:effectLst/>
                        </a:rPr>
                        <a:t>0 </a:t>
                      </a:r>
                      <a:endParaRPr lang="en-US" dirty="0">
                        <a:effectLst/>
                      </a:endParaRPr>
                    </a:p>
                  </a:txBody>
                  <a:tcPr/>
                </a:tc>
                <a:tc>
                  <a:txBody>
                    <a:bodyPr/>
                    <a:lstStyle/>
                    <a:p>
                      <a:pPr algn="ctr" rtl="0" fontAlgn="base"/>
                      <a:r>
                        <a:rPr lang="en-US" sz="1200" dirty="0">
                          <a:effectLst/>
                        </a:rPr>
                        <a:t>Packages </a:t>
                      </a:r>
                      <a:endParaRPr lang="en-US" dirty="0">
                        <a:effectLst/>
                      </a:endParaRPr>
                    </a:p>
                  </a:txBody>
                  <a:tcPr/>
                </a:tc>
                <a:tc>
                  <a:txBody>
                    <a:bodyPr/>
                    <a:lstStyle/>
                    <a:p>
                      <a:pPr algn="ctr" rtl="0" fontAlgn="base"/>
                      <a:r>
                        <a:rPr lang="en-US" sz="1200" dirty="0">
                          <a:effectLst/>
                        </a:rPr>
                        <a:t>Amount </a:t>
                      </a:r>
                      <a:endParaRPr lang="en-US" dirty="0">
                        <a:effectLst/>
                      </a:endParaRPr>
                    </a:p>
                  </a:txBody>
                  <a:tcPr/>
                </a:tc>
                <a:tc>
                  <a:txBody>
                    <a:bodyPr/>
                    <a:lstStyle/>
                    <a:p>
                      <a:pPr rtl="0" fontAlgn="base"/>
                      <a:r>
                        <a:rPr lang="en-US" sz="1200" dirty="0">
                          <a:effectLst/>
                        </a:rPr>
                        <a:t>Only a certain percent of packages show signs of damage. </a:t>
                      </a:r>
                      <a:endParaRPr lang="en-US" dirty="0">
                        <a:effectLst/>
                      </a:endParaRPr>
                    </a:p>
                  </a:txBody>
                  <a:tcPr/>
                </a:tc>
                <a:extLst>
                  <a:ext uri="{0D108BD9-81ED-4DB2-BD59-A6C34878D82A}">
                    <a16:rowId xmlns="" xmlns:a16="http://schemas.microsoft.com/office/drawing/2014/main" val="302050130"/>
                  </a:ext>
                </a:extLst>
              </a:tr>
              <a:tr h="0">
                <a:tc>
                  <a:txBody>
                    <a:bodyPr/>
                    <a:lstStyle/>
                    <a:p>
                      <a:pPr rtl="0" fontAlgn="base"/>
                      <a:r>
                        <a:rPr lang="en-US" sz="1200" dirty="0">
                          <a:effectLst/>
                        </a:rPr>
                        <a:t>Maintain Heading Angle (Relative to Path) </a:t>
                      </a:r>
                      <a:endParaRPr lang="en-US" dirty="0">
                        <a:effectLst/>
                      </a:endParaRPr>
                    </a:p>
                  </a:txBody>
                  <a:tcPr/>
                </a:tc>
                <a:tc>
                  <a:txBody>
                    <a:bodyPr/>
                    <a:lstStyle/>
                    <a:p>
                      <a:pPr algn="ctr" rtl="0" fontAlgn="base"/>
                      <a:r>
                        <a:rPr lang="en-US" sz="1200" dirty="0">
                          <a:effectLst/>
                        </a:rPr>
                        <a:t>0º </a:t>
                      </a:r>
                      <a:endParaRPr lang="en-US" dirty="0">
                        <a:effectLst/>
                      </a:endParaRPr>
                    </a:p>
                  </a:txBody>
                  <a:tcPr/>
                </a:tc>
                <a:tc>
                  <a:txBody>
                    <a:bodyPr/>
                    <a:lstStyle/>
                    <a:p>
                      <a:pPr algn="ctr" rtl="0" fontAlgn="base"/>
                      <a:r>
                        <a:rPr lang="en-US" sz="1200" dirty="0">
                          <a:effectLst/>
                        </a:rPr>
                        <a:t>Degrees </a:t>
                      </a:r>
                      <a:endParaRPr lang="en-US" dirty="0">
                        <a:effectLst/>
                      </a:endParaRPr>
                    </a:p>
                  </a:txBody>
                  <a:tcPr/>
                </a:tc>
                <a:tc>
                  <a:txBody>
                    <a:bodyPr/>
                    <a:lstStyle/>
                    <a:p>
                      <a:pPr algn="ctr" rtl="0" fontAlgn="base"/>
                      <a:r>
                        <a:rPr lang="en-US" sz="1200" dirty="0">
                          <a:effectLst/>
                        </a:rPr>
                        <a:t>Direction </a:t>
                      </a:r>
                      <a:endParaRPr lang="en-US" dirty="0">
                        <a:effectLst/>
                      </a:endParaRPr>
                    </a:p>
                  </a:txBody>
                  <a:tcPr/>
                </a:tc>
                <a:tc>
                  <a:txBody>
                    <a:bodyPr/>
                    <a:lstStyle/>
                    <a:p>
                      <a:pPr rtl="0" fontAlgn="base"/>
                      <a:r>
                        <a:rPr lang="en-US" sz="1200" dirty="0">
                          <a:effectLst/>
                        </a:rPr>
                        <a:t>Robot accurately follows a path. </a:t>
                      </a:r>
                      <a:endParaRPr lang="en-US" dirty="0">
                        <a:effectLst/>
                      </a:endParaRPr>
                    </a:p>
                  </a:txBody>
                  <a:tcPr/>
                </a:tc>
                <a:extLst>
                  <a:ext uri="{0D108BD9-81ED-4DB2-BD59-A6C34878D82A}">
                    <a16:rowId xmlns="" xmlns:a16="http://schemas.microsoft.com/office/drawing/2014/main" val="2673169684"/>
                  </a:ext>
                </a:extLst>
              </a:tr>
              <a:tr h="0">
                <a:tc>
                  <a:txBody>
                    <a:bodyPr/>
                    <a:lstStyle/>
                    <a:p>
                      <a:pPr rtl="0" fontAlgn="base"/>
                      <a:r>
                        <a:rPr lang="en-US" sz="1200" dirty="0">
                          <a:effectLst/>
                        </a:rPr>
                        <a:t>Stop Robot </a:t>
                      </a:r>
                      <a:endParaRPr lang="en-US" dirty="0">
                        <a:effectLst/>
                      </a:endParaRPr>
                    </a:p>
                  </a:txBody>
                  <a:tcPr/>
                </a:tc>
                <a:tc>
                  <a:txBody>
                    <a:bodyPr/>
                    <a:lstStyle/>
                    <a:p>
                      <a:pPr algn="ctr" rtl="0" fontAlgn="base"/>
                      <a:r>
                        <a:rPr lang="en-US" sz="1200" dirty="0">
                          <a:effectLst/>
                        </a:rPr>
                        <a:t>0 m/s </a:t>
                      </a:r>
                      <a:endParaRPr lang="en-US" dirty="0">
                        <a:effectLst/>
                      </a:endParaRPr>
                    </a:p>
                  </a:txBody>
                  <a:tcPr/>
                </a:tc>
                <a:tc>
                  <a:txBody>
                    <a:bodyPr/>
                    <a:lstStyle/>
                    <a:p>
                      <a:pPr algn="ctr" rtl="0" fontAlgn="base"/>
                      <a:r>
                        <a:rPr lang="en-US" sz="1200" dirty="0">
                          <a:effectLst/>
                        </a:rPr>
                        <a:t>Meters per second </a:t>
                      </a:r>
                      <a:endParaRPr lang="en-US" dirty="0">
                        <a:effectLst/>
                      </a:endParaRPr>
                    </a:p>
                  </a:txBody>
                  <a:tcPr/>
                </a:tc>
                <a:tc>
                  <a:txBody>
                    <a:bodyPr/>
                    <a:lstStyle/>
                    <a:p>
                      <a:pPr algn="ctr" rtl="0" fontAlgn="base"/>
                      <a:r>
                        <a:rPr lang="en-US" sz="1200" dirty="0">
                          <a:effectLst/>
                        </a:rPr>
                        <a:t>Velocity </a:t>
                      </a:r>
                      <a:endParaRPr lang="en-US" dirty="0">
                        <a:effectLst/>
                      </a:endParaRPr>
                    </a:p>
                  </a:txBody>
                  <a:tcPr/>
                </a:tc>
                <a:tc>
                  <a:txBody>
                    <a:bodyPr/>
                    <a:lstStyle/>
                    <a:p>
                      <a:pPr rtl="0" fontAlgn="base"/>
                      <a:r>
                        <a:rPr lang="en-US" sz="1200" dirty="0">
                          <a:effectLst/>
                        </a:rPr>
                        <a:t>Robot stays in the stopping position. </a:t>
                      </a:r>
                      <a:endParaRPr lang="en-US" dirty="0">
                        <a:effectLst/>
                      </a:endParaRPr>
                    </a:p>
                  </a:txBody>
                  <a:tcPr/>
                </a:tc>
                <a:extLst>
                  <a:ext uri="{0D108BD9-81ED-4DB2-BD59-A6C34878D82A}">
                    <a16:rowId xmlns="" xmlns:a16="http://schemas.microsoft.com/office/drawing/2014/main" val="1939685528"/>
                  </a:ext>
                </a:extLst>
              </a:tr>
              <a:tr h="0">
                <a:tc>
                  <a:txBody>
                    <a:bodyPr/>
                    <a:lstStyle/>
                    <a:p>
                      <a:pPr rtl="0" fontAlgn="base"/>
                      <a:r>
                        <a:rPr lang="en-US" sz="1200" dirty="0">
                          <a:effectLst/>
                        </a:rPr>
                        <a:t>Accelerate Robot </a:t>
                      </a:r>
                      <a:endParaRPr lang="en-US" dirty="0">
                        <a:effectLst/>
                      </a:endParaRPr>
                    </a:p>
                  </a:txBody>
                  <a:tcPr/>
                </a:tc>
                <a:tc>
                  <a:txBody>
                    <a:bodyPr/>
                    <a:lstStyle/>
                    <a:p>
                      <a:pPr algn="ctr" rtl="0" fontAlgn="base"/>
                      <a:r>
                        <a:rPr lang="en-US" sz="1200" dirty="0">
                          <a:effectLst/>
                        </a:rPr>
                        <a:t>&lt; 1 m/s²   </a:t>
                      </a:r>
                      <a:endParaRPr lang="en-US" dirty="0">
                        <a:effectLst/>
                      </a:endParaRPr>
                    </a:p>
                  </a:txBody>
                  <a:tcPr/>
                </a:tc>
                <a:tc>
                  <a:txBody>
                    <a:bodyPr/>
                    <a:lstStyle/>
                    <a:p>
                      <a:pPr algn="ctr" rtl="0" fontAlgn="base"/>
                      <a:r>
                        <a:rPr lang="en-US" sz="1200" dirty="0">
                          <a:effectLst/>
                        </a:rPr>
                        <a:t>Meters per second squared   </a:t>
                      </a:r>
                      <a:endParaRPr lang="en-US" dirty="0">
                        <a:effectLst/>
                      </a:endParaRPr>
                    </a:p>
                  </a:txBody>
                  <a:tcPr/>
                </a:tc>
                <a:tc>
                  <a:txBody>
                    <a:bodyPr/>
                    <a:lstStyle/>
                    <a:p>
                      <a:pPr algn="ctr" rtl="0" fontAlgn="base"/>
                      <a:r>
                        <a:rPr lang="en-US" sz="1200" dirty="0">
                          <a:effectLst/>
                        </a:rPr>
                        <a:t>Acceleration  </a:t>
                      </a:r>
                      <a:endParaRPr lang="en-US" dirty="0">
                        <a:effectLst/>
                      </a:endParaRPr>
                    </a:p>
                  </a:txBody>
                  <a:tcPr/>
                </a:tc>
                <a:tc>
                  <a:txBody>
                    <a:bodyPr/>
                    <a:lstStyle/>
                    <a:p>
                      <a:pPr rtl="0" fontAlgn="base"/>
                      <a:r>
                        <a:rPr lang="en-US" sz="1200" dirty="0">
                          <a:effectLst/>
                        </a:rPr>
                        <a:t>Robot must not accelerate (positively and negatively) so fast that the package falls off. </a:t>
                      </a:r>
                      <a:endParaRPr lang="en-US" dirty="0">
                        <a:effectLst/>
                      </a:endParaRPr>
                    </a:p>
                  </a:txBody>
                  <a:tcPr/>
                </a:tc>
                <a:extLst>
                  <a:ext uri="{0D108BD9-81ED-4DB2-BD59-A6C34878D82A}">
                    <a16:rowId xmlns="" xmlns:a16="http://schemas.microsoft.com/office/drawing/2014/main" val="3809691200"/>
                  </a:ext>
                </a:extLst>
              </a:tr>
              <a:tr h="0">
                <a:tc>
                  <a:txBody>
                    <a:bodyPr/>
                    <a:lstStyle/>
                    <a:p>
                      <a:pPr rtl="0" fontAlgn="base"/>
                      <a:r>
                        <a:rPr lang="en-US" sz="1200" dirty="0">
                          <a:effectLst/>
                        </a:rPr>
                        <a:t>Moves Under Human Operation </a:t>
                      </a:r>
                      <a:endParaRPr lang="en-US" dirty="0">
                        <a:effectLst/>
                      </a:endParaRPr>
                    </a:p>
                  </a:txBody>
                  <a:tcPr/>
                </a:tc>
                <a:tc>
                  <a:txBody>
                    <a:bodyPr/>
                    <a:lstStyle/>
                    <a:p>
                      <a:pPr algn="ctr" rtl="0" fontAlgn="base"/>
                      <a:r>
                        <a:rPr lang="en-US" sz="1200" dirty="0">
                          <a:effectLst/>
                        </a:rPr>
                        <a:t>1  </a:t>
                      </a:r>
                      <a:endParaRPr lang="en-US" dirty="0">
                        <a:effectLst/>
                      </a:endParaRPr>
                    </a:p>
                  </a:txBody>
                  <a:tcPr/>
                </a:tc>
                <a:tc>
                  <a:txBody>
                    <a:bodyPr/>
                    <a:lstStyle/>
                    <a:p>
                      <a:pPr algn="ctr" rtl="0" fontAlgn="base"/>
                      <a:r>
                        <a:rPr lang="en-US" sz="1200" dirty="0">
                          <a:effectLst/>
                        </a:rPr>
                        <a:t>N/A  </a:t>
                      </a:r>
                      <a:endParaRPr lang="en-US" dirty="0">
                        <a:effectLst/>
                      </a:endParaRPr>
                    </a:p>
                  </a:txBody>
                  <a:tcPr/>
                </a:tc>
                <a:tc>
                  <a:txBody>
                    <a:bodyPr/>
                    <a:lstStyle/>
                    <a:p>
                      <a:pPr algn="ctr" rtl="0" fontAlgn="base"/>
                      <a:r>
                        <a:rPr lang="en-US" sz="1200" dirty="0">
                          <a:effectLst/>
                        </a:rPr>
                        <a:t>Boolean  </a:t>
                      </a:r>
                      <a:endParaRPr lang="en-US" dirty="0">
                        <a:effectLst/>
                      </a:endParaRPr>
                    </a:p>
                  </a:txBody>
                  <a:tcPr/>
                </a:tc>
                <a:tc>
                  <a:txBody>
                    <a:bodyPr/>
                    <a:lstStyle/>
                    <a:p>
                      <a:pPr rtl="0" fontAlgn="base"/>
                      <a:r>
                        <a:rPr lang="en-US" sz="1200" dirty="0">
                          <a:effectLst/>
                        </a:rPr>
                        <a:t>Robot responds to human input </a:t>
                      </a:r>
                      <a:endParaRPr lang="en-US" dirty="0">
                        <a:effectLst/>
                      </a:endParaRPr>
                    </a:p>
                  </a:txBody>
                  <a:tcPr/>
                </a:tc>
                <a:extLst>
                  <a:ext uri="{0D108BD9-81ED-4DB2-BD59-A6C34878D82A}">
                    <a16:rowId xmlns="" xmlns:a16="http://schemas.microsoft.com/office/drawing/2014/main" val="642146467"/>
                  </a:ext>
                </a:extLst>
              </a:tr>
              <a:tr h="0">
                <a:tc>
                  <a:txBody>
                    <a:bodyPr/>
                    <a:lstStyle/>
                    <a:p>
                      <a:pPr rtl="0" fontAlgn="base"/>
                      <a:r>
                        <a:rPr lang="en-US" sz="1200" dirty="0">
                          <a:effectLst/>
                        </a:rPr>
                        <a:t>Locate Inventory </a:t>
                      </a:r>
                      <a:endParaRPr lang="en-US" dirty="0">
                        <a:effectLst/>
                      </a:endParaRPr>
                    </a:p>
                  </a:txBody>
                  <a:tcPr/>
                </a:tc>
                <a:tc>
                  <a:txBody>
                    <a:bodyPr/>
                    <a:lstStyle/>
                    <a:p>
                      <a:pPr algn="ctr" rtl="0" fontAlgn="base"/>
                      <a:r>
                        <a:rPr lang="en-US" sz="1200" dirty="0">
                          <a:effectLst/>
                        </a:rPr>
                        <a:t>1 </a:t>
                      </a:r>
                      <a:endParaRPr lang="en-US" dirty="0">
                        <a:effectLst/>
                      </a:endParaRPr>
                    </a:p>
                  </a:txBody>
                  <a:tcPr/>
                </a:tc>
                <a:tc>
                  <a:txBody>
                    <a:bodyPr/>
                    <a:lstStyle/>
                    <a:p>
                      <a:pPr algn="ctr" rtl="0" fontAlgn="base"/>
                      <a:r>
                        <a:rPr lang="en-US" sz="1200" dirty="0">
                          <a:effectLst/>
                        </a:rPr>
                        <a:t>N/A </a:t>
                      </a:r>
                      <a:endParaRPr lang="en-US" dirty="0">
                        <a:effectLst/>
                      </a:endParaRPr>
                    </a:p>
                  </a:txBody>
                  <a:tcPr/>
                </a:tc>
                <a:tc>
                  <a:txBody>
                    <a:bodyPr/>
                    <a:lstStyle/>
                    <a:p>
                      <a:pPr algn="ctr" rtl="0" fontAlgn="base"/>
                      <a:r>
                        <a:rPr lang="en-US" sz="1200" dirty="0">
                          <a:effectLst/>
                        </a:rPr>
                        <a:t>Boolean </a:t>
                      </a:r>
                      <a:endParaRPr lang="en-US" dirty="0">
                        <a:effectLst/>
                      </a:endParaRPr>
                    </a:p>
                  </a:txBody>
                  <a:tcPr/>
                </a:tc>
                <a:tc>
                  <a:txBody>
                    <a:bodyPr/>
                    <a:lstStyle/>
                    <a:p>
                      <a:pPr rtl="0" fontAlgn="base"/>
                      <a:r>
                        <a:rPr lang="en-US" sz="1200" dirty="0">
                          <a:effectLst/>
                        </a:rPr>
                        <a:t>Robot knows where inventory belongs and takes/retrieves inventory to the correct location. </a:t>
                      </a:r>
                      <a:endParaRPr lang="en-US" dirty="0">
                        <a:effectLst/>
                      </a:endParaRPr>
                    </a:p>
                  </a:txBody>
                  <a:tcPr/>
                </a:tc>
                <a:extLst>
                  <a:ext uri="{0D108BD9-81ED-4DB2-BD59-A6C34878D82A}">
                    <a16:rowId xmlns="" xmlns:a16="http://schemas.microsoft.com/office/drawing/2014/main" val="4191231565"/>
                  </a:ext>
                </a:extLst>
              </a:tr>
              <a:tr h="0">
                <a:tc>
                  <a:txBody>
                    <a:bodyPr/>
                    <a:lstStyle/>
                    <a:p>
                      <a:pPr rtl="0" fontAlgn="base"/>
                      <a:r>
                        <a:rPr lang="en-US" sz="1200" dirty="0">
                          <a:effectLst/>
                        </a:rPr>
                        <a:t>Connect Wirelessly </a:t>
                      </a:r>
                      <a:endParaRPr lang="en-US" dirty="0">
                        <a:effectLst/>
                      </a:endParaRPr>
                    </a:p>
                  </a:txBody>
                  <a:tcPr/>
                </a:tc>
                <a:tc>
                  <a:txBody>
                    <a:bodyPr/>
                    <a:lstStyle/>
                    <a:p>
                      <a:pPr algn="ctr" rtl="0" fontAlgn="base"/>
                      <a:r>
                        <a:rPr lang="en-US" sz="1200" dirty="0">
                          <a:effectLst/>
                        </a:rPr>
                        <a:t>1 </a:t>
                      </a:r>
                      <a:endParaRPr lang="en-US" dirty="0">
                        <a:effectLst/>
                      </a:endParaRPr>
                    </a:p>
                  </a:txBody>
                  <a:tcPr/>
                </a:tc>
                <a:tc>
                  <a:txBody>
                    <a:bodyPr/>
                    <a:lstStyle/>
                    <a:p>
                      <a:pPr algn="ctr" rtl="0" fontAlgn="base"/>
                      <a:r>
                        <a:rPr lang="en-US" sz="1200" dirty="0">
                          <a:effectLst/>
                        </a:rPr>
                        <a:t>N/A </a:t>
                      </a:r>
                      <a:endParaRPr lang="en-US" dirty="0">
                        <a:effectLst/>
                      </a:endParaRPr>
                    </a:p>
                  </a:txBody>
                  <a:tcPr/>
                </a:tc>
                <a:tc>
                  <a:txBody>
                    <a:bodyPr/>
                    <a:lstStyle/>
                    <a:p>
                      <a:pPr algn="ctr" rtl="0" fontAlgn="base"/>
                      <a:r>
                        <a:rPr lang="en-US" sz="1200" dirty="0">
                          <a:effectLst/>
                        </a:rPr>
                        <a:t>Boolean </a:t>
                      </a:r>
                      <a:endParaRPr lang="en-US" dirty="0">
                        <a:effectLst/>
                      </a:endParaRPr>
                    </a:p>
                  </a:txBody>
                  <a:tcPr/>
                </a:tc>
                <a:tc>
                  <a:txBody>
                    <a:bodyPr/>
                    <a:lstStyle/>
                    <a:p>
                      <a:pPr rtl="0" fontAlgn="base"/>
                      <a:r>
                        <a:rPr lang="en-US" sz="1200" dirty="0">
                          <a:effectLst/>
                        </a:rPr>
                        <a:t>Robot can successfully connect to inventory database and be controlled wirelessly.    </a:t>
                      </a:r>
                      <a:endParaRPr lang="en-US" dirty="0">
                        <a:effectLst/>
                      </a:endParaRPr>
                    </a:p>
                  </a:txBody>
                  <a:tcPr/>
                </a:tc>
                <a:extLst>
                  <a:ext uri="{0D108BD9-81ED-4DB2-BD59-A6C34878D82A}">
                    <a16:rowId xmlns="" xmlns:a16="http://schemas.microsoft.com/office/drawing/2014/main" val="201658577"/>
                  </a:ext>
                </a:extLst>
              </a:tr>
            </a:tbl>
          </a:graphicData>
        </a:graphic>
      </p:graphicFrame>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62</a:t>
            </a:fld>
            <a:endParaRPr lang="en-US" dirty="0"/>
          </a:p>
        </p:txBody>
      </p:sp>
      <p:graphicFrame>
        <p:nvGraphicFramePr>
          <p:cNvPr id="5" name="Table 4">
            <a:extLst>
              <a:ext uri="{FF2B5EF4-FFF2-40B4-BE49-F238E27FC236}">
                <a16:creationId xmlns="" xmlns:a16="http://schemas.microsoft.com/office/drawing/2014/main" id="{9C19F1CE-AC4C-4515-853C-C65EBD724636}"/>
              </a:ext>
            </a:extLst>
          </p:cNvPr>
          <p:cNvGraphicFramePr>
            <a:graphicFrameLocks noGrp="1"/>
          </p:cNvGraphicFramePr>
          <p:nvPr>
            <p:extLst>
              <p:ext uri="{D42A27DB-BD31-4B8C-83A1-F6EECF244321}">
                <p14:modId xmlns:p14="http://schemas.microsoft.com/office/powerpoint/2010/main" val="1778205672"/>
              </p:ext>
            </p:extLst>
          </p:nvPr>
        </p:nvGraphicFramePr>
        <p:xfrm>
          <a:off x="329820" y="1182806"/>
          <a:ext cx="11521721" cy="433709"/>
        </p:xfrm>
        <a:graphic>
          <a:graphicData uri="http://schemas.openxmlformats.org/drawingml/2006/table">
            <a:tbl>
              <a:tblPr firstRow="1" bandRow="1">
                <a:tableStyleId>{5C22544A-7EE6-4342-B048-85BDC9FD1C3A}</a:tableStyleId>
              </a:tblPr>
              <a:tblGrid>
                <a:gridCol w="2311588">
                  <a:extLst>
                    <a:ext uri="{9D8B030D-6E8A-4147-A177-3AD203B41FA5}">
                      <a16:colId xmlns="" xmlns:a16="http://schemas.microsoft.com/office/drawing/2014/main" val="1829559089"/>
                    </a:ext>
                  </a:extLst>
                </a:gridCol>
                <a:gridCol w="2294527">
                  <a:extLst>
                    <a:ext uri="{9D8B030D-6E8A-4147-A177-3AD203B41FA5}">
                      <a16:colId xmlns="" xmlns:a16="http://schemas.microsoft.com/office/drawing/2014/main" val="786960480"/>
                    </a:ext>
                  </a:extLst>
                </a:gridCol>
                <a:gridCol w="2320119">
                  <a:extLst>
                    <a:ext uri="{9D8B030D-6E8A-4147-A177-3AD203B41FA5}">
                      <a16:colId xmlns="" xmlns:a16="http://schemas.microsoft.com/office/drawing/2014/main" val="1057029623"/>
                    </a:ext>
                  </a:extLst>
                </a:gridCol>
                <a:gridCol w="2316553">
                  <a:extLst>
                    <a:ext uri="{9D8B030D-6E8A-4147-A177-3AD203B41FA5}">
                      <a16:colId xmlns="" xmlns:a16="http://schemas.microsoft.com/office/drawing/2014/main" val="2150426854"/>
                    </a:ext>
                  </a:extLst>
                </a:gridCol>
                <a:gridCol w="2278934">
                  <a:extLst>
                    <a:ext uri="{9D8B030D-6E8A-4147-A177-3AD203B41FA5}">
                      <a16:colId xmlns="" xmlns:a16="http://schemas.microsoft.com/office/drawing/2014/main" val="1494151544"/>
                    </a:ext>
                  </a:extLst>
                </a:gridCol>
              </a:tblGrid>
              <a:tr h="433709">
                <a:tc>
                  <a:txBody>
                    <a:bodyPr/>
                    <a:lstStyle/>
                    <a:p>
                      <a:pPr algn="ctr" rtl="0" fontAlgn="base"/>
                      <a:r>
                        <a:rPr lang="en-US" sz="1200" dirty="0">
                          <a:effectLst/>
                        </a:rPr>
                        <a:t>Attribute </a:t>
                      </a:r>
                      <a:endParaRPr lang="en-US" dirty="0">
                        <a:effectLst/>
                      </a:endParaRPr>
                    </a:p>
                  </a:txBody>
                  <a:tcPr/>
                </a:tc>
                <a:tc>
                  <a:txBody>
                    <a:bodyPr/>
                    <a:lstStyle/>
                    <a:p>
                      <a:pPr algn="ctr" rtl="0" fontAlgn="base"/>
                      <a:r>
                        <a:rPr lang="en-US" sz="1200" dirty="0">
                          <a:effectLst/>
                        </a:rPr>
                        <a:t>Target </a:t>
                      </a:r>
                      <a:endParaRPr lang="en-US" dirty="0">
                        <a:effectLst/>
                      </a:endParaRPr>
                    </a:p>
                  </a:txBody>
                  <a:tcPr/>
                </a:tc>
                <a:tc>
                  <a:txBody>
                    <a:bodyPr/>
                    <a:lstStyle/>
                    <a:p>
                      <a:pPr algn="ctr" rtl="0" fontAlgn="base"/>
                      <a:r>
                        <a:rPr lang="en-US" sz="1200" dirty="0">
                          <a:effectLst/>
                        </a:rPr>
                        <a:t>Unit of Measure </a:t>
                      </a:r>
                      <a:endParaRPr lang="en-US" dirty="0">
                        <a:effectLst/>
                      </a:endParaRPr>
                    </a:p>
                  </a:txBody>
                  <a:tcPr/>
                </a:tc>
                <a:tc>
                  <a:txBody>
                    <a:bodyPr/>
                    <a:lstStyle/>
                    <a:p>
                      <a:pPr algn="ctr" rtl="0" fontAlgn="base"/>
                      <a:r>
                        <a:rPr lang="en-US" sz="1200" dirty="0">
                          <a:effectLst/>
                        </a:rPr>
                        <a:t>Metric </a:t>
                      </a:r>
                      <a:endParaRPr lang="en-US" dirty="0">
                        <a:effectLst/>
                      </a:endParaRPr>
                    </a:p>
                  </a:txBody>
                  <a:tcPr/>
                </a:tc>
                <a:tc>
                  <a:txBody>
                    <a:bodyPr/>
                    <a:lstStyle/>
                    <a:p>
                      <a:pPr algn="ctr" rtl="0" fontAlgn="base"/>
                      <a:r>
                        <a:rPr lang="en-US" sz="1200" dirty="0">
                          <a:effectLst/>
                        </a:rPr>
                        <a:t>Description </a:t>
                      </a:r>
                      <a:endParaRPr lang="en-US" dirty="0">
                        <a:effectLst/>
                      </a:endParaRPr>
                    </a:p>
                  </a:txBody>
                  <a:tcPr/>
                </a:tc>
                <a:extLst>
                  <a:ext uri="{0D108BD9-81ED-4DB2-BD59-A6C34878D82A}">
                    <a16:rowId xmlns="" xmlns:a16="http://schemas.microsoft.com/office/drawing/2014/main" val="3938952689"/>
                  </a:ext>
                </a:extLst>
              </a:tr>
            </a:tbl>
          </a:graphicData>
        </a:graphic>
      </p:graphicFrame>
      <p:sp>
        <p:nvSpPr>
          <p:cNvPr id="7" name="Title 1">
            <a:extLst>
              <a:ext uri="{FF2B5EF4-FFF2-40B4-BE49-F238E27FC236}">
                <a16:creationId xmlns="" xmlns:a16="http://schemas.microsoft.com/office/drawing/2014/main"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Targets and Metrics (cont.)</a:t>
            </a:r>
          </a:p>
        </p:txBody>
      </p:sp>
    </p:spTree>
    <p:extLst>
      <p:ext uri="{BB962C8B-B14F-4D97-AF65-F5344CB8AC3E}">
        <p14:creationId xmlns:p14="http://schemas.microsoft.com/office/powerpoint/2010/main" val="1258295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 xmlns:a16="http://schemas.microsoft.com/office/drawing/2014/main" id="{255470D1-C5E7-4C6A-B825-768B4BDA1A4C}"/>
              </a:ext>
            </a:extLst>
          </p:cNvPr>
          <p:cNvGraphicFramePr>
            <a:graphicFrameLocks noGrp="1"/>
          </p:cNvGraphicFramePr>
          <p:nvPr>
            <p:extLst>
              <p:ext uri="{D42A27DB-BD31-4B8C-83A1-F6EECF244321}">
                <p14:modId xmlns:p14="http://schemas.microsoft.com/office/powerpoint/2010/main" val="527517329"/>
              </p:ext>
            </p:extLst>
          </p:nvPr>
        </p:nvGraphicFramePr>
        <p:xfrm>
          <a:off x="334086" y="1211694"/>
          <a:ext cx="11496090" cy="1955382"/>
        </p:xfrm>
        <a:graphic>
          <a:graphicData uri="http://schemas.openxmlformats.org/drawingml/2006/table">
            <a:tbl>
              <a:tblPr firstRow="1" bandRow="1">
                <a:tableStyleId>{5C22544A-7EE6-4342-B048-85BDC9FD1C3A}</a:tableStyleId>
              </a:tblPr>
              <a:tblGrid>
                <a:gridCol w="2299218">
                  <a:extLst>
                    <a:ext uri="{9D8B030D-6E8A-4147-A177-3AD203B41FA5}">
                      <a16:colId xmlns="" xmlns:a16="http://schemas.microsoft.com/office/drawing/2014/main" val="86975749"/>
                    </a:ext>
                  </a:extLst>
                </a:gridCol>
                <a:gridCol w="2299218">
                  <a:extLst>
                    <a:ext uri="{9D8B030D-6E8A-4147-A177-3AD203B41FA5}">
                      <a16:colId xmlns="" xmlns:a16="http://schemas.microsoft.com/office/drawing/2014/main" val="1941726212"/>
                    </a:ext>
                  </a:extLst>
                </a:gridCol>
                <a:gridCol w="2299218">
                  <a:extLst>
                    <a:ext uri="{9D8B030D-6E8A-4147-A177-3AD203B41FA5}">
                      <a16:colId xmlns="" xmlns:a16="http://schemas.microsoft.com/office/drawing/2014/main" val="598948669"/>
                    </a:ext>
                  </a:extLst>
                </a:gridCol>
                <a:gridCol w="2299218">
                  <a:extLst>
                    <a:ext uri="{9D8B030D-6E8A-4147-A177-3AD203B41FA5}">
                      <a16:colId xmlns="" xmlns:a16="http://schemas.microsoft.com/office/drawing/2014/main" val="1061280070"/>
                    </a:ext>
                  </a:extLst>
                </a:gridCol>
                <a:gridCol w="2299218">
                  <a:extLst>
                    <a:ext uri="{9D8B030D-6E8A-4147-A177-3AD203B41FA5}">
                      <a16:colId xmlns="" xmlns:a16="http://schemas.microsoft.com/office/drawing/2014/main" val="3676608165"/>
                    </a:ext>
                  </a:extLst>
                </a:gridCol>
              </a:tblGrid>
              <a:tr h="400902">
                <a:tc>
                  <a:txBody>
                    <a:bodyPr/>
                    <a:lstStyle/>
                    <a:p>
                      <a:pPr algn="l" rtl="0" fontAlgn="base"/>
                      <a:r>
                        <a:rPr lang="en-US" sz="1200" dirty="0">
                          <a:effectLst/>
                        </a:rPr>
                        <a:t>Connect Wirelessly </a:t>
                      </a:r>
                      <a:endParaRPr lang="en-US" b="0" i="0" dirty="0">
                        <a:effectLst/>
                      </a:endParaRPr>
                    </a:p>
                  </a:txBody>
                  <a:tcPr/>
                </a:tc>
                <a:tc>
                  <a:txBody>
                    <a:bodyPr/>
                    <a:lstStyle/>
                    <a:p>
                      <a:pPr algn="ctr" rtl="0" fontAlgn="base"/>
                      <a:r>
                        <a:rPr lang="en-US" sz="1200" dirty="0">
                          <a:effectLst/>
                        </a:rPr>
                        <a:t>1 </a:t>
                      </a:r>
                      <a:endParaRPr lang="en-US" b="0" i="0" dirty="0">
                        <a:effectLst/>
                      </a:endParaRPr>
                    </a:p>
                  </a:txBody>
                  <a:tcPr/>
                </a:tc>
                <a:tc>
                  <a:txBody>
                    <a:bodyPr/>
                    <a:lstStyle/>
                    <a:p>
                      <a:pPr algn="ctr" rtl="0" fontAlgn="base"/>
                      <a:r>
                        <a:rPr lang="en-US" sz="1200" dirty="0">
                          <a:effectLst/>
                        </a:rPr>
                        <a:t>N/A </a:t>
                      </a:r>
                      <a:endParaRPr lang="en-US" b="0" i="0" dirty="0">
                        <a:effectLst/>
                      </a:endParaRPr>
                    </a:p>
                  </a:txBody>
                  <a:tcPr/>
                </a:tc>
                <a:tc>
                  <a:txBody>
                    <a:bodyPr/>
                    <a:lstStyle/>
                    <a:p>
                      <a:pPr algn="ctr" rtl="0" fontAlgn="base"/>
                      <a:r>
                        <a:rPr lang="en-US" sz="1200" dirty="0">
                          <a:effectLst/>
                        </a:rPr>
                        <a:t>Boolean </a:t>
                      </a:r>
                      <a:endParaRPr lang="en-US" b="0" i="0" dirty="0">
                        <a:effectLst/>
                      </a:endParaRPr>
                    </a:p>
                  </a:txBody>
                  <a:tcPr/>
                </a:tc>
                <a:tc>
                  <a:txBody>
                    <a:bodyPr/>
                    <a:lstStyle/>
                    <a:p>
                      <a:pPr algn="l" rtl="0" fontAlgn="base"/>
                      <a:r>
                        <a:rPr lang="en-US" sz="1200" dirty="0">
                          <a:effectLst/>
                        </a:rPr>
                        <a:t>Robot can successfully c   </a:t>
                      </a:r>
                      <a:endParaRPr lang="en-US" b="0" i="0" dirty="0">
                        <a:effectLst/>
                      </a:endParaRPr>
                    </a:p>
                  </a:txBody>
                  <a:tcPr/>
                </a:tc>
                <a:extLst>
                  <a:ext uri="{0D108BD9-81ED-4DB2-BD59-A6C34878D82A}">
                    <a16:rowId xmlns="" xmlns:a16="http://schemas.microsoft.com/office/drawing/2014/main" val="927013897"/>
                  </a:ext>
                </a:extLst>
              </a:tr>
              <a:tr h="0">
                <a:tc>
                  <a:txBody>
                    <a:bodyPr/>
                    <a:lstStyle/>
                    <a:p>
                      <a:pPr algn="l" rtl="0" fontAlgn="base"/>
                      <a:r>
                        <a:rPr lang="en-US" sz="1200" dirty="0">
                          <a:effectLst/>
                        </a:rPr>
                        <a:t>Scans Inventory </a:t>
                      </a:r>
                      <a:endParaRPr lang="en-US" b="0" i="0" dirty="0">
                        <a:effectLst/>
                      </a:endParaRPr>
                    </a:p>
                  </a:txBody>
                  <a:tcPr/>
                </a:tc>
                <a:tc>
                  <a:txBody>
                    <a:bodyPr/>
                    <a:lstStyle/>
                    <a:p>
                      <a:pPr algn="ctr" rtl="0" fontAlgn="base"/>
                      <a:r>
                        <a:rPr lang="en-US" sz="1200" dirty="0">
                          <a:effectLst/>
                        </a:rPr>
                        <a:t>1 </a:t>
                      </a:r>
                      <a:endParaRPr lang="en-US" b="0" i="0" dirty="0">
                        <a:effectLst/>
                      </a:endParaRPr>
                    </a:p>
                  </a:txBody>
                  <a:tcPr/>
                </a:tc>
                <a:tc>
                  <a:txBody>
                    <a:bodyPr/>
                    <a:lstStyle/>
                    <a:p>
                      <a:pPr algn="ctr" rtl="0" fontAlgn="base"/>
                      <a:r>
                        <a:rPr lang="en-US" sz="1200" dirty="0">
                          <a:effectLst/>
                        </a:rPr>
                        <a:t>N/A </a:t>
                      </a:r>
                      <a:endParaRPr lang="en-US" b="0" i="0" dirty="0">
                        <a:effectLst/>
                      </a:endParaRPr>
                    </a:p>
                  </a:txBody>
                  <a:tcPr/>
                </a:tc>
                <a:tc>
                  <a:txBody>
                    <a:bodyPr/>
                    <a:lstStyle/>
                    <a:p>
                      <a:pPr algn="ctr" rtl="0" fontAlgn="base"/>
                      <a:r>
                        <a:rPr lang="en-US" sz="1200" dirty="0">
                          <a:effectLst/>
                        </a:rPr>
                        <a:t>Boolean </a:t>
                      </a:r>
                      <a:endParaRPr lang="en-US" b="0" i="0" dirty="0">
                        <a:effectLst/>
                      </a:endParaRPr>
                    </a:p>
                  </a:txBody>
                  <a:tcPr/>
                </a:tc>
                <a:tc>
                  <a:txBody>
                    <a:bodyPr/>
                    <a:lstStyle/>
                    <a:p>
                      <a:pPr algn="l" rtl="0" fontAlgn="base"/>
                      <a:r>
                        <a:rPr lang="en-US" sz="1200" dirty="0">
                          <a:effectLst/>
                        </a:rPr>
                        <a:t>Robot is able to scan a label and identify inventory.   </a:t>
                      </a:r>
                      <a:endParaRPr lang="en-US" b="0" i="0" dirty="0">
                        <a:effectLst/>
                      </a:endParaRPr>
                    </a:p>
                  </a:txBody>
                  <a:tcPr/>
                </a:tc>
                <a:extLst>
                  <a:ext uri="{0D108BD9-81ED-4DB2-BD59-A6C34878D82A}">
                    <a16:rowId xmlns="" xmlns:a16="http://schemas.microsoft.com/office/drawing/2014/main" val="3473928176"/>
                  </a:ext>
                </a:extLst>
              </a:tr>
              <a:tr h="0">
                <a:tc>
                  <a:txBody>
                    <a:bodyPr/>
                    <a:lstStyle/>
                    <a:p>
                      <a:pPr algn="l" rtl="0" fontAlgn="base"/>
                      <a:r>
                        <a:rPr lang="en-US" sz="1200" dirty="0">
                          <a:effectLst/>
                        </a:rPr>
                        <a:t>Senses Obstacles </a:t>
                      </a:r>
                      <a:endParaRPr lang="en-US" b="0" i="0" dirty="0">
                        <a:effectLst/>
                      </a:endParaRPr>
                    </a:p>
                  </a:txBody>
                  <a:tcPr/>
                </a:tc>
                <a:tc>
                  <a:txBody>
                    <a:bodyPr/>
                    <a:lstStyle/>
                    <a:p>
                      <a:pPr algn="ctr" rtl="0" fontAlgn="base"/>
                      <a:r>
                        <a:rPr lang="en-US" sz="1200" dirty="0">
                          <a:effectLst/>
                        </a:rPr>
                        <a:t>2.5 m </a:t>
                      </a:r>
                      <a:endParaRPr lang="en-US" b="0" i="0" dirty="0">
                        <a:effectLst/>
                      </a:endParaRPr>
                    </a:p>
                  </a:txBody>
                  <a:tcPr/>
                </a:tc>
                <a:tc>
                  <a:txBody>
                    <a:bodyPr/>
                    <a:lstStyle/>
                    <a:p>
                      <a:pPr algn="ctr" rtl="0" fontAlgn="base"/>
                      <a:r>
                        <a:rPr lang="en-US" sz="1200" dirty="0">
                          <a:effectLst/>
                        </a:rPr>
                        <a:t>Meters </a:t>
                      </a:r>
                      <a:endParaRPr lang="en-US" b="0" i="0" dirty="0">
                        <a:effectLst/>
                      </a:endParaRPr>
                    </a:p>
                  </a:txBody>
                  <a:tcPr/>
                </a:tc>
                <a:tc>
                  <a:txBody>
                    <a:bodyPr/>
                    <a:lstStyle/>
                    <a:p>
                      <a:pPr algn="ctr" rtl="0" fontAlgn="base"/>
                      <a:r>
                        <a:rPr lang="en-US" sz="1200" dirty="0">
                          <a:effectLst/>
                        </a:rPr>
                        <a:t>Distance </a:t>
                      </a:r>
                      <a:endParaRPr lang="en-US" b="0" i="0" dirty="0">
                        <a:effectLst/>
                      </a:endParaRPr>
                    </a:p>
                  </a:txBody>
                  <a:tcPr/>
                </a:tc>
                <a:tc>
                  <a:txBody>
                    <a:bodyPr/>
                    <a:lstStyle/>
                    <a:p>
                      <a:pPr algn="l" rtl="0" fontAlgn="base"/>
                      <a:r>
                        <a:rPr lang="en-US" sz="1200" dirty="0">
                          <a:effectLst/>
                        </a:rPr>
                        <a:t>Robot detects obstacle in its path. </a:t>
                      </a:r>
                      <a:endParaRPr lang="en-US" b="0" i="0" dirty="0">
                        <a:effectLst/>
                      </a:endParaRPr>
                    </a:p>
                  </a:txBody>
                  <a:tcPr/>
                </a:tc>
                <a:extLst>
                  <a:ext uri="{0D108BD9-81ED-4DB2-BD59-A6C34878D82A}">
                    <a16:rowId xmlns="" xmlns:a16="http://schemas.microsoft.com/office/drawing/2014/main" val="1080666317"/>
                  </a:ext>
                </a:extLst>
              </a:tr>
              <a:tr h="0">
                <a:tc>
                  <a:txBody>
                    <a:bodyPr/>
                    <a:lstStyle/>
                    <a:p>
                      <a:pPr algn="l" rtl="0" fontAlgn="base"/>
                      <a:r>
                        <a:rPr lang="en-US" sz="1200" dirty="0">
                          <a:effectLst/>
                        </a:rPr>
                        <a:t>Sends Error Message </a:t>
                      </a:r>
                      <a:endParaRPr lang="en-US" b="0" i="0" dirty="0">
                        <a:effectLst/>
                      </a:endParaRPr>
                    </a:p>
                  </a:txBody>
                  <a:tcPr/>
                </a:tc>
                <a:tc>
                  <a:txBody>
                    <a:bodyPr/>
                    <a:lstStyle/>
                    <a:p>
                      <a:pPr algn="ctr" rtl="0" fontAlgn="base"/>
                      <a:r>
                        <a:rPr lang="en-US" sz="1200" dirty="0">
                          <a:effectLst/>
                        </a:rPr>
                        <a:t>1 </a:t>
                      </a:r>
                      <a:endParaRPr lang="en-US" b="0" i="0" dirty="0">
                        <a:effectLst/>
                      </a:endParaRPr>
                    </a:p>
                  </a:txBody>
                  <a:tcPr/>
                </a:tc>
                <a:tc>
                  <a:txBody>
                    <a:bodyPr/>
                    <a:lstStyle/>
                    <a:p>
                      <a:pPr algn="ctr" rtl="0" fontAlgn="base"/>
                      <a:r>
                        <a:rPr lang="en-US" sz="1200" dirty="0">
                          <a:effectLst/>
                        </a:rPr>
                        <a:t>N/A </a:t>
                      </a:r>
                      <a:endParaRPr lang="en-US" b="0" i="0" dirty="0">
                        <a:effectLst/>
                      </a:endParaRPr>
                    </a:p>
                  </a:txBody>
                  <a:tcPr/>
                </a:tc>
                <a:tc>
                  <a:txBody>
                    <a:bodyPr/>
                    <a:lstStyle/>
                    <a:p>
                      <a:pPr algn="ctr" rtl="0" fontAlgn="base"/>
                      <a:r>
                        <a:rPr lang="en-US" sz="1200" dirty="0">
                          <a:effectLst/>
                        </a:rPr>
                        <a:t>Boolean </a:t>
                      </a:r>
                      <a:endParaRPr lang="en-US" b="0" i="0" dirty="0">
                        <a:effectLst/>
                      </a:endParaRPr>
                    </a:p>
                  </a:txBody>
                  <a:tcPr/>
                </a:tc>
                <a:tc>
                  <a:txBody>
                    <a:bodyPr/>
                    <a:lstStyle/>
                    <a:p>
                      <a:pPr algn="l" rtl="0" fontAlgn="base"/>
                      <a:r>
                        <a:rPr lang="en-US" sz="1200" dirty="0">
                          <a:effectLst/>
                        </a:rPr>
                        <a:t>If the robot detects an obstacle it will send an error message to the appropriate personnel.  </a:t>
                      </a:r>
                      <a:endParaRPr lang="en-US" b="0" i="0" dirty="0">
                        <a:effectLst/>
                      </a:endParaRPr>
                    </a:p>
                  </a:txBody>
                  <a:tcPr/>
                </a:tc>
                <a:extLst>
                  <a:ext uri="{0D108BD9-81ED-4DB2-BD59-A6C34878D82A}">
                    <a16:rowId xmlns="" xmlns:a16="http://schemas.microsoft.com/office/drawing/2014/main" val="109730953"/>
                  </a:ext>
                </a:extLst>
              </a:tr>
            </a:tbl>
          </a:graphicData>
        </a:graphic>
      </p:graphicFrame>
      <p:graphicFrame>
        <p:nvGraphicFramePr>
          <p:cNvPr id="9" name="Table 8">
            <a:extLst>
              <a:ext uri="{FF2B5EF4-FFF2-40B4-BE49-F238E27FC236}">
                <a16:creationId xmlns="" xmlns:a16="http://schemas.microsoft.com/office/drawing/2014/main" id="{F61EDE38-FCB3-43F2-BE3C-A84651F4FFCD}"/>
              </a:ext>
            </a:extLst>
          </p:cNvPr>
          <p:cNvGraphicFramePr>
            <a:graphicFrameLocks noGrp="1"/>
          </p:cNvGraphicFramePr>
          <p:nvPr>
            <p:extLst>
              <p:ext uri="{D42A27DB-BD31-4B8C-83A1-F6EECF244321}">
                <p14:modId xmlns:p14="http://schemas.microsoft.com/office/powerpoint/2010/main" val="75053646"/>
              </p:ext>
            </p:extLst>
          </p:nvPr>
        </p:nvGraphicFramePr>
        <p:xfrm>
          <a:off x="319305" y="1194179"/>
          <a:ext cx="11507960" cy="457200"/>
        </p:xfrm>
        <a:graphic>
          <a:graphicData uri="http://schemas.openxmlformats.org/drawingml/2006/table">
            <a:tbl>
              <a:tblPr firstRow="1" bandRow="1">
                <a:tableStyleId>{5C22544A-7EE6-4342-B048-85BDC9FD1C3A}</a:tableStyleId>
              </a:tblPr>
              <a:tblGrid>
                <a:gridCol w="2301592">
                  <a:extLst>
                    <a:ext uri="{9D8B030D-6E8A-4147-A177-3AD203B41FA5}">
                      <a16:colId xmlns="" xmlns:a16="http://schemas.microsoft.com/office/drawing/2014/main" val="2621708619"/>
                    </a:ext>
                  </a:extLst>
                </a:gridCol>
                <a:gridCol w="2301592">
                  <a:extLst>
                    <a:ext uri="{9D8B030D-6E8A-4147-A177-3AD203B41FA5}">
                      <a16:colId xmlns="" xmlns:a16="http://schemas.microsoft.com/office/drawing/2014/main" val="4139590548"/>
                    </a:ext>
                  </a:extLst>
                </a:gridCol>
                <a:gridCol w="2301592">
                  <a:extLst>
                    <a:ext uri="{9D8B030D-6E8A-4147-A177-3AD203B41FA5}">
                      <a16:colId xmlns="" xmlns:a16="http://schemas.microsoft.com/office/drawing/2014/main" val="2070119859"/>
                    </a:ext>
                  </a:extLst>
                </a:gridCol>
                <a:gridCol w="2301592">
                  <a:extLst>
                    <a:ext uri="{9D8B030D-6E8A-4147-A177-3AD203B41FA5}">
                      <a16:colId xmlns="" xmlns:a16="http://schemas.microsoft.com/office/drawing/2014/main" val="1414939965"/>
                    </a:ext>
                  </a:extLst>
                </a:gridCol>
                <a:gridCol w="2301592">
                  <a:extLst>
                    <a:ext uri="{9D8B030D-6E8A-4147-A177-3AD203B41FA5}">
                      <a16:colId xmlns="" xmlns:a16="http://schemas.microsoft.com/office/drawing/2014/main" val="3241908719"/>
                    </a:ext>
                  </a:extLst>
                </a:gridCol>
              </a:tblGrid>
              <a:tr h="0">
                <a:tc>
                  <a:txBody>
                    <a:bodyPr/>
                    <a:lstStyle/>
                    <a:p>
                      <a:pPr lvl="0" rtl="0">
                        <a:buNone/>
                      </a:pPr>
                      <a:r>
                        <a:rPr lang="en-US" sz="1200" dirty="0">
                          <a:effectLst/>
                        </a:rPr>
                        <a:t>Moves Package onto Robot </a:t>
                      </a:r>
                      <a:endParaRPr lang="en-US" dirty="0">
                        <a:effectLst/>
                      </a:endParaRPr>
                    </a:p>
                  </a:txBody>
                  <a:tcPr/>
                </a:tc>
                <a:tc>
                  <a:txBody>
                    <a:bodyPr/>
                    <a:lstStyle/>
                    <a:p>
                      <a:pPr lvl="0" algn="ctr" rtl="0">
                        <a:buNone/>
                      </a:pPr>
                      <a:r>
                        <a:rPr lang="en-US" sz="1200" dirty="0">
                          <a:effectLst/>
                        </a:rPr>
                        <a:t>224 N </a:t>
                      </a:r>
                      <a:endParaRPr lang="en-US" dirty="0">
                        <a:effectLst/>
                      </a:endParaRPr>
                    </a:p>
                  </a:txBody>
                  <a:tcPr/>
                </a:tc>
                <a:tc>
                  <a:txBody>
                    <a:bodyPr/>
                    <a:lstStyle/>
                    <a:p>
                      <a:pPr lvl="0" algn="ctr" rtl="0">
                        <a:buNone/>
                      </a:pPr>
                      <a:r>
                        <a:rPr lang="en-US" sz="1200" dirty="0">
                          <a:effectLst/>
                        </a:rPr>
                        <a:t>Newton  </a:t>
                      </a:r>
                      <a:endParaRPr lang="en-US" dirty="0">
                        <a:effectLst/>
                      </a:endParaRPr>
                    </a:p>
                  </a:txBody>
                  <a:tcPr/>
                </a:tc>
                <a:tc>
                  <a:txBody>
                    <a:bodyPr/>
                    <a:lstStyle/>
                    <a:p>
                      <a:pPr lvl="0" algn="ctr" rtl="0">
                        <a:buNone/>
                      </a:pPr>
                      <a:r>
                        <a:rPr lang="en-US" sz="1200" dirty="0">
                          <a:effectLst/>
                        </a:rPr>
                        <a:t>Force  </a:t>
                      </a:r>
                      <a:endParaRPr lang="en-US" dirty="0">
                        <a:effectLst/>
                      </a:endParaRPr>
                    </a:p>
                  </a:txBody>
                  <a:tcPr/>
                </a:tc>
                <a:tc>
                  <a:txBody>
                    <a:bodyPr/>
                    <a:lstStyle/>
                    <a:p>
                      <a:pPr lvl="0" rtl="0">
                        <a:buNone/>
                      </a:pPr>
                      <a:r>
                        <a:rPr lang="en-US" sz="1200" dirty="0">
                          <a:effectLst/>
                        </a:rPr>
                        <a:t>Robot lifts package inventory.    </a:t>
                      </a:r>
                      <a:endParaRPr lang="en-US" dirty="0">
                        <a:effectLst/>
                      </a:endParaRPr>
                    </a:p>
                  </a:txBody>
                  <a:tcPr/>
                </a:tc>
                <a:extLst>
                  <a:ext uri="{0D108BD9-81ED-4DB2-BD59-A6C34878D82A}">
                    <a16:rowId xmlns="" xmlns:a16="http://schemas.microsoft.com/office/drawing/2014/main" val="496635764"/>
                  </a:ext>
                </a:extLst>
              </a:tr>
            </a:tbl>
          </a:graphicData>
        </a:graphic>
      </p:graphicFrame>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63</a:t>
            </a:fld>
            <a:endParaRPr lang="en-US" dirty="0"/>
          </a:p>
        </p:txBody>
      </p:sp>
      <p:graphicFrame>
        <p:nvGraphicFramePr>
          <p:cNvPr id="5" name="Table 4">
            <a:extLst>
              <a:ext uri="{FF2B5EF4-FFF2-40B4-BE49-F238E27FC236}">
                <a16:creationId xmlns="" xmlns:a16="http://schemas.microsoft.com/office/drawing/2014/main" id="{9C19F1CE-AC4C-4515-853C-C65EBD724636}"/>
              </a:ext>
            </a:extLst>
          </p:cNvPr>
          <p:cNvGraphicFramePr>
            <a:graphicFrameLocks noGrp="1"/>
          </p:cNvGraphicFramePr>
          <p:nvPr>
            <p:extLst>
              <p:ext uri="{D42A27DB-BD31-4B8C-83A1-F6EECF244321}">
                <p14:modId xmlns:p14="http://schemas.microsoft.com/office/powerpoint/2010/main" val="2561574440"/>
              </p:ext>
            </p:extLst>
          </p:nvPr>
        </p:nvGraphicFramePr>
        <p:xfrm>
          <a:off x="329820" y="1182806"/>
          <a:ext cx="11521725" cy="433709"/>
        </p:xfrm>
        <a:graphic>
          <a:graphicData uri="http://schemas.openxmlformats.org/drawingml/2006/table">
            <a:tbl>
              <a:tblPr firstRow="1" bandRow="1">
                <a:tableStyleId>{5C22544A-7EE6-4342-B048-85BDC9FD1C3A}</a:tableStyleId>
              </a:tblPr>
              <a:tblGrid>
                <a:gridCol w="2345709">
                  <a:extLst>
                    <a:ext uri="{9D8B030D-6E8A-4147-A177-3AD203B41FA5}">
                      <a16:colId xmlns="" xmlns:a16="http://schemas.microsoft.com/office/drawing/2014/main" val="1829559089"/>
                    </a:ext>
                  </a:extLst>
                </a:gridCol>
                <a:gridCol w="2281471">
                  <a:extLst>
                    <a:ext uri="{9D8B030D-6E8A-4147-A177-3AD203B41FA5}">
                      <a16:colId xmlns="" xmlns:a16="http://schemas.microsoft.com/office/drawing/2014/main" val="786960480"/>
                    </a:ext>
                  </a:extLst>
                </a:gridCol>
                <a:gridCol w="2306995">
                  <a:extLst>
                    <a:ext uri="{9D8B030D-6E8A-4147-A177-3AD203B41FA5}">
                      <a16:colId xmlns="" xmlns:a16="http://schemas.microsoft.com/office/drawing/2014/main" val="1057029623"/>
                    </a:ext>
                  </a:extLst>
                </a:gridCol>
                <a:gridCol w="2294529">
                  <a:extLst>
                    <a:ext uri="{9D8B030D-6E8A-4147-A177-3AD203B41FA5}">
                      <a16:colId xmlns="" xmlns:a16="http://schemas.microsoft.com/office/drawing/2014/main" val="2150426854"/>
                    </a:ext>
                  </a:extLst>
                </a:gridCol>
                <a:gridCol w="2293021">
                  <a:extLst>
                    <a:ext uri="{9D8B030D-6E8A-4147-A177-3AD203B41FA5}">
                      <a16:colId xmlns="" xmlns:a16="http://schemas.microsoft.com/office/drawing/2014/main" val="1494151544"/>
                    </a:ext>
                  </a:extLst>
                </a:gridCol>
              </a:tblGrid>
              <a:tr h="433709">
                <a:tc>
                  <a:txBody>
                    <a:bodyPr/>
                    <a:lstStyle/>
                    <a:p>
                      <a:pPr algn="ctr" rtl="0" fontAlgn="base"/>
                      <a:r>
                        <a:rPr lang="en-US" sz="1200" dirty="0">
                          <a:effectLst/>
                        </a:rPr>
                        <a:t>Attribute </a:t>
                      </a:r>
                      <a:endParaRPr lang="en-US" dirty="0">
                        <a:effectLst/>
                      </a:endParaRPr>
                    </a:p>
                  </a:txBody>
                  <a:tcPr/>
                </a:tc>
                <a:tc>
                  <a:txBody>
                    <a:bodyPr/>
                    <a:lstStyle/>
                    <a:p>
                      <a:pPr algn="ctr" rtl="0" fontAlgn="base"/>
                      <a:r>
                        <a:rPr lang="en-US" sz="1200" dirty="0">
                          <a:effectLst/>
                        </a:rPr>
                        <a:t>Target </a:t>
                      </a:r>
                      <a:endParaRPr lang="en-US" dirty="0">
                        <a:effectLst/>
                      </a:endParaRPr>
                    </a:p>
                  </a:txBody>
                  <a:tcPr/>
                </a:tc>
                <a:tc>
                  <a:txBody>
                    <a:bodyPr/>
                    <a:lstStyle/>
                    <a:p>
                      <a:pPr algn="ctr" rtl="0" fontAlgn="base"/>
                      <a:r>
                        <a:rPr lang="en-US" sz="1200" dirty="0">
                          <a:effectLst/>
                        </a:rPr>
                        <a:t>Unit of Measure </a:t>
                      </a:r>
                      <a:endParaRPr lang="en-US" dirty="0">
                        <a:effectLst/>
                      </a:endParaRPr>
                    </a:p>
                  </a:txBody>
                  <a:tcPr/>
                </a:tc>
                <a:tc>
                  <a:txBody>
                    <a:bodyPr/>
                    <a:lstStyle/>
                    <a:p>
                      <a:pPr algn="ctr" rtl="0" fontAlgn="base"/>
                      <a:r>
                        <a:rPr lang="en-US" sz="1200" dirty="0">
                          <a:effectLst/>
                        </a:rPr>
                        <a:t>Metric </a:t>
                      </a:r>
                      <a:endParaRPr lang="en-US" dirty="0">
                        <a:effectLst/>
                      </a:endParaRPr>
                    </a:p>
                  </a:txBody>
                  <a:tcPr/>
                </a:tc>
                <a:tc>
                  <a:txBody>
                    <a:bodyPr/>
                    <a:lstStyle/>
                    <a:p>
                      <a:pPr algn="ctr" rtl="0" fontAlgn="base"/>
                      <a:r>
                        <a:rPr lang="en-US" sz="1200" dirty="0">
                          <a:effectLst/>
                        </a:rPr>
                        <a:t>Description </a:t>
                      </a:r>
                      <a:endParaRPr lang="en-US" dirty="0">
                        <a:effectLst/>
                      </a:endParaRPr>
                    </a:p>
                  </a:txBody>
                  <a:tcPr/>
                </a:tc>
                <a:extLst>
                  <a:ext uri="{0D108BD9-81ED-4DB2-BD59-A6C34878D82A}">
                    <a16:rowId xmlns="" xmlns:a16="http://schemas.microsoft.com/office/drawing/2014/main" val="3938952689"/>
                  </a:ext>
                </a:extLst>
              </a:tr>
            </a:tbl>
          </a:graphicData>
        </a:graphic>
      </p:graphicFrame>
      <p:sp>
        <p:nvSpPr>
          <p:cNvPr id="7" name="Title 1">
            <a:extLst>
              <a:ext uri="{FF2B5EF4-FFF2-40B4-BE49-F238E27FC236}">
                <a16:creationId xmlns="" xmlns:a16="http://schemas.microsoft.com/office/drawing/2014/main"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Targets and Metrics (cont.)</a:t>
            </a:r>
          </a:p>
        </p:txBody>
      </p:sp>
    </p:spTree>
    <p:extLst>
      <p:ext uri="{BB962C8B-B14F-4D97-AF65-F5344CB8AC3E}">
        <p14:creationId xmlns:p14="http://schemas.microsoft.com/office/powerpoint/2010/main" val="1585878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0C975C-9F90-421D-838A-79D8CDFBD4EE}"/>
              </a:ext>
            </a:extLst>
          </p:cNvPr>
          <p:cNvSpPr>
            <a:spLocks noGrp="1"/>
          </p:cNvSpPr>
          <p:nvPr>
            <p:ph type="title"/>
          </p:nvPr>
        </p:nvSpPr>
        <p:spPr>
          <a:xfrm>
            <a:off x="838200" y="365126"/>
            <a:ext cx="10515600" cy="654569"/>
          </a:xfrm>
        </p:spPr>
        <p:txBody>
          <a:bodyPr/>
          <a:lstStyle/>
          <a:p>
            <a:pPr algn="ctr"/>
            <a:r>
              <a:rPr lang="en-US" dirty="0"/>
              <a:t>Morphological Chart</a:t>
            </a:r>
          </a:p>
        </p:txBody>
      </p:sp>
      <p:sp>
        <p:nvSpPr>
          <p:cNvPr id="4" name="Footer Placeholder 3">
            <a:extLst>
              <a:ext uri="{FF2B5EF4-FFF2-40B4-BE49-F238E27FC236}">
                <a16:creationId xmlns="" xmlns:a16="http://schemas.microsoft.com/office/drawing/2014/main" id="{CA21BBC8-FDDF-453F-B54E-7508A1CCB1F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 xmlns:a16="http://schemas.microsoft.com/office/drawing/2014/main" id="{70BCC619-2012-4518-A830-CAB799F333C5}"/>
              </a:ext>
            </a:extLst>
          </p:cNvPr>
          <p:cNvSpPr>
            <a:spLocks noGrp="1"/>
          </p:cNvSpPr>
          <p:nvPr>
            <p:ph type="sldNum" sz="quarter" idx="4"/>
          </p:nvPr>
        </p:nvSpPr>
        <p:spPr/>
        <p:txBody>
          <a:bodyPr/>
          <a:lstStyle/>
          <a:p>
            <a:fld id="{6F1FABC0-072B-4F22-8F9B-95A9D10B0206}" type="slidenum">
              <a:rPr lang="en-US" dirty="0" smtClean="0"/>
              <a:pPr/>
              <a:t>64</a:t>
            </a:fld>
            <a:endParaRPr lang="en-US" dirty="0"/>
          </a:p>
        </p:txBody>
      </p:sp>
      <p:graphicFrame>
        <p:nvGraphicFramePr>
          <p:cNvPr id="6" name="Table 5">
            <a:extLst>
              <a:ext uri="{FF2B5EF4-FFF2-40B4-BE49-F238E27FC236}">
                <a16:creationId xmlns="" xmlns:a16="http://schemas.microsoft.com/office/drawing/2014/main" id="{08634F0F-E810-437A-90AD-4389FB2D6453}"/>
              </a:ext>
            </a:extLst>
          </p:cNvPr>
          <p:cNvGraphicFramePr>
            <a:graphicFrameLocks noGrp="1"/>
          </p:cNvGraphicFramePr>
          <p:nvPr>
            <p:extLst>
              <p:ext uri="{D42A27DB-BD31-4B8C-83A1-F6EECF244321}">
                <p14:modId xmlns:p14="http://schemas.microsoft.com/office/powerpoint/2010/main" val="3860155512"/>
              </p:ext>
            </p:extLst>
          </p:nvPr>
        </p:nvGraphicFramePr>
        <p:xfrm>
          <a:off x="249796" y="1113063"/>
          <a:ext cx="11456048" cy="3840480"/>
        </p:xfrm>
        <a:graphic>
          <a:graphicData uri="http://schemas.openxmlformats.org/drawingml/2006/table">
            <a:tbl>
              <a:tblPr/>
              <a:tblGrid>
                <a:gridCol w="1432006">
                  <a:extLst>
                    <a:ext uri="{9D8B030D-6E8A-4147-A177-3AD203B41FA5}">
                      <a16:colId xmlns="" xmlns:a16="http://schemas.microsoft.com/office/drawing/2014/main" val="3807421093"/>
                    </a:ext>
                  </a:extLst>
                </a:gridCol>
                <a:gridCol w="1432006">
                  <a:extLst>
                    <a:ext uri="{9D8B030D-6E8A-4147-A177-3AD203B41FA5}">
                      <a16:colId xmlns="" xmlns:a16="http://schemas.microsoft.com/office/drawing/2014/main" val="1465751719"/>
                    </a:ext>
                  </a:extLst>
                </a:gridCol>
                <a:gridCol w="1432006">
                  <a:extLst>
                    <a:ext uri="{9D8B030D-6E8A-4147-A177-3AD203B41FA5}">
                      <a16:colId xmlns="" xmlns:a16="http://schemas.microsoft.com/office/drawing/2014/main" val="2710220139"/>
                    </a:ext>
                  </a:extLst>
                </a:gridCol>
                <a:gridCol w="1432006">
                  <a:extLst>
                    <a:ext uri="{9D8B030D-6E8A-4147-A177-3AD203B41FA5}">
                      <a16:colId xmlns="" xmlns:a16="http://schemas.microsoft.com/office/drawing/2014/main" val="3886065714"/>
                    </a:ext>
                  </a:extLst>
                </a:gridCol>
                <a:gridCol w="1432006">
                  <a:extLst>
                    <a:ext uri="{9D8B030D-6E8A-4147-A177-3AD203B41FA5}">
                      <a16:colId xmlns="" xmlns:a16="http://schemas.microsoft.com/office/drawing/2014/main" val="162686985"/>
                    </a:ext>
                  </a:extLst>
                </a:gridCol>
                <a:gridCol w="1432006">
                  <a:extLst>
                    <a:ext uri="{9D8B030D-6E8A-4147-A177-3AD203B41FA5}">
                      <a16:colId xmlns="" xmlns:a16="http://schemas.microsoft.com/office/drawing/2014/main" val="244676424"/>
                    </a:ext>
                  </a:extLst>
                </a:gridCol>
                <a:gridCol w="1432006">
                  <a:extLst>
                    <a:ext uri="{9D8B030D-6E8A-4147-A177-3AD203B41FA5}">
                      <a16:colId xmlns="" xmlns:a16="http://schemas.microsoft.com/office/drawing/2014/main" val="1894070393"/>
                    </a:ext>
                  </a:extLst>
                </a:gridCol>
                <a:gridCol w="1432006">
                  <a:extLst>
                    <a:ext uri="{9D8B030D-6E8A-4147-A177-3AD203B41FA5}">
                      <a16:colId xmlns="" xmlns:a16="http://schemas.microsoft.com/office/drawing/2014/main" val="3355956130"/>
                    </a:ext>
                  </a:extLst>
                </a:gridCol>
              </a:tblGrid>
              <a:tr h="548640">
                <a:tc>
                  <a:txBody>
                    <a:bodyPr/>
                    <a:lstStyle/>
                    <a:p>
                      <a:pPr algn="l" rtl="0" fontAlgn="base"/>
                      <a:endParaRPr lang="en-US" sz="1400" b="0" i="0">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dirty="0">
                          <a:effectLst/>
                          <a:latin typeface="+mn-lt"/>
                        </a:rPr>
                        <a:t>Option 1</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dirty="0">
                          <a:effectLst/>
                          <a:latin typeface="+mn-lt"/>
                        </a:rPr>
                        <a:t>Option 2</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dirty="0">
                          <a:effectLst/>
                          <a:latin typeface="+mn-lt"/>
                        </a:rPr>
                        <a:t>Option 3</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dirty="0">
                          <a:effectLst/>
                          <a:latin typeface="+mn-lt"/>
                        </a:rPr>
                        <a:t>Option 4</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dirty="0">
                          <a:effectLst/>
                          <a:latin typeface="+mn-lt"/>
                        </a:rPr>
                        <a:t>Option 5</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dirty="0">
                          <a:effectLst/>
                          <a:latin typeface="+mn-lt"/>
                        </a:rPr>
                        <a:t>Option 6</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dirty="0">
                          <a:effectLst/>
                          <a:latin typeface="+mn-lt"/>
                        </a:rPr>
                        <a:t>Option 7</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64410358"/>
                  </a:ext>
                </a:extLst>
              </a:tr>
              <a:tr h="548640">
                <a:tc>
                  <a:txBody>
                    <a:bodyPr/>
                    <a:lstStyle/>
                    <a:p>
                      <a:pPr algn="l" rtl="0" fontAlgn="base"/>
                      <a:r>
                        <a:rPr lang="en-US" sz="1400" b="1" i="0" dirty="0">
                          <a:solidFill>
                            <a:schemeClr val="bg1"/>
                          </a:solidFill>
                          <a:effectLst/>
                          <a:latin typeface="+mn-lt"/>
                        </a:rPr>
                        <a:t>Drive Train</a:t>
                      </a: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fontAlgn="base"/>
                      <a:r>
                        <a:rPr lang="en-US" sz="1400" b="0" i="0" dirty="0">
                          <a:effectLst/>
                          <a:latin typeface="+mn-lt"/>
                        </a:rPr>
                        <a:t>Differential Steering</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Omni-Directional (Universal)</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Ackerman (Rear wheel drive)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Ackerman (Front wheel drive)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Track Rails</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Magnetic Track</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1772524053"/>
                  </a:ext>
                </a:extLst>
              </a:tr>
              <a:tr h="548640">
                <a:tc>
                  <a:txBody>
                    <a:bodyPr/>
                    <a:lstStyle/>
                    <a:p>
                      <a:pPr algn="l" rtl="0" fontAlgn="base"/>
                      <a:r>
                        <a:rPr lang="en-US" sz="1400" b="1" i="0" dirty="0">
                          <a:solidFill>
                            <a:schemeClr val="bg1"/>
                          </a:solidFill>
                          <a:effectLst/>
                          <a:latin typeface="+mn-lt"/>
                        </a:rPr>
                        <a:t>Power</a:t>
                      </a: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ase"/>
                      <a:r>
                        <a:rPr lang="en-US" sz="1400" b="0" i="0" dirty="0">
                          <a:effectLst/>
                          <a:latin typeface="+mn-lt"/>
                        </a:rPr>
                        <a:t>Lithium Ion</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Lead Acid</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Lithium Polymer</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Alkaline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Nickel Cadmium</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1176069772"/>
                  </a:ext>
                </a:extLst>
              </a:tr>
              <a:tr h="548640">
                <a:tc>
                  <a:txBody>
                    <a:bodyPr/>
                    <a:lstStyle/>
                    <a:p>
                      <a:pPr algn="l" rtl="0" fontAlgn="base"/>
                      <a:r>
                        <a:rPr lang="en-US" sz="1400" b="1" i="0" dirty="0">
                          <a:solidFill>
                            <a:schemeClr val="bg1"/>
                          </a:solidFill>
                          <a:effectLst/>
                          <a:latin typeface="+mn-lt"/>
                        </a:rPr>
                        <a:t>Path Following</a:t>
                      </a:r>
                      <a:r>
                        <a:rPr lang="en-US" sz="1400" b="0" i="0" dirty="0">
                          <a:solidFill>
                            <a:schemeClr val="bg1"/>
                          </a:solidFill>
                          <a:effectLst/>
                          <a:latin typeface="+mn-lt"/>
                        </a:rPr>
                        <a:t> </a:t>
                      </a:r>
                      <a:endParaRPr lang="en-US" sz="1600" b="0" i="0" dirty="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rtl="0" fontAlgn="base"/>
                      <a:r>
                        <a:rPr lang="en-US" sz="1400" b="0" i="0" dirty="0">
                          <a:effectLst/>
                          <a:latin typeface="+mn-lt"/>
                        </a:rPr>
                        <a:t>Magnetic tape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Line path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Track “rails”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GPS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Heated line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Pavement Markers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Induction Wire </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54903942"/>
                  </a:ext>
                </a:extLst>
              </a:tr>
              <a:tr h="54864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1" i="0" dirty="0">
                          <a:solidFill>
                            <a:schemeClr val="bg1"/>
                          </a:solidFill>
                          <a:effectLst/>
                          <a:latin typeface="+mn-lt"/>
                        </a:rPr>
                        <a:t>Obstacle Detection</a:t>
                      </a:r>
                      <a:r>
                        <a:rPr lang="en-US" sz="1400" b="0" i="0" dirty="0">
                          <a:solidFill>
                            <a:schemeClr val="bg1"/>
                          </a:solidFill>
                          <a:effectLst/>
                          <a:latin typeface="+mn-lt"/>
                        </a:rPr>
                        <a:t> </a:t>
                      </a:r>
                      <a:endParaRPr lang="en-US" sz="1600" b="0" i="0" dirty="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base"/>
                      <a:r>
                        <a:rPr lang="en-US" sz="1400" b="0" i="0" dirty="0">
                          <a:effectLst/>
                          <a:latin typeface="+mn-lt"/>
                        </a:rPr>
                        <a:t>Lidar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Thermal </a:t>
                      </a:r>
                    </a:p>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Visual Inertial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Infrared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Ultrasonic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Distance sensor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Push sensor with bumper </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78540969"/>
                  </a:ext>
                </a:extLst>
              </a:tr>
              <a:tr h="548640">
                <a:tc>
                  <a:txBody>
                    <a:bodyPr/>
                    <a:lstStyle/>
                    <a:p>
                      <a:pPr algn="l" rtl="0" fontAlgn="base"/>
                      <a:r>
                        <a:rPr lang="en-US" sz="1400" b="1" i="0" dirty="0">
                          <a:solidFill>
                            <a:schemeClr val="bg1"/>
                          </a:solidFill>
                          <a:effectLst/>
                          <a:latin typeface="+mn-lt"/>
                        </a:rPr>
                        <a:t>Controls package</a:t>
                      </a:r>
                      <a:r>
                        <a:rPr lang="en-US" sz="1400" b="0" i="0" dirty="0">
                          <a:solidFill>
                            <a:schemeClr val="bg1"/>
                          </a:solidFill>
                          <a:effectLst/>
                          <a:latin typeface="+mn-lt"/>
                        </a:rPr>
                        <a:t> </a:t>
                      </a:r>
                      <a:endParaRPr lang="en-US" sz="1600" b="0" i="0" dirty="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rtl="0" fontAlgn="base"/>
                      <a:r>
                        <a:rPr lang="en-US" sz="1400" b="0" i="0" dirty="0">
                          <a:effectLst/>
                          <a:latin typeface="+mn-lt"/>
                        </a:rPr>
                        <a:t>Forks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Vacuum end effector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Single Clamp/claw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Magnet end effector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Hook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 Two Clamps/Claw</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2994677230"/>
                  </a:ext>
                </a:extLst>
              </a:tr>
              <a:tr h="548640">
                <a:tc>
                  <a:txBody>
                    <a:bodyPr/>
                    <a:lstStyle/>
                    <a:p>
                      <a:pPr algn="l" rtl="0" fontAlgn="base"/>
                      <a:r>
                        <a:rPr lang="en-US" sz="1400" b="1" i="0" dirty="0">
                          <a:effectLst/>
                          <a:latin typeface="+mn-lt"/>
                        </a:rPr>
                        <a:t>Scans Inventory</a:t>
                      </a:r>
                      <a:r>
                        <a:rPr lang="en-US" sz="1400" b="0" i="0" dirty="0">
                          <a:effectLst/>
                          <a:latin typeface="+mn-lt"/>
                        </a:rPr>
                        <a:t> </a:t>
                      </a:r>
                      <a:endParaRPr lang="en-US" sz="1600" b="0" i="0" dirty="0">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D4E"/>
                    </a:solidFill>
                  </a:tcPr>
                </a:tc>
                <a:tc>
                  <a:txBody>
                    <a:bodyPr/>
                    <a:lstStyle/>
                    <a:p>
                      <a:pPr algn="ctr" rtl="0" fontAlgn="base"/>
                      <a:r>
                        <a:rPr lang="en-US" sz="1400" b="0" i="0" dirty="0">
                          <a:effectLst/>
                          <a:latin typeface="+mn-lt"/>
                        </a:rPr>
                        <a:t>QR Code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RFID Tag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Barcode Scanner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April Tag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dirty="0">
                          <a:effectLst/>
                          <a:latin typeface="+mn-lt"/>
                        </a:rPr>
                        <a:t>Color coded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4071202547"/>
                  </a:ext>
                </a:extLst>
              </a:tr>
            </a:tbl>
          </a:graphicData>
        </a:graphic>
      </p:graphicFrame>
    </p:spTree>
    <p:extLst>
      <p:ext uri="{BB962C8B-B14F-4D97-AF65-F5344CB8AC3E}">
        <p14:creationId xmlns:p14="http://schemas.microsoft.com/office/powerpoint/2010/main" val="1564910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65</a:t>
            </a:fld>
            <a:endParaRPr lang="en-US" dirty="0"/>
          </a:p>
        </p:txBody>
      </p:sp>
      <p:pic>
        <p:nvPicPr>
          <p:cNvPr id="4" name="Picture 4" descr="Table&#10;&#10;Description automatically generated">
            <a:extLst>
              <a:ext uri="{FF2B5EF4-FFF2-40B4-BE49-F238E27FC236}">
                <a16:creationId xmlns="" xmlns:a16="http://schemas.microsoft.com/office/drawing/2014/main" id="{13DD9B20-4356-4217-8EB9-D7E0B4CF4B55}"/>
              </a:ext>
            </a:extLst>
          </p:cNvPr>
          <p:cNvPicPr>
            <a:picLocks noChangeAspect="1"/>
          </p:cNvPicPr>
          <p:nvPr/>
        </p:nvPicPr>
        <p:blipFill>
          <a:blip r:embed="rId2"/>
          <a:stretch>
            <a:fillRect/>
          </a:stretch>
        </p:blipFill>
        <p:spPr>
          <a:xfrm>
            <a:off x="336059" y="1939938"/>
            <a:ext cx="11685917" cy="3222999"/>
          </a:xfrm>
          <a:prstGeom prst="rect">
            <a:avLst/>
          </a:prstGeom>
        </p:spPr>
      </p:pic>
      <p:sp>
        <p:nvSpPr>
          <p:cNvPr id="6" name="Title 1">
            <a:extLst>
              <a:ext uri="{FF2B5EF4-FFF2-40B4-BE49-F238E27FC236}">
                <a16:creationId xmlns="" xmlns:a16="http://schemas.microsoft.com/office/drawing/2014/main" id="{05BEB44D-7A44-40D1-A232-5F676959C4CB}"/>
              </a:ext>
            </a:extLst>
          </p:cNvPr>
          <p:cNvSpPr txBox="1">
            <a:spLocks/>
          </p:cNvSpPr>
          <p:nvPr/>
        </p:nvSpPr>
        <p:spPr>
          <a:xfrm>
            <a:off x="838200" y="365125"/>
            <a:ext cx="10501223" cy="80797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Binary Pairwise Comparison</a:t>
            </a:r>
            <a:endParaRPr lang="en-US" dirty="0"/>
          </a:p>
        </p:txBody>
      </p:sp>
    </p:spTree>
    <p:extLst>
      <p:ext uri="{BB962C8B-B14F-4D97-AF65-F5344CB8AC3E}">
        <p14:creationId xmlns:p14="http://schemas.microsoft.com/office/powerpoint/2010/main" val="3952379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66</a:t>
            </a:fld>
            <a:endParaRPr lang="en-US" dirty="0"/>
          </a:p>
        </p:txBody>
      </p:sp>
      <p:sp>
        <p:nvSpPr>
          <p:cNvPr id="5" name="Title 1">
            <a:extLst>
              <a:ext uri="{FF2B5EF4-FFF2-40B4-BE49-F238E27FC236}">
                <a16:creationId xmlns="" xmlns:a16="http://schemas.microsoft.com/office/drawing/2014/main" id="{64A729B0-3B7B-4D7D-A52C-48D7B33308DC}"/>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House of Quality</a:t>
            </a:r>
          </a:p>
        </p:txBody>
      </p:sp>
      <p:pic>
        <p:nvPicPr>
          <p:cNvPr id="6" name="Picture 6">
            <a:extLst>
              <a:ext uri="{FF2B5EF4-FFF2-40B4-BE49-F238E27FC236}">
                <a16:creationId xmlns="" xmlns:a16="http://schemas.microsoft.com/office/drawing/2014/main" id="{30B55ADC-FD01-47BB-9117-9F20EE037CCD}"/>
              </a:ext>
            </a:extLst>
          </p:cNvPr>
          <p:cNvPicPr>
            <a:picLocks noChangeAspect="1"/>
          </p:cNvPicPr>
          <p:nvPr/>
        </p:nvPicPr>
        <p:blipFill>
          <a:blip r:embed="rId2"/>
          <a:stretch>
            <a:fillRect/>
          </a:stretch>
        </p:blipFill>
        <p:spPr>
          <a:xfrm>
            <a:off x="195532" y="978977"/>
            <a:ext cx="11815311" cy="4885665"/>
          </a:xfrm>
          <a:prstGeom prst="rect">
            <a:avLst/>
          </a:prstGeom>
        </p:spPr>
      </p:pic>
    </p:spTree>
    <p:extLst>
      <p:ext uri="{BB962C8B-B14F-4D97-AF65-F5344CB8AC3E}">
        <p14:creationId xmlns:p14="http://schemas.microsoft.com/office/powerpoint/2010/main" val="14224208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67</a:t>
            </a:fld>
            <a:endParaRPr lang="en-US" dirty="0"/>
          </a:p>
        </p:txBody>
      </p:sp>
      <p:pic>
        <p:nvPicPr>
          <p:cNvPr id="4" name="Picture 4" descr="Table&#10;&#10;Description automatically generated">
            <a:extLst>
              <a:ext uri="{FF2B5EF4-FFF2-40B4-BE49-F238E27FC236}">
                <a16:creationId xmlns="" xmlns:a16="http://schemas.microsoft.com/office/drawing/2014/main" id="{8766B43B-63F1-4612-B385-1369B6728AAC}"/>
              </a:ext>
            </a:extLst>
          </p:cNvPr>
          <p:cNvPicPr>
            <a:picLocks noChangeAspect="1"/>
          </p:cNvPicPr>
          <p:nvPr/>
        </p:nvPicPr>
        <p:blipFill>
          <a:blip r:embed="rId2"/>
          <a:stretch>
            <a:fillRect/>
          </a:stretch>
        </p:blipFill>
        <p:spPr>
          <a:xfrm>
            <a:off x="1230702" y="1296085"/>
            <a:ext cx="9356784" cy="4467112"/>
          </a:xfrm>
          <a:prstGeom prst="rect">
            <a:avLst/>
          </a:prstGeom>
        </p:spPr>
      </p:pic>
      <p:sp>
        <p:nvSpPr>
          <p:cNvPr id="7" name="Title 1">
            <a:extLst>
              <a:ext uri="{FF2B5EF4-FFF2-40B4-BE49-F238E27FC236}">
                <a16:creationId xmlns="" xmlns:a16="http://schemas.microsoft.com/office/drawing/2014/main" id="{1BC2380A-8B66-493A-AF90-7DA8DB4F6D26}"/>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Pugh Chart Iteration 1</a:t>
            </a:r>
            <a:endParaRPr lang="en-US" dirty="0"/>
          </a:p>
        </p:txBody>
      </p:sp>
    </p:spTree>
    <p:extLst>
      <p:ext uri="{BB962C8B-B14F-4D97-AF65-F5344CB8AC3E}">
        <p14:creationId xmlns:p14="http://schemas.microsoft.com/office/powerpoint/2010/main" val="1589409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68</a:t>
            </a:fld>
            <a:endParaRPr lang="en-US" dirty="0"/>
          </a:p>
        </p:txBody>
      </p:sp>
      <p:sp>
        <p:nvSpPr>
          <p:cNvPr id="6" name="Title 1">
            <a:extLst>
              <a:ext uri="{FF2B5EF4-FFF2-40B4-BE49-F238E27FC236}">
                <a16:creationId xmlns="" xmlns:a16="http://schemas.microsoft.com/office/drawing/2014/main" id="{53388974-64ED-4EFB-86AE-E126B796E2CD}"/>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Pugh Chart Iteration 2</a:t>
            </a:r>
            <a:endParaRPr lang="en-US" dirty="0"/>
          </a:p>
        </p:txBody>
      </p:sp>
      <p:pic>
        <p:nvPicPr>
          <p:cNvPr id="8" name="Picture 8" descr="A picture containing table&#10;&#10;Description automatically generated">
            <a:extLst>
              <a:ext uri="{FF2B5EF4-FFF2-40B4-BE49-F238E27FC236}">
                <a16:creationId xmlns="" xmlns:a16="http://schemas.microsoft.com/office/drawing/2014/main" id="{EA373973-72F2-4538-95AB-7FFBBDDE4E78}"/>
              </a:ext>
            </a:extLst>
          </p:cNvPr>
          <p:cNvPicPr>
            <a:picLocks noChangeAspect="1"/>
          </p:cNvPicPr>
          <p:nvPr/>
        </p:nvPicPr>
        <p:blipFill>
          <a:blip r:embed="rId2"/>
          <a:stretch>
            <a:fillRect/>
          </a:stretch>
        </p:blipFill>
        <p:spPr>
          <a:xfrm>
            <a:off x="2826588" y="1140482"/>
            <a:ext cx="6466935" cy="4577035"/>
          </a:xfrm>
          <a:prstGeom prst="rect">
            <a:avLst/>
          </a:prstGeom>
        </p:spPr>
      </p:pic>
    </p:spTree>
    <p:extLst>
      <p:ext uri="{BB962C8B-B14F-4D97-AF65-F5344CB8AC3E}">
        <p14:creationId xmlns:p14="http://schemas.microsoft.com/office/powerpoint/2010/main" val="3004102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dirty="0" smtClean="0"/>
              <a:pPr/>
              <a:t>69</a:t>
            </a:fld>
            <a:endParaRPr lang="en-US" dirty="0"/>
          </a:p>
        </p:txBody>
      </p:sp>
      <p:sp>
        <p:nvSpPr>
          <p:cNvPr id="6" name="Title 1">
            <a:extLst>
              <a:ext uri="{FF2B5EF4-FFF2-40B4-BE49-F238E27FC236}">
                <a16:creationId xmlns="" xmlns:a16="http://schemas.microsoft.com/office/drawing/2014/main" id="{53388974-64ED-4EFB-86AE-E126B796E2CD}"/>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endParaRPr lang="en-US">
              <a:cs typeface="Calibri Light"/>
            </a:endParaRPr>
          </a:p>
        </p:txBody>
      </p:sp>
      <p:pic>
        <p:nvPicPr>
          <p:cNvPr id="5" name="Picture 6" descr="Table&#10;&#10;Description automatically generated">
            <a:extLst>
              <a:ext uri="{FF2B5EF4-FFF2-40B4-BE49-F238E27FC236}">
                <a16:creationId xmlns="" xmlns:a16="http://schemas.microsoft.com/office/drawing/2014/main" id="{3A483E60-AF23-42E5-920E-7DA9093889DD}"/>
              </a:ext>
            </a:extLst>
          </p:cNvPr>
          <p:cNvPicPr>
            <a:picLocks noChangeAspect="1"/>
          </p:cNvPicPr>
          <p:nvPr/>
        </p:nvPicPr>
        <p:blipFill>
          <a:blip r:embed="rId2"/>
          <a:stretch>
            <a:fillRect/>
          </a:stretch>
        </p:blipFill>
        <p:spPr>
          <a:xfrm>
            <a:off x="900024" y="1337429"/>
            <a:ext cx="10420708" cy="4211896"/>
          </a:xfrm>
          <a:prstGeom prst="rect">
            <a:avLst/>
          </a:prstGeom>
        </p:spPr>
      </p:pic>
      <p:sp>
        <p:nvSpPr>
          <p:cNvPr id="8" name="Title 1">
            <a:extLst>
              <a:ext uri="{FF2B5EF4-FFF2-40B4-BE49-F238E27FC236}">
                <a16:creationId xmlns="" xmlns:a16="http://schemas.microsoft.com/office/drawing/2014/main" id="{7945F6A5-CA2C-4951-B56F-4E8B42FEB7AF}"/>
              </a:ext>
            </a:extLst>
          </p:cNvPr>
          <p:cNvSpPr txBox="1">
            <a:spLocks/>
          </p:cNvSpPr>
          <p:nvPr/>
        </p:nvSpPr>
        <p:spPr>
          <a:xfrm>
            <a:off x="990600" y="5175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Pairwise Matrix</a:t>
            </a:r>
            <a:endParaRPr lang="en-US" dirty="0"/>
          </a:p>
        </p:txBody>
      </p:sp>
    </p:spTree>
    <p:extLst>
      <p:ext uri="{BB962C8B-B14F-4D97-AF65-F5344CB8AC3E}">
        <p14:creationId xmlns:p14="http://schemas.microsoft.com/office/powerpoint/2010/main" val="241875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 xmlns:a16="http://schemas.microsoft.com/office/drawing/2014/main" id="{A18F8C25-E1C9-4000-899A-243C9E6B6B26}"/>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Goals</a:t>
            </a:r>
            <a:endParaRPr lang="en-US"/>
          </a:p>
        </p:txBody>
      </p:sp>
      <p:pic>
        <p:nvPicPr>
          <p:cNvPr id="2" name="Graphic 2" descr="Dumbbell">
            <a:extLst>
              <a:ext uri="{FF2B5EF4-FFF2-40B4-BE49-F238E27FC236}">
                <a16:creationId xmlns="" xmlns:a16="http://schemas.microsoft.com/office/drawing/2014/main" id="{6668D917-DE04-4E4C-A6F9-7A4AB34902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09088" y="1409482"/>
            <a:ext cx="914400" cy="914400"/>
          </a:xfrm>
          <a:prstGeom prst="rect">
            <a:avLst/>
          </a:prstGeom>
        </p:spPr>
      </p:pic>
      <p:sp>
        <p:nvSpPr>
          <p:cNvPr id="12" name="Rectangle: Rounded Corners 11">
            <a:extLst>
              <a:ext uri="{FF2B5EF4-FFF2-40B4-BE49-F238E27FC236}">
                <a16:creationId xmlns="" xmlns:a16="http://schemas.microsoft.com/office/drawing/2014/main" id="{F35F16BD-0C9D-47A3-9ACF-B2059FC844A6}"/>
              </a:ext>
            </a:extLst>
          </p:cNvPr>
          <p:cNvSpPr/>
          <p:nvPr/>
        </p:nvSpPr>
        <p:spPr>
          <a:xfrm>
            <a:off x="4949151" y="2284647"/>
            <a:ext cx="219398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Operate in a Dark Environment</a:t>
            </a:r>
            <a:endParaRPr lang="en-US"/>
          </a:p>
        </p:txBody>
      </p:sp>
      <p:sp>
        <p:nvSpPr>
          <p:cNvPr id="13" name="Rectangle: Rounded Corners 12">
            <a:extLst>
              <a:ext uri="{FF2B5EF4-FFF2-40B4-BE49-F238E27FC236}">
                <a16:creationId xmlns="" xmlns:a16="http://schemas.microsoft.com/office/drawing/2014/main" id="{35BE7438-CB2B-4577-B542-3EBE6E1EBB4B}"/>
              </a:ext>
            </a:extLst>
          </p:cNvPr>
          <p:cNvSpPr/>
          <p:nvPr/>
        </p:nvSpPr>
        <p:spPr>
          <a:xfrm>
            <a:off x="8267219" y="2270268"/>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Lift Up to 25 lbs</a:t>
            </a:r>
            <a:endParaRPr lang="en-US"/>
          </a:p>
        </p:txBody>
      </p:sp>
      <p:sp>
        <p:nvSpPr>
          <p:cNvPr id="14" name="Rectangle: Rounded Corners 13">
            <a:extLst>
              <a:ext uri="{FF2B5EF4-FFF2-40B4-BE49-F238E27FC236}">
                <a16:creationId xmlns="" xmlns:a16="http://schemas.microsoft.com/office/drawing/2014/main" id="{641CA69B-577C-4929-A001-F6E970226ACB}"/>
              </a:ext>
            </a:extLst>
          </p:cNvPr>
          <p:cNvSpPr/>
          <p:nvPr/>
        </p:nvSpPr>
        <p:spPr>
          <a:xfrm>
            <a:off x="838200" y="4630823"/>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Track Inventory</a:t>
            </a:r>
            <a:endParaRPr lang="en-US"/>
          </a:p>
        </p:txBody>
      </p:sp>
      <p:sp>
        <p:nvSpPr>
          <p:cNvPr id="15" name="Rectangle: Rounded Corners 14">
            <a:extLst>
              <a:ext uri="{FF2B5EF4-FFF2-40B4-BE49-F238E27FC236}">
                <a16:creationId xmlns="" xmlns:a16="http://schemas.microsoft.com/office/drawing/2014/main" id="{64279470-F0A2-419F-A39D-CC8CDD4955F6}"/>
              </a:ext>
            </a:extLst>
          </p:cNvPr>
          <p:cNvSpPr/>
          <p:nvPr/>
        </p:nvSpPr>
        <p:spPr>
          <a:xfrm>
            <a:off x="9118119" y="4608881"/>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Obstacle Avoidance</a:t>
            </a:r>
          </a:p>
        </p:txBody>
      </p:sp>
      <p:sp>
        <p:nvSpPr>
          <p:cNvPr id="16" name="Rectangle: Rounded Corners 15">
            <a:extLst>
              <a:ext uri="{FF2B5EF4-FFF2-40B4-BE49-F238E27FC236}">
                <a16:creationId xmlns="" xmlns:a16="http://schemas.microsoft.com/office/drawing/2014/main" id="{DC980C7E-55AE-42C4-930B-9943D4BA2E0B}"/>
              </a:ext>
            </a:extLst>
          </p:cNvPr>
          <p:cNvSpPr/>
          <p:nvPr/>
        </p:nvSpPr>
        <p:spPr>
          <a:xfrm>
            <a:off x="6257025" y="4624121"/>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Maneuver w/o Collision</a:t>
            </a:r>
            <a:endParaRPr lang="en-US"/>
          </a:p>
        </p:txBody>
      </p:sp>
      <p:sp>
        <p:nvSpPr>
          <p:cNvPr id="17" name="Rectangle: Rounded Corners 16">
            <a:extLst>
              <a:ext uri="{FF2B5EF4-FFF2-40B4-BE49-F238E27FC236}">
                <a16:creationId xmlns="" xmlns:a16="http://schemas.microsoft.com/office/drawing/2014/main" id="{99B33B69-2CE7-475D-B776-8CB78ED6371C}"/>
              </a:ext>
            </a:extLst>
          </p:cNvPr>
          <p:cNvSpPr/>
          <p:nvPr/>
        </p:nvSpPr>
        <p:spPr>
          <a:xfrm>
            <a:off x="1739900" y="2282968"/>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Partial autonomy</a:t>
            </a:r>
            <a:endParaRPr lang="en-US"/>
          </a:p>
        </p:txBody>
      </p:sp>
      <p:grpSp>
        <p:nvGrpSpPr>
          <p:cNvPr id="24" name="Group 5">
            <a:extLst>
              <a:ext uri="{FF2B5EF4-FFF2-40B4-BE49-F238E27FC236}">
                <a16:creationId xmlns="" xmlns:a16="http://schemas.microsoft.com/office/drawing/2014/main" id="{E2A3BEE8-E596-4430-BFAD-9382DDD93EDB}"/>
              </a:ext>
            </a:extLst>
          </p:cNvPr>
          <p:cNvGrpSpPr/>
          <p:nvPr/>
        </p:nvGrpSpPr>
        <p:grpSpPr>
          <a:xfrm>
            <a:off x="5650470" y="1076949"/>
            <a:ext cx="1063926" cy="1072551"/>
            <a:chOff x="6803365" y="887084"/>
            <a:chExt cx="1480869" cy="1388852"/>
          </a:xfrm>
        </p:grpSpPr>
        <p:pic>
          <p:nvPicPr>
            <p:cNvPr id="3" name="Graphic 5" descr="Flashlight">
              <a:extLst>
                <a:ext uri="{FF2B5EF4-FFF2-40B4-BE49-F238E27FC236}">
                  <a16:creationId xmlns="" xmlns:a16="http://schemas.microsoft.com/office/drawing/2014/main" id="{CC26FC06-50A9-48F6-9B70-D9703E77E6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803365" y="1361536"/>
              <a:ext cx="914400" cy="914400"/>
            </a:xfrm>
            <a:prstGeom prst="rect">
              <a:avLst/>
            </a:prstGeom>
          </p:spPr>
        </p:pic>
        <p:cxnSp>
          <p:nvCxnSpPr>
            <p:cNvPr id="19" name="Straight Arrow Connector 25">
              <a:extLst>
                <a:ext uri="{FF2B5EF4-FFF2-40B4-BE49-F238E27FC236}">
                  <a16:creationId xmlns="" xmlns:a16="http://schemas.microsoft.com/office/drawing/2014/main" id="{65F37088-2799-4885-B04F-AF542E1B9292}"/>
                </a:ext>
              </a:extLst>
            </p:cNvPr>
            <p:cNvCxnSpPr/>
            <p:nvPr/>
          </p:nvCxnSpPr>
          <p:spPr>
            <a:xfrm flipV="1">
              <a:off x="7723515" y="1490932"/>
              <a:ext cx="560719" cy="86263"/>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26">
              <a:extLst>
                <a:ext uri="{FF2B5EF4-FFF2-40B4-BE49-F238E27FC236}">
                  <a16:creationId xmlns="" xmlns:a16="http://schemas.microsoft.com/office/drawing/2014/main" id="{163F1BC6-5D23-4333-B831-082C76905FB3}"/>
                </a:ext>
              </a:extLst>
            </p:cNvPr>
            <p:cNvCxnSpPr>
              <a:cxnSpLocks/>
            </p:cNvCxnSpPr>
            <p:nvPr/>
          </p:nvCxnSpPr>
          <p:spPr>
            <a:xfrm flipV="1">
              <a:off x="7680384" y="1189008"/>
              <a:ext cx="517585" cy="287546"/>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7">
              <a:extLst>
                <a:ext uri="{FF2B5EF4-FFF2-40B4-BE49-F238E27FC236}">
                  <a16:creationId xmlns="" xmlns:a16="http://schemas.microsoft.com/office/drawing/2014/main" id="{BE7FBCBC-1820-4DA9-BACD-336D43F53476}"/>
                </a:ext>
              </a:extLst>
            </p:cNvPr>
            <p:cNvCxnSpPr>
              <a:cxnSpLocks/>
            </p:cNvCxnSpPr>
            <p:nvPr/>
          </p:nvCxnSpPr>
          <p:spPr>
            <a:xfrm flipV="1">
              <a:off x="7579743" y="915839"/>
              <a:ext cx="258794" cy="503205"/>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9">
              <a:extLst>
                <a:ext uri="{FF2B5EF4-FFF2-40B4-BE49-F238E27FC236}">
                  <a16:creationId xmlns="" xmlns:a16="http://schemas.microsoft.com/office/drawing/2014/main" id="{A3D457D2-5F4C-4F65-8D1B-EB3D3F0D6C84}"/>
                </a:ext>
              </a:extLst>
            </p:cNvPr>
            <p:cNvCxnSpPr>
              <a:cxnSpLocks/>
            </p:cNvCxnSpPr>
            <p:nvPr/>
          </p:nvCxnSpPr>
          <p:spPr>
            <a:xfrm flipV="1">
              <a:off x="7479102" y="887084"/>
              <a:ext cx="14379" cy="488828"/>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25" name="Graphic 25" descr="Clipboard Partially Checked">
            <a:extLst>
              <a:ext uri="{FF2B5EF4-FFF2-40B4-BE49-F238E27FC236}">
                <a16:creationId xmlns="" xmlns:a16="http://schemas.microsoft.com/office/drawing/2014/main" id="{BFFCD0B3-DC61-494F-BF21-B23CF2B2EC7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398920" y="3653163"/>
            <a:ext cx="914400" cy="914400"/>
          </a:xfrm>
          <a:prstGeom prst="rect">
            <a:avLst/>
          </a:prstGeom>
        </p:spPr>
      </p:pic>
      <p:pic>
        <p:nvPicPr>
          <p:cNvPr id="7" name="Graphic 8" descr="Brain">
            <a:extLst>
              <a:ext uri="{FF2B5EF4-FFF2-40B4-BE49-F238E27FC236}">
                <a16:creationId xmlns="" xmlns:a16="http://schemas.microsoft.com/office/drawing/2014/main" id="{C1E33DB7-8F83-4428-B245-C8F81F46825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372504" y="1405948"/>
            <a:ext cx="842514" cy="813759"/>
          </a:xfrm>
          <a:prstGeom prst="rect">
            <a:avLst/>
          </a:prstGeom>
        </p:spPr>
      </p:pic>
      <p:grpSp>
        <p:nvGrpSpPr>
          <p:cNvPr id="6" name="Group 38"/>
          <p:cNvGrpSpPr/>
          <p:nvPr/>
        </p:nvGrpSpPr>
        <p:grpSpPr>
          <a:xfrm>
            <a:off x="6535020" y="3304648"/>
            <a:ext cx="1499559" cy="1435255"/>
            <a:chOff x="6501441" y="3273725"/>
            <a:chExt cx="1676399" cy="1604513"/>
          </a:xfrm>
        </p:grpSpPr>
        <p:pic>
          <p:nvPicPr>
            <p:cNvPr id="9" name="Graphic 9" descr="Crash">
              <a:extLst>
                <a:ext uri="{FF2B5EF4-FFF2-40B4-BE49-F238E27FC236}">
                  <a16:creationId xmlns="" xmlns:a16="http://schemas.microsoft.com/office/drawing/2014/main" id="{61272F12-692E-40C3-9615-8CE9DB783EA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788988" y="3489385"/>
              <a:ext cx="1072550" cy="1101305"/>
            </a:xfrm>
            <a:prstGeom prst="rect">
              <a:avLst/>
            </a:prstGeom>
          </p:spPr>
        </p:pic>
        <p:pic>
          <p:nvPicPr>
            <p:cNvPr id="10" name="Graphic 21" descr="No sign">
              <a:extLst>
                <a:ext uri="{FF2B5EF4-FFF2-40B4-BE49-F238E27FC236}">
                  <a16:creationId xmlns="" xmlns:a16="http://schemas.microsoft.com/office/drawing/2014/main" id="{EDF3E325-D9F0-47FC-AE07-73D87671AB68}"/>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flipH="1">
              <a:off x="6501441" y="3273725"/>
              <a:ext cx="1676399" cy="1604513"/>
            </a:xfrm>
            <a:prstGeom prst="rect">
              <a:avLst/>
            </a:prstGeom>
          </p:spPr>
        </p:pic>
      </p:grpSp>
      <p:pic>
        <p:nvPicPr>
          <p:cNvPr id="29" name="Graphic 29" descr="Arrow: Horizontal U-turn">
            <a:extLst>
              <a:ext uri="{FF2B5EF4-FFF2-40B4-BE49-F238E27FC236}">
                <a16:creationId xmlns="" xmlns:a16="http://schemas.microsoft.com/office/drawing/2014/main" id="{9CB52B47-9725-4DC3-88BD-B8254E53108C}"/>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9678836" y="3575436"/>
            <a:ext cx="914400" cy="914400"/>
          </a:xfrm>
          <a:prstGeom prst="rect">
            <a:avLst/>
          </a:prstGeom>
        </p:spPr>
      </p:pic>
      <p:pic>
        <p:nvPicPr>
          <p:cNvPr id="26" name="Content Placeholder 18" descr="Battery charging">
            <a:extLst>
              <a:ext uri="{FF2B5EF4-FFF2-40B4-BE49-F238E27FC236}">
                <a16:creationId xmlns="" xmlns:a16="http://schemas.microsoft.com/office/drawing/2014/main" id="{F2C9C0AE-3298-4A6A-A4D1-6E8A92C57057}"/>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4078304" y="3716423"/>
            <a:ext cx="914400" cy="914400"/>
          </a:xfrm>
          <a:prstGeom prst="rect">
            <a:avLst/>
          </a:prstGeom>
        </p:spPr>
      </p:pic>
      <p:pic>
        <p:nvPicPr>
          <p:cNvPr id="27" name="Content Placeholder 18" descr="Battery charging">
            <a:extLst>
              <a:ext uri="{FF2B5EF4-FFF2-40B4-BE49-F238E27FC236}">
                <a16:creationId xmlns="" xmlns:a16="http://schemas.microsoft.com/office/drawing/2014/main" id="{F2C9C0AE-3298-4A6A-A4D1-6E8A92C570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4074956" y="3717565"/>
            <a:ext cx="914400" cy="914400"/>
          </a:xfrm>
          <a:prstGeom prst="rect">
            <a:avLst/>
          </a:prstGeom>
        </p:spPr>
      </p:pic>
      <p:sp>
        <p:nvSpPr>
          <p:cNvPr id="28" name="Rectangle: Rounded Corners 16">
            <a:extLst>
              <a:ext uri="{FF2B5EF4-FFF2-40B4-BE49-F238E27FC236}">
                <a16:creationId xmlns="" xmlns:a16="http://schemas.microsoft.com/office/drawing/2014/main" id="{18A8D030-9C83-4086-8B30-D371BD8C897B}"/>
              </a:ext>
            </a:extLst>
          </p:cNvPr>
          <p:cNvSpPr/>
          <p:nvPr/>
        </p:nvSpPr>
        <p:spPr>
          <a:xfrm>
            <a:off x="3514239" y="4630823"/>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Rechargeable</a:t>
            </a:r>
            <a:endParaRPr lang="en-US"/>
          </a:p>
        </p:txBody>
      </p:sp>
      <p:sp>
        <p:nvSpPr>
          <p:cNvPr id="18" name="Footer Placeholder 1">
            <a:extLst>
              <a:ext uri="{FF2B5EF4-FFF2-40B4-BE49-F238E27FC236}">
                <a16:creationId xmlns="" xmlns:a16="http://schemas.microsoft.com/office/drawing/2014/main" id="{F43DC247-0451-4452-ACA5-274C478B9E03}"/>
              </a:ext>
            </a:extLst>
          </p:cNvPr>
          <p:cNvSpPr>
            <a:spLocks noGrp="1"/>
          </p:cNvSpPr>
          <p:nvPr>
            <p:ph type="ftr" sz="quarter" idx="3"/>
          </p:nvPr>
        </p:nvSpPr>
        <p:spPr>
          <a:xfrm>
            <a:off x="8077200" y="5561011"/>
            <a:ext cx="4114800" cy="365125"/>
          </a:xfrm>
        </p:spPr>
        <p:txBody>
          <a:bodyPr lIns="91440" tIns="45720" rIns="91440" bIns="45720" anchor="t"/>
          <a:lstStyle/>
          <a:p>
            <a:pPr algn="r"/>
            <a:r>
              <a:rPr lang="en-US">
                <a:latin typeface="Arial"/>
                <a:cs typeface="Arial"/>
              </a:rPr>
              <a:t>Taylor Harvey</a:t>
            </a:r>
            <a:endParaRPr lang="en-US"/>
          </a:p>
          <a:p>
            <a:pPr algn="r"/>
            <a:endParaRPr lang="en-US"/>
          </a:p>
        </p:txBody>
      </p:sp>
    </p:spTree>
    <p:extLst>
      <p:ext uri="{BB962C8B-B14F-4D97-AF65-F5344CB8AC3E}">
        <p14:creationId xmlns:p14="http://schemas.microsoft.com/office/powerpoint/2010/main" val="21376178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70</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Normalized Pairwise Matrix</a:t>
            </a:r>
            <a:endParaRPr lang="en-US" dirty="0"/>
          </a:p>
        </p:txBody>
      </p:sp>
      <p:pic>
        <p:nvPicPr>
          <p:cNvPr id="6" name="Picture 6" descr="Table&#10;&#10;Description automatically generated">
            <a:extLst>
              <a:ext uri="{FF2B5EF4-FFF2-40B4-BE49-F238E27FC236}">
                <a16:creationId xmlns="" xmlns:a16="http://schemas.microsoft.com/office/drawing/2014/main" id="{5F5608E0-3D3E-4680-9D31-EE8C99F6A980}"/>
              </a:ext>
            </a:extLst>
          </p:cNvPr>
          <p:cNvPicPr>
            <a:picLocks noChangeAspect="1"/>
          </p:cNvPicPr>
          <p:nvPr/>
        </p:nvPicPr>
        <p:blipFill>
          <a:blip r:embed="rId2"/>
          <a:stretch>
            <a:fillRect/>
          </a:stretch>
        </p:blipFill>
        <p:spPr>
          <a:xfrm>
            <a:off x="425570" y="1296349"/>
            <a:ext cx="11283349" cy="4337187"/>
          </a:xfrm>
          <a:prstGeom prst="rect">
            <a:avLst/>
          </a:prstGeom>
        </p:spPr>
      </p:pic>
    </p:spTree>
    <p:extLst>
      <p:ext uri="{BB962C8B-B14F-4D97-AF65-F5344CB8AC3E}">
        <p14:creationId xmlns:p14="http://schemas.microsoft.com/office/powerpoint/2010/main" val="3601269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71</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Consistency Check Engineering Characteristics</a:t>
            </a:r>
            <a:endParaRPr lang="en-US" dirty="0"/>
          </a:p>
        </p:txBody>
      </p:sp>
      <p:pic>
        <p:nvPicPr>
          <p:cNvPr id="4" name="Picture 5" descr="Table&#10;&#10;Description automatically generated">
            <a:extLst>
              <a:ext uri="{FF2B5EF4-FFF2-40B4-BE49-F238E27FC236}">
                <a16:creationId xmlns="" xmlns:a16="http://schemas.microsoft.com/office/drawing/2014/main" id="{385AAA7F-A356-4C75-88C8-58B4906F7774}"/>
              </a:ext>
            </a:extLst>
          </p:cNvPr>
          <p:cNvPicPr>
            <a:picLocks noChangeAspect="1"/>
          </p:cNvPicPr>
          <p:nvPr/>
        </p:nvPicPr>
        <p:blipFill>
          <a:blip r:embed="rId2"/>
          <a:stretch>
            <a:fillRect/>
          </a:stretch>
        </p:blipFill>
        <p:spPr>
          <a:xfrm>
            <a:off x="3430437" y="1710943"/>
            <a:ext cx="5201728" cy="3968076"/>
          </a:xfrm>
          <a:prstGeom prst="rect">
            <a:avLst/>
          </a:prstGeom>
        </p:spPr>
      </p:pic>
    </p:spTree>
    <p:extLst>
      <p:ext uri="{BB962C8B-B14F-4D97-AF65-F5344CB8AC3E}">
        <p14:creationId xmlns:p14="http://schemas.microsoft.com/office/powerpoint/2010/main" val="1017339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72</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3670540" y="480144"/>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Wheel Torque Matrices</a:t>
            </a:r>
            <a:endParaRPr lang="en-US" sz="2800" dirty="0"/>
          </a:p>
        </p:txBody>
      </p:sp>
      <p:pic>
        <p:nvPicPr>
          <p:cNvPr id="4" name="Picture 5" descr="A picture containing crossword, clock, drawing&#10;&#10;Description automatically generated">
            <a:extLst>
              <a:ext uri="{FF2B5EF4-FFF2-40B4-BE49-F238E27FC236}">
                <a16:creationId xmlns="" xmlns:a16="http://schemas.microsoft.com/office/drawing/2014/main" id="{862D1146-7CDC-4836-907E-D50904D39FEA}"/>
              </a:ext>
            </a:extLst>
          </p:cNvPr>
          <p:cNvPicPr>
            <a:picLocks noChangeAspect="1"/>
          </p:cNvPicPr>
          <p:nvPr/>
        </p:nvPicPr>
        <p:blipFill>
          <a:blip r:embed="rId2"/>
          <a:stretch>
            <a:fillRect/>
          </a:stretch>
        </p:blipFill>
        <p:spPr>
          <a:xfrm>
            <a:off x="497457" y="1221823"/>
            <a:ext cx="4971689" cy="2042088"/>
          </a:xfrm>
          <a:prstGeom prst="rect">
            <a:avLst/>
          </a:prstGeom>
        </p:spPr>
      </p:pic>
      <p:pic>
        <p:nvPicPr>
          <p:cNvPr id="6" name="Picture 6" descr="Table&#10;&#10;Description automatically generated">
            <a:extLst>
              <a:ext uri="{FF2B5EF4-FFF2-40B4-BE49-F238E27FC236}">
                <a16:creationId xmlns="" xmlns:a16="http://schemas.microsoft.com/office/drawing/2014/main" id="{12E02B8F-EE58-4B48-8D9D-3749897FDA4C}"/>
              </a:ext>
            </a:extLst>
          </p:cNvPr>
          <p:cNvPicPr>
            <a:picLocks noChangeAspect="1"/>
          </p:cNvPicPr>
          <p:nvPr/>
        </p:nvPicPr>
        <p:blipFill>
          <a:blip r:embed="rId3"/>
          <a:stretch>
            <a:fillRect/>
          </a:stretch>
        </p:blipFill>
        <p:spPr>
          <a:xfrm>
            <a:off x="411193" y="3359181"/>
            <a:ext cx="5259236" cy="1850544"/>
          </a:xfrm>
          <a:prstGeom prst="rect">
            <a:avLst/>
          </a:prstGeom>
        </p:spPr>
      </p:pic>
      <p:pic>
        <p:nvPicPr>
          <p:cNvPr id="7" name="Picture 7" descr="Table&#10;&#10;Description automatically generated">
            <a:extLst>
              <a:ext uri="{FF2B5EF4-FFF2-40B4-BE49-F238E27FC236}">
                <a16:creationId xmlns="" xmlns:a16="http://schemas.microsoft.com/office/drawing/2014/main" id="{C8E548A5-1DC6-4CE3-937A-B402A2F36B3B}"/>
              </a:ext>
            </a:extLst>
          </p:cNvPr>
          <p:cNvPicPr>
            <a:picLocks noChangeAspect="1"/>
          </p:cNvPicPr>
          <p:nvPr/>
        </p:nvPicPr>
        <p:blipFill>
          <a:blip r:embed="rId4"/>
          <a:stretch>
            <a:fillRect/>
          </a:stretch>
        </p:blipFill>
        <p:spPr>
          <a:xfrm>
            <a:off x="7024778" y="1805056"/>
            <a:ext cx="4339086" cy="2931584"/>
          </a:xfrm>
          <a:prstGeom prst="rect">
            <a:avLst/>
          </a:prstGeom>
        </p:spPr>
      </p:pic>
    </p:spTree>
    <p:extLst>
      <p:ext uri="{BB962C8B-B14F-4D97-AF65-F5344CB8AC3E}">
        <p14:creationId xmlns:p14="http://schemas.microsoft.com/office/powerpoint/2010/main" val="19943558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73</a:t>
            </a:fld>
            <a:endParaRPr lang="en-US" dirty="0"/>
          </a:p>
        </p:txBody>
      </p:sp>
      <p:sp>
        <p:nvSpPr>
          <p:cNvPr id="8" name="Title 1">
            <a:extLst>
              <a:ext uri="{FF2B5EF4-FFF2-40B4-BE49-F238E27FC236}">
                <a16:creationId xmlns="" xmlns:a16="http://schemas.microsoft.com/office/drawing/2014/main" id="{8E872C56-7B71-49D9-B253-51A7590FEB88}"/>
              </a:ext>
            </a:extLst>
          </p:cNvPr>
          <p:cNvSpPr txBox="1">
            <a:spLocks/>
          </p:cNvSpPr>
          <p:nvPr/>
        </p:nvSpPr>
        <p:spPr>
          <a:xfrm>
            <a:off x="3742426" y="480143"/>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Heading Angle Matrices</a:t>
            </a:r>
            <a:endParaRPr lang="en-US" dirty="0"/>
          </a:p>
        </p:txBody>
      </p:sp>
      <p:pic>
        <p:nvPicPr>
          <p:cNvPr id="9" name="Picture 9" descr="A picture containing crossword, clock, drawing&#10;&#10;Description automatically generated">
            <a:extLst>
              <a:ext uri="{FF2B5EF4-FFF2-40B4-BE49-F238E27FC236}">
                <a16:creationId xmlns="" xmlns:a16="http://schemas.microsoft.com/office/drawing/2014/main" id="{21CCE809-628D-46CD-B6E1-1859909D4BF3}"/>
              </a:ext>
            </a:extLst>
          </p:cNvPr>
          <p:cNvPicPr>
            <a:picLocks noChangeAspect="1"/>
          </p:cNvPicPr>
          <p:nvPr/>
        </p:nvPicPr>
        <p:blipFill>
          <a:blip r:embed="rId2"/>
          <a:stretch>
            <a:fillRect/>
          </a:stretch>
        </p:blipFill>
        <p:spPr>
          <a:xfrm>
            <a:off x="425570" y="1360603"/>
            <a:ext cx="4856671" cy="1908304"/>
          </a:xfrm>
          <a:prstGeom prst="rect">
            <a:avLst/>
          </a:prstGeom>
        </p:spPr>
      </p:pic>
      <p:pic>
        <p:nvPicPr>
          <p:cNvPr id="10" name="Picture 10" descr="A close up of text on a white background&#10;&#10;Description automatically generated">
            <a:extLst>
              <a:ext uri="{FF2B5EF4-FFF2-40B4-BE49-F238E27FC236}">
                <a16:creationId xmlns="" xmlns:a16="http://schemas.microsoft.com/office/drawing/2014/main" id="{253AECB1-0EEA-4C76-8D46-A772F0B21A5B}"/>
              </a:ext>
            </a:extLst>
          </p:cNvPr>
          <p:cNvPicPr>
            <a:picLocks noChangeAspect="1"/>
          </p:cNvPicPr>
          <p:nvPr/>
        </p:nvPicPr>
        <p:blipFill>
          <a:blip r:embed="rId3"/>
          <a:stretch>
            <a:fillRect/>
          </a:stretch>
        </p:blipFill>
        <p:spPr>
          <a:xfrm>
            <a:off x="80513" y="3426827"/>
            <a:ext cx="5431765" cy="1887779"/>
          </a:xfrm>
          <a:prstGeom prst="rect">
            <a:avLst/>
          </a:prstGeom>
        </p:spPr>
      </p:pic>
      <p:pic>
        <p:nvPicPr>
          <p:cNvPr id="11" name="Picture 11" descr="Table&#10;&#10;Description automatically generated">
            <a:extLst>
              <a:ext uri="{FF2B5EF4-FFF2-40B4-BE49-F238E27FC236}">
                <a16:creationId xmlns="" xmlns:a16="http://schemas.microsoft.com/office/drawing/2014/main" id="{6286F628-4C44-44B4-8A29-D81884B1CA0E}"/>
              </a:ext>
            </a:extLst>
          </p:cNvPr>
          <p:cNvPicPr>
            <a:picLocks noChangeAspect="1"/>
          </p:cNvPicPr>
          <p:nvPr/>
        </p:nvPicPr>
        <p:blipFill>
          <a:blip r:embed="rId4"/>
          <a:stretch>
            <a:fillRect/>
          </a:stretch>
        </p:blipFill>
        <p:spPr>
          <a:xfrm>
            <a:off x="6607835" y="1634201"/>
            <a:ext cx="4856671" cy="3258919"/>
          </a:xfrm>
          <a:prstGeom prst="rect">
            <a:avLst/>
          </a:prstGeom>
        </p:spPr>
      </p:pic>
    </p:spTree>
    <p:extLst>
      <p:ext uri="{BB962C8B-B14F-4D97-AF65-F5344CB8AC3E}">
        <p14:creationId xmlns:p14="http://schemas.microsoft.com/office/powerpoint/2010/main" val="14681127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74</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3584276"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Robot Velocity Matrices</a:t>
            </a:r>
            <a:endParaRPr lang="en-US" sz="2800" dirty="0"/>
          </a:p>
        </p:txBody>
      </p:sp>
      <p:pic>
        <p:nvPicPr>
          <p:cNvPr id="12" name="Picture 12" descr="A picture containing crossword, clock, drawing&#10;&#10;Description automatically generated">
            <a:extLst>
              <a:ext uri="{FF2B5EF4-FFF2-40B4-BE49-F238E27FC236}">
                <a16:creationId xmlns="" xmlns:a16="http://schemas.microsoft.com/office/drawing/2014/main" id="{A955124C-91AD-4C05-ACA9-AE0283A08E69}"/>
              </a:ext>
            </a:extLst>
          </p:cNvPr>
          <p:cNvPicPr>
            <a:picLocks noChangeAspect="1"/>
          </p:cNvPicPr>
          <p:nvPr/>
        </p:nvPicPr>
        <p:blipFill>
          <a:blip r:embed="rId2"/>
          <a:stretch>
            <a:fillRect/>
          </a:stretch>
        </p:blipFill>
        <p:spPr>
          <a:xfrm>
            <a:off x="468701" y="1180864"/>
            <a:ext cx="5029200" cy="1980233"/>
          </a:xfrm>
          <a:prstGeom prst="rect">
            <a:avLst/>
          </a:prstGeom>
        </p:spPr>
      </p:pic>
      <p:pic>
        <p:nvPicPr>
          <p:cNvPr id="13" name="Picture 13" descr="A close up of text on a white background&#10;&#10;Description automatically generated">
            <a:extLst>
              <a:ext uri="{FF2B5EF4-FFF2-40B4-BE49-F238E27FC236}">
                <a16:creationId xmlns="" xmlns:a16="http://schemas.microsoft.com/office/drawing/2014/main" id="{0DE857A6-4723-4257-BC10-765134945014}"/>
              </a:ext>
            </a:extLst>
          </p:cNvPr>
          <p:cNvPicPr>
            <a:picLocks noChangeAspect="1"/>
          </p:cNvPicPr>
          <p:nvPr/>
        </p:nvPicPr>
        <p:blipFill>
          <a:blip r:embed="rId3"/>
          <a:stretch>
            <a:fillRect/>
          </a:stretch>
        </p:blipFill>
        <p:spPr>
          <a:xfrm>
            <a:off x="368061" y="3362377"/>
            <a:ext cx="6006859" cy="1872902"/>
          </a:xfrm>
          <a:prstGeom prst="rect">
            <a:avLst/>
          </a:prstGeom>
        </p:spPr>
      </p:pic>
      <p:pic>
        <p:nvPicPr>
          <p:cNvPr id="14" name="Picture 14" descr="Table&#10;&#10;Description automatically generated">
            <a:extLst>
              <a:ext uri="{FF2B5EF4-FFF2-40B4-BE49-F238E27FC236}">
                <a16:creationId xmlns="" xmlns:a16="http://schemas.microsoft.com/office/drawing/2014/main" id="{61A2C452-6CA3-465F-A99C-E8088A24CA59}"/>
              </a:ext>
            </a:extLst>
          </p:cNvPr>
          <p:cNvPicPr>
            <a:picLocks noChangeAspect="1"/>
          </p:cNvPicPr>
          <p:nvPr/>
        </p:nvPicPr>
        <p:blipFill>
          <a:blip r:embed="rId4"/>
          <a:stretch>
            <a:fillRect/>
          </a:stretch>
        </p:blipFill>
        <p:spPr>
          <a:xfrm>
            <a:off x="6852249" y="1775502"/>
            <a:ext cx="4799162" cy="2933183"/>
          </a:xfrm>
          <a:prstGeom prst="rect">
            <a:avLst/>
          </a:prstGeom>
        </p:spPr>
      </p:pic>
    </p:spTree>
    <p:extLst>
      <p:ext uri="{BB962C8B-B14F-4D97-AF65-F5344CB8AC3E}">
        <p14:creationId xmlns:p14="http://schemas.microsoft.com/office/powerpoint/2010/main" val="2025328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75</a:t>
            </a:fld>
            <a:endParaRPr lang="en-US" dirty="0"/>
          </a:p>
        </p:txBody>
      </p:sp>
      <p:sp>
        <p:nvSpPr>
          <p:cNvPr id="8" name="Title 1">
            <a:extLst>
              <a:ext uri="{FF2B5EF4-FFF2-40B4-BE49-F238E27FC236}">
                <a16:creationId xmlns="" xmlns:a16="http://schemas.microsoft.com/office/drawing/2014/main" id="{8E872C56-7B71-49D9-B253-51A7590FEB88}"/>
              </a:ext>
            </a:extLst>
          </p:cNvPr>
          <p:cNvSpPr txBox="1">
            <a:spLocks/>
          </p:cNvSpPr>
          <p:nvPr/>
        </p:nvSpPr>
        <p:spPr>
          <a:xfrm>
            <a:off x="4360652" y="408256"/>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Lift Force Matrices</a:t>
            </a:r>
          </a:p>
        </p:txBody>
      </p:sp>
      <p:pic>
        <p:nvPicPr>
          <p:cNvPr id="15" name="Picture 15" descr="A screen shot of a social media post&#10;&#10;Description automatically generated">
            <a:extLst>
              <a:ext uri="{FF2B5EF4-FFF2-40B4-BE49-F238E27FC236}">
                <a16:creationId xmlns="" xmlns:a16="http://schemas.microsoft.com/office/drawing/2014/main" id="{0B9E5730-436C-4697-9CDD-3C96D447D315}"/>
              </a:ext>
            </a:extLst>
          </p:cNvPr>
          <p:cNvPicPr>
            <a:picLocks noChangeAspect="1"/>
          </p:cNvPicPr>
          <p:nvPr/>
        </p:nvPicPr>
        <p:blipFill>
          <a:blip r:embed="rId2"/>
          <a:stretch>
            <a:fillRect/>
          </a:stretch>
        </p:blipFill>
        <p:spPr>
          <a:xfrm>
            <a:off x="382438" y="1061530"/>
            <a:ext cx="4885426" cy="2003241"/>
          </a:xfrm>
          <a:prstGeom prst="rect">
            <a:avLst/>
          </a:prstGeom>
        </p:spPr>
      </p:pic>
      <p:pic>
        <p:nvPicPr>
          <p:cNvPr id="16" name="Picture 16" descr="A close up of text on a white background&#10;&#10;Description automatically generated">
            <a:extLst>
              <a:ext uri="{FF2B5EF4-FFF2-40B4-BE49-F238E27FC236}">
                <a16:creationId xmlns="" xmlns:a16="http://schemas.microsoft.com/office/drawing/2014/main" id="{614FCA0F-69DB-4E26-9FC4-3193584F4E24}"/>
              </a:ext>
            </a:extLst>
          </p:cNvPr>
          <p:cNvPicPr>
            <a:picLocks noChangeAspect="1"/>
          </p:cNvPicPr>
          <p:nvPr/>
        </p:nvPicPr>
        <p:blipFill>
          <a:blip r:embed="rId3"/>
          <a:stretch>
            <a:fillRect/>
          </a:stretch>
        </p:blipFill>
        <p:spPr>
          <a:xfrm>
            <a:off x="310550" y="3231113"/>
            <a:ext cx="6150632" cy="1876640"/>
          </a:xfrm>
          <a:prstGeom prst="rect">
            <a:avLst/>
          </a:prstGeom>
        </p:spPr>
      </p:pic>
      <p:pic>
        <p:nvPicPr>
          <p:cNvPr id="17" name="Picture 17" descr="Table&#10;&#10;Description automatically generated">
            <a:extLst>
              <a:ext uri="{FF2B5EF4-FFF2-40B4-BE49-F238E27FC236}">
                <a16:creationId xmlns="" xmlns:a16="http://schemas.microsoft.com/office/drawing/2014/main" id="{BFED9328-7BB4-4849-83D4-31883E3DA5C0}"/>
              </a:ext>
            </a:extLst>
          </p:cNvPr>
          <p:cNvPicPr>
            <a:picLocks noChangeAspect="1"/>
          </p:cNvPicPr>
          <p:nvPr/>
        </p:nvPicPr>
        <p:blipFill>
          <a:blip r:embed="rId4"/>
          <a:stretch>
            <a:fillRect/>
          </a:stretch>
        </p:blipFill>
        <p:spPr>
          <a:xfrm>
            <a:off x="6881004" y="1557940"/>
            <a:ext cx="4842294" cy="2994498"/>
          </a:xfrm>
          <a:prstGeom prst="rect">
            <a:avLst/>
          </a:prstGeom>
        </p:spPr>
      </p:pic>
    </p:spTree>
    <p:extLst>
      <p:ext uri="{BB962C8B-B14F-4D97-AF65-F5344CB8AC3E}">
        <p14:creationId xmlns:p14="http://schemas.microsoft.com/office/powerpoint/2010/main" val="2486571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76</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3584276"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Scanning Matrices</a:t>
            </a:r>
            <a:endParaRPr lang="en-US" sz="2800" dirty="0"/>
          </a:p>
        </p:txBody>
      </p:sp>
      <p:pic>
        <p:nvPicPr>
          <p:cNvPr id="4" name="Picture 5" descr="A picture containing crossword, dark, drawing, clock&#10;&#10;Description automatically generated">
            <a:extLst>
              <a:ext uri="{FF2B5EF4-FFF2-40B4-BE49-F238E27FC236}">
                <a16:creationId xmlns="" xmlns:a16="http://schemas.microsoft.com/office/drawing/2014/main" id="{609DC2A4-889F-4FB6-99E2-844C9196DD76}"/>
              </a:ext>
            </a:extLst>
          </p:cNvPr>
          <p:cNvPicPr>
            <a:picLocks noChangeAspect="1"/>
          </p:cNvPicPr>
          <p:nvPr/>
        </p:nvPicPr>
        <p:blipFill>
          <a:blip r:embed="rId2"/>
          <a:stretch>
            <a:fillRect/>
          </a:stretch>
        </p:blipFill>
        <p:spPr>
          <a:xfrm>
            <a:off x="368060" y="1174675"/>
            <a:ext cx="5230481" cy="2064498"/>
          </a:xfrm>
          <a:prstGeom prst="rect">
            <a:avLst/>
          </a:prstGeom>
        </p:spPr>
      </p:pic>
      <p:pic>
        <p:nvPicPr>
          <p:cNvPr id="6" name="Picture 6" descr="A close up of text on a white background&#10;&#10;Description automatically generated">
            <a:extLst>
              <a:ext uri="{FF2B5EF4-FFF2-40B4-BE49-F238E27FC236}">
                <a16:creationId xmlns="" xmlns:a16="http://schemas.microsoft.com/office/drawing/2014/main" id="{52AA0DCF-FF6B-4DF7-8C0C-121D272C868D}"/>
              </a:ext>
            </a:extLst>
          </p:cNvPr>
          <p:cNvPicPr>
            <a:picLocks noChangeAspect="1"/>
          </p:cNvPicPr>
          <p:nvPr/>
        </p:nvPicPr>
        <p:blipFill>
          <a:blip r:embed="rId3"/>
          <a:stretch>
            <a:fillRect/>
          </a:stretch>
        </p:blipFill>
        <p:spPr>
          <a:xfrm>
            <a:off x="368060" y="3629470"/>
            <a:ext cx="5805576" cy="2043209"/>
          </a:xfrm>
          <a:prstGeom prst="rect">
            <a:avLst/>
          </a:prstGeom>
        </p:spPr>
      </p:pic>
      <p:pic>
        <p:nvPicPr>
          <p:cNvPr id="7" name="Picture 8" descr="Table&#10;&#10;Description automatically generated">
            <a:extLst>
              <a:ext uri="{FF2B5EF4-FFF2-40B4-BE49-F238E27FC236}">
                <a16:creationId xmlns="" xmlns:a16="http://schemas.microsoft.com/office/drawing/2014/main" id="{581CABA7-6207-4A0F-AD5D-E672B67C3EF9}"/>
              </a:ext>
            </a:extLst>
          </p:cNvPr>
          <p:cNvPicPr>
            <a:picLocks noChangeAspect="1"/>
          </p:cNvPicPr>
          <p:nvPr/>
        </p:nvPicPr>
        <p:blipFill>
          <a:blip r:embed="rId4"/>
          <a:stretch>
            <a:fillRect/>
          </a:stretch>
        </p:blipFill>
        <p:spPr>
          <a:xfrm>
            <a:off x="7111041" y="1780097"/>
            <a:ext cx="4540369" cy="2765842"/>
          </a:xfrm>
          <a:prstGeom prst="rect">
            <a:avLst/>
          </a:prstGeom>
        </p:spPr>
      </p:pic>
    </p:spTree>
    <p:extLst>
      <p:ext uri="{BB962C8B-B14F-4D97-AF65-F5344CB8AC3E}">
        <p14:creationId xmlns:p14="http://schemas.microsoft.com/office/powerpoint/2010/main" val="38595252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77</a:t>
            </a:fld>
            <a:endParaRPr lang="en-US" dirty="0"/>
          </a:p>
        </p:txBody>
      </p:sp>
      <p:sp>
        <p:nvSpPr>
          <p:cNvPr id="8" name="Title 1">
            <a:extLst>
              <a:ext uri="{FF2B5EF4-FFF2-40B4-BE49-F238E27FC236}">
                <a16:creationId xmlns="" xmlns:a16="http://schemas.microsoft.com/office/drawing/2014/main" id="{8E872C56-7B71-49D9-B253-51A7590FEB88}"/>
              </a:ext>
            </a:extLst>
          </p:cNvPr>
          <p:cNvSpPr txBox="1">
            <a:spLocks/>
          </p:cNvSpPr>
          <p:nvPr/>
        </p:nvSpPr>
        <p:spPr>
          <a:xfrm>
            <a:off x="3670539" y="523275"/>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Path Finding Matrices</a:t>
            </a:r>
            <a:endParaRPr lang="en-US" dirty="0"/>
          </a:p>
        </p:txBody>
      </p:sp>
      <p:pic>
        <p:nvPicPr>
          <p:cNvPr id="9" name="Picture 9" descr="A picture containing crossword, clock, drawing&#10;&#10;Description automatically generated">
            <a:extLst>
              <a:ext uri="{FF2B5EF4-FFF2-40B4-BE49-F238E27FC236}">
                <a16:creationId xmlns="" xmlns:a16="http://schemas.microsoft.com/office/drawing/2014/main" id="{A63FC8D4-D1F1-4112-884A-503A55D2B2D6}"/>
              </a:ext>
            </a:extLst>
          </p:cNvPr>
          <p:cNvPicPr>
            <a:picLocks noChangeAspect="1"/>
          </p:cNvPicPr>
          <p:nvPr/>
        </p:nvPicPr>
        <p:blipFill>
          <a:blip r:embed="rId2"/>
          <a:stretch>
            <a:fillRect/>
          </a:stretch>
        </p:blipFill>
        <p:spPr>
          <a:xfrm>
            <a:off x="382438" y="1206737"/>
            <a:ext cx="5259237" cy="2057883"/>
          </a:xfrm>
          <a:prstGeom prst="rect">
            <a:avLst/>
          </a:prstGeom>
        </p:spPr>
      </p:pic>
      <p:pic>
        <p:nvPicPr>
          <p:cNvPr id="10" name="Picture 10" descr="A close up of text on a white background&#10;&#10;Description automatically generated">
            <a:extLst>
              <a:ext uri="{FF2B5EF4-FFF2-40B4-BE49-F238E27FC236}">
                <a16:creationId xmlns="" xmlns:a16="http://schemas.microsoft.com/office/drawing/2014/main" id="{65A37572-545C-47E9-923B-EA324D843A34}"/>
              </a:ext>
            </a:extLst>
          </p:cNvPr>
          <p:cNvPicPr>
            <a:picLocks noChangeAspect="1"/>
          </p:cNvPicPr>
          <p:nvPr/>
        </p:nvPicPr>
        <p:blipFill>
          <a:blip r:embed="rId3"/>
          <a:stretch>
            <a:fillRect/>
          </a:stretch>
        </p:blipFill>
        <p:spPr>
          <a:xfrm>
            <a:off x="382438" y="3428187"/>
            <a:ext cx="5762445" cy="2043209"/>
          </a:xfrm>
          <a:prstGeom prst="rect">
            <a:avLst/>
          </a:prstGeom>
        </p:spPr>
      </p:pic>
      <p:pic>
        <p:nvPicPr>
          <p:cNvPr id="11" name="Picture 17" descr="Table&#10;&#10;Description automatically generated">
            <a:extLst>
              <a:ext uri="{FF2B5EF4-FFF2-40B4-BE49-F238E27FC236}">
                <a16:creationId xmlns="" xmlns:a16="http://schemas.microsoft.com/office/drawing/2014/main" id="{6B10861F-E62B-4F69-BEDD-40501283D453}"/>
              </a:ext>
            </a:extLst>
          </p:cNvPr>
          <p:cNvPicPr>
            <a:picLocks noChangeAspect="1"/>
          </p:cNvPicPr>
          <p:nvPr/>
        </p:nvPicPr>
        <p:blipFill>
          <a:blip r:embed="rId4"/>
          <a:stretch>
            <a:fillRect/>
          </a:stretch>
        </p:blipFill>
        <p:spPr>
          <a:xfrm>
            <a:off x="6938515" y="1930851"/>
            <a:ext cx="4339086" cy="2651243"/>
          </a:xfrm>
          <a:prstGeom prst="rect">
            <a:avLst/>
          </a:prstGeom>
        </p:spPr>
      </p:pic>
    </p:spTree>
    <p:extLst>
      <p:ext uri="{BB962C8B-B14F-4D97-AF65-F5344CB8AC3E}">
        <p14:creationId xmlns:p14="http://schemas.microsoft.com/office/powerpoint/2010/main" val="1127521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78</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3454880"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Object Detection</a:t>
            </a:r>
            <a:endParaRPr lang="en-US" dirty="0"/>
          </a:p>
        </p:txBody>
      </p:sp>
      <p:pic>
        <p:nvPicPr>
          <p:cNvPr id="4" name="Picture 5" descr="A picture containing crossword, clock, drawing&#10;&#10;Description automatically generated">
            <a:extLst>
              <a:ext uri="{FF2B5EF4-FFF2-40B4-BE49-F238E27FC236}">
                <a16:creationId xmlns="" xmlns:a16="http://schemas.microsoft.com/office/drawing/2014/main" id="{ABD5083F-60BF-4003-9B33-63AB650D0398}"/>
              </a:ext>
            </a:extLst>
          </p:cNvPr>
          <p:cNvPicPr>
            <a:picLocks noChangeAspect="1"/>
          </p:cNvPicPr>
          <p:nvPr/>
        </p:nvPicPr>
        <p:blipFill>
          <a:blip r:embed="rId2"/>
          <a:stretch>
            <a:fillRect/>
          </a:stretch>
        </p:blipFill>
        <p:spPr>
          <a:xfrm>
            <a:off x="655608" y="1132481"/>
            <a:ext cx="5561162" cy="2220774"/>
          </a:xfrm>
          <a:prstGeom prst="rect">
            <a:avLst/>
          </a:prstGeom>
        </p:spPr>
      </p:pic>
      <p:pic>
        <p:nvPicPr>
          <p:cNvPr id="6" name="Picture 6" descr="A picture containing shape&#10;&#10;Description automatically generated">
            <a:extLst>
              <a:ext uri="{FF2B5EF4-FFF2-40B4-BE49-F238E27FC236}">
                <a16:creationId xmlns="" xmlns:a16="http://schemas.microsoft.com/office/drawing/2014/main" id="{E1C93070-FD11-4B36-9DEF-3EABA998D200}"/>
              </a:ext>
            </a:extLst>
          </p:cNvPr>
          <p:cNvPicPr>
            <a:picLocks noChangeAspect="1"/>
          </p:cNvPicPr>
          <p:nvPr/>
        </p:nvPicPr>
        <p:blipFill>
          <a:blip r:embed="rId3"/>
          <a:stretch>
            <a:fillRect/>
          </a:stretch>
        </p:blipFill>
        <p:spPr>
          <a:xfrm>
            <a:off x="698739" y="3425472"/>
            <a:ext cx="6021237" cy="2106152"/>
          </a:xfrm>
          <a:prstGeom prst="rect">
            <a:avLst/>
          </a:prstGeom>
        </p:spPr>
      </p:pic>
      <p:pic>
        <p:nvPicPr>
          <p:cNvPr id="7" name="Picture 8" descr="Table&#10;&#10;Description automatically generated">
            <a:extLst>
              <a:ext uri="{FF2B5EF4-FFF2-40B4-BE49-F238E27FC236}">
                <a16:creationId xmlns="" xmlns:a16="http://schemas.microsoft.com/office/drawing/2014/main" id="{7132A065-3263-4E4D-8F4E-80CF20F58059}"/>
              </a:ext>
            </a:extLst>
          </p:cNvPr>
          <p:cNvPicPr>
            <a:picLocks noChangeAspect="1"/>
          </p:cNvPicPr>
          <p:nvPr/>
        </p:nvPicPr>
        <p:blipFill>
          <a:blip r:embed="rId4"/>
          <a:stretch>
            <a:fillRect/>
          </a:stretch>
        </p:blipFill>
        <p:spPr>
          <a:xfrm>
            <a:off x="7125418" y="1957355"/>
            <a:ext cx="4497237" cy="2857025"/>
          </a:xfrm>
          <a:prstGeom prst="rect">
            <a:avLst/>
          </a:prstGeom>
        </p:spPr>
      </p:pic>
    </p:spTree>
    <p:extLst>
      <p:ext uri="{BB962C8B-B14F-4D97-AF65-F5344CB8AC3E}">
        <p14:creationId xmlns:p14="http://schemas.microsoft.com/office/powerpoint/2010/main" val="21636512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79</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3454880"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dirty="0">
                <a:cs typeface="Calibri Light"/>
              </a:rPr>
              <a:t>Precision</a:t>
            </a:r>
            <a:endParaRPr lang="en-US" dirty="0"/>
          </a:p>
        </p:txBody>
      </p:sp>
      <p:pic>
        <p:nvPicPr>
          <p:cNvPr id="8" name="Picture 8" descr="A picture containing crossword, drawing, clock&#10;&#10;Description automatically generated">
            <a:extLst>
              <a:ext uri="{FF2B5EF4-FFF2-40B4-BE49-F238E27FC236}">
                <a16:creationId xmlns="" xmlns:a16="http://schemas.microsoft.com/office/drawing/2014/main" id="{8DB6E462-CE15-438E-A7AF-50DA35CEB942}"/>
              </a:ext>
            </a:extLst>
          </p:cNvPr>
          <p:cNvPicPr>
            <a:picLocks noChangeAspect="1"/>
          </p:cNvPicPr>
          <p:nvPr/>
        </p:nvPicPr>
        <p:blipFill>
          <a:blip r:embed="rId3"/>
          <a:stretch>
            <a:fillRect/>
          </a:stretch>
        </p:blipFill>
        <p:spPr>
          <a:xfrm>
            <a:off x="540589" y="1216376"/>
            <a:ext cx="5575539" cy="2211132"/>
          </a:xfrm>
          <a:prstGeom prst="rect">
            <a:avLst/>
          </a:prstGeom>
        </p:spPr>
      </p:pic>
      <p:pic>
        <p:nvPicPr>
          <p:cNvPr id="9" name="Picture 9" descr="Table&#10;&#10;Description automatically generated">
            <a:extLst>
              <a:ext uri="{FF2B5EF4-FFF2-40B4-BE49-F238E27FC236}">
                <a16:creationId xmlns="" xmlns:a16="http://schemas.microsoft.com/office/drawing/2014/main" id="{8290D89E-41E8-41AE-AA18-979C7606C6B3}"/>
              </a:ext>
            </a:extLst>
          </p:cNvPr>
          <p:cNvPicPr>
            <a:picLocks noChangeAspect="1"/>
          </p:cNvPicPr>
          <p:nvPr/>
        </p:nvPicPr>
        <p:blipFill>
          <a:blip r:embed="rId4"/>
          <a:stretch>
            <a:fillRect/>
          </a:stretch>
        </p:blipFill>
        <p:spPr>
          <a:xfrm>
            <a:off x="626853" y="3772520"/>
            <a:ext cx="5575539" cy="1958393"/>
          </a:xfrm>
          <a:prstGeom prst="rect">
            <a:avLst/>
          </a:prstGeom>
        </p:spPr>
      </p:pic>
      <p:pic>
        <p:nvPicPr>
          <p:cNvPr id="10" name="Picture 10" descr="Table&#10;&#10;Description automatically generated">
            <a:extLst>
              <a:ext uri="{FF2B5EF4-FFF2-40B4-BE49-F238E27FC236}">
                <a16:creationId xmlns="" xmlns:a16="http://schemas.microsoft.com/office/drawing/2014/main" id="{8BAB90FB-6743-4081-B5ED-C5E97001CDDD}"/>
              </a:ext>
            </a:extLst>
          </p:cNvPr>
          <p:cNvPicPr>
            <a:picLocks noChangeAspect="1"/>
          </p:cNvPicPr>
          <p:nvPr/>
        </p:nvPicPr>
        <p:blipFill>
          <a:blip r:embed="rId5"/>
          <a:stretch>
            <a:fillRect/>
          </a:stretch>
        </p:blipFill>
        <p:spPr>
          <a:xfrm>
            <a:off x="7369834" y="1983467"/>
            <a:ext cx="4209690" cy="2675405"/>
          </a:xfrm>
          <a:prstGeom prst="rect">
            <a:avLst/>
          </a:prstGeom>
        </p:spPr>
      </p:pic>
    </p:spTree>
    <p:extLst>
      <p:ext uri="{BB962C8B-B14F-4D97-AF65-F5344CB8AC3E}">
        <p14:creationId xmlns:p14="http://schemas.microsoft.com/office/powerpoint/2010/main" val="407988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481478B9-76D3-43E4-8BB0-046EDD7C3B8E}"/>
              </a:ext>
            </a:extLst>
          </p:cNvPr>
          <p:cNvSpPr txBox="1">
            <a:spLocks/>
          </p:cNvSpPr>
          <p:nvPr/>
        </p:nvSpPr>
        <p:spPr>
          <a:xfrm>
            <a:off x="838200" y="287827"/>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Assumptions</a:t>
            </a:r>
            <a:endParaRPr lang="en-US"/>
          </a:p>
        </p:txBody>
      </p:sp>
      <p:sp>
        <p:nvSpPr>
          <p:cNvPr id="7" name="Content Placeholder 2">
            <a:extLst>
              <a:ext uri="{FF2B5EF4-FFF2-40B4-BE49-F238E27FC236}">
                <a16:creationId xmlns="" xmlns:a16="http://schemas.microsoft.com/office/drawing/2014/main"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sp>
        <p:nvSpPr>
          <p:cNvPr id="2" name="TextBox 2">
            <a:extLst>
              <a:ext uri="{FF2B5EF4-FFF2-40B4-BE49-F238E27FC236}">
                <a16:creationId xmlns="" xmlns:a16="http://schemas.microsoft.com/office/drawing/2014/main" id="{329258D2-A29C-497B-9603-9948B4EF197C}"/>
              </a:ext>
            </a:extLst>
          </p:cNvPr>
          <p:cNvSpPr txBox="1"/>
          <p:nvPr/>
        </p:nvSpPr>
        <p:spPr>
          <a:xfrm>
            <a:off x="2063240" y="1719922"/>
            <a:ext cx="8791575" cy="3693319"/>
          </a:xfrm>
          <a:prstGeom prst="rect">
            <a:avLst/>
          </a:prstGeom>
          <a:noFill/>
        </p:spPr>
        <p:txBody>
          <a:bodyPr wrap="square" lIns="91440" tIns="45720" rIns="91440" bIns="45720" rtlCol="0" anchor="t">
            <a:spAutoFit/>
          </a:bodyPr>
          <a:lstStyle/>
          <a:p>
            <a:r>
              <a:rPr lang="en-US" sz="2400"/>
              <a:t>Maintenance will be provided by a third party</a:t>
            </a:r>
            <a:endParaRPr lang="en-US" sz="2400">
              <a:cs typeface="Arial"/>
            </a:endParaRPr>
          </a:p>
          <a:p>
            <a:endParaRPr lang="en-US" sz="2400">
              <a:cs typeface="Arial"/>
            </a:endParaRPr>
          </a:p>
          <a:p>
            <a:r>
              <a:rPr lang="en-US" sz="2400"/>
              <a:t>Traverses flat surfaces</a:t>
            </a:r>
            <a:endParaRPr lang="en-US" sz="2400">
              <a:cs typeface="Arial"/>
            </a:endParaRPr>
          </a:p>
          <a:p>
            <a:endParaRPr lang="en-US" sz="2400">
              <a:cs typeface="Arial"/>
            </a:endParaRPr>
          </a:p>
          <a:p>
            <a:r>
              <a:rPr lang="en-US" sz="2400">
                <a:cs typeface="Arial"/>
              </a:rPr>
              <a:t>The warehouse will not be altered.</a:t>
            </a:r>
          </a:p>
          <a:p>
            <a:endParaRPr lang="en-US" sz="2400">
              <a:cs typeface="Arial"/>
            </a:endParaRPr>
          </a:p>
          <a:p>
            <a:r>
              <a:rPr lang="en-US" sz="2400"/>
              <a:t>A power supply is accessible.</a:t>
            </a:r>
            <a:endParaRPr lang="en-US" sz="2400">
              <a:cs typeface="Arial" panose="020B0604020202020204"/>
            </a:endParaRPr>
          </a:p>
          <a:p>
            <a:endParaRPr lang="en-US" sz="2400">
              <a:cs typeface="Arial" panose="020B0604020202020204"/>
            </a:endParaRPr>
          </a:p>
          <a:p>
            <a:r>
              <a:rPr lang="en-US" sz="2400">
                <a:cs typeface="Arial" panose="020B0604020202020204"/>
              </a:rPr>
              <a:t>The product is working indoors.</a:t>
            </a:r>
          </a:p>
          <a:p>
            <a:r>
              <a:rPr lang="en-US"/>
              <a:t>  </a:t>
            </a:r>
            <a:endParaRPr lang="en-US">
              <a:cs typeface="Arial"/>
            </a:endParaRPr>
          </a:p>
        </p:txBody>
      </p:sp>
      <p:pic>
        <p:nvPicPr>
          <p:cNvPr id="10" name="Graphic 9" descr="Mountains">
            <a:extLst>
              <a:ext uri="{FF2B5EF4-FFF2-40B4-BE49-F238E27FC236}">
                <a16:creationId xmlns="" xmlns:a16="http://schemas.microsoft.com/office/drawing/2014/main" id="{48B984A2-A7D9-44AA-9907-84E54C8BFF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325100" y="2389473"/>
            <a:ext cx="547640" cy="504508"/>
          </a:xfrm>
          <a:prstGeom prst="rect">
            <a:avLst/>
          </a:prstGeom>
        </p:spPr>
      </p:pic>
      <p:pic>
        <p:nvPicPr>
          <p:cNvPr id="12" name="Graphic 11" descr="Tools">
            <a:extLst>
              <a:ext uri="{FF2B5EF4-FFF2-40B4-BE49-F238E27FC236}">
                <a16:creationId xmlns="" xmlns:a16="http://schemas.microsoft.com/office/drawing/2014/main" id="{CD9D6A90-91BB-4934-9A37-DC60096726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23421" y="1655525"/>
            <a:ext cx="547640" cy="547640"/>
          </a:xfrm>
          <a:prstGeom prst="rect">
            <a:avLst/>
          </a:prstGeom>
        </p:spPr>
      </p:pic>
      <p:pic>
        <p:nvPicPr>
          <p:cNvPr id="13" name="Graphic 14" descr="Bulldozer">
            <a:extLst>
              <a:ext uri="{FF2B5EF4-FFF2-40B4-BE49-F238E27FC236}">
                <a16:creationId xmlns="" xmlns:a16="http://schemas.microsoft.com/office/drawing/2014/main" id="{9BCFA7C9-D60F-4BF3-84D9-2577041042B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322895" y="3012235"/>
            <a:ext cx="624552" cy="661622"/>
          </a:xfrm>
          <a:prstGeom prst="rect">
            <a:avLst/>
          </a:prstGeom>
        </p:spPr>
      </p:pic>
      <p:pic>
        <p:nvPicPr>
          <p:cNvPr id="16" name="Graphic 15" descr="Power">
            <a:extLst>
              <a:ext uri="{FF2B5EF4-FFF2-40B4-BE49-F238E27FC236}">
                <a16:creationId xmlns="" xmlns:a16="http://schemas.microsoft.com/office/drawing/2014/main" id="{F33D45B1-F441-4FB3-97A7-C08E8ED076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348829" y="3915494"/>
            <a:ext cx="523910" cy="480778"/>
          </a:xfrm>
          <a:prstGeom prst="rect">
            <a:avLst/>
          </a:prstGeom>
        </p:spPr>
      </p:pic>
      <p:pic>
        <p:nvPicPr>
          <p:cNvPr id="8" name="Graphic 7" descr="Warehouse">
            <a:extLst>
              <a:ext uri="{FF2B5EF4-FFF2-40B4-BE49-F238E27FC236}">
                <a16:creationId xmlns="" xmlns:a16="http://schemas.microsoft.com/office/drawing/2014/main" id="{F00168F3-DC2C-4DD2-99BB-F96731D938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334451" y="4578909"/>
            <a:ext cx="581420" cy="538288"/>
          </a:xfrm>
          <a:prstGeom prst="rect">
            <a:avLst/>
          </a:prstGeom>
        </p:spPr>
      </p:pic>
      <p:sp>
        <p:nvSpPr>
          <p:cNvPr id="14" name="Footer Placeholder 1">
            <a:extLst>
              <a:ext uri="{FF2B5EF4-FFF2-40B4-BE49-F238E27FC236}">
                <a16:creationId xmlns="" xmlns:a16="http://schemas.microsoft.com/office/drawing/2014/main" id="{13874896-E47A-455E-A837-BD9922644DBC}"/>
              </a:ext>
            </a:extLst>
          </p:cNvPr>
          <p:cNvSpPr>
            <a:spLocks noGrp="1"/>
          </p:cNvSpPr>
          <p:nvPr>
            <p:ph type="ftr" sz="quarter" idx="3"/>
          </p:nvPr>
        </p:nvSpPr>
        <p:spPr>
          <a:xfrm>
            <a:off x="8051376" y="5557088"/>
            <a:ext cx="4114800" cy="365125"/>
          </a:xfrm>
        </p:spPr>
        <p:txBody>
          <a:bodyPr lIns="91440" tIns="45720" rIns="91440" bIns="45720" anchor="t"/>
          <a:lstStyle/>
          <a:p>
            <a:r>
              <a:rPr lang="en-US" dirty="0">
                <a:latin typeface="Arial"/>
                <a:cs typeface="Arial"/>
              </a:rPr>
              <a:t>Taylor Harvey</a:t>
            </a:r>
            <a:endParaRPr lang="en-US" dirty="0"/>
          </a:p>
        </p:txBody>
      </p:sp>
    </p:spTree>
    <p:extLst>
      <p:ext uri="{BB962C8B-B14F-4D97-AF65-F5344CB8AC3E}">
        <p14:creationId xmlns:p14="http://schemas.microsoft.com/office/powerpoint/2010/main" val="15034288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 xmlns:a16="http://schemas.microsoft.com/office/drawing/2014/main" id="{8926D7F1-F970-48F2-9FA5-BFC1205ED94B}"/>
              </a:ext>
            </a:extLst>
          </p:cNvPr>
          <p:cNvSpPr>
            <a:spLocks noGrp="1"/>
          </p:cNvSpPr>
          <p:nvPr>
            <p:ph type="sldNum" sz="quarter" idx="4"/>
          </p:nvPr>
        </p:nvSpPr>
        <p:spPr/>
        <p:txBody>
          <a:bodyPr/>
          <a:lstStyle/>
          <a:p>
            <a:fld id="{6F1FABC0-072B-4F22-8F9B-95A9D10B0206}" type="slidenum">
              <a:rPr lang="en-US" dirty="0" smtClean="0"/>
              <a:pPr/>
              <a:t>80</a:t>
            </a:fld>
            <a:endParaRPr lang="en-US" dirty="0"/>
          </a:p>
        </p:txBody>
      </p:sp>
      <p:sp>
        <p:nvSpPr>
          <p:cNvPr id="5" name="Title 1">
            <a:extLst>
              <a:ext uri="{FF2B5EF4-FFF2-40B4-BE49-F238E27FC236}">
                <a16:creationId xmlns="" xmlns:a16="http://schemas.microsoft.com/office/drawing/2014/main"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Final Selection</a:t>
            </a:r>
            <a:endParaRPr lang="en-US" dirty="0"/>
          </a:p>
        </p:txBody>
      </p:sp>
      <p:sp>
        <p:nvSpPr>
          <p:cNvPr id="4" name="AutoShape 2" descr="data:image/png;base64,iVBORw0KGgoAAAANSUhEUgAABAAAAADwCAYAAACewBaJAAAAAXNSR0IArs4c6QAAAARnQU1BAACxjwv8YQUAAAAJcEhZcwAADsMAAA7DAcdvqGQAAP+lSURBVHhe7N0JvK3V+AfwbSxEExUNytxAgwZlCM2DTCmpJM1SGkRk7EaRQoUojZJKKkUjqcwqGhWVJkqpkIg/3v/6Pnev7T3vffc5+9x7zrnn3Lt+n89779l7v8N61zM/a61nPaZK6BQUFBQUFBQUFBRMMvznP//p/P73v+8stdRS3W8KCgoKCmYFvQTAscce27n99tvjy4KCgoKCgoKCgoLZDW7qww8/3Hna057W/aagoKCgYBDst99+nfnnn7/76X/oJQBe9apXda644or4sqCgoKCgoKCgoKCgoKCgYGrizjvv7Cy55JLdT//DY7v/FxQUFBQUFBQUFBQUFBQUzAHYbbfdOpdffnn30//QOgNgvvnm6yy00ELxd8HUwUMPPRTT5OpYZJFFOvPOO2/3U8Fkxn//+9/O3Xff3f00HU984hM7iy22WPdTwVSAbGsdj33sYztLLLFE91PBVAA5JI91lPXHUwv33HNP5//+7/+6n6aDHJLHgskPvgyfpg5+Kf+0YGqA/JHDOp7ylKd0Fl544e6ngskOIeJdd93V/TQdj3/84zvPetazup8KJjv+8Ic/dB7zmMd03va2t3U++MEPdp7//OfH59YEwM4779z58pe/HH8XTB3ssccenaOOOqr7aTouuuiiznrrrdf9VDCZcf/990fCpo7VV1+987Of/az7qWAqQIDRVasB61b/8pe/dD8VTAWgWTOZ+u9//7vzuMc9rvupYLLjRS96Uefmm2/ufpqOBx98sLPgggt2PxVMZhx55JGdPffcs/tpOo455pjOjjvu2P1UMNlx/fXXd1784hd3P03H9ttv3znuuOO6nwomO/75z3/OMIgogPzNb37T/VQw2WHwIidxpk2bFjUB5plnnrIEoKCgoKCgoKCgoKCgoKBgbkBJABQUFBQUFBQUFBQUFBQUzAUoCYCCgoKCgoKCgoKCgoKCgrkAJQFQUFBQUFBQUFBQUFBQUDAXoCQACgoKCgoKCgoKCgoKCgrmApQEQEFBQUFBQUFBQUFBQUHBXICSACgoKCgoKCgoKCgoKCgomAtQEgAFBQUFBQUFBQUFBQUFBXMBSgKgoKCgoKCgoKCgoKCgoGAuQEkAFBQUFBQUFBQUFBQUFBTMBSgJgIKCgoKCgoKCgoKCgoKCuQAlAVBQUFBQUFBQUFBQUFBQMBegJAAKCgoKCgoKCgoKCgoKCuYClARAQUFBQUFBQUFBQUFBQcFcgJIAKCgoKCgoKCgoKCgoKCiYC1ASAAUFBQUFBQWdqqo6//nPf+L/goKCyQWy+d///rf7qaCgoGDmURIABQUFBQUFYwDO+Z///OfO/fff3/d48MEHO3/72986//73v7tXzX7861//6tx1112dc889t3PIIYd0brjhhpIEKJhrQR7+9Kc/tcqvw28PPfRQ5+9///u4B+T0xD333NO5+OKLO5/+9Kc7p59++qTSHQUFBVMTJQFQUFBQUFAwBvi///u/zuWXX96ZNm1aZ4cdduhsv/32MxzvfOc7O7vssktnjz326Jx66qmRMJidEOx/4AMf6Gy99dad17/+9Z1PfOITJQFQMFfjvvvui2TY/vvv3yrDjh133LGz6667hhxfcMEFnX/84x/dq8cOdMNnPvOZztvf/vbOxhtv3Pnwhz/c+fnPf15ks6CgYJZREgAFBQUFBQVjgCc84QmdV7ziFZ13vetdncUXX7zz3e9+t/Od73wnRg1f+cpXdjbffPPO0ksvHcHF0Ucf3dlzzz07b3zjGzt33HFH9w4Tj/nnn7+z0UYbddZdd93OYx7zmO63BQVzLxZZZJEIuPfee+/O4x//+JBhB/lYf/31O5tssknnr3/9a+cb3/hG54tf/GIk+z75yU92Hn744e4dZh4SCab6A32y5pprhnz6u6CgoGCsUBIABQUFBQUFY4DHPvaxnYUWWqjzohe9KEbUfYYNNtigs/vuu3e23Xbbzqc+9anOGWec0Xn2s58dU4kvu+yyzoc+9KEIKGYHJCpe+9rXRtsKCgo6nSc+8YmdRRddtLPCCitE0i5j55137uy2224x+n/22Wd3jjjiiDj3D3/4Q0zPP+uss2Zpev6jjz4aswp++ctfxij/U57ylEgcbrHFFp155pmne1ZBQUHBrKMkAAoKCgoKCsYYSy65ZG9E3f+Pe9zj4uDIG0UUSMw777zh6F966aWdK6+8crZM7dU2iYoyrbigYEYsscQS3b+my4oZAQ7BuaU8kgGgboCEgKTezOKmm27q3HrrrT29AWRTkqEkAAoKCsYSJQFQUFBQUFAwxhiuOBgH37rexRZbLD7fe++9nRtvvLEU9yoomGQYLjFGjvfbb7/OU5/61Ph87bXXdm655Zb4e7RQGPTII4/sXHfddd1v/ocFFlig84IXvKD7qaCgoGDWURIABQUFBQUFEwxOven3YM2vtb85afDPf/4zggnFyAQgdg746U9/2vnd7343Q2LByONvfvObztVXX9352c9+1vntb3/bW0M8HFT9V7DQEgRBS/O+PitqWD/qkKyo/zZc8kLFdDMcfvSjH8X/PveDthsF1bYrrrgiChI2n11QMFnwjGc8I2oGAD61M0AdZPcXv/hF8D75JHfNpALZ/+hHP9o57bTT4nOWp5ESgu5FL9AVdEZBQUHBoCgJgIKCgoKCggmGICA77Qp8GUUU/AoUrPldZ511Oj/84Q87t99+e2f55ZePwmNrrLFGBBEgQP/+97/fWXXVVaPwoGUFCpe9/OUvj/9d1wa1BvbZZ5+41xve8IYoQrjWWmvFdfXA5KKLLuo897nPjVoF+VDtHAQo73nPezrPec5zer8ZCf3LX/4Sv2c477jjjusst9xynQ033LCz2Wabxf8rr7xyBDvNRMWdd94Z764t2mZXgle/+tVRBE1SoKBgsoEcSsLBk570pM7Tnva0+PuRRx7pfO5zn+usttpqwb94n1yS15e+9KWd3//+93HebbfdFud84QtfiGsUEnzd614XMrX66qtH1f86LCOSMPjgBz8Yv9MLdMVb3/rWYRNrBQUFBXWUBEBBQUFBQcEEQqAt0DdyD09+8pMjeBYccP7tEiAQuOaaazpvectbIjDg3NtNQFLAyKAtBLfccsuYOvz1r389lhBYgzzffPPFnuGCaKPt9ZF91ytOeNRRR3WWXXbZ+N3o4aabbjpDEUK7Ani+bc7MRLAXudF4kLCwPZnK6AsuuGD8ZsuyegLBWuitttoqdkSQwJC4MKKvsJpAX1FERdNy+4xm2l7NTIZjjjkmni1RIbiS6FhxxRWjrQUFkwV4V1IM78LCCy/cedaznhXyScb23XffSILZDcTsHUkzMwQU+dtmm23ib7/j85e97GVxD3VBFBv8+Mc/HjJCN2S5suSAXO20004hI54jiWaWwTnnnBPyX5fBgoKCgn4oCYCCgoKCgoJxRHbUgcP/4x//OPb0Frwb0TOKp9q4wJ8jr8CY2QEHHnhgjA5+61vfipFxo/xrr712jIYfdNBBEXB885vfjBFA05AF91/5ylc6z3zmM6MyucDCCGN+rqDkvPPOi2cJvo3gK3JmKzPX1ouPKXQmuDdy+cIXvrD77f9gtPMlL3lJBClNGKFUFd2zckLDbAIzAaZNmxaFzR544IEIniQe9I/3+eMf/xjvIyGhiOL73ve+CJoERYKlj33sYzNMsS4omChIRmU5JrtkSJAPZvC8973vjboeeNQSFgkCO3xI7JkZYFvBVVZZJeRMQoAMkK13vvOdnc9+9rNxH8X+yLog3/aCEmZZLsmJHUTcn2xJpJGhlVZaKX4/9thjo10FBQUFI6EkAAoKCgoKCsYRAnhOvq32HBx764IFCKqICxIE44JkI925NoBAWBJAgC+wP+WUUyKYOOyww6JiuGnyAoh64G5Lv3e/+93xt/XBpvILXCwJcA/bmwmqc+EyEGC3BfKQdy/oh7bq5OoQSGR41ic+8YlIFmQIaF784hfH3xId7n399dfHLAZLGby7pIAZEZIglgCY1WBkU62Cu+++O64tKJhomPWieGeWY7sAGP1Xz8Maft+p2E+ucyBOBrJ84mM8LrkGdbnNywhcK9BvG8mXOLOE5uijj47p/+SKPjBbx3PNDjAbp6CgoGAklARAQUFBQUHBOGKZZZaJwFywbsSdw26E3DKAQw45JKbj52CAIy8ZAKb/L7TQQvGbEcSnP/3p4eQLlgXeSy+9dJxfhyDhbW97W4zeG/X3DPuLSx7YbWDNNdeM9tSDD5h//vm7f80aBC4SAGYpeI+800GGYOnb3/52rG3ef//9IygykipgOv300yNAEtQ4rJV+xzveEVOcQZBUZgAUzC6Y8UKO8fVSSy0VS1zMqrGNp6UuZBXwtBk+Em7kjazhXTN/LOFp1r4YFO7juWb7ZPkl7xJ4PpNzMl9QUFAwEkoCoKCgoKCgYBxhtM7IoYBXwG+671577RXBgYC4Do58DurbRt6Nlpti7zwj6AKAJoyi5ySCQNz5ud6Aa/II5HhBgTNBjloBOVDJ8Nn0fgG+pQo+q3EAZjRYAnD22WfHITFw/vnnRz0A721WwYte9KI4t6BgomE5jDoVgnuzcMjxrrvuGlPw67NcyJdEgVk/kgKC/je96U2xhEcSwCj/eILsWXZjSUDboaZGqRVQUDB3oyQACgoKCgoKxhGcbYGuwMAhMBbcN4PjQZBHwIe71jMU3gPPNjKYC+jNzDNHA89TwBAEIv0CjdwOwZC1zPrEXueWB2h722EGhdHOgoLZAbwq4Zbl2NFveUxepy/5Z0YOvv3JT34SS3qas3bGGtppNs1uu+0WtQTqhwKDdifISw4KCgrmTpQEQEFBQUFBwRRBDjisjzfSbr3wcBCkCLZzwG02wHiMQNZnIngmmHVgB4E2aMOvf/3rWO8vOPIe6ho0txLMkEiwi0FZAlAw2SHhpiK/2QKW4liyY9cOSwiybIwnyOIrX/nKmIGgxkjzUFOkbeZQQUHB3IOiAQoKCgoKCqYI7A8OAmjT4kcKiI2oW5Oc9ydXfFAtgLGGbQCN+Es02AoNFOw788wz4+8mVEC397nK/2obCPAVLPRObbMGjFgeeeSRvV0NCgomKyS2FAwko7bzsyWnGS7Qb0bMWEKS0DaD6oxoR/049NBDowjpRCQiCgoKJi9KAqBg0sLIkGJRl1122YQYzUHByf3e974XxbVGGn0rmHmoZnz88cfPUPVboOF76yrLNMbZjzvuuKPz1a9+NaZxF4w/FPDL2/Jdcsklsd1fE3SU0XRBhzoDgn9T6EHVctcNqrvo3qx/26Yu52rn6J+TEYqU5TXRtu771a9+FX9nCIzo0IceeihGSLURJCZsq9aWoKBvJQjGqlhhQcF4QQIAbyuAqd5FfdlNv7/zrJzhlhWMBk9+8pNDVtoOCcH6s+dU6FM+An04aHFE19x4442dL3/5y73io4PCriuf//znOzfccEP3m4KCyYuSACgYCJxF+89Sil/60peGHIIxozIU7De+8Y0ZfneccMIJESjUA3lG0tS4+nmq5nqOfalth6Uo1BVXXDHbEwDeXzEtBXRs1bXeeut1vvOd70yKANQUW6NsbbQRmJl6mA2Z97A28MQTT5zh3GOOOSboMVqjN5bQPsGCAmn2DDeFUTGjOhRg8r19y40Wzq24+uqrQ67a6O7Aq+gpaLruuutixDU7mbMKgZ4Azn7VglHbynlGwf9gqn3WW3TjoDrMeab3gyRo8zqBNRkQjBs9R//63t/OV2HfSP8aa6wRo4+CCjLjWr8fcMABIVfaCJ6ncj/43Rp+NDaV2fR8AQPQeRJw9J4AB//ts88+8ZtzHa6z1Z/nCjJ8Z+sy+6LjQYk9Okigv9pqq0URxI022ijk3bOvvPLKzsorrxzF/yT/2BY2ZuONN45dARQOLCiYKGQZgSyXIyGfd/PNN0fBPfcgFwJE8kp+yAWZo6Ml8RTutEOIgpi/+93v4h6//OUvo24AecyJvjJ1vz/oDzrzZz/7WeeDH/xg5/nPf34kI5/xjGfELKM3vvGNUViU3mzaQjr04osvDj2jqKPijqNJatNT9BjfxbMtVyoomMwomqRgIHDkOGoym0Z0bHnjsAUORbrwwguHYVJh2oi9atf5nE996lNhwAR3FHSGbax8d8EFF/TuxTn87ne/G84iBVo/f3aCUWGof/CDH8QImnZ538mQRRcI2NNbgkKBodzvAnqGzigEuoD2ohXngvO+5557xrnve9/7grbuVXd4JhrW/x5++OER3ObK4M2pinmrJaMkeG+y8MhEw6guGSI/gjB03G+//aJ6utFSMkSmNthgg1h7uuWWW0ZCaFAndjjYU/6kk06KBEweWRmLUatBgN5GdCYjtI1zz1nPuhE4lhJbw8mWawUJnH7BO0jeCSIEC3Vsuummsee4gN60+Pe///2x3t4Wgej/7ne/O3QCJ9aMARBUk3cjg56jKjl+Ucn8Qx/6UDjHoM2m5r/3ve+NiuX0heJ86HvhhRfGGmJ7nkvA2VpQtXPQzo985COdD3zgAzHzwDRjjjfQQ5K5b37zm2Nff9OTjfr7TOdIMHzyk5+MACifv8kmm3Re9rKXRdAveSGh4D3L1OWC8QYZoCcNWhiUyDjuuOPCzo6U+MezeXePPfbYIwJCCS9+ETniO0ikkRW7XgA5cHguH4ssuYYukdAjE/SeRKsEAb3rIPPayZcCMst2zm12Ub9JGu6yyy6hKyS+bSHKD2Kr0EDSUkFG26uyhfXEKVv2ta99rde3MBqbhidyn6PF7LBRnpltTkHBiEgMG3jlK1+Jc+PYeeedu98WTCUkp69Hw3wkJdj9dWyQAvkqOZ69+ydFWiWl0/11OpKhqpKD2jsnOYhVcmC7v86Ic889t0rOavXlL3+5Sko8npEMWrXqqqvG9dOmTZvhGRONpFSr5DRXyWhXKZiKdh1wwAHx3Vjhvvvu6/VZPlZfffXuryMjGZ0qGbm4Ljng1dFHH10lo9T9dSj0Z3JmqhRMx/mrrLJK9eCDD3Z/nX3QLvT/1re+VT3zmc+MtiUHrPvrdNx2223BK8nYV8nR6X47efCYxzymRz9HCtS7v4wPUmBZLbXUUvGs5z3veVVyEKu//OUv0Y833XRT6IUU9MXv5Owzn/nMLMtTcpCq5DxVKWiLez/lKU8JekwEfvvb31YpMB5T2WtCP9Vp6CBfI0GbDjnkkGqttdaqkjM/5Prll1++Wm+99arkoHfPHorknFZbbbVVtdxyyw25LgXu1T777DODLKfAIHTj/PPPHzxHhl/1qldViyyySPX6178+ZOgf//hH9+zpoJsPPPDAKgUnQ56x7rrrVp/61KeqFJhUiy22WLXbbrtVp59+enXvvfeG7vvBD35QLbnkkkOu2W677aoU9Ics+kxXHX744WFzPJfOP+ecc6rkjA+5zrHnnnsGHetw/plnnhn91JSh3Xffvbrlllu6Zw6GF77whUPu4ZgMOq5gMBxxxBEz0C8Fc91fxxd4c/vttw+ebraBX0I+7rrrru7ZM4IeIJtZzvCz677//e9XKcisnvSkJ8X3ZCMF96Fb8D/ZnG+++eI31x522GEh+y94wQtCNn3vd+36xje+UV155ZUh8wsuuGD85mA3+QF/+tOfuq2ZfWCLcrvyoV/HGnQjP2HxxRePvt5mm22qG264IexUBpvHd3jve99bzTvvvNGP73//+8NWAt/zr3/9a7X//vtX88wzT7T12muvjd8GgTbQX0cddVT1ox/9aMizJwL09Iknnlhdf/313W/GBviyScPnP//53V8LpgLqtpteyvFYSQDMQZiIBAAlc/zxx/cMzrLLLhuOax3O+epXv9o7h/EazhgdfPDB4azdeuut3W+q6oEHHqjWWWeduH4yJADq2GmnnaJdky0BAN/85jfjOgHMhRdeGLToB+cKFpy/xhprjGtANVpccskl1bOf/exoWzMBAIzrZOKJOiY6AXDPPfdE4O9ZL3rRi+JzHYK+17zmNb32rLnmmsM6r6PBl770pXCkJioBkPXPvvvuGwmI8cLMJgC0j6678847+x795Aw///73v2+9Bg3bZNm9fv3rX1dnnHFGdcopp1Rnn312ddVVV0Wg208+XMM5dq4g/7LLLov7S6YJ2K+55ppIHtWvJ2+33357/O5ZP/nJT0LvaxOH84ILLoi2c6Lr0Gf3339/POO0006rvv3tb0dQ4P5t8Bz3If8CHDrK+3DMR4uSAJjamJ0JAHwswdYmiw46tl9yPYM84fUrrrii+sUvfhH2nUxxvq+++upIBEqw1eXMNeTZ+eRNIo38tLVB4Or3tt9cM4i+Gm9MVALgl7/8ZU9nG3wazt+ke97xjneEnXbNCSec0AvW0SIntd1rNAkAcD2+qNN0okAfv+xlLwveGUuUBMDUR78EQFkCUDAqJKUZUzfzVE3FmpoFnpzzile8ItZegWndpqe2wdT65Bh2UuDSuyeY2rzUUkt1P00uTOYpqHnKWnLM5+gpgGhgGmXB0EJS0KQ7OTSFWvEnMGU0BXzx91SDKZyHHXbYpJ3miBamzCv81e/IxfGawM+q57ddg4ZNOoN70Z2m0m+11VadzTbbrLPKKqtEYb1+8uEa6+2du/nmm8d2Ye5vacDrXve6WC5iSn79evJm9wG/e5baAqY4a5N7rb/++tF2U5jroI+svfUM024tXVAfwP3b4DnuY1mB+hKWKXif5Kh3zygoGH/gY7Um2mTRYVldrurfD+Qp18JYddVVYzkMmeLbWI5jecuiiy46RM5cQ56dT97U3yA/bW2wBMzvbb+5ZjTT16cyUvAeSx9TYB/6wzKhvEywDXSP5RVo7Br1cnJ9hVkFWuKLfrp3vPDvf/87lnJ5jzY7UVDQhuJBF4waSy+9dKxxo2wpUOuuKOE6nKPAEyOk8FPbOaDAn2rVb33rW2dwHtsCGwkDdQIkHtruV4f1ts5VSMr51oj1Q763fbUd6g9QqgXTkwnWK+a+USSwX3LBuZlGjJFA89HG+uUm3EuSyL3RSoDa7/4ZaOu8Jo08H7+hH7iPdX7aoy3/GmHtJh5xnrbjmb//fc7Yc1zhSo4nWB+KhsMBzfShA11G0w/O1d8O+mEkWnqWQpbopt9d33aNtZnWtlurmRNckzURMNGgK/MxKNquGen6ftfMzHXDYbTnFxRMVvTj4cLbYwMFkNU9AQlKCcmR+pZ/uv3228ffCgYqDPifYdbsZx/C4e/hbBpfRqK63zlsIjvH1xnEz2SvPdc1zm/6vZ6nDszBBx8cz8x2cbg2FhRASQAUjBoCCaM5RpIoL1WbmyOKlE9WqM5R2CoHZRmCLUWuZGtf85rXdL9th3tR0oq6vP3tb49DAau2kUwK0vaBilA5T7Es/1P4qvA2FaOAVdEro6T53O222y4KY905l29txujYx1i/6xuHv30nAK+DYVRwp04j/bjzzjtHQZ42Q8dQMeD5Gvd3jVHetiA173iAls6RmAD3yUXIXG//Y0kCRX0ULcvtOeSQQ2bgwwy8gQccCuq5jyJq3/rWt+LeElX+Z3CnGuy4kRMxRo7y7Jwm0Oi8886L/vX+Dv222267RSG74ZJukn36UJCe+9t93K8f7VWVV7Sp/iz0kjDM13imApx+N1sItEWb0Oroo4+eLQWXCgoKCgpmHyT07WjEpzOApAr/ILOFJAjMZMqwy4jAvAk2zW43bA3bxD/ZaaedovBu3RayVXwDPglfRgHYZtLc/e3M0/RL3du1TfCPTz/99LCPzsvH7rvvHrNuvbOClPxgu8JoD5/JbAjP4MNk/6igoA0lAVAwU7AMQBYVrr322hiVqwfWqoQL+rNjLklAWdXPUblWwEAR52rRbTDTgOMvGJMEsIe1AEB1XtsO1oML2VIVdClV0+lUslYFXVskGwQMgtHcDkHRtGnTIntqVgNFavnCpZde2vnc5z4XU1Hz9lhzGuq0aAMaMiL6WR+qYCxZIzizs4Oq4UbJAZ0ZKucwxKqE61d/C8IFb82lIp5v2ppnMJam7qGDpR8MbN0gM4buqYI4PsAP9upl9NDf9GfGnwEWVAryVfm1JQ8jimfQXWLA9md1460dtp00C0W1ZVWbJQpMV1bl3PPc2/ZARhg4CyP13WSCEXxyIkHD8TEbIMtuHRImaCFhYzReP3AuTGlHQ86HQLwtmNcfP/zhD6O/TzrppOhvh2QNh4mTVofz0YqjwkmRNMA7qs1rKzk1qiFJgFbaZrvBPLIj+Wj6rK2z8ElJABQUFBTMXWCn+HYgWLf0adClD+ygpRxgByT+aBOCf7aJ3WPPfOZ7sE98FPaJXbWLEh+B72k2Ap+47mOYEcAXZU/ZMbs/WOZhi0c7S1julN8D3FdiW7DP/7WDgZ1+2Drnv/71r4+ZC+yhpSJ5WZl3t/zDMirfTcXBioIJRHLEAqUI4NTHRBQBrEOxlKSA4jj00EN7hSVAhfl6ZVrnKOpTL5xz7LHHRqVbBaKaSEq1Sko2rk1BZBRSS0FaFOZR3TpXaU2KM4rrQFKaUWjKc5MijgI5vkuKONqj8qt2bLnlllEkB1RNVQhGoTntd34KRqPyrkr6nrHhhhsOKaiz2267xfeTsQjgWWedFdcpyob23qcfhisCqC+SsapS8Fddfvnl0YfupbiO4oyPfexjgy4KivheQSOfl1hiiSjg5TuHIkDJGMUzDjrooCHtQf9kpKLqeQrme9egzZve9KZeH6CN/lcMTFvyLgybbbZZ8ANcfPHFseuBZyXDHrRTDfmzn/1sdffdd1cpOO3xo0rsCuZkqKS85JJLVsnQRkXzFEzG956Zgv9eOxSe+/znPz9iYSA8lq9xjHcRwHvvvbdXBFBRzj/+8Y/dX6YXBkpBdq+CtP5W0b0NKrjjm6WXXjp24dAP6EEWt95667gejRWXzMhFAJPTEX2uqrVidAq4uU/uA9fV+00xOPK44oorxk4F+VmKtKmE7xr3y0W/8B+exKd+23vvvaMIFn1S1yljhVxQqn7UdUDB5EcpAji1MTuLABaMDca7CCC/wS4o7svOsivZfo8EhXDZ/dyuFFDHtfUigOyWwnrsGd8g21EH/+Kee+4Jv0nhPT4m++m3zTffvOdjuCdfJwXn8X/2M/1vRwK+rPvqF0Ug4Tvf+U7Yv7e97W3xDOezP+xtfoZ2uQfbaOcZ59sNiD+T7aLrZhWekd85H6UI4NRCnc9LEcCCMYF9nRWhSXzU+f73v9/LNhrNNYK+/PLLx8i/kXjnGDnOo7pG6u2pL3u50korxXf9IKtrVNeovsI8Rp4PPfTQ+M0ItAws+N90baOCpmHJnCblG79ZsqC4jnbYH910bqPEprKnIDtGe2VPnZ8UaYwGaxsYuZ5qswD0r4yx4lz9DiOuzWn8GbLhRnKN6mf66BuF5NwXTZOBif3K3UOG2+9oJfucguA4jNJakwf1zLz+N6IvS27KN9rka4w4y3ArMpbhWsXAFBMzatzEuuuu20mBfRSSNNNEO4zUv+c97wl+UIhJdh6SUxLLPkCbZfQtLVC4Z+211+4V8PFMe53jB9hwww1jVPzFL35xfJ6MQAcyYBTdqIE94PUDudF3eN87NmE2hZEFfGM/drMw9AN6JIcjaE4e0Dw5KjMsz/CZDHm2fZa33HLLeJYZNO7jusMPPzz629pHsuxvswqM+udnoZs+ft7znhe8YaTE2n+yDGaCZKAP2mT6FBQUFBTMPTC7jR0By9qaRRWHA1+QzcloW05qVJ/fyp6ZGce34IeAdflmthlpN5rPV1hxxRXjtzr4vJZG8ls32WSTnp/pf3ZQUcIUqHeuuuqquL/7mnXA/+GHeiftdP6yyy7bW77HFroP28hWeh8HZLtYf7+CgiZKAqBgpvH85z8/pkQDZ980KgqIArPm2NR+FaVVmobLLrssgi/nmF5u2YBgToAxHCjJtdZaq/tpOnJwLojPCQBB64UXXhiJCFO9TbfKh/X8zgW/C5RM1dIOh6Ann2s6lynhOcihXPNU96mCJz7xibGkQeKD8Wo70M568DaYus0g/vjHP45lEblvTNOXGBDQgT5i4EynYwAZuBy4M1C33HJLTN+uw7XWwkkceD7DWDdU/ha056r1Tahy3Ia6AVxnnXUiIVC/r6ASHn300V77/c+JQGNoGkxLUyQkgIGe7PBuphJyWgTcptejh+n2pjByVJrgREiwoZXEDr5pgqxbfsG5UhfC/evgBEkM1GsLSMbsu+++kXwASwTQ3DIeMsih4Uw1+5wT5Xu/k+1zzjknHCTwXUFBQUFBAXuQ7YfktSP7ACPBtbkwLrBhTRg0qA9E8Dutsc92TqKdzc1os0/8BtP1DSJ94hOfGOJnWkppwAzYRj4q+3jXXXeFD8Re1+2jwRgDN5L7Bq9ymwdNehQU1FG4pmCmIfNotA8oXoX3BBOCfIGhtfTOEeABRffNb34zzqEUjboalRxJebUp1RwQ1JW9YMchcBTE2KoqH7bc+cxnPhN1AIyI+l3CwPUUvB0L8rlmBFjzrjCg863FknmdSpD9tS7e+mtJlrbDqLhEQRskRcBIcL1v/G3mh8y3dXGK7jGGRnGt52ecGNUzzjgjZhlY+28WSB14RfJHgkDyJwfYg6KfgUf3nEzCH83Asg34U9GgzGPNZIV75PtMha3IjBZwDtBC8gcE0dYuNt8tgwNjRob/JQDatlDSr2ZyZIdDrYQmHZoj8foNz0ge+Bvd6QWzg+gCcp/XYNahDZIN+EhixhaidEZBQUFBQUGG2YbZf8wDO4MmANiUuk1ss+9N35MdE4Sb3QoGu/JgQj84B9jmpp+p+LWZd/xMhQPNhDSrkv/ivZrP5+OYMSn4N4CTfZOCgplBSQAUzBIoNNOMwVRqU6spMAG24JGCsuetwidgZFkQIElgKnI+Z2ZB2WeFn5cXCPbtHy0AajvMTBB4yLZSstpnRLztXIcERn1kc06H/pScEeyZWq9ATVu/+N5IuylsaCiRcvXVV8e0OaPBz3nOczonnHBCJFPqkKTJU/DHEgLQPFU8J4hGgvPt1WwpC4dA9r3uQNRnC+SlDJMZ6CBwFsRLeJmZof0SNhJ0bf3ivfMoRJ462AQ5Qc+cYKmPegwHMzyMZGQnTUAvIZETNP0SUBwsv6GF9tVpUlBQUFBQYMlYti1sxKB2H9if7HvmpYuDQBBenxUwEiQlgK/M92zzpRybbbZZ2G2zTbO9a7N73jf7OQUFs4KSACiYJVCEgkSQ6ZQEUNmUsstK0givXQMoW+eYNmUEURZ0LEdVjTACBSrQkD1tOyjVf//735GI8Lf/jUa3nesYrWGZ6hBw6RN9KBHg/dv6hSFyrr4RENo1wai/wE19B1X4BXKC6zrqhpchy3/PDni2ZJFRau+Bf9V88D4SFdbuSSyphSCpNTvbOiiy02DEwVILQbskgKU0zZ0YmjCKkpfKNIHe+f0H7Qfn5evy3xn6O4+OFBQUFBQUjAZ8S4MQYDTfTLaRRuQzLHkz1R4sVVU9f7So28R+4EuBJZUj+aV1P9O5wyXa/eacgoKZRUkAFMwSBHeC+zwyaBsxhUyMwufRPVN6nZODfYXZFAKTJGgbbZxZ5OnEpjurN9AWtAtYrXdWr8C0dUrXqLUjB05NWLbAsMwtEJSbsSFJYkTcGvk2SLhYny3hYvqaNW0C6SOOOCKC5XqwV0c2eGAbH0XeZidk/k3Bw4vasueee8Y0essXJLPUPVCwcCosAWiCHNp+iAyil3e67bbbur9OB3pn+TUTwBZGIyHP+hkJHBSJFLJodIOTJTGIN/CXbUDb5C47VdpGrvvxUkFBQUHB3Al+hK1n89I0W/z2K2xcB5vDrwPXuke9HsBwYNNy4M0ONgc4msi1h8zAu+aaa1rtHVuofpU6AWocsX98ZP4Hn7UJ51vmp3hvQcHMYky9Kk4exmxjWEzf9n3B1AbH3Ei+YBooLkFgfbq0cwQi9eJtlGK+ZqwgwJARlglW9M9ShCaMbqoBICjxfO298847Y1cBCrcJgb894ee2TGtesqF4jaI3eXlFHX6zpMMUN6P95B/tc7+C/3PwlqetCaRzwGk6+MknnzxTuoHxH4vA0IiBBIDAVL0HvKM2hbV2Ch5KBuRCdlMNnBN7Fiuiqa84DOhppD+D44Nm2ZGxbKM5ikJ/c6zMlHGeiv+ZxsNB8khSBW9Y76ioorZISLAVChO28ZZRE9dwzozw4B2fM594l0GeX/A/6D/0v/jii0P/jQSzMxR3RSNLtgYdWZsTQN/rrzrIQJvzPidBkvCKK66IXX3IesF04Ae1bBQ/zSO64w3yl+ul1KEIqz3o1UaZ0/lxEFhLL7ENCuAKpJuy2wQ9yOaDJZ6D1KLKQJfsK6qBNdIglmK4YDalmkkGyJowE4EPhc/UGNAWOvprX/ta6yw59Nf+PGshv2/d3yqYOfBzvvvd74Z/Oysxq2TOeeedN8OAy2TCmHCKrJZK4SpWCgAEd7Z/EhxkR5Mi+/KXv1wU1hwIlVEFjDkg4+BbU1UHnjAd3DlmBigQ2DynDoKX14kPp2AFBlnhUbT4Dm6++eZYb2UEOwfvRqqNUrs3Pt14443jGsqTU2wNVp4i7RzZV4VWBCvOB/yblS1naVYUxHhDO2dW3gR4jIsgTbE/FfWzIvOdWRa2cNN/+getPItzUt9OBx3sJACMLlqgA/pLAmijreMsCamD8+k5kP9vgmGsB4/akJ2lQbP5gPZ0kwQAHlCzgFOA9hJZI2X4JxuaNJd4U81Yciz3t2U4WS7IJPouvfTS8Rm9mvQw3VBCTR8rLpkTRBkcj5zgydAOwSPnRnLOVoKepY/VBvC7wLJZUFC7ODgSeRITZpMAmqrXANqR28/INp3kOQXsp1Et/dF2cFRy0aiRIHDZdtttw2k1Y6efXDnPrBFFQu3ggt6W9tiSajI7M7MKDrfkF55zKPxq6Q/9QB8Jio0azqmJEDJodhy9riYOvT/VQUfQLwL3Nvnpdwgi60uhyBheID9miA0ibzMD92UnzaQ0aLL33ntHoJ9Bz9nRZZtttgkbNcho95wO/qGq+mw1evtbTNIPfBRr7uk5Mm7bWfapDU2bhj4/+tGPYgYp+tCJI8GuNtmG2QlH7Sv3yDxkkImO5Uuqs5O3pCaPdM8BBxzQozOdbfcq2wS6T5716j34wXRT9psFsG3JhvGAtkuQsUdt8uSwLFTxZzatbu8nE/SvQta2ETdwIqE0M+AD4zGJKfxopuukRCJE4JWvfCWKxLHzzjt3v+2PJGhVCpCqxNhVCuiq5MxXq622WpVetvroRz9arbPOOtVTn/rUatFFF6122mmnKjF2/JYYtHuHgrFGUgo9Gubjoosu6v46vvjqV79azT///FUKlqpkcLvfDsVxxx1XzTfffHHeFVdc0f12RiTFWKXgrlp99dXjHZKxq5IDFt87krKpTjvttPgtBeZVUjzxnSM5LdWCCy7Ye/+kwKvll1++SgFntA1PfulLX4pzIQV+cY5zUxBTJWNSpeAmrvF9CjqqpLjiXM9OBjh+c/4WW2xRJUGP78cC9913X6/d+dAHg0AbyFYyZr1rP/vZz1YpiJqhfT4nRVcdffTRVQp641xynIxM71zXvec976mSUYnf9c2TnvSkaq211qqS0Ym+WWqppapkCOPcFCDEOQ7646qrrornP/nJT+717zOe8YwqKdfqzW9+c3XttddWycnu3XvllVeuLr300ioZh+rqq68OfZSf/bznPa8666yz4ln0zvvf//74Hp2Soe+1ORnSeA+/rbvuulUKWnu/+T8ZzvjNO7sOD+iHD37wg8Ebmf4pEK5SQFxttNFGVTLMVQqG4l1+9atfDaS/3Mdz8pGC3e4vYwvv5B0uu+yy6lnPelY8a/HFF6+SkxHf53cHfx9xxBHxfs4jg2eccUbwc+6H973vfUFjv6PnnXfe2fvtxz/+cbXMMssE7W+55ZbuXau4J92PVm9605uq5FzF+Y6bb7456EqGTj/99CG0oAvys5IjO+RZKdAKe4EmyfGOazIyf5PxE088sfr85z9fJeenSga2e8bYgJ7wnPqhbRMNOuHTn/506Br9RZYc6Ej+dtxxx5CXOq37gU5dcskl410222yzoH0TZHnfffetFllkkerMM8+sfve731Up6An64uuXv/zlIYNTAfRDk4bJ6e/+OhR4OjnUPV+G/llppZXCXuFffP/iF7+4+tSnPhV6ZU5ElsvM+/T4IHw1XqBbmvQ75phjur8OBrTCx5tvvnno/Sw/ZIkObB7eHQ+wWymYCZ0EfAD6Txvwwd/+9rf4fizhWfwR7cx6+tnPfnbY0gzP3WGHHeI3MsmOTWZcd911PdrlY/vtt+/+OnbAp9/73vdC5ukpNpfNYq/1q4PeuvHGG6tVVlkl2kHHfec73xnC43T8Jz7xiZ5tSoFg+EW+z9fzD/DKJZdcMuRaPmqOo/DbQw89FN97Nl8r+0EOf6+wwgphu+gX9ox/kvG5z32udz4644e999479K/vn/70p1e333579+wq/Hz3edzjHhf8wV9yzlj4/2Qotzsf/O469M23v/3tsOV1OdMmOhQ9/E+2vAubwp/L8jVZgIbeQZ+jMR9pZnDXXXdVz3zmM6Ov+KS//e1vu7/MHmS775g2bVrPhs1UAoDjcOihh1YLL7xwEJSzePnll0fnZRAYgSBBoEwxZkkAzIhHHnkklHi972YWszMBwFEUqEkCtTmWcMcdd4Ty5FgJ9NpAoV588cXVPvvs03sHgcDHP/7xCGwYFE6KZ+Xf8ZgAgxLybApccNkMxCSjdt999yHGmyB87GMfi9+a5zMmX/va1+I87RKMCBYpB7/j6w984APR3rohmFnMbALgz3/+cxgygWp2HBwUmHf71re+VT388MNxLrl07lFHHVW96EUv6p1Ljrfccst43/vvvz/ORa/tttsulHc+Lx8veclLqvPPPz/OAwbnuc99bu938o7OHLbXv/71ve9XXXXVXkIF39M7jET+3eF5nCwBjvto5xve8IbqK1/5SgR8DFs+l4GmpAXngqFsuL3Phz70oeCXu+++uzr55JPDeObr6CxJJLxw3nnn9ZT1SMeHP/zhEWV1ohIAghaJN0F2/Xmvec1rQkauv/767pnTQfe+853vHHKufnUPvEcWPvKRj/RkSx/pcwEoRxTt8HrdaOt39BWwu4b8H3zwwdVhhx0WPKJt3/zmN2cIGsnL8ccf33uW4EtizrPwDSftnHPOmUGu3Ius5vbjjQsuuKD769hhsiQAMgTmHEDyoC2cCnw9GtABnMNXvepVERS1vY/ELL0hycY2wW233RY85dn06k9/+tNIfE52DJoA4OC/7nWvC53xtre9rbr11lvje/3jb4lQiTXXz8kJAODHSQ6Rxx/96Efdb2cPxiIBUIeALd+HHmTf8LGD/iNPgsbssx577LE9vYUP2Br2ik4cL/z1r3+tfv/731dvfetbw89oJgDo8C9+8Yshw3i1n681WTBRCYAMPoUATrLGgINkJvvG1hiY1J+CIfqsX/IED7BpOWhij8j9QQcdFDGPQRDBbtOm1RMAb3nLW3oJAODvGvyQdGj6B/wm96/bVffmu3mH+rn8G7ZR0r9uG/kCefDDIWHJ1x0LmzVIAqAOcpP90A033DDk7te//nV17rnnxqBKtq38PgN2kykmRAODPa9+9auDhvUky2jA1oqj8UPdls4u9EsAPMY/6ctOUiix9gtSw2NKbD+YJmc6p7W/imcokLVAt+J7E6ajuFcKlOLcT37yk323fpobYUqQ/rRlV78+HBSmMpnaWcdFF10U03vHG0lwOkceeWRMYTLFtw1JYXVSABfrgLfeeuvWNbzY0ZTetsJztjQzjdm0nKQgu99ORzLYMY0qKZ74LSn3mLKZt1TRt9aKWU/c5L9kRKNooGl+poFql+ck5dVbj+UeaJUUWW/qVoZpWMlgzPKaZFMOm9sNarOpXMPBVDZTrf3fhmQ0otJ9Urwxxck01uHWAJv6bus2cE88ZFqi6faPf/z0omzOMU02Q/8o6KYf9b/lA/gOP5juRrckhR9bBJqulvsqOV5RSFBF3mQIYmq4ad6WXOADbbfLRHLmY9od2nuHOuadd954jjY2odCk99YuPFqH6ywT8Y7aagqhderakYx5PMc1+MOaP0V88I53UTW4HzK/ZHgn097GGpZXWFrVD6Yo4t86TEU744wzup+mg+zgdbyn3eQAzU07RCe/6199ZMmH96sjBadROBCd8bC+I4cKJK2//vqxtKB5DZAj0wZNt9Uuz0JvtDa90RahzevQw/l4AS9a8oMWsyp7TaBZfXkJ4IcUBHc/TSzQRX0KS5jUzUhOdKwZHe17o00y/iETzb71jF133bWTApyoicKekFl0SkFILA1JjkTsW82eWyIwmWFPbTJSB1lvLj2zVDEFfbH0x64Zec1uhn5xjr7R/4rY6pc5Ed7V0jY0JwOzE/wJ0+3rsCuL2iwzAzqG7aGj8PbBBx/cq0VTB5tk+i+baTkEPQP6hW2bf/75x1zfNPGJT3wilm2xw5ZspaCv+8t0PUQHaDs9O5lhyveLX/zi7qfpoLvokPECe8RP4K/x/+g8YLvtjMMu8gvaaJ/BXvMh2UL8widgm+gGS0fZpiYPOIevwg7usMMOsSsS25mR/UwFp7O942e6xvLpNrvKr9MG9PY728gOt9lGus4UfPyhz9lQbZ5V6D++Uh38s/rSlDq0g9/Bzuy+++5RQ8tW0cCnUFRZbQP95T6WGnn/yQI6EP3J1nA8MhLoiiynszvmxS95x4tp06bFsoSwYellA4POADAFJmelZEkGGYWQpZRhN+2j38jv3IjEIFVSJpHtrWcLZxazcwYAyHIlZdH91A4jrkazJgJJwUQmzjHSqE1yeOKcfP5I7zEeMArRpN+gSwDGE/oGzfQL+uHbftDn+lEmNcP1+jMZpu43Q+FcvOP+mTfyd/2uGSuQu+TkxWi1bK/nej/t9R50l3aZFWEmhdH8FIB2r25HMuxDaOiaqQbvbzTKu+uDOj37Aa0yHUdDu7rcDfIs/IRG48kbk20GgHc28mcapbawpb4bS5A9M2+MzJgx03xfn41+Jic4lv9Ndgw6A8AIv9922223vv4JvbfLLrvM8TMAJhPGegYA/s480ZwJWAe5MgpoBtLsknmjzaZQN2cATDVM9AyAOtgINoVMO/zNPxkN3CPbtJFsE5spjjJTaq+99ur7LOdle+fv4YAX677XSPzod20eS9tA3zVpONwMAH7Uk7ozMd/1rndF2+v45S9/GTMU/M7WmNU5WroUjA79ZgDMOCwzDBLzRwZcRgxkR2XURoIslOx5Ys7IrhRMh9F6o1lzCmQ7R8p0yYY1s4njBRk8mUfHSCM2srHOyefP7ozdZIK+QTP9gn55RKQN+lw/1rPTrtef/UZPnYt33D/zRv5uPEdc6SIZdkXWzATIo9veT3u9B92lXWY02AnAb0bD53R4f6PE3l0fNEcb2oBWmY6joV1d7gZ5Fn5Ch/HkjbkR+pWN1//k2Oc6jESx/+z4nITkYMf/ZjAZmWsDvlx55ZVHtCMFUx/4frfddouR3tmlY1IA1/2rYGbBRrApZrI4/D3aGRPukW3aoHYQ/7Tpzwy2Ndu7kfxM96j7XiPxo9+1ud+zJwPMDORDaeM///nPmKXxf40ZvQUTg8d9zDyjBFuj2Q4NXvrSl8YU3yZMibGNBWKp6G4a1aDbY3EmTf8wlSk7+RxwU5Gvu+66qCpuOigjjCGy410XuEcffbRzxx13xPRUlTxNLTWlz1QfgbRqrxwYU8wJQR2eZVqHd3C97Y1UfPd8zyHkdaGhgE1Dd55pNSrCa6dzTAHLioQzpA1+0w5TJP/2t78NaZNlEKYdeiftkEAxFT73pX3ITU3jfPzrX/+K+/vedPNcPVOl0Icffrhz++23x1RnU2eaUOnW8+pQtdbU+YLJj7///e8x9bYOUwB32mmn7qeCsQQZO+2000If0Dmq9eYER9YF9An5Jf+SBKbVocdwjsDHP/7x7l/TIWgwZbpg6sD0YLq4Dvp6EAdwvMA+qgqtXXhVFfBBHT1255FHHomlNiq9cxQt+XA93ve9KYJ2h2ATTSFlF1UzZs/YFRWNTY/Gz6bQZlumgvZkTMZIsDcDetNP2eE6LCfhf+gH9lbfGtio+xD6if8AbHXTv+DImvrK5rPXlm3ZpSQHD3W+YcfZcMlH50qs2F2BL8FPykEBH4TuMdUWzfgFfucDudYSN9fRWZa4ZV6g19CFD2LZBl/Bd6Yeez/f6xdJzXpfeB5fxnIelcb1gfuisySJ/tFePohkqbbx17yze9OV7tnP98K/3oPf5W/f6R99g6e1ER/lvsJzfJo6LC+sT4cfDfSvZTTe3dI6U6mbARg+yP2c26H9aMYHswyMH2pKLWi3vmYfTDtnrz3H3/pF/7tWv7Qlj/ANXkCXPN1bv/oODwlc7ciQ/WzPsxwNHfQhP1w79b3+xIP6zHfkEn/gE++Fb3Iw3NQbaO9396Vj3Nv7Ah7xu2f7H40G1Tv0xZe+9KXup+mQSLNkcipDf/PP6Q59oU/1j2VZ9Kytg+cUv9u7HnTQQd1P02HpgvivDfjwC1/4QsgBO9GUM7xpSRXe1HevfOUrYwk6+ceD4i0yR/eQK0tBxaZkIMdQYkm/OTfHcuSS7LYNMJJBy9jIBv3nb3KGbu6Z+RkN2Tz8T2YkKur3Yxtd7z50n3a5t6WY6O09tY8vz576nm193vOe19MnkHUKOc/2wtIRsk1P0D91m0pPeBYdQbeQe0vw9QHdoS3OEfu2Jbk++9nPxvuCZZOW74WeTg0JjLQEIDFBFEBLN49zVPIeTSGgpDiGTKHxWbENRagUFlKcSOE3xU08w5Rc07BMe3GdaSKm6OXCZdqSXr7aZJNNeu12JGJGxc3ETPEc8ExFM0y1T0oxdiXYc889owJnIkoUBEnKesi0GYXBFPtwf9N5vG8iTFyv2Jgqj6nTo7BhYvCY9mO6VmKMKEKS+8mROjquV6U8MVi0z/IJ3/tdUSu7JiiYkachOkdlb4XZDjjggPheARHnm/6Z+7GO2b0EoGDWMFmXAMypSAYqpjrnJU10wQYbbBDyroCggngq46tur1BPMnhRMGwkJGMyhIbJyHR/KZgqSAZ4CA0d+GV2gW2a2SUA7LSivQp6mr7v+lNPPTVsiHv4G9+zSSkgC1tmKQCbxLbZhcXz8LFr2cGXvexlYa8cM1soabwx6BKAFGgOKSyaAuooqJqCqSE0NxXYkqFmv6vwTGeYZrn11luHH6Pf6BM7xigYxu6DnRjYcn2p0Jgisoq5qQKenMfwvdj/FPRXn/zkJ2P3B+c6LEFSHZzfUn8nhTRNq9Uu09bprOzP8WGSMxs+j/fK19BR/BjPArtw0HmWJGYeS05pvLPCsK7Pu9/w1fhH2p/v58A7fLZm/ygARoeiBx9FkTCF9vhq/D3323777ePgE2bfZjyXAPD/mksA+JnesV481TmWfWTf0bUpuAn/Ej0sH9HHvt90002jEr33adqAXXfdNe5fh3uTS/5fcsqDbuifd3Rx5CUA+kThTs/LdEDj5PRHMUOFj/nSZBevKPKrGGuzuC25zUUu66AD+NzuqVieJQhrrLFGtA2t8Ar6KGQ3yLLfjNm5BGA8cf/990d/oTOeUohYsUEyplhkk7emMsZ6CYDfl1tuufidzlNY+TOf+UzwWAq4g4d9Jnd1ObL8jD5WqNYuTw7ywD4pzijmUrjPDlN14EE6Fr3IIf285pprxvnsV5YvRU/dT7FjulshSXFeBtvBhpIh+l5cJq6j9+hv70XHKGyoyCjZc5+8i1kG/Sh2ZVMXWGCBWIKabYb+WGqppeL9//znP0e76F96M++apc12/hGbOj/3z/zzzx+7iOTp/XX0WwIwcAKAAdO5Xsg5hDgbj5mBYEdVbh1AeNxLJzF8FJngmBOmKjSjKyBmXLISVk0+Jw4oRh3GcGEYypRBy2CAEFUAnSuiIxSl5/mu4QAxzoDBEF8/IKrO8psqzDmw1xeSCgceeGBvPcu8884bxtj2HoypNYO+z4dEA8VAeXAatMn3DOmNN94YzKbdub0IbVstDMMQ2yZEn2DippGFkgCY2igJgInHX//613CaOahZt9UP8u63Cy64YAZD1g9N549DVjC1MCclAO699964VkIrv8s3vvGNXqCFrwURKkmzXxwajgTb53sHp19FbfLAjgoA2SvnNAObyYIc7NWPtgQAv0MAVXem/C0JYjeLtmsy7H6jsjXdwQd54IEH4n76UvDmXiuuuGIEXehl60oJFA6o3RXQgD/ASdS3+t42mPyBE044IZIF7s2hNvhhNwI+EV+AXnKN3znafDS7sQiSBW8cQufzR/h3J510UhycdzqKg+pZgMbeVa2m3Ae/+MUvwl/hX0lG5P7h73BStc2uHJISPvtNwKiKfYa+4Khqp2DX/fQDP4eflp8lIMBfHNvMl+OZANB3+FffS+qihUAEbfR9hvZqhwRIDmryAJOq5kceeWSPzpJIfFJBgSAArXOgQ275lXUY1OJ/kmV+r3uSRYFk9nNzAkCf8Vc9L99TAITmaCep4p0ET2hBjlWFP/zww6Od/GQ0cJ1Bq7ruEIygm8SCNup/B99R4ts1+IU/fMghh4xq4G9OTQCIVyRI9UuWJf0ucULfzkmYlQSAWht1v8m9BM75d3GWmIyu03e+o898b7cDFfTJiO/JvrgJb5Mx2wi6H51LJ+bz7GAieAY7PdjFgc7i55FnOgmfZxmT+NZGA7rukxNwkhH1ZBc96Bna4blkSFxILtw/20LvI7FL5r1LMwHgGvGmZJF7iW/9To4NMrmG/0F2xX30CNuiPeRU+9gUSUmxM9nPCWzvrh1NzHICQAcJYDE7JYOIOas9M6BI3EdQzQmvA5FlVLRFIIzQnqUNMtS5nToPQSkrHSh7o30Mpaw3+E2QrlN1Yp0QOioH74y9zC8jISstwSAQr4Myw0zOR1yZJgSybY77+x4z+d59vBejmjPvFLAZAqAdnADfI2RmWEwl2JDREtDX28sBlXmiQOsKPKMkAKY2SgJg9oBckVV6xzZ3FL0tAhkMMu+37JQOAjqoTsOSAJh6mJMSAM5jPznunCfX1xMAGZwCwQXnDP83f2ezBYFspqBhsmPQBABw6CXt66PkDn1hhpCER7O/8YPtaZ3DT+ELZDjX7D33EIjnwFaiwXeCsOyEgW3K6AkJANu0ureA0KxB59MpAjrbbvIJ3EvQKMD3O/+ND4HOrhNs80lcl2cuuadDIMkX0W7BrHs53NeMqOxISwB4D/fjZ+VtxrTRdfrMdZxePqN7CqCNpGVceumlMZjDoTejIPeh/70zP087Of/uU5ex8UwA4GNOM9o6+FsGcPik9QSAduoXMxPytd4d9Iv+1r+5ffziel8L2OkSfWDmQIYEEV4jj2Qp9wvgo5xUygkA8Cy2yACQZ+UEABr4H9/kd3jFK14Rs0K03b350Jl+fN3sV3qHPIvWKKlgJAN98ywPbdFmfVhv60iYUxMA+gCd8bckmFk+/Ie6TM8p8E5NGg6aADBiLiGiv8i3UX360G/4NOtB/EvH5ISTQxxEFvA/3sabYhzBrO1K63xooDTPxGEj6Wu8ajAZ7zaDcIk/I/nOpwf43uRVW8iBtjUTAAZ06QoxXP3Z9BrZ8t6+J1OC/H4zACRh6QP3a8a+7JOErXaZrSeB4VpJDrPBtMtvgvjsl3oeneR77TOjrd4+6JcAGHhBYyJerHVK18R6ifRi3V9Gj9TZsSYhGYxYa5gUYfeX6UhKsZMIHc+xZt/aCH8npd1b32AbwuQExbXa4jfbaTgvMVJvvUPq0NjaJynSGdaiWHufOjXWlnjmoosuGmu2rD1zz8RwsR4uH9aGZCSG7fzud7+L9SPWpCXCxJrKAw88MN7JupGk+GPdpK3FtCsxWGzpkogT93BNhn7N8LvDOprELJ2HH344Pjs/MWe8W/38goKCmQe5Iqt0AB1ibfVb3vKWqINiS0K/zYq+KyiYnWB72M3kGA3ZunM4tNkX95lTkYLvsN3WlPIVUpAb3ycnMvyeN7/5zbH9X/aBIK+Jd46tkPM1oK9sdbvYYot1UjDWK5bsnIUWWmiIH8IvWGqppYas3aSTkpPYW0/vuuxbuJY+0s6XdLfATE5iHO7hGv/zGdZYY43Ohz/84Viz654O26D533Ozb5F9qOQoDtkm0b1zO3Jb+CC23NVnruMDeY426ht9lGHdqufMM888cf/MQ/6nW13j+fwu99KuiUBy2KMuSz4UtEar3L4Mn7Ub/bxvHbmfvRtssMEGneTUD+nrVVddNXxU/aKmlP+T09457LDDOim4iVoEZLL+XH1ijW7T5ngWvzLzUobz/OYAz1N0Wy2L3OdqNvBPwTpmvAJ4NwUu8bf21p/pPrbSzO9nSz/Pb/bR3Ah9gM6vfvWrY7vITTfdNPyH3FcF06HGEjlPQXbEW7a3xGN42Pbwau3osyxHdCPsvffeURuALIivFOSkq8RyeFo8ih9zbHbHHXdEDQEQm4kbrYsXy5E524m6LoNPx9cj8xtuuGHINv7XBjq1TQ/RY3SbdlvX7zng/ehMPOGgF7zH8ssvH7/X4R6HH3546ACyT3fW4T70tT5SD0D9Dn+7pza5ztbKatlkv9RvaigAedY3g2Jgr5bzoMCJB1LYHqQxMwNG809/+lN0OkZoUygccEBUxTYeffTROC8bJwzTdl1G/g1jMEKeRXnV4R6K8f32t78NRsWkijF4L4S2fyWjmw/FTBR64Ay84Q1viIILnoNJ/U9h+r0OSsK5888/fzCi9mTGaYP7UNTu7XwFxyQRzjzzzEhAKKByzDHHBB0KCgrGHmQwHwUFBcNDwp2NVqyufihIJujhL0wFkHeOlMJM/II111yz5zMImOxLbxcEReTA/5w0YN+bEBQodHXWWWeF88tm219eIScDGO7JSf30pz8dBSb/0i0yWAcHkaMHHL26ThpOP+X2uKbpK8yMXuN85gDS34PeQ7AJ/Limv9jki5lp18xCcTJBskDDwSnnlyr61QZt5Y+1od4vg/hleMY+6M6XxMn0HRT92oHmuQ/dexCgSx4sc98mTerPKj5nO/T5RPLuVIKinQp/Kipqv/8TTzwxivqxDTvssMMQPqWrcoL6hS98YS+hlaHgYo7N6GfFlnNs9pnPfCaSqDk2UyCeTZJkg6aMCfTVvxfIa1M9cdOPlhJq4F3odoURL7vssvju9NNPDx0/EhTWVLBQzCj50CZTEsZ+gyuuuCJkVD/lZMFIse9oMLBEe2jOgFISglFB+cyAgaVY3LNfRhEBJRwgZ6mdJ5M5Gtx1113dv/pD4J6ZLY+uy+ocd9xxnRNOOKH1kIliROpwXV1hZsjaI/igWG655Tq77757VMEEDsRuu+0WmXczArS3oKCgoKBgdkOwv80228SId/NQDXs0IxKTAWy1QP3kk0+OEaq67bZLgkrw/BHBrVmC0AycgL/Caas7snwoVflVWjfqLAgVENpdpDkaBAY8sjM4GpjVCEac2nyS0aLunI8GZhuAXZs4/dqTkQeR9JPRMs+YKHhus18E43kkbTRAz9HAgFTml7Fy5CHPYPBebfzYBkkDsw0AfcxqyXAPwUfup+bgVkHBSDCQKZ4xmr/RRhtFcL7WWmu1JkzraOPfbEfEhnZ4aYvLHHZiMItT8jnPdGnTgYJqsdSgia3NN988EhrA5k2bNi10+L777hs7vgySdJMQBs/sF/vS+WbegIFyuooNyX1GJscKAycAKGeBbH5JgXXO7o4W2QgI7L1gG3FM18gJh1lB7izPbGagm/A7QmqPv7XBzIe2Q0ZpUIMlM1SffjISOAI77rhjLBcwHQWMNpgOYuQA040lExQUFBQUFMwMBHK2gbN1Uv246qqrYnpmPeibjNBWtrUODpqAR+LdKL2t/8CghxGt7E9kR3XQwRAJg7322ivuy/cxq9BMQ9NQ66NQGRzEsQwSZwUz0w6jZqas4hFLGvPyAI65fuRD8qXMdJwMI8yf/OQnxz3Q9e58TP3Jh5yd9OXPmx4NRiYtgclBEx+fbPA1d95555lKABXM3WiL7WYWklPu5yA3bXFZPgTM9eRV5ulZgQTbF7/4xZhxkGNTyTwDxba1NENhJOQYVNvovrZEBz1Yn7EwnvphYI2rEbIqeUqcNRamzg9KYOcxfgxBHsFGFIHtSIG54HlmOyE/y6yD6667rvVZ2uY37ySbiwCy8taY9INsaV47NRIoWe13DJIIwBScAeuL7AtreYIkgutNE7QHpVGIgoKCgoKCNnAyvvnNb4ZtG08YrTCtU/DQPNT6mewz1jhu9nxu82XYYQMfpmznqd5ssHPZ8jy6b4lemzMHkiD2g5Y0MDp1/PHHx9pwM/uMkHMmJ0PwOx7Qf0brLF2USDH6Z398o2df+cpXYrQLn1g/PRlgxHI0gzUzg+zL4hc+8XBLQicCeFAQQ1+ohyAJYjnEe9/73lhDbTDq0EMPndAZGgUFTdARZEfQrS5cv9hTTEnnmrlFrzrPXvn9zr/88stjqv1IEDuaWWVWm2QZuaD/ya+lBJatj5QIzkle5w2yPK5tVthYYlRWx1SOt771rfE3xUVpyGIPAh1krZWg2to6hJQAkGE0E6AJysiUD0pHFnlmO0LW0j0Q31oPBQibyMUlBP0582KJgymAigg2YZmALL6EQRNtTCZR4F29M2WLCZyXz/V9Ngq+44wwjhiLMVKo0AiFomTeBfPox5GYp6BgVlDn0ckKMmLWTpsOKRgdZndf4jX62SjhSEnhgpHBngk8m7VvYGYCzrouyPYK1LnZZJNNYopn85DErk+Bn4zQF5IAbWvwMwwMWJsJue8kBPK6TwkCvkxTX/IVBMD42oiP4m/6TrE4haJyP9b7c7IkA+ptmhVkx9n0WcW8PvWpT8WAjOSQfjcFfayeNRGY1baqe4XG/DezZMjpzGCs+EQ7+JmW16o3JVFjlBN/XnTRRcG/RlULJh4GTC2fyXVH5mbkKfP0tNnRZqg09a24UX2Ac845J2Zt5eSz+gMSB03o2wMOOKCvv1GXdcX5JMQM6C6zzDIRo7lvXm6lvlu9UHxG/R6SyTmWtQysbXkceUR38k1f5qTBeGBUGkSDFE5g1MHoguq3IzmMCh9YJ+HlHao65rVhpoEJpJuEzJUdrQ1zbg7i8xSy4dZb6PDc6aZtWF8HMs2m3tVH7jGAd9IGWWpOCwWNISQAZEHNdADPd613YbiaNQAwXzNhgJiYRh/J9KsYqm3an50HjneeJsmJwBRGVOrMpCiG6ScSGtpGCCYiAaBdt956a/TPzBxo36RtweQHmjWnBE4mUJAU6H777Re7gQh0pjoY+TYZcvzyl7+M4LwJdGLYmuejXX0953CQUJRgVFlWXypSNjtA53NABUf+LnqjP0YKqtkHo6xsRVtxIrzW7F9yrqAfuK75O0eH7WJ38kgH29Dm9EwleE9V6Ok6NrwN+ib7HvwE9lvRYOtRgT4yKCCgy3ZZXyrYq4/4PAZLyCQ/qr70kf1XfFifuhZt/I6G/Ia2QYuRkP0QflPdAR0N8vsCP4A/NlpIgJBn/fe5z30ulgHQNWZMbL/99r2izhMB76CvIc/KnBnkqcgZOYBH1+HuiRYgeDADBPCL5FEzEMjyBU05zMAjddtsUM652jCa5IAZGQbn1Ow44ogj4jMaGRRTE2G8ZkR4Z+/ftF31w0CX2bb6mCz064s5EXSRNe3qq6hJMrOJoonGWNAox0N1rLTSSr0l0QL8d73rXREvZX1LX0ku0rkGSw0c58SVNfvquehD7XOI5RRfFZDTz01oQ7aHQC8rAJh1CDlT00CMaOCYDXA04R75GjbUgC7ws9r8VjGp9zKzzg5ydBV7nHVE1iNjgVGnEDkTMrc6VweZ0iZoNlW9STTKSabGC+sgTCyLIxBGDMThPFA+9WJ9FJtsC8Wj8EIuiIDQWQjaMicZmcAgA2T9Uh4FwTiWMqggKXgwcuEdPMe7Wf9lnT0gnCQAZlL1kXPqXc0k+NCHPjRDcR4MIiip9wOjaaqfe3Gw8zoqRLTlDnA+jPo7z7QS51KMCg7VHRL9hhlMbbHtjr/HG2ghyaO65swc+mksFELBxAIPW2ai0ulkc/C1x6gRB1JSjOxwfqYyyIhEo63G2uTIGtlcQKYO10kw0q318+mzH/7wh92z+oPRNC2XbjPSoy/bZj1NBGyraqoeHc35Y/QKpoPtExBmeyBBIhAhp/rJ4W/nsCfWlOtHWw3lInbscR4F4WQ09TK5kmRynumJTXvOeRFYGMnmCHmO7eDQaqqDHPAH6Lwm3/kscCVngjcOOdurSK/CvHlpgN/5OkaUVPYXPHFIbTfF1uetsNDQCKtAC8+bUmratYrVHEV23zbIKkyjZ661pB1NmuW24o96u9lt4Es036eO7DyDe+uHXBW+HnC4Rx44wRf168C1uW315+ENU2w5tNbJ6p899tgjBlEMvJgRwcdSsbv5bmMN8oKvgRz0S/a0gX3JA10C0jryABHaDdfX+Tc+Kf8TyJrdJfbff//oe/fAg6effnqc7zuJKXrZ8/V9tnV85vo7oLk+RJu2QKSenMj0c72RTNeig1kuZJodQiPbttn2jLyPtV3wPmYYSFTWbVf94KubOWKLRYXkyJKZx1M96TgI0EZiUJCIJ9RZmQoQbGf+QqfhYrU68LaZQUDGmvIp/qE3wW8Gj7fccssYkOb/sHnqqdAxEgWWDCiyKllOzvA3PrJjgJhGLCcRSdfmmd/aTZ7Jnmdk3QtkyzMNrmRdJY5zLXtgcNtOBIC3+WvuR4d7PjjfIDRbSkbpwrr99Ew2w/Xk0Mwzcqtvsv7JherrqMv2cDpoBqQbBZJwuWMcKWDuftuO9IDqiiuuqFLj4vz08CoptSoF01UKpqvkeFRJqVXJ+aie9KQnVemFq9T47tXTkRRdlZR/7/pkWKtk8KpkRKvVVlutSo5GXJ+UXZzv+tT5VerAuCYZ3+q8886rEoGq1MlV6uzqNa95TdzLtZ6Zgu/4LRGgSoa6937OeeITn1glxojPfkvEiOeAtumDfL7DPROR4+999tmnevTRR7tnV1Uy9nE/vy244ILV0UcfHe32/MSgcV1SqFUy8N0rpiM53HGN9ugnh3t5L+83zzzzVG94wxuqW2+9tUqCVL33ve+t5p133mr55ZevksLu3uV/SIzca28+koLt/jpzSAazWmeddeJeb3nLW6pTTjmlOvfcc+NIirn3nB133LFKRqJKiqo6/vjjq1VWWSW+1378UjAy7rvvvl5/5oMMzA4kY1+tsMIKwffkeTLRMCnD0BNJiYfe0U8nnnhi99fZD/Jcp2EyXN1fhkdS/tHvH/rQh3q6xpGMWvXAAw/E722gr1y35557xvkpoK9++ctfVsnodM/oD3TVlykAqZIhi+vp8NmBFFDG8+m+Sy65JHR3E8n4df8aX+S+qB/4bqKBPmwJe7vsssv22kIutXH++ecfcuA1MoEHF1tssSo5F3EP9iI5+nGd65MDEv2dAsR4rxSIVuutt17v/ilQrb7//e+Hfc12KzmgPXlj7/zNVjft2mTBC1/4wt775IOcNEF35N/Z4Oc+97lVCsKr6667rkpBesiT99XfJ5100hA59PfBBx/cs/8OfkX+nJzTKgVqca5+fsc73tE778lPfnLc86UvfWnYdrTzPdlHi6uuuir8GN+hZwqGquRcV8mhDtnmDy266KLxO5n5whe+ELySnOhqueWW690rObxhWzIffPjDH+75UWuvvXb1i1/8Ivwf/sp2223X018vetGLqptuuin8p9NOOy36xveLLLJI9c1vfjOeRUbxzmtf+9q4zsFf4LN43xTYxzX5wH+enfuIj8OnWXjhhasvfvGLQ/r2iCOOGHKt45hjjun+Ohi0D497j7qPqw0pCK/uvPPOvno1g++lz7TTteTshz/8Ybw/Gcp0Q09+r/NBX6cAJN7R7ylAqK688sp4Hlp87nOf67VHf7iPe+tn/fiCF7wgfnM9HkmBSTwPf/reOZ/97GeDp/HY61//+uhf3/sbH7AN6MCnTAFR71meja7a8a53vavXDgeeqdPIe2tTCqqCnqMBGarf27H99tvHb2iD75q6B53IpD6+9tprw4dNwVD85t20R7yA/7V/rJBjidkB8UTTXvu8995792T1lltu6f4ysdC2TJt8iP3q0G9iNPyd+daBhw499NCQiX59i4b0E78j2yd8lwL26v777++eNR34+ROf+ETv/g48kf0l+qzuI+Q+rJ/v3lk/f/CDHwz9AHhRDPqc5zwnftN2sd4999wTbX/nO98Z7WM76T/PwZ+veMUrog2nn356vAt5FANmH2KppZaqzjzzzJA38A50cv59iSWWCDvDVm+00UbxXH6/2CvD72yy870r+cj8+oc//KHafffd4zft2HrrrYNX6v7KkksuGb87pk2b1otfH+Of9GVkq3MhBCPmsn4jQdZQZlBGJXX0kBGD9BIxzcnovlGI1OjuL/9D6ohYRuB694LUwTHyn6ej+ju9ZGRKTEvqNrcHz5BZdg+Zljpk6E2ll3mXPTFzIQWwkXlJHRVtNH3D6FqzfbLxskkysc6HJIiRvZExSgoxvgMFUox0u6c6CTJe+ZqkrGKqij6tXwOJWeI9jdSAjKsZAEb/ZYHUTdAO53lvz5cRNcLQNnVOHxnFq0OGNSnX7qfRw0iR7JpKvqrFakOGkQt9ZITJrAhtQz+QObPPp6nLRqvKGrKRIdufR5MyyI4s8EQDT5reBDKqpqI1+Xd24yc/+UmMxsm04j+7Y0wGkIG6nkqO3Qy6aTjQH8mJjrWYYIQmOU1DZK8NRimNJPmf7qSPBoUZXPpS9t6MKDI/O2CUTrsV48q6JMOIqZEzMxuav4010Cxn3DPYtzY7Np4wYmkG2qCjKHXYyjYFrDFioEAR/dIEnW20xEis0eImvC9eYqfQhb23Fz7+NppiFJd9nYwwc7A5Wpucsxls56mnnhpFpYzmn3vuufGO7De7C/oAP5Iry/7a5Apv8gv4NPqGb2F2oSmm9f4xqs4nyqN59p1ns+l9dDYDw9pV2wCjSdu0X36MpXVtPpppsqZN130x4AsZaearsMdNmIHAr2j6V+SA3tFvTfAJ+EP4o8k7RsLscGDGhBFe63LVigD+nOc4/J0C4vAXLPe0ptaoF2hvrlCfYXovH2lQmEpvtC/7WE3wL838oPva6IoHjDI2C0K7zjbV6OUZdaAle8kfs/yjjqc85Smhz005xito6Mi6hp9kKQl7of+syzcKb8YnPuVvNWlkVgk/s22GmGvo9sMPP7z7zf/Apuhf7dfn7LsDTRzgf33gHD463jUrMM8qGgn6zchoHZ5rFD/D/el1s2bEEYpe8znqcI6ZJGhFdvTB/PPPHwU1zRCYVb1sJs5LX/rSmLGbArPutxMDfWzWMT+dzqgDj7AB5DDLz0QDTfBXHfiFr5ChnXSLUfZ+oM+a7wdkn/yJd5qgC82Iqq+Dx4tmfuIhtg3oKHIqJmmjH5kTU9E14Bz62sxHvIwGZgOYed6EWdt5e8EcD4rLsozYPpQdtNTc/fExPdYEvUW2tdW1ZvbQuQ91Z/TwadgN8aLYCc2BfqDzm+Aj8tE92+zzJug8S8eBPs6z7OljchR9mgQpMJoZAE0k4keWJBnbyDr6X0annoEYDjIpspuyFjKZMtzjBdkZ2enbb789npsI0f1lRiSlE1lc5zv87bsm8gwAWclksCNrla8xcjfcM/wmA5WYqneeZzj0nyyzzHx+/nD3Go8ZAOghCyZL28QHPvCByDglo1ElQzND3+AFIxQyVQUjY7LMAJDJTQ5Hrw1GNowGTjYk5yJGqbRRRnSygEzkvnMkRd79ZXDI+ObrzayiB4YDGTPrBt3oidHCyI4RKs+bXTMAhgPZkN3ffPPNW3XwWCNn5+vHoPZsTgdbRUdMBB1mBYPOADA6Vf/e+7Hj/BhywQaONEoM/BZ2kh8znAwalfK7Z9b7MDm24S/4fU6BmYIrr7xyzJzQP/jGe+tzI1z8MDMdzKLgP/3gBz/o+ThjMQNgssO7Zp/UkX0lvqlZrePNC3xVs0xWXXXVmCWB9z0bf6JRloPvfe971aabblq9+c1vru69997u1SNjuBkAGWTAqC4/0u9f+9rXur/MCKOdu+yyS+9eSy+9dHXppZd2f505eOeddtopRmq9+0TDqPPiiy8es94mI+il3N/5aM4AmB0gK2SE3ODV4exzljPn088zE5PgU8+gx8S7nkt/zUq8ivfcx8wus5HybISxRr8ZAGMyjCJrYT28TImMjf9lzAfNysnGWK9h/b2M53iONMr+y7rL2nhuW9Y3Q0ZG1s35Dn8PN/KU+jP+l/HP19Qr/bbBb7LCMmz5PM9w6D+Ze9mb/Pzh7jUe0F+KwzRHpgcBespO1bN3BZMf1hsaNchICi5GIXL2dLIgKfUZRkPmFKhxoAAMKBZjvfVwMAKpMKnRODpntNCPk7Uvk5GMkS8zYUaaBVEw/mCrjFQOZwunEti2+qwA72d0lx9jFgGfZBC+47coCsjuDTdaZ/TY755Z70N2kuz6fU6A2X95xMssTf2Db7y3PjdyzQ8zGm4milFFo7oT7ePMTnjX7JM6vD/wTc2eGE9eYM/NnFXsz0gofsf7no0/0SjLAVuEhtraHA2eSFg7rc1m64C6FGYkpcA9Po8WfAhFGI3s+nuiYYaS0f+22VcFw4OskBFyg1eHizeznDmffs5yNhrkmIweE+96Lv01K/EqWXIfuk+dGLHgRGLOsOCzEZxmAZL/MdmcZrww5Mxuw8h4mcqSEwCmEpkSpriRwiYKA/muHx588MHYjzZPtxHgKBJm2l0zWDGNRpB0/vnnx1IW011dQ8Eq+POf//wnpinVj/o9/v3v6RWC88E49guI3NP0HVNsPBP95xQIto4++uhQkIyiaZmgT007HQn6zhQ9h/536H9BrAKZebpTP5imJJhFR1P8/1wrwjIzQHf0shRIARfTx/HTZAd5y04OGTF9zru0Af+ZekfOONJ1HYSPyZn3x6/+RqOZQaYl2UUb//+pW3hqOHBuJJTIDB649dZb+74LRw6NMp84z3Q60+9M/XM0ZbV5NO/d/L2goGB8QSeYNmtK9R//+MfWpQwZdJTlFYI7yZaCiYHlnWyi/s+7UPQD22+Zq+n8s3s5p+dbtpunSFsyawlPE+yE4pJsn6U9lhDXl+LhUX6J5HJOIGQb0WbTLLHgfyrIx4cdyTfRv+7P7rXZSssOLA2WKPO99uajDuehUz/b5XvvqU2WSVg6yI/rB8tN+NV5SRj6a4N3qxe4K5gLkIgdmJUlAHMzTNFKTncUhzDNwjSq2YXxWAIwHEZaApCRFFS0QxGrBRdcMIoILbTQQrFsQqE50/6cA6bEmKajQOQznvGMOM9UbwWsHve4x0U/K5ph+mAKSGJajyIjplkvvPDCcY3pu49//OOjKOS8884bhXk833QxxZLcx2GqmXskhRuF1xTZSEFU/PamN70ppvlkeDe0VfjQO+TnONezk/IcaJrocJgMSwDQQp8reGKalH5AY8d+++3XSmPfmTJoCtuGG24YfaK4iqInisv5jG6Opz/96VUKHnvTPMHfptkqRqRP0WnNNdeMImOudQ/FJc8666w4TCMFBVjyNN/mEgD3ND1L4UrPxHOZ9q5Jgegs06sf9FWdhjOzBABuuOGGXkEd91Ssqw3J+YkphAqN5n71bqbWvuxlLwt66gNy6v0VrcHLdVparkMWPattCYC+3GKLLXryi//dD40UH2ubukY3nnPOOVFURxtcl2VTMTTTS8EUOu2xlEr70D+/6+c///lYgpL70u/oOP/884ceyDLoeMITnhDvqUBPBn1iemtyGuO5rk3ObvfX/nDf/Mx80BMFUweDLgEoGHvQQ4pvsfH6XUFKRVtTcBLLJEx3pd/obXLMN1Dgro65YQnA7ASba9lYtu/0pMJr6ELfO9Bk3333DT2//vrrj1p+xnoJQAZfScG0fE/FK7N+xnt+t1SAvmer/M//WHHFFWM5A/vIZ2MXfO8e/mdXnMsXYTuyb2KJgPtkP4KtYSO+/vWvz7BMg9+kwKTlr65xsGHu/aUvfSnsHf5/+ctf3ivwp//1sXsrMsfnVXT1rW99a/RL21Ja70ue+Iiu0zb2jw9raaRlhLltpnybas4Xdn/nu9Z0eAUY2U/v7/+NN954yFII1+Z+zsdkWAJQMDj6LQEoCYCZBMVAUar2yNEgwIR8r732CsF7ZDZURp6sCQBKkhJUHZhBoVx+9atfxXpeyoriUc1Wn6nsKshWxdj3Ag7BKIWTHTpKU4BAiTqXctx2220jiBCInn766ZWqudrGAeFISDBgeoGkYMR9GJ16wKTWgmSO3+xekBMA3ssaeG0gJ4Jka+dURrZu2nMkHwQ7sxIkzO4EAIMnMGOoBNdgRwc00BZGRR81wTAJtFWClnBxrsSBezG4+lQyhtHUV3bGqDsSDKxr0XX//fePYJLhElgy0O7HMKE/J4VTAcMlANQUWXfddYNeaGcNvbWCrs8GX6Cb6T+W8I7un4+ZTQDohx133DHe3X3e/va39xR3hn7iaKNRpplz9B25JGP6S8JM5WeJAvdCD32U33+4BIDzVEIXyHPOyBj+Z0iyLHHAckAP5MDzyD1Z0gbvYy1wrmaLN8jYGWecETySq1STM7sYgOr3hx9+eDg3+RqO23e/+93q8ssvr7785S+HM+M350h6NKE/dthhh6ieTb/kZONwKAmAqY+sG+pHSQBMHMi26tQrrbRSL9BpHmSSfuAPNFESAOMLup9/yIeShGn2tUNQKolsgERCf7QYrwSAIJpOz/fk7/kOVKL3Wc0YiX62ih3JdY3YSrsi8N/Zuqwn+JF2smJfJAnYCckqvolECd9RjQ52h/3E02z9IYcc0rMpeJ6dlvDi0/LpXPORj3yklwzzNx+YX6Lv3Uc/f+pTn4pn8yPFFZ6b7R472kwAeAfBPNvMt0EfQT6/KyfN2WgDJt5H/QY7OWgzH2+PPfYI+fMc/hr7zjdyrQG37M+zn+5VP0oCYGqhJADGGITDiKes9sc+9rEhx7HHHjtbiolMxgSAAjKKq1A8gvZ6wGWkn3FxD5lLio+S46S5H2XkN8E1BSd5cOCBB0ZAQNnZ9kwCQQGh5ggk2gg4cwIgO+8UtGfqm3oCIMNz/VZPAAgefTZy6n0yXKvIkaBXO42QKkYys5jdCQCGU5Avc54NmjYxMN5PICvQbtJZ33pvCRnn5rYzMDLZEgv6UpDnPoK4HMS713HHHRd0tL1l7nOgpCR2XCNwlXDR/7lt/RIAgmJJBqPnRnszjTO9srPD4CkqNNbQ3twHjplNAGgvp4ORdx/tzoFxBoNvtoREQVbqHBSj6HiW85HhfnSTe0kqcDjyLIh+CQByxpESEEsq5GcAx0LCBv9zYsxAQGtQ2IiTscEGGwwpIKqAlPt5jusE8p5B5k844YT4vp4AAHyV7RMnps5/eM9oi984LraOyvTOoIsVIjODZdDEbEkATH2UBMDsB5lhA+gUjuf73//+OA444IAYjWTT22YPQUkATAxyctxsK9sd8uvQCL1sh8nGNHXqoBivBAAbn7fIdLBdZFuwz1YIwPkz9Xbb7vbZz352nC9BwNdkGxTZ9R0/tc6LrtUP9Ah7Vrc77ExOZPMz2E+2UVKC36lwdv1ens0mO589z7MYbQWeZwfUCy2jiYERMwBc00wASMoL3hXO5OvW2yYRb7YG/1ligexlG3v++eeHf+I370We2GRtl1Dgq/jdVnLZVvpNG+pHSQBMLYxrEcC5EUmAOknRxPZIipDUD1tazO51UpMBib+ieFxy4GPtmOIbSbl0f+1EwaQUNESRoBSoxJaFfl9wwQWjIEZSwHGPFOBHX6fAPbavsEWS9VVJscVWV4rTJEXXvet0NJ+V4Tu064ekvLt//Q+33HJLx7p028SkwCDa6kgKOd7B/bTzhhtu6KSAuXvV1EIyIPGO2m8LuNwPT3/602MtOhpZO2aNWTIm8VtGCiajCEsyUr3iV+6hAKQaAinQi6IpyZjFb/rNAfpN/yaDHufU5WaeeebpvOlNbwqaebZzFQtto1Ed6g9Y86dNiy66aNSSQC/ryn1ORi7O830ypPH3ZIT3xvfJ2MbfaGM9Y3Kq43f94V2ts0WjJz7xibGezznJeYhtYvBm5ld0U9AJ0FuxR/0+HKzZT0560Hb11VcfUtATrd7xjndEf2qTdY7W96tJcOCBB0ZbyCZZzlhooYU6a665ZvCEtiky5Xoy7/s20AMOyO+egffo2+TMxHNT0DDDOdZG3nPPPdEfycnsfltQUDDeIJ9sAD1hy2XbbDls17XrrruGzDdtd8HEYoEFFui8+tWvju3HUvAfa/3RCL1sH6pIWZsvNTuBr9gOdgTYNraMrr/uuuvCpiienW2/IwXZUWcCrHXnl7KhDqjbGbBG3nZz3p9vwn9wH/dkD7MtdN5NN90UdvKss86K/mSP63zNBmbbu+KKK/aurT+v/rd7aKui6vkdM7TXlntqEihCxweu+7SKa9qe88lPfnLYRDUI/vWvf4WNdU/Xs4P8asUf+UTao9Cje/k992fBnI2SAJgFcLgJUvMgTJNNYc4OUIwKj1HWlJK+qUMfvfa1rw3lSukIoHNg6DvKSkD5ile8Iu7hfMpQvyswpJibfY/dezyhcNo//vGP2JeXEhf0OxgYSQnKVYDsHH9PRfz1r3+NQkBveMMbovI1ejjAnryZRgrpCDhHAqMiWVJHpn/d0Lpnvl+bzOhX0K+MWW7TcJBIevTRR6NQHecz04uxZOQE/e7LaDpvMiM7E3SKPkAjcgU+K5hHBpZbbrnoPzIhoSLAlyzjeOT39/dGG20U7+7g0AzXn+5x6qmnxv+cCcmgJiQnJCk8W7GinATT99qMD8huhuTNtGnT4lx0r+8RXT9vNCD/9qSHb37zm51rrrkm/gbJAEkBiQfVxtt4rKCgYHxB17LdgiIHfZJ1e8HkAHqw0WiDRjlJOxkhuSyAz/abryghbYCCn8AGCtyz7XPQ/xLm3pMdGMlXY2sNPEiCuzbfJ+9cobCle7Gh7K5Cep7tOwmCOtjBM844I/b0lyTIgxjD2SO/Oa9JA0kISX6/5/euw/d8ZnZR2yQKFOLM8Lt78unqMuhvvjW4bhBfq2BqoyQACsYNqq9T1BSOYKCubDIE+C95yUvib4HD37rbobjGwYGvZ0ZBQGKEEwQN422ksqHYc889I7us4mo+ZH4FMw7BWD2gmUr4zW9+E+33/1e+8pXO4Ycf3jtOPPHEzr333hvneU8jvejaBFrkXQMGBRrLOoOAUCKiDrQGjokM9iC0zpnrV73qVZHpb9KLQfQefnPOZMcb3/jGXpLLCIeEFJlg1CXY1l133egb8H3uM4EvejbfP/OrWRLDjb5xNFRYdk+OAcewCfTwfHQkJ+SXY5bb4Psm6AHOh4RC2++jBUdVAsCIkLaadZQdQ06cHSy23HLL1gRGQUFBQcHUguA02xjIgSt/0W8rr7xyJKObts8MNbZPgmAkXy37fRtuuGHn5z//+Qz3yn6Ena3MdPN9c/ZZBjtnVgI73hzRHy08N/s43rttRqSEd/arJfrzrE3PN3BVUAAlAVAwbsgKlEL2d11hZwgajSJmDBIQCD7z1G0ByFgEEcMhB7+yujKuSyyxROvht5Gmp09GoI+9gLXfNG/b1RhlzofPlmowKnDccceN2VIH9PNMGXI0/dznPtczomZU2A4QJAmMdI9EawGgANR52ttGp3wYEZ9VYzwRsJThgAMOiL+NSJx99tkx4nDmmWdGYmTttdfuOUBkwzkgIB6OX/X5cP2pLzPQJMtzE0ZE6vfRNsBX2SEbbxjxcEguGLGxzZEkgC0tJS4sExhvPVFQUFBQMP4Q0Aq+MwTpfAlJcX6mgaU2m5cPNivbzH6wzBTMZBzOjrKzBrjYvWzr2nzdsQI7nJ/Tz6/WF5ZLZpuX/5+IAbOCqYPCCQXjhjyll4KimEeabu38QZx0yi8rQEFi22j0rKKeWBAogWlXeYlCE4Kl22+/vRd8TSXIips6vdlmm8XabWv3m8fHP/7xGEWFG2+8MdaVjQX08RprrBGzK6zRs8xixx13jIz7PvvsE1PQGVjTxgfJXLsfY40/ZMolA/rBFL48nX6yQy0EBh0uuOCCmAlwyimnxEiHJRsZElB5SqCkTr8RCY6D2SzDOSp1R4Fz06+vcqLA+Q7OEJAFz+iXODBbwD7JY+EsGV2xzpizRiecfPLJ8WxLEbbaaquYullQUFBQMPVhZprZXSAJbpYc25dnCfqdP9YP9eWm/WCWGpjaX082NGGmHP+W3eN/sD98pH6wDGG430dC9pPZXTY5z5rthxL0F/RD4YqCcQOnOysewRhFORwEMnmUeThQaHk9+S9+8YtYVzXWMG0qT7PKSxcUeRFQ5ORDHYIdo9emhk01mOLPeEkA5LV/zcMo6sYbbxznMzyHHXbYmK2f90zryCUAZNSt4TatnIFXjEgywO+DGDGGUXsBLYwEtwXBaCjZYTr9VIBaALvsskv8raCdgoqW2KBZfWq+98+JN1P86+vh6xAc77///rFmsR88MxcgNAvm2muvbeX9/DwzFay7XGaZZYJWAvuf/vSnfWeLSGScfvrpcf+xgJkQZoloo2Uq+ksCaPvtty8OUEFBQcEcAP6H5W15ptm2227bS4JLArAnlhJ+4xvfaLVX/BY2wcDHcMgzBCyjU1ugLZHt/l//+tdj1pnlj3xFzzZA0uYf+W7vvfeepYEHMxezT8oXcAwHAyc5mVFQUEfxigrGDdYbCdxA1tOa6+ZoH4Uo0KNsVdkXdIwE5yrmBjKppkTX145Tyiq1tin/OhiS+jkytxIVIODJmVVVWz1T21W3p+zryl2iwEimugRGn6cSZMk///nPh/HKa8b6QeGbTE/Bp4KATeTZGMMFdX6r/y5I+8hHPtJZf/31I3OPV2Tn/a0SMeM1UgBX/11FY/RCz4MOOiiq3dfp5W+FeL7zne/0RtWnAjbZZJOYDYFnOT9kJctBhmSK6Y2CcokPU98F7vUkiETckUceGfTOo/V15IBeH1rb6LPnScQ0Z7hoS04M2HlDkUxJvNyvZEXBzrwGEfCIxMS+++4b79SkLd7oJ7v5XLKIvvXzJAVVsPZOnCIjNxIko61LMTuAPvp4tAde7tdXBQUFg0FwJ1HJrkkcq0djEMD35Is9om8Kxh/9fAd0YLvsIJF3jJKgpvPZBcH/WmutFQlxNsYMOEnmuu1HQwMe/MM8o1Aw7V45qPYcupXf5178xI9+9KPhM/g+A2+wMcccc0zUE2D73MP5fItmrSTXHnXUUeFb5voD2dZCfm/tbSYbvF/W82akWu7mfEkMSfbmIAeflL12f8/Ks1idNx4zZgumJkoCoGCmQBlRovlviiUrqAwBxCGHHBIBHOXXHCGnKBUxE+hRnoIN14Dg2zUUoWxp895bb711r9Kq6eG2Y1TsS3EX1VZNI9emZoDjs5FKOO200+LZ3kPQybA4QMAiMHU/RiaPfnMKXve618Xoqenpghuj1KawC47zvacC9K/tZBhFiY36SHIbrKuTpMlGS3Bdzz4LynJtBrTtB4YrGzvnMeZG6s3ksARA5v7b3/52ZNEFkOhqyl7d+IKkTzaU+CrzyMtf/vLYzQAkZWxlhF7HH39856STTupt1WlJg9HqqQIOS652D3iuWW2Y/FguYJQA9IvZAgrjkbUvf/nLnXe/+92RdBMc55oVAvs840VSLfel6fM56fOtb30rHKp6Ek/hIw6V5zoX/5vJYYuhPBNDckewj6aSMZ/+9KdD1vW9ZE1GThJwkNSdyG2Q6HBPMAPHM/GFbUCbjhLHyHRQkBAw0pN1ymSG5Sj0iYQXug56cD6bclFQUDAY6BhBP/3IrttNRVJSYtXuKwI/9ojNEOwVjD34aQL7HMQ2B4mArTdbDE34LHwQBXyNvkuKZ9jlJu/2Ytq+WWC2NrTEkV/IDqGpmkaKwrIRZqqyg2yOWZ7obMmj5QRsJXg+O7rXXntFYsHyO+fwCwXY+MasRbPQQALJM/hI/BeDVK5lFy1tzDNdbV/r2YJ+RZgNyLhGUM83YhMF7JYY5FpUzrcs03u7jg0wuJbtpevYaQkAA1Jvf/vbe7bYfdgaaPPR8j38n/8umIORiBxITh5qx7Hzzjt3vy2YSkjKqkfDfKTgqvvr2CAp5yoppeq8886rnv3sZ8czHvvYx1bJ6a6uv/766u9//3v3zOlISqZKSrpKgUGcmwLIKimnKimh6rOf/Wz13Oc+t0rKvEoKukoGoEoOfZUUXZUMbu8dkmKtUgBYpUC1e9fp9z3iiCOqpNh657mX+6fAotp9992rpGSrpzzlKXGee4P7H3jggdU888wT1yy77LJVUtrx/w477FClQDG+905JqVevfe1ro61JiVcvetGLes9ypKCkSkFz/O3977vvvnjGzML19fs7Vl999e6vYwd994c//KGaNm1alYKreA7eufXWW6N/2oDuKZisUnAZfeOaFFhVO+64Y5UCxioZyCoZsCoFpPGbvkrGtPrb3/7We962225bJcNcJaNbJeNZJWMU901Bae99HfrVfRZbbLEqBbLVc57znOolL3lJ9eY3v7n67W9/G/d78MEHqw9/+MNBX9ckIxztS8Yy2utd0K5+X7R66lOfGn8nR6K6//7749yxhnesP/dpT3ta95dZg/dOzmj0jQNftiE5BVUKjnu8mQ8yiO/171FHHdWTpz//+c9Vcjqq+eabL85DOzTNvPCb3/ymWmeddeI3svX5z38+np2C+Wr99devHv/4x1fJyQpaZ/zzn/+sPvShDw15/qKLLlottdRSwTerrbZayHQ+95577qne+c53xnn0gWt9R25TgFtttdVWwXf6dqWVVqqWX3756vjjj+/Ru44rr7yySs5dtcEGG1S///3vu9+ODplP6kfWIeMBfZcCkerMM88Mfvc8ckIfoWX9oDfJoXNe/vKXz/Q7zulIzvUQ+jnojYKpAXa7Sb8U7HR/HRuwSynYr1JQVaUAr0pBYvWLX/yi+va3v12lAC70JT/i+c9/fvWTn/yke1XBoLjuuutmoOH2228fv9Hd/Ibvf//74X/l39lytuCwww4LHf+JT3wibPnCCy8cv7Nr/Ae+AP+hiRTAh33J93O4Fh39Lb554IEH4lzXH3DAAeFHsi3ovMIKK1Qf/OAHw5e98847w47U7+Vc9sH5q666anXbbbfFveB3v/vdDOfT59n/3WuvvcJ/zrj66qurBRdcMH5jH/l7ns+XYYNf/epX9+5zyCGHhP7SZr4AHl1iiSXitxVXXLE6++yzw2Yee+yx0Z/s5UknndSzWw899FD4TM5ns/fZZ5/gf/bXcfnll/fux5fm47NL/ITchnzop4KpA350ph2/n48IJQEwB2EiEgACK8qV0qoHOpx6So7ioITqEEice+65PceWIn7mM58ZwZtAjMHNjvxPf/rT6nnPe96Q4EVAsPjii1dHH310nJPx8MMPh3EQ0ORz3ffkk08OBUpRa1c9AQC33HJLtcoqq/Sucey6667R7lNPPTU+r7nmmpGUYABc62BY1lprrRkCvPe+973Vn/70p+7dZx4TlQBAD0ZYH+d30VcveMELwggwLk0wcgxUTpzkw2f0kqTJwb/DfQVhm2++edBDUIkW+XfBpgSLIPz222+PJEz+rd/BoO2yyy5hrN7xjnfEPXL78YiEFKOVDaTA9XWve10Yu/p99t1331lO1gyHJn+MVQIABN5rrLFG8NxwAWk26GhTbwsaSLgIqjMkcbJD4xz9LFAXjOa+JDOCfb/rd3JGjvHnt771rSHBf4bEgmRbXT4dW2+9deiRzGeXXnppBPV13qIbPOPaa6+N86666qrqWc96Vu83RqzuSNXBSeJEHnrooT1DN1pMdAIgQ3+jh+dpg6Qa3Vg/0Bb/0vd4oV8iaG5HSQBMbUxEAkDwx3Zss8021V133dXTSeSQTjv//PNDL0p8lgTA6DFcAkB/61fBeR5UyAebTc+znY5NNtkkgn7+7B133DFkMKgJNKQT0bR5T36eAaZMZ+DjSQKhs0QQH8M54Dy2yuBD048QJ7XpXt9tscUWQ85lKyU0mvqHLyYZn22vgJ+tu+yyy8LfavpM2qG9wB6x8QZH/G4wh81kNySI8WtO4ksmSBLU/WoJZufzmd7//veHv5bp4H9tPvjgg8NXyNfkoyQAphb6JQAe45/0ZUynMVUFEmPHVNGCqYU99tgj1hjVYXr1euut1/0068AuyTh2P7UjKcruX/+D60yjMpVb4TFTr0xTTgqoNw0Zhrt/UkozrBdOCjqmNJk65T7WIadANKZgmV4Fn/nMZzrvete7hqy3Mu3d/q3aolZBngbmOtOkrBtOyrI3VT1D29QJsEWMtrjO9fV7zywsdTCFug5b5OVqt2MJ79EV/SHwHs13hkHo3gb3cqBTGzzP1DfT40ypM908OV5BlxToxPQ3n01no5P8bf14Mk4DtT8ZwKAXmvpekUFT6dt4dKyAL+ptU6E+T2+fVehH0wOt869PfWyDNuhDU1wtXcHflrOQj3of9eOFpryZbmhJjL7Uf+6D/8ly/X51aO8999wTNPCMvA9xcmy6ZwzPW5mezvF8U0XnnXfeoH9TF2SY/mjqpuUe1oTODNCsWe8gOVxjIucjwbIiSxeSIxfvsuaaa7b2r6mqllWZMpqXfBT8DwqD4f06kgMeU3sLJj/UKbHMpQ7TnXfcccfup1kDf0TRUHbXtG5LxZo6hd6x7a1p5yeffHJntdVW6/5SMAj4WKbI10G36dPh9H4T9F/9GARsv2UA7BU7xPZbdtamw7UDH4ClAU3/wO+WhDo8nx1jg+u+ax3sLpt33333xfnsrnX4bTZL2/gH7BvdNE932Wpb37iXe+Q+0Id8Isv22CvXek++gbbVzxvOxmqDc5rwLD4Ym1uH91EcsWBqgM9lOSxYMr3ffvtN57NE9ECZATD1MREzAKYKTMWSPXU0ZwBMVkzUDIDJBHQyG0MGuj4q3YYvfOELkcUer6n7Y4VkdIfQcCxnABQMD9M2N9poo2rTTTeNKY8zi9k1AwBOOeWUeJ42/OhHPxoyWlWH6bOnnXZaGdXugzIDYGpjvGcAmEKegp+Y/faVr3ylNwuxCUvV3vKWt8SStoLRYbgZAAVTA0aLmzQsMwCmFvrNAGgfQikoKCgYZyT9EyMrRvRlp2Wh+0H2UgE5BZqMzhYUgFEbM2TM3DFrxCyRyy67LAohzt8tHDinwUiRgplmCGyxxRatI9pGhYx+m3FFvvLoVhvInRlUeURHUUHXGb0z66EOcnrrrbf2dnUxu2M4GGV1HzN4XGNEjNwXFMxumLk033zzhTx94QtfCPvSZoPImRmBRnX7wciwgsL4nBwZNW0C35MXspVHY7N8mM0znIwqAOccMmf2oTbX71OH55gppViqIrB5V51+cA/nKYIH2ugaNrfIakHBnIuSACiYI5GncJkCNZ7TvQtmDXYN4ICYgimYsXc9Z4eD4xAwnHnmmVGx3rIN0wf7TbsrmLsgUFUVevPNN++ss846nVVXXTWWkZjmaSeAPP1xToOppabwtQUr+uSrX/1q7IShIvamm24aOy7YHcFSAUmSOizp2HXXXaOCtWrZAgXTrl3n+OQnP9kLAgQ3liTZrlP/uq+q16paNwMMbbvwwgsjYec+aOQaS3y+8pWvtAYuBQUTCVO9TeUGSTK25bDDDpsh0LdcCa/bqagJwTL5ee1rXxv8jc833HDDqA4vUZYhaLfTAHmx0wfbZukbWSIfdq0hg5Zs1iGRIKnpPOdkmVPp3k42zaVlpr3b1tfSJ22gA7TL/3aBqScmTBlnb8m0cyw3YmvzNfbX1y8FBQVzKJJxD5QlAFMfZQnA/2CngRQoRh+o5mu67GTH3LgEQKGavBPBYx/72CgEp1BN/fCdwpMK2aTAonvl5EVZAjAxUGypWWDQkQLV7hkzj8mwBIBcKIra5PkvfvGLsaNG83vLHxSwsuxJMSnFVRVDVXSRLvS9vxVPNN1ZYS2FoEyD9jw7LZgemD87FHWlO88666zeNELVp2+77bYoRJkLre600069JTza9d3vfjeKwiryqtK1pQy5orXz99577yi0Np4oSwCmNiaiCKAlNPX7kxMF4RSmrQNPN+Xt17/+dVRbJy8K3SpYaich/M0GKIyrgBxZVdAu+yMK05IhstO0FSrIW3KQ8bOf/Sx2w+HDKH6n2LDCx/ST4nn15XB/+9vfolArmVZIlL20zMHuBp7DjqqqT+7slEK2fee59KgdRxRPzW1ynxNOOGGW9F5ZAjD18WhZAjDl0W8JQEkAzEEoCYDp1U433njjUFDNQ1X/yYy5MQEAtjETEFjfj04cE4ddCTgkAp5+Fd8nI0oCYGLAId9jjz168r3ppptW11xzTffXWcNkSAA4PvnJT1YXXnhhHJKatoISTAg06gGJvwUVHHlbodZ3JfnnP/8Z26LiS8GJe6iiLQiQgFOD41nPelYEMnaN4PRvttlmIYOeI5FgFw9ORL1/VcrOjoXrcpV0gYrvBSF5uy244YYbYtss7fAOF198cfeX8UFJAExtTEQCgBzst99+vS1Q86ECO9mzk0yupF4H+aJv7HxTTzgKrm2vhscf//jHV4cffnjID94X+AvaBd3ub+tUtk8yzTZ3rrHb0SWXXNJLONi2zTPcI0N7BOvOzQkA78H/80xJBDuwZNgtabvttusl9iQr/H799ddXH/vYx0InkFcBv+3vjjvuuEhs2GGk365Ag6IkAKY+SgJg6qMkAOYClATAdENob1Ojg/XDljMy5JMZc2sCADgZ6INWRk0cnCP0nGooCYCJA4ebbDsEumOFyZAA4MwL5tdZZ504jEzatgl/caLrjrkE2VprrRXOvP2gm6PrfqdL3FdgnLdX9P2WW24Z33tnI/dg1F+BTr9LsghaFOGsF0rzt221tEeyzmil5zrfNrFGVwUf+RB02N/bSKhgZLfddutbeG0sUBIAUxsTkQAAPK4IoK1/zUKrP0+gI9gmCxnkhpzYJs02gq7PPG4WjKA338eIvBF9ukOw7bull146Enp1+ZU8IxNmvH3ta18LOXLYRldST/vq+s22rLZV5jPAOeecE0kF97evfhNm4HgXvzsvz3C44oorIhmnvWYK5O3v3JcfNas6ryQApj5KAmDqo18CoNQAKJijYLsSWwvaBqV+2BolGbruWQWTDSmICPqgVXJs4rA+s7n9TEFBHbYpItuOFPx2v50zkIKBTgoaYsssx/HHHx/reK3PTcFD96zpUCDMGn3biCZjP8N2Uwpn7r777vG3uhtXXnll3EOfLbDAAvH9GmusEWuZ4alPfWps8Zh8hM7FF18c59nOKwUp8TuorfLhD3+4853vfKdz4oknxu+23Pr6178eRQi13Ra01jY7Nthgg04KnKKwoPumwKnUAiiY7SAbKSiNbf6OOOKIqA2QQVbUBXjPe97TK5KJZ3/xi1/ElpKnnHJK8HXmcbVI3v72t/fkU7HOXFMAz8Nzn/vcWKPP5mXYIg5cZ51+PleRQnLy0Y9+tLPvvvv26gqQTVuAklPr/smgIn5kOQVncU4dihiuuOKKoRe0W/0BYGN9pyAi2be1K/ifH1WX94KCgjkLJQFQUFBQUFAwySAIWGihhSKgt4+vfaftQy6wVlSsDhXMBdbO75foXHnlleN/QYb9sd1fEJKdfAG9ow5BhcDHOW3BgABC0TPJA0GEYETwLzDZY489Yi/3+vHtb387dm346U9/GgUb57SkTcHUBL4XmO+8886dH/3oRxHUZwjIBdiScIpokptcTFPRvzp/SyAo2icZ5zj11FN7+78L2sH9BgHZlFQAxQbdV3HPj3zkI52HH344CmxKkEsQqNgvMfGEJzwhZK8J30kMkDfyr+q/93A+eJY+qCclCgoK5myUBEBBQUFBQcEUge0NjbbX8dBDD8X/nPs8etiEQEQSAdrOa7vONmXOFVz0u6+gIQcOghGwNaFgxc4MkhZtx/Oe97wScBTMVpCbOl8LiFX7P+usszpHH310zCwC/P+lL30pZgSQh8znEl8q8rfxt4Oc5iRXTqD1k6MmyIbdb+wyYGRfgs8MG7t52E3DjgGSCb7PSYV+QbwEhATAPPPME5+9Q0FBwdyNkgAoKCgoKCiYIjAbwLTkuqOfR/JMOTZqP1KQISAYJPjO9xVgmHXQL3CwDaDgJP/usy0G+50voLrvvvsGDoYKCsYaeHqXXXbp7X9fh9ksfjv//PM7L33pS+M7ybC8N37m2yuuuKLviD7ed28B+szCyP1nP/vZzmmnndbZbrvtYmmcZ19//fWxLaAtNT0ny7Lp/bbRHQllan9BQUFJABQUFBQUFExhvOhFL4r/TQ02ZV+APRwGHX1feOGFYz3wo48+2vniF7/Y+cc//tH95X8QgJgirVZAXn5gZPW8886LREAbJAc+/elPz1JwVFAwKyAjlsL8+te/7n4zI1ZYYYWoc1GH5JkZLnDSSSd1rrvuuvi7CQkxwfv999/f/WZ0EOjbl59Mr7/++p0vfOELUWvD1H9QW0AikAzlaf++u+qqq+LvftD+5ZZbbiD5LygomHNREgAFBQUFBQVTGC972cvif8GAdfYC9iaMDpohoMjZSiutNMMoYJ4eXIcCaWYcgMJhCvw1IdhXDM00ZcsMXvjCF0ZSwKjl6aefPsMIqcDrQx/6UPxdRiILZhcEwOTFdP/hElH4ORfHM8VeAJ2XBkhwGZk3M6AO/H/hhRd27r777t4SgNEG3BIAkmrXXHNNfFYU1LKao446Kv4HMwwk5bQxyy8ZVYujDve6884743vJgle84hXdX6ZD25r1PwoKCuZslARAQUFBQUHBJIGp8SA4FmwMAiN6b3nLW8KRP/fcczuXXXZZb5oy+PvSSy+N4HubbbbpLLPMMt1f/rcm+ZFHHonApQ5FxrbaaqtesPSud72rc8IJJ0QRNEkGI6h+F4S85CUviYTBu9/97mi3c/ytgrlpyT7fcccdcQ9FC+1mMOj7FRSMB8iDhJmp/G2zZsjDD37wgwi0FeNUH0CgbO2/ooFw4403dtZee+3YWYMMKYJpRswHP/jBqA8g4HYfyQAYTeFLyw7Ick7okUPFBLfeeuu4Lx1B5hQjtIMOmAGgLXX5l/z78Y9/HPdRUyCfm+Xd/21Jw4KCgjkXxfoWFBQUFBTMRnDAjc4ZpbNVHhhdNAI4yDpiQcl73/veWCPsXgIEiQDFyh544IEYjTfqrihZDh7c04wAhc3A1mYqlwsEcvAgwDDlWMDjb0HSjjvuGAGPNciWHrjGKKgACd761rdGFfV8/sEHHxxBy5prrhlTqiUQ3vnOd8bngoLZCfx52223dfbcc8/OMccc07nhhhtCXsiN730nYWUpjOJ7mcdzwk2tAJAIU/TP9n6Sa2RD8O9/Ab9APm/hd/vtt8dB3smZ/yXG/K09EgWm/ftMRs2usUWhxKDP9IEA33R/ybfFFlssZvTstttuMVPBjgGSbs6RdHPdV7/61fhMbm0nCH6T3DBDRwJPgsC1I+magoKCOQRJyQRe+cpXsvhx7Lzzzt1vC6YS3v3ud/domI+LLrqo+2vBZEcy1DPQb/XVV+/+WjBV8JjHPGYIDZ/2tKd1fymYKkgB8hAaOpJj3P117PHrX/+6So559apXvWoI/6QAo3rd615Xve9976tSUNI9ux3Jka8uuOCCauONN64e//jHVwsttFD1pje9Ka6fd955q2233bb63ve+13uPU089tUqBejwjP2/ZZZetpk2bVqUgI86BFJRUP/3pT6u3ve1tcd98ruPlL395dfzxx1ePPvpo9+zpuOWWW6pddtkleL9+/nOf+9zq05/+dJUCnO6Z44cXvvCFQ57tePDBB7u/Fkx2HHHEETPQLwXk3V9nHSkArl7ykpdUO+ywQ7XddttViy66aLXCCiuEvLz5zW+u1lhjjepxj3tclQL76utf/3r1t7/9rXvldOClz3/+89XSSy89Qzu33nrr6le/+lX13//+t/r+979fveUtbxmiU9Zcc82Q9xtuuKHaf//9ox1Z7pdYYok4/6abbop2PeUpT6me/OQnVxtttFG0ddNNN62e//znV/vss0919913d1tTVf/617+qs88+u1p33XXjPi9+8YurrbbaKvTBC17wgnjerbfeGm269957Q6doe37uAgssEM+gQ5wzFrjuuut675yP7bffvvtrwVQA3d6kIf4rmDpYcskle7Rj37O9fox/0ped5HjENCiwF6o9RwumFuy7bH1YHbaKWW+99bqfCiYzFAtaZJFFup+mY/XVV499swumDkxr7qrVgCmaeduogqkBNDMKV4eRMaPa4wHThvMa3TZY36twX67K3w9G/434qRJuxBEvehfr+E1fXmihhWIaMajqn5cb1GF2gJHO+lRl/Gxk1AipAn7uYeRx+eWXj/XQzX5xPp53fi5KqECgGQj17cjGE2Yn3Hzzzd1P02EqdC7gVjC5YV99I/N1GJE3A2UsYOT7a1/7Wuf1r399fLZMxci8EXa8S9Zsm2m035T5tjXy5NU1lgG4jhyQtRVXXDFqbQC7TtbqNgHIANkxC6dt+j15z21xKCrof7MOll122ZDn+eabr3v2dHiGGQSWATif/KvN4Vz3U0eA7Jo9oN1tRT29a655MKugh5pblm6//fad4447rvupYLIDr1gKVgcdTq8XTA3QSblOybRp0zr77bdf6J+SAJiDUBIAUxslATBnoCQApj4mOgEw1sB/kgHA4c/HrKJ535HW8NfPh4nsv5IAmNoY7wQAkOl6YI9X8WzW3/h7JB6HfB04fyxkrY7cpkGfUW9Plv2xbtMgKAmAqY+SAJj66JcAKDUACgoKCgoK5iBw9gXbjrEMSJr3HQn18x0FBZMJzVF9PI1Pfe8YhMchX+cYj0DbPUfzjPq5/h6PNhUUFExtlARAQUFBQUFBQUFBQUFBQcFcgJIAKCgoKCgoKCgoKCgoKCiYC1ASAAUFBQUFBQUFBQUFBQUFcwFKAqCgoKCgoKCgoKCgoKCgYC5ASQAUFBQUFBQUFBQUFBQUFMwFKAmAgoKCgoKCgoKCgoKCgoK5ACUBUFBQUFBQUFBQUFBQUFAwF6AkAAoKCgoKCgoKCgoKCgoK5gKUBEBBQUFBQUFBQUFBQUFBwVyAkgAoKCgoKCgoKCgoKCgoKJgLUBIABQUFBQUFBQUFBQUFBQVzAUoCoKCgoKCgoKCgoKCgoKBgLkBJABQUFBQUFBQUFBQUFBQUzAUoCYCCgoKCgoKCgoKCgoKCgrkAj6kS/PGqV72qc8UVV8SXSyyxRGf55ZePvwumDn7961937rzzzu6n6XjpS1/aefrTn979VDCZ8a9//atz6aWXdj9Nx/zzz9952cte1v1UMBVw4YUXdv+ajsc//vGdddZZp/upYCrge9/7Xuff//5399N0rL/++p3HPOYx3U8Fkx0//OEPO4888kj303S89rWv7TzhCU/ofiqYzLjjjjs6N910U/fTdPBL+acFUwMPP/xw58c//nH303QsvvjinRVWWKH7qWCy47///W/n4osv7n6ajic/+cmdV77yld1PBZMdl112WefRRx+Nv6dNm9bZb7/9OvPMM097AqCgoKCgoKCgoKCgoKCgoGDqo54AKEsACgoKCgoKCgoKCgoKCgrmIJhFfPrpp3ceeuihzv777x/BPzz2L3/5S8fxn//8J74oKCgoKCgoKCgoKCgoKCiYuvjpT3/a2WqrrTpbbrll5yc/+UnE/I7HWgGQj4KCgoKCgoKCgoKCgoKCgqkPg/wXXXRR1AP4v//7v4j5W2sAbLHFFp2Pf/zj8XfB1MFBBx3UOeWUU+Lv5zznOZ3vfOc78XfB1MMmm2wSRZCuv/767jcFUwmnnnpq58ADD4xics961rO63xZMJdx6662dTTfdtHP88ceXQpxTFAo5vvjFL+68733v62y//fbdbwumEhRu/Otf/9o599xzO8985jO73xZMJbzjHe/o/OxnP+vccMMNncc+tqw8noo45JBDOieeeGLn5z//eeepT31q99uCqYDXvOY1nXvvvTf+HrEI4M4779z58pe/HH8XTB3ssccenaOOOir+ftGLXhS7AhRMTSy77LKd3/72tzNUIi+YGvjiF7/Y2X333Tu/+93vOksvvXT324KphBtvvDGqjl9yySVlF4cpCiMdT3ziEzuHHnpo573vfW/324KphGc/+9mxdlUyfKmllup+WzCVIIljhyOjkCUBMDWxzz77dD772c+GLC6wwALdbwumAujNu+66K/4uRQALCgoKCgoKCgoKCgoKCuYylARAQUFBQUFBQUFBQUFBQcFcgJIAKCgoKCgoKCgoKCgoKCiYC1ASAAUFBQUFBQUFBQUFBQUFcwFmawJA/cF//OMfsR/hRBY788yHH344CpIUFBQUFBQUFBQUFBQUFMwNGGgXgEceeaRzzz33dD/NCLew7dzjHve4zqOPPhrbl/m7DU94whM6SyyxRPxuW4Ijjzyy85vf/Kaz3nrrdXbaaafOYx7zmO6ZM+LOO+/s/Otf/+p+Ggzut/DCC/eqVko2fPCDH4xKlrvsskvnFa94Rd+2Doe77747tjVZZZVVOssss0z329mLid4FAP1sCaLS+TOe8YzOS1/60s4LXvCCYWk4KP773/8Gz91yyy2xdYzPr3zlKzsrrrhi94zpWzzdfPPNnZ/85CfBo49//OM7q622WuclL3lJZ9555+2eNSNsKXT11VfHfd1jwQUX7Ky99tqdJZdcsm+FWs9XRdN1/veO3vXlL395Z7755uue1Q7ycfvtt7cmnFSoXnTRRaMiZx0TsQuAdpGpq666Kt5poYUW6qy11lrBz2NRqdf98QgaOegG1YBty5XhHHyKj8gmrLHGGp2VV155hj6p429/+1tc4750gm1p1l133aBhP/7T/5lfXI9fVl111eCp4fgFVBPXR/igCfexPVW9vRO1C4D2eMaPf/zjzoMPPtiZf/75Q5ernD0zeq0JNPvDH/7Quemmm+I5+PVtb3tb5ylPeUr3jOlyiIZk489//nPoeNvm6dfh2iAJS4eiiXvQIWQcDfthZvkFvMsf//jHoGUTeEafoWXGRO0CgIa33XZb54c//GG8E31CTvDNWOjSv//978G7tjWkUxZffPHOhhtuOKLeQpeLL744bNyaa67Z2hY8R3/oK9CHaL/YYovF5zZkfvnlL38ZdjjzC71d7/8m9NM111wTz6PvXbf66quHPulH+4ncBQANyeEDDzwQPEy3jFXVeu/Lr/IMdNS/G2ywwZBq3HSaSvlXXnll6Dp2Dd2e+9znDmvX2Ca04NOQVzyPHk960pO6Z80IssR+ooUBFXoHLditkXgW/dmdNl3qmXRpvb2TfRcAOu+nP/1pyAs+1A8j6b5+4Jv84he/CH2rn5785CeHPkfD4WSjiSa/8DHwC56ogw7+1a9+Fbrb/cmg9o+kS+mp+++/v/tpKPgRnlPng8m+CwC7QG74m9rPl+VDz0xbySE9IK7xvng605DOGhT0NvppE/3N5r7lLW+ZYQs+spH9WffX9pF8YEA//Mam1oFuT3va08Ie1zERuwDgVf7ZROhQemb99defQYded911wQv0E16gQ8W3I+lQNPj9738/Kh1Kp7lutDp0OH+0TYf22wUA8QPJ8cIFcey8887db6cjdVb18Y9/vHr1q19dJeYacuy6667ViSeeWCVlFecmQao+/elPV29/+9tnOPcNb3hDdcghh1SJ8eLcZHSqJGTxzOc973lV6vz4vh9OO+206t3vfvcM9x3uSAFh9a1vfat7h6pKDlCVOjee+b73va9KTNH9ZTAkQlfvf//7q8QUVRLo6rvf/W73l9kPfZNpqF/HC4n5qlNPPbV6zWteUyXjXG222WZVYtoqOeHVEUccUSWl1z1z5pAC/+pDH/pQlYLRaoUVVqh22WWX6gtf+EKVFFz3jKpKjF+lIKtKhrZKii7eOQle9cIXvrD61Kc+1ZeXkhBU2267bZWc6yoJSFyXFGuVBK9Kzm5r273vN77xjSoF+9XTn/70uAYPLbHEEsHTSal0z2wHnsMvbfz5zne+M9rUBPp5n/HCP//5z+qEE04IuV944YWrzTffvEpKq0oKN95V/84KkvEL3YCGnvGe97wn6JUcm+4ZVZWUXvWxj30saJgcnR7vvuAFL6gOOuigKhmn7plDob/0O95LTktck5RelYxs0DDrojr68Ytn0UnJEeqe2Y7LL7+8WnvttVtp+MY3vrFKQXL3zOnAr56RgubuN2MP73nyyScHzZLCD75ORjN03rnnntvaD4MCz3/ve9+r3vzmN8f9V1pppeqAAw6I5yXHpHtWFbqcfKYgLOQo9+tyyy1XpYCrrxwmo1cl4xvtdb7rktNRJUexSo5iK//hF3aoyS/Pf/7zq2TU+vJLhj6hs9pouO6661bJke+eOR30jftfcskl3W/GB3SpNtB1ycGLdyM355xzTtBhZuHaiy66KO5JN+s3NDz77LNHtLX33Xdf9AnasOX0RRPotOGGGwYNMy2S0xhySF7agF/oheSgDuEX9mPfffft2y52OjktwVeveMUrgi/JMT1JhySntHvmUPzrX/+KZxx66KHdb8Ye+obdIyf6+fWvf321+OKLh947//zzZ1mXkkP6Dv023XTT6sMf/nDwRgrCumdMt5m77757yEK2a/PNN1/w1de+9rVWu6bdRx99dJUc1bABrnEtvap/3bMN9O9OO+0UNHviE58Y1+FZ7eP7jcSzKViOvqrLXz4OPPDAKjnG3TOnIzmvVQp6RrSzswOXXXZZ6DG+oP/5BHiULzaSTWmCb7nFFlvE+2admJz04Cn9Oqiv+v3vf38GfiHzdX6BFHxUb33rW6sU3AQPoIm/ffenP/2pe9aMwM/7779/Kw35UfityQP0rveZVd9wrMFGkqX11lsvZPZ1r3td9JuDzhitDWUz6E18kOWQjKBhCp5H1Lugj+htbWJX3/SmN4Vc8Mvq16MDGm611VbBMxtvvHFcwwem54d7Flu6zTbb9KUhfdbUW3vvvXe8Tz9dOyuo69BVVlmlp0PZkgsuuGCWdSgb7p7D6VA+3Lve9a5WHXrKKae0toGu4lc2daj4Yjgdeuedd1Y77LBD2K+mDsV3I+nQH//4x311KF+oqUPrNrr++0AJAI158MEHq5/85CdDHC/OmE6rMxqB4Ujddttt4RjncwUX1157bTBPFipBAmfV79ttt92IysFzdOhee+3Vc+I5EhSetukUB8eEU7/gggsGMT7wgQ/0iOd637v2qKOOCgdhEGBQhCFolLLrOTucysmCiUoAnHXWWcHggmB/441f/OIXEYTMP//81ec+97mZVvQUH2OKzyQWrrnmmnDs0al+T0knwikgX2eddXpC5OBYClSabfBZoCtoJDyuy8kgx0ILLRQ82QQl+6xnPSvOFaDUhQl/4eGmwGXgu912262nUOoHI4+X2wz7eCYAtIlCXGSRRYKH9Tm5/OEPfxjOCxqeccYZ3bNHB7J9+umnhxF6whOeEAECo8gZQsMsh/6XSEMr/c5wCQBz36A/g9c0wHQLJac/9ZEj9y36eG5b0I1fOJH4BQ2zDDu04aSTTurLs4yl4DonG5oHQ9rUIxORAKDn0EpwfsUVV4QxI4c+03F+nxl4Fw4nuujbgw8+OAwWPq0bJv2y4447Rl+SP4FZDuoc+vvYY4+doV9vueWWsAfoRZ8KOPI1nocXmv2GXzid7u/d2vjl61//el+HTdsFLW1y6OAwNds5EQkASe0FFlggeJoNw99omPvl5z//eU9mRosjjzwyaKjP2Lq77747kjf9+igDjfUHG4tGHNCmfvvVr34Ves/vaInn6v25xhprREBTB35BA/xCN/A56PB8jb+/8pWvzEAH12299daR5OOguy99xdazOb6XMHReE3jZvccrAYA2EhDkkMP6s5/9LNpG9uhvSR10nRka6nOJcI4l+3PMMceE/9KkIXrRpWRwmWWWqTbaaKNenzq0rU0X0BlsABoKXj0jX0NO2Mdm4sezJXPRD185p/4sMikA7Af9wAGvX5MP9+NPNOlPFiZjAgBdsx77/Oc/Xz3wwAPhP+B9PEmGmv3XD3S3wCsH/m19s8cee/S1UYBfBDb4hVyQpTZ+Ad9LEniegTAJP4kdwT/5FLD3S2D8+te/Dr5payffTb80MVkTAGSAD4GG7Adfls9pYECff+QjHxm4zWIeA5nNPskH/cY3Hi64ozsE9Gi46KKLVscdd1x17733hm5r0hDPsIP8ksMOOyySq3Q8GuI/g0v9nuW9635s/WBfr7rqqu6Z/8N4JQDohI9+9KOhpyRO2Ly6DhXj0auzokPZQfqNP6I/mzLBTkgwj1aH/uAHPwgfup8OlQxq+oZ8EbLcT4d6Fl7sB/2wySabDLkmH+4nsdHk2VlKAGR4MOZ0DgaV5e9HFN8bic0JAy/cPNdniujGG2+coZOGwze/+c2eAjKySjjcq37oAEzDuaKIfZdBUIzKNp2a4SAIZYAxgZFABJ8bEwAyw5ww718P9PWvgI0AUZ5tCmQ4EEbOMAEi9ALHfiN6jCxHwzn4x7UUNx7LQZpMdjNbqn2LLbZYbxTTdUYiBY3ex3Uf/OAHu1dMh3MEeIQbn1Ko+OYzn/lML+ngWgq1Da6h1PChfsM7+SDE/UbKxjMBQAExHBRUPVuvjwR7jAeFWZ9xMQj0leBfkM2J4JT2c4C8N8dOxhVPuVaQmUcd9StdU8/Q4jXOtr40akrutZ3DwUF0jeP4448fogDxC6W6wQYbDOGXPffccwi/9HN46BGjXZwqwVCdhuh05ZVXds/8H8Y7ASBQlKyh8PGzdwL/ZxrSkd53NEAvvI038MBwMwkuvPDCkPVPfOITIavOM8ND0JPlSWJXX2e4v5FK95Z4Qj/feU7OoOMdfFR/LvkSEEum1fkFH2d+4fg0R/Ezbr755pBzGXY8Vqch2jaDVRjvBABH2jujIcck2yjvZlQBDSRVRutw4WPOjH7BA8PRsA0Ca33l3dGxmQDwt8SlJDA5RkOyKIlGv7oO/7GXdbtrdo774hdynfnFKFfmF7MNBFIZ5FhwRb7pUc5bhnt/5zvfCRnWV/ip/jwY7wTAj370o+BL7eeX5Of7//DDD4/vJS+GG1Ftg4CMvfBunLd+s9OAw0y/eUe016/8G46lfvH+/KSs54HMGaEy4myGp9/YS3yTdaKApanb2Et6m+3PCUE2jv/oXR1sZT/bbfSf40tvOK8uh2zB73//++6Z/8NkTACQSXKhn7bccssh8nXdddfFO6KbwakmTzbhdzqbPyFQZm/oTH3tc6ZH5vE24BcDJs4lJ87rxy++N/MDrQQ6dVpJzrJzdPAnP/nJGfSGa83sorPoJsn0TD+jteS3beR5MiYAtHP77bePftD/dfmQiPKO9KcgbyS4Vtwk3pEAIjfiDHYLr2cbRabwRxvwPtukPXwcsUY/3vE9vehcI8l1G0sfGMX225e//OUZ7kF/ixXIVF3+8uE92uzFeCUA9BEZ194zzzyz117/S2z4ng9etwuDgExINpIJ9zeTqh//0Ut0qOfhC+/Pb8S3WYeaAVznEf1IB5B/yR+/0b/77LNPT2bFKc1YCG/QDeiXdShfw/29q4Nc9vNH+bvuz5Y2dSjfqjkbFcYkAQAMhHM4vkYB+kFH1xMAMv9NRpxZ6EDOh/sybIK5fjDyYeRorJ4NlAMCzI0JAFPJGAfvzqmugyEx1UnfyOgNR5c60EYwgUkZTg5T22gOONdoD0NDeOrgVGajzLG2HCWDMJkCJHCs84K/KYYsIJyuupLg3BAyDlUdns1h0V7XuW8ThMy0Vsq4ef1IGM8EgNFwbaZABCF1cAY5tGiIn/oF8E3oR8qb4WLkOA/9rvU9/hBoNhN/eEZQp30MKSWeYYQCfTjDTXDEBZWuM10u01C7BBxt/IJfOcGuwS/14CIDDc0gMsVrNA7oeCYAGAyJEIaJvDVpyODgOc+XhGkz5m0QPBsNYoA4gQKausGrAw0FHF/60pd6xiQDnTg9no9edYPEqKKFUe66HIJAm9PlOgFw5g3P8r79+IV8uga/1GU+w3PoDAFRW6DfD+OZAKDfjNCQM7qH3NVhFIp8er4+bvZVP3A6ObXuKxHXb/p3PwhUzZIyCkKO8UIzAcBRNfODHW62S2Dh2fQiZyrzDxr6jK5t/JLflcNWDwL9JtDwm9G4Jrxvpr/zmoHneCYA2BR9TU8b/W86qGQfbflA/IRB6SBpl2eq0WlGdPrR3z0lvunbpmxI5OQRSUmuemBmNia6SqLVQQdIpHm2JI4ESx1mlZjK3LTPfMGsc4xkt8kh2kjam+1S1+sjYbIlANDC0g4+kKCd/1CH3y270Rd8hHoSuw36Qt/xkZs2Cn/jhRxA0p1NPmK3JHIyv/DRhtMXaMO/cL5ked0+uM4MD3KPjhICdUhKaCu7Mhq9MhkTAAJsPM72s5n1PiPbYgs21hK3pl5pgl0zdZ2v0ZRDwXl9xJasNkF38Hv9rn/NxhwOEqdG6rX/q1/96hAakk33wjP0qlkBdbAtZJCu7mff2zAeCQD9apCgnw4VWGcdShcNx9d18Dn4dngcfb/97W/3vTbrULPGm7RDB7NavLcBl7oO1Y9kk42qgw4lj96JP0NX1GGpg+C/aQctic/Pwnv9dKiBLDOY6YZBkeMbRz0BMNPVOFKndVKHdj9NLJJQjlgkISMRIo5Bzx8EKQDu/jV3Ab2PO+64TnLmolhcs9BTMtKdJBBRvCY5LVEQYxAkwx4FRpIgxfWf+9znhi1gkpRbR/HIpBS630yHz0mxxd+J4YcU4ECzgw8+OIqo1HnB38lJ6hVqS4HLkN+f9axnRUFM59ThWfrgaU97Wnx2XhMpgOgk4Y8iWt5Hv8xuJGekk4Kh+Dspmc4iiywSf2ckZysKY5JvhdaSg9j9ZXgoXLTnnntGQaSkeKOQaHKOur8ORVLKnRT8dJJzNENRHDRLxjL+RsP678m56STFGQWFmkiGLgqvQDIk8X+GonVt/OJZq622Wvzd5JcMhbGS8YiCLqBfZjfIy0knnRTFe/Btk/cyP9OTKYiPIn4jAW+m4Cz6Cd3Qb+ONN+5beMr35HDbbbedQR8uscQSUWQOkpMy5PdnPvOZIYcrr7zyDDqZPHkX56O19oNnpUBrRH7x3Dae019f+MIXeoW09NvsBt1wxRVXRL8nZ3wGnvUZTwOeJ7cjgV5OTl3njDPOiPsmhy30Xe7HkaBfvvKVr0QxMzoiBTjdX4YCbT7+8Y93VlpppRloqNBYcnxC3z396U8fQsOtttqqkwKYYfllgQUWGKL79ZOiTUBfNTH//PNHIVb3VETx8ssv7/4y/kgBfhSsohO0H6/Xof/w9N///veQq+Rcdn/pD3T7+te/3vnud78bf6eAovO6171uhn7O8D29u9dee80gG/hH8Td49rOfPUQ26Dt21v916M9XvvKVQQO0a9qHN7zhDZ0dd9xxBvu87LLL9ooNukfzdzjrrLM6P/rRj4JeeGR2+Y+zihQ0hV1PDnjo2XpRW0ATfgywHbfffvuwOicF8HEferFpo1LwErov+1p0medn4JFTTz21c95558Xf5HazzTbryy+gTYoMou0KK6wwRD/ktvvOOT/72c96No9+Of3008MnWHvttTspSI7vpyLw3pe+9KUovsY/o2/rfTbffPOF7nTepZdeGsVTh8M999wTfkmbjaLT6OJMQzqtzvt4g97Wt/zJz3zmM626LsO1zudrsZdkjzxlkD36iE7kU6fAucd/eMRnvjme8/6zE3S7App4bKONNmrVoXwvOjQFzsGDI4F8fO1rX+vpUDKx6aab9pUJ39Ohjibt9G3WgU0dyldWFJH9qoP+e9WrXhW+CTlq2tE3vvGN4f827eByyy03og791re+FTqUj+68WdWhM50AGCtgQAxAKMYKiE5JMbg6n7NZBwYRsBDayeAMThUweBdddFH8zYi3MShnFlS3VE1zJAbV/x/5yEeC/pSwyumMXj8QVoorB951uFd2sgQndWNKsJuKMoPyyUaumSwiiJ7XBs/yftrNGa4DD15yySVhODgLr3nNayJQwet+m11QfZtDoj84iAxdHRx1Do0+EAioEDwSDf/6178G3QSadhCg3AQJ/UBxUZ5tATc8+uij8b8+e0qt2jx69tuhQBvJNd5ZY401eucMyi/NyvYZ5557bjhCAu511lknjmywZhdU7H7ggQd6tGq222c8qQ/uu+++CIxG0nPXXnttBB76Hm04+f3oA+4tmG/rM89yH8aSg1nve/zGaeknhww8Q+i6fM7M8gtoy+GHHx66noPlHDJ+9dVXd8+YeGgTGtKnwPFpOgN4Pffbb37zmwg0R4KA9JRTTolKxiuuuGLIZFtCpB9+8IMfhEPz+te/PhyMfnqK3u9Hw0wLzq5kbJbDQfiFTqrzi+/xuffJn5vQBjJPFiAnC8Yb2oIuKnSDZFndboA2ZedQ3zp/JHDYBf0cXjbM0bxvHX6T8GuTDfTLunu77bYb4twKSprBfwad6P3IXLbnGd6naTOA7KIhekgCNc9Bx5NPPjloyTkX4Ej6jxQcT0bwWdET2IM22yJYAIGWc4d7x+c///mdE044odVmoq9BCX4I6P/M6yBBLcDBL2zYNttsMyy/4Al6EFSKJ5PN87O/I8D/8Y9/3HnkkUfiMx16wQUXhI62g5ZEkaTFgw8+GL9PJfzpT3+KQBhWXXXVGSrrA38RVIynr4fz2+g6u4tlOtWhf8lS1gXomfUiXHPNNbFLCf9FQl1ypf57E5LBkjh4ih527yb4SfgEr7L/mYbe+8QTTwzbs9NOO0XVeQmH2UFD7edb6V9o06F0Fl8GBknEgNjvkEMOiXcnDyPJhN/66VA0GU6HNoP/jLoOzYn8jOF0KNlCNzq0yZNoR4eiJX9UcnnfffeNpODM6tD+XDbO8LIXX3xx59WvfnU4ZYKksYKAhGKiHOugJGVKOc062AjnzHbc3AgOTHbwKLo2JUW5AWWpv0fqXzQwSgnrrbdeOP8E0vWEbzT00TaJBAqUMWxzUNvAiaOE8sjkICCoV111VRhJTnfTCaCkzzzzzHgH/OgZ+B2vU7g58JxoCPT0qT4WZLTRMI9oeEcO20g0uPDCC3uOsFF4GXX39+6jfU90l+UUFBnJqCvc4cBxltzYf//9Z5it0Q/eT6KqH7+goZE7uoqB9I5GGGXXDzvssNmSPWeMjMrgdbRrk0PvgYYMifOz8e8HfW7UmOyg9Tve8Y4wut4b/YZzfNrA2cfrnBABTN1hHQ6C8j/+8Y+RIecUD4LML/R5G7/QWccff3z8bcSEA+F8jjuna3bQUJv1dR7Vz6O0dUgI4GPB9iA0dI4+l7QDcoA3fI+GaDkc9DtauWaPPfaIfhyN7s0wOgEc2exAj4TMLwIP19X5BW9n502w2ITfOVlZ/37/+9+Pdx5veIb2ZNloC968Bwcd0IA9HAl4la5Bd4lUjiI6uH607yUhpG+NZJKpQaCNEpz0i6C0zVFtA/tJtoxg7bDDDjPoJEEIXetdvB+5tGUxe89+zgyvzS5IqnoXMDrYfFcQWNOh3ovsDvd+OaGW+byJehCSE7sZ+AWN6QszBUbil4ceeihoAQKYZuIRzNyR+HEf+tF9/C0ZwH8A9tYAz0c/+tEYXTVQMNw7Tjaw5Vn3C7TafMXsy9Kdzh3u/SQ2jV73o6E+zLqinnhz72nTpoUtoMP4wP73Pf+kTW+La/LsCwneNhpKQHknbSbL+dlm4ZA990VDAbjEhVkf/KeJpKE+EbwOp0O9w2h1KL1V16Fo471mRodKKJMvgwaD6lDyLmGv38nnoDoUT2YdSpabvGTGYF2HsvV0KDtr8GZmaDej5hoQ/Ri9DoRta5QONYLMUAiidFSbAA4Kz6EkHYRGRk3QVR/9EGgagd1tt92i45w3WmaY2yEDBQxQv8CsTm8jwsP1MSVkai5aEBKKzNQmGVn3Rz9TDmX+nNMPnsm5N4X5sssui/2em8sT2oBvCJ1gTjZN4DNIwMkYnH766Z1vfOMbMS3JtU14d202oiWYMRNFO/H6Bz7wgQhwJ2q0qg7t0g401L9tcpxpqH84DG1GKIOyO+2000LeOLyceFNLKSX0lGQwhZVCJJ/9gE84VvqGM2k6Vs78Dgf3ZLhMLTYiIdvbZhDrqPOLgEEWlcPWBAeHMUZDSpmBdy1j/f73v7/znve8J0ZFJhJooe1ZrtqcT8jf40F8NpwcojE9jPfRy4jqfvvtF4ZXXzqMJuvn4XjBM2TfyZH/v/rVr7b2axPaKHCUhJG4GGTkus4vjCZatGXjJUtk4DMN6RnX6sP3ve99QXv3mUjoQ3ogy1k/20c2s3yONPKRnQ0yyIHn7Bhh1Sfo53s0ZfuaNJTkw8/k3T2a074HARpK4h9wwAGRRNWv/XgzAx04oZwdwbTlZU1+cU7uJwGtz03U+6k++2c8kXUIoN9I/Aqc3eEgCcP+Af2pT9797ndHgggN6R+z5UYaNfebZxkF0y+f/vSnR9SJgA88Hx3RIi+nGw6eRV+TJXbx7LPPjsCyDnylzd4jy2EOclxDd++6667hF04F0P+ZD/vxWp0nydxw9BoJnH3yhcckn/N96S3T2AG/0LmSd5lf0OHDH/7wEH4ROGb5z/dpwvf5vQSbdAvceOONQT/PknTTHvaXbSfzdId2TgXgNX3iPQfxZckmPp5Z8I/wjSA3LycECRX+rT4XtJsxIi5CPwGsJLABo/pyWnon01DbR4qdPFvgzCbwj9lYCR62wXPRUBvEZAatZuU9RwP9m5Pg46FDJRdnRYc6hw5lO+nQQdpHh5JJg2LkwWDYSPCsrEPJGh3anEmSdai4hgw+5znPCR3q+6xDLT+hK0aF9PDAaIsApg6NYlsKirUdqhqnICeKMDi/XgQwNToK5KhUmoxB/K5i7qBQiESRItclJRf7CqeAIQ5VohODR5GE5Fx0r5he1CM567Fva2L6KCrxrW99a6aKktj733uloG6uKgKo8q97K8hjb862vlNcKLdhuCrwkIS5V8wxBR3BC+inSIViZEn5xW9PetKTogBU815JcUUhDsU7bDmJruiiiJzKopnfmlDERNFB7VMMxTPws2cnRds9ayjc65Zbbom98/FyUuRxHT5T+CUJbvfM/8E1STiDDy+++OIoCJQEOK5zvPrVr+5bpR39klLsfhobkDsVY5PR6/FuWx+dd955vcqniq95h35IQWEUosvv5P2855FHHhnFN/Wr71MwH8XMmjzj+QpI2XZOkTbvnIxa6A7VkPvJJ3lW2EVF4sxDnqECazIC3bOGAr/gzya/qLzbj198l4xnFI9TXCkFp6Fz8vsqQJYMcvfs/2G8igAmAxPbN6HPU57ylJDDNijUlRyI6E9FnZLx7/4yIxRzSwYnDvdFT3r+oIMOiu0P3cO7KHKUnL0ZaOKzon5oqBBf1vmqUqsS34+G3gWvKcDzrGdN32YzGbV4rmJ0bUAPMq+oG37xrMwvP/3pT1uflWl42223RaV69s2zMg3JRBuP3zBORQDxrn7Nz1f8pwnvYZtdus85ZKqNPzMUsXIe3aw/2HP6zT3wenJ+4p1tqaQ4XL4XmVCYLzmDseVU/v4Pf/hDfOeaZhHAOtCJHmGDyZ82zDfffLH1Ur8iRXV+UVwz84uCkexznYaqqCfHOH5fZJFFZih4qb3J4YtnOke16Pr1+N73Y10E0H3ZAfdWbJF+aIK+VfjQOQ6Fn4bD6aef3pM1B/5WgFTRqBT4BQ19Tw7rNMzAV+RN37+mW3SNDrCbCl5ug3vcdNNNUUhMgTk6wHXowifrZ7/xg2rjfEDFFzMNN9988/i+DejyyCOPRMFL21zhy8zf2snu+72JFGxOqiKA/D9tdniPOr9lpGA85Mc5KuX3k5+RoP/tTIT2dAB5zbBVbz9+oQ8zv9DniuSiNZtKP/hegWI6uAlt5UPna+u87fn8J3YUfyhWlp/veW3beELmx7bfZgfYZ7oN/ymUSlab4O/ld9P3bX01CPQZn4O9pgMyDdHD99qQgsuQITS0axlZUMQu04o+1+egOG+21QrotfEWnzMFu71ryVyG5z/wwAOhg9la/JnfU1zEz2nDWBcBxNtsr3vSoW3yra3sRG4f3h4OdhLLvquDb5dlYoMNNujt3MXv58s0kXUoGvDPnZt1qILgbWjqUD6M68gGP2wQHfryl7+8J8sKiKJNG+o69JRTTglfUPtch4/EIm06dMk+RQBnOgFAeF74wheGw9c8GA8VRCnubBjqCYAMTJo7eWYTAAIMQoCRHDqPoHl+PQGQQYg5FCUBMHqowu3eGI7j3tZ3o0kACDyy0yiIU02XAAIGlUjKAbOgq7kdC6eeMtxxx+l7kefnOiQTrr/++u6ZQ/Hb3/42FAKHsx4IEEAKo02AGIjzzz8/9tldYYUVhjxLf+ibJn834d2OP/74XlCMB9uCYhiPBIDnvOMd7wgFyaFi+NraPJoEwA9rVVLJOxp5T/dFe1sv5oBZkqe5BY5+tYPCO9/5zp7z6UCXpvNRh0SNXUZsPVR3gih4+qst4M38QhdlpZmP4filDu8mUBKwuk47bbXTxHgmAATW6IN/7LzQhtEkACQRcj/oO8YsGwiOgoAi/77JJpvMUBEZnfUB3spOh0Mb6fe681HH3XffHQ7IWmut1XN0HAzowQcf3Mp3eBhP0fVt/DJIf0vYoGG+nu5oS6SMZwJAoJrb3uaIeM/RJADwQb4fG03HoYtrJBnZSH2EJoL1nLS6+eabo0K8ZF3WvTBoAkAyBq3Y/Px8h3ZzbslcE5lftt9++yH84llrr732kMrj9913Xy940PYttthiSKXoBx98MHRH1gH0cB3jmQDIzitdKrnUxGgTABxB74gfJTbd03PQ0N+SAN7TORzNZuJR0CkZ8ra3va33zHzwy9qS29poVyMyzp+rX0M+6kmhOvS7xBEa1hOiaCigqNOwDZkvvXP2ESX823aWmmwJANXI8/vqn7bgcawSAPpRME5HumcdHHm8wOZJfNf5hR6UBMj8Qt8I3CRJs641YNbU5aCt9QRAv36no9jMzJfOF0e0+d2TLQHA/8Or+s6gThsNxyoBQJfibTuc1PvGM/mu+J/MoyF/JycI/I2GuQ0SZvSpIJeN1H6BaZudHC4BUAdeYQO0LT8H7duSt+ORAOAzuCf5brPdo00AsJlZh7KDdZnQB5IAWSborqYOxev9dKiAHi2bQEexZJsOpRvxV5sOZcfoUH3Q9GUMYvajWUbWod4561A7SLDJTfRLAMz0XDnrO1VHVxSkeZhC5rD+IglY94oZkV50lqfrmV6tSnJijDiSQo6qqKavpvfrnvU/pI4atrhVQX+gFyQBin7Mn2cWppclJRB/m5JkKr0pupAEONbc+A6PmMakeFBSCPE7pAAnppebcp6UR0zlz0jCEwWtkpB0v/kf8G4KAmPdzLXXXhtFryAZpyjYo3hfE945GfKYcmwalWtzoZ8kTMF3ph8NB+9mna0pSN4vKfOYeu3/iQB5yP1HLq2NmhW4nwrGSYnG52RooniY98QbnqGwCxqBaXemhdflUr+iM9m1dMeaQnCOdYXWprfJsalQpjuee+65nSuvvDLWzkFS9jH1yvT9Jpr8ojhcBn7xuY1f6sg0TA5Bb22ZNnjuRIHsgT4eC11mWUiGHRySEQv+BFMWkyHt1YUwtS2vf81AZ1PQrEcz5T4FRkFXfWndWq5234Tp3qapsxVkznOBrNPp9WmPGXSBZUF+78cvI9EwGdtYbmDau7bTQWrDtPHZeKGuO/HlSMj06AfLM8C0QEvdnvvc58a7eQ5ZUVjOMiR9Yx0o/ve+lmChQ3JEe7p3NDDN0vKLbPM9C5JTGrVdmnV4IPOL+hr4xbPxi/ZYn6zORuYXyxlMjfS/tqvfQO5VeMYDilixC3Q3ZJ08kSCPWSZnFtpPZ+kDS3DWX3/9WE6VgrWgob9TsBw00g/W6TeLCloypVCVnRz8RpYzyIqdeZo8rt/paOuA9b1lUYt2a1KYnsvOtU0rTY5tLN1AQ22hw/WB+1srrqZDpkkbMl+irWUjQAerjTHcdZMBTdmtf27DSLLbD/oSzVIg2FuSlTESv5CDFBjE+nb8Qs4sRai31bkj+d/5fm1wLfkXB1gWAJYhpKAr/p4K8A5j4csOB3aRLJGXOg35feSUrsNH9Da6ZV1imQXdSq6BnFmGoa35mNW2u1YMlYLsKAoJd91114hLzsYKue3egy6aFdRlgr1QF6guE/x+OpTfRiboqeZ71nUoeaHXMvgXfL3hdChfB72zDuUbi0cfeuih+FxH1qHZb+LXZB1KF3/ve98bSIfyY8QlcMsttwSPDKpDZzr69tKUi5fod0xEoO1FORRPfvKT42AgFfVaYoklWp3OgpkHAYJsNJqC0MRIAk04MqO2MSz+ErChqWdRovXzCADaE2hOrHXj1t+4Djghf/vb9ArSdWgXheu+1tNYM+Q53sv9+1Xt9Sw8LSiypZWgPzuc3uWOEdYnAWXE4VX8EgSOlNFEwHvnbQ6z4RsOzhuJhg8//HAv+JVcyLyRoY+tLROYgCRJs285SGioLwV0J510UtDHeRKKbXLsOWjhvnZgEPhtueWW8b12MJZNZH6hJ3ICgaLPbevHL024hyrI1ue5J0M+UTTUVwI5dPHskWgIg8hhRhvfoyF+B7RA8ybQCw05E8ccc0wkdPA6eepXQblOQ9vmKAKoSCZILHGO2trT5JeTTz65xy8SFG26pAn3kMhZY401oh89r+1Z4wH9ok9Hg5H4S/uh33kcG0kPeOSRR4JnVZKm+8gncNwdAg5HphmZ8D3nvtm3+A8N2Xvrk+2uk5NFCkxJALT1a51fyKBAMvMLRysnKtHGfQVCnDnPQWOOk7WxkrK5Td4RH00EtCvXK9AHg8i/9+sH75tr7LiXPvOMDH/b2SFvD4Z+jnrfkqd6vx577LFBc+2joyVK2xKV2a5xmq3FJ7/ZgaWvM2/VoT35WRJ3nFy1P7RBQlww7/+RQA4lAbybd5GMmyg5nFnkJNegmJn3wQOCif333z9szbrrrjtEjw/CL+xiXm+OVyTl1PeonzcS3He49ruXQJX84gc0p18mOw3pEsCv3mGk9g5iZ5ugPyUnDSwoULvRRhvF8zLQsC6PzTZol3pYWc+4H12M/zIvjGTbwTPrz23CcyRw+M/kWTvwy3hDm+o6dBCeGY0OddR53d9koq5DyUQd+jPrNb4yH/+tb31rtI9uokOzbaqDHqND+WYGh9i0XEuH/mzTod6/rkPVFJN88L12CebzAOlwyDpUAkcfDqJ3M2Y6AQD1zp1MYNBkfzgLBWMHzAqY0zYibQJbHy3A1MMpKCNxIykwMwAEbJ6l6A3j0g+EVMVjTiEhojAHUWQUqsKB2enxbpTHSJBoIrCUEqUwSPAI+JNhnx3Ql6Bf9GcbDfNMBvRWsXY4pSuQoYCgjZZ0hEIouW8FBU2lW4fzzchgMEFb2oLHJgSREiu5wu5IszEAv7zpTW+KivD4BQ0HNXycZQVFZ8YxmBXoH/3tf/3SlnTCu2jrf+cKBoZrJwM0HDxr5ZVX7sk/Gg4H55thIysOdMIgQTne/NSnPhVGFLIxHw6ehVfyLB6GdhB+AQGjhEN+r4lCpiGeAyMuTXgHiZn8Lhx51/XDIIX7jDABPSXAnzZtWjig/pfMMmvAIdFL7+pL+sHWr0b6OKMjyZXEu1k+eeRxkGDAe5Hd3D780tS/2mN0WELQDAYzRnw2yp11mh0EyOVEQJvpcZCYZjOa8A71ZFlOjLSB7sxtd+82Wnueat1+M6KEFsP1Lf/nYx/7WC/Y4Ri2Oa91uDe51Zf40zXD6esM/Ex28Ql470HlkONs1tBUAV2aaW+WUpNXwftnXwXvjsZOuJ8ZLpKugg8FNZsJw0H4hd3mD/mNLiHPaKq/wYy8tgBDu/OIJXrmAZXh4B3NAMxoa89kQrah3p/sttmnui+r6NpwflAT5ExxZIMMBiaMsOd+z8ATfOBsB9pgsImf6dlkURLW39pO9tnItoCPTsp8iU88ZySwoXm2wUQh92k/Heod6371aHRoW7+S2ywT6EuHtslvBh1q1kAe6BtUh7JlM6ND8UmeTUOHjPSsDDZQUny0mKUEwGQFh87WJCo+FowdZJhMN2PYOa1tSjM7s4wGpTmcchOsYXog6G2C6D7uQajQs6lEm6AwZfic55p8/5EgM5hHdAm9/0cChZOnPjpGCqTqyAqFAhyuj8YaRvs8j0IyOtemYHLVYspUO9sCe9BHkid5BB392hzSepLA/UaiiX5cbbXVQo7Rs9/z69AWszmMRkA2BCOhyS/ZsRsEgiV96X0GaeNYwHO0V9+Qw7bK/D5LDPjfe9macTh+zkkTwA9NGrqWA5Gd0My7wwFf56CcPA3K43RGrj4+iOMJ+MVIvj6hnwZ9lr7MCS78MlwfjSU8jyOTnTJT9ppABw57lk+8PRzqv/cLvLI9xBOSLHhdf/c7ctDifJ85GcM5SxnsBH2qPwfVv/rEFEjoxy+ejzcEGvpPu0yf5ChJUEkiDEr7WYXnCI60SRLFiHcT5C8nsfAXfdEP3j/LabaFbbo0J1LJBt01Es96pmVZzst2aiSQizybCv0GTZBpD6cXXDManZinRrtuouRwZiFIqs9yafOD0D0H0c4dDV+qyG7Kv+SkpErbjIM6vwBeGY5f6G708Rk/gORFW8JbYHRPd3cbyUByNhLoEolm/w9y/uwGmtCBaGcJXJsfJNgG9kU/DCI7gA52F5J8swza0lR934R+Yn/whmva+Ah90d85+tbf/NS8xBmPWTLXBPrRIWRQUnYQ35Qf576elZOq4wlto0P1Qz8dypblxMBodCiMpEO978zo0EH0mnMk71wzETrUc/JsikGfBRNjLQvmCGAw2Uhg+NqUpmm8wCETjA0nXPUEgBHLNkWWBdh9GLGRlLDzKArncZIGdUAJTQ78KYjh2l1HViCeN5oEgMyja/TpaAR2VsE5NzODcmQkmtljNDUFF9CP4z8cGIwcbFtn2pbpRMNMR307klJjgARHFLr+GVQJMiSZ3rlNI6HJL6OhRZ7ebIbDSHw5ljAa7F05DBJuTRoKiEzZ9jv+zGvr+0FAn53M5vr+NrQ5M23I5wk8B3WA0TwHqv4fRA7dmzHP/DIoLdCOE4znjW4PKvOzCs+hH/NMBw5/0/kzCpeXZqAPp284cHyAQ48v2wL1LIN4HG1s+ZRrNDQPa+3zdGHLlaxHtC6xLRhpQv+7lixyJAft19Hyi/ZbDkAWBEx5pHsi4J3UrcnPzHavDnyVnVrLGCSnhkNejmI0TFAyHA31K3szUt/qRzraeeznoLo060801L+DIicHtW3QZ4HRaPqX/A6qK2YX9GNeakIm2kbRM93JgRG9QWWAXyVwpB/UMNIf/VDnl34zEfJ3+EW70TPXhpB4rI9yZ7Ad+AwN8fggPpTnWE9NdgfREbMb/BDLKgCt2miYZdpUcPp3UL5kk63LNgvZ2ux+ck9PSpQK7OkK/Zfluw3OZ+fcz73RHv3aZsrhI8Ezuhsw8IyRwHa4l+dMxEwA7R9Eh6pXA3ToSL5HniknMTIZdKhrZkWHDurLAF6gQ3MSZxDMtKbVsNEo6pE6eTTGYiyg7aNpf8H0PjPi7X9TMJvGw1Qd36O1REF9WiplRMnW1zxxgI0Sor2AWEG+JiQFOMeEyLOzIuunKN3fmmNBkelXhDzDNf2u83xTSvG159T5td81vvcs7ZMlrGcnfUd5tV2rjQcddFAYdyMtoxHyWQWlYnq29xPs1dd/A6UpkEdjgW3dAfFOzSlQssvWbwq+ZMwVNWwCX3hn97RkwrOHo4VzGTAGKU+jyhjuOgkNjiQHJK8lzxjuWZlfrIGr88twNGRgrPPCu7k/JwoMRHZeOBvNqXOmd+sHMGU4B5pADr1rfZSYwTCFExR0ai5l8f6ZhgLlPPo1HC18L5EkkSN7jj8yhruOM2vtm2tyUAvDXVPnl2222WYIv3jPfjTE6wJbzo5+mkhwKiVmtFXhokyvDAlRszjwlToH9cSU96FL63JohMpSFg6PQkXNpBBkfY138BDZRvu2g+7O/ch5cS5Zz7qqHy2ATqEHJA7yrKqMftf5Hr9wcJv80oRzFXDaeeedow/Q3JTLifYh9IeZF97v9NNPn2E0VX+zadplOnd+J+3Hs2hEx2SYnYUvJFHVMJHIawJfANkw4gru169fJZIkdOh9MyyactgG31vr6r0Er81goN913sXIJ32TZyllkENH27Xel96xHItumUhdOjPQh2ilT9UpETDXQQb1g/dQg6Hef/qI7DqafUFuBP8CPPUtBBDOyYdryYhkF7+Izs78oojYcPxipDXzi4KBaCRpIPitB0n+phOBXc9JBiBrdX7N0DbPx2cCsJGSlZMBdJsRWrIpicP/q4PcZF/WrKM8sxAyDclwE+hi1J9ukARAyzoNyQB/g652D4G8oA0N9XuThuhhJpj/DcagozZpO1+Yz2UWYJ2G7vujH/0o2idgzskqz+9HQ9dbXuV+6oDUZwWOJ/RrfidLJpoDSOxi1qFq9gyiQ/F51qFNXwYyrema7LNn+rQh61DBv3hlUB2qHo738n5sah39rvMudIcEFR1aT75lHdoGtkfNF35MtkkDITUkYKsIHx39tgFMjYutE5yTGKR1L9oM537yk5/sbWO0yy67zHBuclRjD1m/287CNYPAHu6pQ+M62/0loen+MjKSg9nbEsFe5YmJur8MDtvAJEco9iW2JeBkwXhvAwjJae7RzJYcmWb+tyeufklOQ+xLnZGENLa7s50U3kpC3f1l+lZgSUBiWw5brSQj2P2liu1NbLuHh+yPinZJgcVe0baOu/TSS+O7zFdJOII2yQAFP9efkxRzbNVhuyx7SdfpnoK52AZrgQUWiK0L63yYFGI8yz7+SXH0nuWcFChXq622WvCB/aoz/JaCw9jKyTP/1N3T3PfuZ2u9FBjFFmj1Z9WBfknpdT+NLfRLCuSiX72bfgN9YsuVFATHVpm2Qcvw3rbu2njjjWNfYv2ekQxabD+Chrbh1NcZaI+GyRmskvIM+iUDFTS0nY39iev30hZbCabgKHQC2mSkQDf2qLWVnz1ZmzRMjlFssWhrptyvnmdf18wv+KvOL+eff36PXzKdAO/ZOsxeyZ6ZnPm4zmGrmL322qtKBrk6+eSTu1cMxXhtA5iRHLcqOX9VMvAz0BBfoaH3Iq8Z+TdbC9kKJvetvvIeyeGMNmt7vh8kAxjbFS244IK9Z7kX/Z8Cn8qetcnQds+eTnM6erHFFgu9X5dDMvTtb3875NBWdeiTgTbkUDvcN/+GX9CwH7/gJfKSnKKgUwZ62ooODc8444x430xDckjf6MPkePV4og78rz+SI9j9ZmzhXZID1NuSM/e5/23j6Nm2UazrRO/+vve9L2SJHsm/ab/tO+mw5DRU55xzzpB38u7ojl/o6Xq/twHfJCc2tiRqbgOoj+m1c889N2x4nVeSs1rtscce0Y76O3necPxy0UUXBb/YorMuh03gO7o423DbV6FlPzjfeWO9DWCGftZuz9Anuc+9ty0J6cTkuA55p+uuuy62fqJL2cV6/9mSLzmaIWtNvrzrrruql7zkJSHbtqrym/ejw/B3cpSH0Ike1oYUqIZeTk5i95cq9JLtNOlEbau3297Uyy+/fGzNmwK7+B6ck4KloGEKRIfcDz3tg52c42rLLbccIof+tlWkbbK8U/bXtP2mm24KfvEsdK2/b0aWEXp3sgCfv/GNbwwbTcfV+x1/ozsbypbld/K+J510UpWc9LjW9msZt912W7XtttuGX8Be4gP8lH0WtKITlllmmdDdWX7ZJvxC3uipuj+R+YWdt91YncbsPD1hW806rdjVZzzjGbE9nm128/30PfvqOnxGJwMeoOv5fHwh+qANk20bQKBL8/Z37ETuU23U5/pNnEFGMpyDFnQim4gPwDVXX3116Gv0sDUb2mQaOthOtNO3nocejs997nOhZ/kT5KPeR7ZZ5FtpizZluM62gdquHZmGvk+Bb9h+z6EnMsiyrfw8mw7Cj4CG/OYUDMeWlXV+qGOstwHM0E/8NvfG93U+pbfJkm0s634EHtxuu+1Ch3rHug7V13QeHcovz/cDtiIF/vE7H91v+kEc10+HagOdS1YG0aF4hA4V15BXf2c4ZxAd2vR9vbt4up8OFft5Vj9fJttLBx7M7zhQAkDncjR07DOf+cw4R6BnH1GKi4OYgXm9CEWCOBSk81dYYYVw1PymgV6AQ5eNJyXP4cpM2QZOOaXGSRBQuA6R7a2OadtePMM7EHhOiesc9tJFxKzMhoN7e0/n23cYU2oDJ4yzpG2zGxORAEBfygK9BL726hfEH3vssT2lY9/LrEyB01/nrwsae25TWBwO9/vEJz4RSpXgMVr4g7EULIAgcMUVV4z7MHqMqcCUETrggAPiPpSzIL/OD3iPEONH13P+KVQKx/0FAmhZD17hIx/5SDyLYbbfLQOo/UcddVS10korxf7XdaUF+Inwu+5pT3ta9brXvS4CRu1be+214zrvVlc0TYxnAkBbBVSeQS4pYDSiSMm3IIFs1t+JonK+d+I4MHYZzhOUM5YLL7xw9BE66Ut8QfkIzrKj7v+cREJzv3k2vtptt92iTRxWDlK9DQyo+7uOYyMQ0nZ0xAdoyJjWgwuKWX+7Br+8+c1vjmdlfvEs9Kev6s8i02jnOgGpgOujH/1oBJNo+PKXvzzeuc7ndYx3AgDQkHPg/fCkPqffOBJZ39ZBdzIu2rX44osP2S+WbvR+dBoH8Jhjjgn6oRW9gi/IZg6+77vvvnB23Iujy0BLvAiIyBa6CgR+85vfxPmgfxlMOtt1HEZODBq6Fs3RSFBUT+pqQ9Yf2tbGL+jf5Bc8mg0fpwydOdeu4ehwBNyjn80Z7wSAtnIE8FemIb7jBKCh5PaVV1455J0E0bn/6Ji6HKKXBIp3xRfu7TsOAvqgrQRQpuFwGC4BoD/wER8AXdAbDfH8JptsEs+3531dDvFmDgLwi6C4yS8crDq/1MHusDPkm6Mj4OBk33PPPd0z2oG2njleCQC6XpvoRPzE4RQEcdbwKj1Vp6H3OOyww8IB1S46q54c4EfQa2wV+RDc60eySp70Owcu9y2ZpqfQSZ/waSR49OsOO+wQjjX5rfeTtniG59OngiBtwn90t/vQb55d5z08wL66ToIWDekb+pdMeSe+keRkHeQy+3me5z0k2rVr5ZVXjmQ0/umnSydjAgB+8pOf9BIy/AR6SnJzrbXWiu8MkNT9QjLAF9APjhxgkyc2BQ3zb/0OPIWfMtCEzHuefhTIZH6hJ/HLgQceOEQWgXyTazTDJ/x478POuUZSox4I4qfcBv6TBJb74gE85jMb2g+TMQGAtyVh8bt+ZVN+//vfh5+Bz9GjOUjILtX3zBcTiS3QnfyLC/Jv/Q76sS4j4orsu6+xxhqhQ/hb7A8a6V/Jn6adwk9veMMbeoNJ2i7YXH/99YOG+KIeYOY98h1oaDDXdWwDecYHw/kr45UAwMPeT+xAngTUdCh/A13YRgOKdR1KT2Udqu315IB3lqySNKnrUAE3G6NvvHddh9IvdR2KB/A8fab/JSmbOtQzPJ9OI9dZh0qw8JX76dAcG2i3vj/llFPCl9x1112HyGMd4pmsQ/kLdCj64hv94z21t58OnaUEAKZac801oyPqSio7GptttlmP0XTmKqusEtkkRjGfK5jhUHAavRzFIWCoCwxjKCtTz+bUwXnTaZnwDu3RITpVINkPlDMieYd8rft4JgKMBIYeYb1vTj44OGOIzRDObmQl4tCm8QJFJNPkGZgfTfQDPvB9Zq4MySOCl9smq1kHASHgeJAz476cekEHIcNTGe7NeeF85vsJGvCSBIRkAONWFzrgPOZA0IEfOZ0CIW3T7noiK4MyrvM8ntEu70yQONdNo+bZnPg6n3qe6z7wgQ8Myb72gz4YrwQAeD5ngWKgWCg+NBRIcQSaisRnwbN3oZSbmX6/Z+ODHu6Hhu5PUTFOmSaCEkqOInY//cuIaYeghw6QBGrSUL9xBnOf0i/kGR3pE4ajbvCA3HI2+/FLNvrNZ3kfRiZf4yD3aCoLy9npp2xhIhIA9CQDg1fwsT7XhwJpszKaepTz4lztkrhqtk1gKHhwL0kgThD9yJBKCNQDR7LCTuS+QUP8gx4bbLBBJAYllZoQsOKLfB0ecI1rGV5y2KQhfpH0HY5fGOcmDb2vWTh12uOZ7LBzsIaj4XgnAMDz0VBf40n0Yc+MABiNaNKQ3PlduwQazWCL046n0Yyc6mu2mJ42y0NfDoJ6AgA/1XW6ZGxdl7LhaKj9HCVOdTMhjl84OPmaOr/QGf34xXfsPgeHziWzHFk2pGln2kDPed54JQDAu0oCe3+yQ2boCQ62QKxJQ86e99Yuctjkd84sZ1L/sBloKOnBr3Jt3U65lu7L/erAH9oiYS0wqc8gyeCo1q/hy3mWwEBf3XLLLTPIEzuXRx3zga/oXzIvaVx3xDPoDaOUWX4d/sZDgmQ8PFxgOFkTANpMz0p60Sn4M+sk/d4Mun2u00rwiJb8pkECRwc/vOmnkPnDDz88dHaTX4xqNs8HtNXvRlHZNX6tfkZ/AzhNOgo2zSCqt4WOwb8SjfUkVhsmYwIA6F8jsniRvNG/9CbZoZebeozOqfvZeTZTHhTM3w936POmThBUk3n8Q+9KJkgC84m1o03XoSE5ldhGe/wnuYru7Hgz0SuIdE69LWiIpyTx0Lwp83WMVwIA6jrU+2cdql/b7CCeo3e0hx1s0gk/mv3U1KEvfelL413rOtffb3vb24b0S9aheN5Mt7akOf+5fk3WoXjJs8lXmw7N/ZiPrEPx3HA6VF+06VBJKjH1cLLVLwHwGP+kL2OdiHUOkBy7WJOVkW4cayq6p86AxPixdjYZ9U564Vgz0Q/OcW5qQOtalOSg9S1Y4ZoksN1PM8J9U9DU/TQU2uUd/N9EUoBD1nX0QwomWtf9wHDtnihY864qMiRFFmuDxgv6MSm+eIY+SQwc654yH9SBb5JDGWvOnZMClSHrdME5yWGPgh/+xxvOTYw7Q796nvsl5zDWxKBdEthYN4OWbTzg/uh/5513xvpt7U8KJtqdlGc8o9kmcF5SJkOKrSWl0kmCHmuC+vGNdmmfglz+1i7v4toUkIy4RkcfKQrj2vGCd0vKJqr+a08yfNHnySi0ts96QmsQk2GKo42GeCIpo96a8eRUxNHsJ7KEhu7pHcmP56NjPxpqbwpgok+TQozv0AAtUkAYz2ij4XD84rno0QbnpsAyDnoHv+gfzxqJhl/84hc7u+++e/DzeBYn0yfeKxmb+JyMSTxPH7a1Tz9Yc54cgaBLs7/IHdrhPXKof1LQFTLS7KdkOIMWeEg79CtaaIPr+tGQ/LnOc7Qx09D6b3LY1u4mvziP7A7HL9CkPdqRQ3pqJBreeOONsdb6kksuiTWb4wV9khzsqH1AhsgBGrb1hd/RmswmJ2mGNfbgPVPQF+fRWfrHufq3Xz814TnsuP/1E52Q4Ts0R8Ns6907OUyxnhUftPUrfrHumD4dlF/IuTWz6L/AAgtErYNBdSiQW/2YgtrY6nW84H30iTXh2uW99EcbDfEkPep8NTXQuwk0xBO33357/I2GaI1/mzKLxuxalkN9SbeRDX+36URyTpbQQ98COmg3PdeU9Yzms9AwBS09OWx7FrC9+MU74R+0pEuHe1ZGCmpCZ/Af6KzJBO+i//hB9CXexKP0S1tf0EPXXHNNyMlqq60WPK9v2nzhNjjfvZuo84t7Zb3dxi8Z2o4X6R3XkmF6xzVtsuj97rjjjrDBrsVjeHw4umfYmvnSbrHTkc6daOBjekwdGbTAy/isHw3pL/LL/rAPzsEDw8UmddAJ6NMEGt577709Gma9PRINtZm9JiP4Cg3JV5OGzvWe7k+v+h0NyW8/PVHHPvvsE4UpPcf9xxrjrUPZMGv+++lQvP3gg9O3oB2NDqXXtAcG0aHoJZ6YSB2Knz0Tpk2bFnVEvNdACYCCqYGJTAAUjC8mIgFQMH6YqARAwfhhohIABeOHiUoAFIwfJnMCoGAwTOYEQMFgGO8EQMH4oV8CoEhiQUFBQUFBQUFBQUFBQcFcgJIAKCgoKCgoKCgoKCgoKCiYC1ASAAUFBQUFBQUFBQUFBQUFcwFKAqCgoKCgoKCgoKCgoKCgYC5ASQAUFBQUFBQUFBQUFBQUFMwFaN0FwFYJtlYomFq4+uqro3I82NJlo402ir8Lph7OP//82HZniy226H5TMJVga6Wrrrqqs+mmm8Y2LQVTD7ZKuuCCCzqvfvWrY0uggqkH2yydccYZnRVXXDF2ximYejj33HNjm60NN9yw6NIpCjsA2DKNPzPI9p0Fkw+2Y7VF3xvf+MbYWaVg6oA/Kh5cYYUVOi9+8YvDFtqNozUBUFBQUFBQUFBQUFBQUFBQMDXxpCc9qbPIIot0tt9++86uu+7aG9BoTQDssMMOnS984Qvxd8HUwd5779350pe+FH+/8IUv7FxzzTXxd8HUgxErWbtHHnmk+03BVMKXv/zlznve857OzTffHPtYF0w9/PrXv+6svPLKMRvnNa95TffbgqmE//u//+s89alP7Rx88MFhHwumHp7//Od3/vznP8cMxyWXXLL7bcFUwgYbbNC57LLLOn//+99j5LFg6sHe8UceeWTn3nvv7SywwALdbwumAp73vOd17r777s7jHve4zrRp0zr77LNPZ5555mlPAOy8887hwBZMLeyxxx6do446Kv42xYMDWzA1seyyy8Zyjn//+9/dbwqmEr74xS92dt99987vfve7ztJLL939tmAq4cYbb+wsv/zynUsuuaSzzjrrdL8tmEqQADBd9dBDD+28973v7X5bMJUggfrQQw91rr/++s5SSy3V/bZgKuG1r31tLAP4z3/+UxIAUxSCxs9+9rMhiyUBMLVAb951113xtwSAZI4EQJHEgoKCgoKCgoKCgoKCgoK5ACUBUFBQUFBQUFBQUFBQUFAwF6AkAAoKCgoKCgoKCgoKCgoK5gKUBEBBQUFBQUFBQUFBQUFBwVyAkgAoKCgoKCgoKCgoKCgoKJgLMFsTACqcX3XVVZ1zzz23c//993e/HX/88pe/7Fx00UWxtUxBQUFBQUFBQUFBQUFBwdyAgRIAf/zjHzvf/e53+x7nnXde51//+lecK6g+++yzW8/7zne+E1uB/POf/4xzb7rpps673vWuzrbbbtvZfvvtY4uQ4WCbwrb7DnfYw9lWXBl33HFHZ/311+9sueWWna9//eu9dg+C22+/PfYSfs5zntNZfPHFO6uvvnokLx599NHuGXMX7Mv79re/PfrCPq/oPhINR4Jtm/CJbSl/9rOfdb/tD1uS2Prwuc99buwRvM0223RuvfXWTnd3y4GAH6+88srYHsO+37ZtO/bYYzv//e9/u2cMhb35P/WpT3X23XffeP5o4P0koGyngg/1nWf5fqLh/X7wgx90tthii2jH2muv3bngggtmeetB/XPKKad0lllmmdgHfyT89a9/7Xz+85/vLLfcctEO2+fdcsst3V8Hgzb//Oc/73z0ox+NfaPR8Ktf/Wr31xlBD3jO/vvvP+q+pzPwy0EHHdRZZZVV4llf+cpX+vLLeOL/27sXeO3KMX/gjxmMYgySREZR08yolEoHoeigUToilfJ2LjqKlHRUlFKik0PxRucUyuivKH+dqBHJZMyUYahJNWYYxvznM+t/f+/3ubZ7r3c9h7338+x3b63f5/PUfp9nrXXf93W+rvuw9J2N23jjjTsrrLBCZ8MNN+x89atfnbE8PfLII52jjjoq63fY63747W9/m3n40pe+NPNw33337dx///3dX4cD24Gu73vf+zqrr756fs7ChQu7vy6Oe++9t7PTTjt1jjjiiCnpO9TlxavGPvGJT3R/nV3oC1+Fd8a8zjrrZB5Ox5byRVdffXX2TZ5FNr3yp/SBTSAviuL8ovt8dtxxx9yPfnLNB+B13LPzzjt3vvGNbwzkxze/+c38/LiPLfziF784JX8Mp59+eucVr3hFtqlTlYG5AO9m3n///bOtJIennXbatCcmxCfHHXdc5jma8qGXX375UPpbwmQMX77ffvvl52y33XadBx98sPvr78Fue73iqquumv3ve9/73sbr6mArrr/++sViNR8+f6b+Z7qgb2Rws802y+NmW8j3TOH1W16hJsYdhhfiFzrr1V1eB3zmmWdOWSYefvjhzmWXXdbZa6+9sl94/etfn5/bC8a5ww47DNT3JvzqV7/Kcf273/3u3F9+/Hvf+94S0Uexx6c//enOmmuumemH5l6HPdO+iGPkKe94xzuGehZaH3TQQTlX4FvEi1ONFenhZz/72WxTjWXdddfN9qIXvv3tb2ceykmmCvLCVoS8/M3f/M2UY7BRgF3YZJNNsv6JS+V8M+XdY4891jnmmGNyPEM+BgGNjz/++NwHNlmcx9ZNBejJD4dv3H777TsPPfRQ99fJoG9iEa/K5IOnOl4+/5Zbbslxk3hUe3zwUEiNZbzyla/Uav7ss88+3W8XIQlClYx7lYhR/fEf/3H1R3/0R/nzZ3/2Z9Uuu+xSpWC/SsYzX/uv//qv1amnnlq94Q1vqJZeeumJa5/85CdXyVFXibBVIkS+9rvf/W6VjEVuMylKlYicv++FZNCqt73tbdWf/umfTvTjT/7kT6pnP/vZ1bLLLjvx8W99e+ITn1g96UlPqs4///zuE6rqRz/6Ub5PmymZr3796193f+mNxKAqGbjqec97XvWEJzxhgk4+npUUtEqOr3v1kkMyThP9+su//Mvut6NHMvhVUqbM32QsqiOPPLJKAWem9e677z6Qj01wTwoAqhRIZJriYRLi7q/NSI61Ss66eupTn1pts802VVKAzHcykBSpSoFE98pmpKA3y2AydvkZ7ksBZZWCycXG4Fo8Tsl6luXge0qUulf0h77cc889VTJumW7aSoalSo4307MO/CPj48K///u/V4ccckj1tKc9rVpmmWWqE044oUoJSB7b0UcfXf3mN7/pXjkc6IhnfuUrX6mSEZrQse9///vdK5qBh2iC/nvssUdu+xnPeEb1kpe8pEpJwoRd6YVk/Krk+KpNN90005X8nH322ZnW+lMiJRdVcuTVO9/5znwt+iYDXaWgrHtFf5CBFNhUKZiakJcUsDfKiz4Yf0q8ut+MHmxXCrqyDVx55ZWz7K622mr532xwcnbdK4eD8T366KPVZz7zmSo5kWzrttxyy0zjXsB3tE6BX7XUUktVu+66a/YfZOoFL3hBlRz4QB6mhKBKgefEMzbYYIOsZylwW8w+41UKrqoUqGQe6OOBBx6Y+zEM3H/nnXcuJi/4WpeXe++9N/Pwhhtu6H4zehg7W4pnr371q6sTTzyxWm655bJefvCDH5wSD/nebbfddkL34oNGZD0FxlkH6qCDbGDQ48ILL8z0J1P6xZengKZ79SLgi74GD8q2+F16RZbqSEFtteeee+bnrr322tWnPvWpHD+89KUvzbwXTxjHIOD37bffnseqD9dee22jnBmvfqVEtfvN3ABd02e0wu+UIGb+Gws7zG4MK9Ouo2f0p+SFD/q86lWvqv7hH/5h4PNSkll99KMfzXEOG8yOp4S4+ud//ufc3wA633zzzdWznvWsLKcpuK1S4lE985nPzDJ066239tX5K6+8Mver/iGjBx98cNaJEin5yTGffowD6ILer33ta7P/W3311TM/Vlpppcyfc889t1Fv+gG97r///hw3P/3pT8/jo0f9bCmaXXfddbldcQw/xZai6RZbbFH95Cc/6V7ZDOMQS5xzzjnZN+HHW97ylvzMlNRM4qFr2Ra2cLfddsu0J3v4PcheB8QIV111VbYTxsje8x18bN2n8vHkcdhnTxXGI7Zff/31q6c85SnVGmuskX2j+BQPr7jiiknjHwZ4jubyBPJHtxYsWNBXj4xP7EmH8JBtZ9PoCR0ZxEP3iyk/8pGP5HgaD/fee+/sH9npOv3wMCV/2XYYJ53Ek2EQ8kK+6/KirTq90AEP/+3f/q37zehgzOTQmOkhvSFPZBItho3RAnhHp/lQ8oB3BxxwQGOsHRCjy0HIDH7rz3bbbZf1Dz9/8IMf9OU9sKH6u/zyy2cbysd96Utfynwv85HQPzHG29/+9mwf9PELX/jCwDYC9M/12iJf7BYff9999y1GL7QMn8Bvhx0aqgAQ4Jj/4i/+Il/DUC5cuLCnUjHiBsawuH7zzTfPxCmhEHD44YfngPoTn/jEUANHRIEuBnnuuuuum4krsIjPz372s+rGG2/MjolSHHHEERPP1gdJ6tZbb52ValCSCIwkBfFhiHfcccc8HgoTNEO/YQKXcWI2CgAEi1Kh/1prrZWFDdB9q622yvSWyD322GP5+2FAWd/znvdkIxZ8HVQAwEfKycieccYZWaDxGN8VkygfxeslU2RPkkTxKLzAp54AlPjWt75V7bTTTtVGG200EWQxlsMUAPT1rLPOymPi3AWjg+4bZwGAzH/4wx/OOkyeI7CiN3io3YMOOmhKhRzBPvnbeOONsxMKOexXAKC36623Xg4ezjzzzImig8CewUIDwWQvHgpqFH0Y+Oc85znZLvTjoUSOzLBhEXQOWwAo5UVyjJ/92hp3AQAPTz755MwrAcbPf/7z/D09NEbfH3vssX0DzjpuuummbDPxUIKm/695zWv6PkMBi0y7/pRTTpkI3vFQYsM+s5/9eCjo58BWXXXVXFDpJ3cCude97nW5GI0X+shf9Xp+CfJ9zDHHZHlhy+lhPx6OuwAgGFG8YDPxMIrIdEnhRfBDjoZJPvhhfs6zBB0KAeSADgWdjFsxvPTZ+qCYIvkWMJcBkkCPrxSUHXfccRP66X7yT2/xgc0gN4rAbIq23KMwXD7P3wJov7GdZDXgmYJl/VcErCeBdeCNsWlLgDafCgD6eckll+R+syXiEN+RYckbPokxyOsw+PGPf5xp8dznPjcXxN1LR9hEY/dh80zkNEG7CuH8WwTgkoomnfKd3xSKyIzkIeSJbvLHEsI77rij8X5xgUkf9/KHYqj4KGCwG/X7xl0AoHfiQXqCBhG7RGFT2xdccMGUkhDFawmfsZJpMcOgAsDdd9+dYxefkAltnnTSSdk+rrPOOjnJbQIeiH34c7aY7otZmnQC6CJbS3cjOSCPwxYA8MIEApqxN1dffXVfOzXuAgCeobexlxMYZJVfQX/FxtL2DcI111yT7bDJiMhjTPo0yXXARCF5YRfxg5/2YcejWNZLr/FazCqR057x3HXXXT1zFNeLSfCcP9M/+meidBBCXtgJNOMv6Gw//oyrAMAPsFnGrB+RR4kN5BjGJrEdVv/wR+7wpje9adJkVL8CgHvYnrCjiii+I9N8B92glyZ7muBaNvTNb35ztqEmGHrZUJD8453cl43RP59hCwBkaL/99sv9Mkb2qd9k9kgKACCpd42gz8xbLxAkAaEOun7//fdvHBhHLwgbZtABSiZp81yzRb2ChQiGywIAECSCMIwx8mxM4tQYBMEZoZDAITo6BN2MdyrjGDVmowAg8EILgZ7Z3hIcpuTPR4DTy3DVwRhJJCi84gGH2a8AgMaconGauXJfgGBTdP2jsE1Bg8TTShLXmKn8/Oc/PzBRonCSOc8LXRmmACBxVElkhMgsRzmMIcM/BnEcMLOqoimAl/SVMqv6q3giQDMTOKw8M2jsAV4YLx6iUa8CAHpLBtCFDpcraOjcu971rvwMBZd64RA4CbPN+inQZTgHOXd8xz9VXo5S28MUANynryEvnMMgeRl3AQDfBM2C46997WsTfPJ/gbjkm2PHz2Ghr/ERGOh/vwIAvgiY8Ym8lsm0fqjie8Yb3/jGxqQ+7LN+0ql+DjPA/piduPTSS7Oj9vxhCgBmsN/61rdmf0Re2PJB8jLuAoCAVH/wkU8LGAsZ9T0+KqAMgkLsC1/4wlxIpd8CYHokqBEghj7Sp9Imuo+dFGiVOhiQNJJ590k0gU0zq0zPFejwloxIThRYoi2+sSz+SEjICftidrQOfRE4r7jiipnHvaB9yVQEdmg4nwoAximZk5RIoko/Sack8YJIhe1BMoq2bCUeskvk3JglRCZo2Afj9zyJUdPz3If//I2gGZ976RNeW8GBxxKU0nZqVzEJX+hk0yRATB6cd955OX5gn+JDlviROsZZAEB7q108X8xRlzuJBz5ZoSLAHxaeQ8bZDvZmUAHAuPEdD6zGiwQW+FQ+0jPEHPV4F0/1k765Rgw1qHgU+sqPitVCj4YpAIjV9FVbisWSokH3jLsAcNFFF+VYgF2KYjjgr0I4+Re3sunDwowv38+2sEn6368AgOahR4rapW6QXX3zDPFpnQ76efHFF+fZXNe4v8kel3APW+86kwHGOEwBgLywDSEvYpsyhu6FcRQAjIGdE4sqfNZ1zGoKfLWyMSYbBwF/8IId87xIfvsVAOiDIrzr+NCSd+Iaq9fxVd7QNGlgVdOaa66Z7aKYCL97yQl4vnxJDMTXsz/aHqYAYFz0z/XiNPo36J6RFQA4G9dw1AxBLxDwsgBgGcugTg6LmHXyXIaxNJZ1qHIJSqbbNiPJMTDkdaVFRLMmBFdfJCTjMnDDYDYKABw4B+/5dQPFsAj2wwk1BQCDoCqNnv0KAJYAc6oU0qxR3SEKJtxPGRmXkveuVRCSdKAT5zcoyKpD0ujeQQUAbQnwtKUvVhkIkobBuAoAaEG/9V+Vsh7wMO4qinhoW0VT8t0PDHrMymujVwHADIkiRASL7gvoo0KJBA8NGNcSfhckoSvHIZCcit4Zs6RmmAIAHprJDHnhpIeRl3EWAASLDD8esdt15835WAKpfY6iV9DZC8bMWbq/XwGAcw7HYoa4DsuE8Qftbrvttu63i4Dfgil6IcCX/E+Fh5yegE7bwxQAbLeZqryMswAg8I7VRGaY6naEk/e79iVcg/qrGI3X9eAMXQQaMRtstqGcxRAg+U2A2xRw6if+mJWyjBzcr3BjqW+d7mYh+HptsQGCm+i7Iod28LwpmCO3giiFj16z1ewnWVNkZscVE+ZTAYDcm/mxukO/FPJKsC3iJr+JsepbL+qQkOOpbRR1u8SuaQt9yBl/VU+wFW0lt343Wy1p7adLeM9u6x/fWb/WePzmmvrKH8/GfzNXw/pBGGcBQDDPxukzua33S4BuLGRW0WIq/QbJqP6jb78CAH8ngSPXipMl3ci1OEcBWoJYLwjiYcxyS0D1eSoQ4xr/MAUAvlMyz3eamR203SMwzgIAHQh/J9av5wNsnLGxR+LBMtYYBmwVu+T5/QoA9FYbknA8LEEXxYJ4LKEVw5bQhgKuNsTOU02y//Zv/zb7t2EKAFYViC9DXgbZmMA4CgASdaup9cVKkrp+kGWrCMnbdHjneYqt+t2vAIAm+MIuX3/99YvJqRXq+mgllZUSJRS2+Ue/K1QMsqF1iBHDpg4qAIjHxe3aYveHjZt6FQDmxGsAUz/yZ5SI5zkc6+ijj+4kguV/B4ZtMxmXTjLc+TlJCLvfLkJSuHzoRkpU8r8T46d84M58QlK+fFBIEtB88FJyyt1fFiE5yU4SzkzXFPjlw2+mijqNm+CgjKQInWRs8yEr+FAiKUb+LSlGPiAtBT3dXzqdFMR2UrCc+fS2t72t4yAq/Z4KhukjONgjKXRuKxmOTgrkO8kBdH9dMkjGvnPRRRflv1PQ0EkJUf47kBxIJyWV+W+HwKREJP89LOhZXdfqID8Oe0mOJNNSeynR7/666BkvfvGLO89+9rMzDz/84Q9POhAtBaGdE044IR8Ydvjhhzfq5iAM6mMgBUf5kMaQlze+8Y1TlpdRgwx7e4oxpOCyk4LG7i+LkBK6TD80dRhTv8OfemEQPdmC5HwmDiVy4FgdyenkA5DQ7vOf//wke+vfV155ZebrggUL8uE1U+HhsPyDu+++Ox+ORl4c3Omwy6nKy6jx/e9/P9tHNEnBWCclst1fFiElwZ0U7Oe/0Skl4vnvXqDXBx988GLPQSeHcqXkL485JTyT3rhDF/UhJVf50KK6T3zooYdyP1daaaUJW/Hb3/4284vtrfMhBVD5oCxIQUbuVzyTzGjP/9lgf5dgD1JAmOWGHWqCw7iuuOKKfHDeXnvtlcczn/DrX/86H3TJJ6UEKvuqEnSWXeZb2V861g9ozB5ts802i9mllDDmg7TwBA/Q1/UBfTjnnHOyjYBTTz01HyDYT7dSspkP+iOfKehd7FqyLB5yzW233TZht7XP75AnYDfoY13eZhvk/qabbsp/b7DBBpP8ECyzzDL5ezJ78803d1Jy2f1ldECjhQsX5jYc4FXXK3qrD2KHRx55JMdWQTc0dFAcn+Aeh9Hym1NBP36XiH7efvvtWXcdErn++usvcVsqHmBPUwKX5Y/cl0BP9ovs072p2oxh6CNP4NO0Ef0ooU8OyH3a056W7edXvvKV7i+LbDD/RBaXW2657KPqdnwQhuXB//t//y/LCztqXOeff362Q0sK4st77rkny7ODB+ux/NJLL91ZY401Mo0c9l3ar2ExDG2uueaazBc+l/+p37PeeutleukveaOrwJ7rF/mDU045ZaANbcIw16MR/b711ltz/zbbbLN82O9M9G+Jaa7BSOIkSQj4ta99rfvLzEFIvvGNb3R+9atfZeJE0kWIOEFtIuQwp4MKdJwmXncMAYoaz1977bVz4vmHip/85CcTp+KutdZaixlaEPADR3/vvfdOStxGAQ5PUk8BBYmrrbbaYsojOGFo8Vbwqt/g3g9+8IM5AOYQjjzyyBw0uW6QHEwVgisBzwMPPJCNGhniGLRTD3xnE2G88E6SqE8l0FIA6v8KWoLDUfeX0ZTAMrj0yom9deAt4w8/+MEPJopJHK0Ewxg4BgUc9B0HD0t5YdS9MWBc8jIVsF9opy/kv25z8HaFFVbItg+tBeKj7i8bS7Y9V8BZT2QA/yK4EHToC3CihxxySKavJMLJ88YwDrqSF297IC/aIi/jamtY0Cd6GIn4lltuuZh/IdPsGB4KWDn9fjjiiCPySd9N8AxBMAgwFY0CikeSDrQ44IADOpdccslEkvPoo4/m05DRS8E3CgCSEUX1esIZ4BMlsK5nZyNAIZMSKjjrrLNyESCKs9o877zz8r/xqF5cBvKjGMg2KKZ67pLi4XTx2GOPTRTkxAv14h27W/ovb1PpZ3/pFxstyW+C54Qcob9/B7773e9OJJPbbbdd53Wve11u37+b6Oo7cZX/0/coUJXwfAUA15RvSDJmQbZ/4zN53GKLLXIxR5FoSUFCiL5k1ZjqsYR/r7LKKvlvEw9RwBglFPfoN5op3tLROp73vOdlGyGB4w/ZNdB/b1/RT6eASzKhiX8zBXuvGMn3KCoeeuihfeVlNqBdfPF/dBN/1m2pGCfiUsXgn//85/nvUUKMGYUF8o9fdfgufHW8nUO/FQ68sUG/0ZRu+J5cjpqu5OWMM87IfGPDI/YadTvDwPjuu+++iTeHxMRTCT4mYgg2hOyPGmyS4jfIa5oKaHhKjsQsYtfwW/y4Yg76saFs2rh0QpHhM5/5TPaVZF0MFfFoPx/RD2MtAPQSYI7cDN7ee+/d2WqrrfLrMhByOqA0CF6CkVapFMAEGC+vc9hjjz1y5cRrWVTBZsokY4lqUFNF/A8JqswBRY+msQomAwowo1YCjg/fyJb268YeBENRRaewHBZwsgJc95jJ9b3E3CyyjySlnB2bCRi2q666Kv+99dZbZ6Py6U9/eqItBSizXbMN1dYwFugQwXmJcJaKNwzddI1LL3CUZCPQtCpCAhDOkgyFwcUjTkzfN9lkk/wsAaXXJqErRzrVCn8vkBevCg154SgkLcFDBZ5RycuwYGsE7oIHaJL/SPj85npJx6j1EC1i9h+aeCiJjZkMuoaH+nPhhRfmQqz+SSzptNef4aFXSdHRCHBnCvJi1lJbVop4bikvl1566cjkZVigAX8UiXZ91gPQky2N39BrJogki16Vs0sSDoFLJIZ88oc+9KFc6OWXr7322s6BBx6Y/Wa9WNgLfCL9FjRJPsNPsCvbbrttLgyRHwU1bbFJRx11VPbZihBmFus0YYM++tGP5mBf4KqIMWqZng2ISUJvBG9NPhTNfICPmEkRnd6ZaNGWImYUbTyTHko+8X7ffffNr2Y8+eSTs17QD8m+hDMQwS/Qp6a+k1vtAJlzv7auu+667LdLmHlX/LOySlF/1H5mGLClgSYbBuEP2VyyPWq5U9wOOqOrTx30NHy1frieDpk5BvaeP7RKwatN8dCrz8zWj6K/nmHVnjgdnRRVFXIV5EJeJFGlX58NoEMUT9CnKZ5BTwUL0D92d9Q8pNNkA3rFpRLZsGv6QJ/oiFxIf/BQDmEyVEEXXdnHUU3ClPKiMDtOeRkGxhQTO9DkB9GxLJKyZaOGGC5sUy+bHMVsIENsGj8upsdDNpTfqttQrzEsbeh04RkKqFaFgZXnaGHFQbSlODfVuGnaBQCMaVK2Er0EyX2qx2YgCSU0KcwwwDwJv//7qMRZ1iLACmcHmKqSayn2qIJLYBAxwnhsFfhDRiTSAsHSIZUoeU65R+3UKV20YaYzZpR6gbIKcvTDe745LwGwRHGnnXbKysOJ+aiomQWxcmGm+OpXv5rbJteMqsBX0Uk7KrASHctyI6CaDaBbJNKKJAL0fjxkdASsaD5KhPEEgW59FiwQ/XA9HedgGVz3WqZl9si7eTlL7wNHW8mKhCZWfUwX2i7lRcWevFieF/KiWq/iG8u/ZgP6JXCACOqbHFYArdAODUcJ+hS2m03tNQMZoAtkSTHCsmb3eoYEc9ddd802m17go8QTH2daXCEvKuZoIGFUkNttt90myYu2RiEvU4Fxl/yIhKkfzHyEPkwVdF4yR5YtFS9nOBTZBC6WX5IngSnaSMzw5txzz80rpaayrJi9A4X2cmz8hm0KVvCwO+QBD8z4a0cwo62mJakSf/JB3wWu040XljTIYti+l7zkJQNjKHFMFPumA76MvaCfgsZoD+3ZNLRmP9i13XffPScjeEIG/NuscvgMMht9Ebs1rQAsISlyrzbpmARSou+99gp/Ad/xjQoC05Xx6UBbkbQptrHzTbY0Yhi6MVOb1AT80Rdti2eaCm0lXcSb6GpCRoIBYhzFM4U6Ng8PP/CBD3R22WWXzNOZJiFowN/y1+yIFTxsBPkIebEth27P5oqO0g+hXVncbIJC6jiSSHoRNp0/bNKNkoeKznh4xx135KX/eG4mXDyqCKsgzt5J2E0+2IY4U90o5QWPFHGa5MWqr1EkrcMgYhkJdtPKl/qY2cNRI/oA8pqmQkQJhS+5kO04dMI9dJcNa7KhCixhQ6cLdsrEF2iLb6Z/5ENbPvj53ve+d0o2qr/36QNCy2noRNNn++23z0YilLOEGYAFCxbkYGzllVfufjs92KNrGQul87EsGDEoWCk8AkD74QSWTUZ+OlBIuPHGG7NBoawE4Q8Zlh4DByCgGETHcRgRRjKCEEFgzBL3QgTbAh6Bhj5xAgo2AhEVNbMAlrW6xswXozgTJ6Y9CirQ87fAgVG15cRsl/1EZEe10KqUcSxJa4L+KFihCR6qWvbjIf2JYHWUQFu0BrZgEA9BPxSU3Ktf/mY7JI6Whgl0X/Oa12TjJ5Bkf2ZidPXP0q6QF8WSkBcV+Q033DBfg55s2WwFPcZkvPolsO5VPCkRgckoQX4jadaHstjaBH3AQ0kBHcZDHzPSCi0CITy0d5JjtfJCcj4T+dNWyIu+SlrM/sdSwte+9rUT8iJBmamTHhbslzEGYml9P8wkCTTLg7aSHMWWevLMb1mRJDlnDxRryLmgVBI/KKgu4V7bZiw3VzCLlQUBy/cFSGa2wPUCU0GYJaBN8oyPZAGdBMjD2Iu5CHJoLIpgwKYM8qH0JhLQqYLMmOVHYzNE4qOAoiUdZsMEl2wn/0hPbMmklwJdhRlLlPVDIdF3oCA0qHih38ZsjOKvjTbaKBdMJapf/OIX89L1kC0zcLY7jCM56wUyFwV44x0U+BvPOPyhuIA9Rydx1SBbqh8+5QoNPFbcE48ak7iCntjGJzZduHBh5sV0gffiFXG15MdsqNVV/LDVHZJvRQh2m0+OyaJxg/zGylS0ayqelAjazYQWdXiexBQPAC0GFSjDH37961/POZKPf5soQmd+6eyzz87XGp/JKedJzQSS/0h29dWEZcjLSSedlGkX8qIoMEoaNQENyD6Q1UGTCDATP9gLfF2MFQ0G8Q4NXc+GoiNfXrehVquxKeQCH83eG+90IQaVO0TbbK/Vy/TPChj5jFiH7rHZwedBmHYBgLBKbEJ46x+d5OB6GbOYWRsmgO0HMwyWrpx44on5oyjhO4wsnSuCYSzHZY/zTGF8gn/Bo1kJy7wHOfP5jljeTwlDEGcblCpkiuEd1iBQ0HDem2++ea7cCUYYa0UjCitBAMGy/YuePx3oUySEDhyjuGZfVDjt2bb6IJawmhXhyGdiHIYF+dcHcirZYbiWBA8Zeok/MKDDjl1wGDy0X1OwwejSaUv8BD0SSGNinBnd6Y6PvERwJQkq5cUyPcXNKF5yYgLa6crLVGBmwSwMe6a9SCZmGxx2JK6KsMPyEL/5DUBHqwEszecH8A6d2W98tjx/JmfDlPLC5ttaEPJCfgQ9/h/yUj+ocFxgv8pgh6wNwnR9CxoICtgkhfFeRWrjppP6xcaCgB7dBI7D8Nc1ZqokiYorcXBSHXiiDT66LEJahSAgDp4BO6VgYBzsJv2brzBOBZBIUiRV4wJ+Cgxtf2EbY9VFoGwbz8xW0QXyIUG3zUKMpkhAJyUkeBYJu8RrOvYODTyXvivqSDT4JP2lf/RwNnQQ9CPOMVCEn62ktQ72iG82brZxWLrqs3vorCIqPbHKlY4o+NhawV9I2unOTOSNHNBvfbOCynJ/B5DhI71VvKHLdNc2uViqPG6wWWETIh+ZbdArPjlm/fnDYWQYrcRgaMomKIiJYRRXjAn/FixYkP0F2cTfmWwFs51Iv9CMT5AvhbworIa84DXfG3vzxwW2gOwD3kW8NdvQh/BB5GeQ/iiziZQAAGdTSURBVMW1/GOAzJc2NGbjSxtaFv2nCvQRJ+CfiWwxp4K5vpu8vOGGG7JvQUN+vr7dqhemXQAQpKlsqEo1fRgIS5wRoBcMZhhF6QcHayA2B+djSZK27adpClqCeTOFBM+SGfvDGMRw6n/IiJkXPPUZFS2ngrJdhndQ1d61riv3UipM1WfdHPZo5p+xFXRK2qcbEAiOzDKCWZf6LBiZiequNhzSNluOK5wUJxD7TGcbgp2osupH/D0Iqp1BJ4FbPRlYZ511ciGOTChQWYUxXadCXsIRCFAZ1xJ1ebEqYDYCSLIcxU1/T2V2dpTQfhTiyoPe+oGtF1TELJ8CQJ2uApKdd955wm9cfvnl0/YRg+QFD8kLu0ZOZiIvUwHalTJftw9NGFZHShiLQM7SQQlBr0MCrebjOwWgZu/NAOODfpJpyxgHFSnpimKm+62OUVxp8v2SFtufJH/2/Su8WsGnLb9ZoRcFBx9FPMGNFQOu007oZdkf340inhg32N+gyzhXDErYBYKSQ9umoqgTkGgD2VP4LuULL8iDBA/wni7R94hzogg5U5iFVARgx9gFM5DB39lA+EMxwaBYYlyIdtGdLRqGrnSbzyHvYhkTCmGPwbicsRHnF0hK0Xa6KJdeKwqWbYFJFXYCFACtsJoNPuqHGALI5pLiIf3BP4i94oMgqRMnKgSwCWxuyXvjsj0rtlGJSYZN7OogL2LakBdyUZcXeUy0pYAzE3kZBugV/CL3Tf5iNhA2AIbRv/h9kA3ly8KGWoVn9dd0/ZPiHZsO4ty6/pk8wT9Q8OMzh8HMLfgShiCgbmgsP/QJhRw1KK4lOZRRFU2SN6625hIi2UBzNBgkzBKnUQQJJRiMeCa+D0qcGVH9Lpf3Njkm/Ctf8aZaN92kvFyVoK0mOnltWqw44ASGXbIzE6Bb7PnkdAaNj0GWNE0n+egHPAxjj1aD+qHf+uG64B0ZrNPVMyU5gl2/4SE5nQ7ISzy/iYdoWL5CUluzUQDACzKNJvpVynWJoJPrY4ZplOA0I6koV9f0gqBD0kDOI3FrknnPlUBGciRwHXaVTx1TlRcOthc9Rwm8KIOOWDraDwL8qfoYe/Htq7clT8JdDxrAeG1tcT6Ca+w/VYCxJUARHQT0EvUIQJpgRsLslaKO2aXyMNgAObEVyoyzvaZ8qNVz/o3nYPWVIj590p6ihMKAJNYSZwmjj8OD99lnn3wP+TA75ntjmA1bOl2UgW4Uwuoo5bQ8OXxYuN9slKRNQcYKtzpi1Qn9CB0pwcaYEQQyIgAls9EXMlvXp0B8T4cjOesHq0X4XtCXXs8dNcIfAts9qPinmFIvIo4Cnqsvxq0fg2yphAMvwt/04qGipyXl7AZZo09N1w2D0kY1PUMbdDlgGfR025oK6FLIGDvQi4fRF7aeL5qqLR0EzwybjlaDxi4mdX0p6033KAp4swOfYXyKANMB/1fKS/jgEuSFjUUbSeRM5GUYaIfsA5s9jO9t8iszRfQBypihF6JYOIwNjaKYa9nQ6dq20qc12Qf2w4qAsE+KE8Pwbt4XAJrAQKqGjENYEN/hX2aLnPZo+WpTYPWHiFguR0kEaE0CVlYoBa0Ec5SgVISc8WAQm5ZAWyalH5SNwReIqGwO6ouikUoaGGOTkRwGEq5BVWD9WnfddfPfjMMwyjoKCCjRTmIchyPWYWsLcFDjSB7xMGaSBCZNgbBVFOEQtE/28HBQMGxZflSVycd0eahCPmjcpbzMpK2pgK0hz/rGFpX71wK+l0j5P1ooNI1aD/UjVpBI0puKH/gXAYuAhyzhY8z69+KlxDOeHUtPp4PpyMts6CHeWTobiWDTwUb6YgaGHQIHxk0FkmavyhM8Wt4Zxds6yI/liXhiRQudx1sFSt/rI/kyg+HNJk0BDFtittm4bI0p95qXsBLBYX6CGTPM/LR7vHrJEuUYo8KFpeueS37QwlY7e43Ljz4B+fBsr7SzZWRQIrckYcw+4JVkTfJmdWEUW8z2RGIxLCwHN6vuUCrbl5rik6ZXr9YR17AjeKAfivrAvzYVWtgBcgL4OUwBgAzYmrMkwIYDfWFrmuQbnwDfooA+SkSRXdvimdD5EopwYQfpMvuBvvrCtru/Dt87dwHoRNNzh4VEdBDEPA7nBba/iZajBpmMOJ/ONMWD5DQOUHNtxI+jBJ6EH+EPm2wQOx8xDf7x42jWxLsA/8UGuIatGGbirQn6VspLk00IeXENms1EXoaBdiJhVTQJm1eC7SmLHjM9M64Jijf4AWLipnFL3vEV8AxfhrGh8VrOsKHThaJD0KoXXBO60Ku4XMcfZAGAIAto+inWdICJDpGyxcCMg0OOmhTpDxVmEgTVDJBlo+hRBycKAgWKMmpDK3G23AzdKWrTPiWKFsEJOeC0/T94xTg39Z3cRFAuUR4meGmC5DYMij72SiqiraZ3uY8LziTQLhoxrPUgDm8l3/7PmIwjeUQb+1L1Q1BDlurQv3CiEgo8lBQGzdzXxMOQN/9nECPYnirq8tKUhJbyIrEtK8njgnE5BZ2M6ZMErt43/44AzHXxCqRRwlg9V384TQF0HegWKzC8654+oWvQqd9MSfDRjPJ09XCq8oKH05WXqYBcCerCoTed8K+/bIfvyZm9hcMCPxxqCJbOR9GvCRILdsDzo+gC2pSYOyQKDQXWloHX+YXHVgdIxvlEz2lqyzisdGJb+AbF4YDr2RqHGtFZY0cT7VpuzGY1feK90e7nm3zn/l5jnQsQ9Ic+WsJdDzbRyXfssnFsuumm3V8GA90UUmz3EJs4ZDnkvw4yAdpja+vyB2H3+VyJHbmNbSSC4ZgBKxE6r+/2poYNHQTXuUdbs8k/hQfjNGnQtETXvyOpdKbFoCB8OuBjyblxm3n1qQOt9QU/JUFsaOgQu9aLh0FLPpeOBU+nCvdHPN0rCfV7XGM8021rKtCGlXjGKYH0qfcNfWIFA9pFbDZKGG/Ihpi0aa++PtBRsOqFX2NzjUGf8bAJoRt8ueL4dPTDPXTY/0vfUkfwzFjYiHHy0LPZbcUTfWna3uD7mFyQT8SWllHCWMOusQERs5TQB7YN/aIAEBOiwbt+9FRkmMmqdPoecVNT/0BboX/rr7/+ULybNncNZLqDacI4Ba0XptJ/RoRzXbhwYT7cwVLD+v2S35h5+0ME52xJGTi1ux68MCxmeEAwFgZnlPA8yz8ZT/S2r6lOb8tR9Y0ySJaiCBB9Z2iaCgeCW89icBmFYYOXOlRbLaUCs1nlYSElGA19FLSG4o4bjJcCCki8oyIdEGjY8wkS71gGPEoIYvSBUURzslQaT39LbKMivNdee+VKv77HUmiG2qcOMuh+9mSYWfxeIC/BQ6fwNiW4+q69mcrLVCEx45y1LymLolsA3czC6ZtkI7aajBJ4aH8bOoG3Z9QhsSRjnGUEaQqIPv72VpGmg6n0OxLNWGExHWinlBe0qoO+j0JepgqzBwJyfWMz68GfADJslFeTxkxlP4TeSPzQzwx+febOePEqAlTtAxuF7nVIeiSTUJdvswy2GFhu7lVHVg3E8wISxVjhED5eglMvPAJZFRgDPhizGX2z/00f2wJAYGw1nmsVLKZbMJoN8EXGSX/QvL76Aw/oLhqR3/J1ef2Ant4Dbd83/uNLnV94HrOTzr+wIof9Jw9NMYvrQKAbibn+oK+kOGbESug7PVPoEIQOYxPJrRlaSVR9H/S4oWAVM3lN71sn487owS/FggjCRwn0tO0GfdnDul/TJ4el4jGfSUfoh+KQgqU+Kpg16VTwUKJJ9qYLtkosBXSvHvtB2G194g/rtmBcYHck9RIjq6ZizAHfifnEZXxnr9VQMwFdIh/iFLRRWC2hT+RLEQC/JZx0wwod/lGC6dDOet8BX+mI+8oi7VRBXsgvO9BLXuI7NBoHnUqQD/oePt6rs+v6xz7FChx2bRwFev1wsB4dxyN+F71LiFGBT2Iv8K60od6k0M+GivFnUtwUZ8VWLqvPo6BVAu30wTjKAns/TNnS1hk0LHSqHziNOtF7QbAU/WAIp0NUjOFkhx2PE2pPPfXUfLDhggULMqH1g7JjBiNj24GTppsE4Q8F9pMSZg6pXrFDA0EYw+Fwrai0orE9KQooTUo+VVAE+83w0Cv8ymorA+ZEdrwVuNgnSj7IiTdE6JO+NBnbCF7c58T3mczK29Oo2mzWi8LWg2vLPNGQAZQMx/KxcYMeOoSLM0EDCVqpdwyZoNTYGcXS4Qj4LrroolzUaEoWpgIFIsmFth1YUs564Ivk0GyhINIr/YDxN7tlDIw0WavrGmdBJwU7HMYwAWgTyIul0+RFUQ+vmuTFXkczmpK0mcjLVKBP6ECuJXw+JcrE2nWl0yT7ipiWWNfH04RedlvbkgG66G+vhKpvAzArrDhhNjq2u3CYigGcoW1E7ivlz98KeIoYnJ59yIPse68+GjceCsokW5LDurywH/otsLZfb7ryMlUojrIR9J4OGnMADQRoipv0zzkz5BHYTq+J4mfIZKmHbJfxgtl0gRUf5WOMkjaHKkoSoyjJVuMFWSh1MID25A0tyxkhvPP2HSsM7DPH0/CJPvjuRH+HWKEx0EnJumc0FX7Q3u8wzLk6pdzMF5BF+iCQZKfqbypBuyiiO0QqZplAUuHNJwo7Ja/IhO0PJiYkks5igOCFANW9Di12Lx9JD532D+xBU4FToodX+hszb1ar2fbouWSplD/jsPUAFOljhRC5EFgrNDQlHdphB+h6zITPFsi/mIYNqdMV+Bi+xrglwGFrxHxozh82FaKnCrbAaifP4oNLOrGFbCkdlWSuvfba+XtLuiMOcoZHfVID3fURD/nRYZbx9wLdFEuJG7zqLLYJlsBjfRXPWPo8W4Uc8ajzRIwXv8rkiEyiDRopSolLg4dsoq1EDkqNyYZB6OVr2Gd5gTZMopDp0td4PvrohwmNSHrxUwHDtXhcLncHY2Hn/a7vg3hId8JX1EFexESeJZ+p67zv8dYzxGa9tnKNEgpLChPsPl6Ip0rwg2IWhTo6EjKFLuJ8+te0cmCqoB8Ka/Sffy3tGvtpWxWIWyX+aCQ+4d+A3avrH5AD/PAWsGGT8ibwnYpG7JUYF59KkHP5l1hCH6OQPhDpxoxXvvKVvFD+JEXvfjsZyShVyfjna1KHqq985StVcj7dXycjCXp13HHHVSkoztfvsssuVSJq99dFSEFPtdZaa+Xfk3Av9nsvJIWtkgPL9yWHUSXl6v4yGEnoqxR05XvPPPPMKjmy7i/NML4UTFVJsatkBKvkCKvk2CY+STCrpMzVi170onzNlVde2ZMm48Y73vGOPC4ffRoHkjJUyYDlNpKTz3wGdPR9EvYqKfQknqQEPfMfz5KxrpIh7P6yOE477bQsM679xje+0f12cXi+MSYlzHIYspOCzSo50ty/z33uc5N44ZoUrObfyE1SmO4vVZUC1ioZmNz/o446qq9c7LvvvvkZb3nLW6oUCHe/nQz3pwA5X7fMMsvkfgWSoa2Sw8rylJLx6je/+U33l9/D2PRlHNC3lARUyZhOGmsyftW2226bv0/BTpWMbP4e9DkZoColA1nuU0DZ/WUy0Pjoo4+e0PtkvLu/LA5ykALizMNkzCd49U//9E+5jZSYVClpm8RDfT3ooIPys/Wx5GFKanIf9Z9uh2zWkZxM5onrkgHPdq0JxnLKKadMyIt+BcjLm970pswjtEzBfPeXRTj77LPzfQ888ED3m9EiBS/V/vvvn2XohBNOmJAh/UqJbB4bOS3l+Je//GW18sorZx6m5H0S7Up4Frrof3Iki40tgC9f/epX8/P4g5S4dH+pquSIMo1T0lilwGYSD8nZ6173uio50erlL3/5JLqyFeiq/ykpmHRfiZRMVC9+8YtzH42z13XGf/DBB+frkmOc1NbDDz+c/Y62zjjjjMXk5d5778333XDDDd1vRgtj5U9TUFkdccQRmaegz3vssUdu++STT57Ewx/96EdZN9B2s802mxgP3vo3fcIPfil8lI9/p4Au21V2WttAZ/CCHKNTEw08LyVJ+VpIAW512GGHZR1HO88t2/Jhv/A+JbpVSmryff6/wQYb5HGlwDc/p0QK9jJP+Q+8GYR//Md/zM9KSUl17bXXNsYPdNs1H/rQh7rfLHno0+mnn57ph3alLf3Sl76U4xM0oEMBOrn99ttnvi+//PLVeeedNyHz/N9yyy2X9aken/jgPbqKTy6++OIJOt13333VmmuumXmI92x8gL8iKylpqFKyN9GWe9lqfH3a055W3Xnnnfl7uPXWW6unP/3p1Qte8IIqJWIT9+DTGmusUaUAuNpuu+2yDAM78OEPfzhfz8489NBD+fs63McXlPQYJegQe0gHPvaxj3W/rXJ/8Ac/2NjQQ+O6+uqrM83pxo477tgoe5ASutx/vHnDG94wSZfrYD/J6rrrrjsxVs9NyUf1zGc+M3/oSAmyI/bkB9Cy1N/rr78++9Z6/FEHfoQekb9eY6GT/KtrUxKUfU3gscceqzbccMMqJXRZF0tZAr7afb2ePVOgszZSIll94QtfmJA9Mk6Gtf2BD3xgUr/YdTxEH36+3ueAPOWlL31pfoY4Np5dh7HJTfBaX8L3+57e6Rtd/OlPf5q/D+ANHWQPPvrRj06SM8/DQ7a0fl+JlDxnOU0JYnX55Zd3v10c5IotIC9sUJO8kOmUZHa//T0OPfTQTIPwHaMCGaZnns0OhYzwh1tssUUeF/9cxiEp8a9WWmml3Fd5iLykCe5Ze+2187MPOOCASTFtCbT+8pe/nG0efSrjhEsuuSTbH7Rl40r+00eygX9i+lK+w4bKR9Czl9yQEzZdH0vZrePBBx/M8ZLrxKPhV8E4t9lmm9xHslDXMzbWfT4nnnjiBC2HKgAQEo1L6CN59mG0v/Wtb2Xlj05r2L9vuumm7HziWsbrk5/8ZPXoo4/mayVwmMro+J3xpZBNyVCAwUFUgRwlc5+ARzBCOeqDLsHpCmDe9773TfTJczi3XsLDIDCqnFrc0+/D+fZKjGYDs1EAAAIbgYMk5J577slBJQPHiPl3CUWXEFyfz3/+891ffg+JNJnRb9cwUAsWLKh++MMf9pQJ15MrRpzxuuuuu7Lh1S8Ouymx044kl/wwIOSJbL/1rW/NsuT/EYiXoDCczBVXXDGhA9r+zGc+k2WvybEbd1kw++Y3v5mDigMPPDDT6VWvelXWlSaMswAAkuBIPhgEQcCee+6Z22Qs6s6G4WQYjQXtGMI6BAgCvyjq+ey9997ZmDbRhx2Q4HueoAc/77jjjmq11VbL33FQpdEP0FeOAZ/xkoxoWyKo/2WwVoIc6Qv6Bw8Zb0kse9RkeNkrQWtdXnbbbbcsLwKCJnkZdwEAyPJGG22UeXjWWWfltt71rndl3ZHU1ZMoY3etfnH0gvdyzMZhbPSTY3Udei5cuDB/36RPbO6nP/3pfJ2gUNFOQsIRoY+gq4mHnBf/gIcKafqmv29/+9vzs/C+ia6SRgkFe+P5+hhFBoFJEw/xHT20xUmSF/xmu7R1/PHHN8rLuAsAEAmCAOMjH/lIDjbpDB7utNNOE0l3gH6hrX6tssoq1e23357ptt566+Xx+b7fh9yff/75E8EuepF/vkub5JruS87wUb8EjNoJ2iqiurbp+fWPoCj46H7PERSh+w477JCLUHgqjiAPAsHbbrutkY91zNcCAOgXGWZX2DDFUHzhQ9lfPCnHQ17ZSGNBe3ouLrvqqquqpz71qRP07vehn+Qr4Pn8F354piIUWaJLErmga50X2o3JHbpH5/lFf3uOolWZWPAtCgb6QEY9VyFSG+wR+9qrkA7jLgAYn+RbHEE/LrjggiyDfAP+SGzLpAfdzj333Am68ov1GJLNY48VhyPGXXHFFXPxBI2b5JsNOvbYYzONFAvYn8suuywnB/ohQanfpy+uYRPQ0gSKmEISwD64T9xRv8+/FQ21QQ9jLGwxWWxK8txzyy235PF6rqKJeJdMrbPOOpl29KzkfWDcBQB9Qx9yph/0QiwhxtJX46r7oXPOOWdi3IrOdf+Gp8Z3+OGHZ1l3HTqTFXFB01jYVfEHHiriKkBI4vVJoUGMU79P3/XX8/k0BR/2l9/BQ3plIqUXD8W97L9x+vAb+FoWaALapqt1eUE7treXvMC4CgDaMgZ6IqZmByOW5yfqsQwav//978+2Un/4rnrxEK/FuHwV2rtO8UWBSyzTND5+ir9yPRvMJ4l9PN/9F1544WK882/f4y3bR9/1FZ/xjW1u0ltAR/5PYQLdtaHwq1jQS//8JjZzvRhY3GScdBj9Tj311MZ4q1cB4An+k77My1C8fxcs9fEqn4D9WZZPJ4HqfjMZ9uZ+7nOfy8s4LGGyZDcZge6vk5EIlZdTeB1QCqa73y5CYnYnBWV5KZi/63CPJXO94IA+S1eaoF8HH3xwXiZRh6X7sc+xRAoc8xIPSzGHgUNvnIKcBKH7zezCkkHvcIaUQE5aVjpqoKflpniYBDOPGd/ROAUU3asWAR0tS7TELhm4/L5oSyAD7rfMtRdvvTMfbZPQd79ZhKR8edmQZahJ6fLvnhunHycD171yMlxrOaQlwcnp5u9cazyW1DXJnmVIRx99dF5i0wQHQ9qzWUcy5Ln/lpmVbZFx/ErGJn9XRzJWecl9Mnbdb0YPz7d0LpaQ6xc9cL6FJdElmAlLTPEQjf2/5DNeWEKdHE/3m9/DvjP7hO0Zr/PQc1OikXU7Gb38OxuB1paG9eKhfY+WICcnObFcKwWJ+Q0dloqRszosjd933327/5oMB4rpY1N75MUyZ22VPGQTyUuTvqfgopOS2bydokkuRgW8O/LII/PyQkiBSl7S6pT1Og9TgJNfv2YJmdN+7RO2ZDHAXrB3TXY+BeGZPra1NME2F0vL2f0U/GT607HkvHsuBbWMj11ITjnzkCykwCTrr2XHTbph2wq6NsH2LDrFD9VBD8mLLUghL5a1k3/0apIXyw8tm8T3oZfUTQNsim05bCkaGPeuu+6aZdXSvxK2xTjLJAUx+dV5bF9KDvMJ/r18bgl8tF/euEo458Lr9/i6oA+5tnUD3VLQn79LgUPWL/Z/EOiIbXNii1IGLP+nT5a6R1tsLp9lPC8e8swKfbAsNgU+WZZtSanbFzTBW8+N7RFzBcZ+xhln5O0afCAasBUpKJ84KDDgWucsWM5Mx+mW5cP8rS1Zw8DSbM9ArxKWGLNlbCr5Q8OUDOdYxlLuJuivmA/dQ+fZEn4cv0uwmeyhrQYpyM7fGav92GQc33rZCEgBePYNfDD5HRfQkW2xhBsNyA36WjZd9wvOBWA79Mvv/FUJtoOtbYJYBo/rfAA2kZ21RBvd0IUOsvH0oy7fgBeWvrOldAsP3WerwHHHHddos/kCMtQr5mJ/2YOm9sQNYgH8CP1ls8gCe990D1m1Jcj1/Xg9Exg3myKWeOSRR3I7/AnZFpvW4zq2zjZH9HOPv8u+yXu8FrUJzgfyXDFHHWwku2eblmd7Jt6xeSnJ7snDlDRmnsQyeNfRJXwQc9XvExt6XWssT6+DvWuSQW3hBV0t5cXSdvLSa5sBv8xekXl0HTVSMpvzvxg/nUN/b7Opn73hnCoyqP9oJF8t4zC6TGfYtDqWXXbZLPdN+idXOffcc/OSfnwMOyVH7GULwbYB9K7bUAfkxt79EnhAX21jCB0KuJet9ntTbMnfn3TSSZP8J5+AHuS86R5286c/XXQGEr7bGkpnhyoAtJgfmM0CABBiASkhpKAC6ibjBhw/oywpqQe1MwWHLWmhrJ5NGYaBpOA///M/c5/1i0Ho1f+ZgmP3AU6jH61gNgoAIHjDQxjEQwGJZPiZz3xmvm6UQBt8xEO8GIaH5A8P9cvfeF93FKPEVORltgoAwFGFo9OneuJfwrV4qMgyalrhHz5yQAKEpmJKHXUe6vuoZSsw1bZmqwAA+hTBA740BZYBdGZLn/WsZ/Xl9XTw2GOP5b6Qa4WUUdvqgHEaL3kEwQiZGXVyMJcLAEAO0QHN0YBt7WVTjEXAS68El72umw74GYG9/7PB7EM9YWoCv8smojH+9boHv13nA+w73RumjdkqAIDEmD8c5IfwzXWud07DKOUWrYyXbpAJOtgU1NdBhtg3fQsbPMx90wVboY/GTm71tRdmowAQIGPoYOz9eIjO7Ci9ok/DyOKwME567dn0tZ9ulAhfHjxk48fFw6nKy7gLAIBe5Ar4wKYkHfBOIiyvoH9NBfyZAA8UA6aif6UNDd6NUqZKhP+Mgir9a5r4CLQFgMcBZrsA0GJ8mK0CQIvxYDYLAC3Gg9ksALQYD+Z6AaDFYMxmAaDFeDCbBYAW48FsFABajAe9CgCtJrZo0aJFixYtWrRo0aJFixaPA7QFgBYtWrRo0aJFixYtWrRo0eJxgLYA0KJFixYtWrRo0aJFixYtWjwO0BYAWrRo0aJFixYtWrRo0aJFi8cB2gJAixYtWrRo0aJFixYtWrRo8TjAxFsAvM7Fibk//OEP8+sLnv/85+cLWswfOGHVx+nxXj3inaMt5ie8l9trWlZfffXuNy3mE7wi6mc/+1l+G8eoX1HTYnbglUz00Dvwx/VqwhbjhfDG+769Ksr7n1vMP4hL77vvvvyqK+9DbzH/cP/99+fXlza9E73F/MCDDz6YX73nzTjjer1di/HAqx7FoV5t6FWyK6+8cu/XALZo0aJFixYtWrRo0aJFixYt5idWW221zq677trZeuut84TGU57ylPx9YwHgla98ZWfnnXfOf7eYP7jssss6N910U/77uc99bufYY4/Nf7eYfzj++OM7Dz/8cOfss8/uftNiPuHmm2/uXHrppZ33v//9nWWWWab7bYv5BDMeJ5xwQufggw/OKzlazD9YEfeOd7yjs8MOO3Q23XTT7rct5hPe+9735pmr973vfXl1aov5B++Pt5rqnHPO6TzhCU/ofttiPuHKK6/s3HjjjZ3TTz+9s/TSS3e/bTEfcNRRR3X+/d//vfPXf/3XOS/cdtttO0984hObCwD77LNP5/zzz89/t5g/OPDAAzsf+9jH8t8C1r//+7/Pf7eYf/irv/qrvJXjf/7nf7rftJhPEOi8/e1v7zzwwAOdFVdcsftti/mEH/zgB3m54w033NB57Wtf2/22xXyC5eOWPn7oQx/qHH744d1vW8wnvPCFL+z827/9W+f73/9+58///M+737aYT3jNa17T+frXv54Lcn/0R+3RY/MRhx12WC7k0MVnPOMZ3W9bzAewmz/96U/z3yeeeGLnXe96V94C0GpiixYtWrRo0aJFixYtWrRo8ThAWwBo0aJFixYtWrRo0aJFixYtHgdoCwAtWrRo0aJFixYtWrRo0aLF4wBtAaBFixYtWrRo0aJFixYtWrR4HKAtALRo0aJFixYtWrRo0aJFixaPAyzRAoAXEPzud7/r/Od//mc+HXS2oE2vlfnf//3f7jctWrRo0aJFixYtWrRo0aLFHzaGeg2gZPkXv/hF91+LwyO8ZsDrPSTXP/vZzzp//Md/3P3193Ddk570pPyOer97z7l2vB9088037+y666593xH685//PL/WZ6p45jOf2Xn605+e//7Vr36VX4Pw6KOPdvbcc8/Oeuut19jXJihUeDXUD3/4w/x6tqc+9an5/hVWWGFOvNpkPrwGkAz80z/9U+d73/te5z/+4z8y7dZaa61pvSsdD8iOZ/3Xf/1X5qPXdnmF3lJLLdW9ajAUn8jDT37yk9w3MrzOOuvk55TyqO//8i//0rnnnnuy7D772c/uvOxlL+ssv/zyfeXWfXSiqchFHzzHq6pKzOXXANJBffvud7+b//aapjXXXLPzZ3/2Z90rhoci3H333Zdp+tvf/jZ/99KXvjTL71R46Dls1D//8z9nmfBvPPTe0xJ46/e77747X4N3dHhQ343zoYceaiwakrvnPOc5k3g4118DSF/Qne6QTzxEr6c97WndK4bHf//3f2eahjx4v+waa6zR+Yu/+IvOU57ylO5Vg6EfeIhm999/f+bV+uuvv9g7+LWn714L5u+VVlopy8ygVxN53iOPPNJTp57//Ofnvgdm6zWAZMoreu68887sn7xjeYMNNsi2cTrvzEZHtgxv2bXlllsu2yn/b8Ivf/nL/I7gQUAb+lL6Ovfiwz/+4z/mf6MhW7Dsssvmf9fhFVLGqI/94BVF4gRw7YMPPjiU7y/vA/fM1msA0fzv/u7vMk3QafXVV+8873nP6/46PZBZesV30E/+oh9+/etfZ79/7733Zn7RHbpY9y/9wA6jt/H8+Mc/znIjPhTv1BE6e9ttt2U//oIXvGBKMmtcfKm22G6xpliwpNtsvQbQWIyX3mhPH4yplyxPFega40Rfev43f/M3k+jqGrwTY5JdPpANZAt6xalo6Ll8Gj123aqrrpr53s/+orV2+F42iA803ojl+4HdFY838dq4xHPlM2brNYBsO1tEZ/g4dGP75ACjAJqx1eIfttVYt9tuu0l+Q7to6hp0YpM23HDDrBu9xo7+eHjXXXdl+4iuYpfVVlutbxxUlxf8Ji/aGpTXPPbYY7mtJvzpn/5p51nPelb3X4swV18DyObxneiHvmgmfkb3qUJOIrbwCZ1gx8UYg+hZosmGvvrVr87yUoJ8sGtstvZWWWWVrLf16+og5/SvyY+SAfFoqZu9XgM4VAFAMHbxxRfn3yXBJRiMl7/85Z2dd945E4gxv+iii/KAELGE4GDdddftLFiwIBsIBustb3lLvk6w+J3vfKfvwK+44orOrbfe2vn2t7/d/WYwCATH/4Y3vCH/m3HQlmEfccQRnWOOOWYgscG4jj/++BwMogcGuI9x8QwB4jgN2zCY6wUAzun000/vXH/99VlpCSkFIfRoKxEbFhTnIx/5SJZL8hMFAI5vs80267zzne/MRnAQGMFPfOITna9+9as5uRd4M7xbbLFFVvxQIgr96U9/unPZZZflZAffyZJgkzK9/vWvz9c1gbzstddeuc91MFZHH310dlQl5moB4F//9V87H/jABzrf+MY3Mu0YRsWNlVdeufPhD394sWStHwTK73//+zs33nhjdmBoDOi/5ZZbdg499NBsMwZBnz75yU92vva1r+U+sUkSt0033TQnhgEyx4FdeeWV+d8CS7bkla98Zeekk07KY+gVvLI7ZLRu/wDvPFfQH5jLBQBJ8Gmnnda57rrrss0S6AoiNtpoo84HP/jBKQXZgtljjz0223IJcxQAyK9AxG/D8FDh7eyzz87BN5knA/hBD/EyQEZOPfXUzlVXXZWDOoGKYMt1Rx11VF9a/+3f/m3nrLPOagx6OHq2pCwEzVYBwFjID/tozGwRW8hvSYamEniQ8fPOO6/zhS98IfMGH8ggW4g+9XFIMLV97bXXdr/pDX0j1+Evv/nNb2adx3ttQCS++C7oLcH+sXV0aRAURT/3uc/l5Ih9ecc73tF3EiLAfpOP0OPZKABo48ILL8xxD/uABoI6vujd7353pnkvu9ILEg3xFrtGJzbZZJM8BvLeC/z9Kaec0rn99tvzhAc98pxXvOIV+d56QF+H5AxPjYU9JhsSN/GdRLVeHCSvX/rSl7JfFID7/zbbbDPUWMVf/Db54UfRjb3gT974xjdO8oezUQBgE9iGL3/5y7nQ+6IXvSjLtP6I7/iI6UJgf9NNN+V4RdBuDPykOHSHHXaYoCvfxcf8n//zfzJN8E8wL9Z473vfm21c3RbgmZhE3MeGS2Bc8+IXvzg/W4zbVNymS2TlK1/5ykTyQbbo7sEHH9zZcccd+8azfMfJJ5+8GK/x9c1vfnOOd8q4ejYKAOjHr4kv8VAiJYZit9gE/54uxJf8x2c+85lsj8SuCnLkZJdddpkoAGiXzn/rW9/K8hMFALItJhXXlMUCQDO+h22l62w4upIPk6JsX1PCbbwnnHBCHm/Ii7bWXnvtbOtf97rX9fQdxuO59RwN3IOH+++//yT+zsUCgP6Lv8kwPuM3uWOHfN8k+72AX+IfuoqedIIdpavsn3g0JpJ7gXyLjdlCeULYUP68XuzT3vve975crOKj3IsvcgJ07pe/kC/y1E3fJ2GrrbbKfS0LIL0KAB6QkQycJ+XPPvvs0/12EZIQV8lgVDfffHOViDtxXep8lYKMKjmC7pVVlYSwevTRR6vkQKqUdE9cmwK66q677srPSQ4zX5sIVK277rr597e+9a353n5Ixq1KCWOVBLdKhjHfl4hVJQXIfUuMyx//TolFlQLEKhmbKilDlZiZn/Hggw/m79370Y9+NI9tEBJjcv8Sk6qUUFTJGefnxtiSMaiSAHavXnJAl+hTEtrut3MDKXCv9t577yw/ybBV3/nOd6qUuFUXXHBB9aQnPSnLwbA0xMsk4FVynBPjLT9JsKukcFUyVN07mpEUr0oGvEpKWaWgo7rjjjuy7CYlzDwP+Fs/l1lmmczrlGhmOU7BT5WSpyoFq1VypN2rJ0Nf8aWUl/gkQ1slZ1slg9+9+vfAP7/PJaQgrTrooIOyHqTkOvMrObwqGc3Mi1VWWaVKiVz36v7wrDe96U2ZV3W6+NDv5FgH8vDGG2+sUpKTeZgMbJUS+nxPMryTeAgpOMjXeW5yFNXDDz9cpQC0Ss6sWmuttbI8NoHs7r777lVy3I199TztlUjJbP4tGfnuN3MD7F0KJqulllqq2nPPPXP/8DAlZlUKAKsUPFQpsOhe3R+PPPJIte2222Y5rdPEh17vu++++bpewKOUAFcp8Mxytdlmm2Xb8Mtf/nIxHtKlFJRkGxI8pIef+MQn8r3bb799z7bIm7406aHPe97znsXkJQXU+bcbbrih+83oceWVV2a7Qv5S4JD7f8stt1TJYVcpiM/yHL5rEPjVFJRXKeiplltuufwcMn755ZdnGU+JVJUSvO7Vi5CC2Sol6ovRo+mTkokJOWc7U1Cb6cm384vltSnpzLFBiRRUVSlonnRdr8922203ESekxDr3v+m6+ocslCDvvk8JcPeb0QJvxBopuc6+AM3JZErisl6sueaa2a8My0PXoW1K9qpll122SgF47j/ZFf/0griG/LNRKTDMfL3//vurlMhlG5uSgUY/U+Lcc8/N/o2NTAFovt89wYcAGeAP2d2SL1dfffVQ46Rnrg0fR5fvvvvuCZ2vP4MusE11eRoVtJmSttwGHuIXX/DZz3422xr9FLtOB3zRbrvtlvXxuc99bvXxj3+8+pd/+Zdsj0q6osnb3va2zCsxbT3GJAv33HNP9+rfgz6LZ9336le/epKPYuPF6HV6irPZez6WTSBrcY8PWRZH9wI5fPnLXz7pnviQh0suuWQxW2o8fq9/PyrgYUps8pi0hVZs38c+9rEJ3ZxujM4/0i12mm6k5C7r129+85tJPESXjTfeOMs0mX3JS14ywQ96LD7iU+q49NJLcx/Z7Ve96lWTciztkZm6DqLjggULJslL6Yd7yUuAnUoJ5sT15Yc8pQSze+XvIeb2+6CYbLaQkv+cS6CRGJQNZCPkamSfzRe7DQPXiWXEEXV6+HjeNttsk3ODfjjnnHMmbOiZZ57Z04aSH7EOHd95551zHMYuHHbYYVlm5M78SBPoc5lblx+yw7bWc+mS1/QkxjFUASBA6N785jfnawispLuXwff9KaecMiHMBx544GLX+rdBE9RBhC0hoCHgnrvBBhtk5nlW+UEAQi4xEfD6DvyfQhOeYYXjmmuuyUohqP/Vr36Vg4rvfe97WfjCQQsglzTmcgFAsvz85z8/0+vOO++c4Ac+veUtb8nf63+/ICdw6623ZgXzvIsvvjgrvuCSjJUG99hjj+3eMRnkWJGIDFFAxp2ziD7VQV4Eu575xS9+ccKJ+X8oLFlQnKpDIYzyMSCbb755fk58JNFf//rXu1dOxlwsANx+++2ZZgIZhi2AZ+wHWrIPHOMg0GGFE0GXJOjnP/951imBf/DQ8wT/TXxBe3rJ0bqO4xVA9uKhZ3supyzYDDCy+IK35KBuqEESJthl817/+tdP4uGKK66YA8Y65moBgO6QK4k+nQlwSII6dFDsGFSMRefPfe5zmYeCq+uuuy7zEK0U3yIYIfccUuhMCd/RJw4Tbw455JAJW96Ez3/+8zngEUhJkgICEokOOTjhhBMa21IsoFM+G2200SQerrTSSpPkOTDuAoA+oR8fef7550/0G+0Vp/GCXJcF9n7g0wSD7tPnoKPnRvHjNa95zaRCFzuI9gLnHXbYIQd5bFp82FS8xEdFTs/iq/3G/iqGCr4FOZ/61KfyeNDMmD75yU9O9MH/2Wq/R0KK32Vbe+21Vw6y9V/y5R7PpXOKSXy5JKm8x0fQ7J6mJHHcBQA2kfxo/7LLLps03lNPPTV/T5+GLaqhL95Joj7ykY9kWul/vwKAeyQJ+MuWlfLC/9Av/EWDkLES+ClGIgdsnIJcv4kR+mZskk+JszHq4zAFAO2TI/zU3umnnz4w9ht3AYBNXHnllfM4/u///b8TY6CH5M33itUmB6YCeia5xheyi69N9Ad2UPKs8ILP6C9h5XeCvmhd0peffdnLXpaLbQrv7qEvAvywv09/+tOrn/70p907FoH/Q0+FKz7TfWyHAkK0pSjYywdIWI2H/othwo7yH1tttVWO6esYdwGAnPND4pPvf//7E3RCjy233DLzgJ0Qv08F9FaC5v5IjJvGoD2TCehNF7XLLkasauxoK0EsYwwyLZ7ij/kgvFAEVsTTpvvYl7rskRcFA/pD34OHpby8613vatRH/TLxxKaXfjA+ZL6J93OpACBOoJPknD9XUAuIuZZffvmsT+jfRIM60JM9IitsgLhQLFMW4ugM29iE0obyYWxhUywJaBuTUSussMIk34C2q666arb7YoCmZ8iftCP2JNMl7/hQsVwdIykAAKFyjUCqDKTroCRlAcDs7zCMGAYIYPCeqwDQL+FgUM1cTLdtirz11lvnmYX6MwiXCqp+EJxeBnO2MFcLAByaKr9+EVLGqgRFI/CUVtGmH6/QWOXTrFN9tjmqwCFzHBQHV4JcfvnLX56QHw66V6UtwGi7VnBdVy5JgqBJgEXWSoU1ToUhbTHOU8FcKwCgLceADlYB1ItnggL9NVYzmf14yFjvtNNOOVhVeCnhPrOYUYllgOvyAtrgGBlCldt+NoAOC1Q4RrPepUxoT6WWcReU1pM94zaLItCaSjI/FwsA6MBZcmiCSf8OoEPMoHCct912W/eXZuDh29/+9mqPPfZYLDjBC/be+H0kkXX+aE8iQHcEIsccc0zfREBxYY011sg8lBCWDp9O01FBqaDoBz/4QfeXRdCWhEWA25To98I4CwDGKqkjc4IAxYASVkFISrRvtnUQ0EBA73qrCepBmgKYgAN9JOLsqM8BBxyQ/YYiKjrVQUbYSAlByDIbuOuuu+bkt36PpJVOGpfgNOyh55ADclFPSALkSALBp0Zb2mADFBeaCvbaF7wJ/hWS6wET24Em4ygAkEEBF7sniK+vPiFr+oXuZL2Jvv1gvGRe//sVAPgvhU39ICtlHKLN/fbbL+uNRLFuj8iJ3/GL3otzphLHGKPZbX0cVADAG7LH/tBVs3alHvfCOAsA9FAhSv+tQqz3R4zLJgrqFTmbkr8moGv4S8F3vxl1usGHWYFRp5/2rVL0HHpY8ga9xe10twQ5UXQiD+5jSwL6bxWVZKXuVyU+Vh25RxJS+ocAfy3p4EemkkyPswBArtgxz+ff6wVThePgoYmoYfVQnEC/PVdiXdKxDpNEeIgndeBhrDo+8sgjJ+iuHxJBxeu6brsGD93j3h//+MfdXxbJi4kSPq8+FnY+eEhe6vYQFEjIeq8EsxfmSgHAmMPm68+FF17Y/WUR6DQZ95viTb/YENBAfMh/1Au1JvXkdnSJ3RLv1OMU9Ahfjld8VT8b6pmx6o7PrvMw8g3xSsl3YJ/4SH6h14rVJvQqAEx7M05S5E7qePdfs4vEiKH31DljwCEdw15fR2Jq3h/s3IL6M+z/SYla/tueK/1qsThSkJD3msFb3/rWxfZA2Wdrr3ZyZPm6ZPy6vyyOpMx5v3BSskz/EilpzHumYt93Mqp5n3kJ+/zts3Mwx/rrr5/3WD772c/u/ro4kjPJ+8cgGdTF9hQ5v8De6aRQee9PCmK7v3Tynjx7a+3/SQHMnNvPPxXcd999ee/8n/zJogNt6EUJB5wkB5vpaw8VevQCvqSgOO9LrdOejtE1vIEU9E2cDRDQhn2KKZjNe72cV5KSyO6vi8PZAPa26jtZS8Fn95dF7dmjFfyxx6/se0p28n7qFPTkvXFLyuaNAvYK2h+M9qvVDhdCB/sTfZcCjE4Kmvrq4e9+97usCympW+yAJc+gM9oA+p+cbP47kIKpfNZMcridFDjl/Yj404TkpzrJ4WdZYGPJWtl339knmwKCiXNGSj7Z+2Z/L1utDc9b0nC+gD2x6GKveP0MkOSw8/59MB7j6gd0tPcf+Lula+faaINOeQ59sOc5BRN5T2NKBvJZJk0+kt7feuuteQ/0st3D0J71rGfl/b/2mtbvcdYOPUFn14VPpMNspbMB6mMNkJNbbrkly4NDk/CQ/XaWBruegvjulb8HGaXbKQjLe3G1PVvQX7QRC9lvW9eD5zznOXn/PTqnYDvrzFSAtv3sWoBu8DXas4e7jEM8Qwzk/66xd1R/Ae0+/vGP5/3H5JAu889ToaFr676gF+xtP+yww/LfzrZIwfRicjrbsCf/kksuyX/b91y3QXTQuVX8urM56r6oCeyLc4XQlV8588wz+54hIG5JQXneN1/XJ3Yg7KgYs/yd/l166aWTDr0E9p09pC/+fkaxX9v9+GyPeJ1vfCMbCtqt/04fnZFAjpzTQH7mgi11XsVnP/vZ3F+8qusMHaQbbAQZpI+DYGxslfiQvRKr0K1eYEddY/91HfbyRzzDrpU83H777bMOkpMSYmRnWYEzRUo9IS/2/u+9996LyYu+Rj/Fx/WchO7jIZ/IJ/SL0+Yq5ADOHkkJcI7l6rpFDsTcdPmaa67J5yr0A5+IHnSwbsPpwZFHHpn5Q9bJUEkzNp3fDRt60EEHDfRDbLDDHvFU7Fnn4aabbprlSaz27W9/e1IsYzw333xzvs84ZxqPLvGMFTERREA0KgjkMZQSUzjCUAKjMOChhx4aaMAoG4VqYihliqTuTW9602KMbLEIFJADpUQMdJ1OFDUKKRwaJesFSsNgcn5NEKT++Z8vOsWWcagbVgdL4b3vKfzzBxxQ5uAhiYc+koN6gEAJHToHTkL+0Y9+lGWKXNxwww3ZOXE6Ah7GnkLPx0KAg/okhuglkK87FsE+52NsEoyyEFKHQoEijOCqSWcYP84JOD86GEBbjlkCKVgRzERi0gQGUhGGzuO54lBdlwVQ2vBsz2U7Au5lmxh4CbJPGUTPF+ivpN7/2UT6Vuch3qINHjrUi4PtBbTk7BzW18RDxQGFIvDcsugn+cQ3dKarApl+RTg+QlHJffrM4dfbdH/oOp6x7YCnAnBFIwUsRTzJ5N13351/XxLQJ6fFP/zww/nfksd6csvORbFREi4Y6Ac21hjd5xT+epGVfEdhlD2Kax0GVE8gSlx99dXZxjnwKgJrfRUY1duASHI90z0hY5KQt73tbRMJRhPoFV4r8LCz7lVcFVSXNqCEYiJZFWSzw7Plg/HQIU/sPTgEtq5P6INOwBfEtaMEfXYIHOAv+tZp4CA73wl0FVgE0MCvLVy4MNOQbzvkkEMW82+jAn10CB6Z55fpfz+dny3QG3YukuY6D8ldJOAKwf1sYsChpA4TE3+yNYMOiKZf2mjSJ/4r4oX6wXxkq5c+8XfuVZArYxxywO/S/Tq0E35t9913X0znFOMkXuIzya4khMyw4/RhSSF8gySfHajTke1BK/RgRxX1B8FElMkA/pBu8zn9kjq20SF0TTwE/NAPB2rGc/CCbtaTzkDYUoc5iokC05UXeOSRR/Ihn/7vkD/jopcKyPMF5E9cTVb5unpB2ZjFOOwMW2e8/eSTn3UQL140gb6IMfHLtaWNNJHIhpI/NlRMNMiGssF4K8atT2KCtnxcI2YJORBTO1xQAUs8uvHGG3fe85735IPUp6t/va3SmIF5nCIj4uOEzVGBQ2OA64pOGFS/BAqCLgHHTAyXIEpw5pRYit2iGVGBY/hKQxYIpwQMU7+qpGdQHEawCfgpUWUIKWtZDRaESDwZSCdyRjGCcfZpkgWBOjAqDEqTI48CQMyqARlkVDyXwVI1d3LuJptskk8+FhzMF9DV0E+BkuAB3UoIFtAT0D+cUBPwTlDSi4elE2Pcy+sUUCLgVSlldPXF9U081BeFGWPwnEiqSvhOQhyyEAZXwMw5erbAFQ/NAikCOKV1mNmguQKyyfGgjwSOLNchEJHQAxqgRS8IPjjZXokZxP2KOGXwJAH9++4bSsw6SRRLPayDLv3iF7/IcgHljFZAASrGxH6EDZF0mcUBDlRBj/yYXaGHS4KH5Iksxax+UxCPrmb88Irs4l8/KGoC+6QQUtdPiAKAQN648QTdeoHuKADoHz1rsn11kDEwkxw2HchLr34BuZRcsO3ui7bYm34BlRlc/kVhp1cgPQ6QRSuQQl6bklljjuSLPg0z8zhVCNy9LQCMv0kfBZPoisb6oO/+Fn+FHjotniz4jW8ic6OCthSFFWo8X1/MyvpeW0vSF0YhsFdsAmQf+PFB9gLdzM661vPEmf7vezIwVboqOLBZZiFjFnkQ9NE9/JpTxnv52TokM2ykhFPyWIekS7KNh2Jfp5efc845+c0b4mr8nG2gp5Vt2hbrsRd1G0MnIj4n/4Pkjb+x6pedRENFlODhdHTDytZY8eZNBL1sYAk0pi98oxnlYQtz4hQFKIkhvtTBnstZ+CArack/3bf6xfdLgodThVjA6itgd5vkW2wSE0Nyin7jYqfFIb38G37z1fhGDqLwgkfiQXoBaD7IhqK7lcIgjqkX/oEch+9kRzwP2Hm89W985vdMbigGmTidDu/GWgAw2KZOYQiFFCRIwinlMMFFEzAFobXlg/ARXJWCcccdd+Sgz7IzvysGTFWRA+4TeHiNigqUGaxxVc7/EIBWwBCXiUCJkBOBe7/Z40Hg/CL4t5S0VLDLL788ywcFW3HFFbPSqKLpl4+iAGdSOvmoblP6UPw6ou+CQQEZBXUf5VUVNssZhoGsM7hmtcqZ5rkMNKOz0M95BW/NLNW3XkwF9Bjt0FuyHbaB3lluhb8cvY/qrhU+wUOrLCQh+gz0PP7W96b++y76jj8hfwIcfcBDMwiMP17jsZlTr2HhjOYDjCuSlX50CFrj30x5SL7pWjkjjR/0kH1GczM2eKrwQFddb1uH4MczoEzo++lhgJ4FX8gC/cNDxSTFK3JEnvGP056JvZkOtM/GhN1o8n3Bi+CT1xL1g1kA4PN60Sfak4gYc/y7F/hmBZSQ/36gYxJK2wnMpNKPXra+CWwG2yvgVTAaFop7aCk5mk0fjHahH8Y5TJIVPBolJCsRxzTpNJR6bVIE/30uuOCC/L0g2hj4JbqCjmRI0inQjgB0usAfy1bZdDCj6pWfClzaoveWlCu2h87PFsIH418veQ09YYPY/n56I/FW7EBzs3vs0L777jsxTsUP20EGrSTAU9dIRN0jeWQbBwGtrfRSTLPtiX0dBOMhF2b19duWo3pi4hoJotV7+Kawxf/il3vFM1ZUKhrOJvi0iE36IXhrEmiQ7eN7JO3iCQUAf1vJEcVIM8XnnnvuwHbRRpHQ6mA0s5XJM/pBvxR7xTVWq1opY8XlIJAXSeH73//+fH2TvLDRbKzfjUGSjN9sAdutKEduwp7MVYghIkbX/yZe+t4HFDkiBpwO2C00oROKKuFf0c2MfD8baqtNaUPdE3awV98h5FWB1njJkhVnYtCIZcgS+Scv5NPqg6nGbNPLuhMoOqGxRKHpY5ZFANFk0FWqBYGEHLFmAkbJrO5xxx2XlwZ7z7BlSYhVQoCpTUsnQjCmCmNWhZH4q5gxtIwFg8lItFgc+B/LcRmeptm7EhQ7ZsamCsqk0or3ZqMPPfTQCV5LgOzLo1g+jKu9owpR++23X1Yoy74knPjrekofxQvLyyxrbQrWA4yMgIyym22jvKp0Kn6Wk1lW5zmgcqgYxWjPdTBAkSRxHIN4GAlbPyfbDyqq9MzsiWAxeEjHBJL4IpEz64C+lgxbzqZv9kjZbhGrLOhsODQGnNPrB/LHiOq7ff94qBBgv7azBixjZoRBEGDfJp7PdZSJgpnYfjO/wKkMmnXuBwVXyZnA3jLucGhmjsw80BG2gT1WkN1tt906BxxwQPYN9jSbhbKv03V0kQxCLI/rB/eEk12wYEGWETwUmJMLMyoBQTK/wTHPFvAhxgOx/akfohDZBHQMO8WOoU8/H2esg2ysZ6I/eye475V8oHMk/nvuuWe29fhphcxUlpVeccUVWafZ49jKMQj02/5tM7T9ZnDGAbyIBIDMovsghB8cJdA/5MJKjaal3SUklWwzGyt2EUSyDWaS2ErnBfCBAlh+kB5aXTJdWw7sKb8sICaXVlXRR7aBzFi5I2bceeed80qzsFPjBhmPuI3vkNz20xt066c3aGR1k+uMVTGA38cTZx+gq0KXQF3ALnatg11QtHSGisSRfKMVu9Vr6Tp7J8lQ0NGOeIa/tlVSf3rxjl0Vo0v8TWLRQf2zgqEeP6MLW2o7HF7SeTpuewNZAcmnZ82mLS1jE/I/yDfoW7/YhOzxE+IyyT+aixU917lDYhK2mK9C56ZJHG2IU6xCxnOFLYUAhZ+w03XgIb8oRo1n4w/5Eaf6vQkhL+hOXvjTkBe+toSChhUA7DO+y1/e/e5358Qf2Gs6SGbmKvCNvYoCgIQ8YoteEMdMtwDARsgb8YKsl2c8sKFsY9hQ+lDaUPQmA1Hc1HfPiSRdjhC60wuuD3uCV+JRBQ1bctns2D5IPug/nQ/aDINpe0yORIOS36aPzhl0k+BimIoYpz3TAgDCUCqKSODNWDCsdUMuqFC1FGAM46ybQEEol8DW4T+ADhSbcSyDuhaLgA/hEBhVCjUuUBT79Ci8ynnpDCgd56b9mHXEN46W4qpeCwAoqcQulul4JnjmVBQLjF3g/MIXvjAbDskGJxlFAHKkv72M+1yB/oUBRY9x8hD98YO+KuCUiSr5iX4wesFDgSqHZ7mjBJ8e4qsklEMPZ28cw/Y97If/C+DYq5122ikHr54ds5Qq5oLXuY5y3OgwziCbE1SIxUOJfclDSVME0ezxRRddlPVC5fy0007LvFdgMlvqO7ZcX6O//YK3XpAY4qECpNk4MmPpqgAPHCgay6hnA/pf0n+mATMZDTslIRxFAI7+bKDkzBa90Ic6+FzbcgS8McMtGHJIoAJ/9KsfyAN+sL9W8wybyAuGJLG2YPXaCz1OhC3y/yVlw0u99vcw/cBLCQmgvWQDr9hQtk0SImgFxTOzXHg6XbAHEimzVfhraxydZ7fFif4GATW7MVuTKaXeSCKnmyQE0N4YjNOzJXLoKjkzVnbHikOQQCs81vVDnBIxpsQP+D36YcJAQlCH9iR1EnPnn0Qcqg287ZXQsRXukcTEFj8xjrheYaaJD2J3dl3RUvGb7XQtf6wfJv70ZbaA5qUe6sNM4H75BBtq9cbhhx8+iYf4YEsAkGMTj3WdwyM20aSBwgx771nk3PVNcSR/wNfhhUmM8HmKEehMD5tAf+vyoi0xLHmhe3XImcxYO6OHnZY0SlhB3xVzo6gyF8HOhf+cySTFMFAIww9JvmS+3DoZ2xDwwARUaUPRNGwo/oQN1e+QUbSeTiyjL3IY/GWrySi9pPf6oJA0LKZdAJDUfOxjH8uzNb0+kmJVkF7Q6UHVm0EQ1DGs+uKD0GYuBARNxLXUCwGnAwErogtaVWFU3ABTzejGSfctfo8y2BXYz5Tf/cBIUgDLn1QGy6CVMwtDbc+MWcmYyea8VO3sKadgDCjjTaEiwJLI95PlYWDm2CoAQY7Kn+erxIbDnqtAxxi7fo+Th4IVtoOTrScDgshIbiyLNPOPpvqnX2arVLPdwyirnofsge85v34YdI32rAJg8NkR8s1BzDR4HDdKOvp7EA9nYpvZR8WXrbfeOh8yFG2jlYJpVMCtsIgTb4OH+O4+EPjG/v3QZbyZqfyZseWbLFMn14JwhZypOuOZoOTHoFkAGHRN2CkByiAZHwbskiBQkNhv+b9EwIym1Tj0NlbYCG7MnNRnoZogQDI7rh2FtmEh2SEXDoQdNPM9DoRMzkRXZopSjvA9+tQL5N01iidA92yVw0cy5jdxjsRAAZ3PNFOoYDBd/aDzsfqBbrPbkkhtkVezjpIcMGvurJzZQugNOsxUb/hxCYNnihdsZSLPYk5jtSXA6tQoVpm5DT4E6A//snDhwrzf1zZZ4Mck9E20wVPbWz/wgQ/kBNJKtShuKsr1SjoVsT1fEiFp5z8DCmv8Wj+eG5M8QLtkyL9NxMU+5dkA+Y/YpN/2p2HBF5TFLit9jTGea+uookpMLplxd3ZCCXGl+MDEgMTcKkYQI4hJ4tyJEp5vhlkR3CoLCXzApKZJ1TKWCZhMIi+ei+4K7uBas8SDdAn97DeXtMZhl3R9HAeWjgqlvZ1uLjcMJOpWf6Ar+os5S8QKniYbapI5bChesKHkxG+xXYyN8O/pAu+0Y5uByRJgf+hyk6w04ffeY4ogsAIpA+z1wZx+AxxFwMXQICSH4sPwmbHgxMK4jwqETqBBwS07tI+N0cQI/VAEmM0gcj6AnERQJ9EeJPB+L4OaYSFZUJyxwsNytrJSBxLCkjf1flBcQYj+ui6S8lieO4xzib73GyNnpUChAKEdTmG2nOV0Qa9i1QIdGMSfQTRoAlowtIpqlmOa/a8bdzMWodNoVm+DIbbSAu89T6Lp7zC4MKhf7vNs/+8FsiII0E/Pk+zMdR6ahS+TlEF0GESDJrjeTDDHJ5kTGEZwFlCxjyIOB1uXJbKmiIOXIHnAw9BnzxumX4NklC2yDDcOrjTrM9XxThfksbRPw+hKP4eOr2Gn0KfkcxO01+8a/OHLyLWCZT+7Zyz01IwS3VP4ib5IbhQA+tGVnCkc0Oum1xf2giDd8mhyPZVVA6MCGsYqoEF+ITCIL9MBuxzy4/+DZCn0OhLyXnaL/lrxBGYRZ1Kkdm/ZTr2PZMgMJB66TuFpNnQRPyKopzeDZEi/+13Dl/crBLufrIYvZf/oWAl9ihjTtlWzxrYsBW2alvR7LnvGpni2GXkrqWLllRnBpu0n0RZbqy2FAP6XPBuHImC/8QTcb3Zc++yUJHq2bCnbM5XYBK3i0wQ8KVdl1K/zbwf5RbKMPnUe6oN+yY8UJxUCxKS+d73CTx2ei4f8H90TI0oao5Bj737TbHcpLxJ58qKo009e6tC28XgVr367vj6muQJ9RdfwE4MK44BGdT4OAyvYFVbQpemNCrFCBp2bnm91uwISsKGKcPhppRuwe736FTzTZr3dOuS/zjKyol5fprJSuf+TB2A6RJ0NMOaWWkUQOS4IelR0Y0uBJBQDWkwGAQUzuE2GhbBL7oByTHVbiMparDaxxN4hGXUMU3xgrMNpcpgUKfoumSz3W5awYgA4QH0fpLCMlgOW5hPQDyRkTTwk9+QfVMkVAIe1D2gq+VeAsbTJCh7PqINzZMz7wYwl5+CZ+ir4DCfB+YaclZDwxKw054KHg/pufKr8wwb/SxpkMuhArpuCCXRQKAPJTb/Xw9WB3mbvLEezKkvAEo6uBN7QU2jiJbpb0h1tmw3Rr9Ap27CCVyVcE0vr8KRJfupgt/mJkO3ZgjGWCUfTLLlAGo8i8XfIXT+ZjICILaoXOwOxrFMQIsjs9byYxUMfqzSGheeZLbOEWCCp7wKfpr4E2FnboMhCed7HINiCZwmmoHcqqwZGBf2MwqJiRPiAEmxiaSvjNPlRAt1Cr+kGPaiDvsespkSPHS235fRCrMSJJfz9+NgP+tdPx9ASHxVUwezzdNuaKsK/k8Ney4lDbwb5BrwQA/STYTaRzSE7+GJbYr+xSuwcBBf2jE/rVwwE/ZDImwjzNzksZ7V7wfjs/4/4SyIcNnUQ2BN75GcbaB2yRf6bxmn86AZWX/At/Xg4yKeL+/HDtXg3aMm1/tl6FnYq+tIPfIPVcYqi2glbOghsu4Q1Xi9HrgfJS0BbU/H5SwoljxSZm/SHbvmAQ2n5o6nAc+V2VmVYKdh0f1N8U0ecGcC2RDE84h8rLZomqX0XcaqkPopA/aB/JkCnihkVAOYqGHUVm2EYNFOoBgp4GRQFh37G//GKeB0JBWgyfpQilhwR+KnwjQOloGbw7AmPA03qKBNzDsGnDkE0RwacIUUVAOMphRQE1Y2pvkt8QMAscYp2+iEMNEM2zPVLEujgsBFQbOFo6xB42v8IwxqtACdlPyS+28IRr1WsAw/D2aN7Ew/pIAeBZ3jIoZl18Z2ARlt1CBrCOAuOBx0UGFCswDsB7lznIVoojuin8TadYCyxjkONBDnDJAkBz1PUEmBZvtiUgOMJ/RDUAnr71IGHkdTQRzyUWOIhp04P65D0xiylGaGYne0Hz9NP8m2ss2W76bwZlyhQN+2ZVawyzpiBixmnXrCsGiSiZibqdPXvaIftIeNN43WdrVT03NJscjNVCLi8+QEi2OkFKwbwTqAVNnEQJCVm1fzf1q3ZLuAAPZK0ijXYvtgPWoKviKIo+WoqTM8UZJ1eAxvWNFNPN0Nn0Bi9xC2BXglC6L8xsgfT1Q+yFs/qtSpTG+Ez0Gm2dNEWJeAXeulNLPW1WgAdekEQHnbKfU10NS420v/pBv4NGquijbbJHBoNQxt9sToVXV0/rI6gPZq4xzh8hoHr6YM+GtcwfRwFFFIc+qs9/KNvdR6yocFD4+vHQ/QK/wRNBRD2m0+KJHQYX6O4hY8wrE1VTBI7i0kgfOIgTEdewLj5W/dFQXkugj2JYuHtt9++GI/wX9EuJgpia++wsI1GMo0eDpiPLTt1lDa0l12LXCZsKD0Mm6PI3mSvxalxng7bPsiHAh5b9Q5T8YdzO2qdB8BYzo2AhWFvMRmW2ZoxZYi9zqpuoAVQYaAZczQdBiqi9i6ZJXTohuX/vejP0UpMgZPoVe0PcKCci9dSCZo4c8lR3dj4t6VCYIZnGGcA+sCBuH5Yw76kgKZRyVQIKc9TCAgyBcECBskK5zUMGE4H7HiuJePBoyZwTkEr7TVV+0O29Jnj5MjMLOIlnpOzuvwZD9l0jyp9vwChRMyKKVjEbOBcBSdiT6oxShIleHU6SCDwAw8FSmUg1A8cliWOZNoMUhREm0DewylKNKNKX6Lsl+slygp7dJLc1ffNgsJirF5wjsAw8qcdhUM6zEb16vOowVdIkmPpqvNG6smCmeMYj8LXoOSR7XMd/uFt/XnGaK89WE0QCVkdrhMAscmKfsMmACXYNUGaQATPetGVztmjKliz1WCYQAfoncCPXAjuZotvJbQp4YlCF5rVgRdRGEDLYe3KVMAexjvbFXiaVjjpA1nHC4kBOoedFYCiZ68iAGgjkpDpQMJT0qlfWzCbcRS9Z2PIvRm5ul/zvUAdTAZE0a4J5F7hiy8g22aG6za2hOuHKZTTI/qKJmgzbDLjWvrr+mH9seslEtpyTyS5w0DSgteRRM4G9NPrm0E8wJ7X5Yt9EXfqk6J9vwScrLsmYtCIS3tB+8Mk9J4bzxx2gsGz+Ur6ihfDxsXa0if34+WwvGAL0ArPI5mci2BHwx+aAKxPZtA5No08oNkmm2zS/WUwTGJ5XSNa9JrICERBJ2xo04RU6D8dZjvwJPpDVpsmpMQyfsN3vnpYHWT72Wn2bFieT1tLdWqUSj7bAbS+Tye4qYPCSEAxnyPG4BaTwZiYhQWnmtadooCV4jF2nGzIguvQlUGv3+PfDmDx6honb1q+X9Le75ILJ5pKGBhFS7Zd44RWh2XUnymRUVSgRHGwlL/NMoHgpZ6wUHyHulBWxYIIrKPvTTAe+6Q5AieFzvXkEQSMxmf8VjzUK56KIOgn6FC1Ru8AOjTRwneSf4cNWQGggFLnoSTIUkbBhSKSZJ7eMpIRmJWQOHkufkgE/d95C/qlf/ju/wFtSIwYcXyQyIbB7cdDzsWeSdfYujAf9J7jMXOh7+gguA0YB70QuHJUlpCW9rEXDyWKHKYT4x1gpCpe+gXPFVj7Hi+tksFnNOa8mw5EwosoyMR+Rn1XkNAH2wtK+fMd+yEQcK1kMvjRj4dkSPItEY8karYgEVNs0l9yXE/cjCVmARwaWgZ/wYtyXBIJBR6wPL7kLXiWgoskUFDRKyFAe7qsiKd/05FrhTZ8Zcv7PYPvJAPo32vlVhPoK/pY9UCvlxTIcgSB/FBpVwBP0dz47acvAzm8a/Jr04GiuYCfL5Lsl3Lh+TfddFP+v9dOKRSROTNolqK7VhGGHtcRM2h0T3FpOrIA9JY/BQc3sgd1aJ/v5T+32GKL7rfjB5+iiARsWD15JJ8KK/SLjJaza3Ueoo++ixv4SbFOfbucaxVg/d9qgTgvox/IkRhGe/YUD8MHz3fCPzuq+DTs0m79Zj/YG/akjE08M8ZaB112Qj67FryeLSjEmSklQ+hkzCWi0IyHbFKTLY1xha+JJN2KxLotxXOy6h7tDrNyie/DdzGueGYYaMd42NM4dHgY9JOXcqwlfOfQQPLuDAm2ba6CfvFh4hR0rceB+BXjd7YImQwYZ/C8Dj7FXnoTQmJS+lnCvVasOV9DDIXvfJBnDWNDFcbwQpFQYYEM8bV1fjh7wxjoURlPua5+bUDb3sjhMEK+e1hbPaUMXuMxIIECh9erQ1Aax6Zk2++hXE7LbGJKExibUHLPH/Y+0J5+I74ZXX3oB+MUJDqBleMqjYHfHBJBYBwKxsG2WBwCAILp/5ZullVVgmvpPiFnrEJ48ZUDcxiKJFnQH6B8qnOMIofLSXHe+BS8EpB5nlejhDEX5DMcDCQFL1cBkAOHrqgUU1BLUkOJnKxK2T1bYBsyTRacEmoMqsbbb799lnPy6IAqy4ccphUzee4zS+pEUUGZRGUc+0LHAcGrYgqje+mll06qXKKjAzFBkKRQELC1w/43BxnhZ4AOO51Y4m82FG0cIBc8dHiNswAsl6LrcaaAPeaMJ2Pt5HayEHDd5ZdfnumNhxFICioViThQSS4nFzy0ncGri9yD5/GaJs9ymrI+cozG6B4fY/dKGPaDHMZytLkOwYeCiwCIvrBbAckwerNpTpSWKAQUOMkqfeNYg3boYH+q++Ld+uQ6eEj27QcX8Jhpk3QqyLCVEgp649CiMkimU15JJWEVmEfhkH6RI3ZCQFfuu8Qb7em792BHUsZXeTMMPYxDlIKHxksPFR+tHhpmJm6UIItO7hWY65dkIfwYW4SOCm3sVVmc4LesslCUtPrJvcDuWLIvIUY/NAqQZXzwfMU5/Iigog70EICQgV4rQKK/Xp1IBkr/S5+s5KGfCnD0thckq+wD39DvuhJkBm3oPbvcaxyzAfTBBwUMYyGDATRxuKGZHPxD9+hrzDLxaxdddFHfGCR0rR8U2B2aykbzr2QkQE8UKvlIM6X0DlxLVxS42VF+smzLM7xdib2XCPZaMQKD+ihpNlY+FF3oJD4GfMdWoKEC7DAJ1ajAFip2kj9nUZTbccIHgCSaLgYPxQn2WhsXPgcNrH6yJZGvUqgSL5T6ofCqHc/BM/SVnJLpoEEZY/pNjMEeioViaw3oA12nr/Qh+qA934mrzJbamhXxt8KpBF9b7jfGAPvpLVrOYOB3Y1sR6Ad7yY8aVxS7PI88o4UxKVYOMyM+SmjXa5y1i7axjQ34FvJvnJIpti/iOive6CHfJbEL+km88JuOsKPlb4Bu8hW8c+aU69hEPlXs2cRDsaVniaEkgoBPkldvDxOXhH8C/3e9OJXvUwiPfnueWAkP6XfZFr6IPUNeyu2UnnfMMcfkQo37oohOFz1P3/hOMVbI+VwEOtjeEsVMiS+aBNhcdGOznEsRk1HozT4qxnpzQlk4EJd7jbS32dj7T4bKWEY8SjfIObBpbKprxTVsQJMNZevEFnxc6AUbzOboFx2N/ADELF417fnylyhwu0asxOeTlRgvHuI1voppxAD9bPViSB3OSAqv5/mTBKf77SKkRqrUgeraa6+tkrPJ16TBV0lQqhQwVEnJuldWVSJy/ncyClUKAKpkePL1KTmukuHJv7kmEae66qqrqjTA/Hsy+vmepKjdJy2ONOjqZz/7WXXAAQdUyXDn+9Jgq2Qgq5TU5ef2gjEkI1mlYD/f57PHHntUKRmokgJ0r1oc+pwYmMeRlKl65zvfWSVmV0lpqyRE1aqrrpq/S4FP944lhyScE2P7y7/8y+63cwPkJxmYKgl2lYxrlZLBKhmhKjnLKhnQKjm2KjnL7tVVlYxalZKvifFsuOGGmU/JuGb5dE/81uvjmqQwk+QiOcYqJd1ZfpIDzvKkb5/85CerlFhWyahUt99+e/fqRdAXMkZW/Z6C3yoZmerMM8/M8udDlqMd/fyrv/qr3IcUJFZJ2avkGKuTTz65SklplRxRddppp2V57gX8I3NzCclBVe95z3uqZPCqZNCqlKBUKYDP8r/00ktXG220UZUSxO7Vi3D22WdP8CM52yoFu5nvdIcsxG/9PsmhdZ+2CCnxyPRJyVOVEtoqGb7ct+QIsn1KgW6Vktbu1Yug3RQkVMlpV8kB5N+Tka+S0c/823LLLasHHnige3WV+eta7acAv0qBfpalZGgzD1MwmGWil72KcZfPnAtIAULmVwr8Mw9SQJr7mBxZHu/WW29dpcCoe/Ui0NHgBZk35uR0qpTYVMmJTfzW60PX8CyAF2i3/PLLVylAzc9MCWPmYUqIsi8gX3Xa8RnJoVdPfvKTsw3Qd/Y7JdJ5PPQM3wJ33XVXlYKt3Ae/J+dYffCDH8zjISN09Oqrr+5p/1MykO9NQV33m9GCvVi4cGGWv3XXXbe68cYbsyx/9rOfzX7lZS97WbZF6BXw7xRI5H695CUvyXY0gLcpacvPYy9TQJL5lILU6qlPfWq1wgorVClo7OsnU/JeLbfcclVKLCa1W0I/+X/2ddNNN63e/e535+svuOCCLBPswymnnJL9bS+wqSmZyHy57rrrerZVB53deOONsw1Fq0Egq2jFTowDaE6myCQfRs718Ywzzsh0xKOSh/6fEqnMD/3C50cffTT/FkAb8cT1118/ER+99rWvrf7u7/4u+6om/mlzq622yrQ/8MADs16kQLFKCWrm1YIFCxZrB3/EcPqSAv8qJU9ZB1OCk/WLbvNbYqs6UrKYdRbPtamP7Ip++K0OOpYC29wWu0/OfvGLX+RxpgQt+1591e86UsCc5aTpt1FATKo/2hAH45e4lm9Ag5VXXrm65ZZbJuiOh+IFY/ZZbbXVshwE0FBs6bdXvepVWQ/5er4xBfXZn4gFwndoj86mZCbHJuISvKCre+65Z/Z17DN6B9wrvk7JULYHnosXKVnJvod+pGS3Sold945FYNvFJNHW/vvvX6XkNMez5Ia8abPuA8RdMd6UkFZ77713jmHw3Pg333zz/IxetmWTTTbJ9w6r51MF+rM5xkYPxJLkBQ/F7ympnxRfAtsbYzKe0pfzIynpznR69atfXaWEP7chR2Hj6C07TVchJY4TuZFc56ijjsr5ko9nk2+xQ5knpGQv0wUPyZ4Ygy6IL9mrDTbYIP9Oj0u63XHHHdUyyyyT+4b2pbzstddeWV74yVJe4Pjjj8/3+PA3+M0G77vvvln/+UfxXC9ox/ia7MGSQErgc8zJ/rCpeEZP8Z9OsMFlbqrfxm0M7LX8Ql5ILrbZZpsJWej3YQvIQoA9pgN1G4qO+M5+4Dtel+CXxSt8KJ6Jifny3XffPX9H9h588MHu1VW2HfyJPrAf7It4lu+Vk/A9ctuQxzoiDvJxX9iroQoAd955Z3a6BJywxnUCRgLIcIfRZzgEH4hRBviSmZVWWikHzwI7DumFL3xhFsa4xrMYMUxpwgknnJANG2WJe/RHIiBYktz1AsdEcUNJfTyHEUS4XnAf4xH3GIfAlVMiaF/60pf6BjqziblcAAAKKAgg4KusskqWEYp40EEH5WSyNHL+Pu+88yYCpTDQkrAIOAZ9GIG6QSNbHDJ5J5/kCX8ZVPRj4JucGPmWtHAweO8+jmXXXXfNRqdUPPeXffcJuRFwSUxKZ9OEuVgAgIcffjgbTrTjBPFw2WWXzY6WEavTTnARNGCQ0f/jH//4JNvQ70NftVlCG4KmV7ziFZkfjN8666yTjRzH1yvpZoQ5Qf1FX7ov2Tz22GNzwFf2HX9OOumkSX2RyJI9CSen0cvYwlwtAIDESRKMdvgnSRHUSWTYuzrY5KABHcBDBS+JRXzf7yPZrgcN6EsPJZB0T3GVHgqUDjvssBy8NekhW8uBcYL6zmcoIpBJTrW8x7UCZ/Ym+kLuFKuOPPLI7HD76eG4CwBAhq655ppcjOAPBY8cveCAnajLmEDcePVLgChZKxGFMLKKlmScHRJk8OO9fCsIlugF26idXlB4Yf+Cpnw4PVVgkFAoEDQlgSX0U0yhkEb3hoVnS5YUk/sV7gP4q4/jKgCAsV566aXZvgfNxRaCODSv+4Yrrrgiy69+rbfeeovRShwjeWPPIt4Keyt+KoPagOfed9991S677JKvpRcvfvGLM5/Y27oNDUjCFY3Ii/7TQXpFJyW59cAV+GZFJTY3xuEjHtSeoLTJNhqnJFFS7Fp2W9ymLX6xrr+BcRcAQCB/7rnnZpvGJ7CJaLLffvtlW1/qjT6aBIoCsYJyPbGVfEny0UfcK/GgWxIWSUJZ/DcJQQ6CjhEr4L/JEvZB/0poj49xbdxHL9CKHeG7xD71fpEdiWbc48PeuG+zzTarLr/88sbJLAmDwkB5H/qwW+SHn2viXWDcBQDgYxQByIr4kg4YG3mkG/X+sSUxFryq20a64XtxJJnAQ+Ml44pzZdHH8+lNPE9cq5jio5jdxEP2S+xRxkIRX+I9f8y+12kW8hK2gQzIgdyjEKOo3aS3Ymx+Ptry4Qs96+KLL842oh8P51oBAMg4/cMjfKFraG48dXrTOTkgevGJ/CQeKnyUeWivD3pvv/32i+kHOTnrrLMyH+s2VBtNvAD2TLzK5riezLonihklPENxoIy5yJh4wfXkr59vJxtxX1kAeIL/pC/z3hhL+mCfffaZWPoE6cF5OUMSju43k5EImpfDJALlaxLhJy2FKJEInZedJUM0sQQl4P5kVCbtsyrhnqQ03X8tDs9NBOr+azL0KwUdjcvtkjBM2rNcwjiMPTmnvLzRc+xBSYY9L6/SX2OaC7Ac15ITSM4mL9eda0iBQV56ZalpEuC81ygZ6Uaeo3vsLd9www3zUpukxAO3ngTwhVzW+YOHKRjJS7XsyyJ3KYDNS3PwsxfIq2U2lvGRect33UcePKOEcSYlnjhYzfiMlcwYd/36OpKjyctj6zoyF0AH8S8li3ns6GYJZZMO4ZclS/TOcm7X4x/6D4PStpTA/2QU87aclOjl56OvfVu97Afou3vsl8WHZBjzMit/15GSh3ydpfL4yU5oIzmbgTy0zM7yQm2lpKD77dwBHpB/Mope6EYPm+iAZrfffnvmhSWF6IA29HMYkIsmHcFDvsJyRM/yTLKkL+7pRV/90Xd80V886cVD46SD9JYuWY7ner5iEA9tfXD2hWWdtoeMC2TXUnpLS9GELtlWwhbV+8d2sT+W3aaEMC8Prds34/Q81xljCkryp+l5JbRtuaPrUhDTSE/QB3aT/vPJQEfxAH378S5gzJbWhkz1aqsOPtjy2xTcZ1kZ1A699WxbXyxtHReMxzJSNNcnvoGcNdGc/PJrKUnM26XwpoQ+oys614HXaNw0bvxjb/kN/METcsRePfGJvQ+S0p6+sFX0Bf/IVb/79I++arMO9Oarm2BMdF0f2W+g7+xwk/8Av6ekI2+JwfNxAR3ojb4ZA9+Oj00xATp/5zvfyWPh1/CkDvRhX/lK8sHOomsK8ifpLBp6Dn2yNQ6N2Et2wMd99KQOz2cDteFv16QEMstTxMJNcoJ3KfmYaAvd2X5tGWtTW+A+Y4k42JjxjZz1irsDlt6zLehQt1ejBDoYmw+66V+v+NK1tjvgpeXkaFZH0Njz6C3fx+7SjXIc6EFG+ZrIf1xLflzbi4eeGf6J/KEj+dBnMtBkF6crL64TK+GhPrpGO/ro/l58D9gyZP+7cZKzuQJ5nW3FaIKHL3rRi7JMNtkudhHP8Ybeoq/70H4Y0JWmWCZsqLgET4exocDe8vv4z2aGva7rE57TPzw3Bv/GAz5mGP1jN90LJ554Yt6mpI9DFQBazA/MhwJAi+EwlwsALQZjrhcAWgzGbBUAWowPArPZKAC0GB9mqwDQYnyYrQJAi/FhrhYAWgxGrwJAq4ktWrRo0aJFixYtWrRo0aLF4wBtAaBFixYtWrRo0aJFixYtWrR4HKAtALRo0aJFixYtWrRo0aJFixaPAyx2BoADC7wX016PFvML3isd7/y179ghSy3mJzbaaKN80JcDP1rMP1x44YV5n5XDvtp9q/MT9O8Vr3hF56qrrpr0TuwW8wfOAHCYm/ckxzucW8wvvOxlL8sHbHl/vUOvWsw/bL/99vm96vjYngEwP8GGnn322fmgu6ZDL1vMXay++ur5QGsozwBwmmBGvAZwt912y/9vP/P345V5Td+3n/nz8WqSJxavL2s/8+vjFUReSdP0W/uZHx+v1fKKpKbf2s/8+KRko9phhx0af2s/8+MjJsXHpt/az/z4eBXeUkst1fhb+5kfH6+wLF/72X7m56d8DeBEKc7s8ac+9anOIYcckl/n02L+wmmdq6yySvdfLeYjvIljjTXW6P6rxXyD16htuummA1/P0mLuwis7d9xxx/zKoBbzE15tte+++2Zetpif8DaVv/7rv+7+q8V8xM4775x9Yov5C2/CsTJ10OsCW8xdWE211VZbTbyacKIA8PrXv76zxx575Hdcbrnllt1vW8xHKOAIelrMX3g/q2U6LeYnJI277rpr+7qceQxOki/0bt4W8xdrrbVWfudzi/kJ7yk/9NBDu/9qMR+hAIeH9fent5g/sOzfxNRTnvKU7jct5htsDV9zzTUnijgTZwCU+O///u+8d67F/MTSSy+d37f6u9/9rvtNi/mGpZZayvaczn/91391v2kxn2DmXwKJfw0mtsU8gL2qgh08/N///d/uty3mG/hDMc3//M//dL9pMZ+Af+LRBx54oD0DYJ4iksY2npm/ePKTn5wTxzammb8Qk+a9/xmdzv8HqGk3mPhTAv0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85253"/>
            <a:ext cx="2563761" cy="166432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61928"/>
            <a:ext cx="10058400" cy="2358686"/>
          </a:xfrm>
          <a:prstGeom prst="rect">
            <a:avLst/>
          </a:prstGeom>
        </p:spPr>
      </p:pic>
    </p:spTree>
    <p:extLst>
      <p:ext uri="{BB962C8B-B14F-4D97-AF65-F5344CB8AC3E}">
        <p14:creationId xmlns:p14="http://schemas.microsoft.com/office/powerpoint/2010/main" val="1034132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2CEF28-EDDF-4A46-8409-88F6AF74BA98}"/>
              </a:ext>
            </a:extLst>
          </p:cNvPr>
          <p:cNvSpPr>
            <a:spLocks noGrp="1"/>
          </p:cNvSpPr>
          <p:nvPr>
            <p:ph type="title"/>
          </p:nvPr>
        </p:nvSpPr>
        <p:spPr/>
        <p:txBody>
          <a:bodyPr/>
          <a:lstStyle/>
          <a:p>
            <a:pPr algn="ctr"/>
            <a:r>
              <a:rPr lang="en-US" dirty="0">
                <a:cs typeface="Arial"/>
              </a:rPr>
              <a:t>Spring Plan ME Team</a:t>
            </a:r>
            <a:endParaRPr lang="en-US" dirty="0"/>
          </a:p>
        </p:txBody>
      </p:sp>
      <p:sp>
        <p:nvSpPr>
          <p:cNvPr id="4" name="Footer Placeholder 3">
            <a:extLst>
              <a:ext uri="{FF2B5EF4-FFF2-40B4-BE49-F238E27FC236}">
                <a16:creationId xmlns="" xmlns:a16="http://schemas.microsoft.com/office/drawing/2014/main" id="{23F07BB0-BC60-4492-8A18-DE5711C595A6}"/>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 xmlns:a16="http://schemas.microsoft.com/office/drawing/2014/main" id="{EF8311DD-BFA7-4FAA-AC7E-05435E8E3AA2}"/>
              </a:ext>
            </a:extLst>
          </p:cNvPr>
          <p:cNvSpPr>
            <a:spLocks noGrp="1"/>
          </p:cNvSpPr>
          <p:nvPr>
            <p:ph type="sldNum" sz="quarter" idx="4"/>
          </p:nvPr>
        </p:nvSpPr>
        <p:spPr/>
        <p:txBody>
          <a:bodyPr/>
          <a:lstStyle/>
          <a:p>
            <a:fld id="{6F1FABC0-072B-4F22-8F9B-95A9D10B0206}" type="slidenum">
              <a:rPr lang="en-US" dirty="0" smtClean="0"/>
              <a:pPr/>
              <a:t>81</a:t>
            </a:fld>
            <a:endParaRPr lang="en-US" dirty="0"/>
          </a:p>
        </p:txBody>
      </p:sp>
      <p:pic>
        <p:nvPicPr>
          <p:cNvPr id="11" name="Picture 11" descr="Chart, waterfall chart&#10;&#10;Description automatically generated">
            <a:extLst>
              <a:ext uri="{FF2B5EF4-FFF2-40B4-BE49-F238E27FC236}">
                <a16:creationId xmlns="" xmlns:a16="http://schemas.microsoft.com/office/drawing/2014/main" id="{FCA7FF7C-EA42-40EE-9FF6-B0F9A254B62C}"/>
              </a:ext>
            </a:extLst>
          </p:cNvPr>
          <p:cNvPicPr>
            <a:picLocks noGrp="1" noChangeAspect="1"/>
          </p:cNvPicPr>
          <p:nvPr>
            <p:ph idx="1"/>
          </p:nvPr>
        </p:nvPicPr>
        <p:blipFill rotWithShape="1">
          <a:blip r:embed="rId2"/>
          <a:srcRect t="1308" r="12553" b="581"/>
          <a:stretch/>
        </p:blipFill>
        <p:spPr>
          <a:xfrm>
            <a:off x="1998213" y="1363664"/>
            <a:ext cx="7877580" cy="4275370"/>
          </a:xfrm>
        </p:spPr>
      </p:pic>
    </p:spTree>
    <p:extLst>
      <p:ext uri="{BB962C8B-B14F-4D97-AF65-F5344CB8AC3E}">
        <p14:creationId xmlns:p14="http://schemas.microsoft.com/office/powerpoint/2010/main" val="124871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2CEF28-EDDF-4A46-8409-88F6AF74BA98}"/>
              </a:ext>
            </a:extLst>
          </p:cNvPr>
          <p:cNvSpPr>
            <a:spLocks noGrp="1"/>
          </p:cNvSpPr>
          <p:nvPr>
            <p:ph type="title"/>
          </p:nvPr>
        </p:nvSpPr>
        <p:spPr/>
        <p:txBody>
          <a:bodyPr/>
          <a:lstStyle/>
          <a:p>
            <a:pPr algn="ctr"/>
            <a:r>
              <a:rPr lang="en-US" dirty="0">
                <a:cs typeface="Arial"/>
              </a:rPr>
              <a:t>Spring Plan EE Team</a:t>
            </a:r>
            <a:endParaRPr lang="en-US" dirty="0"/>
          </a:p>
        </p:txBody>
      </p:sp>
      <p:sp>
        <p:nvSpPr>
          <p:cNvPr id="4" name="Footer Placeholder 3">
            <a:extLst>
              <a:ext uri="{FF2B5EF4-FFF2-40B4-BE49-F238E27FC236}">
                <a16:creationId xmlns="" xmlns:a16="http://schemas.microsoft.com/office/drawing/2014/main" id="{23F07BB0-BC60-4492-8A18-DE5711C595A6}"/>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 xmlns:a16="http://schemas.microsoft.com/office/drawing/2014/main" id="{EF8311DD-BFA7-4FAA-AC7E-05435E8E3AA2}"/>
              </a:ext>
            </a:extLst>
          </p:cNvPr>
          <p:cNvSpPr>
            <a:spLocks noGrp="1"/>
          </p:cNvSpPr>
          <p:nvPr>
            <p:ph type="sldNum" sz="quarter" idx="4"/>
          </p:nvPr>
        </p:nvSpPr>
        <p:spPr/>
        <p:txBody>
          <a:bodyPr/>
          <a:lstStyle/>
          <a:p>
            <a:fld id="{6F1FABC0-072B-4F22-8F9B-95A9D10B0206}" type="slidenum">
              <a:rPr lang="en-US" dirty="0" smtClean="0"/>
              <a:pPr/>
              <a:t>82</a:t>
            </a:fld>
            <a:endParaRPr lang="en-US"/>
          </a:p>
        </p:txBody>
      </p:sp>
      <p:pic>
        <p:nvPicPr>
          <p:cNvPr id="11" name="Picture 11" descr="Chart&#10;&#10;Description automatically generated">
            <a:extLst>
              <a:ext uri="{FF2B5EF4-FFF2-40B4-BE49-F238E27FC236}">
                <a16:creationId xmlns="" xmlns:a16="http://schemas.microsoft.com/office/drawing/2014/main" id="{0245078C-C44B-4F99-B72A-66E034AF0E47}"/>
              </a:ext>
            </a:extLst>
          </p:cNvPr>
          <p:cNvPicPr>
            <a:picLocks noGrp="1" noChangeAspect="1"/>
          </p:cNvPicPr>
          <p:nvPr>
            <p:ph idx="1"/>
          </p:nvPr>
        </p:nvPicPr>
        <p:blipFill rotWithShape="1">
          <a:blip r:embed="rId2"/>
          <a:srcRect r="12619" b="295"/>
          <a:stretch/>
        </p:blipFill>
        <p:spPr>
          <a:xfrm>
            <a:off x="2296404" y="1357311"/>
            <a:ext cx="8171718" cy="4281527"/>
          </a:xfrm>
        </p:spPr>
      </p:pic>
    </p:spTree>
    <p:extLst>
      <p:ext uri="{BB962C8B-B14F-4D97-AF65-F5344CB8AC3E}">
        <p14:creationId xmlns:p14="http://schemas.microsoft.com/office/powerpoint/2010/main" val="92343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C4673-51DC-404C-A810-70CC3DB2C259}"/>
              </a:ext>
            </a:extLst>
          </p:cNvPr>
          <p:cNvSpPr>
            <a:spLocks noGrp="1"/>
          </p:cNvSpPr>
          <p:nvPr>
            <p:ph type="title"/>
          </p:nvPr>
        </p:nvSpPr>
        <p:spPr>
          <a:xfrm>
            <a:off x="838200" y="274141"/>
            <a:ext cx="10515600" cy="996950"/>
          </a:xfrm>
        </p:spPr>
        <p:txBody>
          <a:bodyPr/>
          <a:lstStyle/>
          <a:p>
            <a:pPr algn="ctr"/>
            <a:r>
              <a:rPr lang="en-US">
                <a:cs typeface="Arial"/>
              </a:rPr>
              <a:t>Critical Targets and Metrics</a:t>
            </a:r>
            <a:endParaRPr lang="en-US"/>
          </a:p>
        </p:txBody>
      </p:sp>
      <p:sp>
        <p:nvSpPr>
          <p:cNvPr id="4" name="Footer Placeholder 3">
            <a:extLst>
              <a:ext uri="{FF2B5EF4-FFF2-40B4-BE49-F238E27FC236}">
                <a16:creationId xmlns="" xmlns:a16="http://schemas.microsoft.com/office/drawing/2014/main" id="{720318AF-D5D0-47C0-870D-388D842EEE4F}"/>
              </a:ext>
            </a:extLst>
          </p:cNvPr>
          <p:cNvSpPr>
            <a:spLocks noGrp="1"/>
          </p:cNvSpPr>
          <p:nvPr>
            <p:ph type="ftr" sz="quarter" idx="3"/>
          </p:nvPr>
        </p:nvSpPr>
        <p:spPr/>
        <p:txBody>
          <a:bodyPr lIns="91440" tIns="45720" rIns="91440" bIns="45720" anchor="t"/>
          <a:lstStyle/>
          <a:p>
            <a:r>
              <a:rPr lang="en-US" dirty="0">
                <a:latin typeface="Arial"/>
                <a:cs typeface="Arial"/>
              </a:rPr>
              <a:t>Alexander Wozny</a:t>
            </a:r>
            <a:endParaRPr lang="en-US" dirty="0"/>
          </a:p>
        </p:txBody>
      </p:sp>
      <p:sp>
        <p:nvSpPr>
          <p:cNvPr id="5" name="Slide Number Placeholder 4">
            <a:extLst>
              <a:ext uri="{FF2B5EF4-FFF2-40B4-BE49-F238E27FC236}">
                <a16:creationId xmlns="" xmlns:a16="http://schemas.microsoft.com/office/drawing/2014/main" id="{CD48AF0E-5BAE-430D-A3F4-541C08EC36E5}"/>
              </a:ext>
            </a:extLst>
          </p:cNvPr>
          <p:cNvSpPr>
            <a:spLocks noGrp="1"/>
          </p:cNvSpPr>
          <p:nvPr>
            <p:ph type="sldNum" sz="quarter" idx="4"/>
          </p:nvPr>
        </p:nvSpPr>
        <p:spPr/>
        <p:txBody>
          <a:bodyPr/>
          <a:lstStyle/>
          <a:p>
            <a:fld id="{6F1FABC0-072B-4F22-8F9B-95A9D10B0206}" type="slidenum">
              <a:rPr lang="en-US" smtClean="0"/>
              <a:pPr/>
              <a:t>9</a:t>
            </a:fld>
            <a:endParaRPr lang="en-US"/>
          </a:p>
        </p:txBody>
      </p:sp>
      <p:grpSp>
        <p:nvGrpSpPr>
          <p:cNvPr id="10" name="Group 12">
            <a:extLst>
              <a:ext uri="{FF2B5EF4-FFF2-40B4-BE49-F238E27FC236}">
                <a16:creationId xmlns="" xmlns:a16="http://schemas.microsoft.com/office/drawing/2014/main" id="{965BCED8-85A4-46AA-A063-3F736EB4D752}"/>
              </a:ext>
            </a:extLst>
          </p:cNvPr>
          <p:cNvGrpSpPr/>
          <p:nvPr/>
        </p:nvGrpSpPr>
        <p:grpSpPr>
          <a:xfrm>
            <a:off x="7380048" y="2815948"/>
            <a:ext cx="1590886" cy="1656315"/>
            <a:chOff x="5822475" y="4763069"/>
            <a:chExt cx="547049" cy="590835"/>
          </a:xfrm>
        </p:grpSpPr>
        <p:sp>
          <p:nvSpPr>
            <p:cNvPr id="7" name="Rectangle 13">
              <a:extLst>
                <a:ext uri="{FF2B5EF4-FFF2-40B4-BE49-F238E27FC236}">
                  <a16:creationId xmlns="" xmlns:a16="http://schemas.microsoft.com/office/drawing/2014/main" id="{61613C8F-F39D-469C-BAD2-FF908EBF6AA5}"/>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14">
              <a:extLst>
                <a:ext uri="{FF2B5EF4-FFF2-40B4-BE49-F238E27FC236}">
                  <a16:creationId xmlns="" xmlns:a16="http://schemas.microsoft.com/office/drawing/2014/main" id="{DF52554D-45AF-41BB-810F-5B3DBE93EB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15">
              <a:extLst>
                <a:ext uri="{FF2B5EF4-FFF2-40B4-BE49-F238E27FC236}">
                  <a16:creationId xmlns="" xmlns:a16="http://schemas.microsoft.com/office/drawing/2014/main" id="{A95B9261-FE55-4503-B998-AA453236351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 name="Graphic 11" descr="Refresh outline">
            <a:extLst>
              <a:ext uri="{FF2B5EF4-FFF2-40B4-BE49-F238E27FC236}">
                <a16:creationId xmlns="" xmlns:a16="http://schemas.microsoft.com/office/drawing/2014/main" id="{42B20D91-EFD0-45E6-824E-6DC5CA180E7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2840000">
            <a:off x="6131995" y="1789396"/>
            <a:ext cx="3825730" cy="3858372"/>
          </a:xfrm>
          <a:prstGeom prst="rect">
            <a:avLst/>
          </a:prstGeom>
        </p:spPr>
      </p:pic>
      <p:sp>
        <p:nvSpPr>
          <p:cNvPr id="12" name="Rectangle: Rounded Corners 12">
            <a:extLst>
              <a:ext uri="{FF2B5EF4-FFF2-40B4-BE49-F238E27FC236}">
                <a16:creationId xmlns="" xmlns:a16="http://schemas.microsoft.com/office/drawing/2014/main" id="{E376DBCF-884A-4094-BBF7-E4150323B072}"/>
              </a:ext>
            </a:extLst>
          </p:cNvPr>
          <p:cNvSpPr/>
          <p:nvPr/>
        </p:nvSpPr>
        <p:spPr>
          <a:xfrm>
            <a:off x="-210891" y="1482119"/>
            <a:ext cx="5161146" cy="72018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Change in Heading Angle: </a:t>
            </a:r>
            <a:r>
              <a:rPr lang="en-US">
                <a:cs typeface="Arial"/>
              </a:rPr>
              <a:t>360° rotation</a:t>
            </a:r>
            <a:r>
              <a:rPr lang="en-US"/>
              <a:t> </a:t>
            </a:r>
          </a:p>
        </p:txBody>
      </p:sp>
      <p:sp>
        <p:nvSpPr>
          <p:cNvPr id="14" name="Rectangle: Rounded Corners 12">
            <a:extLst>
              <a:ext uri="{FF2B5EF4-FFF2-40B4-BE49-F238E27FC236}">
                <a16:creationId xmlns="" xmlns:a16="http://schemas.microsoft.com/office/drawing/2014/main" id="{E376DBCF-884A-4094-BBF7-E4150323B072}"/>
              </a:ext>
            </a:extLst>
          </p:cNvPr>
          <p:cNvSpPr/>
          <p:nvPr/>
        </p:nvSpPr>
        <p:spPr>
          <a:xfrm>
            <a:off x="-188144" y="2188423"/>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Applies Even</a:t>
            </a:r>
            <a:r>
              <a:rPr lang="en-US" sz="2000"/>
              <a:t> </a:t>
            </a:r>
            <a:r>
              <a:rPr lang="en-US"/>
              <a:t>Torque</a:t>
            </a:r>
            <a:endParaRPr lang="en-US" sz="2000"/>
          </a:p>
        </p:txBody>
      </p:sp>
      <p:sp>
        <p:nvSpPr>
          <p:cNvPr id="15" name="Rectangle: Rounded Corners 12">
            <a:extLst>
              <a:ext uri="{FF2B5EF4-FFF2-40B4-BE49-F238E27FC236}">
                <a16:creationId xmlns="" xmlns:a16="http://schemas.microsoft.com/office/drawing/2014/main" id="{E376DBCF-884A-4094-BBF7-E4150323B072}"/>
              </a:ext>
            </a:extLst>
          </p:cNvPr>
          <p:cNvSpPr/>
          <p:nvPr/>
        </p:nvSpPr>
        <p:spPr>
          <a:xfrm>
            <a:off x="-207940" y="2945535"/>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Maintain Heading Angle</a:t>
            </a:r>
          </a:p>
        </p:txBody>
      </p:sp>
      <p:sp>
        <p:nvSpPr>
          <p:cNvPr id="16" name="Rectangle: Rounded Corners 12">
            <a:extLst>
              <a:ext uri="{FF2B5EF4-FFF2-40B4-BE49-F238E27FC236}">
                <a16:creationId xmlns="" xmlns:a16="http://schemas.microsoft.com/office/drawing/2014/main" id="{E376DBCF-884A-4094-BBF7-E4150323B072}"/>
              </a:ext>
            </a:extLst>
          </p:cNvPr>
          <p:cNvSpPr/>
          <p:nvPr/>
        </p:nvSpPr>
        <p:spPr>
          <a:xfrm>
            <a:off x="-188144" y="3691707"/>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 Inventory</a:t>
            </a:r>
          </a:p>
        </p:txBody>
      </p:sp>
      <p:sp>
        <p:nvSpPr>
          <p:cNvPr id="17" name="Rectangle: Rounded Corners 12">
            <a:extLst>
              <a:ext uri="{FF2B5EF4-FFF2-40B4-BE49-F238E27FC236}">
                <a16:creationId xmlns="" xmlns:a16="http://schemas.microsoft.com/office/drawing/2014/main" id="{E376DBCF-884A-4094-BBF7-E4150323B072}"/>
              </a:ext>
            </a:extLst>
          </p:cNvPr>
          <p:cNvSpPr/>
          <p:nvPr/>
        </p:nvSpPr>
        <p:spPr>
          <a:xfrm>
            <a:off x="-188144" y="44422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Connect Wirelessly</a:t>
            </a:r>
          </a:p>
        </p:txBody>
      </p:sp>
      <p:sp>
        <p:nvSpPr>
          <p:cNvPr id="18" name="Rectangle: Rounded Corners 12">
            <a:extLst>
              <a:ext uri="{FF2B5EF4-FFF2-40B4-BE49-F238E27FC236}">
                <a16:creationId xmlns="" xmlns:a16="http://schemas.microsoft.com/office/drawing/2014/main" id="{E376DBCF-884A-4094-BBF7-E4150323B072}"/>
              </a:ext>
            </a:extLst>
          </p:cNvPr>
          <p:cNvSpPr/>
          <p:nvPr/>
        </p:nvSpPr>
        <p:spPr>
          <a:xfrm>
            <a:off x="-188144" y="5183861"/>
            <a:ext cx="2341540" cy="7543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Scans Inventory</a:t>
            </a:r>
          </a:p>
        </p:txBody>
      </p:sp>
    </p:spTree>
    <p:extLst>
      <p:ext uri="{BB962C8B-B14F-4D97-AF65-F5344CB8AC3E}">
        <p14:creationId xmlns:p14="http://schemas.microsoft.com/office/powerpoint/2010/main" val="13036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par>
                                <p:cTn id="7" presetID="21"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heel(1)">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36D793ABB7884D959BF3CD0E47F41A" ma:contentTypeVersion="10" ma:contentTypeDescription="Create a new document." ma:contentTypeScope="" ma:versionID="60319209e40e49df85c15e785830b814">
  <xsd:schema xmlns:xsd="http://www.w3.org/2001/XMLSchema" xmlns:xs="http://www.w3.org/2001/XMLSchema" xmlns:p="http://schemas.microsoft.com/office/2006/metadata/properties" xmlns:ns2="fac5f17b-258b-4d25-962e-76a1972beb70" xmlns:ns3="c44d613d-8ce5-4fd0-9e1d-dbe758a541a4" targetNamespace="http://schemas.microsoft.com/office/2006/metadata/properties" ma:root="true" ma:fieldsID="d76765452a102affa2e16e01c6cc1809" ns2:_="" ns3:_="">
    <xsd:import namespace="fac5f17b-258b-4d25-962e-76a1972beb70"/>
    <xsd:import namespace="c44d613d-8ce5-4fd0-9e1d-dbe758a541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5f17b-258b-4d25-962e-76a1972be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4d613d-8ce5-4fd0-9e1d-dbe758a541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38B3CD-1D1F-4A76-9D25-78F2823CD28D}">
  <ds:schemaRefs>
    <ds:schemaRef ds:uri="http://schemas.microsoft.com/office/infopath/2007/PartnerControls"/>
    <ds:schemaRef ds:uri="http://schemas.microsoft.com/office/2006/documentManagement/types"/>
    <ds:schemaRef ds:uri="c44d613d-8ce5-4fd0-9e1d-dbe758a541a4"/>
    <ds:schemaRef ds:uri="http://schemas.openxmlformats.org/package/2006/metadata/core-properties"/>
    <ds:schemaRef ds:uri="http://purl.org/dc/dcmitype/"/>
    <ds:schemaRef ds:uri="fac5f17b-258b-4d25-962e-76a1972beb70"/>
    <ds:schemaRef ds:uri="http://schemas.microsoft.com/office/2006/metadata/propertie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588CBCE2-A0C3-4E4B-9C67-B51E3A414CB8}">
  <ds:schemaRefs>
    <ds:schemaRef ds:uri="http://schemas.microsoft.com/sharepoint/v3/contenttype/forms"/>
  </ds:schemaRefs>
</ds:datastoreItem>
</file>

<file path=customXml/itemProps3.xml><?xml version="1.0" encoding="utf-8"?>
<ds:datastoreItem xmlns:ds="http://schemas.openxmlformats.org/officeDocument/2006/customXml" ds:itemID="{76AF35C2-AA9C-4842-AFFB-73D6BEF53C0A}">
  <ds:schemaRefs>
    <ds:schemaRef ds:uri="c44d613d-8ce5-4fd0-9e1d-dbe758a541a4"/>
    <ds:schemaRef ds:uri="fac5f17b-258b-4d25-962e-76a1972beb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2731</Words>
  <Application>Microsoft Macintosh PowerPoint</Application>
  <PresentationFormat>Widescreen</PresentationFormat>
  <Paragraphs>710</Paragraphs>
  <Slides>82</Slides>
  <Notes>37</Notes>
  <HiddenSlides>8</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82</vt:i4>
      </vt:variant>
    </vt:vector>
  </HeadingPairs>
  <TitlesOfParts>
    <vt:vector size="93" baseType="lpstr">
      <vt:lpstr>Arial Black</vt:lpstr>
      <vt:lpstr>Calibri</vt:lpstr>
      <vt:lpstr>Calibri Light</vt:lpstr>
      <vt:lpstr>Roboto</vt:lpstr>
      <vt:lpstr>Roboto Condensed</vt:lpstr>
      <vt:lpstr>Rockwell Extra Bold</vt:lpstr>
      <vt:lpstr>Times New Roman</vt:lpstr>
      <vt:lpstr>WordVisiCarriageReturn_MSFontService</vt:lpstr>
      <vt:lpstr>Arial</vt:lpstr>
      <vt:lpstr>CoE Light</vt:lpstr>
      <vt:lpstr>CoE Light</vt:lpstr>
      <vt:lpstr>PowerPoint Presentation</vt:lpstr>
      <vt:lpstr>ME Senior Design Team 506</vt:lpstr>
      <vt:lpstr>Senior Design ECE Team </vt:lpstr>
      <vt:lpstr>Sponsors</vt:lpstr>
      <vt:lpstr>Objective</vt:lpstr>
      <vt:lpstr>Motivation</vt:lpstr>
      <vt:lpstr>PowerPoint Presentation</vt:lpstr>
      <vt:lpstr>PowerPoint Presentation</vt:lpstr>
      <vt:lpstr>Critical Targets and Metrics</vt:lpstr>
      <vt:lpstr>Critical Targets and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Forks for Package Manipulation</vt:lpstr>
      <vt:lpstr>Infared with Black Line for Path Following</vt:lpstr>
      <vt:lpstr>Ultrasonic Object Detection</vt:lpstr>
      <vt:lpstr>QR Codes For Scanning</vt:lpstr>
      <vt:lpstr>Omni-Directional Wheels for movement</vt:lpstr>
      <vt:lpstr>PowerPoint Presentation</vt:lpstr>
      <vt:lpstr>Base</vt:lpstr>
      <vt:lpstr>Mobility</vt:lpstr>
      <vt:lpstr>Controller + Memory</vt:lpstr>
      <vt:lpstr>Obstacle Detection + Line Following</vt:lpstr>
      <vt:lpstr>Power</vt:lpstr>
      <vt:lpstr>Scanning</vt:lpstr>
      <vt:lpstr>What We Did So Far This Semester</vt:lpstr>
      <vt:lpstr>Future Work </vt:lpstr>
      <vt:lpstr>Concerns: Tipping</vt:lpstr>
      <vt:lpstr>Concerns: Tipping</vt:lpstr>
      <vt:lpstr>Concerns: Tipping</vt:lpstr>
      <vt:lpstr>Concerns: Tipping</vt:lpstr>
      <vt:lpstr>Concerns: Weight Distribution</vt:lpstr>
      <vt:lpstr>Concerns: Weight Distribution</vt:lpstr>
      <vt:lpstr>Concerns: Weight Distribution</vt:lpstr>
      <vt:lpstr>Taylor Harvey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 Finding</vt:lpstr>
      <vt:lpstr>PowerPoint Presentation</vt:lpstr>
      <vt:lpstr>Lift Force</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Morphological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Spring Plan ME Team</vt:lpstr>
      <vt:lpstr>Spring Plan EE Team</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Watson</dc:creator>
  <cp:lastModifiedBy>Microsoft Office User</cp:lastModifiedBy>
  <cp:revision>32</cp:revision>
  <dcterms:created xsi:type="dcterms:W3CDTF">2021-01-19T15:31:43Z</dcterms:created>
  <dcterms:modified xsi:type="dcterms:W3CDTF">2021-01-21T04:11:56Z</dcterms:modified>
</cp:coreProperties>
</file>