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37.jpg" ContentType="image/pn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71" r:id="rId2"/>
  </p:sldMasterIdLst>
  <p:notesMasterIdLst>
    <p:notesMasterId r:id="rId45"/>
  </p:notesMasterIdLst>
  <p:handoutMasterIdLst>
    <p:handoutMasterId r:id="rId46"/>
  </p:handoutMasterIdLst>
  <p:sldIdLst>
    <p:sldId id="256" r:id="rId3"/>
    <p:sldId id="277" r:id="rId4"/>
    <p:sldId id="278" r:id="rId5"/>
    <p:sldId id="258" r:id="rId6"/>
    <p:sldId id="282" r:id="rId7"/>
    <p:sldId id="331" r:id="rId8"/>
    <p:sldId id="341" r:id="rId9"/>
    <p:sldId id="342" r:id="rId10"/>
    <p:sldId id="343" r:id="rId11"/>
    <p:sldId id="345" r:id="rId12"/>
    <p:sldId id="346" r:id="rId13"/>
    <p:sldId id="348" r:id="rId14"/>
    <p:sldId id="349" r:id="rId15"/>
    <p:sldId id="344" r:id="rId16"/>
    <p:sldId id="350" r:id="rId17"/>
    <p:sldId id="334" r:id="rId18"/>
    <p:sldId id="338" r:id="rId19"/>
    <p:sldId id="273" r:id="rId20"/>
    <p:sldId id="292" r:id="rId21"/>
    <p:sldId id="261" r:id="rId22"/>
    <p:sldId id="295" r:id="rId23"/>
    <p:sldId id="300" r:id="rId24"/>
    <p:sldId id="340" r:id="rId25"/>
    <p:sldId id="329" r:id="rId26"/>
    <p:sldId id="318" r:id="rId27"/>
    <p:sldId id="324" r:id="rId28"/>
    <p:sldId id="321" r:id="rId29"/>
    <p:sldId id="325" r:id="rId30"/>
    <p:sldId id="326" r:id="rId31"/>
    <p:sldId id="339" r:id="rId32"/>
    <p:sldId id="317" r:id="rId33"/>
    <p:sldId id="309" r:id="rId34"/>
    <p:sldId id="319" r:id="rId35"/>
    <p:sldId id="320" r:id="rId36"/>
    <p:sldId id="310" r:id="rId37"/>
    <p:sldId id="327" r:id="rId38"/>
    <p:sldId id="347" r:id="rId39"/>
    <p:sldId id="336" r:id="rId40"/>
    <p:sldId id="269" r:id="rId41"/>
    <p:sldId id="275" r:id="rId42"/>
    <p:sldId id="272" r:id="rId43"/>
    <p:sldId id="27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F011189A-F1D0-44F9-9C71-4A3B2A9102F5}">
          <p14:sldIdLst>
            <p14:sldId id="256"/>
            <p14:sldId id="277"/>
            <p14:sldId id="278"/>
            <p14:sldId id="258"/>
            <p14:sldId id="282"/>
            <p14:sldId id="331"/>
            <p14:sldId id="341"/>
            <p14:sldId id="342"/>
            <p14:sldId id="343"/>
            <p14:sldId id="345"/>
            <p14:sldId id="346"/>
            <p14:sldId id="348"/>
            <p14:sldId id="349"/>
            <p14:sldId id="344"/>
            <p14:sldId id="350"/>
          </p14:sldIdLst>
        </p14:section>
        <p14:section name="Project Background" id="{B519D089-5253-44C8-8F73-85F7DBBB99F2}">
          <p14:sldIdLst>
            <p14:sldId id="334"/>
            <p14:sldId id="338"/>
          </p14:sldIdLst>
        </p14:section>
        <p14:section name="Project Content" id="{16430389-ECA0-41C1-894D-B4E9EDB0F1C2}">
          <p14:sldIdLst/>
        </p14:section>
        <p14:section name="Summary" id="{909F9E2D-EC4E-4722-9ED2-7545AAF89B3C}">
          <p14:sldIdLst>
            <p14:sldId id="273"/>
            <p14:sldId id="292"/>
          </p14:sldIdLst>
        </p14:section>
        <p14:section name="Backup Slides" id="{4EE4E2F5-6936-49F3-9094-72EF98BB5109}">
          <p14:sldIdLst>
            <p14:sldId id="261"/>
            <p14:sldId id="295"/>
            <p14:sldId id="300"/>
            <p14:sldId id="340"/>
            <p14:sldId id="329"/>
            <p14:sldId id="318"/>
            <p14:sldId id="324"/>
            <p14:sldId id="321"/>
            <p14:sldId id="325"/>
            <p14:sldId id="326"/>
            <p14:sldId id="339"/>
            <p14:sldId id="317"/>
            <p14:sldId id="309"/>
            <p14:sldId id="319"/>
            <p14:sldId id="320"/>
            <p14:sldId id="310"/>
            <p14:sldId id="327"/>
            <p14:sldId id="347"/>
            <p14:sldId id="336"/>
          </p14:sldIdLst>
        </p14:section>
        <p14:section name="Back Matter" id="{E9DA55F3-5DF7-4364-8DC0-267C8A31AABC}">
          <p14:sldIdLst>
            <p14:sldId id="269"/>
            <p14:sldId id="275"/>
            <p14:sldId id="272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91D0"/>
    <a:srgbClr val="188FCE"/>
    <a:srgbClr val="4E5859"/>
    <a:srgbClr val="6DBE4C"/>
    <a:srgbClr val="FFFF99"/>
    <a:srgbClr val="1690CF"/>
    <a:srgbClr val="F5EC8D"/>
    <a:srgbClr val="1692D1"/>
    <a:srgbClr val="D1D3D2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69" autoAdjust="0"/>
    <p:restoredTop sz="94660"/>
  </p:normalViewPr>
  <p:slideViewPr>
    <p:cSldViewPr snapToGrid="0">
      <p:cViewPr>
        <p:scale>
          <a:sx n="96" d="100"/>
          <a:sy n="96" d="100"/>
        </p:scale>
        <p:origin x="979" y="5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286FA-446F-46D6-ABFA-7053BAEBA4E1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BF095-3AFE-4888-AB4D-1955FFD65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14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1:41.027"/>
    </inkml:context>
    <inkml:brush xml:id="br0">
      <inkml:brushProperty name="width" value="0.025" units="cm"/>
      <inkml:brushProperty name="height" value="0.025" units="cm"/>
      <inkml:brushProperty name="color" value="#E71225"/>
    </inkml:brush>
  </inkml:definitions>
  <inkml:trace contextRef="#ctx0" brushRef="#br0">1 1 4736,'5'5'1760,"-5"-5"-1376,15 7-96,-15-7-256,0 0-64,0 0 224,0 10-96,-8-2-32,8 4-32,-7-12-32,7 0 0,-5 0-288,5 0 160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1:47.472"/>
    </inkml:context>
    <inkml:brush xml:id="br0">
      <inkml:brushProperty name="width" value="0.025" units="cm"/>
      <inkml:brushProperty name="height" value="0.025" units="cm"/>
      <inkml:brushProperty name="color" value="#E71225"/>
    </inkml:brush>
  </inkml:definitions>
  <inkml:trace contextRef="#ctx0" brushRef="#br0">22 221 2720,'-17'-6'891,"17"6"-868,0 0 1,-1-1 0,1 1 0,0 0 0,-1 0 0,1-1 0,0 1 0,0 0 0,-1-1 0,1 1 0,0 0 0,0-1 0,0 1-1,-1-1 1,1 1 0,0 0 0,0-1 0,0 1 0,0 0 0,0-1 0,0 1 0,0-1 0,0 1 0,0 0 0,0-1 0,0 1-1,0-1-23,2-10 426,-2 10-201,6-7 186,1 0 0,0 0 0,0 1 1,1 0-1,3-3-411,4-3 301,0-1-232,2 0 0,0 2 1,0 0-1,1 1 0,1 0 1,0 1-1,0 2 0,0 0 1,1 1-1,1 1 0,-1 0 1,1 2-1,0 0 0,0 2 1,18-1-70,-36 3 4,-1 0 1,0 0-1,1 1 0,-1-1 1,1 0-1,-1 1 0,0-1 1,0 1-1,1 0 1,-1 0-1,0 0 0,0 0 1,0 0-1,0 0 1,0 1-1,0-1 0,0 0 1,0 1-1,-1 0 1,1-1-1,0 1 0,-1 0 1,1 0-1,-1 0 1,0 0-1,0 0 0,0 0 1,0 0-1,0 1 1,0-1-1,-1 0 0,1 1 1,-1-1-1,1 0-4,-1 7 15,0 0 0,0-1 0,-1 1 0,0-1 0,0 1 0,-2 3-15,-15 51 86,8-37-44,-1-1 0,-2 0 0,0 0 0,-2-1-1,0-1 1,-3 1-42,-11 12-21,-1-1-1,-2-1 1,-9 4 21,33-30-23,7-6-20,0-1 1,-1 1-1,1-1 1,0 0-1,-1 1 0,0-1 1,1 0-1,-1 0 1,0 0-1,1 0 1,-1 0-1,0-1 0,0 1 1,0 0-1,0-1 1,0 1-1,-2-1 43,1 0-389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1:47.981"/>
    </inkml:context>
    <inkml:brush xml:id="br0">
      <inkml:brushProperty name="width" value="0.025" units="cm"/>
      <inkml:brushProperty name="height" value="0.025" units="cm"/>
      <inkml:brushProperty name="color" value="#E71225"/>
    </inkml:brush>
  </inkml:definitions>
  <inkml:trace contextRef="#ctx0" brushRef="#br0">1 119 2240,'6'-14'720,"-5"14"-694,-1-1-1,1 1 1,-1 0 0,1 0 0,-1 0-1,1 0 1,-1 0 0,1 0 0,0 0-1,-1 0 1,1 0 0,-1 0 0,1 0-1,-1 0 1,1 0 0,-1 0-1,1 0 1,0 1 0,-1-1 0,1 0-1,-1 0 1,0 1 0,1-1-26,1 1 152,-1-1 1,1 1-1,0 0 0,-1 0 1,1 0-1,-1 0 1,0 0-1,1 1 0,-1-1 1,0 0-1,0 1 1,0-1-1,1 2-152,7 7 792,20 16-470,0-1 0,1-2-1,2-1 1,0-1 0,1-2 0,5 0-322,-23-11-8,0-1 0,1-1-1,-1 0 1,5 0 8,-14-5 16,0 1 0,0-1 0,0-1 0,0 1 0,0-1 0,0 0 1,1 0-1,-1-1 0,0 0 0,0 0 0,0 0 0,-1-1 0,5-1-16,-8 3 6,0-1 0,0 0-1,0 0 1,0 0 0,-1 0 0,1 0 0,0 0 0,-1-1 0,1 1 0,0 0-1,-1-1 1,1 1 0,-1-1 0,0 0 0,0 0 0,0 1 0,0-1 0,0 0-1,0 0 1,0 0 0,0 0 0,-1 0 0,1 0 0,-1 0 0,1 0 0,-1 0-1,0 0 1,0 0 0,0 0 0,0-1 0,0 1 0,0 0 0,-1 0 0,1 0 0,-1 0-1,1 0 1,-1 0 0,0 0 0,0 0-6,-6-12 9,-1 0-1,0 0 1,-1 0-1,0 1 1,-12-11-9,-8-12 35,1-1 1,2 0-1,1-3-35,26 41 8,-1-1 0,0 0-1,0 0 1,0 0-1,0 0 1,1 0-1,-1 0 1,0 0 0,0 0-1,0 0 1,0 0-1,1 0 1,-1 0-1,0 0 1,0 0 0,0 0-1,0 0 1,1 0-1,-1 0 1,0 0-1,0 0 1,0 0 0,0 0-1,1 0 1,-1 0-1,0 0 1,0-1-1,0 1 1,0 0 0,1 0-1,-1 0 1,0 0-1,0 0 1,0 0 0,0 0-1,0-1 1,0 1-1,0 0 1,0 0-1,1 0 1,-1 0 0,0-1-1,0 1 1,0 0-1,0 0 1,0 0-1,0 0 1,0-1 0,0 1-1,0 0 1,0 0-1,0 0 1,0 0-1,0-1 1,0 1 0,0 0-1,0 0 1,0 0-1,0 0 1,-1-1-1,1 1 1,0 0 0,0 0-1,0 0 1,0 0-1,0-1 1,0 1-8,14 6 164,31 20-71,10 6-63,166 81-515,-205-104-513,3 2 268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1:48.347"/>
    </inkml:context>
    <inkml:brush xml:id="br0">
      <inkml:brushProperty name="width" value="0.025" units="cm"/>
      <inkml:brushProperty name="height" value="0.025" units="cm"/>
      <inkml:brushProperty name="color" value="#E71225"/>
    </inkml:brush>
  </inkml:definitions>
  <inkml:trace contextRef="#ctx0" brushRef="#br0">5 12 3488,'-4'-11'924,"4"14"399,5 24 440,3-4-1227,2 0-1,1-1 1,0 0-1,15 19-535,10 21 173,-18-27-217,2 0 0,2-1 0,0-1 0,12 10 44,9 4-1257,-13-16-2787,-24-26 2524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1:48.700"/>
    </inkml:context>
    <inkml:brush xml:id="br0">
      <inkml:brushProperty name="width" value="0.025" units="cm"/>
      <inkml:brushProperty name="height" value="0.025" units="cm"/>
      <inkml:brushProperty name="color" value="#E71225"/>
    </inkml:brush>
  </inkml:definitions>
  <inkml:trace contextRef="#ctx0" brushRef="#br0">1 0 4160,'7'0'1536,"-7"0"-1216,8 30-64,-1-12 832,-2 7-640,15 10 480,3 0-576,-3 20 480,5 0-512,2 5-192,1-8-128,7-2 0,-3-2 0,-4-13-160,-1 2 96,-14-19-1440,7-1 800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1:49.060"/>
    </inkml:context>
    <inkml:brush xml:id="br0">
      <inkml:brushProperty name="width" value="0.025" units="cm"/>
      <inkml:brushProperty name="height" value="0.025" units="cm"/>
      <inkml:brushProperty name="color" value="#E71225"/>
    </inkml:brush>
  </inkml:definitions>
  <inkml:trace contextRef="#ctx0" brushRef="#br0">16 312 2976,'2'0'80,"-1"0"-1,0 0 1,1-1 0,-1 1 0,0 0 0,0-1-1,1 1 1,-1 0 0,0-1 0,0 0 0,0 1-1,0-1 1,0 0 0,0 1 0,0-1 0,0 0-1,0 0 1,0 0 0,0 0 0,0 0-1,0 0 1,0 0-80,7-9 997,0 2-653,0 0 1,-1 0 0,0-1-1,-1 0 1,0 0 0,0 0-1,-1-1 1,3-8-345,-4 9 51,-1 0 0,0-1 1,-1 0-1,0 1 0,0-1 0,-1 0 0,0 0 0,-1-2-51,1 8 10,-2 0 0,1 0-1,0 0 1,-1 0 0,1 0-1,-1 0 1,0 0 0,-1 0-1,1 1 1,-1-1 0,0 0-1,1 1 1,-1-1 0,-1 1-1,1 0 1,-1-1 0,1 1-1,-1 0 1,0 1 0,-3-3-10,-2-2 6,2 2 6,1 1 0,-1 0 0,0 0 0,-3-1-12,8 5 1,0-1 0,0 0 0,0 1 0,0 0 0,0-1 0,0 1 0,-1-1 0,1 1 0,0 0 0,0 0 0,0 0 0,-1 0-1,1 0 1,0 0 0,0 0 0,-1 0 0,1 0 0,0 1 0,0-1 0,0 0 0,0 1 0,-1-1 0,1 1 0,0 0 0,0-1 0,0 1 0,0 0-1,-2 1-5,1 1 1,0 0-1,0 0 1,0-1-1,1 1 1,-1 0-1,1 1 1,0-1-1,-1 0 1,1 0-1,1 0 1,-1 1-1,0-1 1,1 0-1,0 1 1,-1-1-1,1 1 1,1-1-1,-1 4 5,2 7 16,1 1 0,0-1 0,1 1 0,0-1-16,5 11 73,0 0-1,1-1 1,2 0-1,1-1 1,0-1-1,2 0 1,5 6-73,-8-13 17,1 0 0,0-1 0,1 0 0,0-1 0,2-1 0,-1 0 0,1-1 0,1-1 0,0 0 0,4 0-17,-14-7-119,0 0-1,0 0 1,0-1 0,1-1 0,3 2 119,-9-3-95,0 0-1,1 0 1,-1 1 0,0-2 0,0 1-1,1 0 1,-1 0 0,0-1-1,0 1 1,0-1 0,0 1-1,1-1 1,-1 0 0,0 0-1,0 0 1,0 0 0,0 0-1,-1-1 1,1 1 0,0 0-1,0-1 96,10-19-1540,-8 12 1001,15-22-864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1:49.402"/>
    </inkml:context>
    <inkml:brush xml:id="br0">
      <inkml:brushProperty name="width" value="0.025" units="cm"/>
      <inkml:brushProperty name="height" value="0.025" units="cm"/>
      <inkml:brushProperty name="color" value="#E71225"/>
    </inkml:brush>
  </inkml:definitions>
  <inkml:trace contextRef="#ctx0" brushRef="#br0">19 86 3232,'-2'1'148,"0"1"1,1-1-1,-1 1 0,1 0 1,0-1-1,-1 1 0,1 0 1,0 0-1,0 0 0,0 0 1,0 0-1,0 0 0,1 0 1,-1 2-149,1-1 113,0-1 1,0 1-1,1-1 1,-1 1 0,1-1-1,0 1 1,0-1-1,0 0 1,0 1 0,0-1-1,0 0 1,2 2-114,-2-2 53,4 7 97,0 1-1,1-1 0,1 0 0,-1 0 1,1-1-1,1 0 0,-1 0 1,4 1-150,0 0 69,2 0-1,-1-1 1,14 7-69,-23-13 12,-1-1-1,1 1 1,0-1-1,0 0 0,0 0 1,0 0-1,0 0 1,0-1-1,0 1 1,0-1-1,1 0 1,-1 0-1,0 0 1,0 0-1,0 0 1,0-1-1,0 0 1,0 1-1,0-1 0,0 0 1,0 0-1,0-1-11,0 0 5,-1 1-1,1-1 0,-1-1 1,0 1-1,0 0 0,0 0 1,0-1-1,-1 1 0,1-1 1,0 0-1,-1 1 0,0-1 0,1 0-4,0-4 3,0 1 0,0-1-1,-1 1 1,1-1 0,-1 0-3,0 1 1,0-1 1,0 1 0,-1-1-1,0 1 1,0-1 0,0 1-1,-1 0 1,0-1 0,0 1-1,-1 0 1,0-1-1,0 1 1,-2-4-2,-1 0 39,-1 1 0,0-1-1,-5-4-38,6 7-2,-1-1 0,1 1 0,1-1 0,0 0 0,0 0 0,0 0-1,1-1 3,3 9 1,0 0-1,0 0 0,0 0 0,0 0 0,0 0 0,0 0 0,0 0 0,0 0 1,0 0-1,0 0 0,0 0 0,0 0 0,0 0 0,0 0 0,0 0 1,1 0-1,-1 0 0,0 0 0,0 0 0,0 0 0,0 0 0,0 0 0,0 0 1,0 0-1,0 0 0,0 0 0,0 0 0,0 0 0,0 0 0,0 0 0,0 0 1,0 0-1,0 0 0,0 0 0,0 0 0,0-1 0,0 1 0,0 0 1,0 0-1,0 0 0,0 0 0,0 0 0,0 0 0,0 0 0,0 0 0,0 0 1,0 0-1,0 0 0,0 0 0,0 0 0,0 0 0,0 0 0,0 0 1,0-1-1,0 1 0,0 0 0,0 0 0,0 0 0,0 0 0,0 0 0,0 0 1,0 0-1,0 0 0,0 0 0,6 5-37,7 10-41,5 8 24,-1 1 0,-1 1 0,-1 1 0,6 14 54,3 15 125,13 41-125,-4 7 40,-4 1 0,0 22-40,-13-30 53,-12-77-97,4 20-66,-1 0 0,-2 10 110,-4-38-222,-1 0 0,0 1 0,-1-1 0,0 1 1,-1-1-1,0 0 0,-1 0 0,0 0 0,-4 9 222,5-16-207,0 1 0,0 0 0,-1-1 0,1 1 0,-1-1 0,0 0 0,-1 0 0,1 0 0,-1 0 0,1-1 0,-1 1 0,0-1 0,0 0 0,-1 0 0,1-1 0,-3 2 207,-29 14-1397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1:49.871"/>
    </inkml:context>
    <inkml:brush xml:id="br0">
      <inkml:brushProperty name="width" value="0.025" units="cm"/>
      <inkml:brushProperty name="height" value="0.025" units="cm"/>
      <inkml:brushProperty name="color" value="#E71225"/>
    </inkml:brush>
  </inkml:definitions>
  <inkml:trace contextRef="#ctx0" brushRef="#br0">268 7 3136,'-2'-1'325,"0"0"1,-1 0-1,1 0 1,-1 0-1,0 1 1,1-1-1,-1 1 1,1-1-1,-1 1 1,-1 0-326,-30 1 2477,19 0-2359,8-2-43,0 1-1,0 0 0,0 1 1,0 0-1,-1 0 0,2 0 1,-1 1-1,0 0 0,0 0 1,0 1-1,1 0 0,0 0 1,-1 0-1,1 1 0,0 0 1,-3 3-75,-1 0-35,1 1 1,0 1 0,0-1-1,1 1 1,-6 9 34,12-16-12,1 1-1,-1-1 1,1 1 0,-1-1-1,1 1 1,0-1 0,0 1-1,1 0 1,-1 0 0,0-1-1,1 1 1,-1 0 0,1 0-1,0 0 1,0-1-1,0 1 1,1 0 0,-1 0-1,1 0 1,-1-1 0,1 1-1,0 0 1,0-1 0,0 1-1,0 0 1,1-1 0,-1 1-1,1 0 13,4 5-23,1-1 1,-1 0-1,2 1 0,-1-2 0,1 1 0,0-1 0,0-1 0,4 3 23,19 10-120,24 8 120,-50-23-27,22 9-5,-14-7 99,0 1-1,0 0 0,0 1 0,-1 1 0,0 0 1,-1 0-1,5 5-66,-15-11 14,1-1 0,-1 1 0,1 0 0,-1 0 0,0 0 0,0-1 0,0 1 0,0 0 1,0 1-1,0-1 0,0 0 0,-1 0 0,1 0 0,-1 0 0,0 1 0,0-1 0,1 0 0,-1 0 1,-1 0-1,1 1 0,0 1-14,-2 1 59,1 1 0,-1 0 0,0-1 0,0 0 0,-1 1 0,0-1 0,0 0 0,0 1-59,-1-1 30,1-1 1,-1 1-1,0 0 1,0-1-1,0 0 1,-1 0-1,1 0 0,-1 0 1,0-1-1,0 0 1,0 0-1,-1 0 1,1 0-1,-3 0-30,0-1-172,0 0 1,0 0-1,0-1 0,0 1 0,0-2 0,0 1 0,0-1 0,0-1 0,0 1 0,0-1 1,0-1-1,0 1 0,0-1 172,7 1-239,-5-1-1030,6 2 1223,0 0 0,0 0 0,0 0 1,0 0-1,0 0 0,0 0 0,-1 0 0,1 0 1,0 0-1,0 0 0,0 0 0,0 0 1,0 0-1,0 0 0,0 0 0,0 0 0,0 0 1,0 0-1,0 0 0,0 0 0,0 0 1,0 0-1,0-1 0,0 1 0,0 0 0,0 0 1,0 0-1,0 0 0,0 0 0,0 0 0,0 0 1,0 0-1,0 0 0,0 0 0,0 0 1,0 0-1,0 0 0,0-1 0,0 1 0,0 0 1,0 0-1,0 0 0,0 0 0,0 0 1,0 0-1,0 0 0,0 0 0,0 0 0,0 0 1,0 0-1,0 0 0,0 0 0,0 0 0,1 0 1,-1 0-1,0 0 0,0 0 0,0 0 1,0 0-1,0 0 0,0 0 0,0 0 46,6-1-1941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1:50.203"/>
    </inkml:context>
    <inkml:brush xml:id="br0">
      <inkml:brushProperty name="width" value="0.025" units="cm"/>
      <inkml:brushProperty name="height" value="0.025" units="cm"/>
      <inkml:brushProperty name="color" value="#E71225"/>
    </inkml:brush>
  </inkml:definitions>
  <inkml:trace contextRef="#ctx0" brushRef="#br0">1 18 2976,'15'-17'1120,"-15"17"-896,20 30-32,-15-23 608,10 3-480,5 3 576,0-1-512,7 6 224,1-1-352,-1-4-160,6 4-32,-6-9-352,6-3 160,-18-10-1440,5-3 864,-20-2-2144,7-2 1600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1:50.540"/>
    </inkml:context>
    <inkml:brush xml:id="br0">
      <inkml:brushProperty name="width" value="0.025" units="cm"/>
      <inkml:brushProperty name="height" value="0.025" units="cm"/>
      <inkml:brushProperty name="color" value="#E71225"/>
    </inkml:brush>
  </inkml:definitions>
  <inkml:trace contextRef="#ctx0" brushRef="#br0">6 8 4992,'-5'-8'1824,"5"8"-1408,5 38-128,2-16 1888,8 8-1248,-10 8 192,10 4-672,-10 6-64,10 4-256,-2 8-128,2 0-32,-3 8 32,8-3 0,0-5-1152,0-10 640,3-28-1344,-3-9 1056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1:50.885"/>
    </inkml:context>
    <inkml:brush xml:id="br0">
      <inkml:brushProperty name="width" value="0.025" units="cm"/>
      <inkml:brushProperty name="height" value="0.025" units="cm"/>
      <inkml:brushProperty name="color" value="#E71225"/>
    </inkml:brush>
  </inkml:definitions>
  <inkml:trace contextRef="#ctx0" brushRef="#br0">174 8 2976,'6'-7'751,"-4"7"-243,-3 1-389,1 0 1,0 0-1,-1 0 1,1 0-1,-1 1 1,1-1 0,-1 0-1,1 0 1,-1-1-1,0 1 1,1 0-1,-2 1-119,-31 39 1157,2 2 1,1 1-1,-11 26-1157,39-66 8,-5 8-1,1-1 1,0 1-1,1 1 0,1-1 1,-1 3-8,4-11-12,0 0 1,0-1-1,1 1 1,0 0-1,0-1 1,0 1-1,0 0 1,0-1-1,1 1 1,-1 0-1,1-1 0,0 1 1,0-1-1,1 1 1,-1-1-1,1 0 1,-1 1-1,1-1 1,0 0-1,0 0 1,1 1 11,19 20-55,0-1 0,2-1-1,21 15 56,-40-32 68,1-1-1,-1 1 1,0 0 0,-1 0-1,1 1 1,-1-1-1,0 1 1,-1 0-1,1 0 1,-1 0-1,2 5-67,-4-8 30,0 0 0,-1 0 0,1 0-1,0-1 1,-1 1 0,0 0 0,0 0-1,0 0 1,0 0 0,0 0 0,0 0-1,-1 0 1,1 0 0,-1 0 0,0-1 0,0 1-1,0 0 1,0 0 0,0-1 0,-1 1-1,1-1 1,-1 1 0,0-1 0,0 0-1,0 0 1,0 0 0,0 1-30,-4 2-31,0 0 0,0-1-1,0 1 1,-1-1 0,1 0-1,-1-1 1,0 1 0,-1-1 31,4-2-160,0 1-1,1-1 1,-1-1 0,0 1-1,0 0 1,1-1-1,-1 0 1,0 0 0,0 0-1,0 0 1,0-1 0,1 0-1,-1 1 1,0-1-1,0 0 1,-3-2 160,-2-4-853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1:42.514"/>
    </inkml:context>
    <inkml:brush xml:id="br0">
      <inkml:brushProperty name="width" value="0.025" units="cm"/>
      <inkml:brushProperty name="height" value="0.025" units="cm"/>
      <inkml:brushProperty name="color" value="#E71225"/>
    </inkml:brush>
  </inkml:definitions>
  <inkml:trace contextRef="#ctx0" brushRef="#br0">1 1005 1056,'-1'-2'452,"2"8"-258,-1-4-97,0 0 0,0-1 0,0 1 0,1 0 0,-1 0 0,1 0 0,-1 0 0,1-1 0,0 1 0,0 0-97,2 2 300,-1 1 1,0-1-1,0 1 0,0-1 1,-1 1-1,1 0 1,0 3-301,1 4 724,-2-9-606,0-1 1,0 0-1,0 0 1,0 0-1,0-1 1,1 1-1,-1 0 1,0 0-1,1-1 1,0 1-1,-1-1 1,1 1 0,0-1-1,0 0 1,0 0-1,2 1-118,32 13 87,-23-12-84,1 0-1,13 1-2,-14-2 317,-1 0-1,1 0 1,11 5-317,-4 0 200,1-1 0,10 1-200,-22-5 40,1 0 0,-1-1 0,1-1 0,-1 0 0,1 0 0,6-2-40,1 0 74,-1-2-1,0 0 1,0-1-1,5-2-73,-12 3 63,0 0 1,-1 0-1,0-1 0,0 0 0,0-1 1,-1 0-1,0 0 0,2-2-63,31-32 485,-2-3 1,32-45-486,-10 4 138,6-6 657,-35 48-795,22-36 0,-14 22 32,-24 35-43,0 0 1,3-8 10,-9 15 5,0 0 0,1 1 1,0 0-1,8-7-5,7-4-32,45-73 27,-45 62 31,2 2 1,2 2 0,24-22-27,-29 32-41,1 1 1,24-14 40,8-6 1,-9 7-727,-48 33 672,0 0 1,0 0-1,0 0 0,0 0 0,1 0 0,-1 0 0,0 0 0,0 0 1,0-1-1,1 1 0,-1 0 0,0 0 0,0 0 0,0 0 0,0 0 1,0-1-1,0 1 0,1 0 0,-1 0 0,0 0 0,0-1 0,0 1 1,0 0-1,0 0 0,0 0 0,0-1 0,0 1 0,0 0 0,0 0 0,0 0 1,0-1-1,0 1 0,0 0 0,0 0 0,0-1 0,0 1 0,0 0 1,0 0-1,0 0 0,-1-1 0,1 1 54,-10-6-4431,5 5 2900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1:51.282"/>
    </inkml:context>
    <inkml:brush xml:id="br0">
      <inkml:brushProperty name="width" value="0.025" units="cm"/>
      <inkml:brushProperty name="height" value="0.025" units="cm"/>
      <inkml:brushProperty name="color" value="#E71225"/>
    </inkml:brush>
  </inkml:definitions>
  <inkml:trace contextRef="#ctx0" brushRef="#br0">8 1 3392,'-8'0'1248,"8"0"-960,0 12-64,0-7 1056,8 15-736,-8 3 992,5 14-896,-5 16 608,15 2-736,-3 17-128,8-7-224,-5 3-256,-2-8 32,-6-13-1376,6-9 800,-13-21-2208,0-4 1600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1:51.962"/>
    </inkml:context>
    <inkml:brush xml:id="br0">
      <inkml:brushProperty name="width" value="0.025" units="cm"/>
      <inkml:brushProperty name="height" value="0.025" units="cm"/>
      <inkml:brushProperty name="color" value="#E71225"/>
    </inkml:brush>
  </inkml:definitions>
  <inkml:trace contextRef="#ctx0" brushRef="#br0">4 1177 2816,'0'0'37,"0"0"1,-1 1 0,1-1-1,0 0 1,0 0-1,-1 1 1,1-1-1,0 0 1,0 1-1,0-1 1,-1 0 0,1 1-1,0-1 1,0 0-1,0 1 1,0-1-1,0 1 1,0-1-1,0 0 1,0 1 0,0-1-1,0 0 1,0 1-1,0-1 1,0 1-1,0-1 1,0 0-1,0 1 1,0-1-1,0 0 1,0 1 0,1-1-1,-1 1-37,0-1 75,1 1-1,0-1 1,-1 1-1,1-1 1,0 1 0,-1-1-1,1 0 1,0 1-1,-1-1 1,1 0-1,0 1 1,0-1-1,-1 0 1,1 0 0,0 0-1,0 0 1,0 0-1,-1 0 1,2 0-75,0 0 169,1-1 0,0 0 1,-1 1-1,1-1 0,-1-1 0,1 1 0,-1 0 1,1 0-1,-1-1 0,0 1 0,0-1 1,0 0-1,0 0 0,0 0 0,0 0 0,0 0 1,-1 0-1,1 0-169,3-4 319,19-22 755,16-24-1074,0 0 334,-36 46-305,91-104 286,-71 84-309,2 2 0,0 1 1,4-1-7,19-21 64,-47 44-55,-1-1 1,1 1 0,-1-1 0,0 0 0,1 1 0,-1-1-1,0 0 1,0 0 0,0 1 0,0-1 0,-1 0-1,1 0 1,0 0 0,-1 0 0,1 0 0,-1 0-1,0-1 1,0 1 0,0 0 0,0 0 0,0 0 0,0 0-1,0 0 1,-1 0 0,1 0-10,-1 0 12,1 1 0,-1-1 0,0 1 0,1-1 1,-1 1-1,0-1 0,0 1 0,0 0 0,0-1 0,0 1 0,0 0 0,0 0 0,0 0 1,-1 0-1,1 0 0,0 0 0,-1 0 0,1 0 0,-1 0 0,1 1 0,-1-1 0,1 1 0,-1-1 1,1 1-1,-1-1 0,0 1 0,1 0 0,-1 0 0,1 0 0,-1 0 0,0 0 0,1 0 1,-1 0-1,0 0 0,1 1 0,-1-1 0,-1 1-12,-3 2 10,1 0-1,-1 0 1,1 0 0,0 0 0,0 1-1,0 0 1,1 0 0,-1 1-1,1-1 1,0 1 0,0 0 0,-3 4-10,5-5-6,0 1 0,0-1 1,0 1-1,0 0 0,1 0 1,-1 0-1,1 0 1,1 0-1,-1 0 0,1 0 1,-1 0-1,1 0 0,1 0 1,-1 0-1,1 0 1,0 2 5,2 6 12,1 0 0,0 0 0,1 0 0,0-1 0,1 0 0,1 0 0,0 0 0,0-1 0,1 1 0,1-2 0,-1 1 0,2-2 0,-1 1 0,11 6-12,-13-10 21,2 0-1,-1 0 1,1-1 0,0-1-1,0 0 1,0 0-1,0 0 1,1-1 0,4 0-21,-6-1 7,0-1 0,0 0 1,0-1-1,0 0 1,-1 0-1,1 0 0,0-1 1,0-1-1,0 1 1,-1-1-1,1-1 0,3-1-7,-1 0-181,-1 0 0,0-1 0,0-1 0,-1 1 0,0-1 0,0-1 0,0 0 0,-1 0 0,0 0 0,0-1-1,0 0 1,-1 0 0,-1-1 0,1 0 0,-2 0 0,1 0 0,-1 0 0,0-1 0,-1 0 0,0 1 0,0-6 181,2-29-2776,-2 0 0,-3-40 2776,0 45-784,0 35 725,0-9 65,0 0-1,-1 0 0,0 0 1,-4-12-6,3 18 594,2 7-557,0 0 0,0 0 0,0 0 0,0 0 0,0 0 0,0-1 0,0 1 0,0 0 0,0 0 0,0 0 0,-1 0 0,1 0 0,0-1 0,0 1 0,0 0 0,1 0 0,-1 0 1,0 0-1,0 0 0,0-1 0,0 1 0,0 0 0,0 0 0,0 0 0,0 0 0,0 0 0,0 0 0,0-1 0,0 1 0,0 0 0,0 0 0,1 0 0,-1 0 0,0 0 0,0 0 0,0 0 0,0 0 0,0-1 0,0 1 0,1 0 0,-1 0-37,0 0 149,2-3 2175,4 14-163,16 13-913,2 2-797,-1 1 1,-1 1 0,7 14-452,-9-5 179,-10-20-66,0 1 0,7 8-113,-13-21 7,-1 0 1,1 0-1,-1 0 1,0 1-1,0 2-7,-1-4 16,-1-3-35,-7-8-127,3 5 135,-2-4 4,1 0 1,-1 0-1,1 0 1,-2-4 6,-16-38 0,-5-19 0,20 48 0,-1-3 0,1 0 1,1-1-1,1 0 1,1 0 0,2 0-1,0-2 0,-1-2 7,0 5 23,2-1 0,1-18-30,1 30 41,0 1 0,1 0 0,0-1 0,0 1 0,1 0 0,0 0 0,3-3-41,-5 10 18,0 0-1,1 0 1,0 0 0,0 0 0,0 0-1,0 0 1,0 1 0,1-1 0,-1 1-1,1-1 1,0 1 0,1-1-18,-3 2 7,1 0 0,-1 1 0,1-1 0,-1 0 0,1 1 1,0-1-1,0 1 0,-1 0 0,1-1 0,0 1 0,-1 0 0,1 0 0,0 0 1,0 0-1,-1 1 0,1-1 0,0 0 0,0 1 0,-1-1 0,1 1 1,0 0-1,-1-1 0,1 1 0,1 1-7,4 3 29,1 0 0,-1 1 0,0 0 0,0 0 0,0 0 0,-1 1 0,0 0 1,4 6-30,7 14 426,14 26-426,-9-12 152,12 18 184,2 14-336,-25-58 26,-11-14-25,0-1 0,0 0-1,0 0 1,0 0 0,0 0 0,1 0-1,-1 1 1,0-1 0,0 0-1,0 0 1,0 0 0,0 0-1,0 0 1,1 0 0,-1 0 0,0 0-1,0 1 1,0-1 0,0 0-1,1 0 1,-1 0 0,0 0 0,0 0-1,0 0 1,0 0 0,1 0-1,-1 0 1,0 0 0,0 0-1,0 0 1,0 0 0,1 0 0,-1 0-1,0 0 1,0-1 0,0 1-1,0 0 1,1 0 0,-1 0 0,0 0-1,0 0 1,0 0 0,0 0-1,0 0 1,0-1 0,1 1-1,-1 0 1,0 0 0,0 0 0,0 0-1,0 0 1,0-1 0,0 1-1,0 0 1,0 0 0,0 0 0,0 0-1,0-1 1,0 1 0,0 0-1,1-12 67,-1 11-54,0-17-19,-2-1-1,-3-17 7,-2-23-67,2-49-56,5-33 123,1 96-30,-2 28 4,2 0 0,0 0-1,0 0 1,2 0 0,0 0 0,1 0 0,2-2 26,-5 14 25,1 1-1,-1 0 1,1 0 0,0 0 0,1 0-1,-1 0 1,0 0 0,3-1-25,-4 4 6,0 0-1,0 0 1,0 0-1,0 1 1,0-1 0,0 0-1,0 1 1,1-1 0,-1 0-1,0 1 1,0 0 0,0-1-1,1 1 1,-1 0-1,0 0 1,1-1 0,-1 1-1,0 0 1,1 0 0,-1 1-1,0-1 1,0 0 0,1 0-1,-1 1 1,0-1-1,1 0 1,-1 1 0,0-1-1,0 1 1,0 0 0,0-1-1,0 1 1,1 1-6,2 0 10,0 1 0,-1 0 0,0 0 1,1 0-1,-1 1 0,0-1 0,-1 1 0,1-1 0,-1 1-10,22 40 126,-24-43-124,20 41 64,108 213-116,-111-227-103,1-1 0,21 23 153,-14-18-537,-20-25-446,13 15-311,-17-22 1098,-1 1 0,1-1-1,-1 1 1,1-1 0,0 1 0,-1-1 0,1 0 0,0 1 0,-1-1-1,1 0 1,0 1 0,-1-1 0,1 0 0,0 0 0,0 0-1,-1 0 1,1 0 0,0 0 0,0 0 0,-1 0 0,1 0 0,0 0-1,0 0 1,-1 0 0,1 0 0,0-1 0,0 1 196,11-5-2560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3:02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1180 1472,'0'-2'133,"0"0"1,1 0-1,-1 0 1,1 0-1,-1 0 1,1 0-1,0 0 1,0 0-1,0 0 1,0 0-1,0 0 1,1-1-134,7-14 787,7-27 45,-11 18-523,-5 23-280,1 1 1,-1-1 0,1 0 0,-1 1-1,1-1 1,0 0 0,0 1-1,0-1 1,1 0-30,23-53 377,-18 39-185,0 1-1,1-1 1,1 1-1,0 1 1,1 0-1,0 0 0,13-12-191,11-4 103,-19 18-130,-1 0-1,3-6 28,58-69-58,82-92 660,-137 158-620,76-77 118,-74 78-140,0 1 1,2 2-1,13-9 40,-12 10 74,-1-2-1,17-17-73,-16 13 226,25-16-226,-25 21 11,15-15-11,-37 31 10,-1 1-1,0-1 1,0 0-1,0 0 1,0 0-1,0 0 1,-1 0-1,1-1 1,-1 1-1,1 0 1,-1-1-1,0 1 1,0-1-1,0 1 1,0-1-1,0 0 1,0 0-1,-1 1 1,0-1-1,1 0 1,-1 0-1,0 1 1,0-4-10,0 3-5,-1 1 1,1 1-1,0-1 1,0 1 0,0-1-1,0 0 1,0 1-1,1-1 1,-1 1-1,0 0 1,1-1-1,-1 1 1,1-1 0,-1 1-1,1-1 1,0 1-1,0 0 1,0-1 4,-1-4 10,-1 5 3,0 0 0,0 0 0,0 0 0,0 0 0,0 0 0,0 0 0,0 1 0,0-1 0,-1 0-1,1 1 1,0-1 0,0 0 0,-1 1 0,1 0 0,0-1 0,-1 1 0,1 0 0,0 0 0,-1-1-1,1 1 1,-1 0 0,0 1-13,-36 3 89,19-1-88,-15-4-44,0 3 0,0 0 1,-27 7 42,14-3-1,1-1 8,43-4-19,0-1 0,0 1 1,0 0-1,0 0 1,1 1-1,-1-1 0,0 1 1,0-1-1,1 1 1,-1 0-1,1 0 0,-1 0 12,23-1-325,13-1 265,-1-2-1,1-1 1,23-5 60,-41 4 9,0 2 1,1 0 0,13 1-10,-21 1 17,-1 0 1,0 1-1,1 0 1,-1 0-1,0 1 1,0 0-1,0 0 1,0 1-1,2 1-17,-3-2 26,1 2-1,-1-1 0,0 1 1,0 0-1,0 0 0,-1 0 1,1 1-1,-1 0 0,0 0 1,-1 0-1,1 1 0,-1 0 1,0-1-1,0 1 0,-1 1 1,0-1-1,0 1 0,0-1 1,-1 1-1,0 0 0,0 0 1,-1 0-1,0 0 0,0 4-25,1 46 485,-4 0 0,-2 8-485,3-48 28,-7 49 224,-14 62-252,19-117-39,2 7-78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3:04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27 1664,'-10'-15'528,"9"15"-472,1-1 0,-1 0 0,1 1 0,0-1 0,-1 0 0,1 1 0,0-1 0,-1 0 0,1 0 0,0 1 0,0-1 0,0 0 0,0 0 0,0 1 0,0-2-56,2 11 1325,-2-5-1248,1-1 0,-1 0 0,1 0 0,0 0 0,0 0 0,0 0 0,1 0 0,-1 0 1,1 0-1,-1-1 0,1 1 0,0 0 0,1 0-77,6 10 203,9 24-40,-1 0 0,-1 1 0,9 36-163,-14-40 82,4 6 83,-12-31-166,1-1 1,-1 1-1,0 0 0,-1 0 1,0 1-1,0-1 1,-1 0-1,0 5 1,-1-5-874,0-4 223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3:04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0 152 2080,'1'0'42,"-1"0"-1,1-1 1,0 1 0,-1 0 0,1 0-1,0-1 1,-1 1 0,1 0-1,0-1 1,-1 1 0,1 0 0,-1-1-1,1 1 1,-1-1 0,1 1-1,-1-1 1,1 1 0,-1-1 0,0 0-1,1 1 1,-1-1 0,0 1 0,1-1-1,-1 0 1,0 1 0,0-1-1,0 0 1,1 1 0,-1-1 0,0 0-1,0 0-41,2-30 679,-1 12-267,1 15-372,-1 1 1,1 0-1,-1-1 1,1 1-1,1 0 1,-1 0-1,0 0 1,1 0-1,-1 1 1,1-1-1,0 1 1,-1-1-1,1 1 1,2-1-41,5-3 38,1 0 1,-1 0 0,9-2-39,-6 4 0,0 1 1,0 0 0,0 1 0,0 0 0,0 1 0,0 0 0,0 2 0,1-1 0,-1 1 0,0 1 0,4 1-1,-11-1 24,0-1 0,0 1 0,0 0 0,0 1 0,0-1-1,-1 1 1,1 0 0,-1 1 0,1-1 0,-1 1 0,0 0 0,-1 0-1,1 1 1,-1-1 0,0 1 0,0 0 0,0 0 0,2 4-24,-3-2 40,1 1 0,-1-1 0,0 0 0,-1 1 1,0-1-1,0 1 0,0 0 0,-1 0 0,-1 0 0,1 0 1,-1-1-1,0 1 0,-1 0 0,-1 8-40,-1-2 130,0-1 0,-1 1-1,0-1 1,-1 0 0,-1 0 0,0 0 0,0-1-1,-1 0 1,-8 10-130,-17 24 253,-6 14-253,17-24-82,7-9-1577,20-28 918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3:05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 2080,'-17'0'667,"17"0"-661,0 0 0,0 0 1,0 0-1,-1 0 1,1 0-1,0 0 0,0 0 1,0 0-1,-1 0 1,1 0-1,0 0 0,0 0 1,0 0-1,-1 0 1,1 1-1,0-1 0,0 0 1,0 0-1,0 0 1,-1 0-1,1 0 0,0 0 1,0 1-1,0-1 1,0 0-1,0 0 0,0 0 1,-1 0-1,1 1 1,0-1-1,0 0 0,0 0 1,0 0-1,0 1 1,0-1-1,0 0 0,0 0 1,0 0-1,0 1 1,0-1-7,-4 10 28,1-6 82,1 0 0,0 0 0,1 0 0,-1 0 0,1 1 1,0-1-1,0 1 0,0-1 0,0 1 0,1-1 0,0 1 0,0 1-110,3 9 88,-2-9-43,0-1 1,0 1-1,1-1 1,0 0-1,0 0 1,0 0 0,0 0-1,1 0 1,0 0-1,0-1 1,0 1 0,3 2-46,2 1 39,1 0 1,0-1 0,0 0-1,0 0 1,1-1 0,0 0-1,8 3-39,-14-7 18,0-1-1,1 1 1,-1-1 0,1 0-1,-1 0 1,1 0-1,-1 0 1,1-1 0,-1 0-1,1 0 1,0 0-1,-1 0 1,1-1-1,-1 0 1,1 0 0,-1 0-1,1-1 1,-1 1-1,0-1 1,2-1-18,-3 2 20,-1-1 0,0 1 0,1-1 0,-1 0 0,0 1 0,0-1 0,0 0 0,0 0 0,0-1 0,0 1 0,0 0 0,-1-1 1,1 1-1,-1-1 0,0 1 0,0-1 0,1 0-20,-2 0 41,1 0 0,-1 0 1,0-1-1,0 1 1,0 0-1,0 0 0,0-1 1,-1 1-1,1 0 0,-1 0 1,0 0-1,0 0 0,0-1 1,-1 2-1,1-1 0,-1-1-41,-2-4 37,-1 1-1,0-1 0,0 1 0,0 0 0,-1 1 0,0-1 0,-1 1 0,1 0 0,-1 1 0,0 0 1,0 0-1,-1 0 0,-6-3-36,1 3 1,-19-8-81,30 12 66,1 1-1,-1-1 1,0 1-1,1 0 1,-1-1-1,1 1 1,-1 0-1,0 0 0,1 0 1,-1 0-1,1 1 1,-1-1-1,0 0 1,1 1-1,-1-1 1,1 1-1,-2 0 15,3-1-17,-1 0-1,1 1 0,-1-1 0,1 0 1,-1 1-1,1-1 0,-1 1 0,1-1 0,0 0 1,-1 1-1,1-1 0,-1 1 0,1-1 1,0 1-1,-1 0 0,1-1 0,0 1 0,0-1 1,0 1-1,-1 0 18,1-1-65,1 1-1,-1-1 1,0 1 0,0-1 0,0 0-1,0 1 1,0-1 0,1 0 0,-1 1-1,0-1 1,0 1 0,1-1 0,-1 0-1,0 0 1,0 1 0,1-1 0,-1 0-1,0 1 1,1-1 0,-1 0 0,1 0-1,-1 0 1,0 1 0,1-1 0,-1 0-1,1 0 1,-1 0 65,12 6-965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3:06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53 1056,'0'5'142,"0"-1"0,1 1 0,0 0-1,0-1 1,0 1 0,1-1 0,-1 1 0,1-1 0,0 0 0,2 3-142,5 8 284,0-1 0,5 4-284,-1-1 141,-4-5-78,0 0 1,2 0-1,-1-1 1,8 5-64,-14-12 21,0-1 1,1 1-1,-1-1 1,1-1-1,0 1 1,-1 0-1,1-1 1,0 0-1,1 0 1,-1-1-1,0 0 1,0 1-1,1-2 1,4 1-22,-8-1 12,0 0 1,1 0 0,-1 0 0,0-1 0,1 1 0,-1-1 0,0 0 0,1 1 0,-1-1 0,0 0-1,0-1 1,0 1 0,0 0 0,0 0 0,0-1 0,0 1 0,0-1 0,-1 0 0,1 0 0,-1 1 0,1-1-1,-1 0 1,1 0 0,-1 0 0,0-1 0,0 1 0,0 0 0,0 0 0,-1 0 0,1-1 0,-1 1-1,1-1-12,1-9 61,0 0 0,-1 0 0,-1 0 0,0-1 0,0 1 0,-1-1-61,-2-4 89,0 1 1,-1 0-1,0 0 0,-1 1 0,-1 0 1,-3-5-90,3 3 142,61 83-276,13 6 294,-19-12-490,-43-55-1350,-6-5 869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3:06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1472,'-2'5'168,"1"-4"-139,0 1 1,1-1-1,0 0 0,-1 0 1,1 0-1,0 1 0,0-1 1,-1 0-1,1 0 0,0 1 1,0-1-1,0 0 0,1 0 1,-1 1-1,0-1 0,0 0 1,1 1-30,-1 5 14,2 11 285,0 0 0,1 0 1,3 9-300,23 84 1072,-5 0 0,-4 9-1072,-13-57 357,-2 1 0,-4 6-357,-3-66 32,-2-10-15,-4-17 78,7 17-118,0 0-1,1-1 0,0 1 1,0 0-1,0-1 1,1 1-1,0 0 1,0-1-1,0 1 0,1 0 1,0 0-1,1-3 24,-1 4-20,0 0 0,1 1-1,-1-1 1,1 1 0,0 0-1,0 0 1,0 0 0,1 0-1,0 0 1,-1 1 0,1 0-1,0-1 1,0 1 0,1 1-1,-1-1 1,3 0 20,-4 2 5,-1 0-1,1 0 0,0 1 1,0-1-1,0 1 1,0 0-1,0 0 0,0 0 1,-1 0-1,1 0 1,0 1-1,0-1 0,0 1 1,0 0-1,-1 0 1,1 0-1,0 0 0,-1 0 1,1 1-1,-1-1 1,1 1-5,2 1 6,0 1 0,-1-1 0,1 1 1,-1 0-1,0 0 0,0 0 0,-1 1 0,1-1 1,-1 1-1,0 0-6,1 3-22,0 0 0,-1 0 0,0 0 0,0 1 0,0 3 22,-2-8 28,0 1-1,0-1 1,-1 0-1,0 1 0,1-1 1,-2 0-1,1 1 1,0-1-1,-1 0 0,0 0 1,-1 3-28,0-2 27,-1 0 0,1 0 0,-1 0 0,0-1 0,0 1 0,-1-1 0,1 0 0,-1 0 0,0 0 0,0 0 0,-1-1 0,1 1 0,-1-1 0,-1 1-27,-2 1-11,6-4 13,0 1 1,1-1-1,-1 0 0,0 1 0,0-1 1,0 0-1,0 0 0,0 0 0,-1-1 1,1 1-1,0 0 0,0-1 0,-1 1 1,1-1-1,0 0 0,0 0 0,-1 0 1,1 0-1,0 0 0,-1-1 0,1 1 1,0 0-1,0-1 0,-2 0-2,-14-9-91,2 2 17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3:07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2400,'7'35'1077,"14"70"774,-1 28-1851,-15-95 146,11 95 639,5 0 1,8 7-786,-2-28-1093,-24-104 128,3-2 330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3:07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5 299 2912,'10'4'385,"1"-2"1,0 1-1,-1-2 0,5 1-385,-9-1 91,0-1 0,0 0-1,1 0 1,-1 0 0,0-1-1,0 0 1,1 0 0,-1-1-1,0 0 1,0 0-1,0 0 1,-1-1 0,1 1-1,-1-1 1,1-1 0,3-2-91,-5 3 16,0-1 1,0 1-1,-1-1 0,1 1 1,-1-1-1,0 0 1,0 0-1,0-1 0,-1 1 1,1-1-1,1-4-16,-1 1 35,0-1-1,-1 0 0,0-1 0,0 1 1,0-6-35,-1 8 17,-1 0 1,-1 0-1,1-1 1,-1 1-1,0 0 1,-1 0-1,0 0 1,0 1-1,0-1 1,-1 0-1,0 1 0,0-1 1,0 1-1,-1 0 1,0 0-1,-1 0 1,1 1-1,-1-1 1,0 1-1,0 0 1,-1 1-1,1-1 1,-1 1-1,0 0 1,0 1-1,-1-1 1,1 1-1,-1 0 0,-4-1-17,8 4-13,0-1 0,1 1-1,-1 0 1,0-1-1,0 1 1,0 0-1,1 1 1,-1-1-1,0 0 1,0 1 0,0 0-1,1-1 1,-1 1-1,0 0 1,1 1-1,-1-1 1,1 0-1,-1 1 1,1-1 0,0 1-1,0 0 1,-1 0-1,1 0 1,-1 1 13,-1 3-11,0-1 0,0 0 0,0 1 0,1 0 0,-1 0 0,1 0 0,1 0 0,-1 1 0,0 4 11,1 0-11,0 1-1,0 0 1,1 0 0,1 0-1,0 0 1,1 0 0,0 0-1,1-1 1,0 1 0,1 0-1,0-1 1,1 1 0,0-1-1,3 5 12,6 12-33,2-1 0,0 0-1,2-1 1,1-1 0,3 2 33,1-2-14,0 0 0,2-2 1,1-1-1,0-1 0,2 0 1,0-3-1,22 12 14,-21-18 144,-1-4-32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1:42.904"/>
    </inkml:context>
    <inkml:brush xml:id="br0">
      <inkml:brushProperty name="width" value="0.025" units="cm"/>
      <inkml:brushProperty name="height" value="0.025" units="cm"/>
      <inkml:brushProperty name="color" value="#E71225"/>
    </inkml:brush>
  </inkml:definitions>
  <inkml:trace contextRef="#ctx0" brushRef="#br0">0 48 2496,'0'0'124,"0"-1"-1,0 1 1,1 0 0,-1-1-1,0 1 1,0-1 0,0 1-1,1 0 1,-1-1 0,0 1-1,1 0 1,-1-1 0,0 1-1,1 0 1,-1-1 0,0 1-1,1 0 1,-1 0 0,0 0-1,1-1 1,-1 1 0,1 0-1,-1 0 1,1 0 0,-1 0-1,0 0 1,1 0 0,0-1-124,19-2 387,-7 2 77,34-9 36,-2 1-115,0 2 0,5 2-385,-29 4 104,-5-1-55,1 1 0,0 1 0,0 0 0,0 2 0,3 0-49,-15-1 1,1 1 0,-1-1 0,0 1 0,0 0 0,-1 0 0,1 0 0,0 1 1,-1 0-1,1 0 0,-1 0 0,0 0 0,0 1 0,0-1 0,0 1 0,-1 0 0,1 1 0,-1-1 0,2 4-1,6 15 86,0 0 0,-2 1 0,-1 0 1,0 0-1,0 9-86,-6-25 65,6 28 183,-2 1 0,-2 0 0,-1 0 0,-2 0 0,-1 1 0,-2 3-248,1-22-10,0 1 0,-1 0 0,-2-1 0,0 0 0,0 0 0,-2 0 0,-7 15 10,6-18-25,3-5-3230,15-31 18,8 1 992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3:08.1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0 2560,'-16'0'832,"10"3"-517,-5 5-16,1 1 1,-1 1 0,2 0 0,0 0 0,0 1 0,1 0-1,0 1 1,1 0 0,-1 1-300,-40 76 283,33-59-268,-7 19 242,20-46-224,1 1 1,0 0-1,0 0 0,0 0 1,0 0-1,1 0 0,0 0 1,-1 0-1,2 0 1,-1 0-1,1 3-33,0-4 10,0 1 0,0-1 0,1 0 0,-1 0-1,1 0 1,0 0 0,0 0 0,0 0 0,0 0 0,0 0 0,1-1 0,0 1 0,0 0-10,5 3-8,1 0 0,-1 0 1,1-1-1,4 2 8,-6-3-9,0-1 1,-1 1-1,1 0 0,-1 0 1,0 1-1,0 0 0,0 0 1,-1 1-1,0-1 0,1 3 9,-2-3 33,-1 0-1,0 1 1,-1-1-1,0 1 1,1 0-1,-2 0 1,1 0-1,-1 1-32,0-4 27,0 0 0,-1 1-1,0 0 1,0-1 0,0 1 0,-1-1-1,1 1 1,-1-1 0,1 0 0,-1 1 0,0-1-1,-1 1 1,1-1 0,0 0 0,-2 1-27,-1 2 36,0 0 0,-1 0 1,1-1-1,-1 0 0,-1 0 0,1 0 1,-1 0-1,0-1 0,0 0 0,-1 1-36,2-2 24,0 0-1,-1 1 0,1-2 0,-1 1 0,1-1 0,-1 1 0,0-2 0,0 1 0,1-1 1,-1 1-1,0-2 0,-2 1-23,-22 4-103,21-2-5,-1-2 0,0 1 0,-4-1 108,7-4-533,5 2 149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3:08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128 538 3392,'-5'35'1248,"5"-35"-960,0 43-64,0-26 832,13 8-608,-6-2 128,6 7-384,2 0-32,-3 0-96,-4-5-128,4 0 32,-4-8-672,4-4 384,-12-26-2912,0 1 1792</inkml:trace>
  <inkml:trace contextRef="#ctx0" brushRef="#br0" timeOffset="0.996">13 1 2496,'-12'12'896,"12"-12"-672,0 18-96,0-11-32,0-2-96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3:09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96 431 1824,'0'0'19,"-8"-16"565,8 15-510,-1 0 1,1 1-1,0-1 0,-1 0 1,1 0-1,-1 1 0,1-1 1,-1 0-1,0 1 0,1-1 1,-1 1-1,0-1 0,1 1 1,-1-1-1,0 1 1,0-1-1,1 1 0,-1-1-74,0 2 354,1 0-292,-1-1 0,1 0 0,0 1 0,0-1 0,-1 0 0,1 0 0,0 1 0,-1-1 0,1 0 0,0 0 0,-1 0 0,1 1 0,0-1 0,-1 0 0,1 0 0,0 0 0,-1 0 0,1 0 0,0 0 0,-1 0 0,1 0 0,-1 0-63,0 1 96,-1-1-1,1 0 1,-1 1-1,1-1 0,-1 1 1,1-1-1,-1 1 0,1 0 1,0-1-1,-1 1 0,1 0 1,0 0-1,0 0 0,-1 0 1,1 0-1,0 0 0,0 1 1,0-1-1,0 0 0,1 0 1,-1 1-1,0-1 0,0 1 1,1-1-1,-1 0 0,1 1-94,-4 8 139,0 1 0,1-1-1,-1 8-138,1-1 171,-3 8-193,1-1-1,1 1 0,2 0 0,0 1 0,2-1 0,1 0 0,0 0 1,2 0-1,1 0 0,1 0 0,2-1 0,0 0 0,1 0 0,3 4 23,-8-21 11,0-1 0,0 1-1,1-1 1,0 1 0,0-1-1,1-1 1,-1 1 0,1-1-1,0 1 1,2 0-11,-5-5 7,0 1-1,-1-1 0,1 0 1,0 0-1,-1 0 1,1 0-1,0 0 1,0-1-1,0 1 0,0 0 1,0-1-1,0 1 1,0-1-1,0 0 0,0 0 1,0 0-1,0 0 1,0 0-1,0 0 1,0-1-1,0 1 0,0 0 1,0-1-1,0 0 1,0 1-1,-1-1 1,1 0-1,0 0 0,0 0 1,-1 0-1,1 0 1,0-1-1,-1 1 1,1-1-1,-1 1 0,0-1 1,1 1-1,-1-1 1,1-1-7,1-2 16,1-1 1,-1 0 0,0 0-1,-1-1 1,1 1-1,-1 0 1,-1-1 0,1 0-1,-1 1 1,0-4-17,1-15-54,0 1 0,-2-3 54,-2-23-835,-6-39 835,6 71-146,-36-248-841,-14 7 827,51 254 155,-5-21-83,1 1 0,-1-19 88,7 54 153,1 0 1,0 0-1,0 0 0,4 7-153,6 27 432,10 64 288,11 47-282,-15-88-376,4-1 0,2-2 0,13 20-62,72 124-1378,-96-186 282,-6-10-136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3:09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77 4576,'1'3'174,"0"-1"0,-1 0 0,2 0 0,-1 0 0,0 0 0,0 0 0,1 0 0,-1 0 0,1 0 0,0 0 1,-1-1-1,1 1 0,0-1 0,0 1 0,0-1 0,0 0 0,0 0 0,1 1-174,0-1 58,0 0 1,0-1-1,0 1 1,1 0-1,-1-1 1,0 0-1,0 0 1,0 0-1,1 0 1,-1 0-1,0-1 1,0 1-1,1-1-58,9-3 91,-1 0-1,0-1 1,1 0-1,-1-2-90,22-8-31,13-5 2,-23 9-306,0 1-1,0 1 0,1 2 1,0 0-1,12-1 336,-35 8-46,0 0 0,1-1 1,-1 1-1,0 0 0,1 0 0,-1 1 0,0-1 1,0 0-1,1 1 0,-1-1 0,0 1 0,0 0 0,0 0 1,0 0-1,0 0 0,0 0 0,0 0 0,0 1 1,1 0 45,-2 0-6,1-1 0,-1 1 0,0-1 0,0 1 0,0 0 0,-1-1 0,1 1 0,0 0 0,-1 0 0,1 0 0,-1 0 0,1-1 0,-1 1 0,0 0 0,0 0 0,0 0 0,0 0 0,0 0-1,0 0 1,-1 0 0,1 0 0,-1 1 6,-3 12-45,-2 0-1,0 0 0,0-1 0,-8 11 46,0 3-14,-9 21 9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3:10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298 449 2080,'1'-1'107,"1"0"-1,-1 0 1,0-1 0,1 1-1,-1 0 1,0-1 0,0 1-1,0-1 1,0 1 0,0-1-1,0 1-106,3 0 1288,-1 1-1266,-1 0 0,0 0 0,1-1 0,-1 1-1,0-1 1,0 1 0,0-1 0,1 0 0,-1 0 0,0 0-1,0 0 1,0 0 0,0 0 0,0-1 0,0 1 0,1-2-22,2-3 53,-3 4-17,0-1 0,0 0-1,1 1 1,-2-1 0,1 0-1,0 0 1,0-1 0,-1 1-1,0 0 1,0 0 0,0-1-1,0 1 1,0-2-36,-1 2 15,3-16 148,-2 0-1,0-9-162,-1 21 50,-1-1 0,0 1 1,0 0-1,-1 0 0,0-1 0,0 1 0,-1 0 0,0-2-50,-12-19 152,-1 0 0,-17-21-152,22 34 55,-1 0-1,-1 0 0,0 1 1,-1 1-1,-14-11-54,23 20 9,1 1-1,-1 0 1,1 0 0,-1 1-1,0-1 1,0 1 0,-1 0-1,1 0 1,0 1-1,0-1 1,-1 1 0,-3 0-9,5 1-7,0 0 0,0 0 0,0 0 0,0 1 0,0-1 0,0 1 0,0 0 0,0 0 0,0 0 0,0 1 0,1-1 0,-1 1 0,0 0 1,1 0-1,-1 0 0,1 1 0,0-1 0,-1 2 7,-3 3 3,1 0 0,-1 1 0,1 0 1,1 1-1,0-1 0,0 1 0,0 0 1,1 0-1,0 1 0,1-1 0,0 1 1,0 2-4,-1 7-44,1-1 0,1 1 0,0 0 0,1 0 1,1-1-1,2 5 44,-2-14 5,2 0-1,0 0 1,0 0 0,0 0-1,1 0 1,0-1 0,1 1 0,0-1-1,0 0 1,1 0 0,2 3-5,9 10 35,1-2 1,1 0-1,6 5-35,30 32 12,-33-30-18,-1-2 38,2 0 0,8 6-32,-23-23 6,0-1 0,1 0 0,0-1 0,0 0 0,0 0 0,0-1 0,1 0 0,0 0 0,9 2-6,-15-5 3,1-1-1,0 1 0,0-1 0,0 1 1,0-1-1,0-1 0,0 1 0,0 0 0,0-1 1,0 0-1,-1 0 0,1 0 0,0 0 1,0-1-1,-1 1 0,1-1 0,-1 0 1,0 0-1,3-3-2,6-4-538,-1-1 0,0 0 0,-1-1 0,6-8 538,4-4-2370,-1 9 1079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3:11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109 471 1888,'-10'-10'613,"9"10"-595,1-1-1,-1 1 1,1 0-1,-1-1 1,1 1-1,-1 0 1,1 0-1,-1-1 1,0 1-1,1 0 1,-1 0-1,0 0 1,1 0-1,-1 0 1,1 0-1,-1 0 0,0 0 1,1 0-1,-1 0 1,1 0-1,-1 0 1,0 0-1,0 1-17,0-1 84,0 0 21,0 1 0,0-1 0,0 0 0,-1 1 0,1-1 0,0 1 0,0-1 0,0 1 0,0 0 0,0-1 0,0 1 0,0 0 0,0 0-105,-4 3 283,2-2-176,1 0 1,-1 0-1,0 0 1,1 0-1,0 0 1,-1 1-1,1-1 1,0 1-1,0 0 1,1-1 0,-1 1-1,0 0 1,1 0-108,-4 8 89,1 0 1,0 0-1,1 1-89,-1 0 67,1 2-57,0 0 1,0 0-1,1 0 0,1 0 1,1 0-1,0 0 1,0 0-1,1 0 0,1 0 1,3 12-11,-3-17 3,1 1 1,0-1-1,0 0 1,1 0-1,0 0 1,1 0-1,-1-1 1,2 1-1,-1-1 1,1-1-1,1 1 1,-1-1-1,1 0 1,0 0-1,1-1 1,1 1-4,-5-5 10,0 0 0,0 0 0,0 0 0,0 0 0,1 0 0,-1-1 1,1 0-1,-1 0 0,1 0 0,0 0 0,-1-1 0,4 0-10,-5 0 9,1 0 0,-1-1 0,0 1 0,0-1 0,1 1 0,-1-1 0,0 0 0,0 0 0,0-1 0,0 1 0,0-1 0,0 1 0,-1-1 0,1 0 0,-1 0 0,1 0-1,-1 0 1,2-2-9,1-2 11,-1 0 0,0 0 0,-1-1 0,1 1 0,-1-1 0,-1 0 0,1 0 0,-1 0-1,0 0 1,0 0 0,-1 0 0,0-4-11,1-11 10,-2 0 0,0 0-1,-4-20-9,-9-46-624,-24-76 624,34 152-30,-14-57-328,-3 0 0,-3 0 358,-7-4-288,-6-6 288,21 54-58,15 24 61,0 1 0,-1-1 0,1 0-1,0 1 1,-1-1 0,1 1-1,-1-1 1,1 1 0,0-1 0,-1 1-1,1-1 1,-1 1 0,0-1-1,1 1 1,-1 0 0,1-1 0,-1 1-1,1 0 1,-1 0 0,0-1 0,1 1-1,-1 0 1,0 0 0,1 0-1,-1 0 1,0 0 0,1 0-3,-1 0 48,1 1 0,0 0 0,-1 0 0,1-1 0,0 1 0,0 0 0,0 0 1,0-1-1,0 1 0,0 0 0,0 0 0,0-1 0,0 1 0,0 0 0,0 0 0,0-1 0,1 2-48,4 23 624,-1-6-391,3 17 223,2-1-1,4 7-455,6 22 215,19 82-306,8-1 0,23 42 91,-59-161-1466,2-7 394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3:15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80 1312,'-17'-10'421,"17"10"-405,0 0-1,0-1 0,-1 1 1,1 0-1,0 0 0,0 0 1,0 0-1,0 0 0,0 0 1,0 0-1,0 0 1,-1 0-1,1 0 0,0 0 1,0 0-1,0 0 0,0 0 1,0 0-1,0 0 0,0 1 1,-1-1-1,1 0 0,0 0 1,0 0-1,0 0 0,0 0 1,0 0-1,0 0 1,0 0-1,0 0 0,0 0 1,0 0-1,-1 0 0,1 1 1,0-1-1,0 0 0,0 0 1,0 0-1,0 0 0,0 0 1,0 0-1,0 0 0,0 1 1,0-1-1,0 0 1,0 0-1,0 0 0,0 0 1,0 0-1,0 0 0,0 0 1,0 1-1,0-1 0,0 0 1,0 0-1,0 0 0,0 0 1,0 0-1,0 0 0,1 0 1,-1 0-16,1 8 653,18 33 787,-12-23-1278,1 0 0,1-1 0,0 0 1,7 8-163,3 6-4,-7-15 42,0 0 1,0-1-1,1 0 0,1-1 1,11 7-39,-16-11 210,-1-1 1,7 10-211,-13-17 139,-3-2-129,1 0-1,0 0 1,0 0 0,0 0 0,-1 0-1,1 0 1,0 0 0,0-1 0,0 1-1,-1 0 1,1 0 0,0 0 0,0 1-1,0-1 1,-1 0 0,1 0 0,0 0-1,0 0 1,0 0 0,-1 0 0,1 0-1,0 0 1,0 0 0,0 0 0,0 0-1,-1 1 1,1-1 0,0 0 0,0 0-1,0 0 1,0 0 0,0 0 0,0 1-1,-1-1 1,1 0-10,-1 2 53,-5 4 147,5-6-185,0 0 0,0 0 0,0 0 0,0 0-1,0 0 1,0-1 0,0 1 0,0 0 0,0-1 0,0 1 0,0 0-1,0-1 1,0 0 0,1 1 0,-1-1 0,0 1-15,-7-5 46,1-1 0,0 0 0,0 0 1,0 0-1,0 0 0,1-1 0,0 0 1,1-1-1,-3-3-46,4 4 66,0-1 0,0 1 1,0-1-1,1 0 0,-2-8-66,4 12 7,0 0-1,0-1 1,0 1-1,1 0 1,-1-1-1,1 1 1,0 0-1,1-1 1,-1 1-1,1 0 1,0-1-1,0 1 1,1-2-7,3-5-50,0 0 1,1 1 0,0-1-1,6-6 50,-4 7 8,0 0-1,1 1 1,0 0-1,0 0 0,1 1 1,0 0-1,0 1 1,1 0-1,0 0 1,2 0-8,11-4-22,0 1 1,1 1 0,0 1 0,11-1 21,6 1-64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3:16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0 1728,'0'0'560,"-1"4"-331,-8 35 1099,2-1-1,0 5-1327,7-39 12,-6 31 165,2 1 0,1 0 0,2 0 0,2 0 0,4 29-177,-4-59 12,0-1 1,1 1-1,0 0 0,0-1 0,0 1 1,1-1-1,0 0 0,0 0 0,1 0 1,-1 0-1,3 3-12,-4-6 6,0 0 1,0 0-1,-1 0 1,1-1-1,0 1 1,1-1-1,-1 1 1,0-1-1,0 1 0,1-1 1,-1 0-1,0 0 1,1 0-1,-1-1 1,1 1-1,-1 0 1,1-1-1,0 0 1,-1 0-1,1 1 1,-1-2-1,1 1 1,0 0-1,-1 0 1,1-1-1,-1 1 0,2-1-6,2-2 15,-1-1 0,1 1 0,-1-1 0,1 0 0,-1 0 0,-1 0 0,1-1 0,0 0 0,-1 0 0,0 0 0,0 0 0,-1-1 0,2-3-15,-3 6 8,4-6 58,0-1 1,-1-1-1,-1 1 0,0-1 0,0 0 0,-1 0 1,0 0-1,-1 0 0,0 0 0,-1 0 1,0-1-1,-1 1 0,0-1 0,-2-7-66,2 11 18,-2 0-1,1 0 1,-1 0 0,0 1-1,-1-1 1,0 0-1,0 1 1,0 0-1,-1 0 1,0 0-1,-1 0 1,0 0 0,0 1-1,0 0 1,-1 0-1,1 0 1,-1 1-1,-1 0 1,1 0 0,-1 1-1,-5-3-17,9 5-53,0 0-1,0 1 0,0-1 1,-1 1-1,1 0 1,-1 0-1,1 0 1,0 1-1,-1-1 1,1 1-1,-1 0 0,1 0 1,-1 0-1,0 0 1,1 1-1,0-1 1,-1 1-1,1 0 1,-1 0-1,1 0 0,0 1 1,0-1-1,-1 1 1,0 0 53,3 3-576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3:16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3488,'7'8'1280,"-7"-8"-992,5 17-64,-5-4 768,15 9-576,-2 21-160,7 7-160,-5 15-96,5 7 0,0 6 128,0-6-64,0-7 128,0-10-128,-13-12-864,8-13 416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3:17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2720,'-5'0'1024,"5"0"-800,-7 17-64,7-4 1120,7-1-736,-2 11 128,3 14-384,7 16-64,-3 2-128,8 17 0,0 6-32,0-1-128,8-4 32,-8-6 96,0-14-32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1:43.794"/>
    </inkml:context>
    <inkml:brush xml:id="br0">
      <inkml:brushProperty name="width" value="0.025" units="cm"/>
      <inkml:brushProperty name="height" value="0.025" units="cm"/>
      <inkml:brushProperty name="color" value="#E71225"/>
    </inkml:brush>
  </inkml:definitions>
  <inkml:trace contextRef="#ctx0" brushRef="#br0">1 292 2080,'2'1'185,"-2"-1"-161,0 1 0,1-1-1,-1 0 1,1 0 0,-1 1 0,0-1 0,1 0-1,-1 1 1,0-1 0,1 0 0,-1 1 0,0-1-1,0 1 1,1-1 0,-1 0 0,0 1 0,0-1-1,0 1 1,0-1 0,1 1 0,-1-1-1,0 0 1,0 1 0,0-1 0,0 1 0,0-1-1,0 1 1,0-1 0,0 1 0,0-1 0,-1 1-24,2 19 295,0 1 0,1 0 1,1-1-1,0 1 0,2-1 1,1 0-1,0 0 0,3 4-295,9 19 1301,8 32-1301,8 14 838,-31-79-617,-7-12-94,-8-20 53,7 9-102,0-1 1,1 0 0,0 0-1,1-6-78,-8-52 80,3-1 0,3-1-80,3 12 65,-1 5 353,3-1 1,7-53-419,-6 103 56,0 1 0,1-1 1,0 1-1,0-1 1,1 1-1,0 0 0,1-3-56,-3 10 5,-1-1-1,0 0 1,1 0-1,-1 1 0,1-1 1,-1 0-1,1 1 0,-1-1 1,1 1-1,0-1 1,-1 1-1,1-1 0,0 1 1,-1-1-1,1 1 1,0-1-1,0 1 0,-1 0 1,1-1-1,0 1 1,0 0-1,0 0 0,-1 0 1,1 0-1,0 0 0,0 0 1,0 0-1,-1 0 1,1 0-1,0 0 0,0 0 1,0 0-1,0 1-4,1-1 3,0 1 0,-1 0 0,1 0-1,-1 0 1,1 0 0,-1 0 0,1 1 0,-1-1-1,0 0 1,0 0 0,1 1 0,-1-1-1,0 1 1,0-1 0,0 2-3,8 18 23,0 0-1,-1 1 1,-2 1-1,1 3-22,3 11 6,38 149 118,-32-121-99,-13-31-18,-3-30-10,0-25-11,0-158-98,0 153 112,2 0 0,1 1 0,0-1 0,2 1 0,1 0 0,1 0 0,8-17 0,-12 35 0,1 0 0,-1 0 0,1 0 0,0 1 0,1 0 0,0-1 0,0 1 0,1 0 0,-5 5-1,0 0 0,0 0 0,1 0 0,-1 0 0,0 0 0,1 0 0,-1 1 0,1-1 0,-1 0 0,0 1 0,1-1 0,-1 1 0,1 0 0,0-1 0,-1 1 0,1 0 0,-1 0 0,1 0 0,0 0 1,1 0-4,-1 1 0,0 0 1,1-1-1,-1 1 0,0 0 0,1 0 1,-1 0-1,0 1 0,0-1 0,0 0 1,2 2 3,3 3-9,-1 1 0,0 0 1,0 0-1,0 0 0,-1 0 1,3 6 8,12 23 31,-3 1 1,-1 0-1,5 22-31,-9-25 24,1 0 0,2-1 0,1-1-1,1 0 1,4 3-24,-15-26 5,-3-5-14,0 0 0,0 0-1,0 0 1,0 0 0,1 0 0,-1-1 0,4 3 9,-6-6-34,0 1-1,0-1 0,0 1 0,-1-1 0,1 0 0,0 1 1,0-1-1,0 0 0,0 0 0,0 0 0,0 0 1,0 1-1,0-1 0,0-1 0,0 1 0,0 0 1,0 0-1,0 0 0,0 0 0,0-1 0,0 1 1,0 0-1,0-1 0,0 1 0,0-1 0,0 1 0,0-1 1,-1 0-1,1 1 0,0-1 0,0 0 0,-1 1 1,1-1-1,0 0 0,-1 0 0,1 0 35,3-5-510,0 0-1,0 0 1,-1 0-1,3-6 511,-4 9-235,17-34-1013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3:17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1 367 2560,'12'21'832,"-11"-20"-788,-1-1 1,1 1 0,-1-1-1,1 1 1,0-1-1,-1 1 1,1-1-1,-1 1 1,1-1 0,0 1-1,0-1 1,-1 0-1,1 1 1,0-1-1,0 0 1,-1 0 0,1 1-1,0-1 1,0 0-1,-1 0 1,1 0-1,0 0 1,0 0 0,0 0-1,-1 0 1,1-1-1,0 1 1,0 0-1,0 0 1,-1 0 0,1-1-1,0 1 1,-1 0-1,1-1 1,0 1-1,-1-1 1,1 1 0,0-1-1,-1 1 1,1-1-1,-1 1 1,1-1-45,8-15 448,-1-1 1,0 0 0,-1 0-1,-1-2-448,23-78 3,-16 50 40,-7 27 29,-2 1-1,2-13-71,-5 25 26,0 0-1,-1 0 0,0-1 1,0 1-1,-1 0 1,0 0-1,0-1 0,-1 0-25,2 7 4,0 0-1,0 0 0,-1 0 0,1 0 0,-1 0 0,1 0 0,-1 0 0,1-1 0,-1 1 1,0 1-1,0-1 0,1 0 0,-1 0 0,0 0 0,0 0 0,0 0 0,0 1 0,0-1 1,0 0-1,0 1 0,0-1 0,0 1 0,0-1 0,0 1-3,0 0 0,1 0 0,0-1 1,-1 1-1,1 0 0,0 0 0,-1 0 0,1 0 1,-1 0-1,1 0 0,0 0 0,-1 0 0,1 0 1,0 0-1,-1 0 0,1 0 0,0 0 0,-1 1 1,1-1-1,0 0 0,-1 0 0,1 0 0,0 0 0,-1 1 1,1-1-1,0 0 0,0 0 0,-1 1 0,1-1 0,-5 4-13,1 0-1,-1 1 1,1 0-1,0 0 1,0 0-1,0 0 1,1 1-1,0-1 1,0 1-1,1 0 1,-1 0-1,0 5 14,-5 15-88,1 1-1,0 11 89,5-25-39,-1 0 46,1 0 1,1 0-1,0 1 1,1-1-1,0 0 1,1 1-1,0-1 1,1 0-1,1 0 0,3 10-7,-5-20-5,4 12 41,0 0-1,1 0 1,0-1-1,2 0 1,2 3-36,-9-14-9,1 0 1,0 0-1,0-1 1,0 1-1,1-1 1,-1 1-1,0-1 0,1 0 1,0 0-1,-1 0 1,1-1-1,0 1 1,0 0-1,0-1 1,0 0-1,0 0 0,0 0 1,1 0-1,-1 0 1,0-1-1,0 1 1,1-1-1,-1 0 0,0 0 1,1 0-1,-1 0 1,3-1 8,1-1-84,-1 0-1,1-1 1,0 0 0,-1 0 0,0 0 0,1-1 0,-1 0 0,-1 0-1,5-4 85,-3 2-120,-1 0 0,1 0-1,-1-1 1,0 0 0,-1 0-1,0 0 1,4-8 120,1-6-416,-1-1 0,-1 0 0,-1 0 0,2-11 416,-8 23-78,0 0 1,0 0-1,-1 0 0,0 0 1,-1 0-1,0 1 0,-1-1 1,0 0-1,-2-4 78,3 7 86,0 4-23,1 3-35,-1-1 0,1 0 0,0 0-1,0 1 1,0-1 0,0 0 0,0 0 0,-1 0-1,2 1 1,-1-1 0,0 0 0,0 0 0,0 0 0,0 1-1,0-1 1,1 0 0,-1 0 0,0 1 0,1-1-28,-1 1 6,0 0 0,0 0 0,0 0 1,0-1-1,0 1 0,0 0 0,0 0 1,0 0-1,0 0 0,0 0 0,0 0 1,0 0-1,0 0 0,0 0 0,0 0 1,1 0-1,-1 0 0,0 0 0,0 0 1,0 0-1,0 0 0,0 0 0,0 0 1,0 0-1,0 0 0,0 0 0,0 0 1,0 0-1,1 0 0,-1 0 0,0 0 1,0 0-1,0 0 0,0 0 0,0 0 1,0 0-1,0 0 0,0 0 0,0 0 1,0 0-1,0 0 0,0 0 0,0 1 1,1-1-1,-1 0 0,0 0 0,0 0 1,0 0-1,0 0 0,0 0 0,0 0 1,0 0-1,0 0 0,0 0 0,0 0 1,0 0-1,0 0 0,0 1-6,7 5 187,0 2-1,0-1 0,-1 1 1,0 0-1,0 0 0,2 7-186,30 59 437,-22-40-333,-1-6-39,27 61 407,-36-75-343,-1 1 0,0 0 1,-1 0-1,-1 0 1,0 2-130,-2 10 357,-2-26-324,1 1 0,0-1 0,0 1 0,-1-1 0,1 1 0,-1-1 0,1 1 0,-1-1 1,0 1-1,1-1 0,-1 0 0,0 1 0,0-1 0,0 0 0,0 0-33,1 0 13,-1-1 1,1 0-1,0 1 0,-1-1 0,1 0 0,-1 0 1,1 0-1,0 1 0,-1-1 0,1 0 0,-1 0 1,1 0-1,0 0 0,-1 0 0,1 0 1,-1 0-1,1 0 0,-1 0 0,1 0 0,0 0 1,-1 0-1,1 0 0,-1 0 0,1 0 1,-1 0-1,1-1 0,0 1 0,-1 0 0,1 0 1,-1 0-1,1-1 0,0 1-13,-2-1 37,1 0 0,0-1 1,-1 1-1,1-1 0,0 1 0,0-1 1,0 1-1,0-1 0,0 0-37,-13-34 327,14 34-324,-4-9 44,2-1 0,-1 1 1,1-1-1,1 0 0,0 0 0,1 0 0,0 0 0,1 1 1,0-1-1,1 0 0,1 0 0,1-7-47,1 5 31,0 1 0,1-1-1,1 1 1,0 0 0,0 1 0,1 0-1,1 0 1,0 1 0,9-9-31,-5 7 26,1 0 1,1 1-1,0 0 0,0 1 0,2 1 1,-1 0-1,1 2 0,0 0 1,1 0-1,0 2 0,0 0 0,0 1 1,1 1-1,0 1 0,16-1-26,-24 3-281,0 1-1,0 0 0,0 0 0,1 1 1,-1 1-1,9 2 282,14 12-1024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1:44.140"/>
    </inkml:context>
    <inkml:brush xml:id="br0">
      <inkml:brushProperty name="width" value="0.025" units="cm"/>
      <inkml:brushProperty name="height" value="0.025" units="cm"/>
      <inkml:brushProperty name="color" value="#E71225"/>
    </inkml:brush>
  </inkml:definitions>
  <inkml:trace contextRef="#ctx0" brushRef="#br0">275 56 2080,'0'-29'667,"1"27"-635,-1 1 0,0-1 0,-1 1 0,1 0 0,0-1 1,0 1-1,-1-1 0,1 1 0,0 0 0,-1-1 0,0 1 1,1 0-1,-1 0 0,0-1-32,1 1 48,-1 1-1,1-1 1,-1 1 0,1-1 0,-1 1-1,0 0 1,1-1 0,-1 1-1,1 0 1,-1-1 0,0 1-1,1 0 1,-1 0 0,0 0 0,1-1-1,-1 1 1,0 0 0,1 0-1,-1 0 1,0 0-48,-1 0 228,-1 1 0,0-1 0,1 1 0,0 0 0,-1 0 1,1-1-1,-1 2 0,1-1 0,0 0 0,-2 1-228,-2 3 252,0 0-1,1 1 1,0-1 0,0 1 0,0 0 0,1 0-1,-1 0 1,2 1 0,-1-1 0,1 1 0,0 0-1,0 0 1,1 1 0,-1 0-252,1 4 117,0-1 1,0 0-1,1 0 0,0 1 1,1-1-1,2 10-117,-2-7 101,2 8-44,0-1 0,1 1 0,1-1 0,1 0 0,1 0 0,1 0 0,0-1-1,2 0 1,0 0 0,2-1 0,0 0 0,7 7-57,-14-19-1,1-1-1,0 1 1,1-1-1,0-1 1,0 1-1,0-1 1,3 2 1,-7-5-4,0-1-1,1 1 1,-1-1 0,1 0 0,-1 0 0,1 0-1,0 0 1,-1 0 0,1 0 0,0-1 0,0 1-1,-1-1 1,1 0 0,0 0 0,0 0 0,0 0-1,-1 0 1,1-1 0,0 1 0,0-1 0,-1 0 0,1 0-1,1 0 5,0-2 13,0 1-1,0-1 0,0 0 1,0 0-1,0 0 0,-1 0 1,0-1-1,0 1 0,0-1 1,0 0-1,0 0 1,-1 0-1,1 0 0,-1-2-12,6-10 14,-2-1-1,0 0 0,0-3-13,-4 13-5,8-24 51,-2-1-1,0-12-45,-6 37 21,-1 0 1,0 0-1,-1 0 0,0-1 1,0 1-1,0 0 0,-1 0 1,0-1-1,0 1 0,-1 0 1,0 0-1,0 0 0,-1 1 1,0-1-1,0 0 0,-1 1 1,-2-5-22,0 5 36,1-1-1,-2 1 1,1 0 0,0 0 0,-1 1 0,0 0 0,-1 0 0,-2-1-36,-2 0 30,1 0 0,-1 1 0,0 0 0,-1 1 0,-1 0-30,-1 1-18,1 1-1,-1 0 1,0 1-1,0 0 1,0 1 0,0 1-1,1 1 1,-8 1 18,-15 5-785,1 1 0,-21 9 785,30-9-1627,26-9 1572,-11 5-1206,17-10-922,13-2 813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1:44.480"/>
    </inkml:context>
    <inkml:brush xml:id="br0">
      <inkml:brushProperty name="width" value="0.025" units="cm"/>
      <inkml:brushProperty name="height" value="0.025" units="cm"/>
      <inkml:brushProperty name="color" value="#E71225"/>
    </inkml:brush>
  </inkml:definitions>
  <inkml:trace contextRef="#ctx0" brushRef="#br0">20 0 4320,'-7'18'1600,"7"-18"-1248,-5 65-96,-3-28 928,16-2-704,-8 25 576,12 0-608,3 13 32,10-6-288,-5 3 96,8-2-160,-1-8 64,1-5-96,-1-8-352,6-4 160,-18-13-1760,5-8 1056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1:44.877"/>
    </inkml:context>
    <inkml:brush xml:id="br0">
      <inkml:brushProperty name="width" value="0.025" units="cm"/>
      <inkml:brushProperty name="height" value="0.025" units="cm"/>
      <inkml:brushProperty name="color" value="#E71225"/>
    </inkml:brush>
  </inkml:definitions>
  <inkml:trace contextRef="#ctx0" brushRef="#br0">17 556 2144,'-13'21'699,"9"-8"-317,7-9-156,-3-3 515,1-2-567,1 0 1,-1 1-1,0-1 0,0 1 1,1-1-1,-1 1 1,0 0-1,1-1 1,-1 1-1,0 0 0,1 0 1,0 0-175,0 0 116,0 0 1,-1 0 0,1-1 0,0 1-1,0 0 1,-1-1 0,1 1-1,0-1 1,-1 1 0,1-1-1,0 0 1,0-1-117,10-7 235,-1 0 1,0-2-1,0 1 0,2-5-235,-11 12 35,62-69 221,-23 23-217,24-19-39,-50 53 20,1 1 0,1 1 1,0 1-1,0 0 0,1 2 0,10-5-20,-22 12 10,0 1-1,0 0 1,0 0-1,0 1 1,0 0-1,1 0 1,-1 0-1,1 0 1,-1 1-1,0 0 1,5 1-10,-6 0 8,-1 0-1,1 0 1,-1 0 0,0 0 0,1 1-1,-1-1 1,0 1 0,0 0 0,0 0 0,0 1-1,0-1 1,-1 1 0,1 0 0,-1 0 0,1 0-1,0 2-7,9 13 408,0 0-1,6 14-407,-6-11 225,11 15-225,-7-12 43,-1-3 34,0-1-1,7 6-76,-17-20 9,0 0 0,0 0 0,1-1 0,0 0 0,1 0 0,-1-1 0,1 0 1,-1 0-1,2 0-9,-6-3 5,0 0 1,0 0-1,1 0 1,-1-1-1,0 1 1,0-1-1,1 1 1,-1-1-1,0 0 1,1 0 0,-1-1-1,0 1 1,0-1-1,1 1 1,-1-1-1,0 0 1,0 0-1,0 0 1,0-1-1,0 1 1,0-1-1,0 0 1,-1 0-1,1 0 1,0 0-1,-1 0 1,1-1-6,2-3 53,-1-1-1,1 0 1,-1 0 0,-1 0 0,1-1-1,-1 1 1,-1-1 0,1 0-53,2-10 71,-1 0 0,0 0 0,-2-1-71,1-9 88,-2-1 0,-1 1 0,-2-11-88,2 32 18,-2-23 39,-1 0-1,-2-2-56,3 20 0,-1 1 0,-1-1 0,0 1 0,0 0-1,-1 0 1,-3-5 0,6 11 8,-1 1 0,-1-1 0,1 0 0,-1 1 0,1-1 0,-1 1 0,-1 0 0,1 1 0,0-1 0,-1 1 0,0 0 0,0 0 0,0 0 0,0 0 0,-3 0-8,1 1-1,-1 0 1,1 0-1,0 1 1,0 0-1,-1 0 1,1 1-1,-1 0 1,1 0-1,-1 1 1,1-1-1,-2 2 1,-4 1-149,1 0-1,0 1 1,0 0-1,0 1 1,0 1-1,0 0 1,1 0-1,0 1 1,1 0-1,-1 1 1,2 1-1,-1-1 1,-4 6 149,13-12-127,-6 6-351,0-1 0,1 2 0,-4 6 478,8-12-183,1 0 0,0-1-1,-1 1 1,1 0 0,1 0 0,-1 0 0,0 0-1,1 0 1,-1 0 0,1 0 0,0 0-1,0 0 1,0 0 0,0 0 0,1 1 183,-1-3-89,0 0 1,0 0-1,0 0 0,0 0 1,1-1-1,-1 1 1,0 0-1,1 0 0,-1 0 1,1 0-1,-1 0 0,1 0 1,-1-1-1,1 1 89,0 0-77,-1-1 1,1 0-1,0 0 0,-1 1 0,1-1 0,0 0 0,-1 0 1,1 0-1,0 0 0,-1 0 0,1 0 0,0 0 0,-1 0 0,1 0 1,0 0-1,-1-1 0,1 1 0,0 0 0,-1 0 0,1-1 1,-1 1-1,1 0 0,0-1 77,24-10-992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1:45.239"/>
    </inkml:context>
    <inkml:brush xml:id="br0">
      <inkml:brushProperty name="width" value="0.025" units="cm"/>
      <inkml:brushProperty name="height" value="0.025" units="cm"/>
      <inkml:brushProperty name="color" value="#E71225"/>
    </inkml:brush>
  </inkml:definitions>
  <inkml:trace contextRef="#ctx0" brushRef="#br0">1 188 1248,'17'-25'389,"-17"25"-386,-1 0-1,1 0 0,0-1 1,1 1-1,-1 0 1,0 0-1,0 0 0,0 0 1,0-1-1,0 1 0,0 0 1,0 0-1,0 0 0,0 0 1,0 0-1,0-1 1,0 1-1,0 0 0,0 0 1,1 0-1,-1 0 0,0 0 1,0 0-1,0 0 1,0 0-1,0-1 0,0 1 1,1 0-1,-1 0 0,0 0 1,0 0-1,0 0 1,0 0-1,0 0 0,1 0 1,-1 0-1,0 0 0,0 0 1,0 0-1,0 0 0,0 0 1,1 0-1,-1 0 1,0 0-1,0 0 0,0 0 1,0 0-1,1 0 0,-1 0 1,0 0-1,0 1 1,0-1-1,0 0 0,0 0 1,0 0-1,1 0 0,-1 0 1,0 0-1,0 0 1,0 0-1,0 1 0,0-1 1,0 0-3,15 13 1290,-1 1 1,0 1-1,-1 0 1,11 17-1291,-3 4 1181,-1 0 0,-1 1 0,7 24-1181,6 27 980,-3 6-980,-24-81 8,7 31 289,-12-41-279,1 0 0,-1 0 0,1 0-1,-1 1 1,0-1 0,0 0 0,-1 0 0,1 0-1,0 1 1,-1-1 0,0 1-18,-3-5 26,-4-8 43,-10-21 44,12 14-123,0 1 1,1-2-1,0 1 1,2 0-1,0-1 1,1 0-1,0-7 10,0-22-41,1 0 0,4-6 41,-2 34 6,1 0 0,0 0 0,2 0-1,0 1 1,1-1 0,1 1 0,0 0 0,1 1 0,1-1 0,1 1 0,0 1 0,1 0 0,1 0 0,0 1 0,1 0 0,1 1 0,8-7-6,5-3-2400,22-14 2400,-15 17-1413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02:21:47.115"/>
    </inkml:context>
    <inkml:brush xml:id="br0">
      <inkml:brushProperty name="width" value="0.025" units="cm"/>
      <inkml:brushProperty name="height" value="0.025" units="cm"/>
      <inkml:brushProperty name="color" value="#E71225"/>
    </inkml:brush>
  </inkml:definitions>
  <inkml:trace contextRef="#ctx0" brushRef="#br0">25 0 3072,'-13'0'976,"13"0"-968,0 0 1,0 0-1,0 0 1,0 0-1,0 0 1,0 0-1,0 0 1,-1 0-1,1 0 1,0 0-1,0 0 0,0 0 1,0 0-1,0 0 1,0 0-1,0 0 1,-1 0-1,1 1 1,0-1-1,0 0 1,0 0-1,0 0 1,0 0-1,0 0 0,0 0 1,0 0-1,0 0 1,0 0-1,-1 0 1,1 0-1,0 1 1,0-1-1,0 0 1,0 0-1,0 0 1,0 0-1,0 0 0,0 0 1,0 0-1,0 1 1,0-1-1,0 0 1,0 0-1,0 0 1,0 0-1,0 0-8,-4 12 384,0-9 802,10 4 657,0 3-1307,0 0 0,0 0-1,2 0-535,0 0 281,0 1-1,-1 1 0,1 2-280,16 43 415,-2 0 0,11 46-415,5 16 104,37 75-1603,-64-168 726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CE2E4-4FB7-4483-B687-870A82267DDE}" type="datetimeFigureOut">
              <a:rPr lang="en-US" smtClean="0"/>
              <a:t>2/3/2020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10837-A3F2-488D-9E92-554FC0CC9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92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I leave it as a </a:t>
            </a:r>
            <a:r>
              <a:rPr lang="en-US" dirty="0" err="1"/>
              <a:t>lil</a:t>
            </a:r>
            <a:r>
              <a:rPr lang="en-US" dirty="0"/>
              <a:t> square or extend it??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06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this</a:t>
            </a:r>
            <a:r>
              <a:rPr lang="en-US" baseline="0"/>
              <a:t> slide will advance on default after 2 seconds. If you would like to change this then go to the transition tab and under timing change the advance slide settings.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90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73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Maybe we can show the original images and then show the updated concepts. May help with reaching the time limit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25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Maybe we can show the original images and then show the updated concepts. May help with reaching the time limit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940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Maybe we can show the original images and then show the updated concepts. May help with reaching the time limit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71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Maybe we can show the original images and then show the updated concepts. May help with reaching the time limit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0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Helvetica Neue Condensed" panose="02000503000000020004"/>
                <a:cs typeface="Times New Roman" panose="02020603050405020304" pitchFamily="18" charset="0"/>
              </a:rPr>
              <a:t>Maybe talk about the pairwise comparison first before diving into the talk about the HOQ</a:t>
            </a:r>
          </a:p>
          <a:p>
            <a:pPr marL="0" indent="0">
              <a:buNone/>
            </a:pPr>
            <a:r>
              <a:rPr lang="en-US" dirty="0">
                <a:latin typeface="Helvetica Neue Condensed" panose="02000503000000020004"/>
                <a:cs typeface="Times New Roman" panose="02020603050405020304" pitchFamily="18" charset="0"/>
              </a:rPr>
              <a:t>Add image of the table for HOQ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000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>
                <a:latin typeface="Helvetica Neue Condensed" panose="02000503000000020004"/>
                <a:cs typeface="Times New Roman" panose="02020603050405020304" pitchFamily="18" charset="0"/>
              </a:rPr>
              <a:t>Pugh Chart</a:t>
            </a:r>
          </a:p>
          <a:p>
            <a:pPr marL="0" indent="0">
              <a:buNone/>
            </a:pPr>
            <a:r>
              <a:rPr lang="en-US" dirty="0">
                <a:latin typeface="Helvetica Neue Condensed" panose="02000503000000020004"/>
                <a:cs typeface="Times New Roman" panose="02020603050405020304" pitchFamily="18" charset="0"/>
              </a:rPr>
              <a:t>Eliminated how many concepts?</a:t>
            </a:r>
          </a:p>
          <a:p>
            <a:pPr marL="0" indent="0">
              <a:buNone/>
            </a:pPr>
            <a:r>
              <a:rPr lang="en-US" dirty="0">
                <a:latin typeface="Helvetica Neue Condensed" panose="02000503000000020004"/>
                <a:cs typeface="Times New Roman" panose="02020603050405020304" pitchFamily="18" charset="0"/>
              </a:rPr>
              <a:t>Add image of the table for Pugh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821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>
                <a:latin typeface="Helvetica Neue Condensed" panose="02000503000000020004"/>
                <a:cs typeface="Times New Roman" panose="02020603050405020304" pitchFamily="18" charset="0"/>
              </a:rPr>
              <a:t>Pugh Chart</a:t>
            </a:r>
          </a:p>
          <a:p>
            <a:pPr marL="0" indent="0">
              <a:buNone/>
            </a:pPr>
            <a:r>
              <a:rPr lang="en-US" dirty="0">
                <a:latin typeface="Helvetica Neue Condensed" panose="02000503000000020004"/>
                <a:cs typeface="Times New Roman" panose="02020603050405020304" pitchFamily="18" charset="0"/>
              </a:rPr>
              <a:t>Eliminated how many concepts?</a:t>
            </a:r>
          </a:p>
          <a:p>
            <a:pPr marL="0" indent="0">
              <a:buNone/>
            </a:pPr>
            <a:r>
              <a:rPr lang="en-US" dirty="0">
                <a:latin typeface="Helvetica Neue Condensed" panose="02000503000000020004"/>
                <a:cs typeface="Times New Roman" panose="02020603050405020304" pitchFamily="18" charset="0"/>
              </a:rPr>
              <a:t>Add image of the table for Pugh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38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>
                <a:latin typeface="Helvetica Neue Condensed" panose="02000503000000020004"/>
                <a:cs typeface="Times New Roman" panose="02020603050405020304" pitchFamily="18" charset="0"/>
              </a:rPr>
              <a:t>Pugh Chart</a:t>
            </a:r>
          </a:p>
          <a:p>
            <a:pPr marL="0" indent="0">
              <a:buNone/>
            </a:pPr>
            <a:r>
              <a:rPr lang="en-US" dirty="0">
                <a:latin typeface="Helvetica Neue Condensed" panose="02000503000000020004"/>
                <a:cs typeface="Times New Roman" panose="02020603050405020304" pitchFamily="18" charset="0"/>
              </a:rPr>
              <a:t>Eliminated how many concepts?</a:t>
            </a:r>
          </a:p>
          <a:p>
            <a:pPr marL="0" indent="0">
              <a:buNone/>
            </a:pPr>
            <a:r>
              <a:rPr lang="en-US" dirty="0">
                <a:latin typeface="Helvetica Neue Condensed" panose="02000503000000020004"/>
                <a:cs typeface="Times New Roman" panose="02020603050405020304" pitchFamily="18" charset="0"/>
              </a:rPr>
              <a:t>Add image of the table for Pugh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10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42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>
                <a:latin typeface="Helvetica Neue Condensed" panose="02000503000000020004"/>
                <a:cs typeface="Times New Roman" panose="02020603050405020304" pitchFamily="18" charset="0"/>
              </a:rPr>
              <a:t>Analytical Hierarchy </a:t>
            </a:r>
            <a:br>
              <a:rPr lang="en-US" u="sng" dirty="0">
                <a:latin typeface="Helvetica Neue Condensed" panose="02000503000000020004"/>
                <a:cs typeface="Times New Roman" panose="02020603050405020304" pitchFamily="18" charset="0"/>
              </a:rPr>
            </a:br>
            <a:r>
              <a:rPr lang="en-US" u="sng" dirty="0">
                <a:latin typeface="Helvetica Neue Condensed" panose="02000503000000020004"/>
                <a:cs typeface="Times New Roman" panose="02020603050405020304" pitchFamily="18" charset="0"/>
              </a:rPr>
              <a:t>Process (AHP)</a:t>
            </a:r>
          </a:p>
          <a:p>
            <a:pPr marL="0" indent="0">
              <a:buNone/>
            </a:pPr>
            <a:r>
              <a:rPr lang="en-US" dirty="0">
                <a:latin typeface="Helvetica Neue Condensed" panose="02000503000000020004"/>
                <a:cs typeface="Times New Roman" panose="02020603050405020304" pitchFamily="18" charset="0"/>
              </a:rPr>
              <a:t>Eliminated how many concepts?</a:t>
            </a:r>
          </a:p>
          <a:p>
            <a:pPr marL="0" indent="0">
              <a:buNone/>
            </a:pPr>
            <a:r>
              <a:rPr lang="en-US" dirty="0">
                <a:latin typeface="Helvetica Neue Condensed" panose="02000503000000020004"/>
                <a:cs typeface="Times New Roman" panose="02020603050405020304" pitchFamily="18" charset="0"/>
              </a:rPr>
              <a:t>Add image of the table for AHP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022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Helvetica Neue Condensed" panose="02000503000000020004"/>
                <a:cs typeface="Times New Roman" panose="02020603050405020304" pitchFamily="18" charset="0"/>
              </a:rPr>
              <a:t>What is the concept that won from the concept selection process?</a:t>
            </a:r>
          </a:p>
          <a:p>
            <a:pPr marL="0" indent="0">
              <a:buNone/>
            </a:pPr>
            <a:r>
              <a:rPr lang="en-US" dirty="0">
                <a:latin typeface="Helvetica Neue Condensed" panose="02000503000000020004"/>
                <a:cs typeface="Times New Roman" panose="02020603050405020304" pitchFamily="18" charset="0"/>
              </a:rPr>
              <a:t>Talk about how the concept is subject to change because of sponsor’s input needed on the final concept.</a:t>
            </a:r>
          </a:p>
          <a:p>
            <a:pPr marL="0" indent="0">
              <a:buNone/>
            </a:pPr>
            <a:r>
              <a:rPr lang="en-US" dirty="0">
                <a:latin typeface="Helvetica Neue Condensed" panose="02000503000000020004"/>
                <a:cs typeface="Times New Roman" panose="02020603050405020304" pitchFamily="18" charset="0"/>
              </a:rPr>
              <a:t>Show the final concept here or in the following slide. If we talk about it being subject to change maybe highlight what would change with it on the picture.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350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62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</a:t>
            </a:r>
            <a:r>
              <a:rPr lang="en-US" dirty="0" err="1"/>
              <a:t>mcconomy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964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56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Presented some of the previous designs such as the merry go round, sponsors said they were looking for something with more chaotic motion….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39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what qualities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0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Gear connections tried cotter pins using staples!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3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Hard to see in a big picture sense, so we are going to zoom in to see it in detail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510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Solidify Design is where we can make any small </a:t>
            </a:r>
            <a:r>
              <a:rPr lang="en-US" dirty="0" err="1"/>
              <a:t>asjustments</a:t>
            </a:r>
            <a:r>
              <a:rPr lang="en-US" dirty="0"/>
              <a:t> after </a:t>
            </a:r>
            <a:r>
              <a:rPr lang="en-US" dirty="0" err="1"/>
              <a:t>prodotyping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98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5861E-72CE-6542-BA8A-C467BD41BF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14600"/>
            <a:ext cx="9144000" cy="1828800"/>
          </a:xfrm>
        </p:spPr>
        <p:txBody>
          <a:bodyPr anchor="b"/>
          <a:lstStyle>
            <a:lvl1pPr algn="ctr">
              <a:defRPr sz="6000"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1495D0-15C7-634C-8C92-360884DE9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67881"/>
            <a:ext cx="9144000" cy="1147119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86918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B4E01-EF41-E04D-8A4C-B3C07AA31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95345-58EB-114B-B235-C4366A723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5108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E3E1BF-73E5-D943-95C1-646F6FCDA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9953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003E1D-6926-4C02-877E-AD95C49345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43511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41EB6-B91F-AD42-94D1-4BCB97D11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B45DBC-06CC-A64F-B6DA-3CE716800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27037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98225A5-AFC8-4115-BC52-124E0B252A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61629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7AC3A1-CB8A-ED4A-A383-DCEC7D17D8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730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07B366-8364-434B-A619-8E1E847905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730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9BE0EC8-1E09-4888-920D-C81E84957F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4321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BF56DD-D7E5-4412-8875-C4969CC381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992464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26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26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12A215-A714-43B7-AFAC-927EBE95F8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99268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18665"/>
            <a:ext cx="3474720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518665"/>
            <a:ext cx="6935788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4BBFCD0-5DCC-4896-A400-608D5E095A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214904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2413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2457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2413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00A14B2-19FD-453D-BD2C-B224559E43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06184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3124200"/>
            <a:ext cx="5148072" cy="2971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1978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3124201"/>
            <a:ext cx="5148072" cy="2971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A71D368-CA96-4A87-B9D8-C85E558D30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225138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3124200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1978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3124200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3124200"/>
            <a:ext cx="3474720" cy="29850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A859007-BAF5-4B92-AB16-271A909CD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00395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8346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8346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8346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638800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638800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638800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198070E-50C3-4820-A0D3-4D669AFDE0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762137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9211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71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05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663462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663462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663462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422706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422706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422706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85855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85854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85853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7308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3FB35C-F788-4FEB-8805-90C53C368F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726661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A7853DB-17C1-44B8-B121-B6DAFE9B4A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751461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5861E-72CE-6542-BA8A-C467BD41BF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14600"/>
            <a:ext cx="9144000" cy="1828800"/>
          </a:xfrm>
        </p:spPr>
        <p:txBody>
          <a:bodyPr anchor="b"/>
          <a:lstStyle>
            <a:lvl1pPr algn="ctr">
              <a:defRPr sz="6000"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1495D0-15C7-634C-8C92-360884DE9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67881"/>
            <a:ext cx="9144000" cy="1147119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0158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9211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71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26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86000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895600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DCEFC3A-3671-448D-A16F-EA8A24DC19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3026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14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60C48-840E-5543-9CCE-8ECAEE867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A2F1FD-EBF3-4917-B51A-948EFB611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91285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190677-C5A3-4B69-8D2E-7D15C434A6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51840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157787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90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90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84D367F-71E6-4567-8B66-4A648E729B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75796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2625190-5E23-47CE-BCDC-0B8D7BF34E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791082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A6F83EA-6B43-4A3B-AA12-908D4247FF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850578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C907F-2036-8D4C-AF5D-1024FF3AB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92028-16F8-494D-A751-B97E949F8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1085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51F5B-FD30-5F48-93D0-FA6A1AD99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9953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2E8E99-B6CB-4457-92C1-7ECFAA3BDA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0927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wmf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image" Target="../media/image2.wmf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410B05-D752-3F47-B1B5-575C5AF24CBF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B84B61-2F02-3844-A34E-5888A41DCCD9}"/>
              </a:ext>
            </a:extLst>
          </p:cNvPr>
          <p:cNvSpPr txBox="1"/>
          <p:nvPr userDrawn="1"/>
        </p:nvSpPr>
        <p:spPr>
          <a:xfrm>
            <a:off x="9296400" y="6475210"/>
            <a:ext cx="2743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i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MECHANICAL </a:t>
            </a:r>
            <a:r>
              <a:rPr lang="en-US" sz="1400" b="1" i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ENGINEERING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DA234-050C-0A40-99E6-8C1E5DDF4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D1D55-4946-3B46-B445-FAD4D7D07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70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237EB8-925E-424B-9DE5-A41E10CDAFB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2400" y="6424295"/>
            <a:ext cx="3258412" cy="3657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6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9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Helvetica Neue Condensed" panose="02000503000000020004" pitchFamily="2" charset="0"/>
          <a:ea typeface="Helvetica Neue Condensed" panose="02000503000000020004" pitchFamily="2" charset="0"/>
          <a:cs typeface="Helvetica Neue Condensed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410B05-D752-3F47-B1B5-575C5AF24CBF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 Neue" panose="020005030000000200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B84B61-2F02-3844-A34E-5888A41DCCD9}"/>
              </a:ext>
            </a:extLst>
          </p:cNvPr>
          <p:cNvSpPr txBox="1"/>
          <p:nvPr userDrawn="1"/>
        </p:nvSpPr>
        <p:spPr>
          <a:xfrm>
            <a:off x="9296400" y="6475210"/>
            <a:ext cx="2743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i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MECHANICAL </a:t>
            </a:r>
            <a:r>
              <a:rPr lang="en-US" sz="1400" b="1" i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ENGINEERING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DA234-050C-0A40-99E6-8C1E5DDF4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D1D55-4946-3B46-B445-FAD4D7D07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70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237EB8-925E-424B-9DE5-A41E10CDAFBC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52400" y="6424295"/>
            <a:ext cx="3258412" cy="3657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4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7" r:id="rId2"/>
    <p:sldLayoutId id="2147483679" r:id="rId3"/>
    <p:sldLayoutId id="2147483686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76" r:id="rId10"/>
    <p:sldLayoutId id="2147483678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8" r:id="rId18"/>
    <p:sldLayoutId id="2147483665" r:id="rId19"/>
    <p:sldLayoutId id="2147483694" r:id="rId20"/>
    <p:sldLayoutId id="2147483695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Helvetica Neue Condensed" panose="02000503000000020004" pitchFamily="2" charset="0"/>
          <a:ea typeface="Helvetica Neue Condensed" panose="02000503000000020004" pitchFamily="2" charset="0"/>
          <a:cs typeface="Helvetica Neue Condensed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Hammer_-_Noun_project_1306.svg" TargetMode="External"/><Relationship Id="rId3" Type="http://schemas.openxmlformats.org/officeDocument/2006/relationships/image" Target="../media/image30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adaptistration.com/blog/2014/10/01/pop-quiz-contemporary-web-iconography" TargetMode="External"/><Relationship Id="rId5" Type="http://schemas.openxmlformats.org/officeDocument/2006/relationships/image" Target="../media/image31.png"/><Relationship Id="rId10" Type="http://schemas.openxmlformats.org/officeDocument/2006/relationships/hyperlink" Target="http://whatislove-2010.blogspot.com/2012/02/dont-ignore-warning-signs-of-child.html" TargetMode="External"/><Relationship Id="rId4" Type="http://schemas.openxmlformats.org/officeDocument/2006/relationships/hyperlink" Target="http://stackoverflow.com/questions/10050344/opencv-how-to-apply-rainbow-gradient-map-on-an-image/10070227" TargetMode="External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G"/><Relationship Id="rId4" Type="http://schemas.openxmlformats.org/officeDocument/2006/relationships/image" Target="../media/image21.JPG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0.png"/><Relationship Id="rId21" Type="http://schemas.openxmlformats.org/officeDocument/2006/relationships/customXml" Target="../ink/ink9.xml"/><Relationship Id="rId42" Type="http://schemas.openxmlformats.org/officeDocument/2006/relationships/image" Target="../media/image48.png"/><Relationship Id="rId47" Type="http://schemas.openxmlformats.org/officeDocument/2006/relationships/customXml" Target="../ink/ink22.xml"/><Relationship Id="rId63" Type="http://schemas.openxmlformats.org/officeDocument/2006/relationships/customXml" Target="../ink/ink30.xml"/><Relationship Id="rId68" Type="http://schemas.openxmlformats.org/officeDocument/2006/relationships/image" Target="../media/image61.png"/><Relationship Id="rId84" Type="http://schemas.openxmlformats.org/officeDocument/2006/relationships/image" Target="../media/image69.png"/><Relationship Id="rId16" Type="http://schemas.openxmlformats.org/officeDocument/2006/relationships/image" Target="../media/image350.PNG"/><Relationship Id="rId11" Type="http://schemas.openxmlformats.org/officeDocument/2006/relationships/customXml" Target="../ink/ink4.xml"/><Relationship Id="rId32" Type="http://schemas.openxmlformats.org/officeDocument/2006/relationships/image" Target="../media/image43.png"/><Relationship Id="rId37" Type="http://schemas.openxmlformats.org/officeDocument/2006/relationships/customXml" Target="../ink/ink17.xml"/><Relationship Id="rId53" Type="http://schemas.openxmlformats.org/officeDocument/2006/relationships/customXml" Target="../ink/ink25.xml"/><Relationship Id="rId58" Type="http://schemas.openxmlformats.org/officeDocument/2006/relationships/image" Target="../media/image56.png"/><Relationship Id="rId74" Type="http://schemas.openxmlformats.org/officeDocument/2006/relationships/image" Target="../media/image64.png"/><Relationship Id="rId79" Type="http://schemas.openxmlformats.org/officeDocument/2006/relationships/customXml" Target="../ink/ink38.xml"/><Relationship Id="rId5" Type="http://schemas.openxmlformats.org/officeDocument/2006/relationships/customXml" Target="../ink/ink1.xml"/><Relationship Id="rId61" Type="http://schemas.openxmlformats.org/officeDocument/2006/relationships/customXml" Target="../ink/ink29.xml"/><Relationship Id="rId82" Type="http://schemas.openxmlformats.org/officeDocument/2006/relationships/image" Target="../media/image68.png"/><Relationship Id="rId19" Type="http://schemas.openxmlformats.org/officeDocument/2006/relationships/customXml" Target="../ink/ink8.xml"/><Relationship Id="rId14" Type="http://schemas.openxmlformats.org/officeDocument/2006/relationships/image" Target="../media/image340.png"/><Relationship Id="rId22" Type="http://schemas.openxmlformats.org/officeDocument/2006/relationships/image" Target="../media/image38.png"/><Relationship Id="rId27" Type="http://schemas.openxmlformats.org/officeDocument/2006/relationships/customXml" Target="../ink/ink12.xml"/><Relationship Id="rId30" Type="http://schemas.openxmlformats.org/officeDocument/2006/relationships/image" Target="../media/image42.png"/><Relationship Id="rId35" Type="http://schemas.openxmlformats.org/officeDocument/2006/relationships/customXml" Target="../ink/ink16.xml"/><Relationship Id="rId43" Type="http://schemas.openxmlformats.org/officeDocument/2006/relationships/customXml" Target="../ink/ink20.xml"/><Relationship Id="rId48" Type="http://schemas.openxmlformats.org/officeDocument/2006/relationships/image" Target="../media/image51.png"/><Relationship Id="rId56" Type="http://schemas.openxmlformats.org/officeDocument/2006/relationships/image" Target="../media/image55.png"/><Relationship Id="rId64" Type="http://schemas.openxmlformats.org/officeDocument/2006/relationships/image" Target="../media/image59.png"/><Relationship Id="rId69" Type="http://schemas.openxmlformats.org/officeDocument/2006/relationships/customXml" Target="../ink/ink33.xml"/><Relationship Id="rId77" Type="http://schemas.openxmlformats.org/officeDocument/2006/relationships/customXml" Target="../ink/ink37.xml"/><Relationship Id="rId8" Type="http://schemas.openxmlformats.org/officeDocument/2006/relationships/image" Target="../media/image310.png"/><Relationship Id="rId51" Type="http://schemas.openxmlformats.org/officeDocument/2006/relationships/customXml" Target="../ink/ink24.xml"/><Relationship Id="rId72" Type="http://schemas.openxmlformats.org/officeDocument/2006/relationships/image" Target="../media/image63.png"/><Relationship Id="rId80" Type="http://schemas.openxmlformats.org/officeDocument/2006/relationships/image" Target="../media/image67.png"/><Relationship Id="rId3" Type="http://schemas.openxmlformats.org/officeDocument/2006/relationships/image" Target="../media/image39.png"/><Relationship Id="rId12" Type="http://schemas.openxmlformats.org/officeDocument/2006/relationships/image" Target="../media/image330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38" Type="http://schemas.openxmlformats.org/officeDocument/2006/relationships/image" Target="../media/image46.png"/><Relationship Id="rId46" Type="http://schemas.openxmlformats.org/officeDocument/2006/relationships/image" Target="../media/image50.png"/><Relationship Id="rId59" Type="http://schemas.openxmlformats.org/officeDocument/2006/relationships/customXml" Target="../ink/ink28.xml"/><Relationship Id="rId67" Type="http://schemas.openxmlformats.org/officeDocument/2006/relationships/customXml" Target="../ink/ink32.xml"/><Relationship Id="rId20" Type="http://schemas.openxmlformats.org/officeDocument/2006/relationships/image" Target="../media/image37.png"/><Relationship Id="rId41" Type="http://schemas.openxmlformats.org/officeDocument/2006/relationships/customXml" Target="../ink/ink19.xml"/><Relationship Id="rId54" Type="http://schemas.openxmlformats.org/officeDocument/2006/relationships/image" Target="../media/image54.png"/><Relationship Id="rId62" Type="http://schemas.openxmlformats.org/officeDocument/2006/relationships/image" Target="../media/image58.png"/><Relationship Id="rId70" Type="http://schemas.openxmlformats.org/officeDocument/2006/relationships/image" Target="../media/image62.png"/><Relationship Id="rId75" Type="http://schemas.openxmlformats.org/officeDocument/2006/relationships/customXml" Target="../ink/ink36.xml"/><Relationship Id="rId83" Type="http://schemas.openxmlformats.org/officeDocument/2006/relationships/customXml" Target="../ink/ink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41.png"/><Relationship Id="rId36" Type="http://schemas.openxmlformats.org/officeDocument/2006/relationships/image" Target="../media/image45.png"/><Relationship Id="rId49" Type="http://schemas.openxmlformats.org/officeDocument/2006/relationships/customXml" Target="../ink/ink23.xml"/><Relationship Id="rId57" Type="http://schemas.openxmlformats.org/officeDocument/2006/relationships/customXml" Target="../ink/ink27.xml"/><Relationship Id="rId10" Type="http://schemas.openxmlformats.org/officeDocument/2006/relationships/image" Target="../media/image320.png"/><Relationship Id="rId31" Type="http://schemas.openxmlformats.org/officeDocument/2006/relationships/customXml" Target="../ink/ink14.xml"/><Relationship Id="rId44" Type="http://schemas.openxmlformats.org/officeDocument/2006/relationships/image" Target="../media/image49.png"/><Relationship Id="rId52" Type="http://schemas.openxmlformats.org/officeDocument/2006/relationships/image" Target="../media/image53.png"/><Relationship Id="rId60" Type="http://schemas.openxmlformats.org/officeDocument/2006/relationships/image" Target="../media/image57.png"/><Relationship Id="rId65" Type="http://schemas.openxmlformats.org/officeDocument/2006/relationships/customXml" Target="../ink/ink31.xml"/><Relationship Id="rId73" Type="http://schemas.openxmlformats.org/officeDocument/2006/relationships/customXml" Target="../ink/ink35.xml"/><Relationship Id="rId78" Type="http://schemas.openxmlformats.org/officeDocument/2006/relationships/image" Target="../media/image66.png"/><Relationship Id="rId81" Type="http://schemas.openxmlformats.org/officeDocument/2006/relationships/customXml" Target="../ink/ink39.xml"/><Relationship Id="rId4" Type="http://schemas.openxmlformats.org/officeDocument/2006/relationships/image" Target="../media/image22.png"/><Relationship Id="rId9" Type="http://schemas.openxmlformats.org/officeDocument/2006/relationships/customXml" Target="../ink/ink3.xml"/><Relationship Id="rId13" Type="http://schemas.openxmlformats.org/officeDocument/2006/relationships/customXml" Target="../ink/ink5.xml"/><Relationship Id="rId18" Type="http://schemas.openxmlformats.org/officeDocument/2006/relationships/image" Target="../media/image360.png"/><Relationship Id="rId39" Type="http://schemas.openxmlformats.org/officeDocument/2006/relationships/customXml" Target="../ink/ink18.xml"/><Relationship Id="rId34" Type="http://schemas.openxmlformats.org/officeDocument/2006/relationships/image" Target="../media/image44.png"/><Relationship Id="rId50" Type="http://schemas.openxmlformats.org/officeDocument/2006/relationships/image" Target="../media/image52.png"/><Relationship Id="rId55" Type="http://schemas.openxmlformats.org/officeDocument/2006/relationships/customXml" Target="../ink/ink26.xml"/><Relationship Id="rId76" Type="http://schemas.openxmlformats.org/officeDocument/2006/relationships/image" Target="../media/image65.png"/><Relationship Id="rId7" Type="http://schemas.openxmlformats.org/officeDocument/2006/relationships/customXml" Target="../ink/ink2.xml"/><Relationship Id="rId71" Type="http://schemas.openxmlformats.org/officeDocument/2006/relationships/customXml" Target="../ink/ink34.xml"/><Relationship Id="rId2" Type="http://schemas.openxmlformats.org/officeDocument/2006/relationships/notesSlide" Target="../notesSlides/notesSlide14.xml"/><Relationship Id="rId29" Type="http://schemas.openxmlformats.org/officeDocument/2006/relationships/customXml" Target="../ink/ink13.xml"/><Relationship Id="rId24" Type="http://schemas.openxmlformats.org/officeDocument/2006/relationships/image" Target="../media/image390.png"/><Relationship Id="rId40" Type="http://schemas.openxmlformats.org/officeDocument/2006/relationships/image" Target="../media/image47.png"/><Relationship Id="rId45" Type="http://schemas.openxmlformats.org/officeDocument/2006/relationships/customXml" Target="../ink/ink21.xml"/><Relationship Id="rId66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2CCABB2-EE30-44AD-AD99-3C220410D810}"/>
              </a:ext>
            </a:extLst>
          </p:cNvPr>
          <p:cNvSpPr/>
          <p:nvPr/>
        </p:nvSpPr>
        <p:spPr>
          <a:xfrm>
            <a:off x="2970551" y="3196280"/>
            <a:ext cx="9144000" cy="1587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24285E-2483-0844-8A1C-61AC9A992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971427"/>
            <a:ext cx="9144000" cy="1147119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FAMU-FSU Parade Float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B29CE0-5CD8-684A-95E3-5D61A31D4B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0551" y="4172335"/>
            <a:ext cx="9144000" cy="34212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Team 511: Danielle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Brianna Gann, Christian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Kinlaw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Tarick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Walcott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07988"/>
            <a:ext cx="9144000" cy="141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00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D05AB-F649-4748-91E1-1537FBC5F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B095F-B58E-4320-98E1-5AD243567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Tarick</a:t>
            </a:r>
            <a:r>
              <a:rPr lang="en-US" dirty="0"/>
              <a:t> Walcott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E49B6DA6-5C2D-40C4-835B-4C56F4D044F2}"/>
              </a:ext>
            </a:extLst>
          </p:cNvPr>
          <p:cNvSpPr txBox="1">
            <a:spLocks/>
          </p:cNvSpPr>
          <p:nvPr/>
        </p:nvSpPr>
        <p:spPr>
          <a:xfrm>
            <a:off x="0" y="-5590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sz="4400" dirty="0"/>
              <a:t>Updated Design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1C0CB68-4D31-4B9C-B461-999DE27FDFA8}"/>
              </a:ext>
            </a:extLst>
          </p:cNvPr>
          <p:cNvGrpSpPr/>
          <p:nvPr/>
        </p:nvGrpSpPr>
        <p:grpSpPr>
          <a:xfrm>
            <a:off x="1580661" y="1757638"/>
            <a:ext cx="9826715" cy="3813907"/>
            <a:chOff x="797169" y="1692936"/>
            <a:chExt cx="9826715" cy="381390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18C6417-EF83-44AE-9FEC-465322A8CA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637" t="25641" r="30362" b="18747"/>
            <a:stretch/>
          </p:blipFill>
          <p:spPr>
            <a:xfrm>
              <a:off x="797169" y="1692936"/>
              <a:ext cx="5236308" cy="3813907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205F8C3-4FCA-43CF-AC5A-CD8FC28081B7}"/>
                </a:ext>
              </a:extLst>
            </p:cNvPr>
            <p:cNvCxnSpPr/>
            <p:nvPr/>
          </p:nvCxnSpPr>
          <p:spPr>
            <a:xfrm flipV="1">
              <a:off x="3884246" y="2063262"/>
              <a:ext cx="2743200" cy="4064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F839BF3-6EBC-4C0E-BDFE-2C5E8A226A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9323" y="2887537"/>
              <a:ext cx="2625969" cy="1567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FFEB7B1-0C8C-44CD-A210-FE2ABB3614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70215" y="3813740"/>
              <a:ext cx="2969847" cy="1484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A939161-8D1C-439F-913A-5C08355C8635}"/>
                </a:ext>
              </a:extLst>
            </p:cNvPr>
            <p:cNvGrpSpPr/>
            <p:nvPr/>
          </p:nvGrpSpPr>
          <p:grpSpPr>
            <a:xfrm>
              <a:off x="6627446" y="1857918"/>
              <a:ext cx="3200400" cy="425017"/>
              <a:chOff x="7749298" y="2280946"/>
              <a:chExt cx="3320736" cy="425017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9955F8C-12A1-4129-A878-5C3EF25A9E51}"/>
                  </a:ext>
                </a:extLst>
              </p:cNvPr>
              <p:cNvSpPr/>
              <p:nvPr/>
            </p:nvSpPr>
            <p:spPr>
              <a:xfrm>
                <a:off x="7830846" y="2280946"/>
                <a:ext cx="3157640" cy="425017"/>
              </a:xfrm>
              <a:prstGeom prst="rect">
                <a:avLst/>
              </a:prstGeom>
              <a:solidFill>
                <a:srgbClr val="1791D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94B2B6D-5357-4D63-A446-07DF2A8E9F1A}"/>
                  </a:ext>
                </a:extLst>
              </p:cNvPr>
              <p:cNvSpPr txBox="1"/>
              <p:nvPr/>
            </p:nvSpPr>
            <p:spPr>
              <a:xfrm>
                <a:off x="7749298" y="2305853"/>
                <a:ext cx="33207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Changed shape of top of base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2FCECC8-439B-45F5-A2CC-CE64DC09924D}"/>
                </a:ext>
              </a:extLst>
            </p:cNvPr>
            <p:cNvGrpSpPr/>
            <p:nvPr/>
          </p:nvGrpSpPr>
          <p:grpSpPr>
            <a:xfrm>
              <a:off x="6240670" y="2650099"/>
              <a:ext cx="3200400" cy="425017"/>
              <a:chOff x="7634689" y="2280946"/>
              <a:chExt cx="4423512" cy="425017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CE5C5C8-E894-40F9-8873-3EF31989FBC6}"/>
                  </a:ext>
                </a:extLst>
              </p:cNvPr>
              <p:cNvSpPr/>
              <p:nvPr/>
            </p:nvSpPr>
            <p:spPr>
              <a:xfrm>
                <a:off x="7830846" y="2280946"/>
                <a:ext cx="4039302" cy="425017"/>
              </a:xfrm>
              <a:prstGeom prst="rect">
                <a:avLst/>
              </a:prstGeom>
              <a:solidFill>
                <a:srgbClr val="1791D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5EA9CBE-43F0-4A41-A546-87D201896D45}"/>
                  </a:ext>
                </a:extLst>
              </p:cNvPr>
              <p:cNvSpPr txBox="1"/>
              <p:nvPr/>
            </p:nvSpPr>
            <p:spPr>
              <a:xfrm>
                <a:off x="7634689" y="2308788"/>
                <a:ext cx="44235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Size and connection of gears 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53BAA88-2F9A-49BB-B20A-A8CFE88C8CF7}"/>
                </a:ext>
              </a:extLst>
            </p:cNvPr>
            <p:cNvGrpSpPr/>
            <p:nvPr/>
          </p:nvGrpSpPr>
          <p:grpSpPr>
            <a:xfrm>
              <a:off x="6815858" y="3599889"/>
              <a:ext cx="3808026" cy="425017"/>
              <a:chOff x="7581613" y="2280946"/>
              <a:chExt cx="6791403" cy="425017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6A8CF883-BB77-4325-BC30-E02544EDF091}"/>
                  </a:ext>
                </a:extLst>
              </p:cNvPr>
              <p:cNvSpPr/>
              <p:nvPr/>
            </p:nvSpPr>
            <p:spPr>
              <a:xfrm>
                <a:off x="7830844" y="2280946"/>
                <a:ext cx="6292943" cy="425017"/>
              </a:xfrm>
              <a:prstGeom prst="rect">
                <a:avLst/>
              </a:prstGeom>
              <a:solidFill>
                <a:srgbClr val="1791D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E80D50A-3965-4D59-9A94-F55C1F527AF2}"/>
                  </a:ext>
                </a:extLst>
              </p:cNvPr>
              <p:cNvSpPr txBox="1"/>
              <p:nvPr/>
            </p:nvSpPr>
            <p:spPr>
              <a:xfrm>
                <a:off x="7581613" y="2308788"/>
                <a:ext cx="67914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Decreased length and width base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7314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D05AB-F649-4748-91E1-1537FBC5F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B095F-B58E-4320-98E1-5AD243567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Tarick</a:t>
            </a:r>
            <a:r>
              <a:rPr lang="en-US" dirty="0"/>
              <a:t> Walcott</a:t>
            </a:r>
          </a:p>
          <a:p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E49B6DA6-5C2D-40C4-835B-4C56F4D044F2}"/>
              </a:ext>
            </a:extLst>
          </p:cNvPr>
          <p:cNvSpPr txBox="1">
            <a:spLocks/>
          </p:cNvSpPr>
          <p:nvPr/>
        </p:nvSpPr>
        <p:spPr>
          <a:xfrm>
            <a:off x="0" y="-5590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sz="4400" dirty="0"/>
              <a:t>Gear Connections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9AB0E6-995D-4F82-87B2-D0091624D3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974" b="16631"/>
          <a:stretch/>
        </p:blipFill>
        <p:spPr>
          <a:xfrm>
            <a:off x="478183" y="2097727"/>
            <a:ext cx="5355785" cy="27477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9300B3E-99DB-4A07-8AFD-B93D45F0F2FA}"/>
              </a:ext>
            </a:extLst>
          </p:cNvPr>
          <p:cNvSpPr/>
          <p:nvPr/>
        </p:nvSpPr>
        <p:spPr>
          <a:xfrm>
            <a:off x="1876455" y="3112629"/>
            <a:ext cx="1279620" cy="7179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060A0F34-577F-41C9-8244-E7DFF7218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5308" y="1960562"/>
            <a:ext cx="5652584" cy="3291662"/>
          </a:xfrm>
          <a:noFill/>
        </p:spPr>
        <p:txBody>
          <a:bodyPr>
            <a:normAutofit/>
          </a:bodyPr>
          <a:lstStyle/>
          <a:p>
            <a:r>
              <a:rPr lang="en-US" dirty="0"/>
              <a:t>Before prototyping: </a:t>
            </a:r>
          </a:p>
          <a:p>
            <a:pPr lvl="1"/>
            <a:r>
              <a:rPr lang="en-US" dirty="0"/>
              <a:t>static axles connected to each gear</a:t>
            </a:r>
          </a:p>
          <a:p>
            <a:pPr lvl="1"/>
            <a:r>
              <a:rPr lang="en-US" dirty="0"/>
              <a:t>difficult to manufacture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After prototyping:</a:t>
            </a:r>
          </a:p>
          <a:p>
            <a:pPr lvl="1"/>
            <a:r>
              <a:rPr lang="en-US" dirty="0"/>
              <a:t>Shoulder bolts to connect gears</a:t>
            </a:r>
          </a:p>
          <a:p>
            <a:pPr lvl="1"/>
            <a:r>
              <a:rPr lang="en-US" dirty="0"/>
              <a:t>Distance between gears is kept using Teflon spacers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B1B6A5-9E0F-42B3-B618-FE5C6C920D12}"/>
              </a:ext>
            </a:extLst>
          </p:cNvPr>
          <p:cNvSpPr txBox="1"/>
          <p:nvPr/>
        </p:nvSpPr>
        <p:spPr>
          <a:xfrm>
            <a:off x="478183" y="1781384"/>
            <a:ext cx="5355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" panose="02000503000000020004"/>
              </a:rPr>
              <a:t>Side View of large central gear (red) and middle tier gear (yellow)</a:t>
            </a:r>
          </a:p>
        </p:txBody>
      </p:sp>
    </p:spTree>
    <p:extLst>
      <p:ext uri="{BB962C8B-B14F-4D97-AF65-F5344CB8AC3E}">
        <p14:creationId xmlns:p14="http://schemas.microsoft.com/office/powerpoint/2010/main" val="2994261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93404E8-14D8-4C94-9154-13FDDCAB4D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58" b="16519"/>
          <a:stretch/>
        </p:blipFill>
        <p:spPr>
          <a:xfrm>
            <a:off x="6405757" y="2176288"/>
            <a:ext cx="5454619" cy="28291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5E98E4-E019-4C9A-8222-D2107D05FC45}"/>
              </a:ext>
            </a:extLst>
          </p:cNvPr>
          <p:cNvSpPr txBox="1"/>
          <p:nvPr/>
        </p:nvSpPr>
        <p:spPr>
          <a:xfrm>
            <a:off x="6335419" y="1852543"/>
            <a:ext cx="30284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" panose="02000503000000020004"/>
              </a:rPr>
              <a:t>Top view of pendulum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8D05AB-F649-4748-91E1-1537FBC5F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6579"/>
            <a:ext cx="2743200" cy="365760"/>
          </a:xfrm>
        </p:spPr>
        <p:txBody>
          <a:bodyPr/>
          <a:lstStyle/>
          <a:p>
            <a:fld id="{1D4DB10E-F3E0-46B7-A627-DDAED89BC12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B095F-B58E-4320-98E1-5AD243567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Tarick</a:t>
            </a:r>
            <a:r>
              <a:rPr lang="en-US" dirty="0"/>
              <a:t> Walcott</a:t>
            </a:r>
          </a:p>
          <a:p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E49B6DA6-5C2D-40C4-835B-4C56F4D044F2}"/>
              </a:ext>
            </a:extLst>
          </p:cNvPr>
          <p:cNvSpPr txBox="1">
            <a:spLocks/>
          </p:cNvSpPr>
          <p:nvPr/>
        </p:nvSpPr>
        <p:spPr>
          <a:xfrm>
            <a:off x="0" y="-5590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sz="4400" dirty="0"/>
              <a:t>Powering the Pendulum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15671943-C390-40F5-9E2C-E9F92E076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60562"/>
            <a:ext cx="5085862" cy="4270374"/>
          </a:xfrm>
          <a:noFill/>
        </p:spPr>
        <p:txBody>
          <a:bodyPr>
            <a:normAutofit/>
          </a:bodyPr>
          <a:lstStyle/>
          <a:p>
            <a:r>
              <a:rPr lang="en-US" dirty="0"/>
              <a:t>Pendulum will be powered by a motor and pulley system</a:t>
            </a:r>
          </a:p>
          <a:p>
            <a:r>
              <a:rPr lang="en-US" dirty="0"/>
              <a:t>Motor housed in base and connected to central axle with pulley/belt</a:t>
            </a:r>
          </a:p>
          <a:p>
            <a:r>
              <a:rPr lang="en-US" dirty="0"/>
              <a:t>Low rpm motor because weight distribution aides rotation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AEF167E-12FC-4A19-A898-D8DC5E7B8B2A}"/>
              </a:ext>
            </a:extLst>
          </p:cNvPr>
          <p:cNvSpPr/>
          <p:nvPr/>
        </p:nvSpPr>
        <p:spPr>
          <a:xfrm>
            <a:off x="8010865" y="3789526"/>
            <a:ext cx="453292" cy="4689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46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D4A9F-254A-4BA6-82FC-8BE002903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937974-2D5B-4A79-A994-31771E4063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Tarick</a:t>
            </a:r>
            <a:r>
              <a:rPr lang="en-US" dirty="0"/>
              <a:t> Walcott</a:t>
            </a:r>
          </a:p>
          <a:p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6882D73-78FA-4F7B-A7F3-02018451886A}"/>
              </a:ext>
            </a:extLst>
          </p:cNvPr>
          <p:cNvSpPr txBox="1">
            <a:spLocks/>
          </p:cNvSpPr>
          <p:nvPr/>
        </p:nvSpPr>
        <p:spPr>
          <a:xfrm>
            <a:off x="0" y="-5590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sz="4400" dirty="0"/>
              <a:t>Securing the Sculpture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9998A9-139B-4904-BD4B-A087269BE4BF}"/>
              </a:ext>
            </a:extLst>
          </p:cNvPr>
          <p:cNvGrpSpPr/>
          <p:nvPr/>
        </p:nvGrpSpPr>
        <p:grpSpPr>
          <a:xfrm>
            <a:off x="1534602" y="1872560"/>
            <a:ext cx="3523753" cy="3454660"/>
            <a:chOff x="1200647" y="1701670"/>
            <a:chExt cx="3523753" cy="34546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C96F24E-923E-4517-B9A5-BC9C46D2BF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110" t="14016" r="28997" b="17608"/>
            <a:stretch/>
          </p:blipFill>
          <p:spPr>
            <a:xfrm>
              <a:off x="1200647" y="1701670"/>
              <a:ext cx="3523753" cy="345466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02F851B-A408-44A4-B74A-624DDA783489}"/>
                </a:ext>
              </a:extLst>
            </p:cNvPr>
            <p:cNvSpPr/>
            <p:nvPr/>
          </p:nvSpPr>
          <p:spPr>
            <a:xfrm>
              <a:off x="1681626" y="3130966"/>
              <a:ext cx="576543" cy="75722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D5236D6C-8BEB-4433-94C8-DFAF786FA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7632" y="1609885"/>
            <a:ext cx="5085862" cy="4270374"/>
          </a:xfrm>
          <a:noFill/>
        </p:spPr>
        <p:txBody>
          <a:bodyPr>
            <a:normAutofit/>
          </a:bodyPr>
          <a:lstStyle/>
          <a:p>
            <a:r>
              <a:rPr lang="en-US" dirty="0"/>
              <a:t>4 Low-Strength Steel Hex Head Screws</a:t>
            </a:r>
          </a:p>
          <a:p>
            <a:r>
              <a:rPr lang="en-US" dirty="0"/>
              <a:t>Attaches structure base directly to trailer bed</a:t>
            </a:r>
          </a:p>
          <a:p>
            <a:r>
              <a:rPr lang="en-US" dirty="0"/>
              <a:t>4 Metal sleeves in trailer bed </a:t>
            </a:r>
          </a:p>
          <a:p>
            <a:r>
              <a:rPr lang="en-US" dirty="0"/>
              <a:t>Flying buttress doubles as design and side support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0D7BFF-1B5D-4478-B1F8-06DEB46025D8}"/>
              </a:ext>
            </a:extLst>
          </p:cNvPr>
          <p:cNvSpPr txBox="1"/>
          <p:nvPr/>
        </p:nvSpPr>
        <p:spPr>
          <a:xfrm>
            <a:off x="1429619" y="1568913"/>
            <a:ext cx="2204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" panose="02000503000000020004"/>
              </a:rPr>
              <a:t>Bottom of pendulum base</a:t>
            </a:r>
          </a:p>
        </p:txBody>
      </p:sp>
    </p:spTree>
    <p:extLst>
      <p:ext uri="{BB962C8B-B14F-4D97-AF65-F5344CB8AC3E}">
        <p14:creationId xmlns:p14="http://schemas.microsoft.com/office/powerpoint/2010/main" val="202864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22F561-9864-4919-9435-8F29831D0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5D4F99-8A0A-4C81-984D-278D22F7B5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Tarick</a:t>
            </a:r>
            <a:r>
              <a:rPr lang="en-US" dirty="0"/>
              <a:t> Walcott</a:t>
            </a:r>
          </a:p>
          <a:p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71DBD05E-F6DC-4F73-9A73-1083EBDA4547}"/>
              </a:ext>
            </a:extLst>
          </p:cNvPr>
          <p:cNvSpPr txBox="1">
            <a:spLocks/>
          </p:cNvSpPr>
          <p:nvPr/>
        </p:nvSpPr>
        <p:spPr>
          <a:xfrm>
            <a:off x="0" y="-5590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sz="4400" dirty="0"/>
              <a:t>Material Selection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D6410A-F54D-4A05-9B0E-FD7A4B81A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850" y="1944854"/>
            <a:ext cx="7262611" cy="3951854"/>
          </a:xfrm>
        </p:spPr>
        <p:txBody>
          <a:bodyPr>
            <a:normAutofit/>
          </a:bodyPr>
          <a:lstStyle/>
          <a:p>
            <a:r>
              <a:rPr lang="en-US" sz="2400" dirty="0"/>
              <a:t>Weight was the most important characteristic in the concept selection</a:t>
            </a:r>
          </a:p>
          <a:p>
            <a:r>
              <a:rPr lang="en-US" sz="2400" dirty="0"/>
              <a:t>Using the dimensions determined after prototyping, a over-estimated weight analysis was conducted</a:t>
            </a:r>
          </a:p>
          <a:p>
            <a:r>
              <a:rPr lang="en-US" sz="2400" dirty="0"/>
              <a:t>Compared acrylic, wood, and aluminum for display gear material</a:t>
            </a:r>
          </a:p>
          <a:p>
            <a:r>
              <a:rPr lang="en-US" sz="2400" dirty="0"/>
              <a:t>Material for base selected as wood for manufacturing and cost purposes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F65129-6899-420E-8CB4-F2C0F06050C6}"/>
              </a:ext>
            </a:extLst>
          </p:cNvPr>
          <p:cNvSpPr/>
          <p:nvPr/>
        </p:nvSpPr>
        <p:spPr>
          <a:xfrm>
            <a:off x="8459576" y="2342310"/>
            <a:ext cx="3157640" cy="594189"/>
          </a:xfrm>
          <a:prstGeom prst="rect">
            <a:avLst/>
          </a:prstGeom>
          <a:solidFill>
            <a:srgbClr val="1791D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4D77DBD-10FE-4BDA-97B8-9AEA5D4C3F56}"/>
              </a:ext>
            </a:extLst>
          </p:cNvPr>
          <p:cNvGrpSpPr/>
          <p:nvPr/>
        </p:nvGrpSpPr>
        <p:grpSpPr>
          <a:xfrm>
            <a:off x="8378028" y="2377131"/>
            <a:ext cx="3320736" cy="2091434"/>
            <a:chOff x="8358256" y="2381896"/>
            <a:chExt cx="3320736" cy="209143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4FCA57-3AEF-4362-B7C6-47C4206DFB18}"/>
                </a:ext>
              </a:extLst>
            </p:cNvPr>
            <p:cNvSpPr txBox="1"/>
            <p:nvPr/>
          </p:nvSpPr>
          <p:spPr>
            <a:xfrm>
              <a:off x="8358256" y="2381896"/>
              <a:ext cx="3320736" cy="731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Acrylic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EF9CEC-B433-40E3-851D-CAB69437068C}"/>
                </a:ext>
              </a:extLst>
            </p:cNvPr>
            <p:cNvSpPr txBox="1"/>
            <p:nvPr/>
          </p:nvSpPr>
          <p:spPr>
            <a:xfrm>
              <a:off x="8416999" y="2903670"/>
              <a:ext cx="3157640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600" dirty="0"/>
                <a:t>Lightweight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600" dirty="0"/>
                <a:t>Transparent </a:t>
              </a:r>
              <a:r>
                <a:rPr lang="en-US" sz="1100" dirty="0">
                  <a:sym typeface="Wingdings" panose="05000000000000000000" pitchFamily="2" charset="2"/>
                </a:rPr>
                <a:t> </a:t>
              </a:r>
              <a:r>
                <a:rPr lang="en-US" sz="1600" dirty="0">
                  <a:sym typeface="Wingdings" panose="05000000000000000000" pitchFamily="2" charset="2"/>
                </a:rPr>
                <a:t>Parade audience can see tiered gears moving past one another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600" dirty="0">
                  <a:sym typeface="Wingdings" panose="05000000000000000000" pitchFamily="2" charset="2"/>
                </a:rPr>
                <a:t>Comes colored </a:t>
              </a:r>
              <a:r>
                <a:rPr lang="en-US" sz="1100" dirty="0">
                  <a:sym typeface="Wingdings" panose="05000000000000000000" pitchFamily="2" charset="2"/>
                </a:rPr>
                <a:t> </a:t>
              </a:r>
              <a:r>
                <a:rPr lang="en-US" sz="1600" dirty="0">
                  <a:sym typeface="Wingdings" panose="05000000000000000000" pitchFamily="2" charset="2"/>
                </a:rPr>
                <a:t>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1600" dirty="0">
                  <a:sym typeface="Wingdings" panose="05000000000000000000" pitchFamily="2" charset="2"/>
                </a:rPr>
                <a:t>Weather resistant</a:t>
              </a:r>
              <a:r>
                <a:rPr lang="en-US" sz="1600" dirty="0"/>
                <a:t> 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3984E79-15D5-4D84-9220-AE95B971E5D8}"/>
              </a:ext>
            </a:extLst>
          </p:cNvPr>
          <p:cNvSpPr/>
          <p:nvPr/>
        </p:nvSpPr>
        <p:spPr>
          <a:xfrm>
            <a:off x="8459576" y="2936499"/>
            <a:ext cx="3157640" cy="14944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F3EBEC-D807-4447-A8B4-541BB1B831F6}"/>
              </a:ext>
            </a:extLst>
          </p:cNvPr>
          <p:cNvSpPr txBox="1"/>
          <p:nvPr/>
        </p:nvSpPr>
        <p:spPr>
          <a:xfrm>
            <a:off x="8378028" y="1927771"/>
            <a:ext cx="224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 Neue" panose="02000503000000020004"/>
              </a:rPr>
              <a:t>Gear Material:</a:t>
            </a:r>
          </a:p>
        </p:txBody>
      </p:sp>
    </p:spTree>
    <p:extLst>
      <p:ext uri="{BB962C8B-B14F-4D97-AF65-F5344CB8AC3E}">
        <p14:creationId xmlns:p14="http://schemas.microsoft.com/office/powerpoint/2010/main" val="1135285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22F561-9864-4919-9435-8F29831D0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5D4F99-8A0A-4C81-984D-278D22F7B5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Tarick</a:t>
            </a:r>
            <a:r>
              <a:rPr lang="en-US" dirty="0"/>
              <a:t> Walcott</a:t>
            </a:r>
          </a:p>
          <a:p>
            <a:endParaRPr lang="en-US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71DBD05E-F6DC-4F73-9A73-1083EBDA4547}"/>
              </a:ext>
            </a:extLst>
          </p:cNvPr>
          <p:cNvSpPr txBox="1">
            <a:spLocks/>
          </p:cNvSpPr>
          <p:nvPr/>
        </p:nvSpPr>
        <p:spPr>
          <a:xfrm>
            <a:off x="0" y="-5590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sz="4400" dirty="0"/>
              <a:t>Updating Bill of Materials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D6410A-F54D-4A05-9B0E-FD7A4B81A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330" y="2247003"/>
            <a:ext cx="7262611" cy="1855869"/>
          </a:xfrm>
        </p:spPr>
        <p:txBody>
          <a:bodyPr>
            <a:normAutofit/>
          </a:bodyPr>
          <a:lstStyle/>
          <a:p>
            <a:r>
              <a:rPr lang="en-US" sz="2400" dirty="0"/>
              <a:t>Pendulum, supports, screws, manufacturing</a:t>
            </a:r>
          </a:p>
          <a:p>
            <a:r>
              <a:rPr lang="en-US" sz="2400" dirty="0"/>
              <a:t>Continuous updates while solidifying design </a:t>
            </a:r>
          </a:p>
          <a:p>
            <a:r>
              <a:rPr lang="en-US" sz="2400" dirty="0"/>
              <a:t>Does not include additional elements or any college branding materials </a:t>
            </a:r>
          </a:p>
          <a:p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D3ADE9-ABEC-4783-B9C0-9EB485A4E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0941" y="2508109"/>
            <a:ext cx="3495675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54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9418F2DD-444B-4051-9DF7-E02D53A17FB8}"/>
              </a:ext>
            </a:extLst>
          </p:cNvPr>
          <p:cNvSpPr/>
          <p:nvPr/>
        </p:nvSpPr>
        <p:spPr>
          <a:xfrm>
            <a:off x="538475" y="2265926"/>
            <a:ext cx="1959190" cy="1956816"/>
          </a:xfrm>
          <a:prstGeom prst="ellipse">
            <a:avLst/>
          </a:prstGeom>
          <a:solidFill>
            <a:srgbClr val="1692D1"/>
          </a:solidFill>
          <a:ln>
            <a:solidFill>
              <a:srgbClr val="1692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3DD7DF-2A7F-4B57-BFB1-03AC0B71E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98410"/>
            <a:ext cx="10515600" cy="1325563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dirty="0"/>
              <a:t>Future 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684F84-8A45-4937-BF2E-6B1183508C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11EE3B-8EA4-4A9E-ABC8-0CA8124DC5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Danielle </a:t>
            </a:r>
            <a:r>
              <a:rPr lang="en-US" dirty="0" err="1"/>
              <a:t>Carr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E16969-3596-4862-BB7C-87B5507572ED}"/>
              </a:ext>
            </a:extLst>
          </p:cNvPr>
          <p:cNvSpPr/>
          <p:nvPr/>
        </p:nvSpPr>
        <p:spPr>
          <a:xfrm>
            <a:off x="3605952" y="2265926"/>
            <a:ext cx="1959190" cy="1956816"/>
          </a:xfrm>
          <a:prstGeom prst="ellipse">
            <a:avLst/>
          </a:prstGeom>
          <a:solidFill>
            <a:srgbClr val="1692D1"/>
          </a:solidFill>
          <a:ln>
            <a:solidFill>
              <a:srgbClr val="1692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DB6FBB4-F135-49CF-B37C-ACB6112A0FED}"/>
              </a:ext>
            </a:extLst>
          </p:cNvPr>
          <p:cNvSpPr/>
          <p:nvPr/>
        </p:nvSpPr>
        <p:spPr>
          <a:xfrm>
            <a:off x="6673429" y="2265926"/>
            <a:ext cx="1959190" cy="1956816"/>
          </a:xfrm>
          <a:prstGeom prst="ellipse">
            <a:avLst/>
          </a:prstGeom>
          <a:solidFill>
            <a:srgbClr val="1692D1"/>
          </a:solidFill>
          <a:ln>
            <a:solidFill>
              <a:srgbClr val="1692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230C282-2366-496A-8612-2D616D3B5AFE}"/>
              </a:ext>
            </a:extLst>
          </p:cNvPr>
          <p:cNvSpPr/>
          <p:nvPr/>
        </p:nvSpPr>
        <p:spPr>
          <a:xfrm>
            <a:off x="9740905" y="2265926"/>
            <a:ext cx="1959190" cy="1956816"/>
          </a:xfrm>
          <a:prstGeom prst="ellipse">
            <a:avLst/>
          </a:prstGeom>
          <a:solidFill>
            <a:srgbClr val="1692D1"/>
          </a:solidFill>
          <a:ln>
            <a:solidFill>
              <a:srgbClr val="1692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3545E8E-89C3-4464-8669-1010FBD2ED6B}"/>
              </a:ext>
            </a:extLst>
          </p:cNvPr>
          <p:cNvSpPr/>
          <p:nvPr/>
        </p:nvSpPr>
        <p:spPr>
          <a:xfrm>
            <a:off x="695110" y="2421374"/>
            <a:ext cx="1645920" cy="1645920"/>
          </a:xfrm>
          <a:prstGeom prst="ellipse">
            <a:avLst/>
          </a:prstGeom>
          <a:solidFill>
            <a:schemeClr val="bg1"/>
          </a:solidFill>
          <a:ln>
            <a:solidFill>
              <a:srgbClr val="1692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772D8F7-3D0F-4016-A555-F4CB69F2D2D1}"/>
              </a:ext>
            </a:extLst>
          </p:cNvPr>
          <p:cNvSpPr/>
          <p:nvPr/>
        </p:nvSpPr>
        <p:spPr>
          <a:xfrm>
            <a:off x="3762587" y="2421374"/>
            <a:ext cx="1645920" cy="1645920"/>
          </a:xfrm>
          <a:prstGeom prst="ellipse">
            <a:avLst/>
          </a:prstGeom>
          <a:solidFill>
            <a:schemeClr val="bg1"/>
          </a:solidFill>
          <a:ln>
            <a:solidFill>
              <a:srgbClr val="1692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C1CE09-23CD-4F60-8692-0E76D16D1447}"/>
              </a:ext>
            </a:extLst>
          </p:cNvPr>
          <p:cNvSpPr/>
          <p:nvPr/>
        </p:nvSpPr>
        <p:spPr>
          <a:xfrm>
            <a:off x="6830064" y="2421374"/>
            <a:ext cx="1645920" cy="1645920"/>
          </a:xfrm>
          <a:prstGeom prst="ellipse">
            <a:avLst/>
          </a:prstGeom>
          <a:solidFill>
            <a:schemeClr val="bg1"/>
          </a:solidFill>
          <a:ln>
            <a:solidFill>
              <a:srgbClr val="1692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61C692C-5EBC-4D01-AB18-F10DE9A5C745}"/>
              </a:ext>
            </a:extLst>
          </p:cNvPr>
          <p:cNvSpPr/>
          <p:nvPr/>
        </p:nvSpPr>
        <p:spPr>
          <a:xfrm>
            <a:off x="9897540" y="2410884"/>
            <a:ext cx="1645920" cy="1645920"/>
          </a:xfrm>
          <a:prstGeom prst="ellipse">
            <a:avLst/>
          </a:prstGeom>
          <a:solidFill>
            <a:schemeClr val="bg1"/>
          </a:solidFill>
          <a:ln>
            <a:solidFill>
              <a:srgbClr val="1692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667AE1E-C4C9-41FF-B29C-F64C054EFFD0}"/>
              </a:ext>
            </a:extLst>
          </p:cNvPr>
          <p:cNvGrpSpPr/>
          <p:nvPr/>
        </p:nvGrpSpPr>
        <p:grpSpPr>
          <a:xfrm>
            <a:off x="0" y="3233844"/>
            <a:ext cx="12808381" cy="10490"/>
            <a:chOff x="0" y="3754773"/>
            <a:chExt cx="12808381" cy="1049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E71C2D4-15AC-4C9F-879C-89566EFF73BA}"/>
                </a:ext>
              </a:extLst>
            </p:cNvPr>
            <p:cNvCxnSpPr/>
            <p:nvPr/>
          </p:nvCxnSpPr>
          <p:spPr>
            <a:xfrm>
              <a:off x="0" y="3760018"/>
              <a:ext cx="538475" cy="0"/>
            </a:xfrm>
            <a:prstGeom prst="line">
              <a:avLst/>
            </a:prstGeom>
            <a:ln w="76200">
              <a:solidFill>
                <a:srgbClr val="1692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1C8016D-1B6E-495D-81C5-86F861649963}"/>
                </a:ext>
              </a:extLst>
            </p:cNvPr>
            <p:cNvCxnSpPr>
              <a:cxnSpLocks/>
            </p:cNvCxnSpPr>
            <p:nvPr/>
          </p:nvCxnSpPr>
          <p:spPr>
            <a:xfrm>
              <a:off x="2497665" y="3760018"/>
              <a:ext cx="1108287" cy="0"/>
            </a:xfrm>
            <a:prstGeom prst="line">
              <a:avLst/>
            </a:prstGeom>
            <a:ln w="76200">
              <a:solidFill>
                <a:srgbClr val="1692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6E231B1-4C31-4FD6-942E-F2CA9B2E73AF}"/>
                </a:ext>
              </a:extLst>
            </p:cNvPr>
            <p:cNvCxnSpPr>
              <a:cxnSpLocks/>
            </p:cNvCxnSpPr>
            <p:nvPr/>
          </p:nvCxnSpPr>
          <p:spPr>
            <a:xfrm>
              <a:off x="5557525" y="3754773"/>
              <a:ext cx="1115904" cy="10490"/>
            </a:xfrm>
            <a:prstGeom prst="line">
              <a:avLst/>
            </a:prstGeom>
            <a:ln w="76200">
              <a:solidFill>
                <a:srgbClr val="1692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0FD2EA1-8973-409A-A461-457EE0C689B1}"/>
                </a:ext>
              </a:extLst>
            </p:cNvPr>
            <p:cNvCxnSpPr>
              <a:cxnSpLocks/>
            </p:cNvCxnSpPr>
            <p:nvPr/>
          </p:nvCxnSpPr>
          <p:spPr>
            <a:xfrm>
              <a:off x="8632619" y="3760018"/>
              <a:ext cx="1108286" cy="0"/>
            </a:xfrm>
            <a:prstGeom prst="line">
              <a:avLst/>
            </a:prstGeom>
            <a:ln w="76200">
              <a:solidFill>
                <a:srgbClr val="1692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BF203D9-D492-4BB7-BCBD-8B6C6714C381}"/>
                </a:ext>
              </a:extLst>
            </p:cNvPr>
            <p:cNvCxnSpPr>
              <a:cxnSpLocks/>
            </p:cNvCxnSpPr>
            <p:nvPr/>
          </p:nvCxnSpPr>
          <p:spPr>
            <a:xfrm>
              <a:off x="11700095" y="3760018"/>
              <a:ext cx="1108286" cy="0"/>
            </a:xfrm>
            <a:prstGeom prst="line">
              <a:avLst/>
            </a:prstGeom>
            <a:ln w="76200">
              <a:solidFill>
                <a:srgbClr val="1692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A074EA04-1D5A-4C8C-B215-D6536406E412}"/>
              </a:ext>
            </a:extLst>
          </p:cNvPr>
          <p:cNvSpPr/>
          <p:nvPr/>
        </p:nvSpPr>
        <p:spPr>
          <a:xfrm>
            <a:off x="5906392" y="4313558"/>
            <a:ext cx="3493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Helvetica Neue Condensed" panose="02000503000000020004"/>
                <a:cs typeface="Times New Roman" panose="02020603050405020304" pitchFamily="18" charset="0"/>
              </a:rPr>
              <a:t>Order Parts/Manufacturing Plan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2BD9D5A-8D0A-4858-AB06-8980A2E0BAD9}"/>
              </a:ext>
            </a:extLst>
          </p:cNvPr>
          <p:cNvSpPr/>
          <p:nvPr/>
        </p:nvSpPr>
        <p:spPr>
          <a:xfrm>
            <a:off x="3551783" y="4313558"/>
            <a:ext cx="2005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Helvetica Neue Condensed" panose="02000503000000020004"/>
                <a:cs typeface="Times New Roman" panose="02020603050405020304" pitchFamily="18" charset="0"/>
              </a:rPr>
              <a:t>Risk Assessment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2990C7E-F3AB-4DEC-B889-AC71D64A718C}"/>
              </a:ext>
            </a:extLst>
          </p:cNvPr>
          <p:cNvSpPr/>
          <p:nvPr/>
        </p:nvSpPr>
        <p:spPr>
          <a:xfrm>
            <a:off x="640196" y="4313558"/>
            <a:ext cx="18574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Helvetica Neue Condensed" panose="02000503000000020004"/>
                <a:cs typeface="Times New Roman" panose="02020603050405020304" pitchFamily="18" charset="0"/>
              </a:rPr>
              <a:t>FEA Analysis with updates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908FC55-84FC-4E27-A70C-E9DB566FB9A5}"/>
              </a:ext>
            </a:extLst>
          </p:cNvPr>
          <p:cNvSpPr/>
          <p:nvPr/>
        </p:nvSpPr>
        <p:spPr>
          <a:xfrm>
            <a:off x="9542015" y="4333685"/>
            <a:ext cx="23569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Helvetica Neue Condensed" panose="02000503000000020004"/>
                <a:cs typeface="Times New Roman" panose="02020603050405020304" pitchFamily="18" charset="0"/>
              </a:rPr>
              <a:t>Assemble Pendulum for float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FFBBC1-5BF0-4E7C-97AC-8783DDEEE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95110" y="2975092"/>
            <a:ext cx="1645920" cy="5407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41190B-96E1-450A-878E-B96BD161A8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013024" y="2604334"/>
            <a:ext cx="1280000" cy="128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5D1B2D3-6E69-4396-BD31-B8B0FA81004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271305" y="2822336"/>
            <a:ext cx="900315" cy="84669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37AD88A-C902-499D-8117-9CA4076175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076706" y="2726920"/>
            <a:ext cx="1016030" cy="84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46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176660"/>
            <a:ext cx="10515600" cy="1325563"/>
          </a:xfrm>
        </p:spPr>
        <p:txBody>
          <a:bodyPr/>
          <a:lstStyle/>
          <a:p>
            <a:r>
              <a:rPr lang="en-US" dirty="0"/>
              <a:t>Key Points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23210"/>
            <a:ext cx="10515600" cy="4270374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Prototype was printed and assembled to troubleshoot potential problems and update design</a:t>
            </a:r>
          </a:p>
          <a:p>
            <a:pPr marL="514350" indent="-514350">
              <a:buAutoNum type="arabicPeriod"/>
            </a:pPr>
            <a:r>
              <a:rPr lang="en-US" dirty="0"/>
              <a:t>More supportive connections were selected for the gear connections as well as the base to the trailer </a:t>
            </a:r>
          </a:p>
          <a:p>
            <a:pPr marL="514350" indent="-514350">
              <a:buAutoNum type="arabicPeriod"/>
            </a:pPr>
            <a:r>
              <a:rPr lang="en-US" dirty="0"/>
              <a:t>Material selected for the base is wood and the gears will be colored acrylic</a:t>
            </a:r>
          </a:p>
          <a:p>
            <a:pPr marL="514350" indent="-514350">
              <a:buAutoNum type="arabicPeriod"/>
            </a:pPr>
            <a:r>
              <a:rPr lang="en-US" dirty="0"/>
              <a:t>FEA on updated design is being conducted and analyzed</a:t>
            </a:r>
          </a:p>
          <a:p>
            <a:pPr marL="514350" indent="-514350">
              <a:buAutoNum type="arabicPeriod"/>
            </a:pPr>
            <a:r>
              <a:rPr lang="en-US" dirty="0"/>
              <a:t>Ordering parts for the pendulum will follow this analysis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7F3C108-DB79-41DF-AD2E-EF6CB76362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91600" y="6116636"/>
            <a:ext cx="3200400" cy="228600"/>
          </a:xfrm>
        </p:spPr>
        <p:txBody>
          <a:bodyPr/>
          <a:lstStyle/>
          <a:p>
            <a:r>
              <a:rPr lang="en-US" dirty="0"/>
              <a:t>Danielle </a:t>
            </a:r>
            <a:r>
              <a:rPr lang="en-US" dirty="0" err="1"/>
              <a:t>Carr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841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23222"/>
            <a:ext cx="10515600" cy="1325563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/>
              <a:t>Florida State University. (n.d.). Homecoming: Florida State University. Retrieved from https://homecoming.fsu.edu/about-homecoming.</a:t>
            </a:r>
          </a:p>
          <a:p>
            <a:pPr marL="0" indent="0">
              <a:buNone/>
            </a:pPr>
            <a:r>
              <a:rPr lang="en-US" sz="1200" dirty="0"/>
              <a:t>FAMU Homecoming 2019. (n.d.). Retrieved from http://www.homecomingonthehill.com/.</a:t>
            </a:r>
          </a:p>
          <a:p>
            <a:pPr marL="0" indent="0">
              <a:buNone/>
            </a:pPr>
            <a:r>
              <a:rPr lang="en-US" sz="1200" dirty="0"/>
              <a:t>Roy, D. (2012, September 10). Cognition. Retrieved from http://www.woodthatworks.com/kinetic-sculptures/cognition.html.</a:t>
            </a:r>
          </a:p>
          <a:p>
            <a:pPr marL="0" indent="0">
              <a:buNone/>
            </a:pPr>
            <a:r>
              <a:rPr lang="en-US" sz="1200" dirty="0"/>
              <a:t>State Library and Archives of Florida. (n.d.). Float in Florida State University's Homecoming parade - Tallahassee, Florida. Retrieved from https://www.floridamemory.com/items/show/74829.</a:t>
            </a:r>
          </a:p>
          <a:p>
            <a:pPr marL="0" indent="0">
              <a:buNone/>
            </a:pPr>
            <a:r>
              <a:rPr lang="en-US" sz="1200" dirty="0"/>
              <a:t>State Library and Archives of Florida. (n.d.). Close-up view showing FAMU students working on a float for the homecoming parade in Tallahassee. Retrieved from https://www.floridamemory.com/items/show/274060.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E892840-DB23-42DB-AEAE-D27D55F406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91600" y="6116636"/>
            <a:ext cx="3200400" cy="228600"/>
          </a:xfrm>
        </p:spPr>
        <p:txBody>
          <a:bodyPr/>
          <a:lstStyle/>
          <a:p>
            <a:r>
              <a:rPr lang="en-US" dirty="0"/>
              <a:t>Danielle </a:t>
            </a:r>
            <a:r>
              <a:rPr lang="en-US" dirty="0" err="1"/>
              <a:t>Carr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83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07988"/>
            <a:ext cx="9144000" cy="1413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7DD00E5-A409-4FAD-80C5-0D6C231567E3}"/>
              </a:ext>
            </a:extLst>
          </p:cNvPr>
          <p:cNvSpPr/>
          <p:nvPr/>
        </p:nvSpPr>
        <p:spPr>
          <a:xfrm>
            <a:off x="3048000" y="3196280"/>
            <a:ext cx="9066551" cy="15875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91DCA9-DA2E-4C0D-AB70-CCCE56F9B4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971427"/>
            <a:ext cx="9144000" cy="1147119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1B11A9B-174D-4F2E-A251-01C9D5B56C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0551" y="4172335"/>
            <a:ext cx="9144000" cy="34212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Team 511: Danielle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Brianna Gann, Christian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Kinlaw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Tarick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Walcott</a:t>
            </a:r>
          </a:p>
        </p:txBody>
      </p:sp>
    </p:spTree>
    <p:extLst>
      <p:ext uri="{BB962C8B-B14F-4D97-AF65-F5344CB8AC3E}">
        <p14:creationId xmlns:p14="http://schemas.microsoft.com/office/powerpoint/2010/main" val="339162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82C79FE-D56A-4BBA-B1F2-C185C7489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" y="-148533"/>
            <a:ext cx="10515600" cy="1325563"/>
          </a:xfrm>
        </p:spPr>
        <p:txBody>
          <a:bodyPr/>
          <a:lstStyle/>
          <a:p>
            <a:r>
              <a:rPr lang="en-US" dirty="0"/>
              <a:t>Team Introductions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15365-6C77-4F9E-938B-622B08ACE7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2C9D45E-AF57-4A95-B9E2-F810A9D667D8}"/>
              </a:ext>
            </a:extLst>
          </p:cNvPr>
          <p:cNvGrpSpPr/>
          <p:nvPr/>
        </p:nvGrpSpPr>
        <p:grpSpPr>
          <a:xfrm>
            <a:off x="188719" y="1528897"/>
            <a:ext cx="10840477" cy="3831435"/>
            <a:chOff x="188719" y="1528897"/>
            <a:chExt cx="10840477" cy="383143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F854E3B-C783-4865-88FA-993417FB00F1}"/>
                </a:ext>
              </a:extLst>
            </p:cNvPr>
            <p:cNvGrpSpPr/>
            <p:nvPr/>
          </p:nvGrpSpPr>
          <p:grpSpPr>
            <a:xfrm>
              <a:off x="5661385" y="1530638"/>
              <a:ext cx="3200400" cy="3200621"/>
              <a:chOff x="9300242" y="1600200"/>
              <a:chExt cx="3200400" cy="3200621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BBCCEF-31E2-4332-80E3-A369CA4C4FF0}"/>
                  </a:ext>
                </a:extLst>
              </p:cNvPr>
              <p:cNvSpPr txBox="1"/>
              <p:nvPr/>
            </p:nvSpPr>
            <p:spPr>
              <a:xfrm>
                <a:off x="9300242" y="4154490"/>
                <a:ext cx="3200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Helvetica Neue" panose="02000503000000020004"/>
                    <a:cs typeface="Times New Roman" panose="02020603050405020304" pitchFamily="18" charset="0"/>
                  </a:rPr>
                  <a:t>Danielle </a:t>
                </a:r>
                <a:r>
                  <a:rPr lang="en-US" dirty="0" err="1">
                    <a:latin typeface="Helvetica Neue" panose="02000503000000020004"/>
                    <a:cs typeface="Times New Roman" panose="02020603050405020304" pitchFamily="18" charset="0"/>
                  </a:rPr>
                  <a:t>Carr</a:t>
                </a:r>
                <a:endParaRPr lang="en-US" dirty="0">
                  <a:latin typeface="Helvetica Neue" panose="02000503000000020004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dirty="0">
                    <a:latin typeface="Helvetica Neue" panose="02000503000000020004"/>
                    <a:cs typeface="Times New Roman" panose="02020603050405020304" pitchFamily="18" charset="0"/>
                  </a:rPr>
                  <a:t>Systems Engineer</a:t>
                </a:r>
              </a:p>
            </p:txBody>
          </p:sp>
          <p:pic>
            <p:nvPicPr>
              <p:cNvPr id="11" name="Picture 10" descr="A person posing for the camera&#10;&#10;Description automatically generated">
                <a:extLst>
                  <a:ext uri="{FF2B5EF4-FFF2-40B4-BE49-F238E27FC236}">
                    <a16:creationId xmlns:a16="http://schemas.microsoft.com/office/drawing/2014/main" id="{97C5B62F-38E1-4126-969F-55637B8597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92616" y="1600200"/>
                <a:ext cx="1615653" cy="255429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E4E4023-D97F-4B21-8DD6-B30A532A5ECE}"/>
                </a:ext>
              </a:extLst>
            </p:cNvPr>
            <p:cNvGrpSpPr/>
            <p:nvPr/>
          </p:nvGrpSpPr>
          <p:grpSpPr>
            <a:xfrm>
              <a:off x="188719" y="1528897"/>
              <a:ext cx="3200400" cy="3200620"/>
              <a:chOff x="8666822" y="2507887"/>
              <a:chExt cx="3200400" cy="320062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0E8232D-C91D-4F60-8500-94B046F8FEAD}"/>
                  </a:ext>
                </a:extLst>
              </p:cNvPr>
              <p:cNvSpPr txBox="1"/>
              <p:nvPr/>
            </p:nvSpPr>
            <p:spPr>
              <a:xfrm>
                <a:off x="8666822" y="5062176"/>
                <a:ext cx="3200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>
                    <a:latin typeface="Helvetica Neue" panose="02000503000000020004"/>
                    <a:cs typeface="Times New Roman" panose="02020603050405020304" pitchFamily="18" charset="0"/>
                  </a:rPr>
                  <a:t>Tarick</a:t>
                </a:r>
                <a:r>
                  <a:rPr lang="en-US" dirty="0">
                    <a:latin typeface="Helvetica Neue" panose="02000503000000020004"/>
                    <a:cs typeface="Times New Roman" panose="02020603050405020304" pitchFamily="18" charset="0"/>
                  </a:rPr>
                  <a:t> Walcott</a:t>
                </a:r>
              </a:p>
              <a:p>
                <a:pPr algn="ctr"/>
                <a:r>
                  <a:rPr lang="en-US" dirty="0">
                    <a:latin typeface="Helvetica Neue" panose="02000503000000020004"/>
                    <a:cs typeface="Times New Roman" panose="02020603050405020304" pitchFamily="18" charset="0"/>
                  </a:rPr>
                  <a:t>Mechanical Design Engineer</a:t>
                </a:r>
              </a:p>
            </p:txBody>
          </p:sp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id="{F57D240A-0970-FB45-91FD-9FD3AF06017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-1" t="15797" r="-4063" b="22320"/>
              <a:stretch/>
            </p:blipFill>
            <p:spPr>
              <a:xfrm>
                <a:off x="9241502" y="2507887"/>
                <a:ext cx="2053517" cy="2554289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EEED7B2-664A-42A7-ADCD-6B57C0DF8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50329" y="2807782"/>
              <a:ext cx="2053516" cy="255255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C1C6EA1-D304-4950-9E9F-49233EB22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13543" y="2806042"/>
              <a:ext cx="1615653" cy="255429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8C793F7-0F4F-407A-9495-CD74793DD3DF}"/>
              </a:ext>
            </a:extLst>
          </p:cNvPr>
          <p:cNvSpPr txBox="1"/>
          <p:nvPr/>
        </p:nvSpPr>
        <p:spPr>
          <a:xfrm>
            <a:off x="8621170" y="5360332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" panose="02000503000000020004"/>
                <a:cs typeface="Times New Roman" panose="02020603050405020304" pitchFamily="18" charset="0"/>
              </a:rPr>
              <a:t>Brianna Gann</a:t>
            </a:r>
          </a:p>
          <a:p>
            <a:pPr algn="ctr"/>
            <a:r>
              <a:rPr lang="en-US" dirty="0">
                <a:latin typeface="Helvetica Neue" panose="02000503000000020004"/>
                <a:cs typeface="Times New Roman" panose="02020603050405020304" pitchFamily="18" charset="0"/>
              </a:rPr>
              <a:t>Project Manager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C68EA4-9553-48AC-AFB5-F03CDA870591}"/>
              </a:ext>
            </a:extLst>
          </p:cNvPr>
          <p:cNvSpPr txBox="1"/>
          <p:nvPr/>
        </p:nvSpPr>
        <p:spPr>
          <a:xfrm>
            <a:off x="2976887" y="5360331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Neue" panose="02000503000000020004"/>
                <a:cs typeface="Times New Roman" panose="02020603050405020304" pitchFamily="18" charset="0"/>
              </a:rPr>
              <a:t>Christian Kinlaw</a:t>
            </a:r>
          </a:p>
          <a:p>
            <a:pPr algn="ctr"/>
            <a:r>
              <a:rPr lang="en-US" dirty="0">
                <a:latin typeface="Helvetica Neue" panose="02000503000000020004"/>
                <a:cs typeface="Times New Roman" panose="02020603050405020304" pitchFamily="18" charset="0"/>
              </a:rPr>
              <a:t>Design Engineer</a:t>
            </a:r>
          </a:p>
        </p:txBody>
      </p:sp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A301A1F0-683E-4A73-B15E-FE9EF5DBDF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8" t="5162" r="1" b="15502"/>
          <a:stretch/>
        </p:blipFill>
        <p:spPr>
          <a:xfrm>
            <a:off x="704438" y="1633818"/>
            <a:ext cx="2053517" cy="244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47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</a:t>
            </a:r>
            <a:r>
              <a:rPr lang="en-US" err="1"/>
              <a:t>Sildes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Supporting Slides to the content above.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344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en-US" dirty="0"/>
              <a:t>Customer Needs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65503DB-7B66-47F0-BC10-39939807E9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018048"/>
              </p:ext>
            </p:extLst>
          </p:nvPr>
        </p:nvGraphicFramePr>
        <p:xfrm>
          <a:off x="1735786" y="1825625"/>
          <a:ext cx="8127999" cy="391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7968713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87364737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905081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Question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Customer Statement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Interpreted Need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7602162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What should this project be able to do?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float needs to be pulled up hills and turn corners.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E8EA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float tolerates large inclines.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E8EA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872273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float navigates typical street roads with ease.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414292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float needs to represent the FAMU-FSU College of Engineering.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float represents FAMU and FSU as well as all disciplines of engineering.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352365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float needs to be used for longer than one year.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float resists failure.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976299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float operates normally in outdoor weather conditions.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E8EA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12913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What are some of the things you would like this project to do?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float needs to be easy to store and parts can be replaced.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D2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parts on the float are interchangeable.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CCD2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82983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float needs to be used in multiple parades.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8EA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float specifications envelop multiple parade constraints.</a:t>
                      </a:r>
                      <a:endParaRPr lang="en-US" sz="1400" dirty="0"/>
                    </a:p>
                  </a:txBody>
                  <a:tcPr>
                    <a:solidFill>
                      <a:srgbClr val="E8EA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724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7301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15DD0-F33D-4E44-8C24-0074A1599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9928"/>
            <a:ext cx="8365901" cy="860001"/>
          </a:xfrm>
        </p:spPr>
        <p:txBody>
          <a:bodyPr/>
          <a:lstStyle/>
          <a:p>
            <a:r>
              <a:rPr lang="en-US" dirty="0"/>
              <a:t>Cross-Reference Matrix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0E6026-D257-4FE1-8E31-86846F69E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12E861-3FEF-4BAC-B8FB-EA6FA71C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A8ED7B1-0636-424C-9416-AC9716AFAF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648027"/>
              </p:ext>
            </p:extLst>
          </p:nvPr>
        </p:nvGraphicFramePr>
        <p:xfrm>
          <a:off x="1701084" y="1088509"/>
          <a:ext cx="8009586" cy="51876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5745">
                  <a:extLst>
                    <a:ext uri="{9D8B030D-6E8A-4147-A177-3AD203B41FA5}">
                      <a16:colId xmlns:a16="http://schemas.microsoft.com/office/drawing/2014/main" val="3876791124"/>
                    </a:ext>
                  </a:extLst>
                </a:gridCol>
                <a:gridCol w="1850342">
                  <a:extLst>
                    <a:ext uri="{9D8B030D-6E8A-4147-A177-3AD203B41FA5}">
                      <a16:colId xmlns:a16="http://schemas.microsoft.com/office/drawing/2014/main" val="1156535183"/>
                    </a:ext>
                  </a:extLst>
                </a:gridCol>
                <a:gridCol w="1626854">
                  <a:extLst>
                    <a:ext uri="{9D8B030D-6E8A-4147-A177-3AD203B41FA5}">
                      <a16:colId xmlns:a16="http://schemas.microsoft.com/office/drawing/2014/main" val="3964843432"/>
                    </a:ext>
                  </a:extLst>
                </a:gridCol>
                <a:gridCol w="2146645">
                  <a:extLst>
                    <a:ext uri="{9D8B030D-6E8A-4147-A177-3AD203B41FA5}">
                      <a16:colId xmlns:a16="http://schemas.microsoft.com/office/drawing/2014/main" val="2946099845"/>
                    </a:ext>
                  </a:extLst>
                </a:gridCol>
              </a:tblGrid>
              <a:tr h="25387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Helvetica Neue Condensed" panose="02000503000000020004"/>
                        </a:rPr>
                        <a:t> </a:t>
                      </a:r>
                      <a:endParaRPr lang="en-US" sz="1100" dirty="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Navigate Routes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Display Visual Elements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Protect Infrastructure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extLst>
                  <a:ext uri="{0D108BD9-81ED-4DB2-BD59-A6C34878D82A}">
                    <a16:rowId xmlns:a16="http://schemas.microsoft.com/office/drawing/2014/main" val="2614468783"/>
                  </a:ext>
                </a:extLst>
              </a:tr>
              <a:tr h="25387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Helvetica Neue Condensed" panose="02000503000000020004"/>
                        </a:rPr>
                        <a:t>Regulate velocity</a:t>
                      </a:r>
                      <a:endParaRPr lang="en-US" sz="1100" dirty="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X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 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 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extLst>
                  <a:ext uri="{0D108BD9-81ED-4DB2-BD59-A6C34878D82A}">
                    <a16:rowId xmlns:a16="http://schemas.microsoft.com/office/drawing/2014/main" val="639252552"/>
                  </a:ext>
                </a:extLst>
              </a:tr>
              <a:tr h="25387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Helvetica Neue Condensed" panose="02000503000000020004"/>
                        </a:rPr>
                        <a:t>Turn</a:t>
                      </a:r>
                      <a:endParaRPr lang="en-US" sz="1100" dirty="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X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 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 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extLst>
                  <a:ext uri="{0D108BD9-81ED-4DB2-BD59-A6C34878D82A}">
                    <a16:rowId xmlns:a16="http://schemas.microsoft.com/office/drawing/2014/main" val="3109137652"/>
                  </a:ext>
                </a:extLst>
              </a:tr>
              <a:tr h="25387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Helvetica Neue Condensed" panose="02000503000000020004"/>
                        </a:rPr>
                        <a:t>Accelerate</a:t>
                      </a:r>
                      <a:endParaRPr lang="en-US" sz="1100" dirty="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Helvetica Neue Condensed" panose="02000503000000020004"/>
                        </a:rPr>
                        <a:t>X</a:t>
                      </a:r>
                      <a:endParaRPr lang="en-US" sz="1100" dirty="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 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 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extLst>
                  <a:ext uri="{0D108BD9-81ED-4DB2-BD59-A6C34878D82A}">
                    <a16:rowId xmlns:a16="http://schemas.microsoft.com/office/drawing/2014/main" val="3651027532"/>
                  </a:ext>
                </a:extLst>
              </a:tr>
              <a:tr h="25387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Decelerate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Helvetica Neue Condensed" panose="02000503000000020004"/>
                        </a:rPr>
                        <a:t>X</a:t>
                      </a:r>
                      <a:endParaRPr lang="en-US" sz="1100" dirty="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 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 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extLst>
                  <a:ext uri="{0D108BD9-81ED-4DB2-BD59-A6C34878D82A}">
                    <a16:rowId xmlns:a16="http://schemas.microsoft.com/office/drawing/2014/main" val="2555068782"/>
                  </a:ext>
                </a:extLst>
              </a:tr>
              <a:tr h="25387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Regulate Stability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Helvetica Neue Condensed" panose="02000503000000020004"/>
                        </a:rPr>
                        <a:t>X</a:t>
                      </a:r>
                      <a:endParaRPr lang="en-US" sz="1100" dirty="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 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 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extLst>
                  <a:ext uri="{0D108BD9-81ED-4DB2-BD59-A6C34878D82A}">
                    <a16:rowId xmlns:a16="http://schemas.microsoft.com/office/drawing/2014/main" val="1539046634"/>
                  </a:ext>
                </a:extLst>
              </a:tr>
              <a:tr h="25387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Secure Elements 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Helvetica Neue Condensed" panose="02000503000000020004"/>
                        </a:rPr>
                        <a:t>X</a:t>
                      </a:r>
                      <a:endParaRPr lang="en-US" sz="1100" dirty="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 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 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extLst>
                  <a:ext uri="{0D108BD9-81ED-4DB2-BD59-A6C34878D82A}">
                    <a16:rowId xmlns:a16="http://schemas.microsoft.com/office/drawing/2014/main" val="37949894"/>
                  </a:ext>
                </a:extLst>
              </a:tr>
              <a:tr h="25387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Support Weight Distribution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Helvetica Neue Condensed" panose="02000503000000020004"/>
                        </a:rPr>
                        <a:t>X</a:t>
                      </a:r>
                      <a:endParaRPr lang="en-US" sz="1100" dirty="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 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X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extLst>
                  <a:ext uri="{0D108BD9-81ED-4DB2-BD59-A6C34878D82A}">
                    <a16:rowId xmlns:a16="http://schemas.microsoft.com/office/drawing/2014/main" val="2258848527"/>
                  </a:ext>
                </a:extLst>
              </a:tr>
              <a:tr h="25387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Display Engineering Disciplines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Helvetica Neue Condensed" panose="02000503000000020004"/>
                        </a:rPr>
                        <a:t> </a:t>
                      </a:r>
                      <a:endParaRPr lang="en-US" sz="1100" dirty="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Helvetica Neue Condensed" panose="02000503000000020004"/>
                        </a:rPr>
                        <a:t> </a:t>
                      </a:r>
                      <a:endParaRPr lang="en-US" sz="1100" dirty="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X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extLst>
                  <a:ext uri="{0D108BD9-81ED-4DB2-BD59-A6C34878D82A}">
                    <a16:rowId xmlns:a16="http://schemas.microsoft.com/office/drawing/2014/main" val="4235525346"/>
                  </a:ext>
                </a:extLst>
              </a:tr>
              <a:tr h="25387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Present College Branding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Helvetica Neue Condensed" panose="02000503000000020004"/>
                        </a:rPr>
                        <a:t> </a:t>
                      </a:r>
                      <a:endParaRPr lang="en-US" sz="1100" dirty="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Helvetica Neue Condensed" panose="02000503000000020004"/>
                        </a:rPr>
                        <a:t>X</a:t>
                      </a:r>
                      <a:endParaRPr lang="en-US" sz="1100" dirty="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 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extLst>
                  <a:ext uri="{0D108BD9-81ED-4DB2-BD59-A6C34878D82A}">
                    <a16:rowId xmlns:a16="http://schemas.microsoft.com/office/drawing/2014/main" val="3863165299"/>
                  </a:ext>
                </a:extLst>
              </a:tr>
              <a:tr h="55435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Helvetica Neue Condensed" panose="02000503000000020004"/>
                        </a:rPr>
                        <a:t>Highlight College Success Statistics</a:t>
                      </a:r>
                      <a:endParaRPr lang="en-US" sz="1100" dirty="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Helvetica Neue Condensed" panose="02000503000000020004"/>
                        </a:rPr>
                        <a:t> </a:t>
                      </a:r>
                      <a:endParaRPr lang="en-US" sz="1100" dirty="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Helvetica Neue Condensed" panose="02000503000000020004"/>
                        </a:rPr>
                        <a:t>X</a:t>
                      </a:r>
                      <a:endParaRPr lang="en-US" sz="1100" dirty="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 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extLst>
                  <a:ext uri="{0D108BD9-81ED-4DB2-BD59-A6C34878D82A}">
                    <a16:rowId xmlns:a16="http://schemas.microsoft.com/office/drawing/2014/main" val="2737751970"/>
                  </a:ext>
                </a:extLst>
              </a:tr>
              <a:tr h="25387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Capture Attention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Helvetica Neue Condensed" panose="02000503000000020004"/>
                        </a:rPr>
                        <a:t> </a:t>
                      </a:r>
                      <a:endParaRPr lang="en-US" sz="1100" dirty="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Helvetica Neue Condensed" panose="02000503000000020004"/>
                        </a:rPr>
                        <a:t>X</a:t>
                      </a:r>
                      <a:endParaRPr lang="en-US" sz="1100" dirty="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 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extLst>
                  <a:ext uri="{0D108BD9-81ED-4DB2-BD59-A6C34878D82A}">
                    <a16:rowId xmlns:a16="http://schemas.microsoft.com/office/drawing/2014/main" val="3359956790"/>
                  </a:ext>
                </a:extLst>
              </a:tr>
              <a:tr h="25387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Move objects of Visual Interest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Helvetica Neue Condensed" panose="02000503000000020004"/>
                        </a:rPr>
                        <a:t> </a:t>
                      </a:r>
                      <a:endParaRPr lang="en-US" sz="1100" dirty="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Helvetica Neue Condensed" panose="02000503000000020004"/>
                        </a:rPr>
                        <a:t>X</a:t>
                      </a:r>
                      <a:endParaRPr lang="en-US" sz="1100" dirty="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Helvetica Neue Condensed" panose="02000503000000020004"/>
                        </a:rPr>
                        <a:t> </a:t>
                      </a:r>
                      <a:endParaRPr lang="en-US" sz="1100" dirty="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extLst>
                  <a:ext uri="{0D108BD9-81ED-4DB2-BD59-A6C34878D82A}">
                    <a16:rowId xmlns:a16="http://schemas.microsoft.com/office/drawing/2014/main" val="2998931235"/>
                  </a:ext>
                </a:extLst>
              </a:tr>
              <a:tr h="25387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Generate Motion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 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Helvetica Neue Condensed" panose="02000503000000020004"/>
                        </a:rPr>
                        <a:t>X</a:t>
                      </a:r>
                      <a:endParaRPr lang="en-US" sz="1100" dirty="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Helvetica Neue Condensed" panose="02000503000000020004"/>
                        </a:rPr>
                        <a:t> </a:t>
                      </a:r>
                      <a:endParaRPr lang="en-US" sz="1100" dirty="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extLst>
                  <a:ext uri="{0D108BD9-81ED-4DB2-BD59-A6C34878D82A}">
                    <a16:rowId xmlns:a16="http://schemas.microsoft.com/office/drawing/2014/main" val="828011805"/>
                  </a:ext>
                </a:extLst>
              </a:tr>
              <a:tr h="25387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Supply Power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X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Helvetica Neue Condensed" panose="02000503000000020004"/>
                        </a:rPr>
                        <a:t>X</a:t>
                      </a:r>
                      <a:endParaRPr lang="en-US" sz="1100" dirty="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Helvetica Neue Condensed" panose="02000503000000020004"/>
                        </a:rPr>
                        <a:t> </a:t>
                      </a:r>
                      <a:endParaRPr lang="en-US" sz="1100" dirty="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extLst>
                  <a:ext uri="{0D108BD9-81ED-4DB2-BD59-A6C34878D82A}">
                    <a16:rowId xmlns:a16="http://schemas.microsoft.com/office/drawing/2014/main" val="1105928546"/>
                  </a:ext>
                </a:extLst>
              </a:tr>
              <a:tr h="25387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Resist Failure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 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Helvetica Neue Condensed" panose="02000503000000020004"/>
                        </a:rPr>
                        <a:t> </a:t>
                      </a:r>
                      <a:endParaRPr lang="en-US" sz="1100" dirty="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Helvetica Neue Condensed" panose="02000503000000020004"/>
                        </a:rPr>
                        <a:t>X</a:t>
                      </a:r>
                      <a:endParaRPr lang="en-US" sz="1100" dirty="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extLst>
                  <a:ext uri="{0D108BD9-81ED-4DB2-BD59-A6C34878D82A}">
                    <a16:rowId xmlns:a16="http://schemas.microsoft.com/office/drawing/2014/main" val="1915916027"/>
                  </a:ext>
                </a:extLst>
              </a:tr>
              <a:tr h="48988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Helvetica Neue Condensed" panose="02000503000000020004"/>
                        </a:rPr>
                        <a:t>Withstand Outdoor Weather Conditions</a:t>
                      </a:r>
                      <a:endParaRPr lang="en-US" sz="1100" dirty="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 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Helvetica Neue Condensed" panose="02000503000000020004"/>
                        </a:rPr>
                        <a:t> </a:t>
                      </a:r>
                      <a:endParaRPr lang="en-US" sz="1100" dirty="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Helvetica Neue Condensed" panose="02000503000000020004"/>
                        </a:rPr>
                        <a:t>X</a:t>
                      </a:r>
                      <a:endParaRPr lang="en-US" sz="1100" dirty="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extLst>
                  <a:ext uri="{0D108BD9-81ED-4DB2-BD59-A6C34878D82A}">
                    <a16:rowId xmlns:a16="http://schemas.microsoft.com/office/drawing/2014/main" val="1377877495"/>
                  </a:ext>
                </a:extLst>
              </a:tr>
              <a:tr h="25387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Helvetica Neue Condensed" panose="02000503000000020004"/>
                        </a:rPr>
                        <a:t>Maintain Storable Size</a:t>
                      </a:r>
                      <a:endParaRPr lang="en-US" sz="1100" dirty="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 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Helvetica Neue Condensed" panose="02000503000000020004"/>
                        </a:rPr>
                        <a:t> </a:t>
                      </a:r>
                      <a:endParaRPr lang="en-US" sz="110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Helvetica Neue Condensed" panose="02000503000000020004"/>
                        </a:rPr>
                        <a:t>X</a:t>
                      </a:r>
                      <a:endParaRPr lang="en-US" sz="1100" dirty="0">
                        <a:effectLst/>
                        <a:latin typeface="Helvetica Neue Condensed" panose="02000503000000020004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976" marR="35976" marT="0" marB="0" anchor="ctr"/>
                </a:tc>
                <a:extLst>
                  <a:ext uri="{0D108BD9-81ED-4DB2-BD59-A6C34878D82A}">
                    <a16:rowId xmlns:a16="http://schemas.microsoft.com/office/drawing/2014/main" val="3455197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7302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15DD0-F33D-4E44-8C24-0074A1599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9928"/>
            <a:ext cx="8365901" cy="860001"/>
          </a:xfrm>
        </p:spPr>
        <p:txBody>
          <a:bodyPr/>
          <a:lstStyle/>
          <a:p>
            <a:r>
              <a:rPr lang="en-US" dirty="0"/>
              <a:t>Functional Decomposition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0E6026-D257-4FE1-8E31-86846F69E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12E861-3FEF-4BAC-B8FB-EA6FA71CF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4931FBC-DCA4-4C2E-BBF5-B4E03F9915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95"/>
          <a:stretch/>
        </p:blipFill>
        <p:spPr bwMode="auto">
          <a:xfrm>
            <a:off x="1282701" y="1597923"/>
            <a:ext cx="8953500" cy="446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7327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19CDC-EB6D-4DD0-9343-3934CF46C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0018"/>
            <a:ext cx="10515600" cy="1325563"/>
          </a:xfrm>
        </p:spPr>
        <p:txBody>
          <a:bodyPr/>
          <a:lstStyle/>
          <a:p>
            <a:r>
              <a:rPr lang="en-US" dirty="0"/>
              <a:t>Pairwise Comparison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1DF9E4-0B9D-4ADD-9B02-1BCD5629B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FE87B5C-C84C-44D3-BA3E-9077AD1F8A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87716F-45CF-43DC-A4BE-7C9027ABD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375" y="1093537"/>
            <a:ext cx="8379276" cy="505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27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B30F6-1FEB-4C3D-99DD-7A205BD79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5107"/>
            <a:ext cx="10515600" cy="1325563"/>
          </a:xfrm>
        </p:spPr>
        <p:txBody>
          <a:bodyPr/>
          <a:lstStyle/>
          <a:p>
            <a:r>
              <a:rPr lang="en-US" dirty="0"/>
              <a:t>Criteria Comparison Matrix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2D5918-2E3B-479B-AC1A-6B58697196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F36EC12-5B50-4A0D-A472-4FAF7CD14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22" y="1274087"/>
            <a:ext cx="10445956" cy="467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05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8B83D7-B830-4D4E-8F53-CF29A9D24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Danielle </a:t>
            </a:r>
            <a:r>
              <a:rPr lang="en-US" dirty="0" err="1"/>
              <a:t>Carr</a:t>
            </a:r>
            <a:endParaRPr lang="en-US" dirty="0"/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8E730A3D-3EDF-4591-AB78-D3532BCE40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722890"/>
              </p:ext>
            </p:extLst>
          </p:nvPr>
        </p:nvGraphicFramePr>
        <p:xfrm>
          <a:off x="7100407" y="1567496"/>
          <a:ext cx="3669876" cy="46634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834938">
                  <a:extLst>
                    <a:ext uri="{9D8B030D-6E8A-4147-A177-3AD203B41FA5}">
                      <a16:colId xmlns:a16="http://schemas.microsoft.com/office/drawing/2014/main" val="3974840866"/>
                    </a:ext>
                  </a:extLst>
                </a:gridCol>
                <a:gridCol w="1834938">
                  <a:extLst>
                    <a:ext uri="{9D8B030D-6E8A-4147-A177-3AD203B41FA5}">
                      <a16:colId xmlns:a16="http://schemas.microsoft.com/office/drawing/2014/main" val="2310825058"/>
                    </a:ext>
                  </a:extLst>
                </a:gridCol>
              </a:tblGrid>
              <a:tr h="660869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Visual Elements to Represent Disciplines </a:t>
                      </a:r>
                    </a:p>
                    <a:p>
                      <a:pPr algn="ctr"/>
                      <a:r>
                        <a:rPr lang="en-US" dirty="0"/>
                        <a:t>Planetary-Go-Round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1D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5518161"/>
                  </a:ext>
                </a:extLst>
              </a:tr>
              <a:tr h="265321"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>
                          <a:effectLst/>
                        </a:rPr>
                        <a:t>Disciplines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/>
                        <a:t>Elements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041346"/>
                  </a:ext>
                </a:extLst>
              </a:tr>
              <a:tr h="26532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Biomedical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Syringes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393051"/>
                  </a:ext>
                </a:extLst>
              </a:tr>
              <a:tr h="46260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Chemical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Periodic Table Elements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377295"/>
                  </a:ext>
                </a:extLst>
              </a:tr>
              <a:tr h="46260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Civil/ Environmental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Road Map/Solar Panels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138274"/>
                  </a:ext>
                </a:extLst>
              </a:tr>
              <a:tr h="265321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Computer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Floppy Discs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514332"/>
                  </a:ext>
                </a:extLst>
              </a:tr>
              <a:tr h="26532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Electrical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Batteries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289276"/>
                  </a:ext>
                </a:extLst>
              </a:tr>
              <a:tr h="46260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Industrial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Conveyor Belt Roller Coaster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901089"/>
                  </a:ext>
                </a:extLst>
              </a:tr>
              <a:tr h="26532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Mechanical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5753617"/>
                  </a:ext>
                </a:extLst>
              </a:tr>
            </a:tbl>
          </a:graphicData>
        </a:graphic>
      </p:graphicFrame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8B444ED-B4BF-4588-AC23-F7B788C04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216" y="987916"/>
            <a:ext cx="6000345" cy="39234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Helvetica Neue Condensed" panose="02000503000000020004"/>
                <a:cs typeface="Times New Roman" panose="02020603050405020304" pitchFamily="18" charset="0"/>
              </a:rPr>
              <a:t>Concept 1:</a:t>
            </a:r>
          </a:p>
          <a:p>
            <a:pPr marL="0" indent="0">
              <a:buNone/>
            </a:pPr>
            <a:r>
              <a:rPr lang="en-US" u="sng" dirty="0">
                <a:latin typeface="Helvetica Neue Condensed" panose="02000503000000020004"/>
                <a:cs typeface="Times New Roman" panose="02020603050405020304" pitchFamily="18" charset="0"/>
              </a:rPr>
              <a:t>Planetary Gear Motion</a:t>
            </a:r>
          </a:p>
          <a:p>
            <a:pPr marL="0" indent="0">
              <a:buNone/>
            </a:pPr>
            <a:endParaRPr lang="en-US" u="sng" dirty="0">
              <a:latin typeface="Helvetica Neue Condensed" panose="02000503000000020004"/>
              <a:cs typeface="Times New Roman" panose="02020603050405020304" pitchFamily="18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8725E115-60C9-4C22-9DA1-96F97E7D0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595" y="-150018"/>
            <a:ext cx="10515600" cy="1325563"/>
          </a:xfrm>
        </p:spPr>
        <p:txBody>
          <a:bodyPr/>
          <a:lstStyle/>
          <a:p>
            <a:r>
              <a:rPr lang="en-US" dirty="0"/>
              <a:t>Concept Generation</a:t>
            </a:r>
          </a:p>
        </p:txBody>
      </p:sp>
      <p:pic>
        <p:nvPicPr>
          <p:cNvPr id="10" name="Picture 9" descr="A close up of a fence&#10;&#10;Description automatically generated">
            <a:extLst>
              <a:ext uri="{FF2B5EF4-FFF2-40B4-BE49-F238E27FC236}">
                <a16:creationId xmlns:a16="http://schemas.microsoft.com/office/drawing/2014/main" id="{A7D79508-080B-4317-AC06-3B1B7AE08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21" y="987916"/>
            <a:ext cx="764380" cy="764380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734C4967-D987-4E65-9BAE-060DF49DCD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02" r="17824" b="30532"/>
          <a:stretch/>
        </p:blipFill>
        <p:spPr>
          <a:xfrm>
            <a:off x="655025" y="2128969"/>
            <a:ext cx="5738967" cy="371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300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8B83D7-B830-4D4E-8F53-CF29A9D24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Danielle </a:t>
            </a:r>
            <a:r>
              <a:rPr lang="en-US" dirty="0" err="1"/>
              <a:t>Carr</a:t>
            </a:r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5D6B2BE-6D53-4C43-AEAF-82112AC9B8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406968"/>
              </p:ext>
            </p:extLst>
          </p:nvPr>
        </p:nvGraphicFramePr>
        <p:xfrm>
          <a:off x="7075859" y="1567496"/>
          <a:ext cx="3666744" cy="46634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833372">
                  <a:extLst>
                    <a:ext uri="{9D8B030D-6E8A-4147-A177-3AD203B41FA5}">
                      <a16:colId xmlns:a16="http://schemas.microsoft.com/office/drawing/2014/main" val="3130148395"/>
                    </a:ext>
                  </a:extLst>
                </a:gridCol>
                <a:gridCol w="1833372">
                  <a:extLst>
                    <a:ext uri="{9D8B030D-6E8A-4147-A177-3AD203B41FA5}">
                      <a16:colId xmlns:a16="http://schemas.microsoft.com/office/drawing/2014/main" val="479032098"/>
                    </a:ext>
                  </a:extLst>
                </a:gridCol>
              </a:tblGrid>
              <a:tr h="894791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Visual Elements to Represent Disciplines </a:t>
                      </a:r>
                    </a:p>
                    <a:p>
                      <a:pPr algn="ctr"/>
                      <a:r>
                        <a:rPr lang="en-US" dirty="0"/>
                        <a:t>Gear-Go-Round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1D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4545195"/>
                  </a:ext>
                </a:extLst>
              </a:tr>
              <a:tr h="359630"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/>
                        <a:t>Disciplines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/>
                        <a:t>Elements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419199"/>
                  </a:ext>
                </a:extLst>
              </a:tr>
              <a:tr h="35963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Biomedical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DNA Strands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6550546"/>
                  </a:ext>
                </a:extLst>
              </a:tr>
              <a:tr h="35963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Chemical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Beakers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440462"/>
                  </a:ext>
                </a:extLst>
              </a:tr>
              <a:tr h="62635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Civil/ Environmental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Bridges/Solar Panels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84029"/>
                  </a:ext>
                </a:extLst>
              </a:tr>
              <a:tr h="62635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Computer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3D Printed Motherboard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449160"/>
                  </a:ext>
                </a:extLst>
              </a:tr>
              <a:tr h="62635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Electrical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Circuit Designs</a:t>
                      </a:r>
                    </a:p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39090"/>
                  </a:ext>
                </a:extLst>
              </a:tr>
              <a:tr h="35963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Industrial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Blueprints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372626"/>
                  </a:ext>
                </a:extLst>
              </a:tr>
              <a:tr h="35963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Mechanical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Gears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496857"/>
                  </a:ext>
                </a:extLst>
              </a:tr>
            </a:tbl>
          </a:graphicData>
        </a:graphic>
      </p:graphicFrame>
      <p:sp>
        <p:nvSpPr>
          <p:cNvPr id="11" name="Title 4">
            <a:extLst>
              <a:ext uri="{FF2B5EF4-FFF2-40B4-BE49-F238E27FC236}">
                <a16:creationId xmlns:a16="http://schemas.microsoft.com/office/drawing/2014/main" id="{EA6D39E5-79CE-429B-9972-DF63A7508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595" y="-150018"/>
            <a:ext cx="10515600" cy="1325563"/>
          </a:xfrm>
        </p:spPr>
        <p:txBody>
          <a:bodyPr/>
          <a:lstStyle/>
          <a:p>
            <a:r>
              <a:rPr lang="en-US" dirty="0"/>
              <a:t>Concept Generation</a:t>
            </a:r>
          </a:p>
        </p:txBody>
      </p:sp>
      <p:pic>
        <p:nvPicPr>
          <p:cNvPr id="8" name="Picture 7" descr="A close up of a fence&#10;&#10;Description automatically generated">
            <a:extLst>
              <a:ext uri="{FF2B5EF4-FFF2-40B4-BE49-F238E27FC236}">
                <a16:creationId xmlns:a16="http://schemas.microsoft.com/office/drawing/2014/main" id="{291EE1E9-BE00-408B-98A0-2A315B6D2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21" y="987916"/>
            <a:ext cx="764380" cy="764380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CE53C5FE-389D-4B88-BCBE-EA0099C61820}"/>
              </a:ext>
            </a:extLst>
          </p:cNvPr>
          <p:cNvSpPr txBox="1">
            <a:spLocks/>
          </p:cNvSpPr>
          <p:nvPr/>
        </p:nvSpPr>
        <p:spPr>
          <a:xfrm>
            <a:off x="986216" y="987916"/>
            <a:ext cx="6000345" cy="3923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Helvetica Neue Condensed" panose="02000503000000020004"/>
                <a:cs typeface="Times New Roman" panose="02020603050405020304" pitchFamily="18" charset="0"/>
              </a:rPr>
              <a:t>Concept 2:</a:t>
            </a:r>
          </a:p>
          <a:p>
            <a:pPr marL="0" indent="0">
              <a:buNone/>
            </a:pPr>
            <a:r>
              <a:rPr lang="en-US" u="sng" dirty="0">
                <a:latin typeface="Helvetica Neue Condensed" panose="02000503000000020004"/>
                <a:cs typeface="Times New Roman" panose="02020603050405020304" pitchFamily="18" charset="0"/>
              </a:rPr>
              <a:t>Gear-Go-Round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u="sng" dirty="0">
              <a:latin typeface="Helvetica Neue Condensed" panose="02000503000000020004"/>
              <a:cs typeface="Times New Roman" panose="02020603050405020304" pitchFamily="18" charset="0"/>
            </a:endParaRPr>
          </a:p>
        </p:txBody>
      </p:sp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2FFA2D0-F887-4DD2-A727-92EB12C84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30" y="2135584"/>
            <a:ext cx="5904834" cy="2586832"/>
          </a:xfrm>
          <a:prstGeom prst="rect">
            <a:avLst/>
          </a:prstGeom>
        </p:spPr>
      </p:pic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9FDD111-5E0E-4E02-9C97-D867D28D3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137" y="4446964"/>
            <a:ext cx="1864519" cy="148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548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8B83D7-B830-4D4E-8F53-CF29A9D24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Danielle </a:t>
            </a:r>
            <a:r>
              <a:rPr lang="en-US" dirty="0" err="1"/>
              <a:t>Carr</a:t>
            </a: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CBC1F75-414B-4947-8430-F0AA25FC68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65185"/>
              </p:ext>
            </p:extLst>
          </p:nvPr>
        </p:nvGraphicFramePr>
        <p:xfrm>
          <a:off x="7158228" y="1567497"/>
          <a:ext cx="3666744" cy="466343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833372">
                  <a:extLst>
                    <a:ext uri="{9D8B030D-6E8A-4147-A177-3AD203B41FA5}">
                      <a16:colId xmlns:a16="http://schemas.microsoft.com/office/drawing/2014/main" val="4140692862"/>
                    </a:ext>
                  </a:extLst>
                </a:gridCol>
                <a:gridCol w="1833372">
                  <a:extLst>
                    <a:ext uri="{9D8B030D-6E8A-4147-A177-3AD203B41FA5}">
                      <a16:colId xmlns:a16="http://schemas.microsoft.com/office/drawing/2014/main" val="517751080"/>
                    </a:ext>
                  </a:extLst>
                </a:gridCol>
              </a:tblGrid>
              <a:tr h="923575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Visual Elements to Represent Disciplines </a:t>
                      </a:r>
                    </a:p>
                    <a:p>
                      <a:pPr algn="ctr"/>
                      <a:r>
                        <a:rPr lang="en-US" dirty="0"/>
                        <a:t>Fidget Ferris Wheel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1D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8801538"/>
                  </a:ext>
                </a:extLst>
              </a:tr>
              <a:tr h="407810"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>
                          <a:effectLst/>
                        </a:rPr>
                        <a:t>Disciplines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/>
                        <a:t>Elements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181754"/>
                  </a:ext>
                </a:extLst>
              </a:tr>
              <a:tr h="40781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Biomedical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Small Prosthetics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7916777"/>
                  </a:ext>
                </a:extLst>
              </a:tr>
              <a:tr h="64650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Chemical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Chemical Structures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006539"/>
                  </a:ext>
                </a:extLst>
              </a:tr>
              <a:tr h="64650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Civil/ Environmental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Buildings/Wind Turbines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362093"/>
                  </a:ext>
                </a:extLst>
              </a:tr>
              <a:tr h="40781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Computer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Binary Numbers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688248"/>
                  </a:ext>
                </a:extLst>
              </a:tr>
              <a:tr h="40781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Electrical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LED Lights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861834"/>
                  </a:ext>
                </a:extLst>
              </a:tr>
              <a:tr h="40781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Industrial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Machine Belt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780020"/>
                  </a:ext>
                </a:extLst>
              </a:tr>
              <a:tr h="40781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Mechanical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Gears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684114"/>
                  </a:ext>
                </a:extLst>
              </a:tr>
            </a:tbl>
          </a:graphicData>
        </a:graphic>
      </p:graphicFrame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E44E439-25CC-4CEC-90B1-A73CB743B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599" y="1140335"/>
            <a:ext cx="6000345" cy="39234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Helvetica Neue Condensed" panose="02000503000000020004"/>
                <a:cs typeface="Times New Roman" panose="02020603050405020304" pitchFamily="18" charset="0"/>
              </a:rPr>
              <a:t>Concept 3:</a:t>
            </a:r>
          </a:p>
          <a:p>
            <a:pPr marL="0" indent="0">
              <a:buNone/>
            </a:pPr>
            <a:r>
              <a:rPr lang="en-US" u="sng" dirty="0">
                <a:latin typeface="Helvetica Neue Condensed" panose="02000503000000020004"/>
                <a:cs typeface="Times New Roman" panose="02020603050405020304" pitchFamily="18" charset="0"/>
              </a:rPr>
              <a:t>Fidget Ferris Wheel</a:t>
            </a:r>
          </a:p>
          <a:p>
            <a:pPr marL="0" indent="0">
              <a:buNone/>
            </a:pPr>
            <a:endParaRPr lang="en-US" u="sng" dirty="0">
              <a:latin typeface="Helvetica Neue Condensed" panose="02000503000000020004"/>
              <a:cs typeface="Times New Roman" panose="02020603050405020304" pitchFamily="18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CE20209D-05B4-4819-8393-C79648C57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595" y="-150018"/>
            <a:ext cx="10515600" cy="1325563"/>
          </a:xfrm>
        </p:spPr>
        <p:txBody>
          <a:bodyPr/>
          <a:lstStyle/>
          <a:p>
            <a:r>
              <a:rPr lang="en-US" dirty="0"/>
              <a:t>Concept Generation</a:t>
            </a:r>
          </a:p>
        </p:txBody>
      </p:sp>
      <p:pic>
        <p:nvPicPr>
          <p:cNvPr id="10" name="Picture 9" descr="A picture containing building, white, street, side&#10;&#10;Description automatically generated">
            <a:extLst>
              <a:ext uri="{FF2B5EF4-FFF2-40B4-BE49-F238E27FC236}">
                <a16:creationId xmlns:a16="http://schemas.microsoft.com/office/drawing/2014/main" id="{7FC4755B-49EE-43E4-80F0-A594BE938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2" y="1006787"/>
            <a:ext cx="787457" cy="7874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517CFC-4045-4957-B0D4-81294C38BB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9671"/>
          <a:stretch/>
        </p:blipFill>
        <p:spPr>
          <a:xfrm>
            <a:off x="828752" y="2272058"/>
            <a:ext cx="3959720" cy="3754247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6772E13-AEA5-49B5-B80E-3C33D0BEF5B0}"/>
              </a:ext>
            </a:extLst>
          </p:cNvPr>
          <p:cNvGrpSpPr/>
          <p:nvPr/>
        </p:nvGrpSpPr>
        <p:grpSpPr>
          <a:xfrm>
            <a:off x="3979138" y="4342502"/>
            <a:ext cx="2378880" cy="1258200"/>
            <a:chOff x="4267060" y="3497222"/>
            <a:chExt cx="2378880" cy="125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9BA5DAF-DC9E-4954-B698-D1F5CF179CEB}"/>
                    </a:ext>
                  </a:extLst>
                </p14:cNvPr>
                <p14:cNvContentPartPr/>
                <p14:nvPr/>
              </p14:nvContentPartPr>
              <p14:xfrm>
                <a:off x="4522660" y="4739942"/>
                <a:ext cx="7560" cy="154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9BA5DAF-DC9E-4954-B698-D1F5CF179CE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18340" y="4735622"/>
                  <a:ext cx="162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D60A031-E857-4AB9-B2B8-CB7D5633B3ED}"/>
                    </a:ext>
                  </a:extLst>
                </p14:cNvPr>
                <p14:cNvContentPartPr/>
                <p14:nvPr/>
              </p14:nvContentPartPr>
              <p14:xfrm>
                <a:off x="4267060" y="4328822"/>
                <a:ext cx="520200" cy="422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D60A031-E857-4AB9-B2B8-CB7D5633B3E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262740" y="4324502"/>
                  <a:ext cx="528840" cy="43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DF4836E-D184-4F6B-849E-4C7F3787A535}"/>
                    </a:ext>
                  </a:extLst>
                </p14:cNvPr>
                <p14:cNvContentPartPr/>
                <p14:nvPr/>
              </p14:nvContentPartPr>
              <p14:xfrm>
                <a:off x="4644340" y="4289942"/>
                <a:ext cx="186840" cy="2455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DF4836E-D184-4F6B-849E-4C7F3787A53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640020" y="4285622"/>
                  <a:ext cx="19548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4293C3F-8303-465A-81EC-4964CB47BDAD}"/>
                    </a:ext>
                  </a:extLst>
                </p14:cNvPr>
                <p14:cNvContentPartPr/>
                <p14:nvPr/>
              </p14:nvContentPartPr>
              <p14:xfrm>
                <a:off x="4948180" y="3948302"/>
                <a:ext cx="254160" cy="255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4293C3F-8303-465A-81EC-4964CB47BDA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943860" y="3943982"/>
                  <a:ext cx="26280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EA41C8E-9F9E-47BA-9464-27D259E8B7B9}"/>
                    </a:ext>
                  </a:extLst>
                </p14:cNvPr>
                <p14:cNvContentPartPr/>
                <p14:nvPr/>
              </p14:nvContentPartPr>
              <p14:xfrm>
                <a:off x="5195860" y="3825542"/>
                <a:ext cx="171000" cy="1958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EA41C8E-9F9E-47BA-9464-27D259E8B7B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191540" y="3821222"/>
                  <a:ext cx="17964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7AC6F36-6316-4478-B1C4-2CD011C268D1}"/>
                    </a:ext>
                  </a:extLst>
                </p14:cNvPr>
                <p14:cNvContentPartPr/>
                <p14:nvPr/>
              </p14:nvContentPartPr>
              <p14:xfrm>
                <a:off x="5365060" y="3590822"/>
                <a:ext cx="92880" cy="2919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7AC6F36-6316-4478-B1C4-2CD011C268D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360740" y="3586502"/>
                  <a:ext cx="10152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3C9E80A-D469-45B4-9A07-A6B12A56BA6D}"/>
                    </a:ext>
                  </a:extLst>
                </p14:cNvPr>
                <p14:cNvContentPartPr/>
                <p14:nvPr/>
              </p14:nvContentPartPr>
              <p14:xfrm>
                <a:off x="5361820" y="3617462"/>
                <a:ext cx="329040" cy="2142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3C9E80A-D469-45B4-9A07-A6B12A56BA6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357500" y="3613142"/>
                  <a:ext cx="33768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C938E4F-0B66-4DBA-AAB0-30F35317CC51}"/>
                    </a:ext>
                  </a:extLst>
                </p14:cNvPr>
                <p14:cNvContentPartPr/>
                <p14:nvPr/>
              </p14:nvContentPartPr>
              <p14:xfrm>
                <a:off x="5671780" y="3497222"/>
                <a:ext cx="163080" cy="2516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C938E4F-0B66-4DBA-AAB0-30F35317CC5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667460" y="3492902"/>
                  <a:ext cx="171720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20BB96E-8779-445E-970C-16D1350FB0DF}"/>
                    </a:ext>
                  </a:extLst>
                </p14:cNvPr>
                <p14:cNvContentPartPr/>
                <p14:nvPr/>
              </p14:nvContentPartPr>
              <p14:xfrm>
                <a:off x="5276140" y="4264022"/>
                <a:ext cx="96480" cy="2408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20BB96E-8779-445E-970C-16D1350FB0D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271820" y="4259702"/>
                  <a:ext cx="10512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BC2CCA6-AA68-47C8-857F-661E46AA7049}"/>
                    </a:ext>
                  </a:extLst>
                </p14:cNvPr>
                <p14:cNvContentPartPr/>
                <p14:nvPr/>
              </p14:nvContentPartPr>
              <p14:xfrm>
                <a:off x="5223220" y="4249262"/>
                <a:ext cx="160560" cy="1861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BC2CCA6-AA68-47C8-857F-661E46AA704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218900" y="4244942"/>
                  <a:ext cx="16920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18EEE1D-606C-424E-BE3D-5EED16A0F7D3}"/>
                    </a:ext>
                  </a:extLst>
                </p14:cNvPr>
                <p14:cNvContentPartPr/>
                <p14:nvPr/>
              </p14:nvContentPartPr>
              <p14:xfrm>
                <a:off x="5416180" y="4168982"/>
                <a:ext cx="243360" cy="117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18EEE1D-606C-424E-BE3D-5EED16A0F7D3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411860" y="4164662"/>
                  <a:ext cx="25200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5ED4AE7-3EED-4C01-A47F-0DAA21FF2F8C}"/>
                    </a:ext>
                  </a:extLst>
                </p14:cNvPr>
                <p14:cNvContentPartPr/>
                <p14:nvPr/>
              </p14:nvContentPartPr>
              <p14:xfrm>
                <a:off x="5626060" y="3995102"/>
                <a:ext cx="109080" cy="1756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5ED4AE7-3EED-4C01-A47F-0DAA21FF2F8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621740" y="3990782"/>
                  <a:ext cx="11772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8BC93A8-0A48-4970-A552-36B9F04962F2}"/>
                    </a:ext>
                  </a:extLst>
                </p14:cNvPr>
                <p14:cNvContentPartPr/>
                <p14:nvPr/>
              </p14:nvContentPartPr>
              <p14:xfrm>
                <a:off x="5700580" y="3943622"/>
                <a:ext cx="117360" cy="2055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8BC93A8-0A48-4970-A552-36B9F04962F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696260" y="3939302"/>
                  <a:ext cx="12600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BF3D30D-E54A-4CAD-834D-51BD311BF852}"/>
                    </a:ext>
                  </a:extLst>
                </p14:cNvPr>
                <p14:cNvContentPartPr/>
                <p14:nvPr/>
              </p14:nvContentPartPr>
              <p14:xfrm>
                <a:off x="5793100" y="3913382"/>
                <a:ext cx="149040" cy="1764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BF3D30D-E54A-4CAD-834D-51BD311BF85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788780" y="3909062"/>
                  <a:ext cx="15768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6BCCE23-1C04-46CB-A7F8-F193A9C1B70F}"/>
                    </a:ext>
                  </a:extLst>
                </p14:cNvPr>
                <p14:cNvContentPartPr/>
                <p14:nvPr/>
              </p14:nvContentPartPr>
              <p14:xfrm>
                <a:off x="5955100" y="3843542"/>
                <a:ext cx="169560" cy="3920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6BCCE23-1C04-46CB-A7F8-F193A9C1B70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950780" y="3839222"/>
                  <a:ext cx="178200" cy="40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0B9E1A7D-560A-4A9F-8595-8F2182FE6E8D}"/>
                    </a:ext>
                  </a:extLst>
                </p14:cNvPr>
                <p14:cNvContentPartPr/>
                <p14:nvPr/>
              </p14:nvContentPartPr>
              <p14:xfrm>
                <a:off x="5682580" y="4492982"/>
                <a:ext cx="114840" cy="1872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0B9E1A7D-560A-4A9F-8595-8F2182FE6E8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678260" y="4488662"/>
                  <a:ext cx="12348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97703DE-73BB-4A44-97CC-CD52AEB39C54}"/>
                    </a:ext>
                  </a:extLst>
                </p14:cNvPr>
                <p14:cNvContentPartPr/>
                <p14:nvPr/>
              </p14:nvContentPartPr>
              <p14:xfrm>
                <a:off x="5851780" y="4538342"/>
                <a:ext cx="112680" cy="54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97703DE-73BB-4A44-97CC-CD52AEB39C5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847460" y="4534022"/>
                  <a:ext cx="1213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B47B203-C12D-47BC-BEC5-24D87C30AB9F}"/>
                    </a:ext>
                  </a:extLst>
                </p14:cNvPr>
                <p14:cNvContentPartPr/>
                <p14:nvPr/>
              </p14:nvContentPartPr>
              <p14:xfrm>
                <a:off x="5905780" y="4458422"/>
                <a:ext cx="75960" cy="2404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B47B203-C12D-47BC-BEC5-24D87C30AB9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901460" y="4454102"/>
                  <a:ext cx="8460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9284148-74FC-4045-BDAB-2DA634CDEBE5}"/>
                    </a:ext>
                  </a:extLst>
                </p14:cNvPr>
                <p14:cNvContentPartPr/>
                <p14:nvPr/>
              </p14:nvContentPartPr>
              <p14:xfrm>
                <a:off x="5991820" y="4325942"/>
                <a:ext cx="68760" cy="2394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9284148-74FC-4045-BDAB-2DA634CDEBE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987500" y="4321622"/>
                  <a:ext cx="7740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7B367BD-A209-4647-A490-676F244B6F91}"/>
                    </a:ext>
                  </a:extLst>
                </p14:cNvPr>
                <p14:cNvContentPartPr/>
                <p14:nvPr/>
              </p14:nvContentPartPr>
              <p14:xfrm>
                <a:off x="6103060" y="4239542"/>
                <a:ext cx="38880" cy="2109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7B367BD-A209-4647-A490-676F244B6F91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098740" y="4235222"/>
                  <a:ext cx="4752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AB5DE26-F737-4319-89B7-C2F08BCD2F66}"/>
                    </a:ext>
                  </a:extLst>
                </p14:cNvPr>
                <p14:cNvContentPartPr/>
                <p14:nvPr/>
              </p14:nvContentPartPr>
              <p14:xfrm>
                <a:off x="6080020" y="3943982"/>
                <a:ext cx="565920" cy="4302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AB5DE26-F737-4319-89B7-C2F08BCD2F66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075700" y="3939662"/>
                  <a:ext cx="574560" cy="438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C47AEB50-E003-41BE-B7D8-EA088EC831D4}"/>
                  </a:ext>
                </a:extLst>
              </p14:cNvPr>
              <p14:cNvContentPartPr/>
              <p14:nvPr/>
            </p14:nvContentPartPr>
            <p14:xfrm>
              <a:off x="4271740" y="4224422"/>
              <a:ext cx="360360" cy="4251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C47AEB50-E003-41BE-B7D8-EA088EC831D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262740" y="4215422"/>
                <a:ext cx="378000" cy="442800"/>
              </a:xfrm>
              <a:prstGeom prst="rect">
                <a:avLst/>
              </a:prstGeom>
            </p:spPr>
          </p:pic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552B30CA-74EF-4029-B101-36340A3BB153}"/>
              </a:ext>
            </a:extLst>
          </p:cNvPr>
          <p:cNvGrpSpPr/>
          <p:nvPr/>
        </p:nvGrpSpPr>
        <p:grpSpPr>
          <a:xfrm>
            <a:off x="4534540" y="3153422"/>
            <a:ext cx="1717200" cy="786240"/>
            <a:chOff x="4534540" y="3153422"/>
            <a:chExt cx="1717200" cy="78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C5CBEE3-52C3-47D2-A0DC-B9EA90C990C7}"/>
                    </a:ext>
                  </a:extLst>
                </p14:cNvPr>
                <p14:cNvContentPartPr/>
                <p14:nvPr/>
              </p14:nvContentPartPr>
              <p14:xfrm>
                <a:off x="4543540" y="3781982"/>
                <a:ext cx="55080" cy="1530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C5CBEE3-52C3-47D2-A0DC-B9EA90C990C7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534900" y="3772982"/>
                  <a:ext cx="7272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1D593CD1-1D46-42FE-8438-8F218291DFC9}"/>
                    </a:ext>
                  </a:extLst>
                </p14:cNvPr>
                <p14:cNvContentPartPr/>
                <p14:nvPr/>
              </p14:nvContentPartPr>
              <p14:xfrm>
                <a:off x="4534540" y="3756782"/>
                <a:ext cx="139320" cy="1828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1D593CD1-1D46-42FE-8438-8F218291DFC9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525540" y="3747782"/>
                  <a:ext cx="15696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2B729340-43F8-4EA6-8284-67C4D865A77D}"/>
                    </a:ext>
                  </a:extLst>
                </p14:cNvPr>
                <p14:cNvContentPartPr/>
                <p14:nvPr/>
              </p14:nvContentPartPr>
              <p14:xfrm>
                <a:off x="4719220" y="3834542"/>
                <a:ext cx="89280" cy="810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2B729340-43F8-4EA6-8284-67C4D865A77D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4710580" y="3825902"/>
                  <a:ext cx="10692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A3043CA-B475-421E-A55A-6A8C23288904}"/>
                    </a:ext>
                  </a:extLst>
                </p14:cNvPr>
                <p14:cNvContentPartPr/>
                <p14:nvPr/>
              </p14:nvContentPartPr>
              <p14:xfrm>
                <a:off x="4846660" y="3794222"/>
                <a:ext cx="141480" cy="957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A3043CA-B475-421E-A55A-6A8C23288904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4838020" y="3785222"/>
                  <a:ext cx="15912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A222EED6-82E2-4348-9CDC-7E3E824F3D2F}"/>
                    </a:ext>
                  </a:extLst>
                </p14:cNvPr>
                <p14:cNvContentPartPr/>
                <p14:nvPr/>
              </p14:nvContentPartPr>
              <p14:xfrm>
                <a:off x="4994980" y="3581822"/>
                <a:ext cx="102600" cy="2610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A222EED6-82E2-4348-9CDC-7E3E824F3D2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985980" y="3572822"/>
                  <a:ext cx="12024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B2234549-979F-4D3F-A328-BE31260D7B57}"/>
                    </a:ext>
                  </a:extLst>
                </p14:cNvPr>
                <p14:cNvContentPartPr/>
                <p14:nvPr/>
              </p14:nvContentPartPr>
              <p14:xfrm>
                <a:off x="5111980" y="3583622"/>
                <a:ext cx="56160" cy="3034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B2234549-979F-4D3F-A328-BE31260D7B57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103340" y="3574622"/>
                  <a:ext cx="7380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5231B898-27F0-4AD1-9FD3-D21DB4F740D7}"/>
                    </a:ext>
                  </a:extLst>
                </p14:cNvPr>
                <p14:cNvContentPartPr/>
                <p14:nvPr/>
              </p14:nvContentPartPr>
              <p14:xfrm>
                <a:off x="5234740" y="3668582"/>
                <a:ext cx="145080" cy="2278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5231B898-27F0-4AD1-9FD3-D21DB4F740D7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225740" y="3659582"/>
                  <a:ext cx="16272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3287CB03-00ED-4FE9-B39B-939BCE59B55C}"/>
                    </a:ext>
                  </a:extLst>
                </p14:cNvPr>
                <p14:cNvContentPartPr/>
                <p14:nvPr/>
              </p14:nvContentPartPr>
              <p14:xfrm>
                <a:off x="5455060" y="3625022"/>
                <a:ext cx="95760" cy="2354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3287CB03-00ED-4FE9-B39B-939BCE59B55C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446060" y="3616022"/>
                  <a:ext cx="11340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9B8AC4A-384C-4F05-83F0-34182F31FA0D}"/>
                    </a:ext>
                  </a:extLst>
                </p14:cNvPr>
                <p14:cNvContentPartPr/>
                <p14:nvPr/>
              </p14:nvContentPartPr>
              <p14:xfrm>
                <a:off x="5588980" y="3535742"/>
                <a:ext cx="80280" cy="306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9B8AC4A-384C-4F05-83F0-34182F31FA0D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580340" y="3527102"/>
                  <a:ext cx="9792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DEB755E2-E003-499D-8047-4C1B81916EA4}"/>
                    </a:ext>
                  </a:extLst>
                </p14:cNvPr>
                <p14:cNvContentPartPr/>
                <p14:nvPr/>
              </p14:nvContentPartPr>
              <p14:xfrm>
                <a:off x="5740180" y="3519542"/>
                <a:ext cx="138960" cy="3434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DEB755E2-E003-499D-8047-4C1B81916EA4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731540" y="3510902"/>
                  <a:ext cx="156600" cy="36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DFE7DD14-A0CA-4F42-8E91-704D251DCDC9}"/>
                    </a:ext>
                  </a:extLst>
                </p14:cNvPr>
                <p14:cNvContentPartPr/>
                <p14:nvPr/>
              </p14:nvContentPartPr>
              <p14:xfrm>
                <a:off x="5878780" y="3726902"/>
                <a:ext cx="155880" cy="784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DFE7DD14-A0CA-4F42-8E91-704D251DCDC9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870140" y="3717902"/>
                  <a:ext cx="17352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EBEC8FB4-CDB6-4373-A401-7F995FE0C91F}"/>
                    </a:ext>
                  </a:extLst>
                </p14:cNvPr>
                <p14:cNvContentPartPr/>
                <p14:nvPr/>
              </p14:nvContentPartPr>
              <p14:xfrm>
                <a:off x="5910460" y="3640862"/>
                <a:ext cx="190080" cy="2448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EBEC8FB4-CDB6-4373-A401-7F995FE0C91F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901460" y="3632222"/>
                  <a:ext cx="20772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FFDEF6C0-FE01-4A85-9826-7ABCED6794BD}"/>
                    </a:ext>
                  </a:extLst>
                </p14:cNvPr>
                <p14:cNvContentPartPr/>
                <p14:nvPr/>
              </p14:nvContentPartPr>
              <p14:xfrm>
                <a:off x="6153820" y="3507662"/>
                <a:ext cx="97920" cy="3178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FFDEF6C0-FE01-4A85-9826-7ABCED6794BD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145180" y="3499022"/>
                  <a:ext cx="11556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EE2CE11-F87B-44D8-99CB-C3F9467856F4}"/>
                    </a:ext>
                  </a:extLst>
                </p14:cNvPr>
                <p14:cNvContentPartPr/>
                <p14:nvPr/>
              </p14:nvContentPartPr>
              <p14:xfrm>
                <a:off x="4717060" y="3375902"/>
                <a:ext cx="147240" cy="1425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EE2CE11-F87B-44D8-99CB-C3F9467856F4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708060" y="3366902"/>
                  <a:ext cx="16488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80A017B2-765E-48D2-9BF2-668105807070}"/>
                    </a:ext>
                  </a:extLst>
                </p14:cNvPr>
                <p14:cNvContentPartPr/>
                <p14:nvPr/>
              </p14:nvContentPartPr>
              <p14:xfrm>
                <a:off x="4991380" y="3341702"/>
                <a:ext cx="77760" cy="1666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80A017B2-765E-48D2-9BF2-668105807070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982380" y="3332702"/>
                  <a:ext cx="9540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6911FC13-ACBC-4006-9A6D-21B9A2F32C41}"/>
                    </a:ext>
                  </a:extLst>
                </p14:cNvPr>
                <p14:cNvContentPartPr/>
                <p14:nvPr/>
              </p14:nvContentPartPr>
              <p14:xfrm>
                <a:off x="5140780" y="3172502"/>
                <a:ext cx="71280" cy="2278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6911FC13-ACBC-4006-9A6D-21B9A2F32C41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132140" y="3163502"/>
                  <a:ext cx="8892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AAFBFFDA-7EFC-450D-B4A4-FAB24911FEAF}"/>
                    </a:ext>
                  </a:extLst>
                </p14:cNvPr>
                <p14:cNvContentPartPr/>
                <p14:nvPr/>
              </p14:nvContentPartPr>
              <p14:xfrm>
                <a:off x="5223580" y="3153422"/>
                <a:ext cx="63360" cy="2271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AAFBFFDA-7EFC-450D-B4A4-FAB24911FEAF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214940" y="3144782"/>
                  <a:ext cx="8100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D9B8CEBE-DB72-4A63-B8DD-4B1FFB70BCE7}"/>
                    </a:ext>
                  </a:extLst>
                </p14:cNvPr>
                <p14:cNvContentPartPr/>
                <p14:nvPr/>
              </p14:nvContentPartPr>
              <p14:xfrm>
                <a:off x="5362180" y="3231182"/>
                <a:ext cx="338760" cy="1983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D9B8CEBE-DB72-4A63-B8DD-4B1FFB70BCE7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353540" y="3222182"/>
                  <a:ext cx="356400" cy="21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24156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8B83D7-B830-4D4E-8F53-CF29A9D24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Danielle </a:t>
            </a:r>
            <a:r>
              <a:rPr lang="en-US" dirty="0" err="1"/>
              <a:t>Carr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1B18DD6-EBFA-4C2B-AD27-3B65FEAC4C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246229"/>
              </p:ext>
            </p:extLst>
          </p:nvPr>
        </p:nvGraphicFramePr>
        <p:xfrm>
          <a:off x="7158228" y="1567497"/>
          <a:ext cx="3666744" cy="466343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833372">
                  <a:extLst>
                    <a:ext uri="{9D8B030D-6E8A-4147-A177-3AD203B41FA5}">
                      <a16:colId xmlns:a16="http://schemas.microsoft.com/office/drawing/2014/main" val="3448739408"/>
                    </a:ext>
                  </a:extLst>
                </a:gridCol>
                <a:gridCol w="1833372">
                  <a:extLst>
                    <a:ext uri="{9D8B030D-6E8A-4147-A177-3AD203B41FA5}">
                      <a16:colId xmlns:a16="http://schemas.microsoft.com/office/drawing/2014/main" val="3575721196"/>
                    </a:ext>
                  </a:extLst>
                </a:gridCol>
              </a:tblGrid>
              <a:tr h="923575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Visual Elements to Represent Disciplines </a:t>
                      </a:r>
                    </a:p>
                    <a:p>
                      <a:pPr algn="ctr"/>
                      <a:r>
                        <a:rPr lang="en-US" dirty="0"/>
                        <a:t>Gear Pendulum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1D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6257702"/>
                  </a:ext>
                </a:extLst>
              </a:tr>
              <a:tr h="407810"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/>
                        <a:t>Disciplines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u="sng" dirty="0"/>
                        <a:t>Elements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510447"/>
                  </a:ext>
                </a:extLst>
              </a:tr>
              <a:tr h="40781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Biomedical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DNA Strands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324475"/>
                  </a:ext>
                </a:extLst>
              </a:tr>
              <a:tr h="64650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Chemical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Atom Molecule Structures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647283"/>
                  </a:ext>
                </a:extLst>
              </a:tr>
              <a:tr h="64650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Civil/ Environmental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Bridge/Windmill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112207"/>
                  </a:ext>
                </a:extLst>
              </a:tr>
              <a:tr h="40781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Computer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Motherboard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828035"/>
                  </a:ext>
                </a:extLst>
              </a:tr>
              <a:tr h="40781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Electrical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Motherboard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657935"/>
                  </a:ext>
                </a:extLst>
              </a:tr>
              <a:tr h="40781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Industrial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Blueprints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250345"/>
                  </a:ext>
                </a:extLst>
              </a:tr>
              <a:tr h="40781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Mechanical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Gears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166584"/>
                  </a:ext>
                </a:extLst>
              </a:tr>
            </a:tbl>
          </a:graphicData>
        </a:graphic>
      </p:graphicFrame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F6678DE3-4236-4CF0-BAD8-5F89F4DA6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599" y="1140932"/>
            <a:ext cx="6000345" cy="39234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Helvetica Neue Condensed" panose="02000503000000020004"/>
                <a:cs typeface="Times New Roman" panose="02020603050405020304" pitchFamily="18" charset="0"/>
              </a:rPr>
              <a:t>Concept 4:</a:t>
            </a:r>
          </a:p>
          <a:p>
            <a:pPr marL="0" indent="0">
              <a:buNone/>
            </a:pPr>
            <a:r>
              <a:rPr lang="en-US" u="sng" dirty="0">
                <a:latin typeface="Helvetica Neue Condensed" panose="02000503000000020004"/>
                <a:cs typeface="Times New Roman" panose="02020603050405020304" pitchFamily="18" charset="0"/>
              </a:rPr>
              <a:t>The Gear Pendulum </a:t>
            </a:r>
          </a:p>
          <a:p>
            <a:pPr marL="0" indent="0">
              <a:buNone/>
            </a:pPr>
            <a:endParaRPr lang="en-US" dirty="0">
              <a:latin typeface="Helvetica Neue Condensed" panose="02000503000000020004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u="sng" dirty="0">
              <a:latin typeface="Helvetica Neue Condensed" panose="02000503000000020004"/>
              <a:cs typeface="Times New Roman" panose="02020603050405020304" pitchFamily="18" charset="0"/>
            </a:endParaRP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11E06E17-DC60-4E05-949F-80812466F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595" y="-150018"/>
            <a:ext cx="10515600" cy="1325563"/>
          </a:xfrm>
        </p:spPr>
        <p:txBody>
          <a:bodyPr/>
          <a:lstStyle/>
          <a:p>
            <a:r>
              <a:rPr lang="en-US" dirty="0"/>
              <a:t>Concept Generation</a:t>
            </a:r>
          </a:p>
        </p:txBody>
      </p:sp>
      <p:pic>
        <p:nvPicPr>
          <p:cNvPr id="9" name="Picture 8" descr="A picture containing building, white, street, side&#10;&#10;Description automatically generated">
            <a:extLst>
              <a:ext uri="{FF2B5EF4-FFF2-40B4-BE49-F238E27FC236}">
                <a16:creationId xmlns:a16="http://schemas.microsoft.com/office/drawing/2014/main" id="{A262E0B1-F2E6-4F9E-8D2D-CF8718686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2" y="1006787"/>
            <a:ext cx="787457" cy="787457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EFD01EA0-E25A-4978-AB1C-5AAEA754E2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69" r="33290" b="33557"/>
          <a:stretch/>
        </p:blipFill>
        <p:spPr>
          <a:xfrm>
            <a:off x="1012438" y="2269372"/>
            <a:ext cx="5349975" cy="40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0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4B5F8-D106-437D-8A01-E9CC7716B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0018"/>
            <a:ext cx="10515600" cy="1325563"/>
          </a:xfrm>
        </p:spPr>
        <p:txBody>
          <a:bodyPr/>
          <a:lstStyle/>
          <a:p>
            <a:r>
              <a:rPr lang="en-US" dirty="0"/>
              <a:t>Sponsors &amp; Advisor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A306C6-6963-4979-9229-7CE964C6A8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8D7F0-301A-4C40-84B6-0429719B90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Tarick</a:t>
            </a:r>
            <a:r>
              <a:rPr lang="en-US" dirty="0"/>
              <a:t> Walcott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FE54E0-ABDF-4295-B7F6-BEA7FF65A5EC}"/>
              </a:ext>
            </a:extLst>
          </p:cNvPr>
          <p:cNvSpPr txBox="1"/>
          <p:nvPr/>
        </p:nvSpPr>
        <p:spPr>
          <a:xfrm>
            <a:off x="723383" y="5132431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Helvetica Neue" panose="02000503000000020004"/>
              </a:rPr>
              <a:t>Dean J. Murray Gibson</a:t>
            </a:r>
          </a:p>
          <a:p>
            <a:pPr algn="ctr"/>
            <a:r>
              <a:rPr lang="en-US" sz="2000" dirty="0">
                <a:latin typeface="Helvetica Neue" panose="02000503000000020004"/>
              </a:rPr>
              <a:t>Sponsor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25F407-68B9-4EED-A135-08FA85EC4FFA}"/>
              </a:ext>
            </a:extLst>
          </p:cNvPr>
          <p:cNvSpPr txBox="1"/>
          <p:nvPr/>
        </p:nvSpPr>
        <p:spPr>
          <a:xfrm>
            <a:off x="4162508" y="5132431"/>
            <a:ext cx="36576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dirty="0">
                <a:latin typeface="Helvetica Neue" panose="02000503000000020004"/>
              </a:rPr>
              <a:t>Mrs. Faye Gibson</a:t>
            </a:r>
          </a:p>
          <a:p>
            <a:pPr algn="ctr"/>
            <a:r>
              <a:rPr lang="en-US" sz="2000" dirty="0">
                <a:latin typeface="Helvetica Neue" panose="02000503000000020004"/>
              </a:rPr>
              <a:t>Sponsor</a:t>
            </a:r>
            <a:endParaRPr lang="en-US" dirty="0">
              <a:latin typeface="Helvetica Neue" panose="020005030000000200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DD6A5F-DB4B-40D8-86F4-F7B7E978AD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821" b="26276"/>
          <a:stretch/>
        </p:blipFill>
        <p:spPr>
          <a:xfrm>
            <a:off x="1477245" y="2197236"/>
            <a:ext cx="2149876" cy="2775491"/>
          </a:xfrm>
          <a:prstGeom prst="rect">
            <a:avLst/>
          </a:prstGeom>
        </p:spPr>
      </p:pic>
      <p:pic>
        <p:nvPicPr>
          <p:cNvPr id="10" name="Picture 10" descr="A person wearing a white shirt&#10;&#10;Description generated with very high confidence">
            <a:extLst>
              <a:ext uri="{FF2B5EF4-FFF2-40B4-BE49-F238E27FC236}">
                <a16:creationId xmlns:a16="http://schemas.microsoft.com/office/drawing/2014/main" id="{067ADB5A-2063-473F-9BCB-655C48804D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96" r="10267"/>
          <a:stretch/>
        </p:blipFill>
        <p:spPr>
          <a:xfrm>
            <a:off x="4990582" y="2173461"/>
            <a:ext cx="2149876" cy="2796208"/>
          </a:xfrm>
          <a:prstGeom prst="rect">
            <a:avLst/>
          </a:prstGeom>
        </p:spPr>
      </p:pic>
      <p:pic>
        <p:nvPicPr>
          <p:cNvPr id="9" name="Picture 8" descr="A person wearing glasses&#10;&#10;Description automatically generated">
            <a:extLst>
              <a:ext uri="{FF2B5EF4-FFF2-40B4-BE49-F238E27FC236}">
                <a16:creationId xmlns:a16="http://schemas.microsoft.com/office/drawing/2014/main" id="{6F755546-3AAD-437A-B9B6-CB64A7557C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535"/>
          <a:stretch/>
        </p:blipFill>
        <p:spPr>
          <a:xfrm>
            <a:off x="8503920" y="2194178"/>
            <a:ext cx="2149877" cy="27754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FA5CB6-3E8D-4BF6-A06F-587E5000A805}"/>
              </a:ext>
            </a:extLst>
          </p:cNvPr>
          <p:cNvSpPr txBox="1"/>
          <p:nvPr/>
        </p:nvSpPr>
        <p:spPr>
          <a:xfrm>
            <a:off x="7750058" y="5114078"/>
            <a:ext cx="3657600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dirty="0">
                <a:latin typeface="Helvetica Neue" panose="02000503000000020004"/>
              </a:rPr>
              <a:t>Keith Larson</a:t>
            </a:r>
          </a:p>
          <a:p>
            <a:pPr algn="ctr"/>
            <a:r>
              <a:rPr lang="en-US" sz="2000" dirty="0">
                <a:latin typeface="Helvetica Neue" panose="02000503000000020004"/>
              </a:rPr>
              <a:t>Advisor</a:t>
            </a:r>
            <a:endParaRPr lang="en-US" dirty="0">
              <a:latin typeface="Helvetica Neue" panose="0200050300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2195103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B30F6-1FEB-4C3D-99DD-7A205BD79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5107"/>
            <a:ext cx="10515600" cy="1325563"/>
          </a:xfrm>
        </p:spPr>
        <p:txBody>
          <a:bodyPr/>
          <a:lstStyle/>
          <a:p>
            <a:r>
              <a:rPr lang="en-US" dirty="0"/>
              <a:t>Gear Pendulum Inspiration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2D5918-2E3B-479B-AC1A-6B58697196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4034B4-B74D-43BE-A50A-192745DEF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033" y="928532"/>
            <a:ext cx="3782255" cy="537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220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8B83D7-B830-4D4E-8F53-CF29A9D24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B37B0686-417E-433F-AB5E-9EE8DFCB7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023" y="4267199"/>
            <a:ext cx="142875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C3ECCEFF-DC9B-4D94-A82E-350601789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97" y="995079"/>
            <a:ext cx="10000563" cy="530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EF9C5AD1-89B0-4E4A-9262-F78346D61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97" y="-150018"/>
            <a:ext cx="10515600" cy="1325563"/>
          </a:xfrm>
        </p:spPr>
        <p:txBody>
          <a:bodyPr/>
          <a:lstStyle/>
          <a:p>
            <a:r>
              <a:rPr lang="en-US" dirty="0"/>
              <a:t>House of Quality</a:t>
            </a:r>
          </a:p>
        </p:txBody>
      </p:sp>
    </p:spTree>
    <p:extLst>
      <p:ext uri="{BB962C8B-B14F-4D97-AF65-F5344CB8AC3E}">
        <p14:creationId xmlns:p14="http://schemas.microsoft.com/office/powerpoint/2010/main" val="14861994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97" y="-150018"/>
            <a:ext cx="10515600" cy="1325563"/>
          </a:xfrm>
        </p:spPr>
        <p:txBody>
          <a:bodyPr/>
          <a:lstStyle/>
          <a:p>
            <a:r>
              <a:rPr lang="en-US" dirty="0"/>
              <a:t>Pugh Charts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8B83D7-B830-4D4E-8F53-CF29A9D24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Christian </a:t>
            </a:r>
            <a:r>
              <a:rPr lang="en-US" dirty="0" err="1"/>
              <a:t>Kinlaw</a:t>
            </a:r>
            <a:endParaRPr 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F33E7FF-0B49-4EC6-B684-23AEB463F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44" y="1193292"/>
            <a:ext cx="11445003" cy="441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6201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97" y="-150018"/>
            <a:ext cx="10515600" cy="1325563"/>
          </a:xfrm>
        </p:spPr>
        <p:txBody>
          <a:bodyPr/>
          <a:lstStyle/>
          <a:p>
            <a:r>
              <a:rPr lang="en-US" dirty="0"/>
              <a:t>Pugh Charts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8B83D7-B830-4D4E-8F53-CF29A9D24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Christian </a:t>
            </a:r>
            <a:r>
              <a:rPr lang="en-US" dirty="0" err="1"/>
              <a:t>Kinlaw</a:t>
            </a:r>
            <a:endParaRPr lang="en-US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2739B2CD-58C3-4C6C-88D9-29AF70C31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97" y="1252052"/>
            <a:ext cx="9288450" cy="447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30D8EA-F1C9-4852-B200-E08A303FAB5F}"/>
              </a:ext>
            </a:extLst>
          </p:cNvPr>
          <p:cNvSpPr txBox="1"/>
          <p:nvPr/>
        </p:nvSpPr>
        <p:spPr>
          <a:xfrm>
            <a:off x="9533156" y="1743797"/>
            <a:ext cx="2489947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Datum</a:t>
            </a:r>
            <a:r>
              <a:rPr lang="en-US" sz="2000" u="sng" dirty="0"/>
              <a:t>:</a:t>
            </a:r>
          </a:p>
          <a:p>
            <a:pPr algn="ctr"/>
            <a:r>
              <a:rPr lang="en-US" sz="2000" u="sng" dirty="0"/>
              <a:t>Gear-Go-Round</a:t>
            </a:r>
          </a:p>
        </p:txBody>
      </p:sp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B350962-ADC4-4883-9706-954EDE86A6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34" r="29746"/>
          <a:stretch/>
        </p:blipFill>
        <p:spPr>
          <a:xfrm>
            <a:off x="9572800" y="2632682"/>
            <a:ext cx="2450303" cy="220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502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97" y="-150018"/>
            <a:ext cx="10515600" cy="1325563"/>
          </a:xfrm>
        </p:spPr>
        <p:txBody>
          <a:bodyPr/>
          <a:lstStyle/>
          <a:p>
            <a:r>
              <a:rPr lang="en-US" dirty="0"/>
              <a:t>Pugh Charts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8B83D7-B830-4D4E-8F53-CF29A9D24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Christian </a:t>
            </a:r>
            <a:r>
              <a:rPr lang="en-US" dirty="0" err="1"/>
              <a:t>Kinlaw</a:t>
            </a:r>
            <a:endParaRPr lang="en-US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B3FAB12E-56DB-46D4-BA2E-7ED3B1139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97" y="1175545"/>
            <a:ext cx="8686127" cy="470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695FF46-A053-42C9-A7D1-E484E99F09FE}"/>
              </a:ext>
            </a:extLst>
          </p:cNvPr>
          <p:cNvGrpSpPr/>
          <p:nvPr/>
        </p:nvGrpSpPr>
        <p:grpSpPr>
          <a:xfrm>
            <a:off x="9480177" y="2593692"/>
            <a:ext cx="1912558" cy="2711173"/>
            <a:chOff x="9520518" y="2170109"/>
            <a:chExt cx="1912558" cy="2711173"/>
          </a:xfrm>
        </p:grpSpPr>
        <p:pic>
          <p:nvPicPr>
            <p:cNvPr id="6" name="Picture 5" descr="A close up of a map&#10;&#10;Description automatically generated">
              <a:extLst>
                <a:ext uri="{FF2B5EF4-FFF2-40B4-BE49-F238E27FC236}">
                  <a16:creationId xmlns:a16="http://schemas.microsoft.com/office/drawing/2014/main" id="{C6213179-79C1-4B15-B8BB-DB7DA1B25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650" t="1" r="56731" b="58823"/>
            <a:stretch/>
          </p:blipFill>
          <p:spPr>
            <a:xfrm>
              <a:off x="9520518" y="2170109"/>
              <a:ext cx="1799092" cy="2517781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C99EC16-4F6F-4F10-9CD8-A824FA4CA2E6}"/>
                </a:ext>
              </a:extLst>
            </p:cNvPr>
            <p:cNvSpPr/>
            <p:nvPr/>
          </p:nvSpPr>
          <p:spPr>
            <a:xfrm>
              <a:off x="10360959" y="3334871"/>
              <a:ext cx="1072117" cy="15464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7D9B380-652B-4443-8021-4D088D5D567E}"/>
              </a:ext>
            </a:extLst>
          </p:cNvPr>
          <p:cNvSpPr txBox="1"/>
          <p:nvPr/>
        </p:nvSpPr>
        <p:spPr>
          <a:xfrm>
            <a:off x="9134749" y="1737168"/>
            <a:ext cx="2489947" cy="70788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Datum</a:t>
            </a:r>
            <a:r>
              <a:rPr lang="en-US" sz="2000" u="sng" dirty="0"/>
              <a:t>:</a:t>
            </a:r>
          </a:p>
          <a:p>
            <a:pPr algn="ctr"/>
            <a:r>
              <a:rPr lang="en-US" sz="2000" u="sng" dirty="0"/>
              <a:t>Gear Pendulum</a:t>
            </a:r>
          </a:p>
        </p:txBody>
      </p:sp>
    </p:spTree>
    <p:extLst>
      <p:ext uri="{BB962C8B-B14F-4D97-AF65-F5344CB8AC3E}">
        <p14:creationId xmlns:p14="http://schemas.microsoft.com/office/powerpoint/2010/main" val="19765099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8B83D7-B830-4D4E-8F53-CF29A9D24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Christian </a:t>
            </a:r>
            <a:r>
              <a:rPr lang="en-US" dirty="0" err="1"/>
              <a:t>Kinlaw</a:t>
            </a:r>
            <a:endParaRPr 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8A223356-6C6D-4110-99F3-1392EB36A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57" y="1175545"/>
            <a:ext cx="11091885" cy="447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E6EF606D-BDC6-42B8-BEA1-141A261E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97" y="-150018"/>
            <a:ext cx="10515600" cy="1325563"/>
          </a:xfrm>
        </p:spPr>
        <p:txBody>
          <a:bodyPr/>
          <a:lstStyle/>
          <a:p>
            <a:r>
              <a:rPr lang="en-US" dirty="0"/>
              <a:t>Analytical Hierarchy Process</a:t>
            </a:r>
          </a:p>
        </p:txBody>
      </p:sp>
    </p:spTree>
    <p:extLst>
      <p:ext uri="{BB962C8B-B14F-4D97-AF65-F5344CB8AC3E}">
        <p14:creationId xmlns:p14="http://schemas.microsoft.com/office/powerpoint/2010/main" val="16673201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0018"/>
            <a:ext cx="10515600" cy="1325563"/>
          </a:xfrm>
        </p:spPr>
        <p:txBody>
          <a:bodyPr/>
          <a:lstStyle/>
          <a:p>
            <a:r>
              <a:rPr lang="en-US" dirty="0"/>
              <a:t>Final Selection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8B83D7-B830-4D4E-8F53-CF29A9D24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Christian </a:t>
            </a:r>
            <a:r>
              <a:rPr lang="en-US" dirty="0" err="1"/>
              <a:t>Kinlaw</a:t>
            </a:r>
            <a:endParaRPr lang="en-US" dirty="0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0EB39C09-BB81-4719-95BD-B7BDE16B6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0" y="1796209"/>
            <a:ext cx="7637180" cy="353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29255F-8CF0-4381-871F-7B37E45D8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1433" y="2777576"/>
            <a:ext cx="2957993" cy="157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69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DA684F-DBF5-4E01-A8DA-33466D3E68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6EC224-D46B-4EA4-B85D-FEA3E16EA6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9801E1-E2B5-40F5-B67A-F863C0B9A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2367"/>
            <a:ext cx="12192000" cy="3613265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5BB02998-91F4-409A-B37B-7E5B8CC91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97" y="-150018"/>
            <a:ext cx="10515600" cy="1325563"/>
          </a:xfrm>
        </p:spPr>
        <p:txBody>
          <a:bodyPr/>
          <a:lstStyle/>
          <a:p>
            <a:r>
              <a:rPr lang="en-US" dirty="0"/>
              <a:t>Weight Analysis Estimate</a:t>
            </a:r>
          </a:p>
        </p:txBody>
      </p:sp>
    </p:spTree>
    <p:extLst>
      <p:ext uri="{BB962C8B-B14F-4D97-AF65-F5344CB8AC3E}">
        <p14:creationId xmlns:p14="http://schemas.microsoft.com/office/powerpoint/2010/main" val="39685523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0018"/>
            <a:ext cx="10515600" cy="1325563"/>
          </a:xfrm>
        </p:spPr>
        <p:txBody>
          <a:bodyPr/>
          <a:lstStyle/>
          <a:p>
            <a:r>
              <a:rPr lang="en-US" dirty="0"/>
              <a:t>Bill of Materials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8B83D7-B830-4D4E-8F53-CF29A9D24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Christian </a:t>
            </a:r>
            <a:r>
              <a:rPr lang="en-US" dirty="0" err="1"/>
              <a:t>Kinlaw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937215-6F47-401E-BA62-D304B9283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5545"/>
            <a:ext cx="12192000" cy="3421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70F4E2-0534-4D98-A8A1-E6FE140A2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100" y="4905615"/>
            <a:ext cx="44958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536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Shapes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6669" y="2606943"/>
            <a:ext cx="1676400" cy="457200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ysClr val="windowText" lastClr="000000"/>
                </a:solidFill>
              </a:rPr>
              <a:t>Summary Box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02984" y="3657600"/>
            <a:ext cx="9144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602984" y="4438651"/>
            <a:ext cx="762000" cy="6858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02984" y="4114800"/>
            <a:ext cx="914400" cy="0"/>
          </a:xfrm>
          <a:prstGeom prst="straightConnector1">
            <a:avLst/>
          </a:prstGeom>
          <a:ln w="38100">
            <a:solidFill>
              <a:schemeClr val="tx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02984" y="1670586"/>
            <a:ext cx="685800" cy="685800"/>
          </a:xfrm>
          <a:prstGeom prst="rect">
            <a:avLst/>
          </a:prstGeom>
          <a:solidFill>
            <a:srgbClr val="FFFF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02984" y="5323672"/>
            <a:ext cx="685800" cy="685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257800" y="5258151"/>
            <a:ext cx="685800" cy="685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257800" y="2606943"/>
            <a:ext cx="1229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Text box 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839200" y="2606943"/>
            <a:ext cx="1920206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/>
              <a:t>Outlined</a:t>
            </a:r>
            <a:r>
              <a:rPr lang="en-US"/>
              <a:t> Text Box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602984" y="3276600"/>
            <a:ext cx="914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257800" y="3610829"/>
            <a:ext cx="9144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5257800" y="4391880"/>
            <a:ext cx="762000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257800" y="4068029"/>
            <a:ext cx="914400" cy="0"/>
          </a:xfrm>
          <a:prstGeom prst="straightConnector1">
            <a:avLst/>
          </a:prstGeom>
          <a:ln w="38100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5257800" y="3229829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8839200" y="5279738"/>
            <a:ext cx="685800" cy="6858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8839200" y="3632416"/>
            <a:ext cx="914400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8839200" y="4413467"/>
            <a:ext cx="762000" cy="6858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8839200" y="4089616"/>
            <a:ext cx="914400" cy="0"/>
          </a:xfrm>
          <a:prstGeom prst="straightConnector1">
            <a:avLst/>
          </a:prstGeom>
          <a:ln w="38100">
            <a:solidFill>
              <a:srgbClr val="FFFF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8839200" y="3251416"/>
            <a:ext cx="9144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316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176660"/>
            <a:ext cx="10515600" cy="1325563"/>
          </a:xfrm>
        </p:spPr>
        <p:txBody>
          <a:bodyPr/>
          <a:lstStyle/>
          <a:p>
            <a:r>
              <a:rPr lang="en-US" dirty="0"/>
              <a:t>Objective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23210"/>
            <a:ext cx="10515600" cy="42703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Helvetica Neue" panose="02000503000000020004"/>
                <a:cs typeface="Times New Roman" panose="02020603050405020304" pitchFamily="18" charset="0"/>
              </a:rPr>
              <a:t>The objective of this project is to design and build a parade float that represents the FAMU-FSU College of Engineering. 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7F3C108-DB79-41DF-AD2E-EF6CB76362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91600" y="6116636"/>
            <a:ext cx="3200400" cy="228600"/>
          </a:xfrm>
        </p:spPr>
        <p:txBody>
          <a:bodyPr/>
          <a:lstStyle/>
          <a:p>
            <a:r>
              <a:rPr lang="en-US" dirty="0"/>
              <a:t>Danielle </a:t>
            </a:r>
            <a:r>
              <a:rPr lang="en-US" dirty="0" err="1"/>
              <a:t>Carr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4644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Approved Logos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785" y="1625838"/>
            <a:ext cx="2770430" cy="27541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671671"/>
            <a:ext cx="9448800" cy="122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907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Color Palette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6198" y="1825625"/>
            <a:ext cx="8019603" cy="435133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513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APA Tables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487987"/>
              </p:ext>
            </p:extLst>
          </p:nvPr>
        </p:nvGraphicFramePr>
        <p:xfrm>
          <a:off x="816429" y="1447800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5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42</a:t>
            </a:fld>
            <a:endParaRPr lang="en-US"/>
          </a:p>
        </p:txBody>
      </p:sp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0204012"/>
              </p:ext>
            </p:extLst>
          </p:nvPr>
        </p:nvGraphicFramePr>
        <p:xfrm>
          <a:off x="852055" y="3755294"/>
          <a:ext cx="10515600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132">
                  <a:extLst>
                    <a:ext uri="{9D8B030D-6E8A-4147-A177-3AD203B41FA5}">
                      <a16:colId xmlns:a16="http://schemas.microsoft.com/office/drawing/2014/main" val="690333102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205971686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1424010595"/>
                    </a:ext>
                  </a:extLst>
                </a:gridCol>
                <a:gridCol w="274940">
                  <a:extLst>
                    <a:ext uri="{9D8B030D-6E8A-4147-A177-3AD203B41FA5}">
                      <a16:colId xmlns:a16="http://schemas.microsoft.com/office/drawing/2014/main" val="3163210236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3704246457"/>
                    </a:ext>
                  </a:extLst>
                </a:gridCol>
                <a:gridCol w="2048132">
                  <a:extLst>
                    <a:ext uri="{9D8B030D-6E8A-4147-A177-3AD203B41FA5}">
                      <a16:colId xmlns:a16="http://schemas.microsoft.com/office/drawing/2014/main" val="619201331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99833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</a:rPr>
                        <a:t>Category 1</a:t>
                      </a: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/>
                          </a:solidFill>
                        </a:rPr>
                        <a:t>subcategory 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3621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</a:t>
                      </a:r>
                      <a:r>
                        <a:rPr lang="en-US" baseline="0">
                          <a:solidFill>
                            <a:schemeClr val="tx1"/>
                          </a:solidFill>
                        </a:rPr>
                        <a:t> 1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69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248588"/>
                  </a:ext>
                </a:extLst>
              </a:tr>
              <a:tr h="187961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095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tx1"/>
                          </a:solidFill>
                        </a:rPr>
                        <a:t>Item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463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0558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3057"/>
            <a:ext cx="10515600" cy="1325563"/>
          </a:xfrm>
        </p:spPr>
        <p:txBody>
          <a:bodyPr/>
          <a:lstStyle/>
          <a:p>
            <a:r>
              <a:rPr lang="en-US" dirty="0"/>
              <a:t>Key Goals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205F9E-13A6-4187-B0CB-FE9CEC300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004" y="4151195"/>
            <a:ext cx="2394397" cy="661211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sz="8000" dirty="0">
                <a:latin typeface="Helvetica Neue Condensed" panose="02000503000000020004"/>
                <a:cs typeface="Times New Roman"/>
              </a:rPr>
              <a:t>Display FAMU-FSU College of Engineering disciplines </a:t>
            </a:r>
          </a:p>
          <a:p>
            <a:pPr marL="0" indent="0">
              <a:buNone/>
            </a:pPr>
            <a:br>
              <a:rPr lang="en-US" dirty="0">
                <a:latin typeface="Helvetica Neue" panose="02000503000000020004"/>
              </a:rPr>
            </a:br>
            <a:endParaRPr lang="en-US" dirty="0">
              <a:latin typeface="Helvetica Neue" panose="020005030000000200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8B83D7-B830-4D4E-8F53-CF29A9D24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Danielle </a:t>
            </a:r>
            <a:r>
              <a:rPr lang="en-US" dirty="0" err="1"/>
              <a:t>Carr</a:t>
            </a:r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BF0FB71-9F96-4A38-A465-19161C5BD56A}"/>
              </a:ext>
            </a:extLst>
          </p:cNvPr>
          <p:cNvSpPr txBox="1">
            <a:spLocks/>
          </p:cNvSpPr>
          <p:nvPr/>
        </p:nvSpPr>
        <p:spPr>
          <a:xfrm>
            <a:off x="3688241" y="4151195"/>
            <a:ext cx="1958662" cy="6612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latin typeface="Helvetica Neue Condensed" panose="02000503000000020004"/>
                <a:cs typeface="Times New Roman" panose="02020603050405020304" pitchFamily="18" charset="0"/>
              </a:rPr>
              <a:t>Reusable</a:t>
            </a:r>
            <a:br>
              <a:rPr lang="en-US" dirty="0">
                <a:latin typeface="Helvetica Neue" panose="02000503000000020004"/>
              </a:rPr>
            </a:br>
            <a:endParaRPr lang="en-US" dirty="0">
              <a:latin typeface="Helvetica Neue" panose="02000503000000020004"/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88172372-13FB-4F4E-BE0D-BAA8D07455AE}"/>
              </a:ext>
            </a:extLst>
          </p:cNvPr>
          <p:cNvSpPr txBox="1">
            <a:spLocks/>
          </p:cNvSpPr>
          <p:nvPr/>
        </p:nvSpPr>
        <p:spPr>
          <a:xfrm>
            <a:off x="6134743" y="4151195"/>
            <a:ext cx="2272763" cy="6612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dirty="0">
                <a:latin typeface="Helvetica Neue Condensed" panose="02000503000000020004"/>
                <a:cs typeface="Times New Roman" panose="02020603050405020304" pitchFamily="18" charset="0"/>
              </a:rPr>
              <a:t>Capable of participating in multiple parades</a:t>
            </a:r>
          </a:p>
          <a:p>
            <a:pPr marL="0" indent="0">
              <a:buFont typeface="Arial" panose="020B0604020202020204" pitchFamily="34" charset="0"/>
              <a:buNone/>
            </a:pPr>
            <a:br>
              <a:rPr lang="en-US" dirty="0">
                <a:latin typeface="Helvetica Neue" panose="02000503000000020004"/>
              </a:rPr>
            </a:br>
            <a:endParaRPr lang="en-US" dirty="0">
              <a:latin typeface="Helvetica Neue" panose="020005030000000200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3FF931C-A7B2-406D-B8DF-F60866068068}"/>
              </a:ext>
            </a:extLst>
          </p:cNvPr>
          <p:cNvGrpSpPr/>
          <p:nvPr/>
        </p:nvGrpSpPr>
        <p:grpSpPr>
          <a:xfrm>
            <a:off x="3712628" y="2167447"/>
            <a:ext cx="1828800" cy="1828800"/>
            <a:chOff x="3636749" y="4071721"/>
            <a:chExt cx="1581555" cy="145708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80C998B-4A7A-4E0F-A2B4-10DFBE25A26E}"/>
                </a:ext>
              </a:extLst>
            </p:cNvPr>
            <p:cNvGrpSpPr/>
            <p:nvPr/>
          </p:nvGrpSpPr>
          <p:grpSpPr>
            <a:xfrm>
              <a:off x="3636749" y="4071721"/>
              <a:ext cx="1581555" cy="1457087"/>
              <a:chOff x="6828818" y="1799210"/>
              <a:chExt cx="2918298" cy="2890247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DE0E4497-EC64-42A2-84C9-A1C04B475EC9}"/>
                  </a:ext>
                </a:extLst>
              </p:cNvPr>
              <p:cNvSpPr/>
              <p:nvPr/>
            </p:nvSpPr>
            <p:spPr>
              <a:xfrm>
                <a:off x="6828818" y="1799210"/>
                <a:ext cx="2918298" cy="2890247"/>
              </a:xfrm>
              <a:prstGeom prst="ellipse">
                <a:avLst/>
              </a:prstGeom>
              <a:solidFill>
                <a:srgbClr val="1692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303DBE0-CED4-4920-A93B-23CD709EE05C}"/>
                  </a:ext>
                </a:extLst>
              </p:cNvPr>
              <p:cNvSpPr/>
              <p:nvPr/>
            </p:nvSpPr>
            <p:spPr>
              <a:xfrm>
                <a:off x="6982413" y="1951328"/>
                <a:ext cx="2611109" cy="25860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3" name="Picture 4" descr="Image result for reuse clip art">
              <a:extLst>
                <a:ext uri="{FF2B5EF4-FFF2-40B4-BE49-F238E27FC236}">
                  <a16:creationId xmlns:a16="http://schemas.microsoft.com/office/drawing/2014/main" id="{03AE404C-EBE0-4316-82BA-2E72D9621C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794" y="4318676"/>
              <a:ext cx="873463" cy="923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9994E04-8FFA-4B16-B4C9-60977C8B2B1D}"/>
              </a:ext>
            </a:extLst>
          </p:cNvPr>
          <p:cNvGrpSpPr/>
          <p:nvPr/>
        </p:nvGrpSpPr>
        <p:grpSpPr>
          <a:xfrm>
            <a:off x="1088802" y="2167447"/>
            <a:ext cx="1828800" cy="1828800"/>
            <a:chOff x="4859776" y="3226389"/>
            <a:chExt cx="2918298" cy="289024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6203056-2EF6-4812-AFDC-430E79313C91}"/>
                </a:ext>
              </a:extLst>
            </p:cNvPr>
            <p:cNvGrpSpPr/>
            <p:nvPr/>
          </p:nvGrpSpPr>
          <p:grpSpPr>
            <a:xfrm>
              <a:off x="4859776" y="3226389"/>
              <a:ext cx="2918298" cy="2890247"/>
              <a:chOff x="6828818" y="1799210"/>
              <a:chExt cx="2918298" cy="289024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481BD81C-FC06-44F4-882D-155321F0AE1B}"/>
                  </a:ext>
                </a:extLst>
              </p:cNvPr>
              <p:cNvSpPr/>
              <p:nvPr/>
            </p:nvSpPr>
            <p:spPr>
              <a:xfrm>
                <a:off x="6828818" y="1799210"/>
                <a:ext cx="2918298" cy="2890247"/>
              </a:xfrm>
              <a:prstGeom prst="ellipse">
                <a:avLst/>
              </a:prstGeom>
              <a:solidFill>
                <a:srgbClr val="1692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99A33CCF-D881-413C-9041-DCDD045B057F}"/>
                  </a:ext>
                </a:extLst>
              </p:cNvPr>
              <p:cNvSpPr/>
              <p:nvPr/>
            </p:nvSpPr>
            <p:spPr>
              <a:xfrm>
                <a:off x="6982413" y="1951328"/>
                <a:ext cx="2611109" cy="25860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8" name="Picture 2" descr="Image result for grad cap clip art">
              <a:extLst>
                <a:ext uri="{FF2B5EF4-FFF2-40B4-BE49-F238E27FC236}">
                  <a16:creationId xmlns:a16="http://schemas.microsoft.com/office/drawing/2014/main" id="{B3F79C69-C711-44FE-BB08-52E09BA9B2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2940" y="3485527"/>
              <a:ext cx="2371969" cy="237196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4F672F-BC66-41E8-BE8A-B35516E89630}"/>
              </a:ext>
            </a:extLst>
          </p:cNvPr>
          <p:cNvGrpSpPr/>
          <p:nvPr/>
        </p:nvGrpSpPr>
        <p:grpSpPr>
          <a:xfrm>
            <a:off x="6336454" y="2167447"/>
            <a:ext cx="1828800" cy="1828800"/>
            <a:chOff x="6548234" y="4071721"/>
            <a:chExt cx="1581555" cy="145708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30438CE-3F47-4BD5-8647-F8EA4CB04DAB}"/>
                </a:ext>
              </a:extLst>
            </p:cNvPr>
            <p:cNvGrpSpPr/>
            <p:nvPr/>
          </p:nvGrpSpPr>
          <p:grpSpPr>
            <a:xfrm>
              <a:off x="6548234" y="4071721"/>
              <a:ext cx="1581555" cy="1457087"/>
              <a:chOff x="6828818" y="1799210"/>
              <a:chExt cx="2918298" cy="2890247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1DF63B9-BB0A-4374-9537-6FE1EFF77BA0}"/>
                  </a:ext>
                </a:extLst>
              </p:cNvPr>
              <p:cNvSpPr/>
              <p:nvPr/>
            </p:nvSpPr>
            <p:spPr>
              <a:xfrm>
                <a:off x="6828818" y="1799210"/>
                <a:ext cx="2918298" cy="2890247"/>
              </a:xfrm>
              <a:prstGeom prst="ellipse">
                <a:avLst/>
              </a:prstGeom>
              <a:solidFill>
                <a:srgbClr val="1692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CC1CFD7A-B348-465B-9BF0-D42C5D00AF8C}"/>
                  </a:ext>
                </a:extLst>
              </p:cNvPr>
              <p:cNvSpPr/>
              <p:nvPr/>
            </p:nvSpPr>
            <p:spPr>
              <a:xfrm>
                <a:off x="6982413" y="1951328"/>
                <a:ext cx="2611109" cy="25860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3" name="Picture 2" descr="Related image">
              <a:extLst>
                <a:ext uri="{FF2B5EF4-FFF2-40B4-BE49-F238E27FC236}">
                  <a16:creationId xmlns:a16="http://schemas.microsoft.com/office/drawing/2014/main" id="{5C7283D8-70F4-4556-A254-FF7A953419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2" r="26183"/>
            <a:stretch/>
          </p:blipFill>
          <p:spPr bwMode="auto">
            <a:xfrm>
              <a:off x="6798098" y="4261571"/>
              <a:ext cx="1081825" cy="107738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A31019B-58C4-48C5-A7EB-D9CF9B3E78AE}"/>
              </a:ext>
            </a:extLst>
          </p:cNvPr>
          <p:cNvGrpSpPr/>
          <p:nvPr/>
        </p:nvGrpSpPr>
        <p:grpSpPr>
          <a:xfrm>
            <a:off x="8960279" y="2167447"/>
            <a:ext cx="1828800" cy="1828800"/>
            <a:chOff x="9459719" y="4071721"/>
            <a:chExt cx="1581555" cy="145708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42B4A2A5-26F5-40FA-8C5F-71D5CE82D34C}"/>
                </a:ext>
              </a:extLst>
            </p:cNvPr>
            <p:cNvGrpSpPr/>
            <p:nvPr/>
          </p:nvGrpSpPr>
          <p:grpSpPr>
            <a:xfrm>
              <a:off x="9459719" y="4071721"/>
              <a:ext cx="1581555" cy="1457087"/>
              <a:chOff x="6828818" y="1799210"/>
              <a:chExt cx="2918298" cy="2890247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3D019DF5-EEE2-4A43-97C7-1084E94318C1}"/>
                  </a:ext>
                </a:extLst>
              </p:cNvPr>
              <p:cNvSpPr/>
              <p:nvPr/>
            </p:nvSpPr>
            <p:spPr>
              <a:xfrm>
                <a:off x="6828818" y="1799210"/>
                <a:ext cx="2918298" cy="2890247"/>
              </a:xfrm>
              <a:prstGeom prst="ellipse">
                <a:avLst/>
              </a:prstGeom>
              <a:solidFill>
                <a:srgbClr val="1692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36DD0AEA-AA96-4204-9D7C-557DF6452A77}"/>
                  </a:ext>
                </a:extLst>
              </p:cNvPr>
              <p:cNvSpPr/>
              <p:nvPr/>
            </p:nvSpPr>
            <p:spPr>
              <a:xfrm>
                <a:off x="6982413" y="1951328"/>
                <a:ext cx="2611109" cy="258601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8" name="Picture 4" descr="Image result for eyes clip art">
              <a:extLst>
                <a:ext uri="{FF2B5EF4-FFF2-40B4-BE49-F238E27FC236}">
                  <a16:creationId xmlns:a16="http://schemas.microsoft.com/office/drawing/2014/main" id="{47996B44-A9AC-494B-918B-C0B3E6BA0A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7879" y="4612034"/>
              <a:ext cx="745233" cy="345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1367768B-F08A-4860-A73A-3A15DD7D79CD}"/>
              </a:ext>
            </a:extLst>
          </p:cNvPr>
          <p:cNvSpPr txBox="1">
            <a:spLocks/>
          </p:cNvSpPr>
          <p:nvPr/>
        </p:nvSpPr>
        <p:spPr>
          <a:xfrm>
            <a:off x="8895347" y="4151195"/>
            <a:ext cx="1958662" cy="6612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dirty="0">
                <a:latin typeface="Helvetica Neue Condensed" panose="02000503000000020004"/>
                <a:cs typeface="Times New Roman" panose="02020603050405020304" pitchFamily="18" charset="0"/>
              </a:rPr>
              <a:t>Capture attention</a:t>
            </a:r>
          </a:p>
          <a:p>
            <a:pPr marL="0" indent="0">
              <a:buFont typeface="Arial" panose="020B0604020202020204" pitchFamily="34" charset="0"/>
              <a:buNone/>
            </a:pPr>
            <a:br>
              <a:rPr lang="en-US" dirty="0">
                <a:latin typeface="Helvetica Neue" panose="02000503000000020004"/>
              </a:rPr>
            </a:br>
            <a:endParaRPr lang="en-US" dirty="0">
              <a:latin typeface="Helvetica Neue" panose="0200050300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809527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B36B3BC-DA85-40B4-865F-17AC531C06D1}"/>
              </a:ext>
            </a:extLst>
          </p:cNvPr>
          <p:cNvSpPr txBox="1">
            <a:spLocks/>
          </p:cNvSpPr>
          <p:nvPr/>
        </p:nvSpPr>
        <p:spPr>
          <a:xfrm>
            <a:off x="0" y="-5590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sz="4400" dirty="0"/>
              <a:t>Previous Work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8FECE4D-DB9B-471B-ABFB-2534F4F0AC8A}"/>
              </a:ext>
            </a:extLst>
          </p:cNvPr>
          <p:cNvSpPr txBox="1">
            <a:spLocks/>
          </p:cNvSpPr>
          <p:nvPr/>
        </p:nvSpPr>
        <p:spPr>
          <a:xfrm>
            <a:off x="10739437" y="6091518"/>
            <a:ext cx="3200400" cy="228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Danielle </a:t>
            </a:r>
            <a:r>
              <a:rPr lang="en-US" sz="1400" dirty="0" err="1"/>
              <a:t>Carr</a:t>
            </a:r>
            <a:endParaRPr lang="en-US" sz="1400" dirty="0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82D77B8-2C8E-4A8C-95F7-EAC711F28BE7}"/>
              </a:ext>
            </a:extLst>
          </p:cNvPr>
          <p:cNvGrpSpPr/>
          <p:nvPr/>
        </p:nvGrpSpPr>
        <p:grpSpPr>
          <a:xfrm>
            <a:off x="-2130841" y="2367182"/>
            <a:ext cx="17543908" cy="2465415"/>
            <a:chOff x="-2130841" y="2367182"/>
            <a:chExt cx="17543908" cy="246541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F064C22-75C9-4E25-BEE6-87AC83E124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2130841" y="3345327"/>
              <a:ext cx="3478117" cy="5245"/>
            </a:xfrm>
            <a:prstGeom prst="line">
              <a:avLst/>
            </a:prstGeom>
            <a:ln w="76200">
              <a:solidFill>
                <a:srgbClr val="1692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F4D3511-72A1-4512-81DD-9F8678A65667}"/>
                </a:ext>
              </a:extLst>
            </p:cNvPr>
            <p:cNvCxnSpPr>
              <a:cxnSpLocks/>
              <a:stCxn id="37" idx="6"/>
            </p:cNvCxnSpPr>
            <p:nvPr/>
          </p:nvCxnSpPr>
          <p:spPr>
            <a:xfrm>
              <a:off x="11168609" y="3345773"/>
              <a:ext cx="4244458" cy="5247"/>
            </a:xfrm>
            <a:prstGeom prst="line">
              <a:avLst/>
            </a:prstGeom>
            <a:ln w="76200">
              <a:solidFill>
                <a:srgbClr val="1692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1D8A5B1-584B-4C64-953E-6DAB37DBAC75}"/>
                </a:ext>
              </a:extLst>
            </p:cNvPr>
            <p:cNvCxnSpPr>
              <a:cxnSpLocks/>
              <a:stCxn id="25" idx="6"/>
            </p:cNvCxnSpPr>
            <p:nvPr/>
          </p:nvCxnSpPr>
          <p:spPr>
            <a:xfrm flipV="1">
              <a:off x="2743986" y="3337756"/>
              <a:ext cx="1082280" cy="7834"/>
            </a:xfrm>
            <a:prstGeom prst="line">
              <a:avLst/>
            </a:prstGeom>
            <a:ln w="76200">
              <a:solidFill>
                <a:srgbClr val="1692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4B0879A-BB50-4C8A-AEA8-69A01B6949A6}"/>
                </a:ext>
              </a:extLst>
            </p:cNvPr>
            <p:cNvCxnSpPr>
              <a:cxnSpLocks/>
              <a:stCxn id="27" idx="6"/>
            </p:cNvCxnSpPr>
            <p:nvPr/>
          </p:nvCxnSpPr>
          <p:spPr>
            <a:xfrm flipV="1">
              <a:off x="5558578" y="3337310"/>
              <a:ext cx="764041" cy="8280"/>
            </a:xfrm>
            <a:prstGeom prst="line">
              <a:avLst/>
            </a:prstGeom>
            <a:ln w="76200">
              <a:solidFill>
                <a:srgbClr val="1692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9368ACB-F5AA-4D45-9B4A-97471BAB98C8}"/>
                </a:ext>
              </a:extLst>
            </p:cNvPr>
            <p:cNvCxnSpPr>
              <a:cxnSpLocks/>
            </p:cNvCxnSpPr>
            <p:nvPr/>
          </p:nvCxnSpPr>
          <p:spPr>
            <a:xfrm>
              <a:off x="8251897" y="3332962"/>
              <a:ext cx="990779" cy="0"/>
            </a:xfrm>
            <a:prstGeom prst="line">
              <a:avLst/>
            </a:prstGeom>
            <a:ln w="76200">
              <a:solidFill>
                <a:srgbClr val="1692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F232DD2-69CF-4FD2-8183-6D58856377A5}"/>
                </a:ext>
              </a:extLst>
            </p:cNvPr>
            <p:cNvGrpSpPr/>
            <p:nvPr/>
          </p:nvGrpSpPr>
          <p:grpSpPr>
            <a:xfrm>
              <a:off x="683980" y="2367182"/>
              <a:ext cx="2060006" cy="2465415"/>
              <a:chOff x="1283408" y="2366919"/>
              <a:chExt cx="2060006" cy="2465415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A1E5C02-760E-453B-BAB9-DD465D03908B}"/>
                  </a:ext>
                </a:extLst>
              </p:cNvPr>
              <p:cNvSpPr/>
              <p:nvPr/>
            </p:nvSpPr>
            <p:spPr>
              <a:xfrm>
                <a:off x="1283408" y="2366919"/>
                <a:ext cx="2060006" cy="1956816"/>
              </a:xfrm>
              <a:prstGeom prst="ellipse">
                <a:avLst/>
              </a:prstGeom>
              <a:solidFill>
                <a:srgbClr val="1692D1"/>
              </a:solidFill>
              <a:ln>
                <a:solidFill>
                  <a:srgbClr val="1692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05F8D05-C9EF-4B73-BD7A-6CB0AE497705}"/>
                  </a:ext>
                </a:extLst>
              </p:cNvPr>
              <p:cNvSpPr/>
              <p:nvPr/>
            </p:nvSpPr>
            <p:spPr>
              <a:xfrm>
                <a:off x="1448103" y="2522367"/>
                <a:ext cx="1730616" cy="16459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1692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88F2FB65-B82C-4FC4-90CA-8A849776CE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167" b="90000" l="10000" r="90000">
                            <a14:foregroundMark x1="46100" y1="15185" x2="46100" y2="15185"/>
                            <a14:foregroundMark x1="50600" y1="9167" x2="45800" y2="9722"/>
                            <a14:foregroundMark x1="26500" y1="82963" x2="26600" y2="8296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569200" y="2527618"/>
                <a:ext cx="1519138" cy="1640669"/>
              </a:xfrm>
              <a:prstGeom prst="rect">
                <a:avLst/>
              </a:prstGeom>
            </p:spPr>
          </p:pic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1082EBE-4838-4848-B9BD-DF74648739A3}"/>
                  </a:ext>
                </a:extLst>
              </p:cNvPr>
              <p:cNvSpPr/>
              <p:nvPr/>
            </p:nvSpPr>
            <p:spPr>
              <a:xfrm>
                <a:off x="1490425" y="4463002"/>
                <a:ext cx="16209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latin typeface="Helvetica Neue Condensed" panose="02000503000000020004"/>
                    <a:cs typeface="Times New Roman" panose="02020603050405020304" pitchFamily="18" charset="0"/>
                  </a:rPr>
                  <a:t>Project Scope</a:t>
                </a: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6D9E1145-B23F-498C-9F05-3D1D5D0FC622}"/>
                </a:ext>
              </a:extLst>
            </p:cNvPr>
            <p:cNvGrpSpPr/>
            <p:nvPr/>
          </p:nvGrpSpPr>
          <p:grpSpPr>
            <a:xfrm>
              <a:off x="3403908" y="2367182"/>
              <a:ext cx="2249334" cy="2447743"/>
              <a:chOff x="3708350" y="2384407"/>
              <a:chExt cx="2249334" cy="2447743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A77AD2F9-6A81-4087-81C1-C0E76D2CB3FA}"/>
                  </a:ext>
                </a:extLst>
              </p:cNvPr>
              <p:cNvSpPr/>
              <p:nvPr/>
            </p:nvSpPr>
            <p:spPr>
              <a:xfrm>
                <a:off x="3803014" y="2384407"/>
                <a:ext cx="2060006" cy="1956816"/>
              </a:xfrm>
              <a:prstGeom prst="ellipse">
                <a:avLst/>
              </a:prstGeom>
              <a:solidFill>
                <a:srgbClr val="1692D1"/>
              </a:solidFill>
              <a:ln>
                <a:solidFill>
                  <a:srgbClr val="1692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C540013-5822-44C6-8F12-EE2C06B57129}"/>
                  </a:ext>
                </a:extLst>
              </p:cNvPr>
              <p:cNvSpPr/>
              <p:nvPr/>
            </p:nvSpPr>
            <p:spPr>
              <a:xfrm>
                <a:off x="3967709" y="2539855"/>
                <a:ext cx="1730616" cy="16459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1692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hought Bubble: Cloud 18">
                <a:extLst>
                  <a:ext uri="{FF2B5EF4-FFF2-40B4-BE49-F238E27FC236}">
                    <a16:creationId xmlns:a16="http://schemas.microsoft.com/office/drawing/2014/main" id="{7E4E1F2A-C1BC-40F0-A477-1C7A8BC7EB8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323936">
                <a:off x="4287460" y="2831157"/>
                <a:ext cx="1196923" cy="906394"/>
              </a:xfrm>
              <a:prstGeom prst="cloudCallout">
                <a:avLst>
                  <a:gd name="adj1" fmla="val -38090"/>
                  <a:gd name="adj2" fmla="val 82048"/>
                </a:avLst>
              </a:prstGeom>
              <a:solidFill>
                <a:srgbClr val="6DBE4C"/>
              </a:solidFill>
              <a:ln>
                <a:solidFill>
                  <a:srgbClr val="4E58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1AE7D3D8-BC23-4043-B246-E0B7797D9F39}"/>
                  </a:ext>
                </a:extLst>
              </p:cNvPr>
              <p:cNvSpPr/>
              <p:nvPr/>
            </p:nvSpPr>
            <p:spPr>
              <a:xfrm>
                <a:off x="3708350" y="4462818"/>
                <a:ext cx="22493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latin typeface="Helvetica Neue Condensed" panose="02000503000000020004"/>
                    <a:cs typeface="Times New Roman" panose="02020603050405020304" pitchFamily="18" charset="0"/>
                  </a:rPr>
                  <a:t>Concept Generation</a:t>
                </a:r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002933B-5B8C-49A5-BBA5-4727F86B63F8}"/>
                </a:ext>
              </a:extLst>
            </p:cNvPr>
            <p:cNvGrpSpPr/>
            <p:nvPr/>
          </p:nvGrpSpPr>
          <p:grpSpPr>
            <a:xfrm>
              <a:off x="6295987" y="2369799"/>
              <a:ext cx="2064182" cy="2455453"/>
              <a:chOff x="6193091" y="2377409"/>
              <a:chExt cx="2064182" cy="2455453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295419B-C9E8-4D64-8D8F-7E79A8836CA3}"/>
                  </a:ext>
                </a:extLst>
              </p:cNvPr>
              <p:cNvSpPr/>
              <p:nvPr/>
            </p:nvSpPr>
            <p:spPr>
              <a:xfrm>
                <a:off x="6197267" y="2377409"/>
                <a:ext cx="2060006" cy="1956816"/>
              </a:xfrm>
              <a:prstGeom prst="ellipse">
                <a:avLst/>
              </a:prstGeom>
              <a:solidFill>
                <a:srgbClr val="1692D1"/>
              </a:solidFill>
              <a:ln>
                <a:solidFill>
                  <a:srgbClr val="1692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744E5F3-8F18-4DAC-B63E-BD7BC6734F47}"/>
                  </a:ext>
                </a:extLst>
              </p:cNvPr>
              <p:cNvSpPr/>
              <p:nvPr/>
            </p:nvSpPr>
            <p:spPr>
              <a:xfrm>
                <a:off x="6361962" y="2532857"/>
                <a:ext cx="1730616" cy="16459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1692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2" name="Picture 2" descr="Image result for to do list clip art&quot;">
                <a:extLst>
                  <a:ext uri="{FF2B5EF4-FFF2-40B4-BE49-F238E27FC236}">
                    <a16:creationId xmlns:a16="http://schemas.microsoft.com/office/drawing/2014/main" id="{36F4FA81-3902-4A22-B127-AABDB368BA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51459" y="2575208"/>
                <a:ext cx="1540237" cy="1540237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15D7D7C-B8F2-463E-BCDC-3E7FF4745BEA}"/>
                  </a:ext>
                </a:extLst>
              </p:cNvPr>
              <p:cNvSpPr/>
              <p:nvPr/>
            </p:nvSpPr>
            <p:spPr>
              <a:xfrm>
                <a:off x="6193091" y="4463530"/>
                <a:ext cx="205697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latin typeface="Helvetica Neue Condensed" panose="02000503000000020004"/>
                    <a:cs typeface="Times New Roman" panose="02020603050405020304" pitchFamily="18" charset="0"/>
                  </a:rPr>
                  <a:t>Concept Selection</a:t>
                </a: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16604B9-D2D6-42BE-B049-2782CFCF6D6D}"/>
                </a:ext>
              </a:extLst>
            </p:cNvPr>
            <p:cNvGrpSpPr/>
            <p:nvPr/>
          </p:nvGrpSpPr>
          <p:grpSpPr>
            <a:xfrm>
              <a:off x="9209419" y="2367365"/>
              <a:ext cx="1959190" cy="2465232"/>
              <a:chOff x="8728026" y="2366918"/>
              <a:chExt cx="1959190" cy="2465232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8A3436C-5594-4BA4-920D-26E16E1FB62B}"/>
                  </a:ext>
                </a:extLst>
              </p:cNvPr>
              <p:cNvSpPr/>
              <p:nvPr/>
            </p:nvSpPr>
            <p:spPr>
              <a:xfrm>
                <a:off x="8728026" y="2366918"/>
                <a:ext cx="1959190" cy="1956816"/>
              </a:xfrm>
              <a:prstGeom prst="ellipse">
                <a:avLst/>
              </a:prstGeom>
              <a:solidFill>
                <a:srgbClr val="1692D1"/>
              </a:solidFill>
              <a:ln>
                <a:solidFill>
                  <a:srgbClr val="1692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8E1333B2-FD8C-44B1-BBB5-D23281A3EA89}"/>
                  </a:ext>
                </a:extLst>
              </p:cNvPr>
              <p:cNvSpPr/>
              <p:nvPr/>
            </p:nvSpPr>
            <p:spPr>
              <a:xfrm>
                <a:off x="8884661" y="2522366"/>
                <a:ext cx="1645920" cy="164592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1692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4" name="Picture 2" descr="Image result for creo parametric logo">
                <a:extLst>
                  <a:ext uri="{FF2B5EF4-FFF2-40B4-BE49-F238E27FC236}">
                    <a16:creationId xmlns:a16="http://schemas.microsoft.com/office/drawing/2014/main" id="{0B15A3AE-5F97-46FC-8312-B23FA25183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4662" r="-2386"/>
              <a:stretch/>
            </p:blipFill>
            <p:spPr bwMode="auto">
              <a:xfrm>
                <a:off x="9078516" y="2810187"/>
                <a:ext cx="1258209" cy="1025719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CC19B71-522E-4C46-949B-C94E068FAE79}"/>
                  </a:ext>
                </a:extLst>
              </p:cNvPr>
              <p:cNvSpPr/>
              <p:nvPr/>
            </p:nvSpPr>
            <p:spPr>
              <a:xfrm>
                <a:off x="8980501" y="4462818"/>
                <a:ext cx="14542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dirty="0">
                    <a:latin typeface="Helvetica Neue Condensed" panose="02000503000000020004"/>
                    <a:cs typeface="Times New Roman" panose="02020603050405020304" pitchFamily="18" charset="0"/>
                  </a:rPr>
                  <a:t>CAD Design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9051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54926-A7C7-467B-BFFB-E318C3900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4424"/>
            <a:ext cx="10515600" cy="1325563"/>
          </a:xfrm>
        </p:spPr>
        <p:txBody>
          <a:bodyPr/>
          <a:lstStyle/>
          <a:p>
            <a:r>
              <a:rPr lang="en-US" dirty="0"/>
              <a:t>Concept Generation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6A6F7B-B583-4E86-BCDB-6C78A42AFA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Danielle </a:t>
            </a:r>
            <a:r>
              <a:rPr lang="en-US" dirty="0" err="1"/>
              <a:t>Carr</a:t>
            </a:r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830CC5D-B0B8-43F5-B99C-7682B03949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02" r="17824" b="30532"/>
          <a:stretch/>
        </p:blipFill>
        <p:spPr>
          <a:xfrm>
            <a:off x="626689" y="2664761"/>
            <a:ext cx="2738075" cy="1772032"/>
          </a:xfrm>
          <a:prstGeom prst="rect">
            <a:avLst/>
          </a:prstGeom>
        </p:spPr>
      </p:pic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98B9845-82FE-4550-9ACA-5B25F7245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4806" y="4218146"/>
            <a:ext cx="3858978" cy="16905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1C66ED-5576-493D-A2F2-1CE279D641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9671"/>
          <a:stretch/>
        </p:blipFill>
        <p:spPr>
          <a:xfrm>
            <a:off x="6958221" y="2704070"/>
            <a:ext cx="1869017" cy="1772032"/>
          </a:xfrm>
          <a:prstGeom prst="rect">
            <a:avLst/>
          </a:prstGeom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FF36B8A8-9052-43DD-8EA7-028D5D65D3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69" t="1" r="33290" b="38114"/>
          <a:stretch/>
        </p:blipFill>
        <p:spPr>
          <a:xfrm>
            <a:off x="9361901" y="4258175"/>
            <a:ext cx="2505344" cy="17720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18F908-81D1-44CF-8119-93B7AC297BAB}"/>
              </a:ext>
            </a:extLst>
          </p:cNvPr>
          <p:cNvSpPr/>
          <p:nvPr/>
        </p:nvSpPr>
        <p:spPr>
          <a:xfrm>
            <a:off x="374970" y="2214836"/>
            <a:ext cx="3157640" cy="425017"/>
          </a:xfrm>
          <a:prstGeom prst="rect">
            <a:avLst/>
          </a:prstGeom>
          <a:solidFill>
            <a:srgbClr val="1791D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D94BBC-E091-49D5-875C-A2C3E90C6F06}"/>
              </a:ext>
            </a:extLst>
          </p:cNvPr>
          <p:cNvSpPr txBox="1"/>
          <p:nvPr/>
        </p:nvSpPr>
        <p:spPr>
          <a:xfrm>
            <a:off x="293422" y="2239743"/>
            <a:ext cx="3320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Planetary Gear Motion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6A5F2C-599E-46DB-B569-A5142DA48081}"/>
              </a:ext>
            </a:extLst>
          </p:cNvPr>
          <p:cNvSpPr txBox="1"/>
          <p:nvPr/>
        </p:nvSpPr>
        <p:spPr>
          <a:xfrm>
            <a:off x="287257" y="1612068"/>
            <a:ext cx="11617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 Neue" panose="02000503000000020004"/>
              </a:rPr>
              <a:t>Upgrades to more chaotic motion, attention grabbing &amp; “whimsical” nature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1F1A47-D0FE-4D71-90E8-1E1AE6337AA7}"/>
              </a:ext>
            </a:extLst>
          </p:cNvPr>
          <p:cNvSpPr/>
          <p:nvPr/>
        </p:nvSpPr>
        <p:spPr>
          <a:xfrm>
            <a:off x="3490338" y="3746731"/>
            <a:ext cx="3157640" cy="425017"/>
          </a:xfrm>
          <a:prstGeom prst="rect">
            <a:avLst/>
          </a:prstGeom>
          <a:solidFill>
            <a:srgbClr val="1791D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9F0381-442D-45F7-A42C-AB31D55A01B0}"/>
              </a:ext>
            </a:extLst>
          </p:cNvPr>
          <p:cNvSpPr txBox="1"/>
          <p:nvPr/>
        </p:nvSpPr>
        <p:spPr>
          <a:xfrm>
            <a:off x="3408790" y="3771638"/>
            <a:ext cx="3320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Gear-Go-Round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9921EB-80B1-4D58-8431-9A17885C06CC}"/>
              </a:ext>
            </a:extLst>
          </p:cNvPr>
          <p:cNvSpPr/>
          <p:nvPr/>
        </p:nvSpPr>
        <p:spPr>
          <a:xfrm>
            <a:off x="6313909" y="2205932"/>
            <a:ext cx="3157640" cy="425017"/>
          </a:xfrm>
          <a:prstGeom prst="rect">
            <a:avLst/>
          </a:prstGeom>
          <a:solidFill>
            <a:srgbClr val="1791D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93AD8A-7597-4D3E-A7D6-76356A6DE52C}"/>
              </a:ext>
            </a:extLst>
          </p:cNvPr>
          <p:cNvSpPr txBox="1"/>
          <p:nvPr/>
        </p:nvSpPr>
        <p:spPr>
          <a:xfrm>
            <a:off x="6232361" y="2230839"/>
            <a:ext cx="3320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Fidget Ferris Wheel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EB58EFF-D9F3-4482-845D-09264EECDB8A}"/>
              </a:ext>
            </a:extLst>
          </p:cNvPr>
          <p:cNvSpPr/>
          <p:nvPr/>
        </p:nvSpPr>
        <p:spPr>
          <a:xfrm>
            <a:off x="9012980" y="3746730"/>
            <a:ext cx="3157640" cy="425017"/>
          </a:xfrm>
          <a:prstGeom prst="rect">
            <a:avLst/>
          </a:prstGeom>
          <a:solidFill>
            <a:srgbClr val="1791D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323A7DC-D44A-4D63-A21D-752B1BD7587E}"/>
              </a:ext>
            </a:extLst>
          </p:cNvPr>
          <p:cNvSpPr txBox="1"/>
          <p:nvPr/>
        </p:nvSpPr>
        <p:spPr>
          <a:xfrm>
            <a:off x="8931432" y="3771637"/>
            <a:ext cx="3320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Gear Pendulum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A4168C-146D-4DD9-A32A-58792C14F82E}"/>
              </a:ext>
            </a:extLst>
          </p:cNvPr>
          <p:cNvSpPr txBox="1"/>
          <p:nvPr/>
        </p:nvSpPr>
        <p:spPr>
          <a:xfrm>
            <a:off x="1347839" y="4406679"/>
            <a:ext cx="1716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" panose="02000503000000020004"/>
              </a:rPr>
              <a:t>Concept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7D9077-9026-4BC2-BD43-EBC0DAA41D99}"/>
              </a:ext>
            </a:extLst>
          </p:cNvPr>
          <p:cNvSpPr txBox="1"/>
          <p:nvPr/>
        </p:nvSpPr>
        <p:spPr>
          <a:xfrm>
            <a:off x="4515394" y="5876318"/>
            <a:ext cx="1716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" panose="02000503000000020004"/>
              </a:rPr>
              <a:t>Concept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E6EEEA-B83A-497F-AB8D-1FAB1562C9D9}"/>
              </a:ext>
            </a:extLst>
          </p:cNvPr>
          <p:cNvSpPr txBox="1"/>
          <p:nvPr/>
        </p:nvSpPr>
        <p:spPr>
          <a:xfrm>
            <a:off x="7458447" y="4501009"/>
            <a:ext cx="1716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" panose="02000503000000020004"/>
              </a:rPr>
              <a:t>Concept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FE82B6-8741-4EB8-BFFB-07F7F6AD691B}"/>
              </a:ext>
            </a:extLst>
          </p:cNvPr>
          <p:cNvSpPr txBox="1"/>
          <p:nvPr/>
        </p:nvSpPr>
        <p:spPr>
          <a:xfrm>
            <a:off x="10053324" y="5871808"/>
            <a:ext cx="1716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 Neue" panose="02000503000000020004"/>
              </a:rPr>
              <a:t>Concept 4</a:t>
            </a:r>
          </a:p>
        </p:txBody>
      </p:sp>
    </p:spTree>
    <p:extLst>
      <p:ext uri="{BB962C8B-B14F-4D97-AF65-F5344CB8AC3E}">
        <p14:creationId xmlns:p14="http://schemas.microsoft.com/office/powerpoint/2010/main" val="2725541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54926-A7C7-467B-BFFB-E318C3900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4424"/>
            <a:ext cx="10515600" cy="1325563"/>
          </a:xfrm>
        </p:spPr>
        <p:txBody>
          <a:bodyPr/>
          <a:lstStyle/>
          <a:p>
            <a:r>
              <a:rPr lang="en-US" dirty="0"/>
              <a:t>Concept Selection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6A6F7B-B583-4E86-BCDB-6C78A42AFA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Danielle </a:t>
            </a:r>
            <a:r>
              <a:rPr lang="en-US" dirty="0" err="1"/>
              <a:t>Carr</a:t>
            </a:r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FA56643F-1275-4D51-A292-DA09E0C22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3210"/>
            <a:ext cx="8779446" cy="4270374"/>
          </a:xfrm>
          <a:noFill/>
        </p:spPr>
        <p:txBody>
          <a:bodyPr>
            <a:normAutofit/>
          </a:bodyPr>
          <a:lstStyle/>
          <a:p>
            <a:r>
              <a:rPr lang="en-US" dirty="0"/>
              <a:t>Concept Selection Tools used: </a:t>
            </a:r>
          </a:p>
          <a:p>
            <a:pPr lvl="1"/>
            <a:r>
              <a:rPr lang="en-US" dirty="0"/>
              <a:t>House of Quality</a:t>
            </a:r>
          </a:p>
          <a:p>
            <a:pPr lvl="1"/>
            <a:r>
              <a:rPr lang="en-US" dirty="0"/>
              <a:t>Pugh Charts</a:t>
            </a:r>
          </a:p>
          <a:p>
            <a:pPr lvl="1"/>
            <a:r>
              <a:rPr lang="en-US" dirty="0"/>
              <a:t>Analytical Hierarchy Process</a:t>
            </a:r>
          </a:p>
          <a:p>
            <a:r>
              <a:rPr lang="en-US" dirty="0"/>
              <a:t>Weight was most critical criteria in the selection process </a:t>
            </a:r>
          </a:p>
          <a:p>
            <a:r>
              <a:rPr lang="en-US" dirty="0"/>
              <a:t>Final Rating matrix identified Gear Pendulum as the selected concept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B6F125-2DFA-40A8-BA2E-3B58BAF3C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8737" y="1918570"/>
            <a:ext cx="2957993" cy="157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061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9290B0-3CD0-4655-B3B3-8738F9F73D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04549"/>
            <a:ext cx="10515600" cy="1724451"/>
          </a:xfrm>
        </p:spPr>
        <p:txBody>
          <a:bodyPr>
            <a:normAutofit/>
          </a:bodyPr>
          <a:lstStyle/>
          <a:p>
            <a:r>
              <a:rPr lang="en-US" sz="2400" dirty="0"/>
              <a:t>3D Printed prototype created based on initial CAD</a:t>
            </a:r>
          </a:p>
          <a:p>
            <a:r>
              <a:rPr lang="en-US" sz="2400" dirty="0"/>
              <a:t>Troubleshoot gear connections and scaling and try different ideas</a:t>
            </a:r>
          </a:p>
          <a:p>
            <a:pPr lvl="1"/>
            <a:r>
              <a:rPr lang="en-US" dirty="0"/>
              <a:t>Staples for cotter pins</a:t>
            </a:r>
          </a:p>
          <a:p>
            <a:pPr lvl="1"/>
            <a:r>
              <a:rPr lang="en-US" dirty="0"/>
              <a:t>Thickness for each gear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70331-C0D8-4EAB-9894-314D3E0F63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6A08E3-4B48-4470-9E81-70B40EC516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Tarick</a:t>
            </a:r>
            <a:r>
              <a:rPr lang="en-US" dirty="0"/>
              <a:t> Walcott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48F6BAB-5427-4837-B978-F3A8FF588C53}"/>
              </a:ext>
            </a:extLst>
          </p:cNvPr>
          <p:cNvSpPr txBox="1">
            <a:spLocks/>
          </p:cNvSpPr>
          <p:nvPr/>
        </p:nvSpPr>
        <p:spPr>
          <a:xfrm>
            <a:off x="0" y="-5590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tx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sz="4400" dirty="0"/>
              <a:t>Physical Prototype</a:t>
            </a:r>
          </a:p>
        </p:txBody>
      </p:sp>
    </p:spTree>
    <p:extLst>
      <p:ext uri="{BB962C8B-B14F-4D97-AF65-F5344CB8AC3E}">
        <p14:creationId xmlns:p14="http://schemas.microsoft.com/office/powerpoint/2010/main" val="333783008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College of Engineering 2">
      <a:dk1>
        <a:sysClr val="windowText" lastClr="000000"/>
      </a:dk1>
      <a:lt1>
        <a:sysClr val="window" lastClr="FFFFFF"/>
      </a:lt1>
      <a:dk2>
        <a:srgbClr val="404040"/>
      </a:dk2>
      <a:lt2>
        <a:srgbClr val="BFBFBF"/>
      </a:lt2>
      <a:accent1>
        <a:srgbClr val="236192"/>
      </a:accent1>
      <a:accent2>
        <a:srgbClr val="00CFB4"/>
      </a:accent2>
      <a:accent3>
        <a:srgbClr val="A4D233"/>
      </a:accent3>
      <a:accent4>
        <a:srgbClr val="00BBDC"/>
      </a:accent4>
      <a:accent5>
        <a:srgbClr val="EE2737"/>
      </a:accent5>
      <a:accent6>
        <a:srgbClr val="B7B09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ML 4551-2 2019 Widescreen" id="{57337EE4-1F6B-47F8-8911-99CEED736B6B}" vid="{401E33EA-4933-4577-812F-45AAD1C2C0BB}"/>
    </a:ext>
  </a:extLst>
</a:theme>
</file>

<file path=ppt/theme/theme2.xml><?xml version="1.0" encoding="utf-8"?>
<a:theme xmlns:a="http://schemas.openxmlformats.org/drawingml/2006/main" name="Content Slides">
  <a:themeElements>
    <a:clrScheme name="College of Engineering">
      <a:dk1>
        <a:sysClr val="windowText" lastClr="000000"/>
      </a:dk1>
      <a:lt1>
        <a:sysClr val="window" lastClr="FFFFFF"/>
      </a:lt1>
      <a:dk2>
        <a:srgbClr val="404040"/>
      </a:dk2>
      <a:lt2>
        <a:srgbClr val="BFBFBF"/>
      </a:lt2>
      <a:accent1>
        <a:srgbClr val="236192"/>
      </a:accent1>
      <a:accent2>
        <a:srgbClr val="A4D233"/>
      </a:accent2>
      <a:accent3>
        <a:srgbClr val="00CFB4"/>
      </a:accent3>
      <a:accent4>
        <a:srgbClr val="00BBDC"/>
      </a:accent4>
      <a:accent5>
        <a:srgbClr val="EE2737"/>
      </a:accent5>
      <a:accent6>
        <a:srgbClr val="B7B09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ML 4551-2 2019 Widescreen" id="{57337EE4-1F6B-47F8-8911-99CEED736B6B}" vid="{A817B2FE-AA00-4BCE-9E22-FE0D78AEEBC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EML 4551-2 2019 Widescreen</Template>
  <TotalTime>4628</TotalTime>
  <Words>1659</Words>
  <Application>Microsoft Office PowerPoint</Application>
  <PresentationFormat>Widescreen</PresentationFormat>
  <Paragraphs>448</Paragraphs>
  <Slides>42</Slides>
  <Notes>22</Notes>
  <HiddenSlides>23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Calibri</vt:lpstr>
      <vt:lpstr>Helvetica Neue</vt:lpstr>
      <vt:lpstr>Helvetica Neue Condensed</vt:lpstr>
      <vt:lpstr>Times New Roman</vt:lpstr>
      <vt:lpstr>Wingdings</vt:lpstr>
      <vt:lpstr>Title Slides</vt:lpstr>
      <vt:lpstr>Content Slides</vt:lpstr>
      <vt:lpstr>FAMU-FSU Parade Float</vt:lpstr>
      <vt:lpstr>Team Introductions</vt:lpstr>
      <vt:lpstr>Sponsors &amp; Advisor</vt:lpstr>
      <vt:lpstr>Objective</vt:lpstr>
      <vt:lpstr>Key Goals</vt:lpstr>
      <vt:lpstr>PowerPoint Presentation</vt:lpstr>
      <vt:lpstr>Concept Generation</vt:lpstr>
      <vt:lpstr>Concept Selection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Future Work</vt:lpstr>
      <vt:lpstr>Key Points</vt:lpstr>
      <vt:lpstr>References</vt:lpstr>
      <vt:lpstr>Thank you!</vt:lpstr>
      <vt:lpstr>Backup Sildes</vt:lpstr>
      <vt:lpstr>Customer Needs</vt:lpstr>
      <vt:lpstr>Cross-Reference Matrix</vt:lpstr>
      <vt:lpstr>Functional Decomposition</vt:lpstr>
      <vt:lpstr>Pairwise Comparison</vt:lpstr>
      <vt:lpstr>Criteria Comparison Matrix</vt:lpstr>
      <vt:lpstr>Concept Generation</vt:lpstr>
      <vt:lpstr>Concept Generation</vt:lpstr>
      <vt:lpstr>Concept Generation</vt:lpstr>
      <vt:lpstr>Concept Generation</vt:lpstr>
      <vt:lpstr>Gear Pendulum Inspiration </vt:lpstr>
      <vt:lpstr>House of Quality</vt:lpstr>
      <vt:lpstr>Pugh Charts</vt:lpstr>
      <vt:lpstr>Pugh Charts</vt:lpstr>
      <vt:lpstr>Pugh Charts</vt:lpstr>
      <vt:lpstr>Analytical Hierarchy Process</vt:lpstr>
      <vt:lpstr>Final Selection</vt:lpstr>
      <vt:lpstr>Weight Analysis Estimate</vt:lpstr>
      <vt:lpstr>Bill of Materials</vt:lpstr>
      <vt:lpstr>Standard Shapes</vt:lpstr>
      <vt:lpstr>Approved Logos</vt:lpstr>
      <vt:lpstr>Color Palette</vt:lpstr>
      <vt:lpstr>APA Tables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FAMU-FSU Parade Float</dc:title>
  <dc:creator>Danielle Carr</dc:creator>
  <cp:lastModifiedBy>Brianna Gann</cp:lastModifiedBy>
  <cp:revision>121</cp:revision>
  <dcterms:created xsi:type="dcterms:W3CDTF">2019-09-30T03:24:15Z</dcterms:created>
  <dcterms:modified xsi:type="dcterms:W3CDTF">2020-02-03T21:57:21Z</dcterms:modified>
</cp:coreProperties>
</file>