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1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93" r:id="rId3"/>
    <p:sldId id="294" r:id="rId4"/>
    <p:sldId id="295" r:id="rId5"/>
    <p:sldId id="297" r:id="rId6"/>
    <p:sldId id="298" r:id="rId7"/>
    <p:sldId id="296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ront Matter" id="{F011189A-F1D0-44F9-9C71-4A3B2A9102F5}">
          <p14:sldIdLst>
            <p14:sldId id="293"/>
            <p14:sldId id="294"/>
            <p14:sldId id="295"/>
          </p14:sldIdLst>
        </p14:section>
        <p14:section name="Project Content" id="{16430389-ECA0-41C1-894D-B4E9EDB0F1C2}">
          <p14:sldIdLst>
            <p14:sldId id="297"/>
            <p14:sldId id="298"/>
            <p14:sldId id="296"/>
          </p14:sldIdLst>
        </p14:section>
        <p14:section name="Summary" id="{909F9E2D-EC4E-4722-9ED2-7545AAF89B3C}">
          <p14:sldIdLst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DiMaggio" initials="DD" lastIdx="6" clrIdx="0">
    <p:extLst>
      <p:ext uri="{19B8F6BF-5375-455C-9EA6-DF929625EA0E}">
        <p15:presenceInfo xmlns:p15="http://schemas.microsoft.com/office/powerpoint/2012/main" userId="S::dcd14@my.fsu.edu::3e399362-a1b2-45a8-be85-e7795abc9d8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2915B2-4727-4097-89B6-F71CE6808B1D}" v="10" dt="2019-04-05T23:25:02.5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0164" autoAdjust="0"/>
  </p:normalViewPr>
  <p:slideViewPr>
    <p:cSldViewPr snapToObjects="1">
      <p:cViewPr varScale="1">
        <p:scale>
          <a:sx n="90" d="100"/>
          <a:sy n="90" d="100"/>
        </p:scale>
        <p:origin x="59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123" d="100"/>
          <a:sy n="123" d="100"/>
        </p:scale>
        <p:origin x="4904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abiran, Boluwatife S." userId="b225a6b9-2c9c-4824-a282-ca5f34924ee4" providerId="ADAL" clId="{412915B2-4727-4097-89B6-F71CE6808B1D}"/>
    <pc:docChg chg="custSel addSld delSld modSld sldOrd addMainMaster delMainMaster modMainMaster modSection">
      <pc:chgData name="Olabiran, Boluwatife S." userId="b225a6b9-2c9c-4824-a282-ca5f34924ee4" providerId="ADAL" clId="{412915B2-4727-4097-89B6-F71CE6808B1D}" dt="2019-04-05T23:25:46.382" v="134" actId="1076"/>
      <pc:docMkLst>
        <pc:docMk/>
      </pc:docMkLst>
      <pc:sldChg chg="modTransition">
        <pc:chgData name="Olabiran, Boluwatife S." userId="b225a6b9-2c9c-4824-a282-ca5f34924ee4" providerId="ADAL" clId="{412915B2-4727-4097-89B6-F71CE6808B1D}" dt="2019-04-05T23:22:11.099" v="10"/>
        <pc:sldMkLst>
          <pc:docMk/>
          <pc:sldMk cId="2407833926" sldId="273"/>
        </pc:sldMkLst>
      </pc:sldChg>
      <pc:sldChg chg="del">
        <pc:chgData name="Olabiran, Boluwatife S." userId="b225a6b9-2c9c-4824-a282-ca5f34924ee4" providerId="ADAL" clId="{412915B2-4727-4097-89B6-F71CE6808B1D}" dt="2019-04-05T23:22:39.814" v="11" actId="2696"/>
        <pc:sldMkLst>
          <pc:docMk/>
          <pc:sldMk cId="0" sldId="282"/>
        </pc:sldMkLst>
      </pc:sldChg>
      <pc:sldChg chg="del">
        <pc:chgData name="Olabiran, Boluwatife S." userId="b225a6b9-2c9c-4824-a282-ca5f34924ee4" providerId="ADAL" clId="{412915B2-4727-4097-89B6-F71CE6808B1D}" dt="2019-04-05T23:23:31.665" v="21" actId="2696"/>
        <pc:sldMkLst>
          <pc:docMk/>
          <pc:sldMk cId="3456028522" sldId="283"/>
        </pc:sldMkLst>
      </pc:sldChg>
      <pc:sldChg chg="del">
        <pc:chgData name="Olabiran, Boluwatife S." userId="b225a6b9-2c9c-4824-a282-ca5f34924ee4" providerId="ADAL" clId="{412915B2-4727-4097-89B6-F71CE6808B1D}" dt="2019-04-05T23:22:43.999" v="17" actId="2696"/>
        <pc:sldMkLst>
          <pc:docMk/>
          <pc:sldMk cId="107461671" sldId="289"/>
        </pc:sldMkLst>
      </pc:sldChg>
      <pc:sldChg chg="del">
        <pc:chgData name="Olabiran, Boluwatife S." userId="b225a6b9-2c9c-4824-a282-ca5f34924ee4" providerId="ADAL" clId="{412915B2-4727-4097-89B6-F71CE6808B1D}" dt="2019-04-05T23:19:05.244" v="0" actId="2696"/>
        <pc:sldMkLst>
          <pc:docMk/>
          <pc:sldMk cId="1764635879" sldId="290"/>
        </pc:sldMkLst>
      </pc:sldChg>
      <pc:sldChg chg="del">
        <pc:chgData name="Olabiran, Boluwatife S." userId="b225a6b9-2c9c-4824-a282-ca5f34924ee4" providerId="ADAL" clId="{412915B2-4727-4097-89B6-F71CE6808B1D}" dt="2019-04-05T23:24:36.271" v="33" actId="2696"/>
        <pc:sldMkLst>
          <pc:docMk/>
          <pc:sldMk cId="3770423374" sldId="291"/>
        </pc:sldMkLst>
      </pc:sldChg>
      <pc:sldChg chg="add del">
        <pc:chgData name="Olabiran, Boluwatife S." userId="b225a6b9-2c9c-4824-a282-ca5f34924ee4" providerId="ADAL" clId="{412915B2-4727-4097-89B6-F71CE6808B1D}" dt="2019-04-05T23:23:18.907" v="19" actId="2696"/>
        <pc:sldMkLst>
          <pc:docMk/>
          <pc:sldMk cId="369319224" sldId="292"/>
        </pc:sldMkLst>
      </pc:sldChg>
      <pc:sldChg chg="add">
        <pc:chgData name="Olabiran, Boluwatife S." userId="b225a6b9-2c9c-4824-a282-ca5f34924ee4" providerId="ADAL" clId="{412915B2-4727-4097-89B6-F71CE6808B1D}" dt="2019-04-05T23:21:08.097" v="3"/>
        <pc:sldMkLst>
          <pc:docMk/>
          <pc:sldMk cId="1799507294" sldId="293"/>
        </pc:sldMkLst>
      </pc:sldChg>
      <pc:sldChg chg="add">
        <pc:chgData name="Olabiran, Boluwatife S." userId="b225a6b9-2c9c-4824-a282-ca5f34924ee4" providerId="ADAL" clId="{412915B2-4727-4097-89B6-F71CE6808B1D}" dt="2019-04-05T23:21:16.211" v="5"/>
        <pc:sldMkLst>
          <pc:docMk/>
          <pc:sldMk cId="717364557" sldId="294"/>
        </pc:sldMkLst>
      </pc:sldChg>
      <pc:sldChg chg="add">
        <pc:chgData name="Olabiran, Boluwatife S." userId="b225a6b9-2c9c-4824-a282-ca5f34924ee4" providerId="ADAL" clId="{412915B2-4727-4097-89B6-F71CE6808B1D}" dt="2019-04-05T23:21:22.635" v="7"/>
        <pc:sldMkLst>
          <pc:docMk/>
          <pc:sldMk cId="1294143705" sldId="295"/>
        </pc:sldMkLst>
      </pc:sldChg>
      <pc:sldChg chg="add">
        <pc:chgData name="Olabiran, Boluwatife S." userId="b225a6b9-2c9c-4824-a282-ca5f34924ee4" providerId="ADAL" clId="{412915B2-4727-4097-89B6-F71CE6808B1D}" dt="2019-04-05T23:21:55.152" v="9"/>
        <pc:sldMkLst>
          <pc:docMk/>
          <pc:sldMk cId="2415271859" sldId="296"/>
        </pc:sldMkLst>
      </pc:sldChg>
      <pc:sldChg chg="addSp delSp modSp add ord">
        <pc:chgData name="Olabiran, Boluwatife S." userId="b225a6b9-2c9c-4824-a282-ca5f34924ee4" providerId="ADAL" clId="{412915B2-4727-4097-89B6-F71CE6808B1D}" dt="2019-04-05T23:24:33.854" v="32"/>
        <pc:sldMkLst>
          <pc:docMk/>
          <pc:sldMk cId="3996895093" sldId="297"/>
        </pc:sldMkLst>
        <pc:spChg chg="del">
          <ac:chgData name="Olabiran, Boluwatife S." userId="b225a6b9-2c9c-4824-a282-ca5f34924ee4" providerId="ADAL" clId="{412915B2-4727-4097-89B6-F71CE6808B1D}" dt="2019-04-05T23:23:48.552" v="24" actId="478"/>
          <ac:spMkLst>
            <pc:docMk/>
            <pc:sldMk cId="3996895093" sldId="297"/>
            <ac:spMk id="2" creationId="{7E8D80F2-F4FF-49C6-98CA-5373C7D66BFD}"/>
          </ac:spMkLst>
        </pc:spChg>
        <pc:spChg chg="del">
          <ac:chgData name="Olabiran, Boluwatife S." userId="b225a6b9-2c9c-4824-a282-ca5f34924ee4" providerId="ADAL" clId="{412915B2-4727-4097-89B6-F71CE6808B1D}" dt="2019-04-05T23:23:50.005" v="25" actId="478"/>
          <ac:spMkLst>
            <pc:docMk/>
            <pc:sldMk cId="3996895093" sldId="297"/>
            <ac:spMk id="3" creationId="{1D4A116F-BE4F-4490-9AFB-34B4E15A7510}"/>
          </ac:spMkLst>
        </pc:spChg>
        <pc:spChg chg="del">
          <ac:chgData name="Olabiran, Boluwatife S." userId="b225a6b9-2c9c-4824-a282-ca5f34924ee4" providerId="ADAL" clId="{412915B2-4727-4097-89B6-F71CE6808B1D}" dt="2019-04-05T23:23:56.057" v="26" actId="478"/>
          <ac:spMkLst>
            <pc:docMk/>
            <pc:sldMk cId="3996895093" sldId="297"/>
            <ac:spMk id="4" creationId="{9ADFC23A-4E86-49F6-9843-E66C922C707E}"/>
          </ac:spMkLst>
        </pc:spChg>
        <pc:spChg chg="del">
          <ac:chgData name="Olabiran, Boluwatife S." userId="b225a6b9-2c9c-4824-a282-ca5f34924ee4" providerId="ADAL" clId="{412915B2-4727-4097-89B6-F71CE6808B1D}" dt="2019-04-05T23:24:30.269" v="31" actId="478"/>
          <ac:spMkLst>
            <pc:docMk/>
            <pc:sldMk cId="3996895093" sldId="297"/>
            <ac:spMk id="6" creationId="{E7CC7EDA-8525-49E3-96D2-2EFEC23E5DC0}"/>
          </ac:spMkLst>
        </pc:spChg>
        <pc:spChg chg="add del">
          <ac:chgData name="Olabiran, Boluwatife S." userId="b225a6b9-2c9c-4824-a282-ca5f34924ee4" providerId="ADAL" clId="{412915B2-4727-4097-89B6-F71CE6808B1D}" dt="2019-04-05T23:23:45.362" v="23"/>
          <ac:spMkLst>
            <pc:docMk/>
            <pc:sldMk cId="3996895093" sldId="297"/>
            <ac:spMk id="7" creationId="{FEDA3B55-13E6-436A-8D51-19A010086424}"/>
          </ac:spMkLst>
        </pc:spChg>
        <pc:spChg chg="add del">
          <ac:chgData name="Olabiran, Boluwatife S." userId="b225a6b9-2c9c-4824-a282-ca5f34924ee4" providerId="ADAL" clId="{412915B2-4727-4097-89B6-F71CE6808B1D}" dt="2019-04-05T23:23:45.362" v="23"/>
          <ac:spMkLst>
            <pc:docMk/>
            <pc:sldMk cId="3996895093" sldId="297"/>
            <ac:spMk id="8" creationId="{76358F1B-6E86-4554-AB5A-D50C5FB7EC8F}"/>
          </ac:spMkLst>
        </pc:spChg>
        <pc:spChg chg="add del">
          <ac:chgData name="Olabiran, Boluwatife S." userId="b225a6b9-2c9c-4824-a282-ca5f34924ee4" providerId="ADAL" clId="{412915B2-4727-4097-89B6-F71CE6808B1D}" dt="2019-04-05T23:23:45.362" v="23"/>
          <ac:spMkLst>
            <pc:docMk/>
            <pc:sldMk cId="3996895093" sldId="297"/>
            <ac:spMk id="9" creationId="{C5313654-9899-41BF-B6F7-5E5D340AD64C}"/>
          </ac:spMkLst>
        </pc:spChg>
        <pc:spChg chg="add del">
          <ac:chgData name="Olabiran, Boluwatife S." userId="b225a6b9-2c9c-4824-a282-ca5f34924ee4" providerId="ADAL" clId="{412915B2-4727-4097-89B6-F71CE6808B1D}" dt="2019-04-05T23:23:45.362" v="23"/>
          <ac:spMkLst>
            <pc:docMk/>
            <pc:sldMk cId="3996895093" sldId="297"/>
            <ac:spMk id="10" creationId="{394E245A-D83A-47BA-B523-321DFB18673E}"/>
          </ac:spMkLst>
        </pc:spChg>
        <pc:spChg chg="add del">
          <ac:chgData name="Olabiran, Boluwatife S." userId="b225a6b9-2c9c-4824-a282-ca5f34924ee4" providerId="ADAL" clId="{412915B2-4727-4097-89B6-F71CE6808B1D}" dt="2019-04-05T23:23:45.362" v="23"/>
          <ac:spMkLst>
            <pc:docMk/>
            <pc:sldMk cId="3996895093" sldId="297"/>
            <ac:spMk id="12" creationId="{99A8E29E-6132-42ED-A2D0-2AD67DD1F677}"/>
          </ac:spMkLst>
        </pc:spChg>
        <pc:spChg chg="add">
          <ac:chgData name="Olabiran, Boluwatife S." userId="b225a6b9-2c9c-4824-a282-ca5f34924ee4" providerId="ADAL" clId="{412915B2-4727-4097-89B6-F71CE6808B1D}" dt="2019-04-05T23:23:57.557" v="27"/>
          <ac:spMkLst>
            <pc:docMk/>
            <pc:sldMk cId="3996895093" sldId="297"/>
            <ac:spMk id="13" creationId="{40653068-71B8-4793-975C-6B0C8BA12646}"/>
          </ac:spMkLst>
        </pc:spChg>
        <pc:spChg chg="add">
          <ac:chgData name="Olabiran, Boluwatife S." userId="b225a6b9-2c9c-4824-a282-ca5f34924ee4" providerId="ADAL" clId="{412915B2-4727-4097-89B6-F71CE6808B1D}" dt="2019-04-05T23:23:57.557" v="27"/>
          <ac:spMkLst>
            <pc:docMk/>
            <pc:sldMk cId="3996895093" sldId="297"/>
            <ac:spMk id="14" creationId="{5F3A97A9-BEF7-4DD3-8426-A90027771221}"/>
          </ac:spMkLst>
        </pc:spChg>
        <pc:spChg chg="add">
          <ac:chgData name="Olabiran, Boluwatife S." userId="b225a6b9-2c9c-4824-a282-ca5f34924ee4" providerId="ADAL" clId="{412915B2-4727-4097-89B6-F71CE6808B1D}" dt="2019-04-05T23:23:57.557" v="27"/>
          <ac:spMkLst>
            <pc:docMk/>
            <pc:sldMk cId="3996895093" sldId="297"/>
            <ac:spMk id="15" creationId="{C414F6E4-64DE-4C1C-AE86-3C92C152AE89}"/>
          </ac:spMkLst>
        </pc:spChg>
        <pc:spChg chg="add del mod">
          <ac:chgData name="Olabiran, Boluwatife S." userId="b225a6b9-2c9c-4824-a282-ca5f34924ee4" providerId="ADAL" clId="{412915B2-4727-4097-89B6-F71CE6808B1D}" dt="2019-04-05T23:24:26.083" v="30" actId="478"/>
          <ac:spMkLst>
            <pc:docMk/>
            <pc:sldMk cId="3996895093" sldId="297"/>
            <ac:spMk id="16" creationId="{7CB40711-1A9A-4659-8368-6EFC761B3998}"/>
          </ac:spMkLst>
        </pc:spChg>
        <pc:spChg chg="add">
          <ac:chgData name="Olabiran, Boluwatife S." userId="b225a6b9-2c9c-4824-a282-ca5f34924ee4" providerId="ADAL" clId="{412915B2-4727-4097-89B6-F71CE6808B1D}" dt="2019-04-05T23:23:57.557" v="27"/>
          <ac:spMkLst>
            <pc:docMk/>
            <pc:sldMk cId="3996895093" sldId="297"/>
            <ac:spMk id="18" creationId="{996CDB1F-6A8A-4CB3-BBCB-5276BF52DFD1}"/>
          </ac:spMkLst>
        </pc:spChg>
        <pc:picChg chg="add del">
          <ac:chgData name="Olabiran, Boluwatife S." userId="b225a6b9-2c9c-4824-a282-ca5f34924ee4" providerId="ADAL" clId="{412915B2-4727-4097-89B6-F71CE6808B1D}" dt="2019-04-05T23:23:45.362" v="23"/>
          <ac:picMkLst>
            <pc:docMk/>
            <pc:sldMk cId="3996895093" sldId="297"/>
            <ac:picMk id="11" creationId="{CE0AB861-B526-4FD9-A461-C26C9F3F242F}"/>
          </ac:picMkLst>
        </pc:picChg>
        <pc:picChg chg="add">
          <ac:chgData name="Olabiran, Boluwatife S." userId="b225a6b9-2c9c-4824-a282-ca5f34924ee4" providerId="ADAL" clId="{412915B2-4727-4097-89B6-F71CE6808B1D}" dt="2019-04-05T23:23:57.557" v="27"/>
          <ac:picMkLst>
            <pc:docMk/>
            <pc:sldMk cId="3996895093" sldId="297"/>
            <ac:picMk id="17" creationId="{76AFEC39-F159-4A72-9BB1-33A4893D1606}"/>
          </ac:picMkLst>
        </pc:picChg>
      </pc:sldChg>
      <pc:sldChg chg="delSp modSp add">
        <pc:chgData name="Olabiran, Boluwatife S." userId="b225a6b9-2c9c-4824-a282-ca5f34924ee4" providerId="ADAL" clId="{412915B2-4727-4097-89B6-F71CE6808B1D}" dt="2019-04-05T23:25:46.382" v="134" actId="1076"/>
        <pc:sldMkLst>
          <pc:docMk/>
          <pc:sldMk cId="3431647175" sldId="298"/>
        </pc:sldMkLst>
        <pc:spChg chg="mod">
          <ac:chgData name="Olabiran, Boluwatife S." userId="b225a6b9-2c9c-4824-a282-ca5f34924ee4" providerId="ADAL" clId="{412915B2-4727-4097-89B6-F71CE6808B1D}" dt="2019-04-05T23:25:09.518" v="51" actId="20577"/>
          <ac:spMkLst>
            <pc:docMk/>
            <pc:sldMk cId="3431647175" sldId="298"/>
            <ac:spMk id="2" creationId="{32524B2B-38EF-457C-AE4D-7A5DF390704B}"/>
          </ac:spMkLst>
        </pc:spChg>
        <pc:spChg chg="mod">
          <ac:chgData name="Olabiran, Boluwatife S." userId="b225a6b9-2c9c-4824-a282-ca5f34924ee4" providerId="ADAL" clId="{412915B2-4727-4097-89B6-F71CE6808B1D}" dt="2019-04-05T23:25:46.382" v="134" actId="1076"/>
          <ac:spMkLst>
            <pc:docMk/>
            <pc:sldMk cId="3431647175" sldId="298"/>
            <ac:spMk id="3" creationId="{85E96AD8-E6C1-4052-A35C-30A51F52BB88}"/>
          </ac:spMkLst>
        </pc:spChg>
        <pc:spChg chg="del">
          <ac:chgData name="Olabiran, Boluwatife S." userId="b225a6b9-2c9c-4824-a282-ca5f34924ee4" providerId="ADAL" clId="{412915B2-4727-4097-89B6-F71CE6808B1D}" dt="2019-04-05T23:25:40.115" v="133" actId="478"/>
          <ac:spMkLst>
            <pc:docMk/>
            <pc:sldMk cId="3431647175" sldId="298"/>
            <ac:spMk id="4" creationId="{66F59B19-CA04-4C61-BEEE-8DC8E7D4B7EE}"/>
          </ac:spMkLst>
        </pc:spChg>
      </pc:sldChg>
      <pc:sldMasterChg chg="add addSldLayout">
        <pc:chgData name="Olabiran, Boluwatife S." userId="b225a6b9-2c9c-4824-a282-ca5f34924ee4" providerId="ADAL" clId="{412915B2-4727-4097-89B6-F71CE6808B1D}" dt="2019-04-05T23:21:55.152" v="8" actId="27028"/>
        <pc:sldMasterMkLst>
          <pc:docMk/>
          <pc:sldMasterMk cId="2874921780" sldId="2147483648"/>
        </pc:sldMasterMkLst>
        <pc:sldLayoutChg chg="add">
          <pc:chgData name="Olabiran, Boluwatife S." userId="b225a6b9-2c9c-4824-a282-ca5f34924ee4" providerId="ADAL" clId="{412915B2-4727-4097-89B6-F71CE6808B1D}" dt="2019-04-05T23:21:08.097" v="2" actId="27028"/>
          <pc:sldLayoutMkLst>
            <pc:docMk/>
            <pc:sldMasterMk cId="2874921780" sldId="2147483648"/>
            <pc:sldLayoutMk cId="3947344464" sldId="2147483649"/>
          </pc:sldLayoutMkLst>
        </pc:sldLayoutChg>
        <pc:sldLayoutChg chg="add">
          <pc:chgData name="Olabiran, Boluwatife S." userId="b225a6b9-2c9c-4824-a282-ca5f34924ee4" providerId="ADAL" clId="{412915B2-4727-4097-89B6-F71CE6808B1D}" dt="2019-04-05T23:21:22.635" v="6" actId="27028"/>
          <pc:sldLayoutMkLst>
            <pc:docMk/>
            <pc:sldMasterMk cId="2874921780" sldId="2147483648"/>
            <pc:sldLayoutMk cId="819581207" sldId="2147483664"/>
          </pc:sldLayoutMkLst>
        </pc:sldLayoutChg>
        <pc:sldLayoutChg chg="add">
          <pc:chgData name="Olabiran, Boluwatife S." userId="b225a6b9-2c9c-4824-a282-ca5f34924ee4" providerId="ADAL" clId="{412915B2-4727-4097-89B6-F71CE6808B1D}" dt="2019-04-05T23:21:16.211" v="4" actId="27028"/>
          <pc:sldLayoutMkLst>
            <pc:docMk/>
            <pc:sldMasterMk cId="2874921780" sldId="2147483648"/>
            <pc:sldLayoutMk cId="3612892234" sldId="2147483666"/>
          </pc:sldLayoutMkLst>
        </pc:sldLayoutChg>
        <pc:sldLayoutChg chg="add">
          <pc:chgData name="Olabiran, Boluwatife S." userId="b225a6b9-2c9c-4824-a282-ca5f34924ee4" providerId="ADAL" clId="{412915B2-4727-4097-89B6-F71CE6808B1D}" dt="2019-04-05T23:21:55.152" v="8" actId="27028"/>
          <pc:sldLayoutMkLst>
            <pc:docMk/>
            <pc:sldMasterMk cId="2874921780" sldId="2147483648"/>
            <pc:sldLayoutMk cId="2341547888" sldId="2147483682"/>
          </pc:sldLayoutMkLst>
        </pc:sldLayoutChg>
      </pc:sldMasterChg>
      <pc:sldMasterChg chg="delSldLayout modSldLayout">
        <pc:chgData name="Olabiran, Boluwatife S." userId="b225a6b9-2c9c-4824-a282-ca5f34924ee4" providerId="ADAL" clId="{412915B2-4727-4097-89B6-F71CE6808B1D}" dt="2019-04-05T23:22:44.002" v="18" actId="2696"/>
        <pc:sldMasterMkLst>
          <pc:docMk/>
          <pc:sldMasterMk cId="1456441352" sldId="2147483671"/>
        </pc:sldMasterMkLst>
        <pc:sldLayoutChg chg="del">
          <pc:chgData name="Olabiran, Boluwatife S." userId="b225a6b9-2c9c-4824-a282-ca5f34924ee4" providerId="ADAL" clId="{412915B2-4727-4097-89B6-F71CE6808B1D}" dt="2019-04-05T23:22:44.002" v="18" actId="2696"/>
          <pc:sldLayoutMkLst>
            <pc:docMk/>
            <pc:sldMasterMk cId="1456441352" sldId="2147483671"/>
            <pc:sldLayoutMk cId="3580392615" sldId="2147483696"/>
          </pc:sldLayoutMkLst>
        </pc:sldLayoutChg>
        <pc:sldLayoutChg chg="replId">
          <pc:chgData name="Olabiran, Boluwatife S." userId="b225a6b9-2c9c-4824-a282-ca5f34924ee4" providerId="ADAL" clId="{412915B2-4727-4097-89B6-F71CE6808B1D}" dt="2019-04-05T23:21:55.152" v="8" actId="27028"/>
          <pc:sldLayoutMkLst>
            <pc:docMk/>
            <pc:sldMasterMk cId="1456441352" sldId="2147483671"/>
            <pc:sldLayoutMk cId="3225138829" sldId="2147483699"/>
          </pc:sldLayoutMkLst>
        </pc:sldLayoutChg>
      </pc:sldMasterChg>
      <pc:sldMasterChg chg="del replId delSldLayout modSldLayout">
        <pc:chgData name="Olabiran, Boluwatife S." userId="b225a6b9-2c9c-4824-a282-ca5f34924ee4" providerId="ADAL" clId="{412915B2-4727-4097-89B6-F71CE6808B1D}" dt="2019-04-05T23:22:40.063" v="16" actId="2696"/>
        <pc:sldMasterMkLst>
          <pc:docMk/>
          <pc:sldMasterMk cId="3870169797" sldId="2147483697"/>
        </pc:sldMasterMkLst>
        <pc:sldLayoutChg chg="del">
          <pc:chgData name="Olabiran, Boluwatife S." userId="b225a6b9-2c9c-4824-a282-ca5f34924ee4" providerId="ADAL" clId="{412915B2-4727-4097-89B6-F71CE6808B1D}" dt="2019-04-05T23:22:40.035" v="13" actId="2696"/>
          <pc:sldLayoutMkLst>
            <pc:docMk/>
            <pc:sldMasterMk cId="3870169797" sldId="2147483697"/>
            <pc:sldLayoutMk cId="3410605440" sldId="2147483651"/>
          </pc:sldLayoutMkLst>
        </pc:sldLayoutChg>
        <pc:sldLayoutChg chg="del">
          <pc:chgData name="Olabiran, Boluwatife S." userId="b225a6b9-2c9c-4824-a282-ca5f34924ee4" providerId="ADAL" clId="{412915B2-4727-4097-89B6-F71CE6808B1D}" dt="2019-04-05T23:22:40.037" v="14" actId="2696"/>
          <pc:sldLayoutMkLst>
            <pc:docMk/>
            <pc:sldMasterMk cId="3870169797" sldId="2147483697"/>
            <pc:sldLayoutMk cId="2513026414" sldId="2147483669"/>
          </pc:sldLayoutMkLst>
        </pc:sldLayoutChg>
        <pc:sldLayoutChg chg="del">
          <pc:chgData name="Olabiran, Boluwatife S." userId="b225a6b9-2c9c-4824-a282-ca5f34924ee4" providerId="ADAL" clId="{412915B2-4727-4097-89B6-F71CE6808B1D}" dt="2019-04-05T23:22:40.038" v="15" actId="2696"/>
          <pc:sldLayoutMkLst>
            <pc:docMk/>
            <pc:sldMasterMk cId="3870169797" sldId="2147483697"/>
            <pc:sldLayoutMk cId="2232806405" sldId="2147483694"/>
          </pc:sldLayoutMkLst>
        </pc:sldLayoutChg>
        <pc:sldLayoutChg chg="del replId">
          <pc:chgData name="Olabiran, Boluwatife S." userId="b225a6b9-2c9c-4824-a282-ca5f34924ee4" providerId="ADAL" clId="{412915B2-4727-4097-89B6-F71CE6808B1D}" dt="2019-04-05T23:22:39.935" v="12" actId="2696"/>
          <pc:sldLayoutMkLst>
            <pc:docMk/>
            <pc:sldMasterMk cId="3870169797" sldId="2147483697"/>
            <pc:sldLayoutMk cId="1086918691" sldId="2147483698"/>
          </pc:sldLayoutMkLst>
        </pc:sldLayoutChg>
      </pc:sldMasterChg>
    </pc:docChg>
  </pc:docChgLst>
  <pc:docChgLst>
    <pc:chgData name="Boluwatife Olabiran" userId="b225a6b9-2c9c-4824-a282-ca5f34924ee4" providerId="ADAL" clId="{412915B2-4727-4097-89B6-F71CE6808B1D}"/>
    <pc:docChg chg="delSld modSld sldOrd delSection modSection">
      <pc:chgData name="Boluwatife Olabiran" userId="b225a6b9-2c9c-4824-a282-ca5f34924ee4" providerId="ADAL" clId="{412915B2-4727-4097-89B6-F71CE6808B1D}" dt="2019-02-08T22:45:04.128" v="20" actId="18676"/>
      <pc:docMkLst>
        <pc:docMk/>
      </pc:docMkLst>
      <pc:sldMasterChg chg="delSldLayout">
        <pc:chgData name="Boluwatife Olabiran" userId="b225a6b9-2c9c-4824-a282-ca5f34924ee4" providerId="ADAL" clId="{412915B2-4727-4097-89B6-F71CE6808B1D}" dt="2019-02-08T22:43:19.728" v="2" actId="2696"/>
        <pc:sldMasterMkLst>
          <pc:docMk/>
          <pc:sldMasterMk cId="1456441352" sldId="2147483671"/>
        </pc:sldMasterMkLst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286FA-446F-46D6-ABFA-7053BAEBA4E1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BF095-3AFE-4888-AB4D-1955FFD65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14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CE2E4-4FB7-4483-B687-870A82267DDE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10837-A3F2-488D-9E92-554FC0CC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92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this</a:t>
            </a:r>
            <a:r>
              <a:rPr lang="en-US" baseline="0" dirty="0"/>
              <a:t> slide will advance on default after 2 seconds. If you would like to change this then go to the transition tab and under timing change the advance slide settings.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10837-A3F2-488D-9E92-554FC0CC98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890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60C48-840E-5543-9CCE-8ECAEE867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94C2F-79BD-7046-9D8B-099FAA394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6A2F1FD-EBF3-4917-B51A-948EFB61143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99128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e-thi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400F8-4062-8141-93A4-F73720902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474720" cy="4270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75A16-7233-054E-A36D-5F635B023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04360" y="1825625"/>
            <a:ext cx="6949440" cy="4270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5BF56DD-D7E5-4412-8875-C4969CC3812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399246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wo-third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400F8-4062-8141-93A4-F73720902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79080" y="1828800"/>
            <a:ext cx="3474720" cy="426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75A16-7233-054E-A36D-5F635B023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1828800"/>
            <a:ext cx="6949440" cy="426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12A215-A714-43B7-AFAC-927EBE95F8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499268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Heading One-thi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65A75-5113-0442-B764-1FD593F8F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77C8D-4613-8845-985D-FCB670E2C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10515600" cy="6762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D13C29-A3D5-9E4C-B068-E58B25DE40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18665"/>
            <a:ext cx="3474720" cy="35773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AD8FAD-63EC-D640-8732-76DCA0C4AA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19600" y="2518665"/>
            <a:ext cx="6935788" cy="35773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84BBFCD0-5DCC-4896-A400-608D5E095A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3214904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400F8-4062-8141-93A4-F73720902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79080" y="1854666"/>
            <a:ext cx="3474720" cy="42413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75A16-7233-054E-A36D-5F635B023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50122"/>
            <a:ext cx="3474720" cy="42457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58640" y="1854666"/>
            <a:ext cx="3474720" cy="42413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C00A14B2-19FD-453D-BD2C-B224559E43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906184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ottom Two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400F8-4062-8141-93A4-F73720902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05728" y="3124200"/>
            <a:ext cx="5148072" cy="297180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75A16-7233-054E-A36D-5F635B023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50122"/>
            <a:ext cx="10515600" cy="11978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3124201"/>
            <a:ext cx="5148072" cy="2971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3A71D368-CA96-4A87-B9D8-C85E558D30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3225138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ottom Three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400F8-4062-8141-93A4-F73720902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79080" y="3124200"/>
            <a:ext cx="3474720" cy="298503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75A16-7233-054E-A36D-5F635B023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50122"/>
            <a:ext cx="10515600" cy="119787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3124200"/>
            <a:ext cx="3474720" cy="298503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358640" y="3124200"/>
            <a:ext cx="3474720" cy="298503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EA859007-BAF5-4B92-AB16-271A909CD54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1100395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CA276-3EEB-494F-BFE8-D3F3335B1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1804140"/>
            <a:ext cx="3474720" cy="38346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358640" y="1804139"/>
            <a:ext cx="3474720" cy="38346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7879080" y="1804138"/>
            <a:ext cx="3474720" cy="38346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CA77C8D-4613-8845-985D-FCB670E2C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638800"/>
            <a:ext cx="3473132" cy="457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ACC2017-E855-D94A-8292-EDAF9ACDEF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58640" y="5638800"/>
            <a:ext cx="3474720" cy="457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9ACC2017-E855-D94A-8292-EDAF9ACDEF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75037" y="5638800"/>
            <a:ext cx="3478763" cy="457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A198070E-50C3-4820-A0D3-4D669AFDE0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762137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and 2 Row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CA276-3EEB-494F-BFE8-D3F3335B1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41248" y="1777261"/>
            <a:ext cx="3474720" cy="16550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358640" y="1752600"/>
            <a:ext cx="3474720" cy="16550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7882128" y="1752600"/>
            <a:ext cx="3474720" cy="16550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CA77C8D-4613-8845-985D-FCB670E2C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663462"/>
            <a:ext cx="3473132" cy="457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ACC2017-E855-D94A-8292-EDAF9ACDEF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50882" y="5663462"/>
            <a:ext cx="3490236" cy="457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9ACC2017-E855-D94A-8292-EDAF9ACDEF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82128" y="5663462"/>
            <a:ext cx="3490236" cy="457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5CA77C8D-4613-8845-985D-FCB670E2C17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41248" y="3422706"/>
            <a:ext cx="3473132" cy="457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9ACC2017-E855-D94A-8292-EDAF9ACDEF2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50882" y="3422706"/>
            <a:ext cx="3490236" cy="457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9ACC2017-E855-D94A-8292-EDAF9ACDEF2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82128" y="3422706"/>
            <a:ext cx="3490236" cy="457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841248" y="3985855"/>
            <a:ext cx="3474720" cy="16550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21"/>
          </p:nvPr>
        </p:nvSpPr>
        <p:spPr>
          <a:xfrm>
            <a:off x="4358640" y="3985854"/>
            <a:ext cx="3474720" cy="16550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22"/>
          </p:nvPr>
        </p:nvSpPr>
        <p:spPr>
          <a:xfrm>
            <a:off x="7882128" y="3985853"/>
            <a:ext cx="3474720" cy="16550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92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52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94C2F-79BD-7046-9D8B-099FAA394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730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73FB35C-F788-4FEB-8805-90C53C368F0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37266613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AA7853DB-17C1-44B8-B121-B6DAFE9B4AB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275146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400F8-4062-8141-93A4-F73720902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3AD8B-907E-B14A-9014-DF9D442D1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70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75A16-7233-054E-A36D-5F635B023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70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F190677-C5A3-4B69-8D2E-7D15C434A6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13518402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8D711B50-3A59-48A2-A209-B476E7DC43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5048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D3C81F90-0DC2-4709-914C-368BE8FBB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205048"/>
            <a:ext cx="704088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F1FABC0-072B-4F22-8F9B-95A9D10B02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9BB8AE0-DD96-4F82-9F50-CC0F857CB12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0363200" y="5611399"/>
            <a:ext cx="1828800" cy="310896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23415478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710CF-49A2-4213-97AF-DA25A21C4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4EFA5-E202-4E6C-A5F1-B4F64977E9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9B317-CF0E-4FCD-85DA-95449264C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7460A1F4-B644-4380-85F1-4B428976B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5048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C0D80D14-F6EE-4B45-9F5F-4118C5C71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205048"/>
            <a:ext cx="704088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F1FABC0-072B-4F22-8F9B-95A9D10B02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6090B6B-9E91-41F9-A875-1B4AA3C12B4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0363200" y="5611399"/>
            <a:ext cx="1828800" cy="310896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819581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8C336-3C5F-4475-B913-71AE9D1E1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AE19DB8-3628-4951-BF6A-AE9F8EE24D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5048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9E47987-E3C3-4EAB-B8FE-3E7B8E195C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205048"/>
            <a:ext cx="704088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F1FABC0-072B-4F22-8F9B-95A9D10B02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6B9EACB-CC9C-4FC1-93B9-07D1FEE4863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0363200" y="5611399"/>
            <a:ext cx="1828800" cy="310896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36128922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C0F3E-4A09-436A-9BBB-B046EC348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122363"/>
            <a:ext cx="10515599" cy="2260355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46AC5B-A832-438B-B781-FE132E5AAD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105156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A2AF1849-F7DF-4428-8791-CDE01476CB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9024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A6352D44-B364-42A1-8D5E-BCFA866BC2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209024"/>
            <a:ext cx="704088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F1FABC0-072B-4F22-8F9B-95A9D10B02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44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65A75-5113-0442-B764-1FD593F8F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77C8D-4613-8845-985D-FCB670E2C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6762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D13C29-A3D5-9E4C-B068-E58B25DE40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90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C2017-E855-D94A-8292-EDAF9ACDEF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6762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AD8FAD-63EC-D640-8732-76DCA0C4AA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90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84D367F-71E6-4567-8B66-4A648E729B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97579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F2625190-5E23-47CE-BCDC-0B8D7BF34E2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179108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9A6F83EA-6B43-4A3B-AA12-908D4247FF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1850578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C907F-2036-8D4C-AF5D-1024FF3AB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92028-16F8-494D-A751-B97E949F8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1085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251F5B-FD30-5F48-93D0-FA6A1AD99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399533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D2E8E99-B6CB-4457-92C1-7ECFAA3BDAA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251092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B4E01-EF41-E04D-8A4C-B3C07AA31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95345-58EB-114B-B235-C4366A723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5108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3E1BF-73E5-D943-95C1-646F6FCDA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399533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4003E1D-6926-4C02-877E-AD95C49345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154351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41EB6-B91F-AD42-94D1-4BCB97D11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B45DBC-06CC-A64F-B6DA-3CE716800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27037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A98225A5-AFC8-4115-BC52-124E0B252A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306162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7AC3A1-CB8A-ED4A-A383-DCEC7D17D8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730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07B366-8364-434B-A619-8E1E84790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730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09BE0EC8-1E09-4888-920D-C81E84957FD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91600" y="6116636"/>
            <a:ext cx="3200400" cy="22860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en-US" dirty="0"/>
              <a:t>Enter 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387432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w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2.w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410B05-D752-3F47-B1B5-575C5AF24CBF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Helvetica Neue" panose="0200050300000002000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B84B61-2F02-3844-A34E-5888A41DCCD9}"/>
              </a:ext>
            </a:extLst>
          </p:cNvPr>
          <p:cNvSpPr txBox="1"/>
          <p:nvPr userDrawn="1"/>
        </p:nvSpPr>
        <p:spPr>
          <a:xfrm>
            <a:off x="9296400" y="6475210"/>
            <a:ext cx="27432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i="0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MECHANICAL </a:t>
            </a:r>
            <a:r>
              <a:rPr lang="en-US" sz="1400" b="1" i="0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ENGINEERING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DA234-050C-0A40-99E6-8C1E5DDF4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6D1D55-4946-3B46-B445-FAD4D7D07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70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9237EB8-925E-424B-9DE5-A41E10CDAFBC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52400" y="6424295"/>
            <a:ext cx="3258412" cy="36576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 Neue" panose="02000503000000020004"/>
              </a:defRPr>
            </a:lvl1pPr>
          </a:lstStyle>
          <a:p>
            <a:fld id="{1D4DB10E-F3E0-46B7-A627-DDAED89BC1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44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7" r:id="rId2"/>
    <p:sldLayoutId id="2147483679" r:id="rId3"/>
    <p:sldLayoutId id="2147483686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76" r:id="rId10"/>
    <p:sldLayoutId id="2147483678" r:id="rId11"/>
    <p:sldLayoutId id="2147483680" r:id="rId12"/>
    <p:sldLayoutId id="2147483681" r:id="rId13"/>
    <p:sldLayoutId id="2147483699" r:id="rId14"/>
    <p:sldLayoutId id="2147483683" r:id="rId15"/>
    <p:sldLayoutId id="2147483684" r:id="rId16"/>
    <p:sldLayoutId id="2147483685" r:id="rId17"/>
    <p:sldLayoutId id="2147483688" r:id="rId18"/>
    <p:sldLayoutId id="2147483665" r:id="rId1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Helvetica Neue Condensed" panose="02000503000000020004" pitchFamily="2" charset="0"/>
          <a:ea typeface="Helvetica Neue Condensed" panose="02000503000000020004" pitchFamily="2" charset="0"/>
          <a:cs typeface="Helvetica Neue Condensed" panose="020005030000000200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A2C76-7C22-478F-8C60-B045B81E3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16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E1909E-E193-4A1E-8592-B70F4F308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CB8D19-CBB1-4E6D-A791-578D4ACA168A}"/>
              </a:ext>
            </a:extLst>
          </p:cNvPr>
          <p:cNvSpPr/>
          <p:nvPr userDrawn="1"/>
        </p:nvSpPr>
        <p:spPr>
          <a:xfrm>
            <a:off x="0" y="5917223"/>
            <a:ext cx="12192000" cy="940777"/>
          </a:xfrm>
          <a:prstGeom prst="rect">
            <a:avLst/>
          </a:prstGeom>
          <a:solidFill>
            <a:srgbClr val="B7B09C">
              <a:alpha val="50196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DE7E104-C647-4D90-BEBC-E4EFF847DEB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139" y="6114321"/>
            <a:ext cx="2149661" cy="495448"/>
          </a:xfrm>
          <a:prstGeom prst="rect">
            <a:avLst/>
          </a:prstGeom>
        </p:spPr>
      </p:pic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570C9E5D-3D11-4CEA-B225-546A0FD9A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5048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71ED141F-7A10-4EAF-AA91-0BACA62E5D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205048"/>
            <a:ext cx="704088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F1FABC0-072B-4F22-8F9B-95A9D10B02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13DF6F-8EBC-44DB-834C-7F7182F04FEB}"/>
              </a:ext>
            </a:extLst>
          </p:cNvPr>
          <p:cNvSpPr txBox="1"/>
          <p:nvPr userDrawn="1"/>
        </p:nvSpPr>
        <p:spPr>
          <a:xfrm>
            <a:off x="203454" y="6233721"/>
            <a:ext cx="3278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Department of Mechanical Engineering</a:t>
            </a:r>
          </a:p>
        </p:txBody>
      </p:sp>
    </p:spTree>
    <p:extLst>
      <p:ext uri="{BB962C8B-B14F-4D97-AF65-F5344CB8AC3E}">
        <p14:creationId xmlns:p14="http://schemas.microsoft.com/office/powerpoint/2010/main" val="2874921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64" r:id="rId2"/>
    <p:sldLayoutId id="2147483666" r:id="rId3"/>
    <p:sldLayoutId id="2147483649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B7B09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inger.com/product/TELEMECANIQUE-SENSORS-48mm-Retroreflective-Cylindrical-32J327?searchBar=true&amp;searchQuery=32J32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Ei4_HqzUFBs" TargetMode="External"/><Relationship Id="rId5" Type="http://schemas.openxmlformats.org/officeDocument/2006/relationships/hyperlink" Target="http://www.grainger.com/product/OMRON-100-Hz-Capacitive-Cylindrical-2AKD8?searchBar=true&amp;searchQuery=2AKD8" TargetMode="External"/><Relationship Id="rId4" Type="http://schemas.openxmlformats.org/officeDocument/2006/relationships/hyperlink" Target="http://www.keyence.com/ss/products/sensor/sensorbasics/photoelectric/inf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33AB9-F451-4350-AE5E-9E3DD0BCE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61" y="2262433"/>
            <a:ext cx="9445832" cy="2032669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latin typeface="Arial"/>
                <a:cs typeface="Arial"/>
              </a:rPr>
              <a:t>Simulated Assembly Line and </a:t>
            </a:r>
            <a:br>
              <a:rPr lang="en-US"/>
            </a:br>
            <a:r>
              <a:rPr lang="en-US">
                <a:latin typeface="Arial"/>
                <a:cs typeface="Arial"/>
              </a:rPr>
              <a:t>Processing Workstation</a:t>
            </a:r>
            <a:br>
              <a:rPr lang="en-US"/>
            </a:b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22183-DDE3-4447-A286-75482185CB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1FABC0-072B-4F22-8F9B-95A9D10B0206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Google Shape;317;p43">
            <a:extLst>
              <a:ext uri="{FF2B5EF4-FFF2-40B4-BE49-F238E27FC236}">
                <a16:creationId xmlns:a16="http://schemas.microsoft.com/office/drawing/2014/main" id="{51DFDAFC-6C80-0043-93BB-627504C4052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773393" y="643184"/>
            <a:ext cx="1823642" cy="1816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5FD5A706-EF65-3948-97E2-79F9052B2B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394" y="2874636"/>
            <a:ext cx="1823641" cy="18357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517594E-ED23-4775-BD90-9E20B7F7B3EE}"/>
              </a:ext>
            </a:extLst>
          </p:cNvPr>
          <p:cNvSpPr txBox="1"/>
          <p:nvPr/>
        </p:nvSpPr>
        <p:spPr>
          <a:xfrm>
            <a:off x="3961681" y="3885000"/>
            <a:ext cx="2177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B7B09C"/>
                </a:solidFill>
                <a:latin typeface="Arial"/>
                <a:ea typeface="+mj-ea"/>
                <a:cs typeface="Arial"/>
              </a:rPr>
              <a:t>Team 520</a:t>
            </a: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1799507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E50AF06-A8FC-4B2F-AABF-051BAE858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0751"/>
            <a:ext cx="10515600" cy="1325563"/>
          </a:xfrm>
        </p:spPr>
        <p:txBody>
          <a:bodyPr/>
          <a:lstStyle/>
          <a:p>
            <a:r>
              <a:rPr lang="en-US"/>
              <a:t>Team Introductions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7A1825-83A1-406C-85B7-E22C8CC865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1FABC0-072B-4F22-8F9B-95A9D10B020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98A1E58C-C648-484C-8084-76700F2C0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846" y="2158691"/>
            <a:ext cx="1612900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>
            <a:extLst>
              <a:ext uri="{FF2B5EF4-FFF2-40B4-BE49-F238E27FC236}">
                <a16:creationId xmlns:a16="http://schemas.microsoft.com/office/drawing/2014/main" id="{74179E61-DE92-9844-B81D-A911EFDF5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26" y="2158691"/>
            <a:ext cx="1790700" cy="219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>
            <a:extLst>
              <a:ext uri="{FF2B5EF4-FFF2-40B4-BE49-F238E27FC236}">
                <a16:creationId xmlns:a16="http://schemas.microsoft.com/office/drawing/2014/main" id="{4924EA36-8B72-3943-ADC4-1F3D28723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881" y="2158691"/>
            <a:ext cx="1435100" cy="219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>
            <a:extLst>
              <a:ext uri="{FF2B5EF4-FFF2-40B4-BE49-F238E27FC236}">
                <a16:creationId xmlns:a16="http://schemas.microsoft.com/office/drawing/2014/main" id="{C327A120-4C1F-C04C-A1B6-B9F4BBCB5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4612" y="2119772"/>
            <a:ext cx="1455480" cy="2235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>
            <a:extLst>
              <a:ext uri="{FF2B5EF4-FFF2-40B4-BE49-F238E27FC236}">
                <a16:creationId xmlns:a16="http://schemas.microsoft.com/office/drawing/2014/main" id="{A8F4CCF9-E801-664B-BCB6-6EB3BA2CB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702" y="2107073"/>
            <a:ext cx="1473200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FA00D26-26FC-8844-92E3-0BE7ACD77D8D}"/>
              </a:ext>
            </a:extLst>
          </p:cNvPr>
          <p:cNvSpPr/>
          <p:nvPr/>
        </p:nvSpPr>
        <p:spPr>
          <a:xfrm>
            <a:off x="5884399" y="3251283"/>
            <a:ext cx="248786" cy="369332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813A60A-E126-4248-8E02-4164D254B4D9}"/>
              </a:ext>
            </a:extLst>
          </p:cNvPr>
          <p:cNvSpPr txBox="1"/>
          <p:nvPr/>
        </p:nvSpPr>
        <p:spPr>
          <a:xfrm>
            <a:off x="452330" y="4386540"/>
            <a:ext cx="2153154" cy="67710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900" b="1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Cheyenne Laurel</a:t>
            </a:r>
          </a:p>
          <a:p>
            <a:pPr algn="ctr"/>
            <a:r>
              <a:rPr lang="en-US" sz="190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Project Manager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F984546-6051-BF47-9BA2-F3E8BC349F07}"/>
              </a:ext>
            </a:extLst>
          </p:cNvPr>
          <p:cNvSpPr txBox="1"/>
          <p:nvPr/>
        </p:nvSpPr>
        <p:spPr>
          <a:xfrm>
            <a:off x="2805974" y="4394201"/>
            <a:ext cx="2024913" cy="67710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US" sz="1900" b="1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David DiMaggio</a:t>
            </a:r>
          </a:p>
          <a:p>
            <a:pPr algn="ctr"/>
            <a:r>
              <a:rPr lang="en-US" sz="190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Design Engineer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AFD5C6-7395-0A4E-94B8-C4078113B41A}"/>
              </a:ext>
            </a:extLst>
          </p:cNvPr>
          <p:cNvSpPr txBox="1"/>
          <p:nvPr/>
        </p:nvSpPr>
        <p:spPr>
          <a:xfrm>
            <a:off x="4830887" y="4394201"/>
            <a:ext cx="2468946" cy="67710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900" b="1" err="1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Boluwatife</a:t>
            </a:r>
            <a:r>
              <a:rPr lang="en-US" sz="1900" b="1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sz="1900" b="1" err="1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Olabiran</a:t>
            </a:r>
            <a:endParaRPr lang="en-US" sz="1900" b="1">
              <a:latin typeface="Arial" panose="020B0604020202020204" pitchFamily="34" charset="0"/>
              <a:ea typeface="Helvetica Neue" panose="02000503000000020004" pitchFamily="2" charset="0"/>
              <a:cs typeface="Arial" panose="020B0604020202020204" pitchFamily="34" charset="0"/>
            </a:endParaRPr>
          </a:p>
          <a:p>
            <a:pPr algn="ctr"/>
            <a:r>
              <a:rPr lang="en-US" sz="190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Software Engineer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3FF2014-8587-3B41-BFFF-426EEA86BF26}"/>
              </a:ext>
            </a:extLst>
          </p:cNvPr>
          <p:cNvSpPr txBox="1"/>
          <p:nvPr/>
        </p:nvSpPr>
        <p:spPr>
          <a:xfrm>
            <a:off x="7246045" y="4404100"/>
            <a:ext cx="2292615" cy="67710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US" sz="1900" b="1" err="1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JoEll</a:t>
            </a:r>
            <a:r>
              <a:rPr lang="en-US" sz="1900" b="1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 Williams</a:t>
            </a:r>
          </a:p>
          <a:p>
            <a:pPr algn="ctr"/>
            <a:r>
              <a:rPr lang="en-US" sz="190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Hardware Engineer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1CA200C-EC72-7D4D-A8AB-2DA6CB079699}"/>
              </a:ext>
            </a:extLst>
          </p:cNvPr>
          <p:cNvSpPr txBox="1"/>
          <p:nvPr/>
        </p:nvSpPr>
        <p:spPr>
          <a:xfrm>
            <a:off x="9589588" y="4404100"/>
            <a:ext cx="1983428" cy="67710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US" sz="1900" b="1" err="1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Nataajah</a:t>
            </a:r>
            <a:r>
              <a:rPr lang="en-US" sz="1900" b="1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 Taylor</a:t>
            </a:r>
          </a:p>
          <a:p>
            <a:pPr algn="ctr"/>
            <a:r>
              <a:rPr lang="en-US" sz="190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Test Engineer</a:t>
            </a:r>
          </a:p>
        </p:txBody>
      </p:sp>
    </p:spTree>
    <p:extLst>
      <p:ext uri="{BB962C8B-B14F-4D97-AF65-F5344CB8AC3E}">
        <p14:creationId xmlns:p14="http://schemas.microsoft.com/office/powerpoint/2010/main" val="717364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1382E-ADA7-442D-BB8A-1D3D00B04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880" y="188650"/>
            <a:ext cx="10515600" cy="1325563"/>
          </a:xfrm>
        </p:spPr>
        <p:txBody>
          <a:bodyPr/>
          <a:lstStyle/>
          <a:p>
            <a:r>
              <a:rPr lang="en-US"/>
              <a:t>Sponsor and Advisor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991601-FC12-4929-A276-FFB7E4646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1FABC0-072B-4F22-8F9B-95A9D10B020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336630-A30B-4E2A-9736-EC71702DD595}"/>
              </a:ext>
            </a:extLst>
          </p:cNvPr>
          <p:cNvSpPr txBox="1"/>
          <p:nvPr/>
        </p:nvSpPr>
        <p:spPr>
          <a:xfrm>
            <a:off x="1965107" y="4009297"/>
            <a:ext cx="2377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TCC Representative</a:t>
            </a:r>
          </a:p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Bobette Stubblefield</a:t>
            </a:r>
          </a:p>
        </p:txBody>
      </p:sp>
      <p:pic>
        <p:nvPicPr>
          <p:cNvPr id="1028" name="Picture 4" descr="http://graph.facebook.com/1494424458/picture?type=large">
            <a:extLst>
              <a:ext uri="{FF2B5EF4-FFF2-40B4-BE49-F238E27FC236}">
                <a16:creationId xmlns:a16="http://schemas.microsoft.com/office/drawing/2014/main" id="{6E224CCC-CFDE-4358-BEA0-DF832D69CD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42"/>
          <a:stretch/>
        </p:blipFill>
        <p:spPr bwMode="auto">
          <a:xfrm>
            <a:off x="2006268" y="1879973"/>
            <a:ext cx="2295251" cy="195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media.licdn.com/dms/image/C4E03AQF_CXG6e6Dn7g/profile-displayphoto-shrink_800_800/0?e=1555545600&amp;v=beta&amp;t=awiqoUW4CI9_4kkl-wNf5T03huRar-r9HhbbLWez3HI">
            <a:extLst>
              <a:ext uri="{FF2B5EF4-FFF2-40B4-BE49-F238E27FC236}">
                <a16:creationId xmlns:a16="http://schemas.microsoft.com/office/drawing/2014/main" id="{DDA427F6-0665-4FEA-B2DC-B1D485FD62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441" y="1879973"/>
            <a:ext cx="1956880" cy="195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167809A-7BE7-4C5C-BFD7-31278B7417E8}"/>
              </a:ext>
            </a:extLst>
          </p:cNvPr>
          <p:cNvSpPr txBox="1"/>
          <p:nvPr/>
        </p:nvSpPr>
        <p:spPr>
          <a:xfrm>
            <a:off x="5130094" y="4009297"/>
            <a:ext cx="2377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TCC Representative</a:t>
            </a:r>
          </a:p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Dylan Sutton</a:t>
            </a:r>
          </a:p>
        </p:txBody>
      </p:sp>
      <p:pic>
        <p:nvPicPr>
          <p:cNvPr id="1032" name="Picture 8" descr="Image result for fsu dorr campbell">
            <a:extLst>
              <a:ext uri="{FF2B5EF4-FFF2-40B4-BE49-F238E27FC236}">
                <a16:creationId xmlns:a16="http://schemas.microsoft.com/office/drawing/2014/main" id="{EEDB5E4B-6F4B-423D-B9CC-B64E766C4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3995" y="1879973"/>
            <a:ext cx="1459748" cy="196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63843B5-901C-44C4-97D0-67A767168FA1}"/>
              </a:ext>
            </a:extLst>
          </p:cNvPr>
          <p:cNvSpPr txBox="1"/>
          <p:nvPr/>
        </p:nvSpPr>
        <p:spPr>
          <a:xfrm>
            <a:off x="8468174" y="4009297"/>
            <a:ext cx="2031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Team Advisor</a:t>
            </a:r>
          </a:p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Dr. Dorr Campbell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599E757-4AE4-49CA-9DE6-51FB55729831}"/>
              </a:ext>
            </a:extLst>
          </p:cNvPr>
          <p:cNvSpPr txBox="1">
            <a:spLocks/>
          </p:cNvSpPr>
          <p:nvPr/>
        </p:nvSpPr>
        <p:spPr>
          <a:xfrm>
            <a:off x="10658616" y="5618678"/>
            <a:ext cx="1828800" cy="310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Cheyenne Laurel</a:t>
            </a:r>
          </a:p>
        </p:txBody>
      </p:sp>
    </p:spTree>
    <p:extLst>
      <p:ext uri="{BB962C8B-B14F-4D97-AF65-F5344CB8AC3E}">
        <p14:creationId xmlns:p14="http://schemas.microsoft.com/office/powerpoint/2010/main" val="1294143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ACDCBA-E317-404A-B3B5-A96738FFA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1FABC0-072B-4F22-8F9B-95A9D10B020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0653068-71B8-4793-975C-6B0C8BA12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325563"/>
          </a:xfrm>
        </p:spPr>
        <p:txBody>
          <a:bodyPr/>
          <a:lstStyle/>
          <a:p>
            <a:r>
              <a:rPr lang="en-US" dirty="0"/>
              <a:t>Failure Modes and Effects Analysis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F3A97A9-BEF7-4DD3-8426-A900277712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70375"/>
          </a:xfrm>
        </p:spPr>
        <p:txBody>
          <a:bodyPr/>
          <a:lstStyle/>
          <a:p>
            <a:r>
              <a:rPr lang="en-US" dirty="0"/>
              <a:t>Find and analyze modes of failure</a:t>
            </a:r>
          </a:p>
          <a:p>
            <a:r>
              <a:rPr lang="en-US" dirty="0"/>
              <a:t>Useful when programming toggleable failures for students to diagnose and solve</a:t>
            </a:r>
          </a:p>
        </p:txBody>
      </p:sp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C414F6E4-64DE-4C1C-AE86-3C92C152AE89}"/>
              </a:ext>
            </a:extLst>
          </p:cNvPr>
          <p:cNvSpPr txBox="1">
            <a:spLocks/>
          </p:cNvSpPr>
          <p:nvPr/>
        </p:nvSpPr>
        <p:spPr>
          <a:xfrm>
            <a:off x="4724400" y="6433298"/>
            <a:ext cx="2743200" cy="3657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4DB10E-F3E0-46B7-A627-DDAED89BC12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7" name="Picture 2" descr="Image result for failure mode and effects analysis fmea">
            <a:extLst>
              <a:ext uri="{FF2B5EF4-FFF2-40B4-BE49-F238E27FC236}">
                <a16:creationId xmlns:a16="http://schemas.microsoft.com/office/drawing/2014/main" id="{76AFEC39-F159-4A72-9BB1-33A4893D1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436703"/>
            <a:ext cx="4130516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96CDB1F-6A8A-4CB3-BBCB-5276BF52DFD1}"/>
              </a:ext>
            </a:extLst>
          </p:cNvPr>
          <p:cNvSpPr/>
          <p:nvPr/>
        </p:nvSpPr>
        <p:spPr>
          <a:xfrm>
            <a:off x="8037381" y="4693934"/>
            <a:ext cx="16193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000" dirty="0">
                <a:solidFill>
                  <a:prstClr val="black"/>
                </a:solidFill>
              </a:rPr>
              <a:t>Figure 4: FMEA example [6]</a:t>
            </a:r>
          </a:p>
        </p:txBody>
      </p:sp>
    </p:spTree>
    <p:extLst>
      <p:ext uri="{BB962C8B-B14F-4D97-AF65-F5344CB8AC3E}">
        <p14:creationId xmlns:p14="http://schemas.microsoft.com/office/powerpoint/2010/main" val="3996895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4B2B-38EF-457C-AE4D-7A5DF3907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96AD8-E6C1-4052-A35C-30A51F52BB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67428" y="1570957"/>
            <a:ext cx="5181600" cy="4351338"/>
          </a:xfrm>
        </p:spPr>
        <p:txBody>
          <a:bodyPr/>
          <a:lstStyle/>
          <a:p>
            <a:r>
              <a:rPr lang="en-US" dirty="0"/>
              <a:t>Test the assembly and troubleshoot any issues before Engineering Design Day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90AFC-816B-4207-BABD-11846DC44D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1FABC0-072B-4F22-8F9B-95A9D10B020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4506CC-AE1C-4EF5-B43C-E6DBBA4963D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47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7CEF7E-45DE-4547-94CC-94F7395A9A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1FABC0-072B-4F22-8F9B-95A9D10B020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31C00D-017B-6844-BD55-1853B2D992C5}"/>
              </a:ext>
            </a:extLst>
          </p:cNvPr>
          <p:cNvSpPr txBox="1">
            <a:spLocks/>
          </p:cNvSpPr>
          <p:nvPr/>
        </p:nvSpPr>
        <p:spPr>
          <a:xfrm>
            <a:off x="544362" y="217026"/>
            <a:ext cx="10515600" cy="936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B7B09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4500"/>
              <a:t>Future Work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C5B6DA8-FFAB-4321-ABE4-32A408BFF96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791444" y="5634102"/>
            <a:ext cx="1828800" cy="310896"/>
          </a:xfrm>
        </p:spPr>
        <p:txBody>
          <a:bodyPr/>
          <a:lstStyle/>
          <a:p>
            <a:r>
              <a:rPr lang="en-US" err="1"/>
              <a:t>JoEll</a:t>
            </a:r>
            <a:r>
              <a:rPr lang="en-US"/>
              <a:t> Williams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9FA480-EE61-6C4F-804B-FC1BF10EDD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839" y="842163"/>
            <a:ext cx="10477498" cy="507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27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fontAlgn="base">
              <a:buFont typeface="+mj-lt"/>
              <a:buAutoNum type="arabicPeriod"/>
            </a:pPr>
            <a:r>
              <a:rPr lang="en-US" sz="1400" dirty="0">
                <a:latin typeface="+mn-lt"/>
              </a:rPr>
              <a:t>“48mm Retroreflective Cylindrical Photoelectric Sensor; Max. Sensing Distance: 3.0m.” </a:t>
            </a:r>
            <a:r>
              <a:rPr lang="en-US" sz="1400" i="1" dirty="0">
                <a:latin typeface="+mn-lt"/>
              </a:rPr>
              <a:t>Grainger - For the Ones Who Get It Done.</a:t>
            </a:r>
            <a:r>
              <a:rPr lang="en-US" sz="1400" dirty="0">
                <a:latin typeface="+mn-lt"/>
              </a:rPr>
              <a:t>, </a:t>
            </a:r>
            <a:r>
              <a:rPr lang="en-US" sz="1400" u="sng" dirty="0">
                <a:latin typeface="+mn-lt"/>
                <a:hlinkClick r:id="rId3"/>
              </a:rPr>
              <a:t>www.grainger.com/product/TELEMECANIQUE-SENSORS-48mm-Retroreflective-Cylindrical-32J327?searchBar=true&amp;searchQuery=32J327</a:t>
            </a:r>
            <a:r>
              <a:rPr lang="en-US" sz="1400" dirty="0">
                <a:latin typeface="+mn-lt"/>
              </a:rPr>
              <a:t>.​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1400" dirty="0">
                <a:latin typeface="+mn-lt"/>
              </a:rPr>
              <a:t>“Detection Based on ‘</a:t>
            </a:r>
            <a:r>
              <a:rPr lang="en-US" sz="1400" dirty="0" err="1">
                <a:latin typeface="+mn-lt"/>
              </a:rPr>
              <a:t>Light‘What</a:t>
            </a:r>
            <a:r>
              <a:rPr lang="en-US" sz="1400" dirty="0">
                <a:latin typeface="+mn-lt"/>
              </a:rPr>
              <a:t> Is a Photoelectric Sensor?” </a:t>
            </a:r>
            <a:r>
              <a:rPr lang="en-US" sz="1400" i="1" dirty="0">
                <a:latin typeface="+mn-lt"/>
              </a:rPr>
              <a:t>Main Types of Microscopes: Types &amp; </a:t>
            </a:r>
            <a:r>
              <a:rPr lang="en-US" sz="1400" i="1" dirty="0" err="1">
                <a:latin typeface="+mn-lt"/>
              </a:rPr>
              <a:t>Principle｜KEYENCE</a:t>
            </a:r>
            <a:r>
              <a:rPr lang="en-US" sz="1400" i="1" dirty="0">
                <a:latin typeface="+mn-lt"/>
              </a:rPr>
              <a:t> Biological Fluorescence Microscopes</a:t>
            </a:r>
            <a:r>
              <a:rPr lang="en-US" sz="1400" dirty="0">
                <a:latin typeface="+mn-lt"/>
              </a:rPr>
              <a:t>, </a:t>
            </a:r>
            <a:r>
              <a:rPr lang="en-US" sz="1400" u="sng" dirty="0">
                <a:latin typeface="+mn-lt"/>
                <a:hlinkClick r:id="rId4"/>
              </a:rPr>
              <a:t>www.keyence.com/ss/products/sensor/sensorbasics/photoelectric/info/</a:t>
            </a:r>
            <a:r>
              <a:rPr lang="en-US" sz="1400" dirty="0">
                <a:latin typeface="+mn-lt"/>
              </a:rPr>
              <a:t>.​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1400" dirty="0">
                <a:latin typeface="+mn-lt"/>
              </a:rPr>
              <a:t>“100 Hz Capacitive Cylindrical Proximity Sensor with Max. Detecting Distance 8.0mm.” </a:t>
            </a:r>
            <a:r>
              <a:rPr lang="en-US" sz="1400" i="1" dirty="0">
                <a:latin typeface="+mn-lt"/>
              </a:rPr>
              <a:t>Grainger - For the Ones Who Get It Done.</a:t>
            </a:r>
            <a:r>
              <a:rPr lang="en-US" sz="1400" dirty="0">
                <a:latin typeface="+mn-lt"/>
              </a:rPr>
              <a:t>, </a:t>
            </a:r>
            <a:r>
              <a:rPr lang="en-US" sz="1400" u="sng" dirty="0">
                <a:latin typeface="+mn-lt"/>
                <a:hlinkClick r:id="rId5"/>
              </a:rPr>
              <a:t>www.grainger.com/product/OMRON-100-Hz-Capacitive-Cylindrical-2AKD8?searchBar=true&amp;searchQuery=2AKD8</a:t>
            </a:r>
            <a:r>
              <a:rPr lang="en-US" sz="1400" dirty="0">
                <a:latin typeface="+mn-lt"/>
              </a:rPr>
              <a:t>.​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1400" dirty="0">
                <a:latin typeface="+mn-lt"/>
              </a:rPr>
              <a:t>“1200 Hz Inductive Cylindrical Proximity Sensor with Max. Detecting Distance 8.0mm.” </a:t>
            </a:r>
            <a:r>
              <a:rPr lang="en-US" sz="1400" i="1" dirty="0">
                <a:latin typeface="+mn-lt"/>
              </a:rPr>
              <a:t>Grainger - For the Ones Who Get It Done.</a:t>
            </a:r>
            <a:r>
              <a:rPr lang="en-US" sz="1400" dirty="0">
                <a:latin typeface="+mn-lt"/>
              </a:rPr>
              <a:t>, www.grainger.com/product/EATON-1200-Hz-Inductive-Cylindrical-40HT96?searchBar=true&amp;searchQuery=40HT96.​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1400" dirty="0" err="1">
                <a:latin typeface="+mn-lt"/>
              </a:rPr>
              <a:t>Automationnc</a:t>
            </a:r>
            <a:r>
              <a:rPr lang="en-US" sz="1400" dirty="0">
                <a:latin typeface="+mn-lt"/>
              </a:rPr>
              <a:t>. (2014, February 03). PLC Training - Introduction to Ladder Logic. Retrieved from </a:t>
            </a:r>
            <a:r>
              <a:rPr lang="en-US" sz="1400" dirty="0">
                <a:latin typeface="+mn-lt"/>
                <a:hlinkClick r:id="rId6"/>
              </a:rPr>
              <a:t>https://www.youtube.com/watch?v=Ei4_HqzUFBs</a:t>
            </a:r>
            <a:endParaRPr lang="en-US" sz="1400" dirty="0">
              <a:latin typeface="+mn-lt"/>
            </a:endParaRPr>
          </a:p>
          <a:p>
            <a:pPr marL="342900" indent="-342900" fontAlgn="base">
              <a:buFont typeface="+mj-lt"/>
              <a:buAutoNum type="arabicPeriod"/>
            </a:pPr>
            <a:r>
              <a:rPr lang="en-US" sz="1400" dirty="0">
                <a:latin typeface="+mn-lt"/>
              </a:rPr>
              <a:t>Sean. “DP Failure Mode Effect Analysis - Breaking Down the FMEA – </a:t>
            </a:r>
            <a:r>
              <a:rPr lang="en-US" sz="1400" dirty="0" err="1">
                <a:latin typeface="+mn-lt"/>
              </a:rPr>
              <a:t>GCaptain</a:t>
            </a:r>
            <a:r>
              <a:rPr lang="en-US" sz="1400" dirty="0">
                <a:latin typeface="+mn-lt"/>
              </a:rPr>
              <a:t>.” </a:t>
            </a:r>
            <a:r>
              <a:rPr lang="en-US" sz="1400" i="1" dirty="0" err="1">
                <a:latin typeface="+mn-lt"/>
              </a:rPr>
              <a:t>GCaptain</a:t>
            </a:r>
            <a:r>
              <a:rPr lang="en-US" sz="1400" dirty="0">
                <a:latin typeface="+mn-lt"/>
              </a:rPr>
              <a:t>, 31 Jan. 2012, gcaptain.com/breaking-</a:t>
            </a:r>
            <a:r>
              <a:rPr lang="en-US" sz="1400" dirty="0" err="1">
                <a:latin typeface="+mn-lt"/>
              </a:rPr>
              <a:t>fmea</a:t>
            </a:r>
            <a:r>
              <a:rPr lang="en-US" sz="1400" dirty="0">
                <a:latin typeface="+mn-lt"/>
              </a:rPr>
              <a:t>/.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4DB10E-F3E0-46B7-A627-DDAED89BC12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833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theme/theme1.xml><?xml version="1.0" encoding="utf-8"?>
<a:theme xmlns:a="http://schemas.openxmlformats.org/drawingml/2006/main" name="Content Slides">
  <a:themeElements>
    <a:clrScheme name="College of Engineering">
      <a:dk1>
        <a:sysClr val="windowText" lastClr="000000"/>
      </a:dk1>
      <a:lt1>
        <a:sysClr val="window" lastClr="FFFFFF"/>
      </a:lt1>
      <a:dk2>
        <a:srgbClr val="404040"/>
      </a:dk2>
      <a:lt2>
        <a:srgbClr val="BFBFBF"/>
      </a:lt2>
      <a:accent1>
        <a:srgbClr val="236192"/>
      </a:accent1>
      <a:accent2>
        <a:srgbClr val="A4D233"/>
      </a:accent2>
      <a:accent3>
        <a:srgbClr val="00CFB4"/>
      </a:accent3>
      <a:accent4>
        <a:srgbClr val="00BBDC"/>
      </a:accent4>
      <a:accent5>
        <a:srgbClr val="EE2737"/>
      </a:accent5>
      <a:accent6>
        <a:srgbClr val="B7B09C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D T520 190118 DR4" id="{4705132B-BF87-E548-8299-3FAEBBD62A9E}" vid="{F505AB68-D105-B142-904B-F0D2B836CF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D T520 190218 DR5 (1)" id="{6BFCE2D5-33D8-4241-A685-D6A02F95905E}" vid="{D115290F-9309-4340-98AF-B0D327FA9B3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587</TotalTime>
  <Words>151</Words>
  <Application>Microsoft Office PowerPoint</Application>
  <PresentationFormat>Widescreen</PresentationFormat>
  <Paragraphs>47</Paragraphs>
  <Slides>7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 Neue</vt:lpstr>
      <vt:lpstr>Helvetica Neue Condensed</vt:lpstr>
      <vt:lpstr>Content Slides</vt:lpstr>
      <vt:lpstr>Office Theme</vt:lpstr>
      <vt:lpstr>Simulated Assembly Line and  Processing Workstation </vt:lpstr>
      <vt:lpstr>Team Introductions</vt:lpstr>
      <vt:lpstr>Sponsor and Advisor</vt:lpstr>
      <vt:lpstr>Failure Modes and Effects Analysis</vt:lpstr>
      <vt:lpstr>Prototype Testing</vt:lpstr>
      <vt:lpstr>PowerPoint Presentation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Cheyenne Laurel</dc:creator>
  <cp:keywords/>
  <dc:description/>
  <cp:lastModifiedBy>Olabiran, Boluwatife S.</cp:lastModifiedBy>
  <cp:revision>18</cp:revision>
  <dcterms:created xsi:type="dcterms:W3CDTF">2019-01-17T21:50:05Z</dcterms:created>
  <dcterms:modified xsi:type="dcterms:W3CDTF">2019-04-05T23:25:52Z</dcterms:modified>
  <cp:category/>
</cp:coreProperties>
</file>