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1"/>
  </p:sldMasterIdLst>
  <p:sldIdLst>
    <p:sldId id="256" r:id="rId2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CDC092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1314" y="3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4467"/>
            <a:ext cx="7543800" cy="2705947"/>
          </a:xfrm>
        </p:spPr>
        <p:txBody>
          <a:bodyPr anchor="b">
            <a:normAutofit/>
          </a:bodyPr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>
            <a:normAutofit/>
          </a:bodyPr>
          <a:lstStyle>
            <a:lvl1pPr marL="0" indent="0" algn="ctr">
              <a:buNone/>
              <a:defRPr sz="19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190" indent="0" algn="ctr">
              <a:buNone/>
              <a:defRPr sz="2310"/>
            </a:lvl2pPr>
            <a:lvl3pPr marL="754380" indent="0" algn="ctr">
              <a:buNone/>
              <a:defRPr sz="1980"/>
            </a:lvl3pPr>
            <a:lvl4pPr marL="1131570" indent="0" algn="ctr">
              <a:buNone/>
              <a:defRPr sz="1650"/>
            </a:lvl4pPr>
            <a:lvl5pPr marL="1508760" indent="0" algn="ctr">
              <a:buNone/>
              <a:defRPr sz="1650"/>
            </a:lvl5pPr>
            <a:lvl6pPr marL="1885950" indent="0" algn="ctr">
              <a:buNone/>
              <a:defRPr sz="1650"/>
            </a:lvl6pPr>
            <a:lvl7pPr marL="2263140" indent="0" algn="ctr">
              <a:buNone/>
              <a:defRPr sz="1650"/>
            </a:lvl7pPr>
            <a:lvl8pPr marL="2640330" indent="0" algn="ctr">
              <a:buNone/>
              <a:defRPr sz="1650"/>
            </a:lvl8pPr>
            <a:lvl9pPr marL="3017520" indent="0" algn="ctr">
              <a:buNone/>
              <a:defRPr sz="16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2082-1E40-BB40-869F-E50709CB4E4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8-B925-FA48-B064-1B236F05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539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2082-1E40-BB40-869F-E50709CB4E4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8-B925-FA48-B064-1B236F05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9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2" y="408410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08411"/>
            <a:ext cx="6380798" cy="65867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2082-1E40-BB40-869F-E50709CB4E4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8-B925-FA48-B064-1B236F05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6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2082-1E40-BB40-869F-E50709CB4E4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8-B925-FA48-B064-1B236F05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6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6" y="1940746"/>
            <a:ext cx="8675370" cy="3231369"/>
          </a:xfrm>
        </p:spPr>
        <p:txBody>
          <a:bodyPr anchor="b">
            <a:normAutofit/>
          </a:bodyPr>
          <a:lstStyle>
            <a:lvl1pPr>
              <a:defRPr sz="49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6" y="5159651"/>
            <a:ext cx="8675370" cy="1700212"/>
          </a:xfrm>
        </p:spPr>
        <p:txBody>
          <a:bodyPr anchor="t">
            <a:normAutofit/>
          </a:bodyPr>
          <a:lstStyle>
            <a:lvl1pPr marL="0" indent="0">
              <a:buNone/>
              <a:defRPr sz="198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19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2082-1E40-BB40-869F-E50709CB4E4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8-B925-FA48-B064-1B236F05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5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230" y="2072641"/>
            <a:ext cx="4274820" cy="49315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72641"/>
            <a:ext cx="4274820" cy="49315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2082-1E40-BB40-869F-E50709CB4E4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8-B925-FA48-B064-1B236F05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9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230" y="1906097"/>
            <a:ext cx="4253865" cy="93579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" y="2841890"/>
            <a:ext cx="4253865" cy="4171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6098"/>
            <a:ext cx="4274821" cy="93579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41890"/>
            <a:ext cx="4274821" cy="4171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2082-1E40-BB40-869F-E50709CB4E4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8-B925-FA48-B064-1B236F0545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0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2082-1E40-BB40-869F-E50709CB4E4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8-B925-FA48-B064-1B236F05454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079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2082-1E40-BB40-869F-E50709CB4E4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8-B925-FA48-B064-1B236F05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83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30" y="518160"/>
            <a:ext cx="3243834" cy="1813557"/>
          </a:xfrm>
        </p:spPr>
        <p:txBody>
          <a:bodyPr anchor="b">
            <a:normAutofit/>
          </a:bodyPr>
          <a:lstStyle>
            <a:lvl1pPr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820" y="1122680"/>
            <a:ext cx="5092065" cy="5527040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30" y="2331720"/>
            <a:ext cx="3243834" cy="4318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20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2082-1E40-BB40-869F-E50709CB4E4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8-B925-FA48-B064-1B236F05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692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030" y="518160"/>
            <a:ext cx="3243834" cy="1813560"/>
          </a:xfrm>
        </p:spPr>
        <p:txBody>
          <a:bodyPr anchor="b">
            <a:normAutofit/>
          </a:bodyPr>
          <a:lstStyle>
            <a:lvl1pPr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4820" y="1122680"/>
            <a:ext cx="5092065" cy="5527040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030" y="2331720"/>
            <a:ext cx="3243834" cy="4318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20"/>
            </a:lvl1pPr>
            <a:lvl2pPr marL="377190" indent="0">
              <a:buNone/>
              <a:defRPr sz="990"/>
            </a:lvl2pPr>
            <a:lvl3pPr marL="754380" indent="0">
              <a:buNone/>
              <a:defRPr sz="825"/>
            </a:lvl3pPr>
            <a:lvl4pPr marL="1131570" indent="0">
              <a:buNone/>
              <a:defRPr sz="743"/>
            </a:lvl4pPr>
            <a:lvl5pPr marL="1508760" indent="0">
              <a:buNone/>
              <a:defRPr sz="743"/>
            </a:lvl5pPr>
            <a:lvl6pPr marL="1885950" indent="0">
              <a:buNone/>
              <a:defRPr sz="743"/>
            </a:lvl6pPr>
            <a:lvl7pPr marL="2263140" indent="0">
              <a:buNone/>
              <a:defRPr sz="743"/>
            </a:lvl7pPr>
            <a:lvl8pPr marL="2640330" indent="0">
              <a:buNone/>
              <a:defRPr sz="743"/>
            </a:lvl8pPr>
            <a:lvl9pPr marL="3017520" indent="0">
              <a:buNone/>
              <a:defRPr sz="7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2082-1E40-BB40-869F-E50709CB4E4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7F078-B925-FA48-B064-1B236F05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7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7230" y="414528"/>
            <a:ext cx="8675370" cy="1502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7230" y="2072641"/>
            <a:ext cx="8675370" cy="4931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C852082-1E40-BB40-869F-E50709CB4E4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9460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7F078-B925-FA48-B064-1B236F054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Wingdings 2" pitchFamily="18" charset="2"/>
        <a:buChar char="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Wingdings 2" pitchFamily="18" charset="2"/>
        <a:buChar char="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spcBef>
          <a:spcPct val="20000"/>
        </a:spcBef>
        <a:buFont typeface="Wingdings 2" pitchFamily="18" charset="2"/>
        <a:buChar char="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spcBef>
          <a:spcPct val="20000"/>
        </a:spcBef>
        <a:buFont typeface="Wingdings 2" pitchFamily="18" charset="2"/>
        <a:buChar char="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spcBef>
          <a:spcPct val="20000"/>
        </a:spcBef>
        <a:buFont typeface="Wingdings 2" pitchFamily="18" charset="2"/>
        <a:buChar char="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spcBef>
          <a:spcPct val="20000"/>
        </a:spcBef>
        <a:buFont typeface="Wingdings 2" pitchFamily="18" charset="2"/>
        <a:buChar char="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682" y="1663769"/>
            <a:ext cx="4220947" cy="29025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771" y="18512"/>
            <a:ext cx="9153315" cy="461665"/>
          </a:xfrm>
          <a:prstGeom prst="rect">
            <a:avLst/>
          </a:prstGeom>
          <a:solidFill>
            <a:srgbClr val="CDC0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Mass Flow Sensor Integration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771" y="1371006"/>
            <a:ext cx="9602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Aim: To develop and integrate a sensor package to determine real-time compressor efficiency….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763" y="478530"/>
            <a:ext cx="9175459" cy="784830"/>
          </a:xfrm>
          <a:prstGeom prst="rect">
            <a:avLst/>
          </a:prstGeom>
          <a:solidFill>
            <a:srgbClr val="CDC09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800" b="1" dirty="0"/>
              <a:t>Team 5</a:t>
            </a:r>
          </a:p>
          <a:p>
            <a:pPr algn="ctr">
              <a:lnSpc>
                <a:spcPct val="130000"/>
              </a:lnSpc>
            </a:pPr>
            <a:r>
              <a:rPr lang="en-US" sz="1800" b="1" dirty="0"/>
              <a:t>Luis Mendez, Beau Rodgers, Keenan Cheeks, Brian Roberts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5296" y="2635510"/>
            <a:ext cx="1077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Objectives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5296" y="3912132"/>
            <a:ext cx="1836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Technical Approach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08682" y="4208981"/>
            <a:ext cx="1260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Future 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5296" y="1794405"/>
            <a:ext cx="1243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Background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9818" y="2050475"/>
            <a:ext cx="3839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/>
              <a:t>Turbocor</a:t>
            </a:r>
            <a:r>
              <a:rPr lang="en-US" sz="1600" dirty="0"/>
              <a:t> seeks to add value to their existing product to better compete in their market.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1976" y="2974064"/>
            <a:ext cx="3799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Develop mass flow sensor package do gather information needed for efficiency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Integrate system in to existing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Initial step towards failure prediction system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1976" y="4211040"/>
            <a:ext cx="50096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Integrate a non-intrusive mass flow sensor coupled with temperature sensors in existing ports to gather the data necessary to calculate efficiency.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/>
              <a:t>System will be compatible with all </a:t>
            </a:r>
            <a:r>
              <a:rPr lang="en-US" sz="1400" dirty="0" err="1"/>
              <a:t>Turbocor</a:t>
            </a:r>
            <a:r>
              <a:rPr lang="en-US" sz="1400" dirty="0"/>
              <a:t> compressor systems</a:t>
            </a:r>
            <a:r>
              <a:rPr lang="en-US" sz="16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731618" y="4515415"/>
            <a:ext cx="40251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Continuing testing and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Final integration into </a:t>
            </a:r>
            <a:r>
              <a:rPr lang="en-US" sz="1400" dirty="0" err="1"/>
              <a:t>Turbocor’s</a:t>
            </a:r>
            <a:r>
              <a:rPr lang="en-US" sz="1400" dirty="0"/>
              <a:t> existing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Begin developing calibration curves for future failure modes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9659230" y="0"/>
            <a:ext cx="0" cy="7772400"/>
          </a:xfrm>
          <a:prstGeom prst="line">
            <a:avLst/>
          </a:prstGeom>
          <a:ln w="38100">
            <a:solidFill>
              <a:srgbClr val="9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r="19543" b="19054"/>
          <a:stretch/>
        </p:blipFill>
        <p:spPr>
          <a:xfrm>
            <a:off x="491939" y="43034"/>
            <a:ext cx="1250689" cy="1249621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483771" y="0"/>
            <a:ext cx="9144000" cy="0"/>
          </a:xfrm>
          <a:prstGeom prst="line">
            <a:avLst/>
          </a:prstGeom>
          <a:ln w="69850">
            <a:solidFill>
              <a:srgbClr val="92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1492" y="1292655"/>
            <a:ext cx="9144000" cy="0"/>
          </a:xfrm>
          <a:prstGeom prst="line">
            <a:avLst/>
          </a:prstGeom>
          <a:ln w="69850">
            <a:solidFill>
              <a:srgbClr val="92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95763" y="7680755"/>
            <a:ext cx="9144000" cy="0"/>
          </a:xfrm>
          <a:prstGeom prst="line">
            <a:avLst/>
          </a:prstGeom>
          <a:ln w="161925">
            <a:solidFill>
              <a:srgbClr val="92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3771" y="0"/>
            <a:ext cx="0" cy="7772400"/>
          </a:xfrm>
          <a:prstGeom prst="line">
            <a:avLst/>
          </a:prstGeom>
          <a:ln w="38100">
            <a:solidFill>
              <a:srgbClr val="92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877" y="5479926"/>
            <a:ext cx="2335286" cy="175146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92877" y="7171059"/>
            <a:ext cx="2404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Figure 3 :  </a:t>
            </a:r>
            <a:r>
              <a:rPr lang="en-US" sz="1400" dirty="0"/>
              <a:t>Sensor Installation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8651" r="5406" b="16851"/>
          <a:stretch/>
        </p:blipFill>
        <p:spPr>
          <a:xfrm>
            <a:off x="1709802" y="5355114"/>
            <a:ext cx="2418542" cy="17549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08983" y="7120019"/>
            <a:ext cx="3127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Figure 2 :  </a:t>
            </a:r>
            <a:r>
              <a:rPr lang="en-US" sz="1400" dirty="0"/>
              <a:t>Ultrasonic Mass Flow sensor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22276" y="3765191"/>
            <a:ext cx="2263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Figure 1:  </a:t>
            </a:r>
            <a:r>
              <a:rPr lang="en-US" sz="1400" dirty="0"/>
              <a:t>System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8163" y="139975"/>
            <a:ext cx="1717090" cy="10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9687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148</TotalTime>
  <Words>147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 2</vt:lpstr>
      <vt:lpstr>HDOfficeLightV0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Nikhil Gupta</dc:creator>
  <cp:lastModifiedBy>Luis Mendez</cp:lastModifiedBy>
  <cp:revision>18</cp:revision>
  <dcterms:created xsi:type="dcterms:W3CDTF">2015-04-01T23:41:20Z</dcterms:created>
  <dcterms:modified xsi:type="dcterms:W3CDTF">2016-03-21T15:49:28Z</dcterms:modified>
</cp:coreProperties>
</file>