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70" r:id="rId12"/>
    <p:sldId id="272" r:id="rId13"/>
    <p:sldId id="266" r:id="rId14"/>
    <p:sldId id="267" r:id="rId15"/>
    <p:sldId id="268" r:id="rId16"/>
    <p:sldId id="26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7" autoAdjust="0"/>
  </p:normalViewPr>
  <p:slideViewPr>
    <p:cSldViewPr snapToGrid="0">
      <p:cViewPr varScale="1">
        <p:scale>
          <a:sx n="65" d="100"/>
          <a:sy n="65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ADEEF-E304-4E89-B2BA-C9CE53D15A3F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A9888-1CFC-4D1F-89CD-28D86392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A9888-1CFC-4D1F-89CD-28D863921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A9888-1CFC-4D1F-89CD-28D8639215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8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Need: Talked with rob about this technology being a niche and other competitors edging</a:t>
            </a:r>
            <a:r>
              <a:rPr lang="en-US" baseline="0" dirty="0" smtClean="0"/>
              <a:t> into the market. As of now </a:t>
            </a:r>
            <a:r>
              <a:rPr lang="en-US" baseline="0" dirty="0" err="1" smtClean="0"/>
              <a:t>turbocor</a:t>
            </a:r>
            <a:r>
              <a:rPr lang="en-US" baseline="0" dirty="0" smtClean="0"/>
              <a:t> does not have a way of acquiring real time data or monitoring real time efficiency of their compressor. by developing a integrated flow sensor the efficiency can be measured and provide value to the customer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A9888-1CFC-4D1F-89CD-28D8639215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Endress</a:t>
            </a:r>
            <a:r>
              <a:rPr lang="en-US" dirty="0" smtClean="0"/>
              <a:t> Hauser flow meter is 3 </a:t>
            </a:r>
            <a:r>
              <a:rPr lang="en-US" dirty="0" err="1" smtClean="0"/>
              <a:t>ft</a:t>
            </a:r>
            <a:r>
              <a:rPr lang="en-US" dirty="0" smtClean="0"/>
              <a:t> long 19”</a:t>
            </a:r>
            <a:r>
              <a:rPr lang="en-US" baseline="0" dirty="0" smtClean="0"/>
              <a:t> tall and would need </a:t>
            </a:r>
            <a:endParaRPr lang="en-US" dirty="0" smtClean="0"/>
          </a:p>
          <a:p>
            <a:r>
              <a:rPr lang="en-US" dirty="0" smtClean="0"/>
              <a:t>After </a:t>
            </a:r>
            <a:r>
              <a:rPr lang="en-US" dirty="0" err="1" smtClean="0"/>
              <a:t>propsing</a:t>
            </a:r>
            <a:r>
              <a:rPr lang="en-US" dirty="0" smtClean="0"/>
              <a:t> the external flow meter its specifications should be</a:t>
            </a:r>
            <a:r>
              <a:rPr lang="en-US" baseline="0" dirty="0" smtClean="0"/>
              <a:t> noted:</a:t>
            </a:r>
          </a:p>
          <a:p>
            <a:r>
              <a:rPr lang="en-US" baseline="0" dirty="0" smtClean="0"/>
              <a:t>+- 1% accuracy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A9888-1CFC-4D1F-89CD-28D8639215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0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0322-BC31-4DF8-812C-CAD5E9E78063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C94C-F731-42EC-84A5-37867B433288}" type="datetime1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237B-269D-4158-84BF-0376F6B89973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1638-FA6D-4DD4-A4D2-86A8D5E580EF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2E44-5EC9-4CF9-8088-D409C348B739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C1317-BE1A-44B6-9FD0-05891C643ADC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E036-50DD-4CB6-B423-AE2117711406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26AF-5F13-4DEC-BD0B-2A54FA1DB81D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8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B85C-CFA2-44A0-9B5D-46F29D5F3990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6AD1-0DAB-42E8-BF10-7D07E4165C6E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7A-4943-4414-B241-69139257F7FB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8292-5058-4E1A-9CDE-FB07D2E952CB}" type="datetime1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CD33-2390-413F-B40F-7585ABA6774C}" type="datetime1">
              <a:rPr lang="en-US" smtClean="0"/>
              <a:t>10/20/2015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EAD-F87C-48D9-B601-A4E80F864BC5}" type="datetime1">
              <a:rPr lang="en-US" smtClean="0"/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47C-706E-42F8-88CF-C0A26AE949DB}" type="datetime1">
              <a:rPr lang="en-US" smtClean="0"/>
              <a:t>10/20/2015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6B70-E65A-48B8-A382-5DF221131A03}" type="datetime1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8859-839B-458A-A6F6-7C1CF2E79F0B}" type="datetime1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539872-D9D8-42F0-92F3-0A695B9501ED}" type="datetime1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D5BED5-DEFA-48E4-83E9-F9D6BE22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8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.endress.com/en/Tailor-made-field-instrumentation/Flow-measurement-product-overview" TargetMode="External"/><Relationship Id="rId2" Type="http://schemas.openxmlformats.org/officeDocument/2006/relationships/hyperlink" Target="https://www.google.com/search?q=danfoss+turboco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upertech.cn/en/tech/index2.asp" TargetMode="External"/><Relationship Id="rId4" Type="http://schemas.openxmlformats.org/officeDocument/2006/relationships/hyperlink" Target="http://www.eecs.berkeley.edu/~jortiz/gridos/site/modeling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2125"/>
            <a:ext cx="9144000" cy="11016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 Flow Sensor Integration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6598" y="3650164"/>
            <a:ext cx="9144000" cy="260557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 smtClean="0"/>
              <a:t>Team 5:</a:t>
            </a:r>
          </a:p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Beau Rodgers (ber13@my.fsu.edu)</a:t>
            </a:r>
          </a:p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Luis Mendez (lm13r@my.fsu.edu)</a:t>
            </a:r>
          </a:p>
          <a:p>
            <a:pPr algn="l"/>
            <a:r>
              <a:rPr lang="en-US" dirty="0" smtClean="0"/>
              <a:t>Brian Roberts (bpr13b@my.fsu.edu)</a:t>
            </a:r>
          </a:p>
          <a:p>
            <a:pPr algn="l"/>
            <a:r>
              <a:rPr lang="en-US" dirty="0" smtClean="0"/>
              <a:t>Keenan Cheeks (kmc11j@my.fsu.edu)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Sponsored by: Danfoss Turbocor</a:t>
            </a:r>
          </a:p>
          <a:p>
            <a:pPr algn="l"/>
            <a:r>
              <a:rPr lang="en-US" dirty="0" smtClean="0"/>
              <a:t>Advised by: Dr. Shih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62" y="5494665"/>
            <a:ext cx="20478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-14216"/>
            <a:ext cx="10018713" cy="1752599"/>
          </a:xfrm>
        </p:spPr>
        <p:txBody>
          <a:bodyPr/>
          <a:lstStyle/>
          <a:p>
            <a:r>
              <a:rPr lang="en-US" dirty="0" smtClean="0"/>
              <a:t>Relevant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163727"/>
            <a:ext cx="10018713" cy="3124201"/>
          </a:xfrm>
        </p:spPr>
        <p:txBody>
          <a:bodyPr>
            <a:noAutofit/>
          </a:bodyPr>
          <a:lstStyle/>
          <a:p>
            <a:r>
              <a:rPr lang="en-US" dirty="0" smtClean="0"/>
              <a:t>External Mass flow sensors will be ultrasonic.</a:t>
            </a:r>
          </a:p>
          <a:p>
            <a:pPr lvl="1"/>
            <a:r>
              <a:rPr lang="en-US" dirty="0" smtClean="0"/>
              <a:t>Narrow Beam Ultrasonic</a:t>
            </a:r>
          </a:p>
          <a:p>
            <a:pPr lvl="1"/>
            <a:r>
              <a:rPr lang="en-US" dirty="0" smtClean="0"/>
              <a:t>Wide Beam Ultrasonic</a:t>
            </a:r>
          </a:p>
          <a:p>
            <a:r>
              <a:rPr lang="en-US" dirty="0" smtClean="0"/>
              <a:t>Important Parameters</a:t>
            </a:r>
          </a:p>
          <a:p>
            <a:pPr lvl="1"/>
            <a:r>
              <a:rPr lang="en-US" dirty="0" smtClean="0"/>
              <a:t>Pipe</a:t>
            </a:r>
          </a:p>
          <a:p>
            <a:pPr lvl="2"/>
            <a:r>
              <a:rPr lang="en-US" dirty="0" smtClean="0"/>
              <a:t>Diameter</a:t>
            </a:r>
          </a:p>
          <a:p>
            <a:pPr lvl="2"/>
            <a:r>
              <a:rPr lang="en-US" dirty="0" smtClean="0"/>
              <a:t>Wall thickness</a:t>
            </a:r>
          </a:p>
          <a:p>
            <a:pPr lvl="2"/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Sensor</a:t>
            </a:r>
          </a:p>
          <a:p>
            <a:pPr lvl="1"/>
            <a:r>
              <a:rPr lang="en-US" dirty="0" smtClean="0"/>
              <a:t>Fluid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762" y="1940251"/>
            <a:ext cx="5895343" cy="3145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8477" y="5142072"/>
            <a:ext cx="511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 smtClean="0"/>
              <a:t>3: </a:t>
            </a:r>
            <a:r>
              <a:rPr lang="en-US" dirty="0" smtClean="0"/>
              <a:t>Narrow vs Wide Beam Sensor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891" y="-354419"/>
            <a:ext cx="10018713" cy="1752599"/>
          </a:xfrm>
        </p:spPr>
        <p:txBody>
          <a:bodyPr/>
          <a:lstStyle/>
          <a:p>
            <a:r>
              <a:rPr lang="en-US" dirty="0" smtClean="0"/>
              <a:t>Ultrasonic Mass Flow Sensor</a:t>
            </a:r>
            <a:endParaRPr lang="en-US" dirty="0"/>
          </a:p>
        </p:txBody>
      </p:sp>
      <p:pic>
        <p:nvPicPr>
          <p:cNvPr id="4" name="Content Placeholder 3" descr="http://www.supertech.cn/en/images/tech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12" y="879064"/>
            <a:ext cx="8754927" cy="49111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50241" y="5862924"/>
            <a:ext cx="511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 smtClean="0"/>
              <a:t>4: Wide beam sensor diagram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902" y="-65568"/>
            <a:ext cx="10018713" cy="1752599"/>
          </a:xfrm>
        </p:spPr>
        <p:txBody>
          <a:bodyPr/>
          <a:lstStyle/>
          <a:p>
            <a:r>
              <a:rPr lang="en-US" dirty="0"/>
              <a:t>Ultrasonic Mass Flow Sensor</a:t>
            </a:r>
          </a:p>
        </p:txBody>
      </p:sp>
      <p:pic>
        <p:nvPicPr>
          <p:cNvPr id="5" name="The Ultrasonic Flow Measuring Principle 36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683" end="35641.8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7900" y="1325526"/>
            <a:ext cx="8607677" cy="48413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238913"/>
            <a:ext cx="10018713" cy="1752599"/>
          </a:xfrm>
        </p:spPr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1938229"/>
            <a:ext cx="10018713" cy="4093861"/>
          </a:xfrm>
        </p:spPr>
        <p:txBody>
          <a:bodyPr>
            <a:noAutofit/>
          </a:bodyPr>
          <a:lstStyle/>
          <a:p>
            <a:r>
              <a:rPr lang="en-US" dirty="0" smtClean="0"/>
              <a:t>Select and order sensors and corresponding electronics.</a:t>
            </a:r>
            <a:endParaRPr lang="en-US" dirty="0"/>
          </a:p>
          <a:p>
            <a:r>
              <a:rPr lang="en-US" dirty="0" smtClean="0"/>
              <a:t>Use said hardware dimensions to begin CAD design of mounting clamp.</a:t>
            </a:r>
          </a:p>
          <a:p>
            <a:r>
              <a:rPr lang="en-US" dirty="0" smtClean="0"/>
              <a:t>Determine best sensors for temperature data collection. </a:t>
            </a:r>
          </a:p>
          <a:p>
            <a:pPr lvl="1"/>
            <a:r>
              <a:rPr lang="en-US" sz="1800" dirty="0" smtClean="0"/>
              <a:t>Requires specifications for existing hardware for sensors.</a:t>
            </a:r>
          </a:p>
          <a:p>
            <a:r>
              <a:rPr lang="en-US" dirty="0" smtClean="0"/>
              <a:t>Process collected Temperature data</a:t>
            </a:r>
          </a:p>
          <a:p>
            <a:pPr lvl="1"/>
            <a:r>
              <a:rPr lang="en-US" sz="1800" dirty="0" smtClean="0"/>
              <a:t>Calculate temperature </a:t>
            </a:r>
            <a:r>
              <a:rPr lang="en-US" sz="1800" dirty="0" smtClean="0"/>
              <a:t>differential</a:t>
            </a:r>
          </a:p>
          <a:p>
            <a:pPr lvl="1"/>
            <a:r>
              <a:rPr lang="en-US" sz="1800" dirty="0" smtClean="0"/>
              <a:t>Use measured mass flow rate, temperature differential,  and other parameters along with known thermodynamic and physical relations to output an efficiency 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763" y="524240"/>
            <a:ext cx="2945652" cy="1752599"/>
          </a:xfrm>
        </p:spPr>
        <p:txBody>
          <a:bodyPr/>
          <a:lstStyle/>
          <a:p>
            <a:r>
              <a:rPr lang="en-US" dirty="0" smtClean="0"/>
              <a:t>House of Quality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 t="1442" r="40755" b="7151"/>
          <a:stretch/>
        </p:blipFill>
        <p:spPr>
          <a:xfrm>
            <a:off x="5117804" y="118446"/>
            <a:ext cx="5450959" cy="6438127"/>
          </a:xfrm>
        </p:spPr>
      </p:pic>
      <p:sp>
        <p:nvSpPr>
          <p:cNvPr id="5" name="Rectangle 4"/>
          <p:cNvSpPr/>
          <p:nvPr/>
        </p:nvSpPr>
        <p:spPr>
          <a:xfrm>
            <a:off x="6623764" y="6488668"/>
            <a:ext cx="2687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Figure 5</a:t>
            </a:r>
            <a:r>
              <a:rPr lang="en-US" dirty="0" smtClean="0"/>
              <a:t>: House of Quality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Gantt Chart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935373"/>
            <a:ext cx="10008675" cy="3783499"/>
          </a:xfrm>
        </p:spPr>
      </p:pic>
      <p:sp>
        <p:nvSpPr>
          <p:cNvPr id="5" name="TextBox 4"/>
          <p:cNvSpPr txBox="1"/>
          <p:nvPr/>
        </p:nvSpPr>
        <p:spPr>
          <a:xfrm>
            <a:off x="4851187" y="5867131"/>
            <a:ext cx="327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6: Gantt Chart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-420329"/>
            <a:ext cx="10018713" cy="1752599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Danfoss</a:t>
            </a:r>
            <a:r>
              <a:rPr lang="en-US" dirty="0" smtClean="0"/>
              <a:t> </a:t>
            </a:r>
            <a:r>
              <a:rPr lang="en-US" dirty="0" err="1"/>
              <a:t>Turbocor</a:t>
            </a:r>
            <a:r>
              <a:rPr lang="en-US" dirty="0"/>
              <a:t> seeks to add value to their existing product by determining real time compressor efficiency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Design </a:t>
            </a:r>
            <a:r>
              <a:rPr lang="en-US" dirty="0"/>
              <a:t>an external mass flow  sensor </a:t>
            </a:r>
            <a:r>
              <a:rPr lang="en-US" dirty="0" smtClean="0"/>
              <a:t>system with </a:t>
            </a:r>
            <a:r>
              <a:rPr lang="en-US" dirty="0"/>
              <a:t>the ability to measure efficiency of the “VTT” model compressor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www.google.com/search?q=danfoss+turbocor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www.us.endress.com/en/Tailor-made-field-instrumentation/Flow-measurement-product-overview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http://www.eecs.berkeley.edu/~</a:t>
            </a:r>
            <a:r>
              <a:rPr lang="en-US" dirty="0" smtClean="0">
                <a:hlinkClick r:id="rId4"/>
              </a:rPr>
              <a:t>jortiz/gridos/site/modeling.html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www.supertech.cn/en/tech/index2.asp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204536"/>
            <a:ext cx="10018713" cy="1752599"/>
          </a:xfrm>
        </p:spPr>
        <p:txBody>
          <a:bodyPr/>
          <a:lstStyle/>
          <a:p>
            <a:r>
              <a:rPr lang="en-US" dirty="0" smtClean="0"/>
              <a:t>Developing a Project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957135"/>
            <a:ext cx="10018713" cy="3124201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Initial scope: Determine failure modes </a:t>
            </a:r>
            <a:r>
              <a:rPr lang="en-US" dirty="0"/>
              <a:t>through</a:t>
            </a:r>
            <a:r>
              <a:rPr lang="en-US" dirty="0" smtClean="0"/>
              <a:t> data analysis by implementing algorithms</a:t>
            </a:r>
          </a:p>
          <a:p>
            <a:endParaRPr lang="en-US" dirty="0"/>
          </a:p>
          <a:p>
            <a:r>
              <a:rPr lang="en-US" dirty="0" smtClean="0"/>
              <a:t>First revision: Integrate a mass storage device onto the Variable Twin Turbo “VTT” compressor</a:t>
            </a:r>
          </a:p>
          <a:p>
            <a:endParaRPr lang="en-US" dirty="0"/>
          </a:p>
          <a:p>
            <a:r>
              <a:rPr lang="en-US" dirty="0" smtClean="0"/>
              <a:t>Second revision: Develop a mass flow sensor to determine compressor efficiency.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6504" y="6049693"/>
            <a:ext cx="213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Presenter: Beau Rodgers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22034"/>
            <a:ext cx="10018713" cy="1752599"/>
          </a:xfrm>
        </p:spPr>
        <p:txBody>
          <a:bodyPr/>
          <a:lstStyle/>
          <a:p>
            <a:r>
              <a:rPr lang="en-US" dirty="0" smtClean="0"/>
              <a:t>Customer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1924479"/>
            <a:ext cx="10018713" cy="312420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Need Statement: Danfoss Turbocor seeks to add value to their existing product by determining real time compressor efficiency 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Goal Statement: </a:t>
            </a:r>
            <a:r>
              <a:rPr lang="en-US" dirty="0" smtClean="0"/>
              <a:t>Design </a:t>
            </a:r>
            <a:r>
              <a:rPr lang="en-US" dirty="0"/>
              <a:t>an </a:t>
            </a:r>
            <a:r>
              <a:rPr lang="en-US" dirty="0" smtClean="0"/>
              <a:t>external </a:t>
            </a:r>
            <a:r>
              <a:rPr lang="en-US" dirty="0"/>
              <a:t>mass flow </a:t>
            </a:r>
            <a:r>
              <a:rPr lang="en-US" dirty="0" smtClean="0"/>
              <a:t> </a:t>
            </a:r>
            <a:r>
              <a:rPr lang="en-US" dirty="0"/>
              <a:t>sensor </a:t>
            </a:r>
            <a:r>
              <a:rPr lang="en-US" dirty="0" smtClean="0"/>
              <a:t>system with </a:t>
            </a:r>
            <a:r>
              <a:rPr lang="en-US" dirty="0"/>
              <a:t>the ability to measure efficiency of the “VTT” model compressor.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56504" y="6049693"/>
            <a:ext cx="213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Presenter: Beau Rodgers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67033"/>
            <a:ext cx="10018713" cy="1752599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910729"/>
            <a:ext cx="10018713" cy="312420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lvl="0"/>
            <a:r>
              <a:rPr lang="en-US" dirty="0"/>
              <a:t>Mechanically integrate a mass flow </a:t>
            </a:r>
            <a:r>
              <a:rPr lang="en-US" dirty="0" smtClean="0"/>
              <a:t>sensor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Keep the sensor compact lightweight and </a:t>
            </a:r>
            <a:r>
              <a:rPr lang="en-US" dirty="0" smtClean="0"/>
              <a:t>nonintrusive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Must be durable preferably with minimum moving parts if any </a:t>
            </a: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Must provide added value to the customer featuring equipment health and reliability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56504" y="6049693"/>
            <a:ext cx="213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Presenter: Beau Rodgers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197" y="-155562"/>
            <a:ext cx="10018713" cy="1752599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464" y="2238137"/>
            <a:ext cx="4468126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Turbocor is currently only able to measure efficiency on test rigs.</a:t>
            </a:r>
          </a:p>
          <a:p>
            <a:endParaRPr lang="en-US" dirty="0"/>
          </a:p>
          <a:p>
            <a:r>
              <a:rPr lang="en-US" dirty="0" smtClean="0"/>
              <a:t>Probe style in line flow sensor lends itself to </a:t>
            </a:r>
            <a:r>
              <a:rPr lang="en-US" dirty="0"/>
              <a:t>extensive modification of existing systems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Clamp on external flow meter is optimal to offer as an add on to existing and future customers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51" y="1690688"/>
            <a:ext cx="4793018" cy="3594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4751" y="5472752"/>
            <a:ext cx="479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1: </a:t>
            </a:r>
            <a:r>
              <a:rPr lang="en-US" dirty="0" err="1" smtClean="0"/>
              <a:t>Endress</a:t>
            </a:r>
            <a:r>
              <a:rPr lang="en-US" dirty="0" smtClean="0"/>
              <a:t>-Hauser flow meter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56504" y="6049693"/>
            <a:ext cx="213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Presenter: Beau Rodgers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373" y="1383210"/>
            <a:ext cx="6624481" cy="423966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5415" y="1609269"/>
            <a:ext cx="3932237" cy="39310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Typical Turbocor compressor application is on HVAC systems incorporating chillers.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Temperature differential will be used in conjunction with mass flow of chilled water for efficiency.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359856" y="5622878"/>
            <a:ext cx="413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 smtClean="0"/>
              <a:t>2: </a:t>
            </a:r>
            <a:r>
              <a:rPr lang="en-US" dirty="0" smtClean="0"/>
              <a:t>Typical air conditioning system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1533" y="391886"/>
            <a:ext cx="811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Turbocor Compressor Application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6512136" y="3461145"/>
            <a:ext cx="713687" cy="1543992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56504" y="6049693"/>
            <a:ext cx="213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Presenter: Beau Rodgers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 smtClean="0"/>
              <a:t>Design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52599"/>
            <a:ext cx="10018713" cy="31242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Use existing ultrasonic sensors on the market for retrieving data and using our own algorithms and processing units to determine mass flow.</a:t>
            </a:r>
          </a:p>
          <a:p>
            <a:endParaRPr lang="en-US" dirty="0" smtClean="0"/>
          </a:p>
          <a:p>
            <a:r>
              <a:rPr lang="en-US" dirty="0" smtClean="0"/>
              <a:t>Use existing ultrasonic sensors with corresponding modules to determine mass flow and focus on design of clamping system and temperature differential sensors.</a:t>
            </a:r>
          </a:p>
          <a:p>
            <a:endParaRPr lang="en-US" dirty="0"/>
          </a:p>
          <a:p>
            <a:r>
              <a:rPr lang="en-US" dirty="0" smtClean="0"/>
              <a:t>Possible need of an internal mass flow meter to meet desired specifications.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-56720"/>
            <a:ext cx="10018713" cy="1752599"/>
          </a:xfrm>
        </p:spPr>
        <p:txBody>
          <a:bodyPr/>
          <a:lstStyle/>
          <a:p>
            <a:r>
              <a:rPr lang="en-US" dirty="0" smtClean="0"/>
              <a:t>Concept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855727"/>
            <a:ext cx="10018713" cy="31242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Not using existing data collection system would be cheaper but cause unnecessary work and complications.</a:t>
            </a:r>
          </a:p>
          <a:p>
            <a:endParaRPr lang="en-US" dirty="0"/>
          </a:p>
          <a:p>
            <a:r>
              <a:rPr lang="en-US" dirty="0" smtClean="0"/>
              <a:t>An internal flow sensing device was decidedly unsatisfactory due to the extensive modifications of the existing customer platforms. </a:t>
            </a:r>
          </a:p>
          <a:p>
            <a:endParaRPr lang="en-US" dirty="0"/>
          </a:p>
          <a:p>
            <a:r>
              <a:rPr lang="en-US" dirty="0" smtClean="0"/>
              <a:t>Best choice would be to use existing sensors and corresponding electronics to retrieve mass flow data and focus on a mounting apparatus.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-70470"/>
            <a:ext cx="10018713" cy="1752599"/>
          </a:xfrm>
        </p:spPr>
        <p:txBody>
          <a:bodyPr/>
          <a:lstStyle/>
          <a:p>
            <a:r>
              <a:rPr lang="en-US" dirty="0" smtClean="0"/>
              <a:t>Potential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437" y="1917604"/>
            <a:ext cx="10018713" cy="31242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Maintaining budget</a:t>
            </a:r>
          </a:p>
          <a:p>
            <a:r>
              <a:rPr lang="en-US" dirty="0" smtClean="0"/>
              <a:t>Flow measurement accuracy</a:t>
            </a:r>
          </a:p>
          <a:p>
            <a:r>
              <a:rPr lang="en-US" dirty="0" smtClean="0"/>
              <a:t>Clamp versatility</a:t>
            </a:r>
          </a:p>
          <a:p>
            <a:r>
              <a:rPr lang="en-US" dirty="0" smtClean="0"/>
              <a:t>Acquiring accurate temperature differences</a:t>
            </a:r>
          </a:p>
          <a:p>
            <a:r>
              <a:rPr lang="en-US" dirty="0" smtClean="0"/>
              <a:t>Compatibility of systems</a:t>
            </a:r>
          </a:p>
          <a:p>
            <a:pPr lvl="1"/>
            <a:r>
              <a:rPr lang="en-US" dirty="0" smtClean="0"/>
              <a:t>The sensor component must </a:t>
            </a:r>
            <a:r>
              <a:rPr lang="en-US" dirty="0" smtClean="0"/>
              <a:t>have </a:t>
            </a:r>
            <a:r>
              <a:rPr lang="en-US" dirty="0" smtClean="0"/>
              <a:t>standard communication </a:t>
            </a:r>
            <a:r>
              <a:rPr lang="en-US" dirty="0" smtClean="0"/>
              <a:t>output language </a:t>
            </a:r>
            <a:r>
              <a:rPr lang="en-US" dirty="0" smtClean="0"/>
              <a:t>used by </a:t>
            </a:r>
            <a:r>
              <a:rPr lang="en-US" dirty="0" err="1" smtClean="0"/>
              <a:t>Turbocor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BED5-DEFA-48E4-83E9-F9D6BE22FA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4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510</TotalTime>
  <Words>720</Words>
  <Application>Microsoft Office PowerPoint</Application>
  <PresentationFormat>Widescreen</PresentationFormat>
  <Paragraphs>132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Parallax</vt:lpstr>
      <vt:lpstr>Mass Flow Sensor Integration</vt:lpstr>
      <vt:lpstr>Developing a Project Scope</vt:lpstr>
      <vt:lpstr>Customer needs</vt:lpstr>
      <vt:lpstr>Objectives</vt:lpstr>
      <vt:lpstr>Background</vt:lpstr>
      <vt:lpstr>PowerPoint Presentation</vt:lpstr>
      <vt:lpstr>Design Concepts</vt:lpstr>
      <vt:lpstr>Concept Evaluation</vt:lpstr>
      <vt:lpstr>Potential Challenges</vt:lpstr>
      <vt:lpstr>Relevant Data</vt:lpstr>
      <vt:lpstr>Ultrasonic Mass Flow Sensor</vt:lpstr>
      <vt:lpstr>Ultrasonic Mass Flow Sensor</vt:lpstr>
      <vt:lpstr>Future Plans</vt:lpstr>
      <vt:lpstr>House of Quality</vt:lpstr>
      <vt:lpstr>Gantt Chart</vt:lpstr>
      <vt:lpstr>Summary</vt:lpstr>
      <vt:lpstr>References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 Flow Sensor</dc:title>
  <dc:creator>ber13</dc:creator>
  <cp:lastModifiedBy>studentpro</cp:lastModifiedBy>
  <cp:revision>47</cp:revision>
  <dcterms:created xsi:type="dcterms:W3CDTF">2015-10-18T14:45:37Z</dcterms:created>
  <dcterms:modified xsi:type="dcterms:W3CDTF">2015-10-21T03:59:39Z</dcterms:modified>
</cp:coreProperties>
</file>