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7" r:id="rId2"/>
    <p:sldId id="268" r:id="rId3"/>
    <p:sldId id="270" r:id="rId4"/>
    <p:sldId id="271" r:id="rId5"/>
    <p:sldId id="308" r:id="rId6"/>
    <p:sldId id="258" r:id="rId7"/>
    <p:sldId id="291" r:id="rId8"/>
    <p:sldId id="297" r:id="rId9"/>
    <p:sldId id="298" r:id="rId10"/>
    <p:sldId id="259" r:id="rId11"/>
    <p:sldId id="279" r:id="rId12"/>
    <p:sldId id="283" r:id="rId13"/>
    <p:sldId id="284" r:id="rId14"/>
    <p:sldId id="263" r:id="rId15"/>
    <p:sldId id="272" r:id="rId16"/>
    <p:sldId id="273" r:id="rId17"/>
    <p:sldId id="274" r:id="rId18"/>
    <p:sldId id="275" r:id="rId19"/>
    <p:sldId id="260" r:id="rId20"/>
    <p:sldId id="285" r:id="rId21"/>
    <p:sldId id="286" r:id="rId22"/>
    <p:sldId id="287" r:id="rId23"/>
    <p:sldId id="288" r:id="rId24"/>
    <p:sldId id="290" r:id="rId25"/>
    <p:sldId id="261" r:id="rId26"/>
    <p:sldId id="293" r:id="rId27"/>
    <p:sldId id="294" r:id="rId28"/>
    <p:sldId id="295" r:id="rId29"/>
    <p:sldId id="262" r:id="rId30"/>
    <p:sldId id="305" r:id="rId31"/>
    <p:sldId id="306" r:id="rId32"/>
    <p:sldId id="307" r:id="rId33"/>
    <p:sldId id="304" r:id="rId34"/>
    <p:sldId id="277" r:id="rId35"/>
    <p:sldId id="278" r:id="rId36"/>
    <p:sldId id="264" r:id="rId37"/>
    <p:sldId id="302" r:id="rId38"/>
    <p:sldId id="303" r:id="rId39"/>
    <p:sldId id="265" r:id="rId40"/>
    <p:sldId id="299" r:id="rId41"/>
    <p:sldId id="300" r:id="rId42"/>
    <p:sldId id="266" r:id="rId43"/>
    <p:sldId id="276" r:id="rId44"/>
    <p:sldId id="296" r:id="rId45"/>
    <p:sldId id="309" r:id="rId46"/>
    <p:sldId id="301" r:id="rId47"/>
    <p:sldId id="26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1C90CB-DC4D-43FC-874F-D58C3354A3EF}">
          <p14:sldIdLst>
            <p14:sldId id="267"/>
          </p14:sldIdLst>
        </p14:section>
        <p14:section name="Introduction To Program" id="{BD0CBCB8-D7A0-47E9-A0FA-982E667F0489}">
          <p14:sldIdLst>
            <p14:sldId id="268"/>
            <p14:sldId id="270"/>
            <p14:sldId id="271"/>
            <p14:sldId id="308"/>
          </p14:sldIdLst>
        </p14:section>
        <p14:section name="Introduction of Project" id="{E15BCB53-79A3-4C1F-AEB3-798B17A02C55}">
          <p14:sldIdLst>
            <p14:sldId id="258"/>
            <p14:sldId id="291"/>
            <p14:sldId id="297"/>
            <p14:sldId id="298"/>
            <p14:sldId id="259"/>
            <p14:sldId id="279"/>
            <p14:sldId id="283"/>
            <p14:sldId id="284"/>
            <p14:sldId id="263"/>
            <p14:sldId id="272"/>
            <p14:sldId id="273"/>
            <p14:sldId id="274"/>
            <p14:sldId id="275"/>
            <p14:sldId id="260"/>
            <p14:sldId id="285"/>
            <p14:sldId id="286"/>
            <p14:sldId id="287"/>
            <p14:sldId id="288"/>
            <p14:sldId id="290"/>
            <p14:sldId id="261"/>
            <p14:sldId id="293"/>
            <p14:sldId id="294"/>
            <p14:sldId id="295"/>
          </p14:sldIdLst>
        </p14:section>
        <p14:section name="Mechanical Engineering" id="{745297C3-3C92-4943-A2FD-DDDC3057792E}">
          <p14:sldIdLst>
            <p14:sldId id="262"/>
            <p14:sldId id="305"/>
            <p14:sldId id="306"/>
            <p14:sldId id="307"/>
            <p14:sldId id="304"/>
            <p14:sldId id="277"/>
            <p14:sldId id="278"/>
          </p14:sldIdLst>
        </p14:section>
        <p14:section name="Project Management" id="{FCC5125B-46AB-4A41-B44D-4DC3FE43BE26}">
          <p14:sldIdLst>
            <p14:sldId id="264"/>
            <p14:sldId id="302"/>
            <p14:sldId id="303"/>
            <p14:sldId id="265"/>
            <p14:sldId id="299"/>
            <p14:sldId id="300"/>
          </p14:sldIdLst>
        </p14:section>
        <p14:section name="Conclusion" id="{E372E925-33CF-45D6-91FA-EDE822A52BD0}">
          <p14:sldIdLst>
            <p14:sldId id="266"/>
            <p14:sldId id="276"/>
            <p14:sldId id="296"/>
            <p14:sldId id="309"/>
            <p14:sldId id="30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A18"/>
    <a:srgbClr val="F7E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6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Spring2015\EEL4915C\Milestone%20%234\Signal%20Processing%20Worksheet%20v2_B1_cal_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Spring2015\EEL4915C\Milestone%20%234\Signal%20Processing%20Worksheet%20v2_B1_cal_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Basis Functions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'Basis Functions'!$A$5</c:f>
              <c:strCache>
                <c:ptCount val="1"/>
                <c:pt idx="0">
                  <c:v>f(θ1)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Functions'!$B$5:$Q$5</c:f>
              <c:numCache>
                <c:formatCode>General</c:formatCode>
                <c:ptCount val="16"/>
                <c:pt idx="0">
                  <c:v>-2.9487201968318315</c:v>
                </c:pt>
                <c:pt idx="1">
                  <c:v>-5.897440393663663</c:v>
                </c:pt>
                <c:pt idx="2">
                  <c:v>-8.8461605904954954</c:v>
                </c:pt>
                <c:pt idx="3">
                  <c:v>-11.794880787327326</c:v>
                </c:pt>
                <c:pt idx="4">
                  <c:v>-14.743600984159157</c:v>
                </c:pt>
                <c:pt idx="5">
                  <c:v>-17.692321180990991</c:v>
                </c:pt>
                <c:pt idx="6">
                  <c:v>-20.641041377822823</c:v>
                </c:pt>
                <c:pt idx="7">
                  <c:v>-23.589761574654652</c:v>
                </c:pt>
                <c:pt idx="8">
                  <c:v>-26.538481771486484</c:v>
                </c:pt>
                <c:pt idx="9">
                  <c:v>-29.487201968318313</c:v>
                </c:pt>
                <c:pt idx="10">
                  <c:v>-32.435922165150153</c:v>
                </c:pt>
                <c:pt idx="11">
                  <c:v>-35.384642361981982</c:v>
                </c:pt>
                <c:pt idx="12">
                  <c:v>-38.33336255881381</c:v>
                </c:pt>
                <c:pt idx="13">
                  <c:v>-41.282082755645646</c:v>
                </c:pt>
                <c:pt idx="14">
                  <c:v>-44.230802952477475</c:v>
                </c:pt>
                <c:pt idx="15">
                  <c:v>-47.179523149309304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'Basis Functions'!$A$6</c:f>
              <c:strCache>
                <c:ptCount val="1"/>
                <c:pt idx="0">
                  <c:v>f(θ2)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Functions'!$B$6:$Q$6</c:f>
              <c:numCache>
                <c:formatCode>General</c:formatCode>
                <c:ptCount val="16"/>
                <c:pt idx="0">
                  <c:v>-2.5581782720240644</c:v>
                </c:pt>
                <c:pt idx="1">
                  <c:v>-5.1163565440481289</c:v>
                </c:pt>
                <c:pt idx="2">
                  <c:v>-7.6745348160721933</c:v>
                </c:pt>
                <c:pt idx="3">
                  <c:v>-10.232713088096258</c:v>
                </c:pt>
                <c:pt idx="4">
                  <c:v>-12.790891360120321</c:v>
                </c:pt>
                <c:pt idx="5">
                  <c:v>-15.349069632144387</c:v>
                </c:pt>
                <c:pt idx="6">
                  <c:v>-17.90724790416845</c:v>
                </c:pt>
                <c:pt idx="7">
                  <c:v>-20.465426176192516</c:v>
                </c:pt>
                <c:pt idx="8">
                  <c:v>-23.023604448216577</c:v>
                </c:pt>
                <c:pt idx="9">
                  <c:v>-25.581782720240643</c:v>
                </c:pt>
                <c:pt idx="10">
                  <c:v>-28.139960992264708</c:v>
                </c:pt>
                <c:pt idx="11">
                  <c:v>-30.698139264288773</c:v>
                </c:pt>
                <c:pt idx="12">
                  <c:v>-33.256317536312835</c:v>
                </c:pt>
                <c:pt idx="13">
                  <c:v>-35.8144958083369</c:v>
                </c:pt>
                <c:pt idx="14">
                  <c:v>-38.372674080360966</c:v>
                </c:pt>
                <c:pt idx="15">
                  <c:v>-40.930852352385031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'Basis Functions'!$A$7</c:f>
              <c:strCache>
                <c:ptCount val="1"/>
                <c:pt idx="0">
                  <c:v>f(θ3)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Functions'!$B$7:$Q$7</c:f>
              <c:numCache>
                <c:formatCode>General</c:formatCode>
                <c:ptCount val="16"/>
                <c:pt idx="0">
                  <c:v>-2.1665142456776052</c:v>
                </c:pt>
                <c:pt idx="1">
                  <c:v>-4.3330284913552104</c:v>
                </c:pt>
                <c:pt idx="2">
                  <c:v>-6.4995427370328152</c:v>
                </c:pt>
                <c:pt idx="3">
                  <c:v>-8.6660569827104208</c:v>
                </c:pt>
                <c:pt idx="4">
                  <c:v>-10.832571228388025</c:v>
                </c:pt>
                <c:pt idx="5">
                  <c:v>-12.99908547406563</c:v>
                </c:pt>
                <c:pt idx="6">
                  <c:v>-15.165599719743236</c:v>
                </c:pt>
                <c:pt idx="7">
                  <c:v>-17.332113965420842</c:v>
                </c:pt>
                <c:pt idx="8">
                  <c:v>-19.498628211098445</c:v>
                </c:pt>
                <c:pt idx="9">
                  <c:v>-21.665142456776049</c:v>
                </c:pt>
                <c:pt idx="10">
                  <c:v>-23.831656702453657</c:v>
                </c:pt>
                <c:pt idx="11">
                  <c:v>-25.998170948131261</c:v>
                </c:pt>
                <c:pt idx="12">
                  <c:v>-28.164685193808864</c:v>
                </c:pt>
                <c:pt idx="13">
                  <c:v>-30.331199439486472</c:v>
                </c:pt>
                <c:pt idx="14">
                  <c:v>-32.497713685164079</c:v>
                </c:pt>
                <c:pt idx="15">
                  <c:v>-34.664227930841683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'Basis Functions'!$A$8</c:f>
              <c:strCache>
                <c:ptCount val="1"/>
                <c:pt idx="0">
                  <c:v>f(θ4)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Functions'!$B$8:$Q$8</c:f>
              <c:numCache>
                <c:formatCode>General</c:formatCode>
                <c:ptCount val="16"/>
                <c:pt idx="0">
                  <c:v>-1.7738999145790262</c:v>
                </c:pt>
                <c:pt idx="1">
                  <c:v>-3.5477998291580524</c:v>
                </c:pt>
                <c:pt idx="2">
                  <c:v>-5.3216997437370788</c:v>
                </c:pt>
                <c:pt idx="3">
                  <c:v>-7.0955996583161047</c:v>
                </c:pt>
                <c:pt idx="4">
                  <c:v>-8.8694995728951298</c:v>
                </c:pt>
                <c:pt idx="5">
                  <c:v>-10.643399487474158</c:v>
                </c:pt>
                <c:pt idx="6">
                  <c:v>-12.417299402053185</c:v>
                </c:pt>
                <c:pt idx="7">
                  <c:v>-14.191199316632209</c:v>
                </c:pt>
                <c:pt idx="8">
                  <c:v>-15.965099231211235</c:v>
                </c:pt>
                <c:pt idx="9">
                  <c:v>-17.73899914579026</c:v>
                </c:pt>
                <c:pt idx="10">
                  <c:v>-19.512899060369289</c:v>
                </c:pt>
                <c:pt idx="11">
                  <c:v>-21.286798974948315</c:v>
                </c:pt>
                <c:pt idx="12">
                  <c:v>-23.060698889527341</c:v>
                </c:pt>
                <c:pt idx="13">
                  <c:v>-24.834598804106371</c:v>
                </c:pt>
                <c:pt idx="14">
                  <c:v>-26.608498718685393</c:v>
                </c:pt>
                <c:pt idx="15">
                  <c:v>-28.382398633264419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'Basis Functions'!$A$9</c:f>
              <c:strCache>
                <c:ptCount val="1"/>
                <c:pt idx="0">
                  <c:v>f(θ5)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Functions'!$B$9:$Q$9</c:f>
              <c:numCache>
                <c:formatCode>General</c:formatCode>
                <c:ptCount val="16"/>
                <c:pt idx="0">
                  <c:v>-1.3805074923499725</c:v>
                </c:pt>
                <c:pt idx="1">
                  <c:v>-2.761014984699945</c:v>
                </c:pt>
                <c:pt idx="2">
                  <c:v>-4.1415224770499179</c:v>
                </c:pt>
                <c:pt idx="3">
                  <c:v>-5.52202996939989</c:v>
                </c:pt>
                <c:pt idx="4">
                  <c:v>-6.902537461749862</c:v>
                </c:pt>
                <c:pt idx="5">
                  <c:v>-8.2830449540998359</c:v>
                </c:pt>
                <c:pt idx="6">
                  <c:v>-9.6635524464498079</c:v>
                </c:pt>
                <c:pt idx="7">
                  <c:v>-11.04405993879978</c:v>
                </c:pt>
                <c:pt idx="8">
                  <c:v>-12.424567431149752</c:v>
                </c:pt>
                <c:pt idx="9">
                  <c:v>-13.805074923499724</c:v>
                </c:pt>
                <c:pt idx="10">
                  <c:v>-15.185582415849698</c:v>
                </c:pt>
                <c:pt idx="11">
                  <c:v>-16.566089908199672</c:v>
                </c:pt>
                <c:pt idx="12">
                  <c:v>-17.946597400549642</c:v>
                </c:pt>
                <c:pt idx="13">
                  <c:v>-19.327104892899616</c:v>
                </c:pt>
                <c:pt idx="14">
                  <c:v>-20.70761238524959</c:v>
                </c:pt>
                <c:pt idx="15">
                  <c:v>-22.08811987759956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'Basis Functions'!$A$10</c:f>
              <c:strCache>
                <c:ptCount val="1"/>
                <c:pt idx="0">
                  <c:v>f(θ6)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Functions'!$B$10:$Q$10</c:f>
              <c:numCache>
                <c:formatCode>General</c:formatCode>
                <c:ptCount val="16"/>
                <c:pt idx="0">
                  <c:v>-0.98650953390857476</c:v>
                </c:pt>
                <c:pt idx="1">
                  <c:v>-1.9730190678171495</c:v>
                </c:pt>
                <c:pt idx="2">
                  <c:v>-2.9595286017257245</c:v>
                </c:pt>
                <c:pt idx="3">
                  <c:v>-3.9460381356342991</c:v>
                </c:pt>
                <c:pt idx="4">
                  <c:v>-4.932547669542874</c:v>
                </c:pt>
                <c:pt idx="5">
                  <c:v>-5.919057203451449</c:v>
                </c:pt>
                <c:pt idx="6">
                  <c:v>-6.905566737360024</c:v>
                </c:pt>
                <c:pt idx="7">
                  <c:v>-7.8920762712685981</c:v>
                </c:pt>
                <c:pt idx="8">
                  <c:v>-8.8785858051771722</c:v>
                </c:pt>
                <c:pt idx="9">
                  <c:v>-9.8650953390857481</c:v>
                </c:pt>
                <c:pt idx="10">
                  <c:v>-10.851604872994324</c:v>
                </c:pt>
                <c:pt idx="11">
                  <c:v>-11.838114406902898</c:v>
                </c:pt>
                <c:pt idx="12">
                  <c:v>-12.824623940811472</c:v>
                </c:pt>
                <c:pt idx="13">
                  <c:v>-13.811133474720048</c:v>
                </c:pt>
                <c:pt idx="14">
                  <c:v>-14.797643008628622</c:v>
                </c:pt>
                <c:pt idx="15">
                  <c:v>-15.784152542537196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'Basis Functions'!$A$11</c:f>
              <c:strCache>
                <c:ptCount val="1"/>
                <c:pt idx="0">
                  <c:v>f(θ7)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Functions'!$B$11:$Q$11</c:f>
              <c:numCache>
                <c:formatCode>General</c:formatCode>
                <c:ptCount val="16"/>
                <c:pt idx="0">
                  <c:v>-0.59207885978116004</c:v>
                </c:pt>
                <c:pt idx="1">
                  <c:v>-1.1841577195623201</c:v>
                </c:pt>
                <c:pt idx="2">
                  <c:v>-1.7762365793434802</c:v>
                </c:pt>
                <c:pt idx="3">
                  <c:v>-2.3683154391246402</c:v>
                </c:pt>
                <c:pt idx="4">
                  <c:v>-2.9603942989058001</c:v>
                </c:pt>
                <c:pt idx="5">
                  <c:v>-3.5524731586869605</c:v>
                </c:pt>
                <c:pt idx="6">
                  <c:v>-4.1445520184681204</c:v>
                </c:pt>
                <c:pt idx="7">
                  <c:v>-4.7366308782492803</c:v>
                </c:pt>
                <c:pt idx="8">
                  <c:v>-5.3287097380304402</c:v>
                </c:pt>
                <c:pt idx="9">
                  <c:v>-5.9207885978116002</c:v>
                </c:pt>
                <c:pt idx="10">
                  <c:v>-6.512867457592761</c:v>
                </c:pt>
                <c:pt idx="11">
                  <c:v>-7.1049463173739209</c:v>
                </c:pt>
                <c:pt idx="12">
                  <c:v>-7.6970251771550808</c:v>
                </c:pt>
                <c:pt idx="13">
                  <c:v>-8.2891040369362408</c:v>
                </c:pt>
                <c:pt idx="14">
                  <c:v>-8.8811828967174016</c:v>
                </c:pt>
                <c:pt idx="15">
                  <c:v>-9.4732617564985606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'Basis Functions'!$A$12</c:f>
              <c:strCache>
                <c:ptCount val="1"/>
                <c:pt idx="0">
                  <c:v>f(θ8)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Functions'!$B$12:$Q$12</c:f>
              <c:numCache>
                <c:formatCode>General</c:formatCode>
                <c:ptCount val="16"/>
                <c:pt idx="0">
                  <c:v>-0.19738848029745615</c:v>
                </c:pt>
                <c:pt idx="1">
                  <c:v>-0.3947769605949123</c:v>
                </c:pt>
                <c:pt idx="2">
                  <c:v>-0.59216544089236844</c:v>
                </c:pt>
                <c:pt idx="3">
                  <c:v>-0.78955392118982459</c:v>
                </c:pt>
                <c:pt idx="4">
                  <c:v>-0.98694240148728074</c:v>
                </c:pt>
                <c:pt idx="5">
                  <c:v>-1.1843308817847369</c:v>
                </c:pt>
                <c:pt idx="6">
                  <c:v>-1.3817193620821933</c:v>
                </c:pt>
                <c:pt idx="7">
                  <c:v>-1.5791078423796492</c:v>
                </c:pt>
                <c:pt idx="8">
                  <c:v>-1.7764963226771053</c:v>
                </c:pt>
                <c:pt idx="9">
                  <c:v>-1.9738848029745615</c:v>
                </c:pt>
                <c:pt idx="10">
                  <c:v>-2.1712732832720176</c:v>
                </c:pt>
                <c:pt idx="11">
                  <c:v>-2.3686617635694738</c:v>
                </c:pt>
                <c:pt idx="12">
                  <c:v>-2.5660502438669299</c:v>
                </c:pt>
                <c:pt idx="13">
                  <c:v>-2.7634387241643865</c:v>
                </c:pt>
                <c:pt idx="14">
                  <c:v>-2.9608272044618427</c:v>
                </c:pt>
                <c:pt idx="15">
                  <c:v>-3.1582156847592984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'Basis Functions'!$A$13</c:f>
              <c:strCache>
                <c:ptCount val="1"/>
                <c:pt idx="0">
                  <c:v>f(θ9)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Functions'!$B$13:$Q$13</c:f>
              <c:numCache>
                <c:formatCode>General</c:formatCode>
                <c:ptCount val="16"/>
                <c:pt idx="0">
                  <c:v>0.19738848029745665</c:v>
                </c:pt>
                <c:pt idx="1">
                  <c:v>0.3947769605949133</c:v>
                </c:pt>
                <c:pt idx="2">
                  <c:v>0.59216544089237</c:v>
                </c:pt>
                <c:pt idx="3">
                  <c:v>0.78955392118982659</c:v>
                </c:pt>
                <c:pt idx="4">
                  <c:v>0.98694240148728318</c:v>
                </c:pt>
                <c:pt idx="5">
                  <c:v>1.18433088178474</c:v>
                </c:pt>
                <c:pt idx="6">
                  <c:v>1.3817193620821966</c:v>
                </c:pt>
                <c:pt idx="7">
                  <c:v>1.5791078423796532</c:v>
                </c:pt>
                <c:pt idx="8">
                  <c:v>1.7764963226771098</c:v>
                </c:pt>
                <c:pt idx="9">
                  <c:v>1.9738848029745664</c:v>
                </c:pt>
                <c:pt idx="10">
                  <c:v>2.1712732832720234</c:v>
                </c:pt>
                <c:pt idx="11">
                  <c:v>2.36866176356948</c:v>
                </c:pt>
                <c:pt idx="12">
                  <c:v>2.5660502438669366</c:v>
                </c:pt>
                <c:pt idx="13">
                  <c:v>2.7634387241643932</c:v>
                </c:pt>
                <c:pt idx="14">
                  <c:v>2.9608272044618498</c:v>
                </c:pt>
                <c:pt idx="15">
                  <c:v>3.1582156847593064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'Basis Functions'!$A$14</c:f>
              <c:strCache>
                <c:ptCount val="1"/>
                <c:pt idx="0">
                  <c:v>f(θ10)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Functions'!$B$14:$Q$14</c:f>
              <c:numCache>
                <c:formatCode>General</c:formatCode>
                <c:ptCount val="16"/>
                <c:pt idx="0">
                  <c:v>0.5920788597811607</c:v>
                </c:pt>
                <c:pt idx="1">
                  <c:v>1.1841577195623214</c:v>
                </c:pt>
                <c:pt idx="2">
                  <c:v>1.7762365793434822</c:v>
                </c:pt>
                <c:pt idx="3">
                  <c:v>2.3683154391246428</c:v>
                </c:pt>
                <c:pt idx="4">
                  <c:v>2.9603942989058036</c:v>
                </c:pt>
                <c:pt idx="5">
                  <c:v>3.5524731586869644</c:v>
                </c:pt>
                <c:pt idx="6">
                  <c:v>4.1445520184681257</c:v>
                </c:pt>
                <c:pt idx="7">
                  <c:v>4.7366308782492856</c:v>
                </c:pt>
                <c:pt idx="8">
                  <c:v>5.3287097380304465</c:v>
                </c:pt>
                <c:pt idx="9">
                  <c:v>5.9207885978116073</c:v>
                </c:pt>
                <c:pt idx="10">
                  <c:v>6.5128674575927681</c:v>
                </c:pt>
                <c:pt idx="11">
                  <c:v>7.1049463173739289</c:v>
                </c:pt>
                <c:pt idx="12">
                  <c:v>7.6970251771550888</c:v>
                </c:pt>
                <c:pt idx="13">
                  <c:v>8.2891040369362514</c:v>
                </c:pt>
                <c:pt idx="14">
                  <c:v>8.8811828967174105</c:v>
                </c:pt>
                <c:pt idx="15">
                  <c:v>9.4732617564985713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'Basis Functions'!$A$15</c:f>
              <c:strCache>
                <c:ptCount val="1"/>
                <c:pt idx="0">
                  <c:v>f(θ11)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Functions'!$B$15:$Q$15</c:f>
              <c:numCache>
                <c:formatCode>General</c:formatCode>
                <c:ptCount val="16"/>
                <c:pt idx="0">
                  <c:v>0.98650953390857554</c:v>
                </c:pt>
                <c:pt idx="1">
                  <c:v>1.9730190678171511</c:v>
                </c:pt>
                <c:pt idx="2">
                  <c:v>2.9595286017257267</c:v>
                </c:pt>
                <c:pt idx="3">
                  <c:v>3.9460381356343022</c:v>
                </c:pt>
                <c:pt idx="4">
                  <c:v>4.9325476695428776</c:v>
                </c:pt>
                <c:pt idx="5">
                  <c:v>5.9190572034514535</c:v>
                </c:pt>
                <c:pt idx="6">
                  <c:v>6.9055667373600294</c:v>
                </c:pt>
                <c:pt idx="7">
                  <c:v>7.8920762712686043</c:v>
                </c:pt>
                <c:pt idx="8">
                  <c:v>8.8785858051771793</c:v>
                </c:pt>
                <c:pt idx="9">
                  <c:v>9.8650953390857552</c:v>
                </c:pt>
                <c:pt idx="10">
                  <c:v>10.851604872994331</c:v>
                </c:pt>
                <c:pt idx="11">
                  <c:v>11.838114406902907</c:v>
                </c:pt>
                <c:pt idx="12">
                  <c:v>12.824623940811483</c:v>
                </c:pt>
                <c:pt idx="13">
                  <c:v>13.811133474720059</c:v>
                </c:pt>
                <c:pt idx="14">
                  <c:v>14.797643008628635</c:v>
                </c:pt>
                <c:pt idx="15">
                  <c:v>15.784152542537209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'Basis Functions'!$A$16</c:f>
              <c:strCache>
                <c:ptCount val="1"/>
                <c:pt idx="0">
                  <c:v>f(θ12)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Functions'!$B$16:$Q$16</c:f>
              <c:numCache>
                <c:formatCode>General</c:formatCode>
                <c:ptCount val="16"/>
                <c:pt idx="0">
                  <c:v>1.3805074923499729</c:v>
                </c:pt>
                <c:pt idx="1">
                  <c:v>2.7610149846999459</c:v>
                </c:pt>
                <c:pt idx="2">
                  <c:v>4.1415224770499188</c:v>
                </c:pt>
                <c:pt idx="3">
                  <c:v>5.5220299693998918</c:v>
                </c:pt>
                <c:pt idx="4">
                  <c:v>6.9025374617498647</c:v>
                </c:pt>
                <c:pt idx="5">
                  <c:v>8.2830449540998377</c:v>
                </c:pt>
                <c:pt idx="6">
                  <c:v>9.6635524464498115</c:v>
                </c:pt>
                <c:pt idx="7">
                  <c:v>11.044059938799784</c:v>
                </c:pt>
                <c:pt idx="8">
                  <c:v>12.424567431149757</c:v>
                </c:pt>
                <c:pt idx="9">
                  <c:v>13.805074923499729</c:v>
                </c:pt>
                <c:pt idx="10">
                  <c:v>15.185582415849703</c:v>
                </c:pt>
                <c:pt idx="11">
                  <c:v>16.566089908199675</c:v>
                </c:pt>
                <c:pt idx="12">
                  <c:v>17.946597400549649</c:v>
                </c:pt>
                <c:pt idx="13">
                  <c:v>19.327104892899623</c:v>
                </c:pt>
                <c:pt idx="14">
                  <c:v>20.707612385249597</c:v>
                </c:pt>
                <c:pt idx="15">
                  <c:v>22.088119877599567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'Basis Functions'!$A$17</c:f>
              <c:strCache>
                <c:ptCount val="1"/>
                <c:pt idx="0">
                  <c:v>f(θ13)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Functions'!$B$17:$Q$17</c:f>
              <c:numCache>
                <c:formatCode>General</c:formatCode>
                <c:ptCount val="16"/>
                <c:pt idx="0">
                  <c:v>1.7738999145790268</c:v>
                </c:pt>
                <c:pt idx="1">
                  <c:v>3.5477998291580537</c:v>
                </c:pt>
                <c:pt idx="2">
                  <c:v>5.3216997437370805</c:v>
                </c:pt>
                <c:pt idx="3">
                  <c:v>7.0955996583161074</c:v>
                </c:pt>
                <c:pt idx="4">
                  <c:v>8.8694995728951334</c:v>
                </c:pt>
                <c:pt idx="5">
                  <c:v>10.643399487474161</c:v>
                </c:pt>
                <c:pt idx="6">
                  <c:v>12.417299402053189</c:v>
                </c:pt>
                <c:pt idx="7">
                  <c:v>14.191199316632215</c:v>
                </c:pt>
                <c:pt idx="8">
                  <c:v>15.965099231211241</c:v>
                </c:pt>
                <c:pt idx="9">
                  <c:v>17.738999145790267</c:v>
                </c:pt>
                <c:pt idx="10">
                  <c:v>19.512899060369296</c:v>
                </c:pt>
                <c:pt idx="11">
                  <c:v>21.286798974948322</c:v>
                </c:pt>
                <c:pt idx="12">
                  <c:v>23.060698889527348</c:v>
                </c:pt>
                <c:pt idx="13">
                  <c:v>24.834598804106378</c:v>
                </c:pt>
                <c:pt idx="14">
                  <c:v>26.608498718685404</c:v>
                </c:pt>
                <c:pt idx="15">
                  <c:v>28.38239863326443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'Basis Functions'!$A$18</c:f>
              <c:strCache>
                <c:ptCount val="1"/>
                <c:pt idx="0">
                  <c:v>f(θ14)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Functions'!$B$18:$Q$18</c:f>
              <c:numCache>
                <c:formatCode>General</c:formatCode>
                <c:ptCount val="16"/>
                <c:pt idx="0">
                  <c:v>2.1665142456776056</c:v>
                </c:pt>
                <c:pt idx="1">
                  <c:v>4.3330284913552113</c:v>
                </c:pt>
                <c:pt idx="2">
                  <c:v>6.4995427370328169</c:v>
                </c:pt>
                <c:pt idx="3">
                  <c:v>8.6660569827104226</c:v>
                </c:pt>
                <c:pt idx="4">
                  <c:v>10.832571228388026</c:v>
                </c:pt>
                <c:pt idx="5">
                  <c:v>12.999085474065634</c:v>
                </c:pt>
                <c:pt idx="6">
                  <c:v>15.16559971974324</c:v>
                </c:pt>
                <c:pt idx="7">
                  <c:v>17.332113965420845</c:v>
                </c:pt>
                <c:pt idx="8">
                  <c:v>19.498628211098449</c:v>
                </c:pt>
                <c:pt idx="9">
                  <c:v>21.665142456776053</c:v>
                </c:pt>
                <c:pt idx="10">
                  <c:v>23.83165670245366</c:v>
                </c:pt>
                <c:pt idx="11">
                  <c:v>25.998170948131268</c:v>
                </c:pt>
                <c:pt idx="12">
                  <c:v>28.164685193808872</c:v>
                </c:pt>
                <c:pt idx="13">
                  <c:v>30.331199439486479</c:v>
                </c:pt>
                <c:pt idx="14">
                  <c:v>32.497713685164086</c:v>
                </c:pt>
                <c:pt idx="15">
                  <c:v>34.66422793084169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'Basis Functions'!$A$19</c:f>
              <c:strCache>
                <c:ptCount val="1"/>
                <c:pt idx="0">
                  <c:v>f(θ15)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Functions'!$B$19:$Q$19</c:f>
              <c:numCache>
                <c:formatCode>General</c:formatCode>
                <c:ptCount val="16"/>
                <c:pt idx="0">
                  <c:v>2.5581782720240649</c:v>
                </c:pt>
                <c:pt idx="1">
                  <c:v>5.1163565440481298</c:v>
                </c:pt>
                <c:pt idx="2">
                  <c:v>7.6745348160721951</c:v>
                </c:pt>
                <c:pt idx="3">
                  <c:v>10.23271308809626</c:v>
                </c:pt>
                <c:pt idx="4">
                  <c:v>12.790891360120323</c:v>
                </c:pt>
                <c:pt idx="5">
                  <c:v>15.34906963214439</c:v>
                </c:pt>
                <c:pt idx="6">
                  <c:v>17.907247904168454</c:v>
                </c:pt>
                <c:pt idx="7">
                  <c:v>20.465426176192519</c:v>
                </c:pt>
                <c:pt idx="8">
                  <c:v>23.023604448216584</c:v>
                </c:pt>
                <c:pt idx="9">
                  <c:v>25.581782720240646</c:v>
                </c:pt>
                <c:pt idx="10">
                  <c:v>28.139960992264715</c:v>
                </c:pt>
                <c:pt idx="11">
                  <c:v>30.69813926428878</c:v>
                </c:pt>
                <c:pt idx="12">
                  <c:v>33.256317536312842</c:v>
                </c:pt>
                <c:pt idx="13">
                  <c:v>35.814495808336908</c:v>
                </c:pt>
                <c:pt idx="14">
                  <c:v>38.372674080360973</c:v>
                </c:pt>
                <c:pt idx="15">
                  <c:v>40.930852352385038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'Basis Functions'!$A$20</c:f>
              <c:strCache>
                <c:ptCount val="1"/>
                <c:pt idx="0">
                  <c:v>f(θ16)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Functions'!$B$20:$Q$20</c:f>
              <c:numCache>
                <c:formatCode>General</c:formatCode>
                <c:ptCount val="16"/>
                <c:pt idx="0">
                  <c:v>2.9487201968318324</c:v>
                </c:pt>
                <c:pt idx="1">
                  <c:v>5.8974403936636648</c:v>
                </c:pt>
                <c:pt idx="2">
                  <c:v>8.8461605904954972</c:v>
                </c:pt>
                <c:pt idx="3">
                  <c:v>11.79488078732733</c:v>
                </c:pt>
                <c:pt idx="4">
                  <c:v>14.74360098415916</c:v>
                </c:pt>
                <c:pt idx="5">
                  <c:v>17.692321180990994</c:v>
                </c:pt>
                <c:pt idx="6">
                  <c:v>20.641041377822827</c:v>
                </c:pt>
                <c:pt idx="7">
                  <c:v>23.589761574654659</c:v>
                </c:pt>
                <c:pt idx="8">
                  <c:v>26.538481771486488</c:v>
                </c:pt>
                <c:pt idx="9">
                  <c:v>29.48720196831832</c:v>
                </c:pt>
                <c:pt idx="10">
                  <c:v>32.435922165150153</c:v>
                </c:pt>
                <c:pt idx="11">
                  <c:v>35.384642361981989</c:v>
                </c:pt>
                <c:pt idx="12">
                  <c:v>38.333362558813818</c:v>
                </c:pt>
                <c:pt idx="13">
                  <c:v>41.282082755645654</c:v>
                </c:pt>
                <c:pt idx="14">
                  <c:v>44.230802952477482</c:v>
                </c:pt>
                <c:pt idx="15">
                  <c:v>47.179523149309318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447760"/>
        <c:axId val="2101454832"/>
      </c:scatterChart>
      <c:valAx>
        <c:axId val="210144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454832"/>
        <c:crosses val="autoZero"/>
        <c:crossBetween val="midCat"/>
      </c:valAx>
      <c:valAx>
        <c:axId val="210145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f(</a:t>
                </a:r>
                <a:r>
                  <a:rPr lang="el-GR" sz="1000" b="0" i="0" baseline="0">
                    <a:effectLst/>
                  </a:rPr>
                  <a:t>θ</a:t>
                </a:r>
                <a:r>
                  <a:rPr lang="en-US" sz="1000" b="0" i="0" baseline="0">
                    <a:effectLst/>
                  </a:rPr>
                  <a:t>n)</a:t>
                </a:r>
                <a:endParaRPr lang="en-US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447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Amplitude vs Angle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pPr>
              <a:ln w="28575">
                <a:solidFill>
                  <a:srgbClr val="0070C0"/>
                </a:solidFill>
              </a:ln>
            </c:spPr>
          </c:marker>
          <c:xVal>
            <c:numRef>
              <c:f>'Image (2)'!$X$63:$X$78</c:f>
              <c:numCache>
                <c:formatCode>General</c:formatCode>
                <c:ptCount val="16"/>
                <c:pt idx="0">
                  <c:v>-9</c:v>
                </c:pt>
                <c:pt idx="1">
                  <c:v>-7.8</c:v>
                </c:pt>
                <c:pt idx="2">
                  <c:v>-6.6</c:v>
                </c:pt>
                <c:pt idx="3">
                  <c:v>-5.3999999999999995</c:v>
                </c:pt>
                <c:pt idx="4">
                  <c:v>-4.1999999999999993</c:v>
                </c:pt>
                <c:pt idx="5">
                  <c:v>-2.9999999999999991</c:v>
                </c:pt>
                <c:pt idx="6">
                  <c:v>-1.7999999999999992</c:v>
                </c:pt>
                <c:pt idx="7">
                  <c:v>-0.5999999999999992</c:v>
                </c:pt>
                <c:pt idx="8">
                  <c:v>0.60000000000000075</c:v>
                </c:pt>
                <c:pt idx="9">
                  <c:v>1.8000000000000007</c:v>
                </c:pt>
                <c:pt idx="10">
                  <c:v>3.0000000000000009</c:v>
                </c:pt>
                <c:pt idx="11">
                  <c:v>4.2000000000000011</c:v>
                </c:pt>
                <c:pt idx="12">
                  <c:v>5.4000000000000012</c:v>
                </c:pt>
                <c:pt idx="13">
                  <c:v>6.6000000000000014</c:v>
                </c:pt>
                <c:pt idx="14">
                  <c:v>7.8000000000000016</c:v>
                </c:pt>
                <c:pt idx="15">
                  <c:v>9.0000000000000018</c:v>
                </c:pt>
              </c:numCache>
            </c:numRef>
          </c:xVal>
          <c:yVal>
            <c:numRef>
              <c:f>'Image (2)'!$W$63:$W$78</c:f>
              <c:numCache>
                <c:formatCode>General</c:formatCode>
                <c:ptCount val="16"/>
                <c:pt idx="0">
                  <c:v>23.977855994903592</c:v>
                </c:pt>
                <c:pt idx="1">
                  <c:v>0.55058769498375248</c:v>
                </c:pt>
                <c:pt idx="2">
                  <c:v>-9.3085637596072193</c:v>
                </c:pt>
                <c:pt idx="3">
                  <c:v>23.937814517374697</c:v>
                </c:pt>
                <c:pt idx="4">
                  <c:v>-10.258437299995274</c:v>
                </c:pt>
                <c:pt idx="5">
                  <c:v>-10.604584654313205</c:v>
                </c:pt>
                <c:pt idx="6">
                  <c:v>-12.515267142135837</c:v>
                </c:pt>
                <c:pt idx="7">
                  <c:v>24.121069532519364</c:v>
                </c:pt>
                <c:pt idx="8">
                  <c:v>-14.073323716137807</c:v>
                </c:pt>
                <c:pt idx="9">
                  <c:v>-14.585963162235515</c:v>
                </c:pt>
                <c:pt idx="10">
                  <c:v>-14.82128412696785</c:v>
                </c:pt>
                <c:pt idx="11">
                  <c:v>-15.715427858192148</c:v>
                </c:pt>
                <c:pt idx="12">
                  <c:v>24.132221407151576</c:v>
                </c:pt>
                <c:pt idx="13">
                  <c:v>-16.915558042859068</c:v>
                </c:pt>
                <c:pt idx="14">
                  <c:v>-10.039155859245826</c:v>
                </c:pt>
                <c:pt idx="15">
                  <c:v>-7.7120042834627291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444496"/>
        <c:axId val="2101448848"/>
      </c:scatterChart>
      <c:valAx>
        <c:axId val="210144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1448848"/>
        <c:crosses val="autoZero"/>
        <c:crossBetween val="midCat"/>
      </c:valAx>
      <c:valAx>
        <c:axId val="2101448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1444496"/>
        <c:crosses val="autoZero"/>
        <c:crossBetween val="midCat"/>
      </c:valAx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Budget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06A1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Electrical Components</c:v>
                </c:pt>
                <c:pt idx="1">
                  <c:v>Mechanical Components</c:v>
                </c:pt>
                <c:pt idx="2">
                  <c:v>Test Equipment</c:v>
                </c:pt>
                <c:pt idx="3">
                  <c:v>Remainder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23091.84</c:v>
                </c:pt>
                <c:pt idx="1">
                  <c:v>3119.5</c:v>
                </c:pt>
                <c:pt idx="2">
                  <c:v>3747.95</c:v>
                </c:pt>
                <c:pt idx="3">
                  <c:v>20040.71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59876492885307"/>
          <c:y val="0.23445307993588435"/>
          <c:w val="0.29464568078974318"/>
          <c:h val="0.62918686739745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E7DE2-A48F-4376-8FC3-AB8469F164A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8B6DDE6-A777-46B5-B93A-84BB98A3A93F}">
      <dgm:prSet phldrT="[Text]"/>
      <dgm:spPr/>
      <dgm:t>
        <a:bodyPr/>
        <a:lstStyle/>
        <a:p>
          <a:r>
            <a:rPr lang="en-US" b="1" dirty="0" smtClean="0"/>
            <a:t>SPDT Switch</a:t>
          </a:r>
          <a:endParaRPr lang="en-US" b="1" dirty="0"/>
        </a:p>
      </dgm:t>
    </dgm:pt>
    <dgm:pt modelId="{ACE40CE9-60EB-4CD7-8C6E-77C53D8D4974}" type="parTrans" cxnId="{E5D6C38A-101E-4850-A22C-C5725D8F5E06}">
      <dgm:prSet/>
      <dgm:spPr/>
      <dgm:t>
        <a:bodyPr/>
        <a:lstStyle/>
        <a:p>
          <a:endParaRPr lang="en-US" b="1"/>
        </a:p>
      </dgm:t>
    </dgm:pt>
    <dgm:pt modelId="{51FBC98F-3011-4C2D-9651-EC94142413AB}" type="sibTrans" cxnId="{E5D6C38A-101E-4850-A22C-C5725D8F5E06}">
      <dgm:prSet/>
      <dgm:spPr/>
      <dgm:t>
        <a:bodyPr/>
        <a:lstStyle/>
        <a:p>
          <a:endParaRPr lang="en-US" b="1"/>
        </a:p>
      </dgm:t>
    </dgm:pt>
    <dgm:pt modelId="{900AD2E0-5532-453D-A139-6FCF184DA42E}">
      <dgm:prSet phldrT="[Text]"/>
      <dgm:spPr/>
      <dgm:t>
        <a:bodyPr/>
        <a:lstStyle/>
        <a:p>
          <a:r>
            <a:rPr lang="en-US" b="1" dirty="0" smtClean="0"/>
            <a:t>Frequency Multiplier</a:t>
          </a:r>
          <a:endParaRPr lang="en-US" b="1" dirty="0"/>
        </a:p>
      </dgm:t>
    </dgm:pt>
    <dgm:pt modelId="{6A6BCEC5-55BA-41D4-AF21-1C605C80776A}" type="parTrans" cxnId="{17F5BCA0-EF54-4E15-9F64-2F2D10D82237}">
      <dgm:prSet/>
      <dgm:spPr/>
      <dgm:t>
        <a:bodyPr/>
        <a:lstStyle/>
        <a:p>
          <a:endParaRPr lang="en-US" b="1"/>
        </a:p>
      </dgm:t>
    </dgm:pt>
    <dgm:pt modelId="{414C8FE7-8819-4035-8CA8-92F5A9CBABC8}" type="sibTrans" cxnId="{17F5BCA0-EF54-4E15-9F64-2F2D10D82237}">
      <dgm:prSet/>
      <dgm:spPr/>
      <dgm:t>
        <a:bodyPr/>
        <a:lstStyle/>
        <a:p>
          <a:endParaRPr lang="en-US" b="1"/>
        </a:p>
      </dgm:t>
    </dgm:pt>
    <dgm:pt modelId="{69CCE61B-AB96-4549-B780-5EF523A1A7C4}">
      <dgm:prSet phldrT="[Text]"/>
      <dgm:spPr/>
      <dgm:t>
        <a:bodyPr/>
        <a:lstStyle/>
        <a:p>
          <a:r>
            <a:rPr lang="en-US" b="1" dirty="0" smtClean="0"/>
            <a:t>SP4T Switch</a:t>
          </a:r>
          <a:endParaRPr lang="en-US" b="1" dirty="0"/>
        </a:p>
      </dgm:t>
    </dgm:pt>
    <dgm:pt modelId="{89D16F2E-4E94-4091-8FD0-E46456C8B739}" type="parTrans" cxnId="{B9D77427-D08B-480D-A5BB-0C9A9D22D517}">
      <dgm:prSet/>
      <dgm:spPr/>
      <dgm:t>
        <a:bodyPr/>
        <a:lstStyle/>
        <a:p>
          <a:endParaRPr lang="en-US" b="1"/>
        </a:p>
      </dgm:t>
    </dgm:pt>
    <dgm:pt modelId="{7AC9ECE6-6799-4507-AB9F-CE3EF4B26444}" type="sibTrans" cxnId="{B9D77427-D08B-480D-A5BB-0C9A9D22D517}">
      <dgm:prSet/>
      <dgm:spPr/>
      <dgm:t>
        <a:bodyPr/>
        <a:lstStyle/>
        <a:p>
          <a:endParaRPr lang="en-US" b="1"/>
        </a:p>
      </dgm:t>
    </dgm:pt>
    <dgm:pt modelId="{566662EB-9975-40BF-8B19-0B6C7924FB94}">
      <dgm:prSet phldrT="[Text]"/>
      <dgm:spPr/>
      <dgm:t>
        <a:bodyPr/>
        <a:lstStyle/>
        <a:p>
          <a:r>
            <a:rPr lang="en-US" b="1" dirty="0" smtClean="0"/>
            <a:t>4 Antennas</a:t>
          </a:r>
          <a:endParaRPr lang="en-US" b="1" dirty="0"/>
        </a:p>
      </dgm:t>
    </dgm:pt>
    <dgm:pt modelId="{9386071C-4B0F-4D91-B72C-56BF349BF471}" type="parTrans" cxnId="{459FBBF4-AC21-456B-A113-C0210B77993C}">
      <dgm:prSet/>
      <dgm:spPr/>
      <dgm:t>
        <a:bodyPr/>
        <a:lstStyle/>
        <a:p>
          <a:endParaRPr lang="en-US" b="1"/>
        </a:p>
      </dgm:t>
    </dgm:pt>
    <dgm:pt modelId="{AADEACE2-382B-43C7-9045-F8F99F854FCE}" type="sibTrans" cxnId="{459FBBF4-AC21-456B-A113-C0210B77993C}">
      <dgm:prSet/>
      <dgm:spPr/>
      <dgm:t>
        <a:bodyPr/>
        <a:lstStyle/>
        <a:p>
          <a:endParaRPr lang="en-US" b="1"/>
        </a:p>
      </dgm:t>
    </dgm:pt>
    <dgm:pt modelId="{0F4552B3-C66D-438A-BB64-A36B13F35F6F}">
      <dgm:prSet phldrT="[Text]"/>
      <dgm:spPr/>
      <dgm:t>
        <a:bodyPr/>
        <a:lstStyle/>
        <a:p>
          <a:r>
            <a:rPr lang="en-US" b="1" dirty="0" smtClean="0"/>
            <a:t>Key Components</a:t>
          </a:r>
          <a:endParaRPr lang="en-US" b="1" dirty="0"/>
        </a:p>
      </dgm:t>
    </dgm:pt>
    <dgm:pt modelId="{A97B91E5-D0E9-46DB-80AC-DA7AAB13D68B}" type="parTrans" cxnId="{171CCB16-4277-4596-BB5A-DE50D887A064}">
      <dgm:prSet/>
      <dgm:spPr/>
      <dgm:t>
        <a:bodyPr/>
        <a:lstStyle/>
        <a:p>
          <a:endParaRPr lang="en-US" b="1"/>
        </a:p>
      </dgm:t>
    </dgm:pt>
    <dgm:pt modelId="{9060F46B-8E0D-4EED-B6BB-9A29585C4AB3}" type="sibTrans" cxnId="{171CCB16-4277-4596-BB5A-DE50D887A064}">
      <dgm:prSet/>
      <dgm:spPr/>
      <dgm:t>
        <a:bodyPr/>
        <a:lstStyle/>
        <a:p>
          <a:endParaRPr lang="en-US" b="1"/>
        </a:p>
      </dgm:t>
    </dgm:pt>
    <dgm:pt modelId="{22F04F51-2015-43CD-84FD-A5B6654C797F}">
      <dgm:prSet phldrT="[Text]"/>
      <dgm:spPr/>
      <dgm:t>
        <a:bodyPr/>
        <a:lstStyle/>
        <a:p>
          <a:r>
            <a:rPr lang="en-US" b="1" smtClean="0"/>
            <a:t>VCO</a:t>
          </a:r>
          <a:endParaRPr lang="en-US" b="1" dirty="0"/>
        </a:p>
      </dgm:t>
    </dgm:pt>
    <dgm:pt modelId="{396108C1-5C33-40FC-94A7-4FBC931F16E7}" type="sibTrans" cxnId="{70DCD428-DC07-465D-B2C1-CA8BD0FFC5B0}">
      <dgm:prSet/>
      <dgm:spPr/>
      <dgm:t>
        <a:bodyPr/>
        <a:lstStyle/>
        <a:p>
          <a:endParaRPr lang="en-US" b="1"/>
        </a:p>
      </dgm:t>
    </dgm:pt>
    <dgm:pt modelId="{D5527112-AB8D-4D6C-85AE-914D73FBC129}" type="parTrans" cxnId="{70DCD428-DC07-465D-B2C1-CA8BD0FFC5B0}">
      <dgm:prSet/>
      <dgm:spPr/>
      <dgm:t>
        <a:bodyPr/>
        <a:lstStyle/>
        <a:p>
          <a:endParaRPr lang="en-US" b="1"/>
        </a:p>
      </dgm:t>
    </dgm:pt>
    <dgm:pt modelId="{BA025EAF-6D81-4834-8146-5D291FB13B27}">
      <dgm:prSet phldrT="[Text]"/>
      <dgm:spPr/>
      <dgm:t>
        <a:bodyPr/>
        <a:lstStyle/>
        <a:p>
          <a:r>
            <a:rPr lang="en-US" b="1" dirty="0" smtClean="0"/>
            <a:t>Band Pass Filter</a:t>
          </a:r>
          <a:endParaRPr lang="en-US" b="1" dirty="0"/>
        </a:p>
      </dgm:t>
    </dgm:pt>
    <dgm:pt modelId="{DECDE1BD-FE5B-4F71-B577-5A45F290FB74}" type="parTrans" cxnId="{C2D75C1B-BCD3-450C-BA49-F2F5754CA032}">
      <dgm:prSet/>
      <dgm:spPr/>
      <dgm:t>
        <a:bodyPr/>
        <a:lstStyle/>
        <a:p>
          <a:endParaRPr lang="en-US" b="1"/>
        </a:p>
      </dgm:t>
    </dgm:pt>
    <dgm:pt modelId="{DC1FAB57-F404-48BD-AD2C-A6AB6027190F}" type="sibTrans" cxnId="{C2D75C1B-BCD3-450C-BA49-F2F5754CA032}">
      <dgm:prSet/>
      <dgm:spPr/>
      <dgm:t>
        <a:bodyPr/>
        <a:lstStyle/>
        <a:p>
          <a:endParaRPr lang="en-US" b="1"/>
        </a:p>
      </dgm:t>
    </dgm:pt>
    <dgm:pt modelId="{6E4BAA64-50BA-4B5E-A877-D478A1160106}" type="pres">
      <dgm:prSet presAssocID="{476E7DE2-A48F-4376-8FC3-AB8469F164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1AB4C-7AB5-4EDD-BB74-245FB7DAE4E5}" type="pres">
      <dgm:prSet presAssocID="{0F4552B3-C66D-438A-BB64-A36B13F35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E6A9F1-3123-40A2-AA32-EA0CBBD1B883}" type="pres">
      <dgm:prSet presAssocID="{0F4552B3-C66D-438A-BB64-A36B13F35F6F}" presName="rootComposite1" presStyleCnt="0"/>
      <dgm:spPr/>
      <dgm:t>
        <a:bodyPr/>
        <a:lstStyle/>
        <a:p>
          <a:endParaRPr lang="en-US"/>
        </a:p>
      </dgm:t>
    </dgm:pt>
    <dgm:pt modelId="{E928FBA7-634A-4132-B5CB-66C4A60BC897}" type="pres">
      <dgm:prSet presAssocID="{0F4552B3-C66D-438A-BB64-A36B13F35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2756E-F718-4652-A775-7084B8F5AA10}" type="pres">
      <dgm:prSet presAssocID="{0F4552B3-C66D-438A-BB64-A36B13F35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074829-399E-4D77-AEBE-ADA02EFFD7C6}" type="pres">
      <dgm:prSet presAssocID="{0F4552B3-C66D-438A-BB64-A36B13F35F6F}" presName="hierChild2" presStyleCnt="0"/>
      <dgm:spPr/>
      <dgm:t>
        <a:bodyPr/>
        <a:lstStyle/>
        <a:p>
          <a:endParaRPr lang="en-US"/>
        </a:p>
      </dgm:t>
    </dgm:pt>
    <dgm:pt modelId="{3A99262E-17BF-4F27-B793-67B9165DD640}" type="pres">
      <dgm:prSet presAssocID="{D5527112-AB8D-4D6C-85AE-914D73FBC129}" presName="Name64" presStyleLbl="parChTrans1D2" presStyleIdx="0" presStyleCnt="6"/>
      <dgm:spPr/>
      <dgm:t>
        <a:bodyPr/>
        <a:lstStyle/>
        <a:p>
          <a:endParaRPr lang="en-US"/>
        </a:p>
      </dgm:t>
    </dgm:pt>
    <dgm:pt modelId="{7EEC1210-E267-461B-8ACB-277334672983}" type="pres">
      <dgm:prSet presAssocID="{22F04F51-2015-43CD-84FD-A5B6654C79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89DD0F-B1A3-4AD8-BB14-FCE1B2470F00}" type="pres">
      <dgm:prSet presAssocID="{22F04F51-2015-43CD-84FD-A5B6654C797F}" presName="rootComposite" presStyleCnt="0"/>
      <dgm:spPr/>
      <dgm:t>
        <a:bodyPr/>
        <a:lstStyle/>
        <a:p>
          <a:endParaRPr lang="en-US"/>
        </a:p>
      </dgm:t>
    </dgm:pt>
    <dgm:pt modelId="{EB76E7AB-07DD-4A1F-85A9-775A828BB306}" type="pres">
      <dgm:prSet presAssocID="{22F04F51-2015-43CD-84FD-A5B6654C797F}" presName="rootText" presStyleLbl="node2" presStyleIdx="0" presStyleCnt="6" custLinFactNeighborX="0" custLinFactNeighborY="-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3860B-9536-492E-BD35-96522792655F}" type="pres">
      <dgm:prSet presAssocID="{22F04F51-2015-43CD-84FD-A5B6654C797F}" presName="rootConnector" presStyleLbl="node2" presStyleIdx="0" presStyleCnt="6"/>
      <dgm:spPr/>
      <dgm:t>
        <a:bodyPr/>
        <a:lstStyle/>
        <a:p>
          <a:endParaRPr lang="en-US"/>
        </a:p>
      </dgm:t>
    </dgm:pt>
    <dgm:pt modelId="{60E6B978-C0B4-4F4B-B3C0-8E80CD52284F}" type="pres">
      <dgm:prSet presAssocID="{22F04F51-2015-43CD-84FD-A5B6654C797F}" presName="hierChild4" presStyleCnt="0"/>
      <dgm:spPr/>
      <dgm:t>
        <a:bodyPr/>
        <a:lstStyle/>
        <a:p>
          <a:endParaRPr lang="en-US"/>
        </a:p>
      </dgm:t>
    </dgm:pt>
    <dgm:pt modelId="{0F8EA086-89E9-4BE8-9CA5-8CF295E6393C}" type="pres">
      <dgm:prSet presAssocID="{22F04F51-2015-43CD-84FD-A5B6654C797F}" presName="hierChild5" presStyleCnt="0"/>
      <dgm:spPr/>
      <dgm:t>
        <a:bodyPr/>
        <a:lstStyle/>
        <a:p>
          <a:endParaRPr lang="en-US"/>
        </a:p>
      </dgm:t>
    </dgm:pt>
    <dgm:pt modelId="{9C9B092D-0C84-4ED7-B086-95629834E8DD}" type="pres">
      <dgm:prSet presAssocID="{ACE40CE9-60EB-4CD7-8C6E-77C53D8D4974}" presName="Name64" presStyleLbl="parChTrans1D2" presStyleIdx="1" presStyleCnt="6"/>
      <dgm:spPr/>
      <dgm:t>
        <a:bodyPr/>
        <a:lstStyle/>
        <a:p>
          <a:endParaRPr lang="en-US"/>
        </a:p>
      </dgm:t>
    </dgm:pt>
    <dgm:pt modelId="{81D0D72E-05E8-40DA-89B7-18C48E392C4D}" type="pres">
      <dgm:prSet presAssocID="{68B6DDE6-A777-46B5-B93A-84BB98A3A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D9C397-75A9-4177-8BA4-C9499743EC06}" type="pres">
      <dgm:prSet presAssocID="{68B6DDE6-A777-46B5-B93A-84BB98A3A93F}" presName="rootComposite" presStyleCnt="0"/>
      <dgm:spPr/>
      <dgm:t>
        <a:bodyPr/>
        <a:lstStyle/>
        <a:p>
          <a:endParaRPr lang="en-US"/>
        </a:p>
      </dgm:t>
    </dgm:pt>
    <dgm:pt modelId="{D6DBDF8A-008F-43DD-B990-EBCD2FEFEA38}" type="pres">
      <dgm:prSet presAssocID="{68B6DDE6-A777-46B5-B93A-84BB98A3A93F}" presName="rootText" presStyleLbl="node2" presStyleIdx="1" presStyleCnt="6" custLinFactNeighborX="-75" custLinFactNeighborY="2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2BA5-927D-4F8B-A086-2BA01BB9B611}" type="pres">
      <dgm:prSet presAssocID="{68B6DDE6-A777-46B5-B93A-84BB98A3A93F}" presName="rootConnector" presStyleLbl="node2" presStyleIdx="1" presStyleCnt="6"/>
      <dgm:spPr/>
      <dgm:t>
        <a:bodyPr/>
        <a:lstStyle/>
        <a:p>
          <a:endParaRPr lang="en-US"/>
        </a:p>
      </dgm:t>
    </dgm:pt>
    <dgm:pt modelId="{61513E12-3769-49FA-8FFE-1601C89FC8A7}" type="pres">
      <dgm:prSet presAssocID="{68B6DDE6-A777-46B5-B93A-84BB98A3A93F}" presName="hierChild4" presStyleCnt="0"/>
      <dgm:spPr/>
      <dgm:t>
        <a:bodyPr/>
        <a:lstStyle/>
        <a:p>
          <a:endParaRPr lang="en-US"/>
        </a:p>
      </dgm:t>
    </dgm:pt>
    <dgm:pt modelId="{6F290118-CC68-4443-B3D6-F13036BD5EDF}" type="pres">
      <dgm:prSet presAssocID="{68B6DDE6-A777-46B5-B93A-84BB98A3A93F}" presName="hierChild5" presStyleCnt="0"/>
      <dgm:spPr/>
      <dgm:t>
        <a:bodyPr/>
        <a:lstStyle/>
        <a:p>
          <a:endParaRPr lang="en-US"/>
        </a:p>
      </dgm:t>
    </dgm:pt>
    <dgm:pt modelId="{12BB970C-A692-4B3A-A6AB-470CD1CCEAFB}" type="pres">
      <dgm:prSet presAssocID="{6A6BCEC5-55BA-41D4-AF21-1C605C80776A}" presName="Name64" presStyleLbl="parChTrans1D2" presStyleIdx="2" presStyleCnt="6"/>
      <dgm:spPr/>
      <dgm:t>
        <a:bodyPr/>
        <a:lstStyle/>
        <a:p>
          <a:endParaRPr lang="en-US"/>
        </a:p>
      </dgm:t>
    </dgm:pt>
    <dgm:pt modelId="{1E1C9763-4A7E-421D-8D08-C13E37983914}" type="pres">
      <dgm:prSet presAssocID="{900AD2E0-5532-453D-A139-6FCF184DA4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48601A-A9CE-40B1-8D10-293ECE26EDAA}" type="pres">
      <dgm:prSet presAssocID="{900AD2E0-5532-453D-A139-6FCF184DA42E}" presName="rootComposite" presStyleCnt="0"/>
      <dgm:spPr/>
      <dgm:t>
        <a:bodyPr/>
        <a:lstStyle/>
        <a:p>
          <a:endParaRPr lang="en-US"/>
        </a:p>
      </dgm:t>
    </dgm:pt>
    <dgm:pt modelId="{7C84F74F-3D50-4EC3-A4E7-5E4E3D4E1CAF}" type="pres">
      <dgm:prSet presAssocID="{900AD2E0-5532-453D-A139-6FCF184DA42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40691-5C5B-4F15-A25E-504BD8998C7D}" type="pres">
      <dgm:prSet presAssocID="{900AD2E0-5532-453D-A139-6FCF184DA42E}" presName="rootConnector" presStyleLbl="node2" presStyleIdx="2" presStyleCnt="6"/>
      <dgm:spPr/>
      <dgm:t>
        <a:bodyPr/>
        <a:lstStyle/>
        <a:p>
          <a:endParaRPr lang="en-US"/>
        </a:p>
      </dgm:t>
    </dgm:pt>
    <dgm:pt modelId="{EE873784-F300-4EB8-B833-1645BCCABEE4}" type="pres">
      <dgm:prSet presAssocID="{900AD2E0-5532-453D-A139-6FCF184DA42E}" presName="hierChild4" presStyleCnt="0"/>
      <dgm:spPr/>
      <dgm:t>
        <a:bodyPr/>
        <a:lstStyle/>
        <a:p>
          <a:endParaRPr lang="en-US"/>
        </a:p>
      </dgm:t>
    </dgm:pt>
    <dgm:pt modelId="{C85D42D7-2DA9-4FA8-AC56-5070CB60014C}" type="pres">
      <dgm:prSet presAssocID="{900AD2E0-5532-453D-A139-6FCF184DA42E}" presName="hierChild5" presStyleCnt="0"/>
      <dgm:spPr/>
      <dgm:t>
        <a:bodyPr/>
        <a:lstStyle/>
        <a:p>
          <a:endParaRPr lang="en-US"/>
        </a:p>
      </dgm:t>
    </dgm:pt>
    <dgm:pt modelId="{D60FA0D7-DCFE-4EFE-B1F4-E594607EF9A7}" type="pres">
      <dgm:prSet presAssocID="{DECDE1BD-FE5B-4F71-B577-5A45F290FB74}" presName="Name64" presStyleLbl="parChTrans1D2" presStyleIdx="3" presStyleCnt="6"/>
      <dgm:spPr/>
      <dgm:t>
        <a:bodyPr/>
        <a:lstStyle/>
        <a:p>
          <a:endParaRPr lang="en-US"/>
        </a:p>
      </dgm:t>
    </dgm:pt>
    <dgm:pt modelId="{1E51F7E2-E43E-4085-B359-CEDB77E39CBF}" type="pres">
      <dgm:prSet presAssocID="{BA025EAF-6D81-4834-8146-5D291FB13B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8F7DA8-346F-4A40-B592-06193B85408E}" type="pres">
      <dgm:prSet presAssocID="{BA025EAF-6D81-4834-8146-5D291FB13B27}" presName="rootComposite" presStyleCnt="0"/>
      <dgm:spPr/>
      <dgm:t>
        <a:bodyPr/>
        <a:lstStyle/>
        <a:p>
          <a:endParaRPr lang="en-US"/>
        </a:p>
      </dgm:t>
    </dgm:pt>
    <dgm:pt modelId="{E17608F5-21CC-4664-BBB1-E12B06FED201}" type="pres">
      <dgm:prSet presAssocID="{BA025EAF-6D81-4834-8146-5D291FB13B2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EFDA6-18FC-4ED7-A3DF-E81011ECAB19}" type="pres">
      <dgm:prSet presAssocID="{BA025EAF-6D81-4834-8146-5D291FB13B27}" presName="rootConnector" presStyleLbl="node2" presStyleIdx="3" presStyleCnt="6"/>
      <dgm:spPr/>
      <dgm:t>
        <a:bodyPr/>
        <a:lstStyle/>
        <a:p>
          <a:endParaRPr lang="en-US"/>
        </a:p>
      </dgm:t>
    </dgm:pt>
    <dgm:pt modelId="{60FCA1F9-90A0-46A4-8017-F9DCC2318B97}" type="pres">
      <dgm:prSet presAssocID="{BA025EAF-6D81-4834-8146-5D291FB13B27}" presName="hierChild4" presStyleCnt="0"/>
      <dgm:spPr/>
      <dgm:t>
        <a:bodyPr/>
        <a:lstStyle/>
        <a:p>
          <a:endParaRPr lang="en-US"/>
        </a:p>
      </dgm:t>
    </dgm:pt>
    <dgm:pt modelId="{0701849D-A1A9-4D0B-BE78-902E7142E2C3}" type="pres">
      <dgm:prSet presAssocID="{BA025EAF-6D81-4834-8146-5D291FB13B27}" presName="hierChild5" presStyleCnt="0"/>
      <dgm:spPr/>
      <dgm:t>
        <a:bodyPr/>
        <a:lstStyle/>
        <a:p>
          <a:endParaRPr lang="en-US"/>
        </a:p>
      </dgm:t>
    </dgm:pt>
    <dgm:pt modelId="{670EDC7E-BDCF-4B87-A9E0-CAB228981D44}" type="pres">
      <dgm:prSet presAssocID="{89D16F2E-4E94-4091-8FD0-E46456C8B739}" presName="Name64" presStyleLbl="parChTrans1D2" presStyleIdx="4" presStyleCnt="6"/>
      <dgm:spPr/>
      <dgm:t>
        <a:bodyPr/>
        <a:lstStyle/>
        <a:p>
          <a:endParaRPr lang="en-US"/>
        </a:p>
      </dgm:t>
    </dgm:pt>
    <dgm:pt modelId="{F44286F6-9EE7-4341-AAA8-6EB9999D1469}" type="pres">
      <dgm:prSet presAssocID="{69CCE61B-AB96-4549-B780-5EF523A1A7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6069F9-6E15-470E-80FB-26B4493782A8}" type="pres">
      <dgm:prSet presAssocID="{69CCE61B-AB96-4549-B780-5EF523A1A7C4}" presName="rootComposite" presStyleCnt="0"/>
      <dgm:spPr/>
      <dgm:t>
        <a:bodyPr/>
        <a:lstStyle/>
        <a:p>
          <a:endParaRPr lang="en-US"/>
        </a:p>
      </dgm:t>
    </dgm:pt>
    <dgm:pt modelId="{CE9F2D66-D07B-4C04-9E94-E27F4D8CCFEB}" type="pres">
      <dgm:prSet presAssocID="{69CCE61B-AB96-4549-B780-5EF523A1A7C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33C4B-CFCB-484B-A026-F39DC916C289}" type="pres">
      <dgm:prSet presAssocID="{69CCE61B-AB96-4549-B780-5EF523A1A7C4}" presName="rootConnector" presStyleLbl="node2" presStyleIdx="4" presStyleCnt="6"/>
      <dgm:spPr/>
      <dgm:t>
        <a:bodyPr/>
        <a:lstStyle/>
        <a:p>
          <a:endParaRPr lang="en-US"/>
        </a:p>
      </dgm:t>
    </dgm:pt>
    <dgm:pt modelId="{179C8177-6EEE-4A9E-AF08-93C5E360D27E}" type="pres">
      <dgm:prSet presAssocID="{69CCE61B-AB96-4549-B780-5EF523A1A7C4}" presName="hierChild4" presStyleCnt="0"/>
      <dgm:spPr/>
      <dgm:t>
        <a:bodyPr/>
        <a:lstStyle/>
        <a:p>
          <a:endParaRPr lang="en-US"/>
        </a:p>
      </dgm:t>
    </dgm:pt>
    <dgm:pt modelId="{301795F6-776E-4440-B09B-294FCB8124D2}" type="pres">
      <dgm:prSet presAssocID="{69CCE61B-AB96-4549-B780-5EF523A1A7C4}" presName="hierChild5" presStyleCnt="0"/>
      <dgm:spPr/>
      <dgm:t>
        <a:bodyPr/>
        <a:lstStyle/>
        <a:p>
          <a:endParaRPr lang="en-US"/>
        </a:p>
      </dgm:t>
    </dgm:pt>
    <dgm:pt modelId="{81D4CB5A-CFC2-471E-9D27-10EB530A3E12}" type="pres">
      <dgm:prSet presAssocID="{9386071C-4B0F-4D91-B72C-56BF349BF471}" presName="Name64" presStyleLbl="parChTrans1D2" presStyleIdx="5" presStyleCnt="6"/>
      <dgm:spPr/>
      <dgm:t>
        <a:bodyPr/>
        <a:lstStyle/>
        <a:p>
          <a:endParaRPr lang="en-US"/>
        </a:p>
      </dgm:t>
    </dgm:pt>
    <dgm:pt modelId="{3CECC0D7-804B-4EDA-B019-34743541FD31}" type="pres">
      <dgm:prSet presAssocID="{566662EB-9975-40BF-8B19-0B6C7924F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B303FC-5ADC-4418-BA72-BA1DFE705FF2}" type="pres">
      <dgm:prSet presAssocID="{566662EB-9975-40BF-8B19-0B6C7924FB94}" presName="rootComposite" presStyleCnt="0"/>
      <dgm:spPr/>
      <dgm:t>
        <a:bodyPr/>
        <a:lstStyle/>
        <a:p>
          <a:endParaRPr lang="en-US"/>
        </a:p>
      </dgm:t>
    </dgm:pt>
    <dgm:pt modelId="{4BF4370E-C8E1-4098-B336-715FA198D756}" type="pres">
      <dgm:prSet presAssocID="{566662EB-9975-40BF-8B19-0B6C7924FB9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EB4F7-A5D1-4E0F-A27D-093455A9714E}" type="pres">
      <dgm:prSet presAssocID="{566662EB-9975-40BF-8B19-0B6C7924FB94}" presName="rootConnector" presStyleLbl="node2" presStyleIdx="5" presStyleCnt="6"/>
      <dgm:spPr/>
      <dgm:t>
        <a:bodyPr/>
        <a:lstStyle/>
        <a:p>
          <a:endParaRPr lang="en-US"/>
        </a:p>
      </dgm:t>
    </dgm:pt>
    <dgm:pt modelId="{4B2C7BCD-4FB3-40FE-8F7A-DC52CDE14B71}" type="pres">
      <dgm:prSet presAssocID="{566662EB-9975-40BF-8B19-0B6C7924FB94}" presName="hierChild4" presStyleCnt="0"/>
      <dgm:spPr/>
      <dgm:t>
        <a:bodyPr/>
        <a:lstStyle/>
        <a:p>
          <a:endParaRPr lang="en-US"/>
        </a:p>
      </dgm:t>
    </dgm:pt>
    <dgm:pt modelId="{1530905F-E2CC-490A-A57F-9884AD2C6AEE}" type="pres">
      <dgm:prSet presAssocID="{566662EB-9975-40BF-8B19-0B6C7924FB94}" presName="hierChild5" presStyleCnt="0"/>
      <dgm:spPr/>
      <dgm:t>
        <a:bodyPr/>
        <a:lstStyle/>
        <a:p>
          <a:endParaRPr lang="en-US"/>
        </a:p>
      </dgm:t>
    </dgm:pt>
    <dgm:pt modelId="{84746DFD-ECC2-49D3-AF8A-485281FBF0C9}" type="pres">
      <dgm:prSet presAssocID="{0F4552B3-C66D-438A-BB64-A36B13F35F6F}" presName="hierChild3" presStyleCnt="0"/>
      <dgm:spPr/>
      <dgm:t>
        <a:bodyPr/>
        <a:lstStyle/>
        <a:p>
          <a:endParaRPr lang="en-US"/>
        </a:p>
      </dgm:t>
    </dgm:pt>
  </dgm:ptLst>
  <dgm:cxnLst>
    <dgm:cxn modelId="{E5D6C38A-101E-4850-A22C-C5725D8F5E06}" srcId="{0F4552B3-C66D-438A-BB64-A36B13F35F6F}" destId="{68B6DDE6-A777-46B5-B93A-84BB98A3A93F}" srcOrd="1" destOrd="0" parTransId="{ACE40CE9-60EB-4CD7-8C6E-77C53D8D4974}" sibTransId="{51FBC98F-3011-4C2D-9651-EC94142413AB}"/>
    <dgm:cxn modelId="{3FC216EE-D5B6-4A5E-B586-E5E7744CC4A1}" type="presOf" srcId="{68B6DDE6-A777-46B5-B93A-84BB98A3A93F}" destId="{B9DD2BA5-927D-4F8B-A086-2BA01BB9B611}" srcOrd="1" destOrd="0" presId="urn:microsoft.com/office/officeart/2009/3/layout/HorizontalOrganizationChart"/>
    <dgm:cxn modelId="{C17B32FA-DDA3-45A9-AB8E-93DC335CC56F}" type="presOf" srcId="{6A6BCEC5-55BA-41D4-AF21-1C605C80776A}" destId="{12BB970C-A692-4B3A-A6AB-470CD1CCEAFB}" srcOrd="0" destOrd="0" presId="urn:microsoft.com/office/officeart/2009/3/layout/HorizontalOrganizationChart"/>
    <dgm:cxn modelId="{5583844A-B247-487C-A366-62E7381734A4}" type="presOf" srcId="{69CCE61B-AB96-4549-B780-5EF523A1A7C4}" destId="{CE9F2D66-D07B-4C04-9E94-E27F4D8CCFEB}" srcOrd="0" destOrd="0" presId="urn:microsoft.com/office/officeart/2009/3/layout/HorizontalOrganizationChart"/>
    <dgm:cxn modelId="{B2D15E9D-8DBC-4366-BA3F-BD8FC3DF044D}" type="presOf" srcId="{476E7DE2-A48F-4376-8FC3-AB8469F164AC}" destId="{6E4BAA64-50BA-4B5E-A877-D478A1160106}" srcOrd="0" destOrd="0" presId="urn:microsoft.com/office/officeart/2009/3/layout/HorizontalOrganizationChart"/>
    <dgm:cxn modelId="{12DF4448-DB90-4043-B9F7-1FDB5669C0E7}" type="presOf" srcId="{DECDE1BD-FE5B-4F71-B577-5A45F290FB74}" destId="{D60FA0D7-DCFE-4EFE-B1F4-E594607EF9A7}" srcOrd="0" destOrd="0" presId="urn:microsoft.com/office/officeart/2009/3/layout/HorizontalOrganizationChart"/>
    <dgm:cxn modelId="{3B0E76C1-B926-4173-BFE5-3F7F770366C6}" type="presOf" srcId="{900AD2E0-5532-453D-A139-6FCF184DA42E}" destId="{0CD40691-5C5B-4F15-A25E-504BD8998C7D}" srcOrd="1" destOrd="0" presId="urn:microsoft.com/office/officeart/2009/3/layout/HorizontalOrganizationChart"/>
    <dgm:cxn modelId="{AE448386-486A-45A2-A776-0B95024E0F4B}" type="presOf" srcId="{BA025EAF-6D81-4834-8146-5D291FB13B27}" destId="{270EFDA6-18FC-4ED7-A3DF-E81011ECAB19}" srcOrd="1" destOrd="0" presId="urn:microsoft.com/office/officeart/2009/3/layout/HorizontalOrganizationChart"/>
    <dgm:cxn modelId="{08456557-AC2B-43F9-B839-B432E66572D2}" type="presOf" srcId="{68B6DDE6-A777-46B5-B93A-84BB98A3A93F}" destId="{D6DBDF8A-008F-43DD-B990-EBCD2FEFEA38}" srcOrd="0" destOrd="0" presId="urn:microsoft.com/office/officeart/2009/3/layout/HorizontalOrganizationChart"/>
    <dgm:cxn modelId="{3E114673-A57C-42F5-A159-6258BF121B49}" type="presOf" srcId="{900AD2E0-5532-453D-A139-6FCF184DA42E}" destId="{7C84F74F-3D50-4EC3-A4E7-5E4E3D4E1CAF}" srcOrd="0" destOrd="0" presId="urn:microsoft.com/office/officeart/2009/3/layout/HorizontalOrganizationChart"/>
    <dgm:cxn modelId="{459FBBF4-AC21-456B-A113-C0210B77993C}" srcId="{0F4552B3-C66D-438A-BB64-A36B13F35F6F}" destId="{566662EB-9975-40BF-8B19-0B6C7924FB94}" srcOrd="5" destOrd="0" parTransId="{9386071C-4B0F-4D91-B72C-56BF349BF471}" sibTransId="{AADEACE2-382B-43C7-9045-F8F99F854FCE}"/>
    <dgm:cxn modelId="{DD3D8BFC-4DDA-4710-B770-A384E5E2D6EF}" type="presOf" srcId="{0F4552B3-C66D-438A-BB64-A36B13F35F6F}" destId="{5F32756E-F718-4652-A775-7084B8F5AA10}" srcOrd="1" destOrd="0" presId="urn:microsoft.com/office/officeart/2009/3/layout/HorizontalOrganizationChart"/>
    <dgm:cxn modelId="{B9D77427-D08B-480D-A5BB-0C9A9D22D517}" srcId="{0F4552B3-C66D-438A-BB64-A36B13F35F6F}" destId="{69CCE61B-AB96-4549-B780-5EF523A1A7C4}" srcOrd="4" destOrd="0" parTransId="{89D16F2E-4E94-4091-8FD0-E46456C8B739}" sibTransId="{7AC9ECE6-6799-4507-AB9F-CE3EF4B26444}"/>
    <dgm:cxn modelId="{9CCCF8C6-7438-4A58-9098-D0E79E7BE6EA}" type="presOf" srcId="{22F04F51-2015-43CD-84FD-A5B6654C797F}" destId="{5603860B-9536-492E-BD35-96522792655F}" srcOrd="1" destOrd="0" presId="urn:microsoft.com/office/officeart/2009/3/layout/HorizontalOrganizationChart"/>
    <dgm:cxn modelId="{C8F174B2-D8B7-4B00-91C2-02B31C688574}" type="presOf" srcId="{69CCE61B-AB96-4549-B780-5EF523A1A7C4}" destId="{DB933C4B-CFCB-484B-A026-F39DC916C289}" srcOrd="1" destOrd="0" presId="urn:microsoft.com/office/officeart/2009/3/layout/HorizontalOrganizationChart"/>
    <dgm:cxn modelId="{70DCD428-DC07-465D-B2C1-CA8BD0FFC5B0}" srcId="{0F4552B3-C66D-438A-BB64-A36B13F35F6F}" destId="{22F04F51-2015-43CD-84FD-A5B6654C797F}" srcOrd="0" destOrd="0" parTransId="{D5527112-AB8D-4D6C-85AE-914D73FBC129}" sibTransId="{396108C1-5C33-40FC-94A7-4FBC931F16E7}"/>
    <dgm:cxn modelId="{C2D75C1B-BCD3-450C-BA49-F2F5754CA032}" srcId="{0F4552B3-C66D-438A-BB64-A36B13F35F6F}" destId="{BA025EAF-6D81-4834-8146-5D291FB13B27}" srcOrd="3" destOrd="0" parTransId="{DECDE1BD-FE5B-4F71-B577-5A45F290FB74}" sibTransId="{DC1FAB57-F404-48BD-AD2C-A6AB6027190F}"/>
    <dgm:cxn modelId="{8CD2B13F-2DDD-43B8-A652-05D6688355E5}" type="presOf" srcId="{BA025EAF-6D81-4834-8146-5D291FB13B27}" destId="{E17608F5-21CC-4664-BBB1-E12B06FED201}" srcOrd="0" destOrd="0" presId="urn:microsoft.com/office/officeart/2009/3/layout/HorizontalOrganizationChart"/>
    <dgm:cxn modelId="{F1696E31-24B0-47CC-9DD4-87B82A215DCE}" type="presOf" srcId="{ACE40CE9-60EB-4CD7-8C6E-77C53D8D4974}" destId="{9C9B092D-0C84-4ED7-B086-95629834E8DD}" srcOrd="0" destOrd="0" presId="urn:microsoft.com/office/officeart/2009/3/layout/HorizontalOrganizationChart"/>
    <dgm:cxn modelId="{CF9DCC8A-2A38-484A-88CD-53898264AA67}" type="presOf" srcId="{566662EB-9975-40BF-8B19-0B6C7924FB94}" destId="{4BF4370E-C8E1-4098-B336-715FA198D756}" srcOrd="0" destOrd="0" presId="urn:microsoft.com/office/officeart/2009/3/layout/HorizontalOrganizationChart"/>
    <dgm:cxn modelId="{83A211A2-92AE-46C9-B577-C705C0555540}" type="presOf" srcId="{D5527112-AB8D-4D6C-85AE-914D73FBC129}" destId="{3A99262E-17BF-4F27-B793-67B9165DD640}" srcOrd="0" destOrd="0" presId="urn:microsoft.com/office/officeart/2009/3/layout/HorizontalOrganizationChart"/>
    <dgm:cxn modelId="{17F5BCA0-EF54-4E15-9F64-2F2D10D82237}" srcId="{0F4552B3-C66D-438A-BB64-A36B13F35F6F}" destId="{900AD2E0-5532-453D-A139-6FCF184DA42E}" srcOrd="2" destOrd="0" parTransId="{6A6BCEC5-55BA-41D4-AF21-1C605C80776A}" sibTransId="{414C8FE7-8819-4035-8CA8-92F5A9CBABC8}"/>
    <dgm:cxn modelId="{9B068494-6096-4EDA-93B8-1DD722870255}" type="presOf" srcId="{22F04F51-2015-43CD-84FD-A5B6654C797F}" destId="{EB76E7AB-07DD-4A1F-85A9-775A828BB306}" srcOrd="0" destOrd="0" presId="urn:microsoft.com/office/officeart/2009/3/layout/HorizontalOrganizationChart"/>
    <dgm:cxn modelId="{C3064976-004F-476C-8B28-044943BDA0DC}" type="presOf" srcId="{566662EB-9975-40BF-8B19-0B6C7924FB94}" destId="{F52EB4F7-A5D1-4E0F-A27D-093455A9714E}" srcOrd="1" destOrd="0" presId="urn:microsoft.com/office/officeart/2009/3/layout/HorizontalOrganizationChart"/>
    <dgm:cxn modelId="{7A14C974-87D2-4662-A6C2-0D5994C3A7A2}" type="presOf" srcId="{89D16F2E-4E94-4091-8FD0-E46456C8B739}" destId="{670EDC7E-BDCF-4B87-A9E0-CAB228981D44}" srcOrd="0" destOrd="0" presId="urn:microsoft.com/office/officeart/2009/3/layout/HorizontalOrganizationChart"/>
    <dgm:cxn modelId="{A25FB3C4-223E-445C-BAE5-72FB944FE03A}" type="presOf" srcId="{0F4552B3-C66D-438A-BB64-A36B13F35F6F}" destId="{E928FBA7-634A-4132-B5CB-66C4A60BC897}" srcOrd="0" destOrd="0" presId="urn:microsoft.com/office/officeart/2009/3/layout/HorizontalOrganizationChart"/>
    <dgm:cxn modelId="{171CCB16-4277-4596-BB5A-DE50D887A064}" srcId="{476E7DE2-A48F-4376-8FC3-AB8469F164AC}" destId="{0F4552B3-C66D-438A-BB64-A36B13F35F6F}" srcOrd="0" destOrd="0" parTransId="{A97B91E5-D0E9-46DB-80AC-DA7AAB13D68B}" sibTransId="{9060F46B-8E0D-4EED-B6BB-9A29585C4AB3}"/>
    <dgm:cxn modelId="{041887B1-CEA0-490B-8C16-E479F2DFDD9C}" type="presOf" srcId="{9386071C-4B0F-4D91-B72C-56BF349BF471}" destId="{81D4CB5A-CFC2-471E-9D27-10EB530A3E12}" srcOrd="0" destOrd="0" presId="urn:microsoft.com/office/officeart/2009/3/layout/HorizontalOrganizationChart"/>
    <dgm:cxn modelId="{171BBAF6-7FD1-4019-B811-5C8DA1A976EB}" type="presParOf" srcId="{6E4BAA64-50BA-4B5E-A877-D478A1160106}" destId="{B711AB4C-7AB5-4EDD-BB74-245FB7DAE4E5}" srcOrd="0" destOrd="0" presId="urn:microsoft.com/office/officeart/2009/3/layout/HorizontalOrganizationChart"/>
    <dgm:cxn modelId="{7850E002-4D5F-43B5-BA2C-B152AB023D52}" type="presParOf" srcId="{B711AB4C-7AB5-4EDD-BB74-245FB7DAE4E5}" destId="{0CE6A9F1-3123-40A2-AA32-EA0CBBD1B883}" srcOrd="0" destOrd="0" presId="urn:microsoft.com/office/officeart/2009/3/layout/HorizontalOrganizationChart"/>
    <dgm:cxn modelId="{E2FE7298-E59B-4463-A238-BD6D6A1172D3}" type="presParOf" srcId="{0CE6A9F1-3123-40A2-AA32-EA0CBBD1B883}" destId="{E928FBA7-634A-4132-B5CB-66C4A60BC897}" srcOrd="0" destOrd="0" presId="urn:microsoft.com/office/officeart/2009/3/layout/HorizontalOrganizationChart"/>
    <dgm:cxn modelId="{4E93A337-9199-4C9E-B47F-E38C898D6071}" type="presParOf" srcId="{0CE6A9F1-3123-40A2-AA32-EA0CBBD1B883}" destId="{5F32756E-F718-4652-A775-7084B8F5AA10}" srcOrd="1" destOrd="0" presId="urn:microsoft.com/office/officeart/2009/3/layout/HorizontalOrganizationChart"/>
    <dgm:cxn modelId="{32A86439-C8BB-423C-91E9-BD1363A74549}" type="presParOf" srcId="{B711AB4C-7AB5-4EDD-BB74-245FB7DAE4E5}" destId="{45074829-399E-4D77-AEBE-ADA02EFFD7C6}" srcOrd="1" destOrd="0" presId="urn:microsoft.com/office/officeart/2009/3/layout/HorizontalOrganizationChart"/>
    <dgm:cxn modelId="{1DFED127-6D9C-4525-B57A-37DDFB1CA36C}" type="presParOf" srcId="{45074829-399E-4D77-AEBE-ADA02EFFD7C6}" destId="{3A99262E-17BF-4F27-B793-67B9165DD640}" srcOrd="0" destOrd="0" presId="urn:microsoft.com/office/officeart/2009/3/layout/HorizontalOrganizationChart"/>
    <dgm:cxn modelId="{95E57E6F-DB97-4681-9024-140D7804ED50}" type="presParOf" srcId="{45074829-399E-4D77-AEBE-ADA02EFFD7C6}" destId="{7EEC1210-E267-461B-8ACB-277334672983}" srcOrd="1" destOrd="0" presId="urn:microsoft.com/office/officeart/2009/3/layout/HorizontalOrganizationChart"/>
    <dgm:cxn modelId="{E726506D-23BC-4655-9453-B138D52A222E}" type="presParOf" srcId="{7EEC1210-E267-461B-8ACB-277334672983}" destId="{D789DD0F-B1A3-4AD8-BB14-FCE1B2470F00}" srcOrd="0" destOrd="0" presId="urn:microsoft.com/office/officeart/2009/3/layout/HorizontalOrganizationChart"/>
    <dgm:cxn modelId="{1C6107EB-1F2D-4E71-9222-AE873FCF252C}" type="presParOf" srcId="{D789DD0F-B1A3-4AD8-BB14-FCE1B2470F00}" destId="{EB76E7AB-07DD-4A1F-85A9-775A828BB306}" srcOrd="0" destOrd="0" presId="urn:microsoft.com/office/officeart/2009/3/layout/HorizontalOrganizationChart"/>
    <dgm:cxn modelId="{5C574EC5-BBE9-455D-ACB4-D67750CA99E6}" type="presParOf" srcId="{D789DD0F-B1A3-4AD8-BB14-FCE1B2470F00}" destId="{5603860B-9536-492E-BD35-96522792655F}" srcOrd="1" destOrd="0" presId="urn:microsoft.com/office/officeart/2009/3/layout/HorizontalOrganizationChart"/>
    <dgm:cxn modelId="{EA984BB4-B49F-40F9-9DB0-D6831969B06B}" type="presParOf" srcId="{7EEC1210-E267-461B-8ACB-277334672983}" destId="{60E6B978-C0B4-4F4B-B3C0-8E80CD52284F}" srcOrd="1" destOrd="0" presId="urn:microsoft.com/office/officeart/2009/3/layout/HorizontalOrganizationChart"/>
    <dgm:cxn modelId="{0DBDE70D-EB3A-4806-ABA2-2D50037C8AEF}" type="presParOf" srcId="{7EEC1210-E267-461B-8ACB-277334672983}" destId="{0F8EA086-89E9-4BE8-9CA5-8CF295E6393C}" srcOrd="2" destOrd="0" presId="urn:microsoft.com/office/officeart/2009/3/layout/HorizontalOrganizationChart"/>
    <dgm:cxn modelId="{58447D59-B597-4701-A72B-367697FE834E}" type="presParOf" srcId="{45074829-399E-4D77-AEBE-ADA02EFFD7C6}" destId="{9C9B092D-0C84-4ED7-B086-95629834E8DD}" srcOrd="2" destOrd="0" presId="urn:microsoft.com/office/officeart/2009/3/layout/HorizontalOrganizationChart"/>
    <dgm:cxn modelId="{49FCCAFD-4CDE-4BF5-ABBF-9AD7E3FF6C11}" type="presParOf" srcId="{45074829-399E-4D77-AEBE-ADA02EFFD7C6}" destId="{81D0D72E-05E8-40DA-89B7-18C48E392C4D}" srcOrd="3" destOrd="0" presId="urn:microsoft.com/office/officeart/2009/3/layout/HorizontalOrganizationChart"/>
    <dgm:cxn modelId="{8B69FBF0-4D1A-462D-99C7-305393D8A252}" type="presParOf" srcId="{81D0D72E-05E8-40DA-89B7-18C48E392C4D}" destId="{7DD9C397-75A9-4177-8BA4-C9499743EC06}" srcOrd="0" destOrd="0" presId="urn:microsoft.com/office/officeart/2009/3/layout/HorizontalOrganizationChart"/>
    <dgm:cxn modelId="{CA9DE525-03AD-493A-8383-D7FC3C23C440}" type="presParOf" srcId="{7DD9C397-75A9-4177-8BA4-C9499743EC06}" destId="{D6DBDF8A-008F-43DD-B990-EBCD2FEFEA38}" srcOrd="0" destOrd="0" presId="urn:microsoft.com/office/officeart/2009/3/layout/HorizontalOrganizationChart"/>
    <dgm:cxn modelId="{4FD275CE-5320-4664-8AB3-E1E2BC6D5ACA}" type="presParOf" srcId="{7DD9C397-75A9-4177-8BA4-C9499743EC06}" destId="{B9DD2BA5-927D-4F8B-A086-2BA01BB9B611}" srcOrd="1" destOrd="0" presId="urn:microsoft.com/office/officeart/2009/3/layout/HorizontalOrganizationChart"/>
    <dgm:cxn modelId="{EC26E182-8D97-48A1-90C5-42A1B627A11E}" type="presParOf" srcId="{81D0D72E-05E8-40DA-89B7-18C48E392C4D}" destId="{61513E12-3769-49FA-8FFE-1601C89FC8A7}" srcOrd="1" destOrd="0" presId="urn:microsoft.com/office/officeart/2009/3/layout/HorizontalOrganizationChart"/>
    <dgm:cxn modelId="{477442AE-8FF0-413F-B1F5-AA587B2C3A9F}" type="presParOf" srcId="{81D0D72E-05E8-40DA-89B7-18C48E392C4D}" destId="{6F290118-CC68-4443-B3D6-F13036BD5EDF}" srcOrd="2" destOrd="0" presId="urn:microsoft.com/office/officeart/2009/3/layout/HorizontalOrganizationChart"/>
    <dgm:cxn modelId="{4CE44D66-851B-4BBB-BBDE-2CABA1EE4EE5}" type="presParOf" srcId="{45074829-399E-4D77-AEBE-ADA02EFFD7C6}" destId="{12BB970C-A692-4B3A-A6AB-470CD1CCEAFB}" srcOrd="4" destOrd="0" presId="urn:microsoft.com/office/officeart/2009/3/layout/HorizontalOrganizationChart"/>
    <dgm:cxn modelId="{F98A358A-B31F-499E-8FD8-E0B271C4781E}" type="presParOf" srcId="{45074829-399E-4D77-AEBE-ADA02EFFD7C6}" destId="{1E1C9763-4A7E-421D-8D08-C13E37983914}" srcOrd="5" destOrd="0" presId="urn:microsoft.com/office/officeart/2009/3/layout/HorizontalOrganizationChart"/>
    <dgm:cxn modelId="{21DD1821-5935-4420-ABB4-D94F776BC660}" type="presParOf" srcId="{1E1C9763-4A7E-421D-8D08-C13E37983914}" destId="{2248601A-A9CE-40B1-8D10-293ECE26EDAA}" srcOrd="0" destOrd="0" presId="urn:microsoft.com/office/officeart/2009/3/layout/HorizontalOrganizationChart"/>
    <dgm:cxn modelId="{2A60BCEA-54AE-468F-9B5F-16605D99DB9F}" type="presParOf" srcId="{2248601A-A9CE-40B1-8D10-293ECE26EDAA}" destId="{7C84F74F-3D50-4EC3-A4E7-5E4E3D4E1CAF}" srcOrd="0" destOrd="0" presId="urn:microsoft.com/office/officeart/2009/3/layout/HorizontalOrganizationChart"/>
    <dgm:cxn modelId="{70831BF4-8E29-4173-8C11-36F160AF73DE}" type="presParOf" srcId="{2248601A-A9CE-40B1-8D10-293ECE26EDAA}" destId="{0CD40691-5C5B-4F15-A25E-504BD8998C7D}" srcOrd="1" destOrd="0" presId="urn:microsoft.com/office/officeart/2009/3/layout/HorizontalOrganizationChart"/>
    <dgm:cxn modelId="{82AD05B7-7630-4B6B-A275-A2231388835D}" type="presParOf" srcId="{1E1C9763-4A7E-421D-8D08-C13E37983914}" destId="{EE873784-F300-4EB8-B833-1645BCCABEE4}" srcOrd="1" destOrd="0" presId="urn:microsoft.com/office/officeart/2009/3/layout/HorizontalOrganizationChart"/>
    <dgm:cxn modelId="{532C053A-7AB5-46F0-A3D2-F051CF1B8FEA}" type="presParOf" srcId="{1E1C9763-4A7E-421D-8D08-C13E37983914}" destId="{C85D42D7-2DA9-4FA8-AC56-5070CB60014C}" srcOrd="2" destOrd="0" presId="urn:microsoft.com/office/officeart/2009/3/layout/HorizontalOrganizationChart"/>
    <dgm:cxn modelId="{905E3B57-46D4-4851-AF1A-1A0C4C12689E}" type="presParOf" srcId="{45074829-399E-4D77-AEBE-ADA02EFFD7C6}" destId="{D60FA0D7-DCFE-4EFE-B1F4-E594607EF9A7}" srcOrd="6" destOrd="0" presId="urn:microsoft.com/office/officeart/2009/3/layout/HorizontalOrganizationChart"/>
    <dgm:cxn modelId="{BF03867C-50F7-4DC0-9E62-DBD970E2A369}" type="presParOf" srcId="{45074829-399E-4D77-AEBE-ADA02EFFD7C6}" destId="{1E51F7E2-E43E-4085-B359-CEDB77E39CBF}" srcOrd="7" destOrd="0" presId="urn:microsoft.com/office/officeart/2009/3/layout/HorizontalOrganizationChart"/>
    <dgm:cxn modelId="{4B3B452C-ED1A-44B0-89B1-113E9505E56A}" type="presParOf" srcId="{1E51F7E2-E43E-4085-B359-CEDB77E39CBF}" destId="{FB8F7DA8-346F-4A40-B592-06193B85408E}" srcOrd="0" destOrd="0" presId="urn:microsoft.com/office/officeart/2009/3/layout/HorizontalOrganizationChart"/>
    <dgm:cxn modelId="{4778A262-14A0-48A8-8E29-C8F3B5802957}" type="presParOf" srcId="{FB8F7DA8-346F-4A40-B592-06193B85408E}" destId="{E17608F5-21CC-4664-BBB1-E12B06FED201}" srcOrd="0" destOrd="0" presId="urn:microsoft.com/office/officeart/2009/3/layout/HorizontalOrganizationChart"/>
    <dgm:cxn modelId="{F53A8F2D-9588-48DE-8711-35B4AB36CE58}" type="presParOf" srcId="{FB8F7DA8-346F-4A40-B592-06193B85408E}" destId="{270EFDA6-18FC-4ED7-A3DF-E81011ECAB19}" srcOrd="1" destOrd="0" presId="urn:microsoft.com/office/officeart/2009/3/layout/HorizontalOrganizationChart"/>
    <dgm:cxn modelId="{6B0DB417-DF16-4806-8F9D-B48123A2A9D8}" type="presParOf" srcId="{1E51F7E2-E43E-4085-B359-CEDB77E39CBF}" destId="{60FCA1F9-90A0-46A4-8017-F9DCC2318B97}" srcOrd="1" destOrd="0" presId="urn:microsoft.com/office/officeart/2009/3/layout/HorizontalOrganizationChart"/>
    <dgm:cxn modelId="{53B6C7DA-D6BB-4FBA-90EB-531528D90459}" type="presParOf" srcId="{1E51F7E2-E43E-4085-B359-CEDB77E39CBF}" destId="{0701849D-A1A9-4D0B-BE78-902E7142E2C3}" srcOrd="2" destOrd="0" presId="urn:microsoft.com/office/officeart/2009/3/layout/HorizontalOrganizationChart"/>
    <dgm:cxn modelId="{A1E372B5-87D0-403D-B947-BFCCFFFBB741}" type="presParOf" srcId="{45074829-399E-4D77-AEBE-ADA02EFFD7C6}" destId="{670EDC7E-BDCF-4B87-A9E0-CAB228981D44}" srcOrd="8" destOrd="0" presId="urn:microsoft.com/office/officeart/2009/3/layout/HorizontalOrganizationChart"/>
    <dgm:cxn modelId="{DF74D41F-6BD7-459E-BFDB-83D9EE60A01D}" type="presParOf" srcId="{45074829-399E-4D77-AEBE-ADA02EFFD7C6}" destId="{F44286F6-9EE7-4341-AAA8-6EB9999D1469}" srcOrd="9" destOrd="0" presId="urn:microsoft.com/office/officeart/2009/3/layout/HorizontalOrganizationChart"/>
    <dgm:cxn modelId="{FCF8C0D2-0C77-4E3C-9D51-1AF4FE849AD3}" type="presParOf" srcId="{F44286F6-9EE7-4341-AAA8-6EB9999D1469}" destId="{AC6069F9-6E15-470E-80FB-26B4493782A8}" srcOrd="0" destOrd="0" presId="urn:microsoft.com/office/officeart/2009/3/layout/HorizontalOrganizationChart"/>
    <dgm:cxn modelId="{B6DDA463-184F-4C06-91B0-552ECD1D7391}" type="presParOf" srcId="{AC6069F9-6E15-470E-80FB-26B4493782A8}" destId="{CE9F2D66-D07B-4C04-9E94-E27F4D8CCFEB}" srcOrd="0" destOrd="0" presId="urn:microsoft.com/office/officeart/2009/3/layout/HorizontalOrganizationChart"/>
    <dgm:cxn modelId="{D0A94067-4E5B-46B0-AA4B-353C170EB42F}" type="presParOf" srcId="{AC6069F9-6E15-470E-80FB-26B4493782A8}" destId="{DB933C4B-CFCB-484B-A026-F39DC916C289}" srcOrd="1" destOrd="0" presId="urn:microsoft.com/office/officeart/2009/3/layout/HorizontalOrganizationChart"/>
    <dgm:cxn modelId="{B91F6392-649E-4471-9469-463A2292BBDA}" type="presParOf" srcId="{F44286F6-9EE7-4341-AAA8-6EB9999D1469}" destId="{179C8177-6EEE-4A9E-AF08-93C5E360D27E}" srcOrd="1" destOrd="0" presId="urn:microsoft.com/office/officeart/2009/3/layout/HorizontalOrganizationChart"/>
    <dgm:cxn modelId="{508D9A30-1DA7-42FB-8A82-01458CC73351}" type="presParOf" srcId="{F44286F6-9EE7-4341-AAA8-6EB9999D1469}" destId="{301795F6-776E-4440-B09B-294FCB8124D2}" srcOrd="2" destOrd="0" presId="urn:microsoft.com/office/officeart/2009/3/layout/HorizontalOrganizationChart"/>
    <dgm:cxn modelId="{00FC9D8B-1327-4D96-A760-372D728C4D72}" type="presParOf" srcId="{45074829-399E-4D77-AEBE-ADA02EFFD7C6}" destId="{81D4CB5A-CFC2-471E-9D27-10EB530A3E12}" srcOrd="10" destOrd="0" presId="urn:microsoft.com/office/officeart/2009/3/layout/HorizontalOrganizationChart"/>
    <dgm:cxn modelId="{14B7D696-E73B-4A13-8282-8BA40E173AD3}" type="presParOf" srcId="{45074829-399E-4D77-AEBE-ADA02EFFD7C6}" destId="{3CECC0D7-804B-4EDA-B019-34743541FD31}" srcOrd="11" destOrd="0" presId="urn:microsoft.com/office/officeart/2009/3/layout/HorizontalOrganizationChart"/>
    <dgm:cxn modelId="{F12B4DA1-6261-4430-BA78-A55AA0A5AC55}" type="presParOf" srcId="{3CECC0D7-804B-4EDA-B019-34743541FD31}" destId="{04B303FC-5ADC-4418-BA72-BA1DFE705FF2}" srcOrd="0" destOrd="0" presId="urn:microsoft.com/office/officeart/2009/3/layout/HorizontalOrganizationChart"/>
    <dgm:cxn modelId="{B898A719-F57B-470F-BFD6-7DE356244081}" type="presParOf" srcId="{04B303FC-5ADC-4418-BA72-BA1DFE705FF2}" destId="{4BF4370E-C8E1-4098-B336-715FA198D756}" srcOrd="0" destOrd="0" presId="urn:microsoft.com/office/officeart/2009/3/layout/HorizontalOrganizationChart"/>
    <dgm:cxn modelId="{1A9F8F33-6D27-4A39-B720-4348BAB3B821}" type="presParOf" srcId="{04B303FC-5ADC-4418-BA72-BA1DFE705FF2}" destId="{F52EB4F7-A5D1-4E0F-A27D-093455A9714E}" srcOrd="1" destOrd="0" presId="urn:microsoft.com/office/officeart/2009/3/layout/HorizontalOrganizationChart"/>
    <dgm:cxn modelId="{E2D014FC-E143-4733-BF70-064450F62B52}" type="presParOf" srcId="{3CECC0D7-804B-4EDA-B019-34743541FD31}" destId="{4B2C7BCD-4FB3-40FE-8F7A-DC52CDE14B71}" srcOrd="1" destOrd="0" presId="urn:microsoft.com/office/officeart/2009/3/layout/HorizontalOrganizationChart"/>
    <dgm:cxn modelId="{36BFA616-DC13-488E-9378-26B7F60019A8}" type="presParOf" srcId="{3CECC0D7-804B-4EDA-B019-34743541FD31}" destId="{1530905F-E2CC-490A-A57F-9884AD2C6AEE}" srcOrd="2" destOrd="0" presId="urn:microsoft.com/office/officeart/2009/3/layout/HorizontalOrganizationChart"/>
    <dgm:cxn modelId="{3EA184B4-0F57-4294-B582-E93186C5E24B}" type="presParOf" srcId="{B711AB4C-7AB5-4EDD-BB74-245FB7DAE4E5}" destId="{84746DFD-ECC2-49D3-AF8A-485281FBF0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E7DE2-A48F-4376-8FC3-AB8469F164A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8B6DDE6-A777-46B5-B93A-84BB98A3A93F}">
      <dgm:prSet phldrT="[Text]"/>
      <dgm:spPr/>
      <dgm:t>
        <a:bodyPr/>
        <a:lstStyle/>
        <a:p>
          <a:r>
            <a:rPr lang="en-US" b="1" dirty="0" smtClean="0"/>
            <a:t>Low Noise Amplifiers</a:t>
          </a:r>
          <a:endParaRPr lang="en-US" b="1" dirty="0"/>
        </a:p>
      </dgm:t>
    </dgm:pt>
    <dgm:pt modelId="{ACE40CE9-60EB-4CD7-8C6E-77C53D8D4974}" type="parTrans" cxnId="{E5D6C38A-101E-4850-A22C-C5725D8F5E06}">
      <dgm:prSet/>
      <dgm:spPr/>
      <dgm:t>
        <a:bodyPr/>
        <a:lstStyle/>
        <a:p>
          <a:endParaRPr lang="en-US" b="1"/>
        </a:p>
      </dgm:t>
    </dgm:pt>
    <dgm:pt modelId="{51FBC98F-3011-4C2D-9651-EC94142413AB}" type="sibTrans" cxnId="{E5D6C38A-101E-4850-A22C-C5725D8F5E06}">
      <dgm:prSet/>
      <dgm:spPr/>
      <dgm:t>
        <a:bodyPr/>
        <a:lstStyle/>
        <a:p>
          <a:endParaRPr lang="en-US" b="1"/>
        </a:p>
      </dgm:t>
    </dgm:pt>
    <dgm:pt modelId="{900AD2E0-5532-453D-A139-6FCF184DA42E}">
      <dgm:prSet phldrT="[Text]"/>
      <dgm:spPr/>
      <dgm:t>
        <a:bodyPr/>
        <a:lstStyle/>
        <a:p>
          <a:r>
            <a:rPr lang="en-US" b="1" dirty="0" smtClean="0"/>
            <a:t>IQ Demodulator</a:t>
          </a:r>
          <a:endParaRPr lang="en-US" b="1" dirty="0"/>
        </a:p>
      </dgm:t>
    </dgm:pt>
    <dgm:pt modelId="{6A6BCEC5-55BA-41D4-AF21-1C605C80776A}" type="parTrans" cxnId="{17F5BCA0-EF54-4E15-9F64-2F2D10D82237}">
      <dgm:prSet/>
      <dgm:spPr/>
      <dgm:t>
        <a:bodyPr/>
        <a:lstStyle/>
        <a:p>
          <a:endParaRPr lang="en-US" b="1"/>
        </a:p>
      </dgm:t>
    </dgm:pt>
    <dgm:pt modelId="{414C8FE7-8819-4035-8CA8-92F5A9CBABC8}" type="sibTrans" cxnId="{17F5BCA0-EF54-4E15-9F64-2F2D10D82237}">
      <dgm:prSet/>
      <dgm:spPr/>
      <dgm:t>
        <a:bodyPr/>
        <a:lstStyle/>
        <a:p>
          <a:endParaRPr lang="en-US" b="1"/>
        </a:p>
      </dgm:t>
    </dgm:pt>
    <dgm:pt modelId="{C672376D-11BE-428A-942D-70BBA11BB8FB}">
      <dgm:prSet phldrT="[Text]"/>
      <dgm:spPr/>
      <dgm:t>
        <a:bodyPr/>
        <a:lstStyle/>
        <a:p>
          <a:r>
            <a:rPr lang="en-US" b="1" dirty="0" smtClean="0"/>
            <a:t>Level Shift Circuit</a:t>
          </a:r>
          <a:endParaRPr lang="en-US" b="1" dirty="0"/>
        </a:p>
      </dgm:t>
    </dgm:pt>
    <dgm:pt modelId="{2F6F5E8A-D9B5-44A5-AE10-9974375F88E6}" type="parTrans" cxnId="{855E6A6A-09CF-4D5A-B00B-EC71FC6A8A37}">
      <dgm:prSet/>
      <dgm:spPr/>
      <dgm:t>
        <a:bodyPr/>
        <a:lstStyle/>
        <a:p>
          <a:endParaRPr lang="en-US" b="1"/>
        </a:p>
      </dgm:t>
    </dgm:pt>
    <dgm:pt modelId="{9E0DDBE0-C05E-4327-B742-F956C015154E}" type="sibTrans" cxnId="{855E6A6A-09CF-4D5A-B00B-EC71FC6A8A37}">
      <dgm:prSet/>
      <dgm:spPr/>
      <dgm:t>
        <a:bodyPr/>
        <a:lstStyle/>
        <a:p>
          <a:endParaRPr lang="en-US" b="1"/>
        </a:p>
      </dgm:t>
    </dgm:pt>
    <dgm:pt modelId="{69CCE61B-AB96-4549-B780-5EF523A1A7C4}">
      <dgm:prSet phldrT="[Text]"/>
      <dgm:spPr/>
      <dgm:t>
        <a:bodyPr/>
        <a:lstStyle/>
        <a:p>
          <a:r>
            <a:rPr lang="en-US" b="1" dirty="0" smtClean="0"/>
            <a:t>Analog to Digital Converters</a:t>
          </a:r>
          <a:endParaRPr lang="en-US" b="1" dirty="0"/>
        </a:p>
      </dgm:t>
    </dgm:pt>
    <dgm:pt modelId="{89D16F2E-4E94-4091-8FD0-E46456C8B739}" type="parTrans" cxnId="{B9D77427-D08B-480D-A5BB-0C9A9D22D517}">
      <dgm:prSet/>
      <dgm:spPr/>
      <dgm:t>
        <a:bodyPr/>
        <a:lstStyle/>
        <a:p>
          <a:endParaRPr lang="en-US" b="1"/>
        </a:p>
      </dgm:t>
    </dgm:pt>
    <dgm:pt modelId="{7AC9ECE6-6799-4507-AB9F-CE3EF4B26444}" type="sibTrans" cxnId="{B9D77427-D08B-480D-A5BB-0C9A9D22D517}">
      <dgm:prSet/>
      <dgm:spPr/>
      <dgm:t>
        <a:bodyPr/>
        <a:lstStyle/>
        <a:p>
          <a:endParaRPr lang="en-US" b="1"/>
        </a:p>
      </dgm:t>
    </dgm:pt>
    <dgm:pt modelId="{566662EB-9975-40BF-8B19-0B6C7924FB94}">
      <dgm:prSet phldrT="[Text]"/>
      <dgm:spPr/>
      <dgm:t>
        <a:bodyPr/>
        <a:lstStyle/>
        <a:p>
          <a:r>
            <a:rPr lang="en-US" b="1" dirty="0" smtClean="0"/>
            <a:t>FPGA</a:t>
          </a:r>
          <a:endParaRPr lang="en-US" b="1" dirty="0"/>
        </a:p>
      </dgm:t>
    </dgm:pt>
    <dgm:pt modelId="{9386071C-4B0F-4D91-B72C-56BF349BF471}" type="parTrans" cxnId="{459FBBF4-AC21-456B-A113-C0210B77993C}">
      <dgm:prSet/>
      <dgm:spPr/>
      <dgm:t>
        <a:bodyPr/>
        <a:lstStyle/>
        <a:p>
          <a:endParaRPr lang="en-US" b="1"/>
        </a:p>
      </dgm:t>
    </dgm:pt>
    <dgm:pt modelId="{AADEACE2-382B-43C7-9045-F8F99F854FCE}" type="sibTrans" cxnId="{459FBBF4-AC21-456B-A113-C0210B77993C}">
      <dgm:prSet/>
      <dgm:spPr/>
      <dgm:t>
        <a:bodyPr/>
        <a:lstStyle/>
        <a:p>
          <a:endParaRPr lang="en-US" b="1"/>
        </a:p>
      </dgm:t>
    </dgm:pt>
    <dgm:pt modelId="{0F4552B3-C66D-438A-BB64-A36B13F35F6F}">
      <dgm:prSet phldrT="[Text]"/>
      <dgm:spPr/>
      <dgm:t>
        <a:bodyPr/>
        <a:lstStyle/>
        <a:p>
          <a:r>
            <a:rPr lang="en-US" b="1" dirty="0" smtClean="0"/>
            <a:t>Key Components</a:t>
          </a:r>
          <a:endParaRPr lang="en-US" b="1" dirty="0"/>
        </a:p>
      </dgm:t>
    </dgm:pt>
    <dgm:pt modelId="{A97B91E5-D0E9-46DB-80AC-DA7AAB13D68B}" type="parTrans" cxnId="{171CCB16-4277-4596-BB5A-DE50D887A064}">
      <dgm:prSet/>
      <dgm:spPr/>
      <dgm:t>
        <a:bodyPr/>
        <a:lstStyle/>
        <a:p>
          <a:endParaRPr lang="en-US" b="1"/>
        </a:p>
      </dgm:t>
    </dgm:pt>
    <dgm:pt modelId="{9060F46B-8E0D-4EED-B6BB-9A29585C4AB3}" type="sibTrans" cxnId="{171CCB16-4277-4596-BB5A-DE50D887A064}">
      <dgm:prSet/>
      <dgm:spPr/>
      <dgm:t>
        <a:bodyPr/>
        <a:lstStyle/>
        <a:p>
          <a:endParaRPr lang="en-US" b="1"/>
        </a:p>
      </dgm:t>
    </dgm:pt>
    <dgm:pt modelId="{22F04F51-2015-43CD-84FD-A5B6654C797F}">
      <dgm:prSet phldrT="[Text]"/>
      <dgm:spPr/>
      <dgm:t>
        <a:bodyPr/>
        <a:lstStyle/>
        <a:p>
          <a:r>
            <a:rPr lang="en-US" b="1" dirty="0" smtClean="0"/>
            <a:t>SP16T Switch</a:t>
          </a:r>
          <a:endParaRPr lang="en-US" b="1" dirty="0"/>
        </a:p>
      </dgm:t>
    </dgm:pt>
    <dgm:pt modelId="{396108C1-5C33-40FC-94A7-4FBC931F16E7}" type="sibTrans" cxnId="{70DCD428-DC07-465D-B2C1-CA8BD0FFC5B0}">
      <dgm:prSet/>
      <dgm:spPr/>
      <dgm:t>
        <a:bodyPr/>
        <a:lstStyle/>
        <a:p>
          <a:endParaRPr lang="en-US" b="1"/>
        </a:p>
      </dgm:t>
    </dgm:pt>
    <dgm:pt modelId="{D5527112-AB8D-4D6C-85AE-914D73FBC129}" type="parTrans" cxnId="{70DCD428-DC07-465D-B2C1-CA8BD0FFC5B0}">
      <dgm:prSet/>
      <dgm:spPr/>
      <dgm:t>
        <a:bodyPr/>
        <a:lstStyle/>
        <a:p>
          <a:endParaRPr lang="en-US" b="1"/>
        </a:p>
      </dgm:t>
    </dgm:pt>
    <dgm:pt modelId="{B3CB3D51-349C-4F45-84B5-60BA3FD055FB}">
      <dgm:prSet phldrT="[Text]"/>
      <dgm:spPr/>
      <dgm:t>
        <a:bodyPr/>
        <a:lstStyle/>
        <a:p>
          <a:r>
            <a:rPr lang="en-US" b="1" dirty="0" smtClean="0"/>
            <a:t>Band Pass Filter</a:t>
          </a:r>
          <a:endParaRPr lang="en-US" b="1" dirty="0"/>
        </a:p>
      </dgm:t>
    </dgm:pt>
    <dgm:pt modelId="{50D1E0E1-543B-460E-87EC-AE36D7B0F6CA}" type="parTrans" cxnId="{C838F4BC-AB7B-42E9-AD0A-4EB8DE7C66DB}">
      <dgm:prSet/>
      <dgm:spPr/>
      <dgm:t>
        <a:bodyPr/>
        <a:lstStyle/>
        <a:p>
          <a:endParaRPr lang="en-US" b="1"/>
        </a:p>
      </dgm:t>
    </dgm:pt>
    <dgm:pt modelId="{6354C0A5-47B3-454C-8B0D-D54C1099B711}" type="sibTrans" cxnId="{C838F4BC-AB7B-42E9-AD0A-4EB8DE7C66DB}">
      <dgm:prSet/>
      <dgm:spPr/>
      <dgm:t>
        <a:bodyPr/>
        <a:lstStyle/>
        <a:p>
          <a:endParaRPr lang="en-US" b="1"/>
        </a:p>
      </dgm:t>
    </dgm:pt>
    <dgm:pt modelId="{8238E760-26AB-4DD7-93F5-984FC0DD8CAC}">
      <dgm:prSet phldrT="[Text]"/>
      <dgm:spPr/>
      <dgm:t>
        <a:bodyPr/>
        <a:lstStyle/>
        <a:p>
          <a:r>
            <a:rPr lang="en-US" b="1" dirty="0" smtClean="0"/>
            <a:t>16 Antennas</a:t>
          </a:r>
          <a:endParaRPr lang="en-US" b="1" dirty="0"/>
        </a:p>
      </dgm:t>
    </dgm:pt>
    <dgm:pt modelId="{53724727-C419-47ED-B99C-236A6E440314}" type="parTrans" cxnId="{164A5EEC-5397-4514-B9BB-445C8C41B493}">
      <dgm:prSet/>
      <dgm:spPr/>
      <dgm:t>
        <a:bodyPr/>
        <a:lstStyle/>
        <a:p>
          <a:endParaRPr lang="en-US" b="1"/>
        </a:p>
      </dgm:t>
    </dgm:pt>
    <dgm:pt modelId="{9A950CE4-AC1B-4279-A0E7-5BFB9B5B71D9}" type="sibTrans" cxnId="{164A5EEC-5397-4514-B9BB-445C8C41B493}">
      <dgm:prSet/>
      <dgm:spPr/>
      <dgm:t>
        <a:bodyPr/>
        <a:lstStyle/>
        <a:p>
          <a:endParaRPr lang="en-US" b="1"/>
        </a:p>
      </dgm:t>
    </dgm:pt>
    <dgm:pt modelId="{6E4BAA64-50BA-4B5E-A877-D478A1160106}" type="pres">
      <dgm:prSet presAssocID="{476E7DE2-A48F-4376-8FC3-AB8469F164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1AB4C-7AB5-4EDD-BB74-245FB7DAE4E5}" type="pres">
      <dgm:prSet presAssocID="{0F4552B3-C66D-438A-BB64-A36B13F35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E6A9F1-3123-40A2-AA32-EA0CBBD1B883}" type="pres">
      <dgm:prSet presAssocID="{0F4552B3-C66D-438A-BB64-A36B13F35F6F}" presName="rootComposite1" presStyleCnt="0"/>
      <dgm:spPr/>
      <dgm:t>
        <a:bodyPr/>
        <a:lstStyle/>
        <a:p>
          <a:endParaRPr lang="en-US"/>
        </a:p>
      </dgm:t>
    </dgm:pt>
    <dgm:pt modelId="{E928FBA7-634A-4132-B5CB-66C4A60BC897}" type="pres">
      <dgm:prSet presAssocID="{0F4552B3-C66D-438A-BB64-A36B13F35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2756E-F718-4652-A775-7084B8F5AA10}" type="pres">
      <dgm:prSet presAssocID="{0F4552B3-C66D-438A-BB64-A36B13F35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074829-399E-4D77-AEBE-ADA02EFFD7C6}" type="pres">
      <dgm:prSet presAssocID="{0F4552B3-C66D-438A-BB64-A36B13F35F6F}" presName="hierChild2" presStyleCnt="0"/>
      <dgm:spPr/>
      <dgm:t>
        <a:bodyPr/>
        <a:lstStyle/>
        <a:p>
          <a:endParaRPr lang="en-US"/>
        </a:p>
      </dgm:t>
    </dgm:pt>
    <dgm:pt modelId="{018725CA-E088-4A90-AE33-BEEEB7115D71}" type="pres">
      <dgm:prSet presAssocID="{53724727-C419-47ED-B99C-236A6E440314}" presName="Name64" presStyleLbl="parChTrans1D2" presStyleIdx="0" presStyleCnt="8"/>
      <dgm:spPr/>
      <dgm:t>
        <a:bodyPr/>
        <a:lstStyle/>
        <a:p>
          <a:endParaRPr lang="en-US"/>
        </a:p>
      </dgm:t>
    </dgm:pt>
    <dgm:pt modelId="{367CEB1C-D660-4EB4-BE28-7035C2EAC139}" type="pres">
      <dgm:prSet presAssocID="{8238E760-26AB-4DD7-93F5-984FC0DD8C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7AF30D-0D38-4E01-A3B2-06109B8043F6}" type="pres">
      <dgm:prSet presAssocID="{8238E760-26AB-4DD7-93F5-984FC0DD8CAC}" presName="rootComposite" presStyleCnt="0"/>
      <dgm:spPr/>
      <dgm:t>
        <a:bodyPr/>
        <a:lstStyle/>
        <a:p>
          <a:endParaRPr lang="en-US"/>
        </a:p>
      </dgm:t>
    </dgm:pt>
    <dgm:pt modelId="{FCBD3F17-A56F-484D-AA11-3105BBA9BF2B}" type="pres">
      <dgm:prSet presAssocID="{8238E760-26AB-4DD7-93F5-984FC0DD8CAC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6E021-A96A-4AE7-B727-3BB7412F54C8}" type="pres">
      <dgm:prSet presAssocID="{8238E760-26AB-4DD7-93F5-984FC0DD8CAC}" presName="rootConnector" presStyleLbl="node2" presStyleIdx="0" presStyleCnt="8"/>
      <dgm:spPr/>
      <dgm:t>
        <a:bodyPr/>
        <a:lstStyle/>
        <a:p>
          <a:endParaRPr lang="en-US"/>
        </a:p>
      </dgm:t>
    </dgm:pt>
    <dgm:pt modelId="{CE08FB74-184E-4BDF-BD76-775651C9DE8F}" type="pres">
      <dgm:prSet presAssocID="{8238E760-26AB-4DD7-93F5-984FC0DD8CAC}" presName="hierChild4" presStyleCnt="0"/>
      <dgm:spPr/>
      <dgm:t>
        <a:bodyPr/>
        <a:lstStyle/>
        <a:p>
          <a:endParaRPr lang="en-US"/>
        </a:p>
      </dgm:t>
    </dgm:pt>
    <dgm:pt modelId="{161BF9D5-2CAF-44F4-9783-5E4BBCBCBEF0}" type="pres">
      <dgm:prSet presAssocID="{8238E760-26AB-4DD7-93F5-984FC0DD8CAC}" presName="hierChild5" presStyleCnt="0"/>
      <dgm:spPr/>
      <dgm:t>
        <a:bodyPr/>
        <a:lstStyle/>
        <a:p>
          <a:endParaRPr lang="en-US"/>
        </a:p>
      </dgm:t>
    </dgm:pt>
    <dgm:pt modelId="{3A99262E-17BF-4F27-B793-67B9165DD640}" type="pres">
      <dgm:prSet presAssocID="{D5527112-AB8D-4D6C-85AE-914D73FBC129}" presName="Name64" presStyleLbl="parChTrans1D2" presStyleIdx="1" presStyleCnt="8"/>
      <dgm:spPr/>
      <dgm:t>
        <a:bodyPr/>
        <a:lstStyle/>
        <a:p>
          <a:endParaRPr lang="en-US"/>
        </a:p>
      </dgm:t>
    </dgm:pt>
    <dgm:pt modelId="{7EEC1210-E267-461B-8ACB-277334672983}" type="pres">
      <dgm:prSet presAssocID="{22F04F51-2015-43CD-84FD-A5B6654C79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89DD0F-B1A3-4AD8-BB14-FCE1B2470F00}" type="pres">
      <dgm:prSet presAssocID="{22F04F51-2015-43CD-84FD-A5B6654C797F}" presName="rootComposite" presStyleCnt="0"/>
      <dgm:spPr/>
      <dgm:t>
        <a:bodyPr/>
        <a:lstStyle/>
        <a:p>
          <a:endParaRPr lang="en-US"/>
        </a:p>
      </dgm:t>
    </dgm:pt>
    <dgm:pt modelId="{EB76E7AB-07DD-4A1F-85A9-775A828BB306}" type="pres">
      <dgm:prSet presAssocID="{22F04F51-2015-43CD-84FD-A5B6654C797F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3860B-9536-492E-BD35-96522792655F}" type="pres">
      <dgm:prSet presAssocID="{22F04F51-2015-43CD-84FD-A5B6654C797F}" presName="rootConnector" presStyleLbl="node2" presStyleIdx="1" presStyleCnt="8"/>
      <dgm:spPr/>
      <dgm:t>
        <a:bodyPr/>
        <a:lstStyle/>
        <a:p>
          <a:endParaRPr lang="en-US"/>
        </a:p>
      </dgm:t>
    </dgm:pt>
    <dgm:pt modelId="{60E6B978-C0B4-4F4B-B3C0-8E80CD52284F}" type="pres">
      <dgm:prSet presAssocID="{22F04F51-2015-43CD-84FD-A5B6654C797F}" presName="hierChild4" presStyleCnt="0"/>
      <dgm:spPr/>
      <dgm:t>
        <a:bodyPr/>
        <a:lstStyle/>
        <a:p>
          <a:endParaRPr lang="en-US"/>
        </a:p>
      </dgm:t>
    </dgm:pt>
    <dgm:pt modelId="{0F8EA086-89E9-4BE8-9CA5-8CF295E6393C}" type="pres">
      <dgm:prSet presAssocID="{22F04F51-2015-43CD-84FD-A5B6654C797F}" presName="hierChild5" presStyleCnt="0"/>
      <dgm:spPr/>
      <dgm:t>
        <a:bodyPr/>
        <a:lstStyle/>
        <a:p>
          <a:endParaRPr lang="en-US"/>
        </a:p>
      </dgm:t>
    </dgm:pt>
    <dgm:pt modelId="{C6166AFC-BCC9-449C-A9F0-31A031518E6E}" type="pres">
      <dgm:prSet presAssocID="{50D1E0E1-543B-460E-87EC-AE36D7B0F6CA}" presName="Name64" presStyleLbl="parChTrans1D2" presStyleIdx="2" presStyleCnt="8"/>
      <dgm:spPr/>
      <dgm:t>
        <a:bodyPr/>
        <a:lstStyle/>
        <a:p>
          <a:endParaRPr lang="en-US"/>
        </a:p>
      </dgm:t>
    </dgm:pt>
    <dgm:pt modelId="{C032D03D-2686-44A4-87A6-CF9F2043086D}" type="pres">
      <dgm:prSet presAssocID="{B3CB3D51-349C-4F45-84B5-60BA3FD055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878A4E-6063-4544-B072-F1AD733AB084}" type="pres">
      <dgm:prSet presAssocID="{B3CB3D51-349C-4F45-84B5-60BA3FD055FB}" presName="rootComposite" presStyleCnt="0"/>
      <dgm:spPr/>
      <dgm:t>
        <a:bodyPr/>
        <a:lstStyle/>
        <a:p>
          <a:endParaRPr lang="en-US"/>
        </a:p>
      </dgm:t>
    </dgm:pt>
    <dgm:pt modelId="{C05AD2E4-1D80-4CB3-9044-047B2BE161E1}" type="pres">
      <dgm:prSet presAssocID="{B3CB3D51-349C-4F45-84B5-60BA3FD055FB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EAE9B-F4A8-46BA-A90F-13D27F311D25}" type="pres">
      <dgm:prSet presAssocID="{B3CB3D51-349C-4F45-84B5-60BA3FD055FB}" presName="rootConnector" presStyleLbl="node2" presStyleIdx="2" presStyleCnt="8"/>
      <dgm:spPr/>
      <dgm:t>
        <a:bodyPr/>
        <a:lstStyle/>
        <a:p>
          <a:endParaRPr lang="en-US"/>
        </a:p>
      </dgm:t>
    </dgm:pt>
    <dgm:pt modelId="{902E400A-7B5F-4E22-971E-CA1646F22BBE}" type="pres">
      <dgm:prSet presAssocID="{B3CB3D51-349C-4F45-84B5-60BA3FD055FB}" presName="hierChild4" presStyleCnt="0"/>
      <dgm:spPr/>
      <dgm:t>
        <a:bodyPr/>
        <a:lstStyle/>
        <a:p>
          <a:endParaRPr lang="en-US"/>
        </a:p>
      </dgm:t>
    </dgm:pt>
    <dgm:pt modelId="{6590352F-6F04-4114-9264-D1A887FADA5B}" type="pres">
      <dgm:prSet presAssocID="{B3CB3D51-349C-4F45-84B5-60BA3FD055FB}" presName="hierChild5" presStyleCnt="0"/>
      <dgm:spPr/>
      <dgm:t>
        <a:bodyPr/>
        <a:lstStyle/>
        <a:p>
          <a:endParaRPr lang="en-US"/>
        </a:p>
      </dgm:t>
    </dgm:pt>
    <dgm:pt modelId="{9C9B092D-0C84-4ED7-B086-95629834E8DD}" type="pres">
      <dgm:prSet presAssocID="{ACE40CE9-60EB-4CD7-8C6E-77C53D8D4974}" presName="Name64" presStyleLbl="parChTrans1D2" presStyleIdx="3" presStyleCnt="8"/>
      <dgm:spPr/>
      <dgm:t>
        <a:bodyPr/>
        <a:lstStyle/>
        <a:p>
          <a:endParaRPr lang="en-US"/>
        </a:p>
      </dgm:t>
    </dgm:pt>
    <dgm:pt modelId="{81D0D72E-05E8-40DA-89B7-18C48E392C4D}" type="pres">
      <dgm:prSet presAssocID="{68B6DDE6-A777-46B5-B93A-84BB98A3A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D9C397-75A9-4177-8BA4-C9499743EC06}" type="pres">
      <dgm:prSet presAssocID="{68B6DDE6-A777-46B5-B93A-84BB98A3A93F}" presName="rootComposite" presStyleCnt="0"/>
      <dgm:spPr/>
      <dgm:t>
        <a:bodyPr/>
        <a:lstStyle/>
        <a:p>
          <a:endParaRPr lang="en-US"/>
        </a:p>
      </dgm:t>
    </dgm:pt>
    <dgm:pt modelId="{D6DBDF8A-008F-43DD-B990-EBCD2FEFEA38}" type="pres">
      <dgm:prSet presAssocID="{68B6DDE6-A777-46B5-B93A-84BB98A3A93F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2BA5-927D-4F8B-A086-2BA01BB9B611}" type="pres">
      <dgm:prSet presAssocID="{68B6DDE6-A777-46B5-B93A-84BB98A3A93F}" presName="rootConnector" presStyleLbl="node2" presStyleIdx="3" presStyleCnt="8"/>
      <dgm:spPr/>
      <dgm:t>
        <a:bodyPr/>
        <a:lstStyle/>
        <a:p>
          <a:endParaRPr lang="en-US"/>
        </a:p>
      </dgm:t>
    </dgm:pt>
    <dgm:pt modelId="{61513E12-3769-49FA-8FFE-1601C89FC8A7}" type="pres">
      <dgm:prSet presAssocID="{68B6DDE6-A777-46B5-B93A-84BB98A3A93F}" presName="hierChild4" presStyleCnt="0"/>
      <dgm:spPr/>
      <dgm:t>
        <a:bodyPr/>
        <a:lstStyle/>
        <a:p>
          <a:endParaRPr lang="en-US"/>
        </a:p>
      </dgm:t>
    </dgm:pt>
    <dgm:pt modelId="{6F290118-CC68-4443-B3D6-F13036BD5EDF}" type="pres">
      <dgm:prSet presAssocID="{68B6DDE6-A777-46B5-B93A-84BB98A3A93F}" presName="hierChild5" presStyleCnt="0"/>
      <dgm:spPr/>
      <dgm:t>
        <a:bodyPr/>
        <a:lstStyle/>
        <a:p>
          <a:endParaRPr lang="en-US"/>
        </a:p>
      </dgm:t>
    </dgm:pt>
    <dgm:pt modelId="{12BB970C-A692-4B3A-A6AB-470CD1CCEAFB}" type="pres">
      <dgm:prSet presAssocID="{6A6BCEC5-55BA-41D4-AF21-1C605C80776A}" presName="Name64" presStyleLbl="parChTrans1D2" presStyleIdx="4" presStyleCnt="8"/>
      <dgm:spPr/>
      <dgm:t>
        <a:bodyPr/>
        <a:lstStyle/>
        <a:p>
          <a:endParaRPr lang="en-US"/>
        </a:p>
      </dgm:t>
    </dgm:pt>
    <dgm:pt modelId="{1E1C9763-4A7E-421D-8D08-C13E37983914}" type="pres">
      <dgm:prSet presAssocID="{900AD2E0-5532-453D-A139-6FCF184DA4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48601A-A9CE-40B1-8D10-293ECE26EDAA}" type="pres">
      <dgm:prSet presAssocID="{900AD2E0-5532-453D-A139-6FCF184DA42E}" presName="rootComposite" presStyleCnt="0"/>
      <dgm:spPr/>
      <dgm:t>
        <a:bodyPr/>
        <a:lstStyle/>
        <a:p>
          <a:endParaRPr lang="en-US"/>
        </a:p>
      </dgm:t>
    </dgm:pt>
    <dgm:pt modelId="{7C84F74F-3D50-4EC3-A4E7-5E4E3D4E1CAF}" type="pres">
      <dgm:prSet presAssocID="{900AD2E0-5532-453D-A139-6FCF184DA42E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40691-5C5B-4F15-A25E-504BD8998C7D}" type="pres">
      <dgm:prSet presAssocID="{900AD2E0-5532-453D-A139-6FCF184DA42E}" presName="rootConnector" presStyleLbl="node2" presStyleIdx="4" presStyleCnt="8"/>
      <dgm:spPr/>
      <dgm:t>
        <a:bodyPr/>
        <a:lstStyle/>
        <a:p>
          <a:endParaRPr lang="en-US"/>
        </a:p>
      </dgm:t>
    </dgm:pt>
    <dgm:pt modelId="{EE873784-F300-4EB8-B833-1645BCCABEE4}" type="pres">
      <dgm:prSet presAssocID="{900AD2E0-5532-453D-A139-6FCF184DA42E}" presName="hierChild4" presStyleCnt="0"/>
      <dgm:spPr/>
      <dgm:t>
        <a:bodyPr/>
        <a:lstStyle/>
        <a:p>
          <a:endParaRPr lang="en-US"/>
        </a:p>
      </dgm:t>
    </dgm:pt>
    <dgm:pt modelId="{C85D42D7-2DA9-4FA8-AC56-5070CB60014C}" type="pres">
      <dgm:prSet presAssocID="{900AD2E0-5532-453D-A139-6FCF184DA42E}" presName="hierChild5" presStyleCnt="0"/>
      <dgm:spPr/>
      <dgm:t>
        <a:bodyPr/>
        <a:lstStyle/>
        <a:p>
          <a:endParaRPr lang="en-US"/>
        </a:p>
      </dgm:t>
    </dgm:pt>
    <dgm:pt modelId="{961DCD30-B7E9-41A1-A6A3-75EF6F7CCB9C}" type="pres">
      <dgm:prSet presAssocID="{2F6F5E8A-D9B5-44A5-AE10-9974375F88E6}" presName="Name64" presStyleLbl="parChTrans1D2" presStyleIdx="5" presStyleCnt="8"/>
      <dgm:spPr/>
      <dgm:t>
        <a:bodyPr/>
        <a:lstStyle/>
        <a:p>
          <a:endParaRPr lang="en-US"/>
        </a:p>
      </dgm:t>
    </dgm:pt>
    <dgm:pt modelId="{2E95E78B-B756-4A6C-9209-D24043597F2D}" type="pres">
      <dgm:prSet presAssocID="{C672376D-11BE-428A-942D-70BBA11BB8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D498B7-044D-459C-A67E-20C115925D82}" type="pres">
      <dgm:prSet presAssocID="{C672376D-11BE-428A-942D-70BBA11BB8FB}" presName="rootComposite" presStyleCnt="0"/>
      <dgm:spPr/>
      <dgm:t>
        <a:bodyPr/>
        <a:lstStyle/>
        <a:p>
          <a:endParaRPr lang="en-US"/>
        </a:p>
      </dgm:t>
    </dgm:pt>
    <dgm:pt modelId="{DC39C96C-77AC-4E6D-9D1C-FEA5FCA00286}" type="pres">
      <dgm:prSet presAssocID="{C672376D-11BE-428A-942D-70BBA11BB8FB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6A358-8C1C-430E-A8F7-3892F312B793}" type="pres">
      <dgm:prSet presAssocID="{C672376D-11BE-428A-942D-70BBA11BB8FB}" presName="rootConnector" presStyleLbl="node2" presStyleIdx="5" presStyleCnt="8"/>
      <dgm:spPr/>
      <dgm:t>
        <a:bodyPr/>
        <a:lstStyle/>
        <a:p>
          <a:endParaRPr lang="en-US"/>
        </a:p>
      </dgm:t>
    </dgm:pt>
    <dgm:pt modelId="{FD2C040F-CB2C-43A4-B9C1-17DA92C187C2}" type="pres">
      <dgm:prSet presAssocID="{C672376D-11BE-428A-942D-70BBA11BB8FB}" presName="hierChild4" presStyleCnt="0"/>
      <dgm:spPr/>
      <dgm:t>
        <a:bodyPr/>
        <a:lstStyle/>
        <a:p>
          <a:endParaRPr lang="en-US"/>
        </a:p>
      </dgm:t>
    </dgm:pt>
    <dgm:pt modelId="{4B52C50D-0772-43FB-82C2-E90CB589E6D3}" type="pres">
      <dgm:prSet presAssocID="{C672376D-11BE-428A-942D-70BBA11BB8FB}" presName="hierChild5" presStyleCnt="0"/>
      <dgm:spPr/>
      <dgm:t>
        <a:bodyPr/>
        <a:lstStyle/>
        <a:p>
          <a:endParaRPr lang="en-US"/>
        </a:p>
      </dgm:t>
    </dgm:pt>
    <dgm:pt modelId="{670EDC7E-BDCF-4B87-A9E0-CAB228981D44}" type="pres">
      <dgm:prSet presAssocID="{89D16F2E-4E94-4091-8FD0-E46456C8B739}" presName="Name64" presStyleLbl="parChTrans1D2" presStyleIdx="6" presStyleCnt="8"/>
      <dgm:spPr/>
      <dgm:t>
        <a:bodyPr/>
        <a:lstStyle/>
        <a:p>
          <a:endParaRPr lang="en-US"/>
        </a:p>
      </dgm:t>
    </dgm:pt>
    <dgm:pt modelId="{F44286F6-9EE7-4341-AAA8-6EB9999D1469}" type="pres">
      <dgm:prSet presAssocID="{69CCE61B-AB96-4549-B780-5EF523A1A7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6069F9-6E15-470E-80FB-26B4493782A8}" type="pres">
      <dgm:prSet presAssocID="{69CCE61B-AB96-4549-B780-5EF523A1A7C4}" presName="rootComposite" presStyleCnt="0"/>
      <dgm:spPr/>
      <dgm:t>
        <a:bodyPr/>
        <a:lstStyle/>
        <a:p>
          <a:endParaRPr lang="en-US"/>
        </a:p>
      </dgm:t>
    </dgm:pt>
    <dgm:pt modelId="{CE9F2D66-D07B-4C04-9E94-E27F4D8CCFEB}" type="pres">
      <dgm:prSet presAssocID="{69CCE61B-AB96-4549-B780-5EF523A1A7C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33C4B-CFCB-484B-A026-F39DC916C289}" type="pres">
      <dgm:prSet presAssocID="{69CCE61B-AB96-4549-B780-5EF523A1A7C4}" presName="rootConnector" presStyleLbl="node2" presStyleIdx="6" presStyleCnt="8"/>
      <dgm:spPr/>
      <dgm:t>
        <a:bodyPr/>
        <a:lstStyle/>
        <a:p>
          <a:endParaRPr lang="en-US"/>
        </a:p>
      </dgm:t>
    </dgm:pt>
    <dgm:pt modelId="{179C8177-6EEE-4A9E-AF08-93C5E360D27E}" type="pres">
      <dgm:prSet presAssocID="{69CCE61B-AB96-4549-B780-5EF523A1A7C4}" presName="hierChild4" presStyleCnt="0"/>
      <dgm:spPr/>
      <dgm:t>
        <a:bodyPr/>
        <a:lstStyle/>
        <a:p>
          <a:endParaRPr lang="en-US"/>
        </a:p>
      </dgm:t>
    </dgm:pt>
    <dgm:pt modelId="{301795F6-776E-4440-B09B-294FCB8124D2}" type="pres">
      <dgm:prSet presAssocID="{69CCE61B-AB96-4549-B780-5EF523A1A7C4}" presName="hierChild5" presStyleCnt="0"/>
      <dgm:spPr/>
      <dgm:t>
        <a:bodyPr/>
        <a:lstStyle/>
        <a:p>
          <a:endParaRPr lang="en-US"/>
        </a:p>
      </dgm:t>
    </dgm:pt>
    <dgm:pt modelId="{81D4CB5A-CFC2-471E-9D27-10EB530A3E12}" type="pres">
      <dgm:prSet presAssocID="{9386071C-4B0F-4D91-B72C-56BF349BF471}" presName="Name64" presStyleLbl="parChTrans1D2" presStyleIdx="7" presStyleCnt="8"/>
      <dgm:spPr/>
      <dgm:t>
        <a:bodyPr/>
        <a:lstStyle/>
        <a:p>
          <a:endParaRPr lang="en-US"/>
        </a:p>
      </dgm:t>
    </dgm:pt>
    <dgm:pt modelId="{3CECC0D7-804B-4EDA-B019-34743541FD31}" type="pres">
      <dgm:prSet presAssocID="{566662EB-9975-40BF-8B19-0B6C7924F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B303FC-5ADC-4418-BA72-BA1DFE705FF2}" type="pres">
      <dgm:prSet presAssocID="{566662EB-9975-40BF-8B19-0B6C7924FB94}" presName="rootComposite" presStyleCnt="0"/>
      <dgm:spPr/>
      <dgm:t>
        <a:bodyPr/>
        <a:lstStyle/>
        <a:p>
          <a:endParaRPr lang="en-US"/>
        </a:p>
      </dgm:t>
    </dgm:pt>
    <dgm:pt modelId="{4BF4370E-C8E1-4098-B336-715FA198D756}" type="pres">
      <dgm:prSet presAssocID="{566662EB-9975-40BF-8B19-0B6C7924FB94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EB4F7-A5D1-4E0F-A27D-093455A9714E}" type="pres">
      <dgm:prSet presAssocID="{566662EB-9975-40BF-8B19-0B6C7924FB94}" presName="rootConnector" presStyleLbl="node2" presStyleIdx="7" presStyleCnt="8"/>
      <dgm:spPr/>
      <dgm:t>
        <a:bodyPr/>
        <a:lstStyle/>
        <a:p>
          <a:endParaRPr lang="en-US"/>
        </a:p>
      </dgm:t>
    </dgm:pt>
    <dgm:pt modelId="{4B2C7BCD-4FB3-40FE-8F7A-DC52CDE14B71}" type="pres">
      <dgm:prSet presAssocID="{566662EB-9975-40BF-8B19-0B6C7924FB94}" presName="hierChild4" presStyleCnt="0"/>
      <dgm:spPr/>
      <dgm:t>
        <a:bodyPr/>
        <a:lstStyle/>
        <a:p>
          <a:endParaRPr lang="en-US"/>
        </a:p>
      </dgm:t>
    </dgm:pt>
    <dgm:pt modelId="{1530905F-E2CC-490A-A57F-9884AD2C6AEE}" type="pres">
      <dgm:prSet presAssocID="{566662EB-9975-40BF-8B19-0B6C7924FB94}" presName="hierChild5" presStyleCnt="0"/>
      <dgm:spPr/>
      <dgm:t>
        <a:bodyPr/>
        <a:lstStyle/>
        <a:p>
          <a:endParaRPr lang="en-US"/>
        </a:p>
      </dgm:t>
    </dgm:pt>
    <dgm:pt modelId="{84746DFD-ECC2-49D3-AF8A-485281FBF0C9}" type="pres">
      <dgm:prSet presAssocID="{0F4552B3-C66D-438A-BB64-A36B13F35F6F}" presName="hierChild3" presStyleCnt="0"/>
      <dgm:spPr/>
      <dgm:t>
        <a:bodyPr/>
        <a:lstStyle/>
        <a:p>
          <a:endParaRPr lang="en-US"/>
        </a:p>
      </dgm:t>
    </dgm:pt>
  </dgm:ptLst>
  <dgm:cxnLst>
    <dgm:cxn modelId="{F906E4A5-ECEE-425B-BA9C-6ED1F4C12E93}" type="presOf" srcId="{476E7DE2-A48F-4376-8FC3-AB8469F164AC}" destId="{6E4BAA64-50BA-4B5E-A877-D478A1160106}" srcOrd="0" destOrd="0" presId="urn:microsoft.com/office/officeart/2009/3/layout/HorizontalOrganizationChart"/>
    <dgm:cxn modelId="{17F5BCA0-EF54-4E15-9F64-2F2D10D82237}" srcId="{0F4552B3-C66D-438A-BB64-A36B13F35F6F}" destId="{900AD2E0-5532-453D-A139-6FCF184DA42E}" srcOrd="4" destOrd="0" parTransId="{6A6BCEC5-55BA-41D4-AF21-1C605C80776A}" sibTransId="{414C8FE7-8819-4035-8CA8-92F5A9CBABC8}"/>
    <dgm:cxn modelId="{B9D77427-D08B-480D-A5BB-0C9A9D22D517}" srcId="{0F4552B3-C66D-438A-BB64-A36B13F35F6F}" destId="{69CCE61B-AB96-4549-B780-5EF523A1A7C4}" srcOrd="6" destOrd="0" parTransId="{89D16F2E-4E94-4091-8FD0-E46456C8B739}" sibTransId="{7AC9ECE6-6799-4507-AB9F-CE3EF4B26444}"/>
    <dgm:cxn modelId="{E78D6D17-8AC5-4EE3-B908-AD67DDD239A2}" type="presOf" srcId="{B3CB3D51-349C-4F45-84B5-60BA3FD055FB}" destId="{C05AD2E4-1D80-4CB3-9044-047B2BE161E1}" srcOrd="0" destOrd="0" presId="urn:microsoft.com/office/officeart/2009/3/layout/HorizontalOrganizationChart"/>
    <dgm:cxn modelId="{551489D3-2FB3-4737-845F-58092E54AE05}" type="presOf" srcId="{0F4552B3-C66D-438A-BB64-A36B13F35F6F}" destId="{5F32756E-F718-4652-A775-7084B8F5AA10}" srcOrd="1" destOrd="0" presId="urn:microsoft.com/office/officeart/2009/3/layout/HorizontalOrganizationChart"/>
    <dgm:cxn modelId="{A381C993-20DF-4D63-A1EC-9424BA0FD0E2}" type="presOf" srcId="{0F4552B3-C66D-438A-BB64-A36B13F35F6F}" destId="{E928FBA7-634A-4132-B5CB-66C4A60BC897}" srcOrd="0" destOrd="0" presId="urn:microsoft.com/office/officeart/2009/3/layout/HorizontalOrganizationChart"/>
    <dgm:cxn modelId="{146C8A90-20C0-48BF-BD9B-11C0BCFF3F10}" type="presOf" srcId="{566662EB-9975-40BF-8B19-0B6C7924FB94}" destId="{F52EB4F7-A5D1-4E0F-A27D-093455A9714E}" srcOrd="1" destOrd="0" presId="urn:microsoft.com/office/officeart/2009/3/layout/HorizontalOrganizationChart"/>
    <dgm:cxn modelId="{0CCD75E6-B34D-498C-8F4B-4900FC155974}" type="presOf" srcId="{C672376D-11BE-428A-942D-70BBA11BB8FB}" destId="{9426A358-8C1C-430E-A8F7-3892F312B793}" srcOrd="1" destOrd="0" presId="urn:microsoft.com/office/officeart/2009/3/layout/HorizontalOrganizationChart"/>
    <dgm:cxn modelId="{60D888CC-0BFC-4CC0-9DC5-02AA538AEADF}" type="presOf" srcId="{900AD2E0-5532-453D-A139-6FCF184DA42E}" destId="{0CD40691-5C5B-4F15-A25E-504BD8998C7D}" srcOrd="1" destOrd="0" presId="urn:microsoft.com/office/officeart/2009/3/layout/HorizontalOrganizationChart"/>
    <dgm:cxn modelId="{2959EC01-988A-48CA-B8A0-B15D3F316444}" type="presOf" srcId="{D5527112-AB8D-4D6C-85AE-914D73FBC129}" destId="{3A99262E-17BF-4F27-B793-67B9165DD640}" srcOrd="0" destOrd="0" presId="urn:microsoft.com/office/officeart/2009/3/layout/HorizontalOrganizationChart"/>
    <dgm:cxn modelId="{12FCD908-90AC-4D66-83DA-A7A9CB77745A}" type="presOf" srcId="{B3CB3D51-349C-4F45-84B5-60BA3FD055FB}" destId="{B34EAE9B-F4A8-46BA-A90F-13D27F311D25}" srcOrd="1" destOrd="0" presId="urn:microsoft.com/office/officeart/2009/3/layout/HorizontalOrganizationChart"/>
    <dgm:cxn modelId="{70DCD428-DC07-465D-B2C1-CA8BD0FFC5B0}" srcId="{0F4552B3-C66D-438A-BB64-A36B13F35F6F}" destId="{22F04F51-2015-43CD-84FD-A5B6654C797F}" srcOrd="1" destOrd="0" parTransId="{D5527112-AB8D-4D6C-85AE-914D73FBC129}" sibTransId="{396108C1-5C33-40FC-94A7-4FBC931F16E7}"/>
    <dgm:cxn modelId="{342DA735-189E-44BA-9146-273329201B4B}" type="presOf" srcId="{C672376D-11BE-428A-942D-70BBA11BB8FB}" destId="{DC39C96C-77AC-4E6D-9D1C-FEA5FCA00286}" srcOrd="0" destOrd="0" presId="urn:microsoft.com/office/officeart/2009/3/layout/HorizontalOrganizationChart"/>
    <dgm:cxn modelId="{777F59C8-78E6-4FB5-89F8-80B58C43242D}" type="presOf" srcId="{22F04F51-2015-43CD-84FD-A5B6654C797F}" destId="{5603860B-9536-492E-BD35-96522792655F}" srcOrd="1" destOrd="0" presId="urn:microsoft.com/office/officeart/2009/3/layout/HorizontalOrganizationChart"/>
    <dgm:cxn modelId="{9BCEB3F6-9FC1-40E8-BB0F-307FF7469E95}" type="presOf" srcId="{53724727-C419-47ED-B99C-236A6E440314}" destId="{018725CA-E088-4A90-AE33-BEEEB7115D71}" srcOrd="0" destOrd="0" presId="urn:microsoft.com/office/officeart/2009/3/layout/HorizontalOrganizationChart"/>
    <dgm:cxn modelId="{45334AC9-16D7-4C57-842D-A598BD636FEC}" type="presOf" srcId="{ACE40CE9-60EB-4CD7-8C6E-77C53D8D4974}" destId="{9C9B092D-0C84-4ED7-B086-95629834E8DD}" srcOrd="0" destOrd="0" presId="urn:microsoft.com/office/officeart/2009/3/layout/HorizontalOrganizationChart"/>
    <dgm:cxn modelId="{164A5EEC-5397-4514-B9BB-445C8C41B493}" srcId="{0F4552B3-C66D-438A-BB64-A36B13F35F6F}" destId="{8238E760-26AB-4DD7-93F5-984FC0DD8CAC}" srcOrd="0" destOrd="0" parTransId="{53724727-C419-47ED-B99C-236A6E440314}" sibTransId="{9A950CE4-AC1B-4279-A0E7-5BFB9B5B71D9}"/>
    <dgm:cxn modelId="{6FF736CA-0F37-49E6-8CFD-653FB8DDDFFA}" type="presOf" srcId="{6A6BCEC5-55BA-41D4-AF21-1C605C80776A}" destId="{12BB970C-A692-4B3A-A6AB-470CD1CCEAFB}" srcOrd="0" destOrd="0" presId="urn:microsoft.com/office/officeart/2009/3/layout/HorizontalOrganizationChart"/>
    <dgm:cxn modelId="{4923A4EA-9F40-4F63-A073-E27A22BEEBB2}" type="presOf" srcId="{9386071C-4B0F-4D91-B72C-56BF349BF471}" destId="{81D4CB5A-CFC2-471E-9D27-10EB530A3E12}" srcOrd="0" destOrd="0" presId="urn:microsoft.com/office/officeart/2009/3/layout/HorizontalOrganizationChart"/>
    <dgm:cxn modelId="{855E6A6A-09CF-4D5A-B00B-EC71FC6A8A37}" srcId="{0F4552B3-C66D-438A-BB64-A36B13F35F6F}" destId="{C672376D-11BE-428A-942D-70BBA11BB8FB}" srcOrd="5" destOrd="0" parTransId="{2F6F5E8A-D9B5-44A5-AE10-9974375F88E6}" sibTransId="{9E0DDBE0-C05E-4327-B742-F956C015154E}"/>
    <dgm:cxn modelId="{80A562C5-8F91-4D3F-B573-DFC9FF26A4B8}" type="presOf" srcId="{8238E760-26AB-4DD7-93F5-984FC0DD8CAC}" destId="{ADF6E021-A96A-4AE7-B727-3BB7412F54C8}" srcOrd="1" destOrd="0" presId="urn:microsoft.com/office/officeart/2009/3/layout/HorizontalOrganizationChart"/>
    <dgm:cxn modelId="{54F10CC4-9812-4D26-9F1E-78759E3D8D4C}" type="presOf" srcId="{68B6DDE6-A777-46B5-B93A-84BB98A3A93F}" destId="{D6DBDF8A-008F-43DD-B990-EBCD2FEFEA38}" srcOrd="0" destOrd="0" presId="urn:microsoft.com/office/officeart/2009/3/layout/HorizontalOrganizationChart"/>
    <dgm:cxn modelId="{171CCB16-4277-4596-BB5A-DE50D887A064}" srcId="{476E7DE2-A48F-4376-8FC3-AB8469F164AC}" destId="{0F4552B3-C66D-438A-BB64-A36B13F35F6F}" srcOrd="0" destOrd="0" parTransId="{A97B91E5-D0E9-46DB-80AC-DA7AAB13D68B}" sibTransId="{9060F46B-8E0D-4EED-B6BB-9A29585C4AB3}"/>
    <dgm:cxn modelId="{197E241F-3287-4E94-B72C-CB5EB248E9AE}" type="presOf" srcId="{566662EB-9975-40BF-8B19-0B6C7924FB94}" destId="{4BF4370E-C8E1-4098-B336-715FA198D756}" srcOrd="0" destOrd="0" presId="urn:microsoft.com/office/officeart/2009/3/layout/HorizontalOrganizationChart"/>
    <dgm:cxn modelId="{459FBBF4-AC21-456B-A113-C0210B77993C}" srcId="{0F4552B3-C66D-438A-BB64-A36B13F35F6F}" destId="{566662EB-9975-40BF-8B19-0B6C7924FB94}" srcOrd="7" destOrd="0" parTransId="{9386071C-4B0F-4D91-B72C-56BF349BF471}" sibTransId="{AADEACE2-382B-43C7-9045-F8F99F854FCE}"/>
    <dgm:cxn modelId="{99472FC8-D3BA-4ED5-AD35-E5B09F36EF19}" type="presOf" srcId="{69CCE61B-AB96-4549-B780-5EF523A1A7C4}" destId="{CE9F2D66-D07B-4C04-9E94-E27F4D8CCFEB}" srcOrd="0" destOrd="0" presId="urn:microsoft.com/office/officeart/2009/3/layout/HorizontalOrganizationChart"/>
    <dgm:cxn modelId="{BAC872B4-2BD4-4546-B6EC-9F9550E659F8}" type="presOf" srcId="{900AD2E0-5532-453D-A139-6FCF184DA42E}" destId="{7C84F74F-3D50-4EC3-A4E7-5E4E3D4E1CAF}" srcOrd="0" destOrd="0" presId="urn:microsoft.com/office/officeart/2009/3/layout/HorizontalOrganizationChart"/>
    <dgm:cxn modelId="{C838F4BC-AB7B-42E9-AD0A-4EB8DE7C66DB}" srcId="{0F4552B3-C66D-438A-BB64-A36B13F35F6F}" destId="{B3CB3D51-349C-4F45-84B5-60BA3FD055FB}" srcOrd="2" destOrd="0" parTransId="{50D1E0E1-543B-460E-87EC-AE36D7B0F6CA}" sibTransId="{6354C0A5-47B3-454C-8B0D-D54C1099B711}"/>
    <dgm:cxn modelId="{E5D6C38A-101E-4850-A22C-C5725D8F5E06}" srcId="{0F4552B3-C66D-438A-BB64-A36B13F35F6F}" destId="{68B6DDE6-A777-46B5-B93A-84BB98A3A93F}" srcOrd="3" destOrd="0" parTransId="{ACE40CE9-60EB-4CD7-8C6E-77C53D8D4974}" sibTransId="{51FBC98F-3011-4C2D-9651-EC94142413AB}"/>
    <dgm:cxn modelId="{121603D5-7981-4583-89C6-C8DD8328D945}" type="presOf" srcId="{2F6F5E8A-D9B5-44A5-AE10-9974375F88E6}" destId="{961DCD30-B7E9-41A1-A6A3-75EF6F7CCB9C}" srcOrd="0" destOrd="0" presId="urn:microsoft.com/office/officeart/2009/3/layout/HorizontalOrganizationChart"/>
    <dgm:cxn modelId="{21F71FAC-40F2-41F9-ACE4-690B8B34C210}" type="presOf" srcId="{22F04F51-2015-43CD-84FD-A5B6654C797F}" destId="{EB76E7AB-07DD-4A1F-85A9-775A828BB306}" srcOrd="0" destOrd="0" presId="urn:microsoft.com/office/officeart/2009/3/layout/HorizontalOrganizationChart"/>
    <dgm:cxn modelId="{764B7F44-3178-4761-A544-7AF1CBBAAAC5}" type="presOf" srcId="{8238E760-26AB-4DD7-93F5-984FC0DD8CAC}" destId="{FCBD3F17-A56F-484D-AA11-3105BBA9BF2B}" srcOrd="0" destOrd="0" presId="urn:microsoft.com/office/officeart/2009/3/layout/HorizontalOrganizationChart"/>
    <dgm:cxn modelId="{710AB444-F730-4D4F-A9F3-0E3DC5A72667}" type="presOf" srcId="{68B6DDE6-A777-46B5-B93A-84BB98A3A93F}" destId="{B9DD2BA5-927D-4F8B-A086-2BA01BB9B611}" srcOrd="1" destOrd="0" presId="urn:microsoft.com/office/officeart/2009/3/layout/HorizontalOrganizationChart"/>
    <dgm:cxn modelId="{ACCDFF6A-006E-45C3-940A-C26403AF2D0D}" type="presOf" srcId="{50D1E0E1-543B-460E-87EC-AE36D7B0F6CA}" destId="{C6166AFC-BCC9-449C-A9F0-31A031518E6E}" srcOrd="0" destOrd="0" presId="urn:microsoft.com/office/officeart/2009/3/layout/HorizontalOrganizationChart"/>
    <dgm:cxn modelId="{58A99BF0-0DFB-4914-9CB3-DDA341FA55AF}" type="presOf" srcId="{69CCE61B-AB96-4549-B780-5EF523A1A7C4}" destId="{DB933C4B-CFCB-484B-A026-F39DC916C289}" srcOrd="1" destOrd="0" presId="urn:microsoft.com/office/officeart/2009/3/layout/HorizontalOrganizationChart"/>
    <dgm:cxn modelId="{8E56605D-BF13-4775-95B5-6682D9E79865}" type="presOf" srcId="{89D16F2E-4E94-4091-8FD0-E46456C8B739}" destId="{670EDC7E-BDCF-4B87-A9E0-CAB228981D44}" srcOrd="0" destOrd="0" presId="urn:microsoft.com/office/officeart/2009/3/layout/HorizontalOrganizationChart"/>
    <dgm:cxn modelId="{7CEB3252-EFDB-43CF-94CD-66A8A6258EAB}" type="presParOf" srcId="{6E4BAA64-50BA-4B5E-A877-D478A1160106}" destId="{B711AB4C-7AB5-4EDD-BB74-245FB7DAE4E5}" srcOrd="0" destOrd="0" presId="urn:microsoft.com/office/officeart/2009/3/layout/HorizontalOrganizationChart"/>
    <dgm:cxn modelId="{7BF45E9D-05A0-4039-936A-29F47BD5B877}" type="presParOf" srcId="{B711AB4C-7AB5-4EDD-BB74-245FB7DAE4E5}" destId="{0CE6A9F1-3123-40A2-AA32-EA0CBBD1B883}" srcOrd="0" destOrd="0" presId="urn:microsoft.com/office/officeart/2009/3/layout/HorizontalOrganizationChart"/>
    <dgm:cxn modelId="{85870CE0-928C-4917-99B9-0A1973B9014E}" type="presParOf" srcId="{0CE6A9F1-3123-40A2-AA32-EA0CBBD1B883}" destId="{E928FBA7-634A-4132-B5CB-66C4A60BC897}" srcOrd="0" destOrd="0" presId="urn:microsoft.com/office/officeart/2009/3/layout/HorizontalOrganizationChart"/>
    <dgm:cxn modelId="{5FE2FF52-76B4-43AD-AAFF-E520621E72F7}" type="presParOf" srcId="{0CE6A9F1-3123-40A2-AA32-EA0CBBD1B883}" destId="{5F32756E-F718-4652-A775-7084B8F5AA10}" srcOrd="1" destOrd="0" presId="urn:microsoft.com/office/officeart/2009/3/layout/HorizontalOrganizationChart"/>
    <dgm:cxn modelId="{68E73F5D-FE25-4D76-9EB9-E140894508B7}" type="presParOf" srcId="{B711AB4C-7AB5-4EDD-BB74-245FB7DAE4E5}" destId="{45074829-399E-4D77-AEBE-ADA02EFFD7C6}" srcOrd="1" destOrd="0" presId="urn:microsoft.com/office/officeart/2009/3/layout/HorizontalOrganizationChart"/>
    <dgm:cxn modelId="{4504EEEE-E529-4A4F-9377-EDFBAC1019A4}" type="presParOf" srcId="{45074829-399E-4D77-AEBE-ADA02EFFD7C6}" destId="{018725CA-E088-4A90-AE33-BEEEB7115D71}" srcOrd="0" destOrd="0" presId="urn:microsoft.com/office/officeart/2009/3/layout/HorizontalOrganizationChart"/>
    <dgm:cxn modelId="{61481E86-09C2-4914-98A0-C670E3C592B9}" type="presParOf" srcId="{45074829-399E-4D77-AEBE-ADA02EFFD7C6}" destId="{367CEB1C-D660-4EB4-BE28-7035C2EAC139}" srcOrd="1" destOrd="0" presId="urn:microsoft.com/office/officeart/2009/3/layout/HorizontalOrganizationChart"/>
    <dgm:cxn modelId="{40404ECD-90DA-41B2-B520-E14799330F06}" type="presParOf" srcId="{367CEB1C-D660-4EB4-BE28-7035C2EAC139}" destId="{AA7AF30D-0D38-4E01-A3B2-06109B8043F6}" srcOrd="0" destOrd="0" presId="urn:microsoft.com/office/officeart/2009/3/layout/HorizontalOrganizationChart"/>
    <dgm:cxn modelId="{3C35CF77-52BC-4800-8682-03A9E4210844}" type="presParOf" srcId="{AA7AF30D-0D38-4E01-A3B2-06109B8043F6}" destId="{FCBD3F17-A56F-484D-AA11-3105BBA9BF2B}" srcOrd="0" destOrd="0" presId="urn:microsoft.com/office/officeart/2009/3/layout/HorizontalOrganizationChart"/>
    <dgm:cxn modelId="{C9D85C40-BB6C-41F2-9963-4E39628EF17B}" type="presParOf" srcId="{AA7AF30D-0D38-4E01-A3B2-06109B8043F6}" destId="{ADF6E021-A96A-4AE7-B727-3BB7412F54C8}" srcOrd="1" destOrd="0" presId="urn:microsoft.com/office/officeart/2009/3/layout/HorizontalOrganizationChart"/>
    <dgm:cxn modelId="{BE51EFEB-F05A-44EB-8810-FDACAAF696EC}" type="presParOf" srcId="{367CEB1C-D660-4EB4-BE28-7035C2EAC139}" destId="{CE08FB74-184E-4BDF-BD76-775651C9DE8F}" srcOrd="1" destOrd="0" presId="urn:microsoft.com/office/officeart/2009/3/layout/HorizontalOrganizationChart"/>
    <dgm:cxn modelId="{912036A3-38A5-4E3A-BCC8-73A42DC5BD2D}" type="presParOf" srcId="{367CEB1C-D660-4EB4-BE28-7035C2EAC139}" destId="{161BF9D5-2CAF-44F4-9783-5E4BBCBCBEF0}" srcOrd="2" destOrd="0" presId="urn:microsoft.com/office/officeart/2009/3/layout/HorizontalOrganizationChart"/>
    <dgm:cxn modelId="{EDB1B013-3171-4421-919E-5E26ED74E737}" type="presParOf" srcId="{45074829-399E-4D77-AEBE-ADA02EFFD7C6}" destId="{3A99262E-17BF-4F27-B793-67B9165DD640}" srcOrd="2" destOrd="0" presId="urn:microsoft.com/office/officeart/2009/3/layout/HorizontalOrganizationChart"/>
    <dgm:cxn modelId="{B85A5F6A-6DD7-4F80-A24B-0FDDCB482F89}" type="presParOf" srcId="{45074829-399E-4D77-AEBE-ADA02EFFD7C6}" destId="{7EEC1210-E267-461B-8ACB-277334672983}" srcOrd="3" destOrd="0" presId="urn:microsoft.com/office/officeart/2009/3/layout/HorizontalOrganizationChart"/>
    <dgm:cxn modelId="{16FABC97-642D-4619-A453-3949DACC5268}" type="presParOf" srcId="{7EEC1210-E267-461B-8ACB-277334672983}" destId="{D789DD0F-B1A3-4AD8-BB14-FCE1B2470F00}" srcOrd="0" destOrd="0" presId="urn:microsoft.com/office/officeart/2009/3/layout/HorizontalOrganizationChart"/>
    <dgm:cxn modelId="{E847C39E-6E9B-44BB-931A-730742DA4FF1}" type="presParOf" srcId="{D789DD0F-B1A3-4AD8-BB14-FCE1B2470F00}" destId="{EB76E7AB-07DD-4A1F-85A9-775A828BB306}" srcOrd="0" destOrd="0" presId="urn:microsoft.com/office/officeart/2009/3/layout/HorizontalOrganizationChart"/>
    <dgm:cxn modelId="{9DE7808B-5659-40DB-976B-F60AAB5E5402}" type="presParOf" srcId="{D789DD0F-B1A3-4AD8-BB14-FCE1B2470F00}" destId="{5603860B-9536-492E-BD35-96522792655F}" srcOrd="1" destOrd="0" presId="urn:microsoft.com/office/officeart/2009/3/layout/HorizontalOrganizationChart"/>
    <dgm:cxn modelId="{DA857D1B-6C7B-4327-B548-F785C8673956}" type="presParOf" srcId="{7EEC1210-E267-461B-8ACB-277334672983}" destId="{60E6B978-C0B4-4F4B-B3C0-8E80CD52284F}" srcOrd="1" destOrd="0" presId="urn:microsoft.com/office/officeart/2009/3/layout/HorizontalOrganizationChart"/>
    <dgm:cxn modelId="{43ED5530-C20B-4F84-A1D9-4C717056B221}" type="presParOf" srcId="{7EEC1210-E267-461B-8ACB-277334672983}" destId="{0F8EA086-89E9-4BE8-9CA5-8CF295E6393C}" srcOrd="2" destOrd="0" presId="urn:microsoft.com/office/officeart/2009/3/layout/HorizontalOrganizationChart"/>
    <dgm:cxn modelId="{90BD78DA-98B8-4865-A59F-A96481702717}" type="presParOf" srcId="{45074829-399E-4D77-AEBE-ADA02EFFD7C6}" destId="{C6166AFC-BCC9-449C-A9F0-31A031518E6E}" srcOrd="4" destOrd="0" presId="urn:microsoft.com/office/officeart/2009/3/layout/HorizontalOrganizationChart"/>
    <dgm:cxn modelId="{C9FDEBD0-FAA1-4A47-8E93-0072E54D6219}" type="presParOf" srcId="{45074829-399E-4D77-AEBE-ADA02EFFD7C6}" destId="{C032D03D-2686-44A4-87A6-CF9F2043086D}" srcOrd="5" destOrd="0" presId="urn:microsoft.com/office/officeart/2009/3/layout/HorizontalOrganizationChart"/>
    <dgm:cxn modelId="{F79753D8-FA62-4EF2-A5AD-E9D245363DD9}" type="presParOf" srcId="{C032D03D-2686-44A4-87A6-CF9F2043086D}" destId="{6A878A4E-6063-4544-B072-F1AD733AB084}" srcOrd="0" destOrd="0" presId="urn:microsoft.com/office/officeart/2009/3/layout/HorizontalOrganizationChart"/>
    <dgm:cxn modelId="{97D4EB71-D33E-413F-9F59-8699268F1F1B}" type="presParOf" srcId="{6A878A4E-6063-4544-B072-F1AD733AB084}" destId="{C05AD2E4-1D80-4CB3-9044-047B2BE161E1}" srcOrd="0" destOrd="0" presId="urn:microsoft.com/office/officeart/2009/3/layout/HorizontalOrganizationChart"/>
    <dgm:cxn modelId="{AD2C487F-A16F-4BDD-8214-1E1637572E74}" type="presParOf" srcId="{6A878A4E-6063-4544-B072-F1AD733AB084}" destId="{B34EAE9B-F4A8-46BA-A90F-13D27F311D25}" srcOrd="1" destOrd="0" presId="urn:microsoft.com/office/officeart/2009/3/layout/HorizontalOrganizationChart"/>
    <dgm:cxn modelId="{ABB5C537-0CC5-4E43-9B9D-852CCA63A7FC}" type="presParOf" srcId="{C032D03D-2686-44A4-87A6-CF9F2043086D}" destId="{902E400A-7B5F-4E22-971E-CA1646F22BBE}" srcOrd="1" destOrd="0" presId="urn:microsoft.com/office/officeart/2009/3/layout/HorizontalOrganizationChart"/>
    <dgm:cxn modelId="{6FE37F4C-E8E1-4B02-B1AD-D610547A81AB}" type="presParOf" srcId="{C032D03D-2686-44A4-87A6-CF9F2043086D}" destId="{6590352F-6F04-4114-9264-D1A887FADA5B}" srcOrd="2" destOrd="0" presId="urn:microsoft.com/office/officeart/2009/3/layout/HorizontalOrganizationChart"/>
    <dgm:cxn modelId="{DF100D43-BE4C-4F42-B4E6-455D97D6F22A}" type="presParOf" srcId="{45074829-399E-4D77-AEBE-ADA02EFFD7C6}" destId="{9C9B092D-0C84-4ED7-B086-95629834E8DD}" srcOrd="6" destOrd="0" presId="urn:microsoft.com/office/officeart/2009/3/layout/HorizontalOrganizationChart"/>
    <dgm:cxn modelId="{3346A99E-D6A3-477A-A915-625EBB1CCAE1}" type="presParOf" srcId="{45074829-399E-4D77-AEBE-ADA02EFFD7C6}" destId="{81D0D72E-05E8-40DA-89B7-18C48E392C4D}" srcOrd="7" destOrd="0" presId="urn:microsoft.com/office/officeart/2009/3/layout/HorizontalOrganizationChart"/>
    <dgm:cxn modelId="{57167DBF-7AF0-411B-9E3C-12714CA7D29F}" type="presParOf" srcId="{81D0D72E-05E8-40DA-89B7-18C48E392C4D}" destId="{7DD9C397-75A9-4177-8BA4-C9499743EC06}" srcOrd="0" destOrd="0" presId="urn:microsoft.com/office/officeart/2009/3/layout/HorizontalOrganizationChart"/>
    <dgm:cxn modelId="{3AAC7064-9350-4D15-BA31-A1218305BE31}" type="presParOf" srcId="{7DD9C397-75A9-4177-8BA4-C9499743EC06}" destId="{D6DBDF8A-008F-43DD-B990-EBCD2FEFEA38}" srcOrd="0" destOrd="0" presId="urn:microsoft.com/office/officeart/2009/3/layout/HorizontalOrganizationChart"/>
    <dgm:cxn modelId="{D5508E39-D744-462D-8866-37D2276F2FFE}" type="presParOf" srcId="{7DD9C397-75A9-4177-8BA4-C9499743EC06}" destId="{B9DD2BA5-927D-4F8B-A086-2BA01BB9B611}" srcOrd="1" destOrd="0" presId="urn:microsoft.com/office/officeart/2009/3/layout/HorizontalOrganizationChart"/>
    <dgm:cxn modelId="{1B66835B-81EB-4399-B8F6-0F06CF666085}" type="presParOf" srcId="{81D0D72E-05E8-40DA-89B7-18C48E392C4D}" destId="{61513E12-3769-49FA-8FFE-1601C89FC8A7}" srcOrd="1" destOrd="0" presId="urn:microsoft.com/office/officeart/2009/3/layout/HorizontalOrganizationChart"/>
    <dgm:cxn modelId="{E59E774E-EDE0-4010-B030-8BFD061D8235}" type="presParOf" srcId="{81D0D72E-05E8-40DA-89B7-18C48E392C4D}" destId="{6F290118-CC68-4443-B3D6-F13036BD5EDF}" srcOrd="2" destOrd="0" presId="urn:microsoft.com/office/officeart/2009/3/layout/HorizontalOrganizationChart"/>
    <dgm:cxn modelId="{B6DF2C1B-5652-400B-8BC0-3E48262A312C}" type="presParOf" srcId="{45074829-399E-4D77-AEBE-ADA02EFFD7C6}" destId="{12BB970C-A692-4B3A-A6AB-470CD1CCEAFB}" srcOrd="8" destOrd="0" presId="urn:microsoft.com/office/officeart/2009/3/layout/HorizontalOrganizationChart"/>
    <dgm:cxn modelId="{08981608-F8D3-4DFF-A1E9-F52578152072}" type="presParOf" srcId="{45074829-399E-4D77-AEBE-ADA02EFFD7C6}" destId="{1E1C9763-4A7E-421D-8D08-C13E37983914}" srcOrd="9" destOrd="0" presId="urn:microsoft.com/office/officeart/2009/3/layout/HorizontalOrganizationChart"/>
    <dgm:cxn modelId="{E565A692-FF1B-4C3E-BAB3-CCFC2ADE0807}" type="presParOf" srcId="{1E1C9763-4A7E-421D-8D08-C13E37983914}" destId="{2248601A-A9CE-40B1-8D10-293ECE26EDAA}" srcOrd="0" destOrd="0" presId="urn:microsoft.com/office/officeart/2009/3/layout/HorizontalOrganizationChart"/>
    <dgm:cxn modelId="{615D80A6-FB57-45EA-A7EF-0FAF2C43A3C3}" type="presParOf" srcId="{2248601A-A9CE-40B1-8D10-293ECE26EDAA}" destId="{7C84F74F-3D50-4EC3-A4E7-5E4E3D4E1CAF}" srcOrd="0" destOrd="0" presId="urn:microsoft.com/office/officeart/2009/3/layout/HorizontalOrganizationChart"/>
    <dgm:cxn modelId="{CBF976B5-C913-496A-809F-A50D96E5735C}" type="presParOf" srcId="{2248601A-A9CE-40B1-8D10-293ECE26EDAA}" destId="{0CD40691-5C5B-4F15-A25E-504BD8998C7D}" srcOrd="1" destOrd="0" presId="urn:microsoft.com/office/officeart/2009/3/layout/HorizontalOrganizationChart"/>
    <dgm:cxn modelId="{0EA7BB93-DA92-4DAB-8DCE-5DA2CC48322F}" type="presParOf" srcId="{1E1C9763-4A7E-421D-8D08-C13E37983914}" destId="{EE873784-F300-4EB8-B833-1645BCCABEE4}" srcOrd="1" destOrd="0" presId="urn:microsoft.com/office/officeart/2009/3/layout/HorizontalOrganizationChart"/>
    <dgm:cxn modelId="{AD208349-1801-4E60-AA25-B9E99C9CE7A2}" type="presParOf" srcId="{1E1C9763-4A7E-421D-8D08-C13E37983914}" destId="{C85D42D7-2DA9-4FA8-AC56-5070CB60014C}" srcOrd="2" destOrd="0" presId="urn:microsoft.com/office/officeart/2009/3/layout/HorizontalOrganizationChart"/>
    <dgm:cxn modelId="{7F0C4465-C5C6-43DF-8D57-8DEC6E0843A1}" type="presParOf" srcId="{45074829-399E-4D77-AEBE-ADA02EFFD7C6}" destId="{961DCD30-B7E9-41A1-A6A3-75EF6F7CCB9C}" srcOrd="10" destOrd="0" presId="urn:microsoft.com/office/officeart/2009/3/layout/HorizontalOrganizationChart"/>
    <dgm:cxn modelId="{380137F7-37A4-4405-BD7B-77E079023DF6}" type="presParOf" srcId="{45074829-399E-4D77-AEBE-ADA02EFFD7C6}" destId="{2E95E78B-B756-4A6C-9209-D24043597F2D}" srcOrd="11" destOrd="0" presId="urn:microsoft.com/office/officeart/2009/3/layout/HorizontalOrganizationChart"/>
    <dgm:cxn modelId="{FDB2C92F-EB3F-4DBE-8E5C-0B2E3B8C9765}" type="presParOf" srcId="{2E95E78B-B756-4A6C-9209-D24043597F2D}" destId="{DED498B7-044D-459C-A67E-20C115925D82}" srcOrd="0" destOrd="0" presId="urn:microsoft.com/office/officeart/2009/3/layout/HorizontalOrganizationChart"/>
    <dgm:cxn modelId="{3292777E-6DF2-441B-94F9-01CFB06F5A00}" type="presParOf" srcId="{DED498B7-044D-459C-A67E-20C115925D82}" destId="{DC39C96C-77AC-4E6D-9D1C-FEA5FCA00286}" srcOrd="0" destOrd="0" presId="urn:microsoft.com/office/officeart/2009/3/layout/HorizontalOrganizationChart"/>
    <dgm:cxn modelId="{CB891034-86AD-42F3-87D5-8EC217B38BE9}" type="presParOf" srcId="{DED498B7-044D-459C-A67E-20C115925D82}" destId="{9426A358-8C1C-430E-A8F7-3892F312B793}" srcOrd="1" destOrd="0" presId="urn:microsoft.com/office/officeart/2009/3/layout/HorizontalOrganizationChart"/>
    <dgm:cxn modelId="{BCA69842-B7A3-403F-B0D2-15B1CA2B382F}" type="presParOf" srcId="{2E95E78B-B756-4A6C-9209-D24043597F2D}" destId="{FD2C040F-CB2C-43A4-B9C1-17DA92C187C2}" srcOrd="1" destOrd="0" presId="urn:microsoft.com/office/officeart/2009/3/layout/HorizontalOrganizationChart"/>
    <dgm:cxn modelId="{A409179B-62E1-4ECD-9854-5F237F0779FF}" type="presParOf" srcId="{2E95E78B-B756-4A6C-9209-D24043597F2D}" destId="{4B52C50D-0772-43FB-82C2-E90CB589E6D3}" srcOrd="2" destOrd="0" presId="urn:microsoft.com/office/officeart/2009/3/layout/HorizontalOrganizationChart"/>
    <dgm:cxn modelId="{8AEDB080-4306-4E57-BDF3-0C0DA1787980}" type="presParOf" srcId="{45074829-399E-4D77-AEBE-ADA02EFFD7C6}" destId="{670EDC7E-BDCF-4B87-A9E0-CAB228981D44}" srcOrd="12" destOrd="0" presId="urn:microsoft.com/office/officeart/2009/3/layout/HorizontalOrganizationChart"/>
    <dgm:cxn modelId="{2F6B82DD-1305-4C85-8B32-16A8728DD8B7}" type="presParOf" srcId="{45074829-399E-4D77-AEBE-ADA02EFFD7C6}" destId="{F44286F6-9EE7-4341-AAA8-6EB9999D1469}" srcOrd="13" destOrd="0" presId="urn:microsoft.com/office/officeart/2009/3/layout/HorizontalOrganizationChart"/>
    <dgm:cxn modelId="{9E44EACE-C428-43ED-BBEC-BB5C0728BD01}" type="presParOf" srcId="{F44286F6-9EE7-4341-AAA8-6EB9999D1469}" destId="{AC6069F9-6E15-470E-80FB-26B4493782A8}" srcOrd="0" destOrd="0" presId="urn:microsoft.com/office/officeart/2009/3/layout/HorizontalOrganizationChart"/>
    <dgm:cxn modelId="{C6F05321-1539-4615-A261-C7A0858BABB0}" type="presParOf" srcId="{AC6069F9-6E15-470E-80FB-26B4493782A8}" destId="{CE9F2D66-D07B-4C04-9E94-E27F4D8CCFEB}" srcOrd="0" destOrd="0" presId="urn:microsoft.com/office/officeart/2009/3/layout/HorizontalOrganizationChart"/>
    <dgm:cxn modelId="{1F0854A8-8AB2-49F8-83A5-B50E0F34A5B3}" type="presParOf" srcId="{AC6069F9-6E15-470E-80FB-26B4493782A8}" destId="{DB933C4B-CFCB-484B-A026-F39DC916C289}" srcOrd="1" destOrd="0" presId="urn:microsoft.com/office/officeart/2009/3/layout/HorizontalOrganizationChart"/>
    <dgm:cxn modelId="{AA49A3C1-67B7-4580-B2A5-CCE06EEF4185}" type="presParOf" srcId="{F44286F6-9EE7-4341-AAA8-6EB9999D1469}" destId="{179C8177-6EEE-4A9E-AF08-93C5E360D27E}" srcOrd="1" destOrd="0" presId="urn:microsoft.com/office/officeart/2009/3/layout/HorizontalOrganizationChart"/>
    <dgm:cxn modelId="{1F3321FE-5786-42E8-B51E-2BFAA2785862}" type="presParOf" srcId="{F44286F6-9EE7-4341-AAA8-6EB9999D1469}" destId="{301795F6-776E-4440-B09B-294FCB8124D2}" srcOrd="2" destOrd="0" presId="urn:microsoft.com/office/officeart/2009/3/layout/HorizontalOrganizationChart"/>
    <dgm:cxn modelId="{D99F0E4F-AC44-42DD-B5FB-7678ACDA4678}" type="presParOf" srcId="{45074829-399E-4D77-AEBE-ADA02EFFD7C6}" destId="{81D4CB5A-CFC2-471E-9D27-10EB530A3E12}" srcOrd="14" destOrd="0" presId="urn:microsoft.com/office/officeart/2009/3/layout/HorizontalOrganizationChart"/>
    <dgm:cxn modelId="{461338CA-962C-4B8E-BDFC-D41E975906C9}" type="presParOf" srcId="{45074829-399E-4D77-AEBE-ADA02EFFD7C6}" destId="{3CECC0D7-804B-4EDA-B019-34743541FD31}" srcOrd="15" destOrd="0" presId="urn:microsoft.com/office/officeart/2009/3/layout/HorizontalOrganizationChart"/>
    <dgm:cxn modelId="{B6694ADF-F1D6-4D79-9143-60F4FE225AA9}" type="presParOf" srcId="{3CECC0D7-804B-4EDA-B019-34743541FD31}" destId="{04B303FC-5ADC-4418-BA72-BA1DFE705FF2}" srcOrd="0" destOrd="0" presId="urn:microsoft.com/office/officeart/2009/3/layout/HorizontalOrganizationChart"/>
    <dgm:cxn modelId="{608CEC85-4616-40E8-800A-4FC8B88DEB51}" type="presParOf" srcId="{04B303FC-5ADC-4418-BA72-BA1DFE705FF2}" destId="{4BF4370E-C8E1-4098-B336-715FA198D756}" srcOrd="0" destOrd="0" presId="urn:microsoft.com/office/officeart/2009/3/layout/HorizontalOrganizationChart"/>
    <dgm:cxn modelId="{2F3499D1-4890-4D08-ADA0-0DD42FD36BC9}" type="presParOf" srcId="{04B303FC-5ADC-4418-BA72-BA1DFE705FF2}" destId="{F52EB4F7-A5D1-4E0F-A27D-093455A9714E}" srcOrd="1" destOrd="0" presId="urn:microsoft.com/office/officeart/2009/3/layout/HorizontalOrganizationChart"/>
    <dgm:cxn modelId="{8FAF1B50-259A-47F0-BF06-24D00996478C}" type="presParOf" srcId="{3CECC0D7-804B-4EDA-B019-34743541FD31}" destId="{4B2C7BCD-4FB3-40FE-8F7A-DC52CDE14B71}" srcOrd="1" destOrd="0" presId="urn:microsoft.com/office/officeart/2009/3/layout/HorizontalOrganizationChart"/>
    <dgm:cxn modelId="{1FAA89D7-6320-491C-9821-A7E3C5A965A1}" type="presParOf" srcId="{3CECC0D7-804B-4EDA-B019-34743541FD31}" destId="{1530905F-E2CC-490A-A57F-9884AD2C6AEE}" srcOrd="2" destOrd="0" presId="urn:microsoft.com/office/officeart/2009/3/layout/HorizontalOrganizationChart"/>
    <dgm:cxn modelId="{1D95E17C-D320-4E3C-9F47-B046DF3DFEF6}" type="presParOf" srcId="{B711AB4C-7AB5-4EDD-BB74-245FB7DAE4E5}" destId="{84746DFD-ECC2-49D3-AF8A-485281FBF0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E7DE2-A48F-4376-8FC3-AB8469F164A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8B6DDE6-A777-46B5-B93A-84BB98A3A93F}">
      <dgm:prSet phldrT="[Text]"/>
      <dgm:spPr/>
      <dgm:t>
        <a:bodyPr/>
        <a:lstStyle/>
        <a:p>
          <a:r>
            <a:rPr lang="en-US" b="1" dirty="0" smtClean="0"/>
            <a:t>FPGA</a:t>
          </a:r>
          <a:endParaRPr lang="en-US" b="1" dirty="0"/>
        </a:p>
      </dgm:t>
    </dgm:pt>
    <dgm:pt modelId="{ACE40CE9-60EB-4CD7-8C6E-77C53D8D4974}" type="parTrans" cxnId="{E5D6C38A-101E-4850-A22C-C5725D8F5E06}">
      <dgm:prSet/>
      <dgm:spPr/>
      <dgm:t>
        <a:bodyPr/>
        <a:lstStyle/>
        <a:p>
          <a:endParaRPr lang="en-US" b="1"/>
        </a:p>
      </dgm:t>
    </dgm:pt>
    <dgm:pt modelId="{51FBC98F-3011-4C2D-9651-EC94142413AB}" type="sibTrans" cxnId="{E5D6C38A-101E-4850-A22C-C5725D8F5E06}">
      <dgm:prSet/>
      <dgm:spPr/>
      <dgm:t>
        <a:bodyPr/>
        <a:lstStyle/>
        <a:p>
          <a:endParaRPr lang="en-US" b="1"/>
        </a:p>
      </dgm:t>
    </dgm:pt>
    <dgm:pt modelId="{900AD2E0-5532-453D-A139-6FCF184DA42E}">
      <dgm:prSet phldrT="[Text]"/>
      <dgm:spPr/>
      <dgm:t>
        <a:bodyPr/>
        <a:lstStyle/>
        <a:p>
          <a:r>
            <a:rPr lang="en-US" b="1" dirty="0" smtClean="0"/>
            <a:t>IQ Demodulator</a:t>
          </a:r>
          <a:endParaRPr lang="en-US" b="1" dirty="0"/>
        </a:p>
      </dgm:t>
    </dgm:pt>
    <dgm:pt modelId="{6A6BCEC5-55BA-41D4-AF21-1C605C80776A}" type="parTrans" cxnId="{17F5BCA0-EF54-4E15-9F64-2F2D10D82237}">
      <dgm:prSet/>
      <dgm:spPr/>
      <dgm:t>
        <a:bodyPr/>
        <a:lstStyle/>
        <a:p>
          <a:endParaRPr lang="en-US" b="1"/>
        </a:p>
      </dgm:t>
    </dgm:pt>
    <dgm:pt modelId="{414C8FE7-8819-4035-8CA8-92F5A9CBABC8}" type="sibTrans" cxnId="{17F5BCA0-EF54-4E15-9F64-2F2D10D82237}">
      <dgm:prSet/>
      <dgm:spPr/>
      <dgm:t>
        <a:bodyPr/>
        <a:lstStyle/>
        <a:p>
          <a:endParaRPr lang="en-US" b="1"/>
        </a:p>
      </dgm:t>
    </dgm:pt>
    <dgm:pt modelId="{69CCE61B-AB96-4549-B780-5EF523A1A7C4}">
      <dgm:prSet phldrT="[Text]"/>
      <dgm:spPr/>
      <dgm:t>
        <a:bodyPr/>
        <a:lstStyle/>
        <a:p>
          <a:r>
            <a:rPr lang="en-US" b="1" dirty="0" smtClean="0"/>
            <a:t>Amplifiers</a:t>
          </a:r>
          <a:endParaRPr lang="en-US" b="1" dirty="0"/>
        </a:p>
      </dgm:t>
    </dgm:pt>
    <dgm:pt modelId="{89D16F2E-4E94-4091-8FD0-E46456C8B739}" type="parTrans" cxnId="{B9D77427-D08B-480D-A5BB-0C9A9D22D517}">
      <dgm:prSet/>
      <dgm:spPr/>
      <dgm:t>
        <a:bodyPr/>
        <a:lstStyle/>
        <a:p>
          <a:endParaRPr lang="en-US" b="1"/>
        </a:p>
      </dgm:t>
    </dgm:pt>
    <dgm:pt modelId="{7AC9ECE6-6799-4507-AB9F-CE3EF4B26444}" type="sibTrans" cxnId="{B9D77427-D08B-480D-A5BB-0C9A9D22D517}">
      <dgm:prSet/>
      <dgm:spPr/>
      <dgm:t>
        <a:bodyPr/>
        <a:lstStyle/>
        <a:p>
          <a:endParaRPr lang="en-US" b="1"/>
        </a:p>
      </dgm:t>
    </dgm:pt>
    <dgm:pt modelId="{0F4552B3-C66D-438A-BB64-A36B13F35F6F}">
      <dgm:prSet phldrT="[Text]"/>
      <dgm:spPr/>
      <dgm:t>
        <a:bodyPr/>
        <a:lstStyle/>
        <a:p>
          <a:r>
            <a:rPr lang="en-US" b="1" dirty="0" smtClean="0"/>
            <a:t>Power Supply </a:t>
          </a:r>
          <a:endParaRPr lang="en-US" b="1" dirty="0"/>
        </a:p>
      </dgm:t>
    </dgm:pt>
    <dgm:pt modelId="{A97B91E5-D0E9-46DB-80AC-DA7AAB13D68B}" type="parTrans" cxnId="{171CCB16-4277-4596-BB5A-DE50D887A064}">
      <dgm:prSet/>
      <dgm:spPr/>
      <dgm:t>
        <a:bodyPr/>
        <a:lstStyle/>
        <a:p>
          <a:endParaRPr lang="en-US" b="1"/>
        </a:p>
      </dgm:t>
    </dgm:pt>
    <dgm:pt modelId="{9060F46B-8E0D-4EED-B6BB-9A29585C4AB3}" type="sibTrans" cxnId="{171CCB16-4277-4596-BB5A-DE50D887A064}">
      <dgm:prSet/>
      <dgm:spPr/>
      <dgm:t>
        <a:bodyPr/>
        <a:lstStyle/>
        <a:p>
          <a:endParaRPr lang="en-US" b="1"/>
        </a:p>
      </dgm:t>
    </dgm:pt>
    <dgm:pt modelId="{22F04F51-2015-43CD-84FD-A5B6654C797F}">
      <dgm:prSet phldrT="[Text]"/>
      <dgm:spPr/>
      <dgm:t>
        <a:bodyPr/>
        <a:lstStyle/>
        <a:p>
          <a:r>
            <a:rPr lang="en-US" b="1" dirty="0" smtClean="0"/>
            <a:t>VCO</a:t>
          </a:r>
          <a:endParaRPr lang="en-US" b="1" dirty="0"/>
        </a:p>
      </dgm:t>
    </dgm:pt>
    <dgm:pt modelId="{396108C1-5C33-40FC-94A7-4FBC931F16E7}" type="sibTrans" cxnId="{70DCD428-DC07-465D-B2C1-CA8BD0FFC5B0}">
      <dgm:prSet/>
      <dgm:spPr/>
      <dgm:t>
        <a:bodyPr/>
        <a:lstStyle/>
        <a:p>
          <a:endParaRPr lang="en-US" b="1"/>
        </a:p>
      </dgm:t>
    </dgm:pt>
    <dgm:pt modelId="{D5527112-AB8D-4D6C-85AE-914D73FBC129}" type="parTrans" cxnId="{70DCD428-DC07-465D-B2C1-CA8BD0FFC5B0}">
      <dgm:prSet/>
      <dgm:spPr/>
      <dgm:t>
        <a:bodyPr/>
        <a:lstStyle/>
        <a:p>
          <a:endParaRPr lang="en-US" b="1"/>
        </a:p>
      </dgm:t>
    </dgm:pt>
    <dgm:pt modelId="{7897F1CA-5811-46AD-8E57-DA1DB9B8E7AD}">
      <dgm:prSet phldrT="[Text]"/>
      <dgm:spPr/>
      <dgm:t>
        <a:bodyPr/>
        <a:lstStyle/>
        <a:p>
          <a:r>
            <a:rPr lang="en-US" b="1" smtClean="0"/>
            <a:t>Frequency </a:t>
          </a:r>
          <a:r>
            <a:rPr lang="en-US" b="1" dirty="0" smtClean="0"/>
            <a:t>Multiplier</a:t>
          </a:r>
          <a:endParaRPr lang="en-US" b="1" dirty="0"/>
        </a:p>
      </dgm:t>
    </dgm:pt>
    <dgm:pt modelId="{C79585F5-86BE-435F-9D84-95703864B13B}" type="parTrans" cxnId="{E1194EFD-6E0F-4B80-AFCA-F17BD0E2637D}">
      <dgm:prSet/>
      <dgm:spPr/>
      <dgm:t>
        <a:bodyPr/>
        <a:lstStyle/>
        <a:p>
          <a:endParaRPr lang="en-US" b="1"/>
        </a:p>
      </dgm:t>
    </dgm:pt>
    <dgm:pt modelId="{CC98DB38-F839-4D39-9F19-69061887AA17}" type="sibTrans" cxnId="{E1194EFD-6E0F-4B80-AFCA-F17BD0E2637D}">
      <dgm:prSet/>
      <dgm:spPr/>
      <dgm:t>
        <a:bodyPr/>
        <a:lstStyle/>
        <a:p>
          <a:endParaRPr lang="en-US" b="1"/>
        </a:p>
      </dgm:t>
    </dgm:pt>
    <dgm:pt modelId="{ED31E6D8-0C15-4892-B004-EF2EE60DEB8A}">
      <dgm:prSet phldrT="[Text]"/>
      <dgm:spPr/>
      <dgm:t>
        <a:bodyPr/>
        <a:lstStyle/>
        <a:p>
          <a:r>
            <a:rPr lang="en-US" b="1" smtClean="0"/>
            <a:t>Switches</a:t>
          </a:r>
          <a:endParaRPr lang="en-US" b="1" dirty="0"/>
        </a:p>
      </dgm:t>
    </dgm:pt>
    <dgm:pt modelId="{96B0B8F0-55BE-40A8-9CA3-DBC618F3DCB8}" type="parTrans" cxnId="{32330908-A745-4EEC-82F9-C33B5CA55862}">
      <dgm:prSet/>
      <dgm:spPr/>
      <dgm:t>
        <a:bodyPr/>
        <a:lstStyle/>
        <a:p>
          <a:endParaRPr lang="en-US" b="1"/>
        </a:p>
      </dgm:t>
    </dgm:pt>
    <dgm:pt modelId="{8E88BC84-A7AA-4428-91B2-C44F61F1945D}" type="sibTrans" cxnId="{32330908-A745-4EEC-82F9-C33B5CA55862}">
      <dgm:prSet/>
      <dgm:spPr/>
      <dgm:t>
        <a:bodyPr/>
        <a:lstStyle/>
        <a:p>
          <a:endParaRPr lang="en-US" b="1"/>
        </a:p>
      </dgm:t>
    </dgm:pt>
    <dgm:pt modelId="{87E799AF-E944-4DEA-B51C-656C62174632}">
      <dgm:prSet phldrT="[Text]"/>
      <dgm:spPr/>
      <dgm:t>
        <a:bodyPr/>
        <a:lstStyle/>
        <a:p>
          <a:r>
            <a:rPr lang="en-US" b="1" dirty="0" smtClean="0"/>
            <a:t>Dual Level Shift Circuit</a:t>
          </a:r>
          <a:endParaRPr lang="en-US" b="1" dirty="0"/>
        </a:p>
      </dgm:t>
    </dgm:pt>
    <dgm:pt modelId="{8D390DEB-53F6-4BB8-871B-A63D2E2138FD}" type="parTrans" cxnId="{5CEDAF54-591C-4BB0-95FC-E0F80588A2C6}">
      <dgm:prSet/>
      <dgm:spPr/>
      <dgm:t>
        <a:bodyPr/>
        <a:lstStyle/>
        <a:p>
          <a:endParaRPr lang="en-US" b="1"/>
        </a:p>
      </dgm:t>
    </dgm:pt>
    <dgm:pt modelId="{AF73F712-E193-42D8-9E46-E1AC577ED8BE}" type="sibTrans" cxnId="{5CEDAF54-591C-4BB0-95FC-E0F80588A2C6}">
      <dgm:prSet/>
      <dgm:spPr/>
      <dgm:t>
        <a:bodyPr/>
        <a:lstStyle/>
        <a:p>
          <a:endParaRPr lang="en-US" b="1"/>
        </a:p>
      </dgm:t>
    </dgm:pt>
    <dgm:pt modelId="{6E4BAA64-50BA-4B5E-A877-D478A1160106}" type="pres">
      <dgm:prSet presAssocID="{476E7DE2-A48F-4376-8FC3-AB8469F164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1AB4C-7AB5-4EDD-BB74-245FB7DAE4E5}" type="pres">
      <dgm:prSet presAssocID="{0F4552B3-C66D-438A-BB64-A36B13F35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E6A9F1-3123-40A2-AA32-EA0CBBD1B883}" type="pres">
      <dgm:prSet presAssocID="{0F4552B3-C66D-438A-BB64-A36B13F35F6F}" presName="rootComposite1" presStyleCnt="0"/>
      <dgm:spPr/>
      <dgm:t>
        <a:bodyPr/>
        <a:lstStyle/>
        <a:p>
          <a:endParaRPr lang="en-US"/>
        </a:p>
      </dgm:t>
    </dgm:pt>
    <dgm:pt modelId="{E928FBA7-634A-4132-B5CB-66C4A60BC897}" type="pres">
      <dgm:prSet presAssocID="{0F4552B3-C66D-438A-BB64-A36B13F35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2756E-F718-4652-A775-7084B8F5AA10}" type="pres">
      <dgm:prSet presAssocID="{0F4552B3-C66D-438A-BB64-A36B13F35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074829-399E-4D77-AEBE-ADA02EFFD7C6}" type="pres">
      <dgm:prSet presAssocID="{0F4552B3-C66D-438A-BB64-A36B13F35F6F}" presName="hierChild2" presStyleCnt="0"/>
      <dgm:spPr/>
      <dgm:t>
        <a:bodyPr/>
        <a:lstStyle/>
        <a:p>
          <a:endParaRPr lang="en-US"/>
        </a:p>
      </dgm:t>
    </dgm:pt>
    <dgm:pt modelId="{3A99262E-17BF-4F27-B793-67B9165DD640}" type="pres">
      <dgm:prSet presAssocID="{D5527112-AB8D-4D6C-85AE-914D73FBC129}" presName="Name64" presStyleLbl="parChTrans1D2" presStyleIdx="0" presStyleCnt="7"/>
      <dgm:spPr/>
      <dgm:t>
        <a:bodyPr/>
        <a:lstStyle/>
        <a:p>
          <a:endParaRPr lang="en-US"/>
        </a:p>
      </dgm:t>
    </dgm:pt>
    <dgm:pt modelId="{7EEC1210-E267-461B-8ACB-277334672983}" type="pres">
      <dgm:prSet presAssocID="{22F04F51-2015-43CD-84FD-A5B6654C79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89DD0F-B1A3-4AD8-BB14-FCE1B2470F00}" type="pres">
      <dgm:prSet presAssocID="{22F04F51-2015-43CD-84FD-A5B6654C797F}" presName="rootComposite" presStyleCnt="0"/>
      <dgm:spPr/>
      <dgm:t>
        <a:bodyPr/>
        <a:lstStyle/>
        <a:p>
          <a:endParaRPr lang="en-US"/>
        </a:p>
      </dgm:t>
    </dgm:pt>
    <dgm:pt modelId="{EB76E7AB-07DD-4A1F-85A9-775A828BB306}" type="pres">
      <dgm:prSet presAssocID="{22F04F51-2015-43CD-84FD-A5B6654C797F}" presName="rootText" presStyleLbl="node2" presStyleIdx="0" presStyleCnt="7" custLinFactNeighborX="0" custLinFactNeighborY="-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3860B-9536-492E-BD35-96522792655F}" type="pres">
      <dgm:prSet presAssocID="{22F04F51-2015-43CD-84FD-A5B6654C797F}" presName="rootConnector" presStyleLbl="node2" presStyleIdx="0" presStyleCnt="7"/>
      <dgm:spPr/>
      <dgm:t>
        <a:bodyPr/>
        <a:lstStyle/>
        <a:p>
          <a:endParaRPr lang="en-US"/>
        </a:p>
      </dgm:t>
    </dgm:pt>
    <dgm:pt modelId="{60E6B978-C0B4-4F4B-B3C0-8E80CD52284F}" type="pres">
      <dgm:prSet presAssocID="{22F04F51-2015-43CD-84FD-A5B6654C797F}" presName="hierChild4" presStyleCnt="0"/>
      <dgm:spPr/>
      <dgm:t>
        <a:bodyPr/>
        <a:lstStyle/>
        <a:p>
          <a:endParaRPr lang="en-US"/>
        </a:p>
      </dgm:t>
    </dgm:pt>
    <dgm:pt modelId="{0F8EA086-89E9-4BE8-9CA5-8CF295E6393C}" type="pres">
      <dgm:prSet presAssocID="{22F04F51-2015-43CD-84FD-A5B6654C797F}" presName="hierChild5" presStyleCnt="0"/>
      <dgm:spPr/>
      <dgm:t>
        <a:bodyPr/>
        <a:lstStyle/>
        <a:p>
          <a:endParaRPr lang="en-US"/>
        </a:p>
      </dgm:t>
    </dgm:pt>
    <dgm:pt modelId="{9C9B092D-0C84-4ED7-B086-95629834E8DD}" type="pres">
      <dgm:prSet presAssocID="{ACE40CE9-60EB-4CD7-8C6E-77C53D8D4974}" presName="Name64" presStyleLbl="parChTrans1D2" presStyleIdx="1" presStyleCnt="7"/>
      <dgm:spPr/>
      <dgm:t>
        <a:bodyPr/>
        <a:lstStyle/>
        <a:p>
          <a:endParaRPr lang="en-US"/>
        </a:p>
      </dgm:t>
    </dgm:pt>
    <dgm:pt modelId="{81D0D72E-05E8-40DA-89B7-18C48E392C4D}" type="pres">
      <dgm:prSet presAssocID="{68B6DDE6-A777-46B5-B93A-84BB98A3A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D9C397-75A9-4177-8BA4-C9499743EC06}" type="pres">
      <dgm:prSet presAssocID="{68B6DDE6-A777-46B5-B93A-84BB98A3A93F}" presName="rootComposite" presStyleCnt="0"/>
      <dgm:spPr/>
      <dgm:t>
        <a:bodyPr/>
        <a:lstStyle/>
        <a:p>
          <a:endParaRPr lang="en-US"/>
        </a:p>
      </dgm:t>
    </dgm:pt>
    <dgm:pt modelId="{D6DBDF8A-008F-43DD-B990-EBCD2FEFEA38}" type="pres">
      <dgm:prSet presAssocID="{68B6DDE6-A777-46B5-B93A-84BB98A3A93F}" presName="rootText" presStyleLbl="node2" presStyleIdx="1" presStyleCnt="7" custLinFactNeighborX="-75" custLinFactNeighborY="2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2BA5-927D-4F8B-A086-2BA01BB9B611}" type="pres">
      <dgm:prSet presAssocID="{68B6DDE6-A777-46B5-B93A-84BB98A3A93F}" presName="rootConnector" presStyleLbl="node2" presStyleIdx="1" presStyleCnt="7"/>
      <dgm:spPr/>
      <dgm:t>
        <a:bodyPr/>
        <a:lstStyle/>
        <a:p>
          <a:endParaRPr lang="en-US"/>
        </a:p>
      </dgm:t>
    </dgm:pt>
    <dgm:pt modelId="{61513E12-3769-49FA-8FFE-1601C89FC8A7}" type="pres">
      <dgm:prSet presAssocID="{68B6DDE6-A777-46B5-B93A-84BB98A3A93F}" presName="hierChild4" presStyleCnt="0"/>
      <dgm:spPr/>
      <dgm:t>
        <a:bodyPr/>
        <a:lstStyle/>
        <a:p>
          <a:endParaRPr lang="en-US"/>
        </a:p>
      </dgm:t>
    </dgm:pt>
    <dgm:pt modelId="{6F290118-CC68-4443-B3D6-F13036BD5EDF}" type="pres">
      <dgm:prSet presAssocID="{68B6DDE6-A777-46B5-B93A-84BB98A3A93F}" presName="hierChild5" presStyleCnt="0"/>
      <dgm:spPr/>
      <dgm:t>
        <a:bodyPr/>
        <a:lstStyle/>
        <a:p>
          <a:endParaRPr lang="en-US"/>
        </a:p>
      </dgm:t>
    </dgm:pt>
    <dgm:pt modelId="{B521A234-622A-4464-8DC9-87CC8EB7C083}" type="pres">
      <dgm:prSet presAssocID="{96B0B8F0-55BE-40A8-9CA3-DBC618F3DCB8}" presName="Name64" presStyleLbl="parChTrans1D2" presStyleIdx="2" presStyleCnt="7"/>
      <dgm:spPr/>
      <dgm:t>
        <a:bodyPr/>
        <a:lstStyle/>
        <a:p>
          <a:endParaRPr lang="en-US"/>
        </a:p>
      </dgm:t>
    </dgm:pt>
    <dgm:pt modelId="{C7AF27A9-7C2C-461A-AECE-E4291A9DD445}" type="pres">
      <dgm:prSet presAssocID="{ED31E6D8-0C15-4892-B004-EF2EE60DEB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7E2714-AD32-4FCF-B496-57D76E6DDF84}" type="pres">
      <dgm:prSet presAssocID="{ED31E6D8-0C15-4892-B004-EF2EE60DEB8A}" presName="rootComposite" presStyleCnt="0"/>
      <dgm:spPr/>
      <dgm:t>
        <a:bodyPr/>
        <a:lstStyle/>
        <a:p>
          <a:endParaRPr lang="en-US"/>
        </a:p>
      </dgm:t>
    </dgm:pt>
    <dgm:pt modelId="{C6105541-5B71-4613-8E64-916CEC3BD3E5}" type="pres">
      <dgm:prSet presAssocID="{ED31E6D8-0C15-4892-B004-EF2EE60DEB8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FA190-CA93-4B68-88A2-05B29CF0DB79}" type="pres">
      <dgm:prSet presAssocID="{ED31E6D8-0C15-4892-B004-EF2EE60DEB8A}" presName="rootConnector" presStyleLbl="node2" presStyleIdx="2" presStyleCnt="7"/>
      <dgm:spPr/>
      <dgm:t>
        <a:bodyPr/>
        <a:lstStyle/>
        <a:p>
          <a:endParaRPr lang="en-US"/>
        </a:p>
      </dgm:t>
    </dgm:pt>
    <dgm:pt modelId="{4674E58E-7598-4E07-9F9F-848957A0BA45}" type="pres">
      <dgm:prSet presAssocID="{ED31E6D8-0C15-4892-B004-EF2EE60DEB8A}" presName="hierChild4" presStyleCnt="0"/>
      <dgm:spPr/>
      <dgm:t>
        <a:bodyPr/>
        <a:lstStyle/>
        <a:p>
          <a:endParaRPr lang="en-US"/>
        </a:p>
      </dgm:t>
    </dgm:pt>
    <dgm:pt modelId="{EA93BB25-568C-475C-996A-0E5CE5A0346F}" type="pres">
      <dgm:prSet presAssocID="{ED31E6D8-0C15-4892-B004-EF2EE60DEB8A}" presName="hierChild5" presStyleCnt="0"/>
      <dgm:spPr/>
      <dgm:t>
        <a:bodyPr/>
        <a:lstStyle/>
        <a:p>
          <a:endParaRPr lang="en-US"/>
        </a:p>
      </dgm:t>
    </dgm:pt>
    <dgm:pt modelId="{12BB970C-A692-4B3A-A6AB-470CD1CCEAFB}" type="pres">
      <dgm:prSet presAssocID="{6A6BCEC5-55BA-41D4-AF21-1C605C80776A}" presName="Name64" presStyleLbl="parChTrans1D2" presStyleIdx="3" presStyleCnt="7"/>
      <dgm:spPr/>
      <dgm:t>
        <a:bodyPr/>
        <a:lstStyle/>
        <a:p>
          <a:endParaRPr lang="en-US"/>
        </a:p>
      </dgm:t>
    </dgm:pt>
    <dgm:pt modelId="{1E1C9763-4A7E-421D-8D08-C13E37983914}" type="pres">
      <dgm:prSet presAssocID="{900AD2E0-5532-453D-A139-6FCF184DA4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48601A-A9CE-40B1-8D10-293ECE26EDAA}" type="pres">
      <dgm:prSet presAssocID="{900AD2E0-5532-453D-A139-6FCF184DA42E}" presName="rootComposite" presStyleCnt="0"/>
      <dgm:spPr/>
      <dgm:t>
        <a:bodyPr/>
        <a:lstStyle/>
        <a:p>
          <a:endParaRPr lang="en-US"/>
        </a:p>
      </dgm:t>
    </dgm:pt>
    <dgm:pt modelId="{7C84F74F-3D50-4EC3-A4E7-5E4E3D4E1CAF}" type="pres">
      <dgm:prSet presAssocID="{900AD2E0-5532-453D-A139-6FCF184DA42E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40691-5C5B-4F15-A25E-504BD8998C7D}" type="pres">
      <dgm:prSet presAssocID="{900AD2E0-5532-453D-A139-6FCF184DA42E}" presName="rootConnector" presStyleLbl="node2" presStyleIdx="3" presStyleCnt="7"/>
      <dgm:spPr/>
      <dgm:t>
        <a:bodyPr/>
        <a:lstStyle/>
        <a:p>
          <a:endParaRPr lang="en-US"/>
        </a:p>
      </dgm:t>
    </dgm:pt>
    <dgm:pt modelId="{EE873784-F300-4EB8-B833-1645BCCABEE4}" type="pres">
      <dgm:prSet presAssocID="{900AD2E0-5532-453D-A139-6FCF184DA42E}" presName="hierChild4" presStyleCnt="0"/>
      <dgm:spPr/>
      <dgm:t>
        <a:bodyPr/>
        <a:lstStyle/>
        <a:p>
          <a:endParaRPr lang="en-US"/>
        </a:p>
      </dgm:t>
    </dgm:pt>
    <dgm:pt modelId="{C85D42D7-2DA9-4FA8-AC56-5070CB60014C}" type="pres">
      <dgm:prSet presAssocID="{900AD2E0-5532-453D-A139-6FCF184DA42E}" presName="hierChild5" presStyleCnt="0"/>
      <dgm:spPr/>
      <dgm:t>
        <a:bodyPr/>
        <a:lstStyle/>
        <a:p>
          <a:endParaRPr lang="en-US"/>
        </a:p>
      </dgm:t>
    </dgm:pt>
    <dgm:pt modelId="{B7274FC3-0E7B-4520-9219-0ACE743A38C4}" type="pres">
      <dgm:prSet presAssocID="{C79585F5-86BE-435F-9D84-95703864B13B}" presName="Name64" presStyleLbl="parChTrans1D2" presStyleIdx="4" presStyleCnt="7"/>
      <dgm:spPr/>
      <dgm:t>
        <a:bodyPr/>
        <a:lstStyle/>
        <a:p>
          <a:endParaRPr lang="en-US"/>
        </a:p>
      </dgm:t>
    </dgm:pt>
    <dgm:pt modelId="{4C938D5E-99E7-4658-8986-3F88693A4ACA}" type="pres">
      <dgm:prSet presAssocID="{7897F1CA-5811-46AD-8E57-DA1DB9B8E7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58CCC9-2521-40AC-8845-4B408C5AB99F}" type="pres">
      <dgm:prSet presAssocID="{7897F1CA-5811-46AD-8E57-DA1DB9B8E7AD}" presName="rootComposite" presStyleCnt="0"/>
      <dgm:spPr/>
      <dgm:t>
        <a:bodyPr/>
        <a:lstStyle/>
        <a:p>
          <a:endParaRPr lang="en-US"/>
        </a:p>
      </dgm:t>
    </dgm:pt>
    <dgm:pt modelId="{5FD0ECA4-470D-422E-BE8C-3479808B647C}" type="pres">
      <dgm:prSet presAssocID="{7897F1CA-5811-46AD-8E57-DA1DB9B8E7AD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3DE7F-BACF-4611-8051-6A68CF8D98EE}" type="pres">
      <dgm:prSet presAssocID="{7897F1CA-5811-46AD-8E57-DA1DB9B8E7AD}" presName="rootConnector" presStyleLbl="node2" presStyleIdx="4" presStyleCnt="7"/>
      <dgm:spPr/>
      <dgm:t>
        <a:bodyPr/>
        <a:lstStyle/>
        <a:p>
          <a:endParaRPr lang="en-US"/>
        </a:p>
      </dgm:t>
    </dgm:pt>
    <dgm:pt modelId="{36389F7F-2B20-484E-AAA9-54EBE6CD0A2A}" type="pres">
      <dgm:prSet presAssocID="{7897F1CA-5811-46AD-8E57-DA1DB9B8E7AD}" presName="hierChild4" presStyleCnt="0"/>
      <dgm:spPr/>
      <dgm:t>
        <a:bodyPr/>
        <a:lstStyle/>
        <a:p>
          <a:endParaRPr lang="en-US"/>
        </a:p>
      </dgm:t>
    </dgm:pt>
    <dgm:pt modelId="{201E03E8-C250-4D05-87D3-C67DF195277E}" type="pres">
      <dgm:prSet presAssocID="{7897F1CA-5811-46AD-8E57-DA1DB9B8E7AD}" presName="hierChild5" presStyleCnt="0"/>
      <dgm:spPr/>
      <dgm:t>
        <a:bodyPr/>
        <a:lstStyle/>
        <a:p>
          <a:endParaRPr lang="en-US"/>
        </a:p>
      </dgm:t>
    </dgm:pt>
    <dgm:pt modelId="{670EDC7E-BDCF-4B87-A9E0-CAB228981D44}" type="pres">
      <dgm:prSet presAssocID="{89D16F2E-4E94-4091-8FD0-E46456C8B739}" presName="Name64" presStyleLbl="parChTrans1D2" presStyleIdx="5" presStyleCnt="7"/>
      <dgm:spPr/>
      <dgm:t>
        <a:bodyPr/>
        <a:lstStyle/>
        <a:p>
          <a:endParaRPr lang="en-US"/>
        </a:p>
      </dgm:t>
    </dgm:pt>
    <dgm:pt modelId="{F44286F6-9EE7-4341-AAA8-6EB9999D1469}" type="pres">
      <dgm:prSet presAssocID="{69CCE61B-AB96-4549-B780-5EF523A1A7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6069F9-6E15-470E-80FB-26B4493782A8}" type="pres">
      <dgm:prSet presAssocID="{69CCE61B-AB96-4549-B780-5EF523A1A7C4}" presName="rootComposite" presStyleCnt="0"/>
      <dgm:spPr/>
      <dgm:t>
        <a:bodyPr/>
        <a:lstStyle/>
        <a:p>
          <a:endParaRPr lang="en-US"/>
        </a:p>
      </dgm:t>
    </dgm:pt>
    <dgm:pt modelId="{CE9F2D66-D07B-4C04-9E94-E27F4D8CCFEB}" type="pres">
      <dgm:prSet presAssocID="{69CCE61B-AB96-4549-B780-5EF523A1A7C4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33C4B-CFCB-484B-A026-F39DC916C289}" type="pres">
      <dgm:prSet presAssocID="{69CCE61B-AB96-4549-B780-5EF523A1A7C4}" presName="rootConnector" presStyleLbl="node2" presStyleIdx="5" presStyleCnt="7"/>
      <dgm:spPr/>
      <dgm:t>
        <a:bodyPr/>
        <a:lstStyle/>
        <a:p>
          <a:endParaRPr lang="en-US"/>
        </a:p>
      </dgm:t>
    </dgm:pt>
    <dgm:pt modelId="{179C8177-6EEE-4A9E-AF08-93C5E360D27E}" type="pres">
      <dgm:prSet presAssocID="{69CCE61B-AB96-4549-B780-5EF523A1A7C4}" presName="hierChild4" presStyleCnt="0"/>
      <dgm:spPr/>
      <dgm:t>
        <a:bodyPr/>
        <a:lstStyle/>
        <a:p>
          <a:endParaRPr lang="en-US"/>
        </a:p>
      </dgm:t>
    </dgm:pt>
    <dgm:pt modelId="{301795F6-776E-4440-B09B-294FCB8124D2}" type="pres">
      <dgm:prSet presAssocID="{69CCE61B-AB96-4549-B780-5EF523A1A7C4}" presName="hierChild5" presStyleCnt="0"/>
      <dgm:spPr/>
      <dgm:t>
        <a:bodyPr/>
        <a:lstStyle/>
        <a:p>
          <a:endParaRPr lang="en-US"/>
        </a:p>
      </dgm:t>
    </dgm:pt>
    <dgm:pt modelId="{F596B309-DC64-4454-A723-A8C2654F8F22}" type="pres">
      <dgm:prSet presAssocID="{8D390DEB-53F6-4BB8-871B-A63D2E2138FD}" presName="Name64" presStyleLbl="parChTrans1D2" presStyleIdx="6" presStyleCnt="7"/>
      <dgm:spPr/>
      <dgm:t>
        <a:bodyPr/>
        <a:lstStyle/>
        <a:p>
          <a:endParaRPr lang="en-US"/>
        </a:p>
      </dgm:t>
    </dgm:pt>
    <dgm:pt modelId="{3B99FE64-C24F-4577-BF0C-F0F1BB210E95}" type="pres">
      <dgm:prSet presAssocID="{87E799AF-E944-4DEA-B51C-656C621746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546F9BB-4107-473B-9383-9B42BBF1ECC9}" type="pres">
      <dgm:prSet presAssocID="{87E799AF-E944-4DEA-B51C-656C62174632}" presName="rootComposite" presStyleCnt="0"/>
      <dgm:spPr/>
      <dgm:t>
        <a:bodyPr/>
        <a:lstStyle/>
        <a:p>
          <a:endParaRPr lang="en-US"/>
        </a:p>
      </dgm:t>
    </dgm:pt>
    <dgm:pt modelId="{1D600E9C-E398-4A7D-A633-6ADAED55E51E}" type="pres">
      <dgm:prSet presAssocID="{87E799AF-E944-4DEA-B51C-656C62174632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FE059-B6CC-4D3C-ABFE-D56C4BEB7728}" type="pres">
      <dgm:prSet presAssocID="{87E799AF-E944-4DEA-B51C-656C62174632}" presName="rootConnector" presStyleLbl="node2" presStyleIdx="6" presStyleCnt="7"/>
      <dgm:spPr/>
      <dgm:t>
        <a:bodyPr/>
        <a:lstStyle/>
        <a:p>
          <a:endParaRPr lang="en-US"/>
        </a:p>
      </dgm:t>
    </dgm:pt>
    <dgm:pt modelId="{4FE122B9-4E6D-48B4-8ECF-404C4D059D4B}" type="pres">
      <dgm:prSet presAssocID="{87E799AF-E944-4DEA-B51C-656C62174632}" presName="hierChild4" presStyleCnt="0"/>
      <dgm:spPr/>
      <dgm:t>
        <a:bodyPr/>
        <a:lstStyle/>
        <a:p>
          <a:endParaRPr lang="en-US"/>
        </a:p>
      </dgm:t>
    </dgm:pt>
    <dgm:pt modelId="{62A4706C-B84C-4860-8F4B-1D8683125826}" type="pres">
      <dgm:prSet presAssocID="{87E799AF-E944-4DEA-B51C-656C62174632}" presName="hierChild5" presStyleCnt="0"/>
      <dgm:spPr/>
      <dgm:t>
        <a:bodyPr/>
        <a:lstStyle/>
        <a:p>
          <a:endParaRPr lang="en-US"/>
        </a:p>
      </dgm:t>
    </dgm:pt>
    <dgm:pt modelId="{84746DFD-ECC2-49D3-AF8A-485281FBF0C9}" type="pres">
      <dgm:prSet presAssocID="{0F4552B3-C66D-438A-BB64-A36B13F35F6F}" presName="hierChild3" presStyleCnt="0"/>
      <dgm:spPr/>
      <dgm:t>
        <a:bodyPr/>
        <a:lstStyle/>
        <a:p>
          <a:endParaRPr lang="en-US"/>
        </a:p>
      </dgm:t>
    </dgm:pt>
  </dgm:ptLst>
  <dgm:cxnLst>
    <dgm:cxn modelId="{E5D6C38A-101E-4850-A22C-C5725D8F5E06}" srcId="{0F4552B3-C66D-438A-BB64-A36B13F35F6F}" destId="{68B6DDE6-A777-46B5-B93A-84BB98A3A93F}" srcOrd="1" destOrd="0" parTransId="{ACE40CE9-60EB-4CD7-8C6E-77C53D8D4974}" sibTransId="{51FBC98F-3011-4C2D-9651-EC94142413AB}"/>
    <dgm:cxn modelId="{29A35A44-0765-4277-8EA5-2FE5CC6996A3}" type="presOf" srcId="{ED31E6D8-0C15-4892-B004-EF2EE60DEB8A}" destId="{5F4FA190-CA93-4B68-88A2-05B29CF0DB79}" srcOrd="1" destOrd="0" presId="urn:microsoft.com/office/officeart/2009/3/layout/HorizontalOrganizationChart"/>
    <dgm:cxn modelId="{A176DDBB-95D1-4927-B91A-37C73487205D}" type="presOf" srcId="{C79585F5-86BE-435F-9D84-95703864B13B}" destId="{B7274FC3-0E7B-4520-9219-0ACE743A38C4}" srcOrd="0" destOrd="0" presId="urn:microsoft.com/office/officeart/2009/3/layout/HorizontalOrganizationChart"/>
    <dgm:cxn modelId="{68901002-6F94-4B6E-8BFC-27A6EEDB50DB}" type="presOf" srcId="{87E799AF-E944-4DEA-B51C-656C62174632}" destId="{C03FE059-B6CC-4D3C-ABFE-D56C4BEB7728}" srcOrd="1" destOrd="0" presId="urn:microsoft.com/office/officeart/2009/3/layout/HorizontalOrganizationChart"/>
    <dgm:cxn modelId="{D0821A13-3194-4C73-942E-042B39C63472}" type="presOf" srcId="{900AD2E0-5532-453D-A139-6FCF184DA42E}" destId="{7C84F74F-3D50-4EC3-A4E7-5E4E3D4E1CAF}" srcOrd="0" destOrd="0" presId="urn:microsoft.com/office/officeart/2009/3/layout/HorizontalOrganizationChart"/>
    <dgm:cxn modelId="{E5EE8B4E-94FF-4521-AFA2-898CC968713D}" type="presOf" srcId="{8D390DEB-53F6-4BB8-871B-A63D2E2138FD}" destId="{F596B309-DC64-4454-A723-A8C2654F8F22}" srcOrd="0" destOrd="0" presId="urn:microsoft.com/office/officeart/2009/3/layout/HorizontalOrganizationChart"/>
    <dgm:cxn modelId="{738ED3E1-FD70-4634-8523-0AD53C597DB0}" type="presOf" srcId="{D5527112-AB8D-4D6C-85AE-914D73FBC129}" destId="{3A99262E-17BF-4F27-B793-67B9165DD640}" srcOrd="0" destOrd="0" presId="urn:microsoft.com/office/officeart/2009/3/layout/HorizontalOrganizationChart"/>
    <dgm:cxn modelId="{4F371FC8-5627-4613-90C8-E02382126FF5}" type="presOf" srcId="{68B6DDE6-A777-46B5-B93A-84BB98A3A93F}" destId="{B9DD2BA5-927D-4F8B-A086-2BA01BB9B611}" srcOrd="1" destOrd="0" presId="urn:microsoft.com/office/officeart/2009/3/layout/HorizontalOrganizationChart"/>
    <dgm:cxn modelId="{8424D4F4-E90B-4F2D-824D-447707D00D22}" type="presOf" srcId="{7897F1CA-5811-46AD-8E57-DA1DB9B8E7AD}" destId="{F3C3DE7F-BACF-4611-8051-6A68CF8D98EE}" srcOrd="1" destOrd="0" presId="urn:microsoft.com/office/officeart/2009/3/layout/HorizontalOrganizationChart"/>
    <dgm:cxn modelId="{F0760D11-6F3B-48A1-B0D5-2F8BD9719AD5}" type="presOf" srcId="{900AD2E0-5532-453D-A139-6FCF184DA42E}" destId="{0CD40691-5C5B-4F15-A25E-504BD8998C7D}" srcOrd="1" destOrd="0" presId="urn:microsoft.com/office/officeart/2009/3/layout/HorizontalOrganizationChart"/>
    <dgm:cxn modelId="{4C34DEB4-98B4-44B1-942C-80D239C4D922}" type="presOf" srcId="{ED31E6D8-0C15-4892-B004-EF2EE60DEB8A}" destId="{C6105541-5B71-4613-8E64-916CEC3BD3E5}" srcOrd="0" destOrd="0" presId="urn:microsoft.com/office/officeart/2009/3/layout/HorizontalOrganizationChart"/>
    <dgm:cxn modelId="{AD8845DC-1B08-461C-8E1C-45AC330B65CD}" type="presOf" srcId="{ACE40CE9-60EB-4CD7-8C6E-77C53D8D4974}" destId="{9C9B092D-0C84-4ED7-B086-95629834E8DD}" srcOrd="0" destOrd="0" presId="urn:microsoft.com/office/officeart/2009/3/layout/HorizontalOrganizationChart"/>
    <dgm:cxn modelId="{3C2B0FD0-D8BD-4BB8-BB5D-A5C889C9E8F5}" type="presOf" srcId="{87E799AF-E944-4DEA-B51C-656C62174632}" destId="{1D600E9C-E398-4A7D-A633-6ADAED55E51E}" srcOrd="0" destOrd="0" presId="urn:microsoft.com/office/officeart/2009/3/layout/HorizontalOrganizationChart"/>
    <dgm:cxn modelId="{C65BE3B2-F506-4B89-B477-1F06E3120407}" type="presOf" srcId="{96B0B8F0-55BE-40A8-9CA3-DBC618F3DCB8}" destId="{B521A234-622A-4464-8DC9-87CC8EB7C083}" srcOrd="0" destOrd="0" presId="urn:microsoft.com/office/officeart/2009/3/layout/HorizontalOrganizationChart"/>
    <dgm:cxn modelId="{B964D512-9BD5-44E5-B403-7FA33071D249}" type="presOf" srcId="{22F04F51-2015-43CD-84FD-A5B6654C797F}" destId="{EB76E7AB-07DD-4A1F-85A9-775A828BB306}" srcOrd="0" destOrd="0" presId="urn:microsoft.com/office/officeart/2009/3/layout/HorizontalOrganizationChart"/>
    <dgm:cxn modelId="{B9D77427-D08B-480D-A5BB-0C9A9D22D517}" srcId="{0F4552B3-C66D-438A-BB64-A36B13F35F6F}" destId="{69CCE61B-AB96-4549-B780-5EF523A1A7C4}" srcOrd="5" destOrd="0" parTransId="{89D16F2E-4E94-4091-8FD0-E46456C8B739}" sibTransId="{7AC9ECE6-6799-4507-AB9F-CE3EF4B26444}"/>
    <dgm:cxn modelId="{0D8AAE51-60DD-496A-A275-9F29B1FADF86}" type="presOf" srcId="{22F04F51-2015-43CD-84FD-A5B6654C797F}" destId="{5603860B-9536-492E-BD35-96522792655F}" srcOrd="1" destOrd="0" presId="urn:microsoft.com/office/officeart/2009/3/layout/HorizontalOrganizationChart"/>
    <dgm:cxn modelId="{5CEDAF54-591C-4BB0-95FC-E0F80588A2C6}" srcId="{0F4552B3-C66D-438A-BB64-A36B13F35F6F}" destId="{87E799AF-E944-4DEA-B51C-656C62174632}" srcOrd="6" destOrd="0" parTransId="{8D390DEB-53F6-4BB8-871B-A63D2E2138FD}" sibTransId="{AF73F712-E193-42D8-9E46-E1AC577ED8BE}"/>
    <dgm:cxn modelId="{70DCD428-DC07-465D-B2C1-CA8BD0FFC5B0}" srcId="{0F4552B3-C66D-438A-BB64-A36B13F35F6F}" destId="{22F04F51-2015-43CD-84FD-A5B6654C797F}" srcOrd="0" destOrd="0" parTransId="{D5527112-AB8D-4D6C-85AE-914D73FBC129}" sibTransId="{396108C1-5C33-40FC-94A7-4FBC931F16E7}"/>
    <dgm:cxn modelId="{312C4A05-2D3D-4C49-8C1D-E5CDC5DB2D47}" type="presOf" srcId="{89D16F2E-4E94-4091-8FD0-E46456C8B739}" destId="{670EDC7E-BDCF-4B87-A9E0-CAB228981D44}" srcOrd="0" destOrd="0" presId="urn:microsoft.com/office/officeart/2009/3/layout/HorizontalOrganizationChart"/>
    <dgm:cxn modelId="{86B2DD89-8E21-416E-AE9A-81D83506C3D9}" type="presOf" srcId="{69CCE61B-AB96-4549-B780-5EF523A1A7C4}" destId="{CE9F2D66-D07B-4C04-9E94-E27F4D8CCFEB}" srcOrd="0" destOrd="0" presId="urn:microsoft.com/office/officeart/2009/3/layout/HorizontalOrganizationChart"/>
    <dgm:cxn modelId="{E1194EFD-6E0F-4B80-AFCA-F17BD0E2637D}" srcId="{0F4552B3-C66D-438A-BB64-A36B13F35F6F}" destId="{7897F1CA-5811-46AD-8E57-DA1DB9B8E7AD}" srcOrd="4" destOrd="0" parTransId="{C79585F5-86BE-435F-9D84-95703864B13B}" sibTransId="{CC98DB38-F839-4D39-9F19-69061887AA17}"/>
    <dgm:cxn modelId="{48626C11-FC8F-449E-84B8-875C7F56DE8B}" type="presOf" srcId="{6A6BCEC5-55BA-41D4-AF21-1C605C80776A}" destId="{12BB970C-A692-4B3A-A6AB-470CD1CCEAFB}" srcOrd="0" destOrd="0" presId="urn:microsoft.com/office/officeart/2009/3/layout/HorizontalOrganizationChart"/>
    <dgm:cxn modelId="{17F5BCA0-EF54-4E15-9F64-2F2D10D82237}" srcId="{0F4552B3-C66D-438A-BB64-A36B13F35F6F}" destId="{900AD2E0-5532-453D-A139-6FCF184DA42E}" srcOrd="3" destOrd="0" parTransId="{6A6BCEC5-55BA-41D4-AF21-1C605C80776A}" sibTransId="{414C8FE7-8819-4035-8CA8-92F5A9CBABC8}"/>
    <dgm:cxn modelId="{0122C3FB-9778-4AF7-B495-A224680F86BF}" type="presOf" srcId="{68B6DDE6-A777-46B5-B93A-84BB98A3A93F}" destId="{D6DBDF8A-008F-43DD-B990-EBCD2FEFEA38}" srcOrd="0" destOrd="0" presId="urn:microsoft.com/office/officeart/2009/3/layout/HorizontalOrganizationChart"/>
    <dgm:cxn modelId="{954CBB89-A8CB-4761-BF60-A9E83C55832D}" type="presOf" srcId="{69CCE61B-AB96-4549-B780-5EF523A1A7C4}" destId="{DB933C4B-CFCB-484B-A026-F39DC916C289}" srcOrd="1" destOrd="0" presId="urn:microsoft.com/office/officeart/2009/3/layout/HorizontalOrganizationChart"/>
    <dgm:cxn modelId="{1ADB15A3-471A-4849-9181-85640F166C0E}" type="presOf" srcId="{0F4552B3-C66D-438A-BB64-A36B13F35F6F}" destId="{E928FBA7-634A-4132-B5CB-66C4A60BC897}" srcOrd="0" destOrd="0" presId="urn:microsoft.com/office/officeart/2009/3/layout/HorizontalOrganizationChart"/>
    <dgm:cxn modelId="{F5344697-760C-4B61-A667-306636F5DF40}" type="presOf" srcId="{0F4552B3-C66D-438A-BB64-A36B13F35F6F}" destId="{5F32756E-F718-4652-A775-7084B8F5AA10}" srcOrd="1" destOrd="0" presId="urn:microsoft.com/office/officeart/2009/3/layout/HorizontalOrganizationChart"/>
    <dgm:cxn modelId="{05F0CB3D-23B8-4F3B-993C-2CD0FF114920}" type="presOf" srcId="{476E7DE2-A48F-4376-8FC3-AB8469F164AC}" destId="{6E4BAA64-50BA-4B5E-A877-D478A1160106}" srcOrd="0" destOrd="0" presId="urn:microsoft.com/office/officeart/2009/3/layout/HorizontalOrganizationChart"/>
    <dgm:cxn modelId="{171CCB16-4277-4596-BB5A-DE50D887A064}" srcId="{476E7DE2-A48F-4376-8FC3-AB8469F164AC}" destId="{0F4552B3-C66D-438A-BB64-A36B13F35F6F}" srcOrd="0" destOrd="0" parTransId="{A97B91E5-D0E9-46DB-80AC-DA7AAB13D68B}" sibTransId="{9060F46B-8E0D-4EED-B6BB-9A29585C4AB3}"/>
    <dgm:cxn modelId="{7E7DEBE6-DD4A-42EB-8CCF-AE16D7919C71}" type="presOf" srcId="{7897F1CA-5811-46AD-8E57-DA1DB9B8E7AD}" destId="{5FD0ECA4-470D-422E-BE8C-3479808B647C}" srcOrd="0" destOrd="0" presId="urn:microsoft.com/office/officeart/2009/3/layout/HorizontalOrganizationChart"/>
    <dgm:cxn modelId="{32330908-A745-4EEC-82F9-C33B5CA55862}" srcId="{0F4552B3-C66D-438A-BB64-A36B13F35F6F}" destId="{ED31E6D8-0C15-4892-B004-EF2EE60DEB8A}" srcOrd="2" destOrd="0" parTransId="{96B0B8F0-55BE-40A8-9CA3-DBC618F3DCB8}" sibTransId="{8E88BC84-A7AA-4428-91B2-C44F61F1945D}"/>
    <dgm:cxn modelId="{2AC58836-3DF4-4AA2-B4FE-E7D6A4006F2D}" type="presParOf" srcId="{6E4BAA64-50BA-4B5E-A877-D478A1160106}" destId="{B711AB4C-7AB5-4EDD-BB74-245FB7DAE4E5}" srcOrd="0" destOrd="0" presId="urn:microsoft.com/office/officeart/2009/3/layout/HorizontalOrganizationChart"/>
    <dgm:cxn modelId="{D081E0BD-1BFD-4E51-9D03-8260FFE0BD2E}" type="presParOf" srcId="{B711AB4C-7AB5-4EDD-BB74-245FB7DAE4E5}" destId="{0CE6A9F1-3123-40A2-AA32-EA0CBBD1B883}" srcOrd="0" destOrd="0" presId="urn:microsoft.com/office/officeart/2009/3/layout/HorizontalOrganizationChart"/>
    <dgm:cxn modelId="{E9EA6E1D-8AC7-4329-ACC3-CF04CF63AD54}" type="presParOf" srcId="{0CE6A9F1-3123-40A2-AA32-EA0CBBD1B883}" destId="{E928FBA7-634A-4132-B5CB-66C4A60BC897}" srcOrd="0" destOrd="0" presId="urn:microsoft.com/office/officeart/2009/3/layout/HorizontalOrganizationChart"/>
    <dgm:cxn modelId="{B361C4CD-08F9-4454-B47F-F2A643AD6169}" type="presParOf" srcId="{0CE6A9F1-3123-40A2-AA32-EA0CBBD1B883}" destId="{5F32756E-F718-4652-A775-7084B8F5AA10}" srcOrd="1" destOrd="0" presId="urn:microsoft.com/office/officeart/2009/3/layout/HorizontalOrganizationChart"/>
    <dgm:cxn modelId="{EEE410C7-BF92-460D-A449-198204F70E68}" type="presParOf" srcId="{B711AB4C-7AB5-4EDD-BB74-245FB7DAE4E5}" destId="{45074829-399E-4D77-AEBE-ADA02EFFD7C6}" srcOrd="1" destOrd="0" presId="urn:microsoft.com/office/officeart/2009/3/layout/HorizontalOrganizationChart"/>
    <dgm:cxn modelId="{006E664C-1C91-41E3-81BE-4BA925374936}" type="presParOf" srcId="{45074829-399E-4D77-AEBE-ADA02EFFD7C6}" destId="{3A99262E-17BF-4F27-B793-67B9165DD640}" srcOrd="0" destOrd="0" presId="urn:microsoft.com/office/officeart/2009/3/layout/HorizontalOrganizationChart"/>
    <dgm:cxn modelId="{20F34DBC-76C4-4CF1-BF96-C10CD7B68AF0}" type="presParOf" srcId="{45074829-399E-4D77-AEBE-ADA02EFFD7C6}" destId="{7EEC1210-E267-461B-8ACB-277334672983}" srcOrd="1" destOrd="0" presId="urn:microsoft.com/office/officeart/2009/3/layout/HorizontalOrganizationChart"/>
    <dgm:cxn modelId="{9474945B-7C6E-49C4-A99B-CDD2E10096C6}" type="presParOf" srcId="{7EEC1210-E267-461B-8ACB-277334672983}" destId="{D789DD0F-B1A3-4AD8-BB14-FCE1B2470F00}" srcOrd="0" destOrd="0" presId="urn:microsoft.com/office/officeart/2009/3/layout/HorizontalOrganizationChart"/>
    <dgm:cxn modelId="{512A3FCC-33EA-46FD-9290-981DE3B6C113}" type="presParOf" srcId="{D789DD0F-B1A3-4AD8-BB14-FCE1B2470F00}" destId="{EB76E7AB-07DD-4A1F-85A9-775A828BB306}" srcOrd="0" destOrd="0" presId="urn:microsoft.com/office/officeart/2009/3/layout/HorizontalOrganizationChart"/>
    <dgm:cxn modelId="{5C788D17-9E7F-42E8-B1C0-297CF4671EDE}" type="presParOf" srcId="{D789DD0F-B1A3-4AD8-BB14-FCE1B2470F00}" destId="{5603860B-9536-492E-BD35-96522792655F}" srcOrd="1" destOrd="0" presId="urn:microsoft.com/office/officeart/2009/3/layout/HorizontalOrganizationChart"/>
    <dgm:cxn modelId="{BA6A77D3-C48C-4E1A-A2E8-A69A3A1F728C}" type="presParOf" srcId="{7EEC1210-E267-461B-8ACB-277334672983}" destId="{60E6B978-C0B4-4F4B-B3C0-8E80CD52284F}" srcOrd="1" destOrd="0" presId="urn:microsoft.com/office/officeart/2009/3/layout/HorizontalOrganizationChart"/>
    <dgm:cxn modelId="{E4F4F678-5C72-4264-B9FD-5D9522E09731}" type="presParOf" srcId="{7EEC1210-E267-461B-8ACB-277334672983}" destId="{0F8EA086-89E9-4BE8-9CA5-8CF295E6393C}" srcOrd="2" destOrd="0" presId="urn:microsoft.com/office/officeart/2009/3/layout/HorizontalOrganizationChart"/>
    <dgm:cxn modelId="{D8E9EA97-0BF0-480C-85B2-269536C07A27}" type="presParOf" srcId="{45074829-399E-4D77-AEBE-ADA02EFFD7C6}" destId="{9C9B092D-0C84-4ED7-B086-95629834E8DD}" srcOrd="2" destOrd="0" presId="urn:microsoft.com/office/officeart/2009/3/layout/HorizontalOrganizationChart"/>
    <dgm:cxn modelId="{74D77964-2552-4AC4-9C43-9DF26426E841}" type="presParOf" srcId="{45074829-399E-4D77-AEBE-ADA02EFFD7C6}" destId="{81D0D72E-05E8-40DA-89B7-18C48E392C4D}" srcOrd="3" destOrd="0" presId="urn:microsoft.com/office/officeart/2009/3/layout/HorizontalOrganizationChart"/>
    <dgm:cxn modelId="{C96901CD-3125-47D8-BDF6-D05904896E1D}" type="presParOf" srcId="{81D0D72E-05E8-40DA-89B7-18C48E392C4D}" destId="{7DD9C397-75A9-4177-8BA4-C9499743EC06}" srcOrd="0" destOrd="0" presId="urn:microsoft.com/office/officeart/2009/3/layout/HorizontalOrganizationChart"/>
    <dgm:cxn modelId="{78304F7E-5EE6-49FA-A0A0-B39401CFEFF7}" type="presParOf" srcId="{7DD9C397-75A9-4177-8BA4-C9499743EC06}" destId="{D6DBDF8A-008F-43DD-B990-EBCD2FEFEA38}" srcOrd="0" destOrd="0" presId="urn:microsoft.com/office/officeart/2009/3/layout/HorizontalOrganizationChart"/>
    <dgm:cxn modelId="{53FFE8A2-697A-438F-9276-9322EA400999}" type="presParOf" srcId="{7DD9C397-75A9-4177-8BA4-C9499743EC06}" destId="{B9DD2BA5-927D-4F8B-A086-2BA01BB9B611}" srcOrd="1" destOrd="0" presId="urn:microsoft.com/office/officeart/2009/3/layout/HorizontalOrganizationChart"/>
    <dgm:cxn modelId="{F9EFF58C-A963-49B0-8BC6-BEF54282945F}" type="presParOf" srcId="{81D0D72E-05E8-40DA-89B7-18C48E392C4D}" destId="{61513E12-3769-49FA-8FFE-1601C89FC8A7}" srcOrd="1" destOrd="0" presId="urn:microsoft.com/office/officeart/2009/3/layout/HorizontalOrganizationChart"/>
    <dgm:cxn modelId="{9EDF40D0-C13E-4817-88AB-50185134D7E1}" type="presParOf" srcId="{81D0D72E-05E8-40DA-89B7-18C48E392C4D}" destId="{6F290118-CC68-4443-B3D6-F13036BD5EDF}" srcOrd="2" destOrd="0" presId="urn:microsoft.com/office/officeart/2009/3/layout/HorizontalOrganizationChart"/>
    <dgm:cxn modelId="{FC628088-7963-4558-8977-1AC434F8C0DD}" type="presParOf" srcId="{45074829-399E-4D77-AEBE-ADA02EFFD7C6}" destId="{B521A234-622A-4464-8DC9-87CC8EB7C083}" srcOrd="4" destOrd="0" presId="urn:microsoft.com/office/officeart/2009/3/layout/HorizontalOrganizationChart"/>
    <dgm:cxn modelId="{FFEC8ADF-AA11-4C0D-8A31-D8A8541F4BB6}" type="presParOf" srcId="{45074829-399E-4D77-AEBE-ADA02EFFD7C6}" destId="{C7AF27A9-7C2C-461A-AECE-E4291A9DD445}" srcOrd="5" destOrd="0" presId="urn:microsoft.com/office/officeart/2009/3/layout/HorizontalOrganizationChart"/>
    <dgm:cxn modelId="{FB7B519F-B1D9-48D0-A789-8A4048D3D868}" type="presParOf" srcId="{C7AF27A9-7C2C-461A-AECE-E4291A9DD445}" destId="{027E2714-AD32-4FCF-B496-57D76E6DDF84}" srcOrd="0" destOrd="0" presId="urn:microsoft.com/office/officeart/2009/3/layout/HorizontalOrganizationChart"/>
    <dgm:cxn modelId="{D8879994-9F91-43AB-8447-50C92138CECA}" type="presParOf" srcId="{027E2714-AD32-4FCF-B496-57D76E6DDF84}" destId="{C6105541-5B71-4613-8E64-916CEC3BD3E5}" srcOrd="0" destOrd="0" presId="urn:microsoft.com/office/officeart/2009/3/layout/HorizontalOrganizationChart"/>
    <dgm:cxn modelId="{D53A791D-FFD2-4810-89D2-D8B1AB38236A}" type="presParOf" srcId="{027E2714-AD32-4FCF-B496-57D76E6DDF84}" destId="{5F4FA190-CA93-4B68-88A2-05B29CF0DB79}" srcOrd="1" destOrd="0" presId="urn:microsoft.com/office/officeart/2009/3/layout/HorizontalOrganizationChart"/>
    <dgm:cxn modelId="{E82B8444-2E45-4F5A-A0D2-29B5B7B73F52}" type="presParOf" srcId="{C7AF27A9-7C2C-461A-AECE-E4291A9DD445}" destId="{4674E58E-7598-4E07-9F9F-848957A0BA45}" srcOrd="1" destOrd="0" presId="urn:microsoft.com/office/officeart/2009/3/layout/HorizontalOrganizationChart"/>
    <dgm:cxn modelId="{FFDED47C-1EFB-4C91-8C9E-5368E8DC4D25}" type="presParOf" srcId="{C7AF27A9-7C2C-461A-AECE-E4291A9DD445}" destId="{EA93BB25-568C-475C-996A-0E5CE5A0346F}" srcOrd="2" destOrd="0" presId="urn:microsoft.com/office/officeart/2009/3/layout/HorizontalOrganizationChart"/>
    <dgm:cxn modelId="{9E25163C-2BCC-4AA7-A571-AFBA72677D74}" type="presParOf" srcId="{45074829-399E-4D77-AEBE-ADA02EFFD7C6}" destId="{12BB970C-A692-4B3A-A6AB-470CD1CCEAFB}" srcOrd="6" destOrd="0" presId="urn:microsoft.com/office/officeart/2009/3/layout/HorizontalOrganizationChart"/>
    <dgm:cxn modelId="{EAB996FA-A16A-4D86-8B3E-3F6A3754D490}" type="presParOf" srcId="{45074829-399E-4D77-AEBE-ADA02EFFD7C6}" destId="{1E1C9763-4A7E-421D-8D08-C13E37983914}" srcOrd="7" destOrd="0" presId="urn:microsoft.com/office/officeart/2009/3/layout/HorizontalOrganizationChart"/>
    <dgm:cxn modelId="{74D295B1-5E40-48BF-A6B4-2672B513045A}" type="presParOf" srcId="{1E1C9763-4A7E-421D-8D08-C13E37983914}" destId="{2248601A-A9CE-40B1-8D10-293ECE26EDAA}" srcOrd="0" destOrd="0" presId="urn:microsoft.com/office/officeart/2009/3/layout/HorizontalOrganizationChart"/>
    <dgm:cxn modelId="{287CD682-BB98-4E64-8B3C-873745C3042C}" type="presParOf" srcId="{2248601A-A9CE-40B1-8D10-293ECE26EDAA}" destId="{7C84F74F-3D50-4EC3-A4E7-5E4E3D4E1CAF}" srcOrd="0" destOrd="0" presId="urn:microsoft.com/office/officeart/2009/3/layout/HorizontalOrganizationChart"/>
    <dgm:cxn modelId="{D66DA6EC-C7AC-4D70-A55A-79AED43A3ED2}" type="presParOf" srcId="{2248601A-A9CE-40B1-8D10-293ECE26EDAA}" destId="{0CD40691-5C5B-4F15-A25E-504BD8998C7D}" srcOrd="1" destOrd="0" presId="urn:microsoft.com/office/officeart/2009/3/layout/HorizontalOrganizationChart"/>
    <dgm:cxn modelId="{B5AC94F5-C2D0-4243-95AA-97D4DCEE3CDA}" type="presParOf" srcId="{1E1C9763-4A7E-421D-8D08-C13E37983914}" destId="{EE873784-F300-4EB8-B833-1645BCCABEE4}" srcOrd="1" destOrd="0" presId="urn:microsoft.com/office/officeart/2009/3/layout/HorizontalOrganizationChart"/>
    <dgm:cxn modelId="{5962E18D-27FB-447B-9A66-F28E21E6F0DA}" type="presParOf" srcId="{1E1C9763-4A7E-421D-8D08-C13E37983914}" destId="{C85D42D7-2DA9-4FA8-AC56-5070CB60014C}" srcOrd="2" destOrd="0" presId="urn:microsoft.com/office/officeart/2009/3/layout/HorizontalOrganizationChart"/>
    <dgm:cxn modelId="{F5D495CC-235C-4515-B83B-34B318CD5FB8}" type="presParOf" srcId="{45074829-399E-4D77-AEBE-ADA02EFFD7C6}" destId="{B7274FC3-0E7B-4520-9219-0ACE743A38C4}" srcOrd="8" destOrd="0" presId="urn:microsoft.com/office/officeart/2009/3/layout/HorizontalOrganizationChart"/>
    <dgm:cxn modelId="{FB8B8059-4B25-438F-9168-CDB6868551D9}" type="presParOf" srcId="{45074829-399E-4D77-AEBE-ADA02EFFD7C6}" destId="{4C938D5E-99E7-4658-8986-3F88693A4ACA}" srcOrd="9" destOrd="0" presId="urn:microsoft.com/office/officeart/2009/3/layout/HorizontalOrganizationChart"/>
    <dgm:cxn modelId="{E48D4D20-59C4-46AA-8F02-78E040C2A63F}" type="presParOf" srcId="{4C938D5E-99E7-4658-8986-3F88693A4ACA}" destId="{3458CCC9-2521-40AC-8845-4B408C5AB99F}" srcOrd="0" destOrd="0" presId="urn:microsoft.com/office/officeart/2009/3/layout/HorizontalOrganizationChart"/>
    <dgm:cxn modelId="{B20C371A-F28D-4E3B-9A86-86D3659729E9}" type="presParOf" srcId="{3458CCC9-2521-40AC-8845-4B408C5AB99F}" destId="{5FD0ECA4-470D-422E-BE8C-3479808B647C}" srcOrd="0" destOrd="0" presId="urn:microsoft.com/office/officeart/2009/3/layout/HorizontalOrganizationChart"/>
    <dgm:cxn modelId="{3BD430F4-960A-462C-ACFE-CBA80A858AFE}" type="presParOf" srcId="{3458CCC9-2521-40AC-8845-4B408C5AB99F}" destId="{F3C3DE7F-BACF-4611-8051-6A68CF8D98EE}" srcOrd="1" destOrd="0" presId="urn:microsoft.com/office/officeart/2009/3/layout/HorizontalOrganizationChart"/>
    <dgm:cxn modelId="{9C9D9EA3-57C8-47E3-946F-81A3622A58AF}" type="presParOf" srcId="{4C938D5E-99E7-4658-8986-3F88693A4ACA}" destId="{36389F7F-2B20-484E-AAA9-54EBE6CD0A2A}" srcOrd="1" destOrd="0" presId="urn:microsoft.com/office/officeart/2009/3/layout/HorizontalOrganizationChart"/>
    <dgm:cxn modelId="{26EC9F61-77B8-45C0-B844-D0157C8306A3}" type="presParOf" srcId="{4C938D5E-99E7-4658-8986-3F88693A4ACA}" destId="{201E03E8-C250-4D05-87D3-C67DF195277E}" srcOrd="2" destOrd="0" presId="urn:microsoft.com/office/officeart/2009/3/layout/HorizontalOrganizationChart"/>
    <dgm:cxn modelId="{834D3C81-973E-4DB5-8766-CD7330B33A00}" type="presParOf" srcId="{45074829-399E-4D77-AEBE-ADA02EFFD7C6}" destId="{670EDC7E-BDCF-4B87-A9E0-CAB228981D44}" srcOrd="10" destOrd="0" presId="urn:microsoft.com/office/officeart/2009/3/layout/HorizontalOrganizationChart"/>
    <dgm:cxn modelId="{B33595C4-DBFE-4AA0-BB5B-50C6F5D8505A}" type="presParOf" srcId="{45074829-399E-4D77-AEBE-ADA02EFFD7C6}" destId="{F44286F6-9EE7-4341-AAA8-6EB9999D1469}" srcOrd="11" destOrd="0" presId="urn:microsoft.com/office/officeart/2009/3/layout/HorizontalOrganizationChart"/>
    <dgm:cxn modelId="{DE031E34-CF25-47F1-A368-39EB4EA19316}" type="presParOf" srcId="{F44286F6-9EE7-4341-AAA8-6EB9999D1469}" destId="{AC6069F9-6E15-470E-80FB-26B4493782A8}" srcOrd="0" destOrd="0" presId="urn:microsoft.com/office/officeart/2009/3/layout/HorizontalOrganizationChart"/>
    <dgm:cxn modelId="{C810F42C-E49B-4571-A98D-FE250763CBD1}" type="presParOf" srcId="{AC6069F9-6E15-470E-80FB-26B4493782A8}" destId="{CE9F2D66-D07B-4C04-9E94-E27F4D8CCFEB}" srcOrd="0" destOrd="0" presId="urn:microsoft.com/office/officeart/2009/3/layout/HorizontalOrganizationChart"/>
    <dgm:cxn modelId="{B198D30C-0145-4912-9A64-10B8FAB5F05F}" type="presParOf" srcId="{AC6069F9-6E15-470E-80FB-26B4493782A8}" destId="{DB933C4B-CFCB-484B-A026-F39DC916C289}" srcOrd="1" destOrd="0" presId="urn:microsoft.com/office/officeart/2009/3/layout/HorizontalOrganizationChart"/>
    <dgm:cxn modelId="{EDAC5BB6-773E-4342-B19F-7B9C08DE054E}" type="presParOf" srcId="{F44286F6-9EE7-4341-AAA8-6EB9999D1469}" destId="{179C8177-6EEE-4A9E-AF08-93C5E360D27E}" srcOrd="1" destOrd="0" presId="urn:microsoft.com/office/officeart/2009/3/layout/HorizontalOrganizationChart"/>
    <dgm:cxn modelId="{068B8F28-D5C2-4E82-9D8C-7FB43AFE2016}" type="presParOf" srcId="{F44286F6-9EE7-4341-AAA8-6EB9999D1469}" destId="{301795F6-776E-4440-B09B-294FCB8124D2}" srcOrd="2" destOrd="0" presId="urn:microsoft.com/office/officeart/2009/3/layout/HorizontalOrganizationChart"/>
    <dgm:cxn modelId="{5C50E14B-7169-45F6-95BC-0E6FFE451A78}" type="presParOf" srcId="{45074829-399E-4D77-AEBE-ADA02EFFD7C6}" destId="{F596B309-DC64-4454-A723-A8C2654F8F22}" srcOrd="12" destOrd="0" presId="urn:microsoft.com/office/officeart/2009/3/layout/HorizontalOrganizationChart"/>
    <dgm:cxn modelId="{D8020341-16B6-4783-A669-41C55649F586}" type="presParOf" srcId="{45074829-399E-4D77-AEBE-ADA02EFFD7C6}" destId="{3B99FE64-C24F-4577-BF0C-F0F1BB210E95}" srcOrd="13" destOrd="0" presId="urn:microsoft.com/office/officeart/2009/3/layout/HorizontalOrganizationChart"/>
    <dgm:cxn modelId="{4A4CF427-F9F3-4C03-AA0C-D8C8852E20B6}" type="presParOf" srcId="{3B99FE64-C24F-4577-BF0C-F0F1BB210E95}" destId="{C546F9BB-4107-473B-9383-9B42BBF1ECC9}" srcOrd="0" destOrd="0" presId="urn:microsoft.com/office/officeart/2009/3/layout/HorizontalOrganizationChart"/>
    <dgm:cxn modelId="{BE188676-428B-4B28-A9EA-AE71D6D64570}" type="presParOf" srcId="{C546F9BB-4107-473B-9383-9B42BBF1ECC9}" destId="{1D600E9C-E398-4A7D-A633-6ADAED55E51E}" srcOrd="0" destOrd="0" presId="urn:microsoft.com/office/officeart/2009/3/layout/HorizontalOrganizationChart"/>
    <dgm:cxn modelId="{BF7BB5A4-1295-4347-9FA0-926508B3E8C2}" type="presParOf" srcId="{C546F9BB-4107-473B-9383-9B42BBF1ECC9}" destId="{C03FE059-B6CC-4D3C-ABFE-D56C4BEB7728}" srcOrd="1" destOrd="0" presId="urn:microsoft.com/office/officeart/2009/3/layout/HorizontalOrganizationChart"/>
    <dgm:cxn modelId="{6A2D0A79-AE60-4910-B771-141F2A7D45E8}" type="presParOf" srcId="{3B99FE64-C24F-4577-BF0C-F0F1BB210E95}" destId="{4FE122B9-4E6D-48B4-8ECF-404C4D059D4B}" srcOrd="1" destOrd="0" presId="urn:microsoft.com/office/officeart/2009/3/layout/HorizontalOrganizationChart"/>
    <dgm:cxn modelId="{182E4202-1CA6-453D-A10D-326B4E89A2B9}" type="presParOf" srcId="{3B99FE64-C24F-4577-BF0C-F0F1BB210E95}" destId="{62A4706C-B84C-4860-8F4B-1D8683125826}" srcOrd="2" destOrd="0" presId="urn:microsoft.com/office/officeart/2009/3/layout/HorizontalOrganizationChart"/>
    <dgm:cxn modelId="{F1BD8CF1-1E8F-4306-8E6C-BFD5A980FE31}" type="presParOf" srcId="{B711AB4C-7AB5-4EDD-BB74-245FB7DAE4E5}" destId="{84746DFD-ECC2-49D3-AF8A-485281FBF0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4CB5A-CFC2-471E-9D27-10EB530A3E12}">
      <dsp:nvSpPr>
        <dsp:cNvPr id="0" name=""/>
        <dsp:cNvSpPr/>
      </dsp:nvSpPr>
      <dsp:spPr>
        <a:xfrm>
          <a:off x="1667830" y="2560320"/>
          <a:ext cx="333207" cy="1790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03" y="0"/>
              </a:lnTo>
              <a:lnTo>
                <a:pt x="166603" y="1790992"/>
              </a:lnTo>
              <a:lnTo>
                <a:pt x="333207" y="179099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DC7E-BDCF-4B87-A9E0-CAB228981D44}">
      <dsp:nvSpPr>
        <dsp:cNvPr id="0" name=""/>
        <dsp:cNvSpPr/>
      </dsp:nvSpPr>
      <dsp:spPr>
        <a:xfrm>
          <a:off x="1667830" y="2560320"/>
          <a:ext cx="333207" cy="1074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03" y="0"/>
              </a:lnTo>
              <a:lnTo>
                <a:pt x="166603" y="1074595"/>
              </a:lnTo>
              <a:lnTo>
                <a:pt x="333207" y="107459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A0D7-DCFE-4EFE-B1F4-E594607EF9A7}">
      <dsp:nvSpPr>
        <dsp:cNvPr id="0" name=""/>
        <dsp:cNvSpPr/>
      </dsp:nvSpPr>
      <dsp:spPr>
        <a:xfrm>
          <a:off x="1667830" y="2560320"/>
          <a:ext cx="333207" cy="35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03" y="0"/>
              </a:lnTo>
              <a:lnTo>
                <a:pt x="166603" y="358198"/>
              </a:lnTo>
              <a:lnTo>
                <a:pt x="333207" y="35819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B970C-A692-4B3A-A6AB-470CD1CCEAFB}">
      <dsp:nvSpPr>
        <dsp:cNvPr id="0" name=""/>
        <dsp:cNvSpPr/>
      </dsp:nvSpPr>
      <dsp:spPr>
        <a:xfrm>
          <a:off x="1667830" y="2202121"/>
          <a:ext cx="333207" cy="358198"/>
        </a:xfrm>
        <a:custGeom>
          <a:avLst/>
          <a:gdLst/>
          <a:ahLst/>
          <a:cxnLst/>
          <a:rect l="0" t="0" r="0" b="0"/>
          <a:pathLst>
            <a:path>
              <a:moveTo>
                <a:pt x="0" y="358198"/>
              </a:moveTo>
              <a:lnTo>
                <a:pt x="166603" y="358198"/>
              </a:lnTo>
              <a:lnTo>
                <a:pt x="166603" y="0"/>
              </a:lnTo>
              <a:lnTo>
                <a:pt x="3332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092D-0C84-4ED7-B086-95629834E8DD}">
      <dsp:nvSpPr>
        <dsp:cNvPr id="0" name=""/>
        <dsp:cNvSpPr/>
      </dsp:nvSpPr>
      <dsp:spPr>
        <a:xfrm>
          <a:off x="1667830" y="1497157"/>
          <a:ext cx="331958" cy="1063162"/>
        </a:xfrm>
        <a:custGeom>
          <a:avLst/>
          <a:gdLst/>
          <a:ahLst/>
          <a:cxnLst/>
          <a:rect l="0" t="0" r="0" b="0"/>
          <a:pathLst>
            <a:path>
              <a:moveTo>
                <a:pt x="0" y="1063162"/>
              </a:moveTo>
              <a:lnTo>
                <a:pt x="165354" y="1063162"/>
              </a:lnTo>
              <a:lnTo>
                <a:pt x="165354" y="0"/>
              </a:lnTo>
              <a:lnTo>
                <a:pt x="33195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262E-17BF-4F27-B793-67B9165DD640}">
      <dsp:nvSpPr>
        <dsp:cNvPr id="0" name=""/>
        <dsp:cNvSpPr/>
      </dsp:nvSpPr>
      <dsp:spPr>
        <a:xfrm>
          <a:off x="1667830" y="766873"/>
          <a:ext cx="333207" cy="1793446"/>
        </a:xfrm>
        <a:custGeom>
          <a:avLst/>
          <a:gdLst/>
          <a:ahLst/>
          <a:cxnLst/>
          <a:rect l="0" t="0" r="0" b="0"/>
          <a:pathLst>
            <a:path>
              <a:moveTo>
                <a:pt x="0" y="1793446"/>
              </a:moveTo>
              <a:lnTo>
                <a:pt x="166603" y="1793446"/>
              </a:lnTo>
              <a:lnTo>
                <a:pt x="166603" y="0"/>
              </a:lnTo>
              <a:lnTo>
                <a:pt x="3332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FBA7-634A-4132-B5CB-66C4A60BC897}">
      <dsp:nvSpPr>
        <dsp:cNvPr id="0" name=""/>
        <dsp:cNvSpPr/>
      </dsp:nvSpPr>
      <dsp:spPr>
        <a:xfrm>
          <a:off x="1791" y="2306249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Key Components</a:t>
          </a:r>
          <a:endParaRPr lang="en-US" sz="1700" b="1" kern="1200" dirty="0"/>
        </a:p>
      </dsp:txBody>
      <dsp:txXfrm>
        <a:off x="1791" y="2306249"/>
        <a:ext cx="1666039" cy="508141"/>
      </dsp:txXfrm>
    </dsp:sp>
    <dsp:sp modelId="{EB76E7AB-07DD-4A1F-85A9-775A828BB306}">
      <dsp:nvSpPr>
        <dsp:cNvPr id="0" name=""/>
        <dsp:cNvSpPr/>
      </dsp:nvSpPr>
      <dsp:spPr>
        <a:xfrm>
          <a:off x="2001038" y="512802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VCO</a:t>
          </a:r>
          <a:endParaRPr lang="en-US" sz="1700" b="1" kern="1200" dirty="0"/>
        </a:p>
      </dsp:txBody>
      <dsp:txXfrm>
        <a:off x="2001038" y="512802"/>
        <a:ext cx="1666039" cy="508141"/>
      </dsp:txXfrm>
    </dsp:sp>
    <dsp:sp modelId="{D6DBDF8A-008F-43DD-B990-EBCD2FEFEA38}">
      <dsp:nvSpPr>
        <dsp:cNvPr id="0" name=""/>
        <dsp:cNvSpPr/>
      </dsp:nvSpPr>
      <dsp:spPr>
        <a:xfrm>
          <a:off x="1999788" y="1243086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SPDT Switch</a:t>
          </a:r>
          <a:endParaRPr lang="en-US" sz="1700" b="1" kern="1200" dirty="0"/>
        </a:p>
      </dsp:txBody>
      <dsp:txXfrm>
        <a:off x="1999788" y="1243086"/>
        <a:ext cx="1666039" cy="508141"/>
      </dsp:txXfrm>
    </dsp:sp>
    <dsp:sp modelId="{7C84F74F-3D50-4EC3-A4E7-5E4E3D4E1CAF}">
      <dsp:nvSpPr>
        <dsp:cNvPr id="0" name=""/>
        <dsp:cNvSpPr/>
      </dsp:nvSpPr>
      <dsp:spPr>
        <a:xfrm>
          <a:off x="2001038" y="1948050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Frequency Multiplier</a:t>
          </a:r>
          <a:endParaRPr lang="en-US" sz="1700" b="1" kern="1200" dirty="0"/>
        </a:p>
      </dsp:txBody>
      <dsp:txXfrm>
        <a:off x="2001038" y="1948050"/>
        <a:ext cx="1666039" cy="508141"/>
      </dsp:txXfrm>
    </dsp:sp>
    <dsp:sp modelId="{E17608F5-21CC-4664-BBB1-E12B06FED201}">
      <dsp:nvSpPr>
        <dsp:cNvPr id="0" name=""/>
        <dsp:cNvSpPr/>
      </dsp:nvSpPr>
      <dsp:spPr>
        <a:xfrm>
          <a:off x="2001038" y="2664447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Band Pass Filter</a:t>
          </a:r>
          <a:endParaRPr lang="en-US" sz="1700" b="1" kern="1200" dirty="0"/>
        </a:p>
      </dsp:txBody>
      <dsp:txXfrm>
        <a:off x="2001038" y="2664447"/>
        <a:ext cx="1666039" cy="508141"/>
      </dsp:txXfrm>
    </dsp:sp>
    <dsp:sp modelId="{CE9F2D66-D07B-4C04-9E94-E27F4D8CCFEB}">
      <dsp:nvSpPr>
        <dsp:cNvPr id="0" name=""/>
        <dsp:cNvSpPr/>
      </dsp:nvSpPr>
      <dsp:spPr>
        <a:xfrm>
          <a:off x="2001038" y="3380844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SP4T Switch</a:t>
          </a:r>
          <a:endParaRPr lang="en-US" sz="1700" b="1" kern="1200" dirty="0"/>
        </a:p>
      </dsp:txBody>
      <dsp:txXfrm>
        <a:off x="2001038" y="3380844"/>
        <a:ext cx="1666039" cy="508141"/>
      </dsp:txXfrm>
    </dsp:sp>
    <dsp:sp modelId="{4BF4370E-C8E1-4098-B336-715FA198D756}">
      <dsp:nvSpPr>
        <dsp:cNvPr id="0" name=""/>
        <dsp:cNvSpPr/>
      </dsp:nvSpPr>
      <dsp:spPr>
        <a:xfrm>
          <a:off x="2001038" y="4097241"/>
          <a:ext cx="1666039" cy="5081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4 Antennas</a:t>
          </a:r>
          <a:endParaRPr lang="en-US" sz="1700" b="1" kern="1200" dirty="0"/>
        </a:p>
      </dsp:txBody>
      <dsp:txXfrm>
        <a:off x="2001038" y="4097241"/>
        <a:ext cx="1666039" cy="508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4CB5A-CFC2-471E-9D27-10EB530A3E12}">
      <dsp:nvSpPr>
        <dsp:cNvPr id="0" name=""/>
        <dsp:cNvSpPr/>
      </dsp:nvSpPr>
      <dsp:spPr>
        <a:xfrm>
          <a:off x="1874044" y="2766156"/>
          <a:ext cx="333307" cy="250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53" y="0"/>
              </a:lnTo>
              <a:lnTo>
                <a:pt x="166653" y="2508138"/>
              </a:lnTo>
              <a:lnTo>
                <a:pt x="333307" y="250813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DC7E-BDCF-4B87-A9E0-CAB228981D44}">
      <dsp:nvSpPr>
        <dsp:cNvPr id="0" name=""/>
        <dsp:cNvSpPr/>
      </dsp:nvSpPr>
      <dsp:spPr>
        <a:xfrm>
          <a:off x="1874044" y="2766156"/>
          <a:ext cx="333307" cy="179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53" y="0"/>
              </a:lnTo>
              <a:lnTo>
                <a:pt x="166653" y="1791527"/>
              </a:lnTo>
              <a:lnTo>
                <a:pt x="333307" y="179152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DCD30-B7E9-41A1-A6A3-75EF6F7CCB9C}">
      <dsp:nvSpPr>
        <dsp:cNvPr id="0" name=""/>
        <dsp:cNvSpPr/>
      </dsp:nvSpPr>
      <dsp:spPr>
        <a:xfrm>
          <a:off x="1874044" y="2766156"/>
          <a:ext cx="333307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53" y="0"/>
              </a:lnTo>
              <a:lnTo>
                <a:pt x="166653" y="1074916"/>
              </a:lnTo>
              <a:lnTo>
                <a:pt x="333307" y="107491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B970C-A692-4B3A-A6AB-470CD1CCEAFB}">
      <dsp:nvSpPr>
        <dsp:cNvPr id="0" name=""/>
        <dsp:cNvSpPr/>
      </dsp:nvSpPr>
      <dsp:spPr>
        <a:xfrm>
          <a:off x="1874044" y="2766156"/>
          <a:ext cx="333307" cy="35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53" y="0"/>
              </a:lnTo>
              <a:lnTo>
                <a:pt x="166653" y="358305"/>
              </a:lnTo>
              <a:lnTo>
                <a:pt x="333307" y="35830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092D-0C84-4ED7-B086-95629834E8DD}">
      <dsp:nvSpPr>
        <dsp:cNvPr id="0" name=""/>
        <dsp:cNvSpPr/>
      </dsp:nvSpPr>
      <dsp:spPr>
        <a:xfrm>
          <a:off x="1874044" y="2407851"/>
          <a:ext cx="333307" cy="358305"/>
        </a:xfrm>
        <a:custGeom>
          <a:avLst/>
          <a:gdLst/>
          <a:ahLst/>
          <a:cxnLst/>
          <a:rect l="0" t="0" r="0" b="0"/>
          <a:pathLst>
            <a:path>
              <a:moveTo>
                <a:pt x="0" y="358305"/>
              </a:moveTo>
              <a:lnTo>
                <a:pt x="166653" y="358305"/>
              </a:lnTo>
              <a:lnTo>
                <a:pt x="166653" y="0"/>
              </a:lnTo>
              <a:lnTo>
                <a:pt x="3333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66AFC-BCC9-449C-A9F0-31A031518E6E}">
      <dsp:nvSpPr>
        <dsp:cNvPr id="0" name=""/>
        <dsp:cNvSpPr/>
      </dsp:nvSpPr>
      <dsp:spPr>
        <a:xfrm>
          <a:off x="1874044" y="1691240"/>
          <a:ext cx="333307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166653" y="1074916"/>
              </a:lnTo>
              <a:lnTo>
                <a:pt x="166653" y="0"/>
              </a:lnTo>
              <a:lnTo>
                <a:pt x="3333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262E-17BF-4F27-B793-67B9165DD640}">
      <dsp:nvSpPr>
        <dsp:cNvPr id="0" name=""/>
        <dsp:cNvSpPr/>
      </dsp:nvSpPr>
      <dsp:spPr>
        <a:xfrm>
          <a:off x="1874044" y="974629"/>
          <a:ext cx="333307" cy="1791527"/>
        </a:xfrm>
        <a:custGeom>
          <a:avLst/>
          <a:gdLst/>
          <a:ahLst/>
          <a:cxnLst/>
          <a:rect l="0" t="0" r="0" b="0"/>
          <a:pathLst>
            <a:path>
              <a:moveTo>
                <a:pt x="0" y="1791527"/>
              </a:moveTo>
              <a:lnTo>
                <a:pt x="166653" y="1791527"/>
              </a:lnTo>
              <a:lnTo>
                <a:pt x="166653" y="0"/>
              </a:lnTo>
              <a:lnTo>
                <a:pt x="3333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25CA-E088-4A90-AE33-BEEEB7115D71}">
      <dsp:nvSpPr>
        <dsp:cNvPr id="0" name=""/>
        <dsp:cNvSpPr/>
      </dsp:nvSpPr>
      <dsp:spPr>
        <a:xfrm>
          <a:off x="1874044" y="258018"/>
          <a:ext cx="333307" cy="2508138"/>
        </a:xfrm>
        <a:custGeom>
          <a:avLst/>
          <a:gdLst/>
          <a:ahLst/>
          <a:cxnLst/>
          <a:rect l="0" t="0" r="0" b="0"/>
          <a:pathLst>
            <a:path>
              <a:moveTo>
                <a:pt x="0" y="2508138"/>
              </a:moveTo>
              <a:lnTo>
                <a:pt x="166653" y="2508138"/>
              </a:lnTo>
              <a:lnTo>
                <a:pt x="166653" y="0"/>
              </a:lnTo>
              <a:lnTo>
                <a:pt x="333307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FBA7-634A-4132-B5CB-66C4A60BC897}">
      <dsp:nvSpPr>
        <dsp:cNvPr id="0" name=""/>
        <dsp:cNvSpPr/>
      </dsp:nvSpPr>
      <dsp:spPr>
        <a:xfrm>
          <a:off x="207507" y="2512010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Key Components</a:t>
          </a:r>
          <a:endParaRPr lang="en-US" sz="1700" b="1" kern="1200" dirty="0"/>
        </a:p>
      </dsp:txBody>
      <dsp:txXfrm>
        <a:off x="207507" y="2512010"/>
        <a:ext cx="1666537" cy="508293"/>
      </dsp:txXfrm>
    </dsp:sp>
    <dsp:sp modelId="{FCBD3F17-A56F-484D-AA11-3105BBA9BF2B}">
      <dsp:nvSpPr>
        <dsp:cNvPr id="0" name=""/>
        <dsp:cNvSpPr/>
      </dsp:nvSpPr>
      <dsp:spPr>
        <a:xfrm>
          <a:off x="2207352" y="3871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16 Antennas</a:t>
          </a:r>
          <a:endParaRPr lang="en-US" sz="1700" b="1" kern="1200" dirty="0"/>
        </a:p>
      </dsp:txBody>
      <dsp:txXfrm>
        <a:off x="2207352" y="3871"/>
        <a:ext cx="1666537" cy="508293"/>
      </dsp:txXfrm>
    </dsp:sp>
    <dsp:sp modelId="{EB76E7AB-07DD-4A1F-85A9-775A828BB306}">
      <dsp:nvSpPr>
        <dsp:cNvPr id="0" name=""/>
        <dsp:cNvSpPr/>
      </dsp:nvSpPr>
      <dsp:spPr>
        <a:xfrm>
          <a:off x="2207352" y="720482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SP16T Switch</a:t>
          </a:r>
          <a:endParaRPr lang="en-US" sz="1700" b="1" kern="1200" dirty="0"/>
        </a:p>
      </dsp:txBody>
      <dsp:txXfrm>
        <a:off x="2207352" y="720482"/>
        <a:ext cx="1666537" cy="508293"/>
      </dsp:txXfrm>
    </dsp:sp>
    <dsp:sp modelId="{C05AD2E4-1D80-4CB3-9044-047B2BE161E1}">
      <dsp:nvSpPr>
        <dsp:cNvPr id="0" name=""/>
        <dsp:cNvSpPr/>
      </dsp:nvSpPr>
      <dsp:spPr>
        <a:xfrm>
          <a:off x="2207352" y="1437093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Band Pass Filter</a:t>
          </a:r>
          <a:endParaRPr lang="en-US" sz="1700" b="1" kern="1200" dirty="0"/>
        </a:p>
      </dsp:txBody>
      <dsp:txXfrm>
        <a:off x="2207352" y="1437093"/>
        <a:ext cx="1666537" cy="508293"/>
      </dsp:txXfrm>
    </dsp:sp>
    <dsp:sp modelId="{D6DBDF8A-008F-43DD-B990-EBCD2FEFEA38}">
      <dsp:nvSpPr>
        <dsp:cNvPr id="0" name=""/>
        <dsp:cNvSpPr/>
      </dsp:nvSpPr>
      <dsp:spPr>
        <a:xfrm>
          <a:off x="2207352" y="2153704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Low Noise Amplifiers</a:t>
          </a:r>
          <a:endParaRPr lang="en-US" sz="1700" b="1" kern="1200" dirty="0"/>
        </a:p>
      </dsp:txBody>
      <dsp:txXfrm>
        <a:off x="2207352" y="2153704"/>
        <a:ext cx="1666537" cy="508293"/>
      </dsp:txXfrm>
    </dsp:sp>
    <dsp:sp modelId="{7C84F74F-3D50-4EC3-A4E7-5E4E3D4E1CAF}">
      <dsp:nvSpPr>
        <dsp:cNvPr id="0" name=""/>
        <dsp:cNvSpPr/>
      </dsp:nvSpPr>
      <dsp:spPr>
        <a:xfrm>
          <a:off x="2207352" y="2870315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IQ Demodulator</a:t>
          </a:r>
          <a:endParaRPr lang="en-US" sz="1700" b="1" kern="1200" dirty="0"/>
        </a:p>
      </dsp:txBody>
      <dsp:txXfrm>
        <a:off x="2207352" y="2870315"/>
        <a:ext cx="1666537" cy="508293"/>
      </dsp:txXfrm>
    </dsp:sp>
    <dsp:sp modelId="{DC39C96C-77AC-4E6D-9D1C-FEA5FCA00286}">
      <dsp:nvSpPr>
        <dsp:cNvPr id="0" name=""/>
        <dsp:cNvSpPr/>
      </dsp:nvSpPr>
      <dsp:spPr>
        <a:xfrm>
          <a:off x="2207352" y="3586926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Level Shift Circuit</a:t>
          </a:r>
          <a:endParaRPr lang="en-US" sz="1700" b="1" kern="1200" dirty="0"/>
        </a:p>
      </dsp:txBody>
      <dsp:txXfrm>
        <a:off x="2207352" y="3586926"/>
        <a:ext cx="1666537" cy="508293"/>
      </dsp:txXfrm>
    </dsp:sp>
    <dsp:sp modelId="{CE9F2D66-D07B-4C04-9E94-E27F4D8CCFEB}">
      <dsp:nvSpPr>
        <dsp:cNvPr id="0" name=""/>
        <dsp:cNvSpPr/>
      </dsp:nvSpPr>
      <dsp:spPr>
        <a:xfrm>
          <a:off x="2207352" y="4303537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Analog to Digital Converters</a:t>
          </a:r>
          <a:endParaRPr lang="en-US" sz="1700" b="1" kern="1200" dirty="0"/>
        </a:p>
      </dsp:txBody>
      <dsp:txXfrm>
        <a:off x="2207352" y="4303537"/>
        <a:ext cx="1666537" cy="508293"/>
      </dsp:txXfrm>
    </dsp:sp>
    <dsp:sp modelId="{4BF4370E-C8E1-4098-B336-715FA198D756}">
      <dsp:nvSpPr>
        <dsp:cNvPr id="0" name=""/>
        <dsp:cNvSpPr/>
      </dsp:nvSpPr>
      <dsp:spPr>
        <a:xfrm>
          <a:off x="2207352" y="5020148"/>
          <a:ext cx="1666537" cy="50829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FPGA</a:t>
          </a:r>
          <a:endParaRPr lang="en-US" sz="1700" b="1" kern="1200" dirty="0"/>
        </a:p>
      </dsp:txBody>
      <dsp:txXfrm>
        <a:off x="2207352" y="5020148"/>
        <a:ext cx="1666537" cy="50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6B309-DC64-4454-A723-A8C2654F8F22}">
      <dsp:nvSpPr>
        <dsp:cNvPr id="0" name=""/>
        <dsp:cNvSpPr/>
      </dsp:nvSpPr>
      <dsp:spPr>
        <a:xfrm>
          <a:off x="1739549" y="2560320"/>
          <a:ext cx="347536" cy="224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68" y="0"/>
              </a:lnTo>
              <a:lnTo>
                <a:pt x="173768" y="2241608"/>
              </a:lnTo>
              <a:lnTo>
                <a:pt x="347536" y="224160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DC7E-BDCF-4B87-A9E0-CAB228981D44}">
      <dsp:nvSpPr>
        <dsp:cNvPr id="0" name=""/>
        <dsp:cNvSpPr/>
      </dsp:nvSpPr>
      <dsp:spPr>
        <a:xfrm>
          <a:off x="1739549" y="2560320"/>
          <a:ext cx="347536" cy="149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68" y="0"/>
              </a:lnTo>
              <a:lnTo>
                <a:pt x="173768" y="1494405"/>
              </a:lnTo>
              <a:lnTo>
                <a:pt x="347536" y="149440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74FC3-0E7B-4520-9219-0ACE743A38C4}">
      <dsp:nvSpPr>
        <dsp:cNvPr id="0" name=""/>
        <dsp:cNvSpPr/>
      </dsp:nvSpPr>
      <dsp:spPr>
        <a:xfrm>
          <a:off x="1739549" y="2560320"/>
          <a:ext cx="347536" cy="747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68" y="0"/>
              </a:lnTo>
              <a:lnTo>
                <a:pt x="173768" y="747202"/>
              </a:lnTo>
              <a:lnTo>
                <a:pt x="347536" y="7472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B970C-A692-4B3A-A6AB-470CD1CCEAFB}">
      <dsp:nvSpPr>
        <dsp:cNvPr id="0" name=""/>
        <dsp:cNvSpPr/>
      </dsp:nvSpPr>
      <dsp:spPr>
        <a:xfrm>
          <a:off x="1739549" y="2514600"/>
          <a:ext cx="347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36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1A234-622A-4464-8DC9-87CC8EB7C083}">
      <dsp:nvSpPr>
        <dsp:cNvPr id="0" name=""/>
        <dsp:cNvSpPr/>
      </dsp:nvSpPr>
      <dsp:spPr>
        <a:xfrm>
          <a:off x="1739549" y="1813117"/>
          <a:ext cx="347536" cy="747202"/>
        </a:xfrm>
        <a:custGeom>
          <a:avLst/>
          <a:gdLst/>
          <a:ahLst/>
          <a:cxnLst/>
          <a:rect l="0" t="0" r="0" b="0"/>
          <a:pathLst>
            <a:path>
              <a:moveTo>
                <a:pt x="0" y="747202"/>
              </a:moveTo>
              <a:lnTo>
                <a:pt x="173768" y="747202"/>
              </a:lnTo>
              <a:lnTo>
                <a:pt x="173768" y="0"/>
              </a:lnTo>
              <a:lnTo>
                <a:pt x="34753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092D-0C84-4ED7-B086-95629834E8DD}">
      <dsp:nvSpPr>
        <dsp:cNvPr id="0" name=""/>
        <dsp:cNvSpPr/>
      </dsp:nvSpPr>
      <dsp:spPr>
        <a:xfrm>
          <a:off x="1739549" y="1077839"/>
          <a:ext cx="346232" cy="1482480"/>
        </a:xfrm>
        <a:custGeom>
          <a:avLst/>
          <a:gdLst/>
          <a:ahLst/>
          <a:cxnLst/>
          <a:rect l="0" t="0" r="0" b="0"/>
          <a:pathLst>
            <a:path>
              <a:moveTo>
                <a:pt x="0" y="1482480"/>
              </a:moveTo>
              <a:lnTo>
                <a:pt x="172464" y="1482480"/>
              </a:lnTo>
              <a:lnTo>
                <a:pt x="172464" y="0"/>
              </a:lnTo>
              <a:lnTo>
                <a:pt x="346232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262E-17BF-4F27-B793-67B9165DD640}">
      <dsp:nvSpPr>
        <dsp:cNvPr id="0" name=""/>
        <dsp:cNvSpPr/>
      </dsp:nvSpPr>
      <dsp:spPr>
        <a:xfrm>
          <a:off x="1739549" y="316151"/>
          <a:ext cx="347536" cy="2244168"/>
        </a:xfrm>
        <a:custGeom>
          <a:avLst/>
          <a:gdLst/>
          <a:ahLst/>
          <a:cxnLst/>
          <a:rect l="0" t="0" r="0" b="0"/>
          <a:pathLst>
            <a:path>
              <a:moveTo>
                <a:pt x="0" y="2244168"/>
              </a:moveTo>
              <a:lnTo>
                <a:pt x="173768" y="2244168"/>
              </a:lnTo>
              <a:lnTo>
                <a:pt x="173768" y="0"/>
              </a:lnTo>
              <a:lnTo>
                <a:pt x="34753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FBA7-634A-4132-B5CB-66C4A60BC897}">
      <dsp:nvSpPr>
        <dsp:cNvPr id="0" name=""/>
        <dsp:cNvSpPr/>
      </dsp:nvSpPr>
      <dsp:spPr>
        <a:xfrm>
          <a:off x="1868" y="2295323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Power Supply </a:t>
          </a:r>
          <a:endParaRPr lang="en-US" sz="1800" b="1" kern="1200" dirty="0"/>
        </a:p>
      </dsp:txBody>
      <dsp:txXfrm>
        <a:off x="1868" y="2295323"/>
        <a:ext cx="1737680" cy="529992"/>
      </dsp:txXfrm>
    </dsp:sp>
    <dsp:sp modelId="{EB76E7AB-07DD-4A1F-85A9-775A828BB306}">
      <dsp:nvSpPr>
        <dsp:cNvPr id="0" name=""/>
        <dsp:cNvSpPr/>
      </dsp:nvSpPr>
      <dsp:spPr>
        <a:xfrm>
          <a:off x="2087085" y="51155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VCO</a:t>
          </a:r>
          <a:endParaRPr lang="en-US" sz="1800" b="1" kern="1200" dirty="0"/>
        </a:p>
      </dsp:txBody>
      <dsp:txXfrm>
        <a:off x="2087085" y="51155"/>
        <a:ext cx="1737680" cy="529992"/>
      </dsp:txXfrm>
    </dsp:sp>
    <dsp:sp modelId="{D6DBDF8A-008F-43DD-B990-EBCD2FEFEA38}">
      <dsp:nvSpPr>
        <dsp:cNvPr id="0" name=""/>
        <dsp:cNvSpPr/>
      </dsp:nvSpPr>
      <dsp:spPr>
        <a:xfrm>
          <a:off x="2085782" y="812842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FPGA</a:t>
          </a:r>
          <a:endParaRPr lang="en-US" sz="1800" b="1" kern="1200" dirty="0"/>
        </a:p>
      </dsp:txBody>
      <dsp:txXfrm>
        <a:off x="2085782" y="812842"/>
        <a:ext cx="1737680" cy="529992"/>
      </dsp:txXfrm>
    </dsp:sp>
    <dsp:sp modelId="{C6105541-5B71-4613-8E64-916CEC3BD3E5}">
      <dsp:nvSpPr>
        <dsp:cNvPr id="0" name=""/>
        <dsp:cNvSpPr/>
      </dsp:nvSpPr>
      <dsp:spPr>
        <a:xfrm>
          <a:off x="2087085" y="1548120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Switches</a:t>
          </a:r>
          <a:endParaRPr lang="en-US" sz="1800" b="1" kern="1200" dirty="0"/>
        </a:p>
      </dsp:txBody>
      <dsp:txXfrm>
        <a:off x="2087085" y="1548120"/>
        <a:ext cx="1737680" cy="529992"/>
      </dsp:txXfrm>
    </dsp:sp>
    <dsp:sp modelId="{7C84F74F-3D50-4EC3-A4E7-5E4E3D4E1CAF}">
      <dsp:nvSpPr>
        <dsp:cNvPr id="0" name=""/>
        <dsp:cNvSpPr/>
      </dsp:nvSpPr>
      <dsp:spPr>
        <a:xfrm>
          <a:off x="2087085" y="2295323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IQ Demodulator</a:t>
          </a:r>
          <a:endParaRPr lang="en-US" sz="1800" b="1" kern="1200" dirty="0"/>
        </a:p>
      </dsp:txBody>
      <dsp:txXfrm>
        <a:off x="2087085" y="2295323"/>
        <a:ext cx="1737680" cy="529992"/>
      </dsp:txXfrm>
    </dsp:sp>
    <dsp:sp modelId="{5FD0ECA4-470D-422E-BE8C-3479808B647C}">
      <dsp:nvSpPr>
        <dsp:cNvPr id="0" name=""/>
        <dsp:cNvSpPr/>
      </dsp:nvSpPr>
      <dsp:spPr>
        <a:xfrm>
          <a:off x="2087085" y="3042526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Frequency </a:t>
          </a:r>
          <a:r>
            <a:rPr lang="en-US" sz="1800" b="1" kern="1200" dirty="0" smtClean="0"/>
            <a:t>Multiplier</a:t>
          </a:r>
          <a:endParaRPr lang="en-US" sz="1800" b="1" kern="1200" dirty="0"/>
        </a:p>
      </dsp:txBody>
      <dsp:txXfrm>
        <a:off x="2087085" y="3042526"/>
        <a:ext cx="1737680" cy="529992"/>
      </dsp:txXfrm>
    </dsp:sp>
    <dsp:sp modelId="{CE9F2D66-D07B-4C04-9E94-E27F4D8CCFEB}">
      <dsp:nvSpPr>
        <dsp:cNvPr id="0" name=""/>
        <dsp:cNvSpPr/>
      </dsp:nvSpPr>
      <dsp:spPr>
        <a:xfrm>
          <a:off x="2087085" y="3789729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Amplifiers</a:t>
          </a:r>
          <a:endParaRPr lang="en-US" sz="1800" b="1" kern="1200" dirty="0"/>
        </a:p>
      </dsp:txBody>
      <dsp:txXfrm>
        <a:off x="2087085" y="3789729"/>
        <a:ext cx="1737680" cy="529992"/>
      </dsp:txXfrm>
    </dsp:sp>
    <dsp:sp modelId="{1D600E9C-E398-4A7D-A633-6ADAED55E51E}">
      <dsp:nvSpPr>
        <dsp:cNvPr id="0" name=""/>
        <dsp:cNvSpPr/>
      </dsp:nvSpPr>
      <dsp:spPr>
        <a:xfrm>
          <a:off x="2087085" y="4536932"/>
          <a:ext cx="1737680" cy="5299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Dual Level Shift Circuit</a:t>
          </a:r>
          <a:endParaRPr lang="en-US" sz="1800" b="1" kern="1200" dirty="0"/>
        </a:p>
      </dsp:txBody>
      <dsp:txXfrm>
        <a:off x="2087085" y="4536932"/>
        <a:ext cx="1737680" cy="52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AE7E-CE44-4211-8F76-82FFACC70104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F3EE-7B09-4C25-B1EE-AE0A95F6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Real-world challenges &amp; opportunity to engage with professional engineers</a:t>
            </a:r>
          </a:p>
          <a:p>
            <a:pPr lvl="1"/>
            <a:r>
              <a:rPr lang="en-US" dirty="0" smtClean="0"/>
              <a:t>Boeing, Cummins, Harris, Lockheed, and GE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Mobile Robotics Competition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in engineering design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0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A1B6-51CA-4062-B51F-DC35037E57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6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3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400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400" y="4538662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C667-A398-49D1-B6B0-E693AC2D2DE3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20A0-8A5F-4E56-B39F-C23D1F0E8872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1" y="6356353"/>
            <a:ext cx="1478960" cy="365125"/>
          </a:xfrm>
        </p:spPr>
        <p:txBody>
          <a:bodyPr/>
          <a:lstStyle/>
          <a:p>
            <a:fld id="{97B18C3F-5880-4217-A516-ED594DBCA1A9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3"/>
            <a:ext cx="4265840" cy="365125"/>
          </a:xfrm>
        </p:spPr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3" y="2914979"/>
            <a:ext cx="6857433" cy="10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2" y="462249"/>
            <a:ext cx="1028165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3"/>
            <a:ext cx="1476674" cy="365125"/>
          </a:xfrm>
        </p:spPr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7E23-BEB3-4E3B-98B4-791AE06EAD12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9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2" y="4589466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7904-9EC3-44C4-84FE-FFE6B0D7FE93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B580-2959-401E-B23C-680FE85C4938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8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7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8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7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933-FA74-457F-9249-E55D6C1BD74D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80B4-6CD0-405E-88DD-1B12CE941C87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9CCD-99BB-455F-8981-5F881D747BF8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3" y="2465297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EFB9-3153-4CFD-812C-D022FC808CDF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6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7C38-514C-4D11-B183-87F636CC1DBB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3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6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3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0D00-F8AD-4620-B846-F2F83C1AD3F7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2/13/2015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1" y="6356353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3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CAcQjRw&amp;url=http://www.fekrablog.com/2014/12/achieve-your-goals_18.html&amp;ei=Kw_YVKblJ4KiNtqfgng&amp;bvm=bv.85464276,d.eXY&amp;psig=AFQjCNEDBgDlw2XW34eVqkpGRnGBC4xcMQ&amp;ust=142353217459696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Electronic </a:t>
            </a:r>
            <a:r>
              <a:rPr lang="en-US" sz="4800" dirty="0" smtClean="0"/>
              <a:t>Synthetic Aperture Radar </a:t>
            </a:r>
            <a:r>
              <a:rPr lang="en-US" sz="4800" dirty="0"/>
              <a:t>Imager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2"/>
            <a:ext cx="6549614" cy="865321"/>
          </a:xfrm>
        </p:spPr>
        <p:txBody>
          <a:bodyPr>
            <a:noAutofit/>
          </a:bodyPr>
          <a:lstStyle/>
          <a:p>
            <a:r>
              <a:rPr lang="en-US" sz="2800" dirty="0"/>
              <a:t>Team </a:t>
            </a:r>
            <a:r>
              <a:rPr lang="en-US" sz="2800" dirty="0" smtClean="0"/>
              <a:t>E#11/M#27 - FAMU Foundation  NGES Project Presentation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31" y="1824512"/>
            <a:ext cx="3633371" cy="84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73" y="160723"/>
            <a:ext cx="2916241" cy="11196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Radar Imager Project Scope</a:t>
            </a:r>
            <a:br>
              <a:rPr lang="en-US" dirty="0"/>
            </a:br>
            <a:r>
              <a:rPr lang="en-US" dirty="0"/>
              <a:t>Matthew </a:t>
            </a:r>
            <a:r>
              <a:rPr lang="en-US" dirty="0" smtClean="0"/>
              <a:t>Cammuse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 Mission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 smtClean="0"/>
              <a:t>Objective</a:t>
            </a:r>
            <a:r>
              <a:rPr lang="en-US" sz="3200" dirty="0" smtClean="0"/>
              <a:t>:  Develop a “static, multi-antenna Synthetic Aperture RADAR (SAR) imager”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brief:  Giant metal detector</a:t>
            </a:r>
            <a:endParaRPr lang="en-US" dirty="0"/>
          </a:p>
          <a:p>
            <a:pPr marL="0" indent="0">
              <a:buNone/>
            </a:pPr>
            <a:endParaRPr lang="en-US" sz="27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u="sng" dirty="0" smtClean="0"/>
              <a:t>Why?</a:t>
            </a:r>
            <a:r>
              <a:rPr lang="en-US" sz="3200" dirty="0" smtClean="0"/>
              <a:t>:  Security</a:t>
            </a:r>
          </a:p>
          <a:p>
            <a:pPr algn="just">
              <a:spcBef>
                <a:spcPts val="0"/>
              </a:spcBef>
            </a:pPr>
            <a:r>
              <a:rPr lang="en-US" sz="3200" dirty="0" smtClean="0"/>
              <a:t>Prevention of guns, knifes</a:t>
            </a:r>
            <a:r>
              <a:rPr lang="en-US" sz="3200" dirty="0"/>
              <a:t> </a:t>
            </a:r>
            <a:r>
              <a:rPr lang="en-US" sz="3200" dirty="0" smtClean="0"/>
              <a:t>or dangerous objects from entering public facilities: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Schools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Airports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Office Buildings</a:t>
            </a:r>
            <a:endParaRPr lang="en-US" sz="2800" dirty="0" smtClean="0"/>
          </a:p>
          <a:p>
            <a:pPr lvl="1" algn="just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Cammuse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Matthew Cammuse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BE-DE9D-4EE8-BFFF-97CA0CCDD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8609" y="228600"/>
            <a:ext cx="8307387" cy="61285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Imaging Radar Operational Concept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74398" y="84145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40 x 40  inch scene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970604" y="3009901"/>
            <a:ext cx="172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20 </a:t>
            </a:r>
            <a:r>
              <a:rPr lang="en-US" dirty="0" smtClean="0">
                <a:solidFill>
                  <a:prstClr val="black"/>
                </a:solidFill>
              </a:rPr>
              <a:t>foot range to scene </a:t>
            </a:r>
            <a:r>
              <a:rPr lang="en-US" dirty="0">
                <a:solidFill>
                  <a:prstClr val="black"/>
                </a:solidFill>
              </a:rPr>
              <a:t>center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54868" y="1154183"/>
            <a:ext cx="4141132" cy="3630620"/>
            <a:chOff x="1954868" y="1154183"/>
            <a:chExt cx="4141132" cy="3630620"/>
          </a:xfrm>
        </p:grpSpPr>
        <p:grpSp>
          <p:nvGrpSpPr>
            <p:cNvPr id="197" name="Group 196"/>
            <p:cNvGrpSpPr/>
            <p:nvPr/>
          </p:nvGrpSpPr>
          <p:grpSpPr>
            <a:xfrm>
              <a:off x="3480159" y="1154183"/>
              <a:ext cx="2615841" cy="2821371"/>
              <a:chOff x="4104202" y="1873960"/>
              <a:chExt cx="3655413" cy="3655413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4104202" y="2125360"/>
                <a:ext cx="3655413" cy="3030532"/>
                <a:chOff x="4104202" y="2125360"/>
                <a:chExt cx="2700306" cy="3030532"/>
              </a:xfrm>
            </p:grpSpPr>
            <p:sp>
              <p:nvSpPr>
                <p:cNvPr id="162" name="Oval 161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rot="16200000">
                <a:off x="4099855" y="2186401"/>
                <a:ext cx="3655413" cy="3030532"/>
                <a:chOff x="4104202" y="2125360"/>
                <a:chExt cx="2700306" cy="3030532"/>
              </a:xfrm>
              <a:solidFill>
                <a:srgbClr val="FFFF00">
                  <a:alpha val="61000"/>
                </a:srgbClr>
              </a:solidFill>
            </p:grpSpPr>
            <p:sp>
              <p:nvSpPr>
                <p:cNvPr id="181" name="Oval 180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05" name="Straight Arrow Connector 204"/>
            <p:cNvCxnSpPr>
              <a:endCxn id="188" idx="6"/>
            </p:cNvCxnSpPr>
            <p:nvPr/>
          </p:nvCxnSpPr>
          <p:spPr>
            <a:xfrm flipV="1">
              <a:off x="1954868" y="2594238"/>
              <a:ext cx="2833791" cy="219056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6007980" y="1154183"/>
            <a:ext cx="1717250" cy="1249686"/>
            <a:chOff x="6007980" y="1154183"/>
            <a:chExt cx="1717250" cy="1249686"/>
          </a:xfrm>
        </p:grpSpPr>
        <p:sp>
          <p:nvSpPr>
            <p:cNvPr id="202" name="TextBox 201"/>
            <p:cNvSpPr txBox="1"/>
            <p:nvPr/>
          </p:nvSpPr>
          <p:spPr>
            <a:xfrm>
              <a:off x="6351136" y="1203540"/>
              <a:ext cx="1374094" cy="120032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16 - 2.5 inch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1-D Cells in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Azimuth and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Elevation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07980" y="1154183"/>
              <a:ext cx="311744" cy="741265"/>
              <a:chOff x="8522313" y="942635"/>
              <a:chExt cx="415658" cy="741265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8548224" y="1236439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522313" y="1367770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8717185" y="942635"/>
                <a:ext cx="0" cy="2938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V="1">
                <a:off x="8717185" y="1367770"/>
                <a:ext cx="0" cy="3161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214519" y="3419901"/>
            <a:ext cx="2755353" cy="2953191"/>
            <a:chOff x="214519" y="3419901"/>
            <a:chExt cx="2755353" cy="2953191"/>
          </a:xfrm>
        </p:grpSpPr>
        <p:grpSp>
          <p:nvGrpSpPr>
            <p:cNvPr id="156" name="Group 155"/>
            <p:cNvGrpSpPr/>
            <p:nvPr/>
          </p:nvGrpSpPr>
          <p:grpSpPr>
            <a:xfrm>
              <a:off x="721337" y="3419901"/>
              <a:ext cx="2248535" cy="2899392"/>
              <a:chOff x="1272498" y="2630032"/>
              <a:chExt cx="3725285" cy="3736765"/>
            </a:xfrm>
            <a:scene3d>
              <a:camera prst="orthographicFront">
                <a:rot lat="0" lon="21594000" rev="0"/>
              </a:camera>
              <a:lightRig rig="threePt" dir="t"/>
            </a:scene3d>
          </p:grpSpPr>
          <p:grpSp>
            <p:nvGrpSpPr>
              <p:cNvPr id="84" name="Group 83"/>
              <p:cNvGrpSpPr/>
              <p:nvPr/>
            </p:nvGrpSpPr>
            <p:grpSpPr>
              <a:xfrm>
                <a:off x="1272498" y="4389125"/>
                <a:ext cx="3725285" cy="286647"/>
                <a:chOff x="1230765" y="3697835"/>
                <a:chExt cx="7759565" cy="51957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230765" y="3717190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" name="Cube 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" name="Straight Connector 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794960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2" name="Cube 21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2588093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9" name="Cube 28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3435099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6" name="Cube 35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35681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43" name="Cube 4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5236161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6029294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7" name="Cube 56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6876300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64" name="Cube 63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798020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1" name="Cube 70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839109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8" name="Cube 77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Group 85"/>
              <p:cNvGrpSpPr/>
              <p:nvPr/>
            </p:nvGrpSpPr>
            <p:grpSpPr>
              <a:xfrm rot="16200000" flipV="1">
                <a:off x="2968867" y="263615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50" name="Cube 14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 rot="16200000" flipV="1">
                <a:off x="2964399" y="2918497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44" name="Cube 14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 rot="16200000" flipV="1">
                <a:off x="2960288" y="329927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8" name="Cube 13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 rot="16200000" flipV="1">
                <a:off x="2961582" y="3705910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2" name="Cube 13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 rot="16200000" flipV="1">
                <a:off x="2971492" y="4148418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6" name="Cube 12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rot="16200000" flipV="1">
                <a:off x="2964399" y="457058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0" name="Cube 11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 rot="16200000" flipV="1">
                <a:off x="2960288" y="4951356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14" name="Cube 11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 rot="16200000" flipV="1">
                <a:off x="2961582" y="5357994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8" name="Cube 10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 rot="16200000" flipV="1">
                <a:off x="2971492" y="580050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2" name="Cube 10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 rot="16200000" flipV="1">
                <a:off x="2971492" y="6085233"/>
                <a:ext cx="287684" cy="275443"/>
                <a:chOff x="2666999" y="3390596"/>
                <a:chExt cx="1444141" cy="1190554"/>
              </a:xfrm>
            </p:grpSpPr>
            <p:sp>
              <p:nvSpPr>
                <p:cNvPr id="96" name="Cube 9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214519" y="3439725"/>
              <a:ext cx="1546952" cy="2933367"/>
              <a:chOff x="214519" y="3439725"/>
              <a:chExt cx="1546952" cy="2933367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214519" y="4108628"/>
                <a:ext cx="1048107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x 5 feet</a:t>
                </a: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 flipH="1">
                <a:off x="570925" y="3439725"/>
                <a:ext cx="119054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456318" y="6362234"/>
                <a:ext cx="1279198" cy="1085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607559" y="3479730"/>
                <a:ext cx="1" cy="6299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>
                <a:off x="456317" y="4445122"/>
                <a:ext cx="0" cy="186768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2907704" y="3763636"/>
            <a:ext cx="1420976" cy="1072197"/>
            <a:chOff x="2907704" y="3763636"/>
            <a:chExt cx="1420976" cy="1072197"/>
          </a:xfrm>
        </p:grpSpPr>
        <p:grpSp>
          <p:nvGrpSpPr>
            <p:cNvPr id="157" name="Group 156"/>
            <p:cNvGrpSpPr/>
            <p:nvPr/>
          </p:nvGrpSpPr>
          <p:grpSpPr>
            <a:xfrm>
              <a:off x="2907704" y="3763636"/>
              <a:ext cx="572455" cy="857308"/>
              <a:chOff x="2907704" y="3763636"/>
              <a:chExt cx="572455" cy="8573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07704" y="3908642"/>
                <a:ext cx="572455" cy="712302"/>
                <a:chOff x="5173558" y="3763281"/>
                <a:chExt cx="763273" cy="71230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5173558" y="4301525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402704" y="3932193"/>
                  <a:ext cx="0" cy="36933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5413462" y="3768340"/>
                  <a:ext cx="309246" cy="16424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5711950" y="3763281"/>
                  <a:ext cx="0" cy="41331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5707685" y="4003956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/>
              <p:cNvCxnSpPr/>
              <p:nvPr/>
            </p:nvCxnSpPr>
            <p:spPr>
              <a:xfrm flipV="1">
                <a:off x="2921385" y="3763636"/>
                <a:ext cx="472844" cy="36843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TextBox 235"/>
            <p:cNvSpPr txBox="1"/>
            <p:nvPr/>
          </p:nvSpPr>
          <p:spPr>
            <a:xfrm>
              <a:off x="3154961" y="4374168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20nS wide RF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Pulse @ 10 GHz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2006374" y="5524418"/>
            <a:ext cx="108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X-Band Horn</a:t>
            </a:r>
          </a:p>
          <a:p>
            <a:r>
              <a:rPr lang="en-US" sz="1200" dirty="0">
                <a:solidFill>
                  <a:prstClr val="black"/>
                </a:solidFill>
              </a:rPr>
              <a:t>Antenna Array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456318" y="1336190"/>
            <a:ext cx="2477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Pulsed Transmit/Receive</a:t>
            </a:r>
          </a:p>
          <a:p>
            <a:r>
              <a:rPr lang="en-US" dirty="0">
                <a:solidFill>
                  <a:prstClr val="black"/>
                </a:solidFill>
              </a:rPr>
              <a:t>Imaging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Static parts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COTS </a:t>
            </a:r>
            <a:r>
              <a:rPr lang="en-US" dirty="0">
                <a:solidFill>
                  <a:prstClr val="black"/>
                </a:solidFill>
              </a:rPr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Digital </a:t>
            </a:r>
            <a:r>
              <a:rPr lang="en-US" dirty="0">
                <a:solidFill>
                  <a:prstClr val="black"/>
                </a:solidFill>
              </a:rPr>
              <a:t>beam forming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328680" y="3597837"/>
            <a:ext cx="2537490" cy="1641092"/>
            <a:chOff x="4328680" y="3597837"/>
            <a:chExt cx="2537490" cy="1641092"/>
          </a:xfrm>
        </p:grpSpPr>
        <p:sp>
          <p:nvSpPr>
            <p:cNvPr id="4" name="TextBox 3"/>
            <p:cNvSpPr txBox="1"/>
            <p:nvPr/>
          </p:nvSpPr>
          <p:spPr>
            <a:xfrm>
              <a:off x="4328680" y="4038600"/>
              <a:ext cx="25374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Beams are formed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Digitally with Fourier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Transform, 16 in Azimuth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And 16 in Elevation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5056109" y="3597837"/>
              <a:ext cx="272381" cy="510791"/>
            </a:xfrm>
            <a:prstGeom prst="line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972180" y="2821141"/>
            <a:ext cx="136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PC Display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812889" y="5083766"/>
            <a:ext cx="9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VGA Connection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809915" y="4788516"/>
            <a:ext cx="122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16 - Azimuth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16 - Elevation</a:t>
            </a:r>
          </a:p>
        </p:txBody>
      </p:sp>
      <p:grpSp>
        <p:nvGrpSpPr>
          <p:cNvPr id="403" name="Group 402"/>
          <p:cNvGrpSpPr/>
          <p:nvPr/>
        </p:nvGrpSpPr>
        <p:grpSpPr>
          <a:xfrm>
            <a:off x="6586319" y="3197193"/>
            <a:ext cx="1812902" cy="2428089"/>
            <a:chOff x="8847073" y="3539074"/>
            <a:chExt cx="2417202" cy="2428089"/>
          </a:xfrm>
        </p:grpSpPr>
        <p:cxnSp>
          <p:nvCxnSpPr>
            <p:cNvPr id="158" name="Elbow Connector 157"/>
            <p:cNvCxnSpPr/>
            <p:nvPr/>
          </p:nvCxnSpPr>
          <p:spPr>
            <a:xfrm rot="5400000">
              <a:off x="9494749" y="4990224"/>
              <a:ext cx="954310" cy="815547"/>
            </a:xfrm>
            <a:prstGeom prst="bentConnector3">
              <a:avLst>
                <a:gd name="adj1" fmla="val 9920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Elbow Connector 227"/>
            <p:cNvCxnSpPr/>
            <p:nvPr/>
          </p:nvCxnSpPr>
          <p:spPr>
            <a:xfrm rot="5400000">
              <a:off x="9498172" y="4986801"/>
              <a:ext cx="1046320" cy="914404"/>
            </a:xfrm>
            <a:prstGeom prst="bentConnector3">
              <a:avLst>
                <a:gd name="adj1" fmla="val 99601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8847073" y="5873685"/>
              <a:ext cx="729413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8847073" y="5967163"/>
              <a:ext cx="729413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2" name="Group 401"/>
            <p:cNvGrpSpPr/>
            <p:nvPr/>
          </p:nvGrpSpPr>
          <p:grpSpPr>
            <a:xfrm>
              <a:off x="9317052" y="3539074"/>
              <a:ext cx="1947223" cy="1381767"/>
              <a:chOff x="9317052" y="3539074"/>
              <a:chExt cx="1947223" cy="1381767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9317052" y="3539074"/>
                <a:ext cx="1871648" cy="13758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6" name="Group 365"/>
              <p:cNvGrpSpPr/>
              <p:nvPr/>
            </p:nvGrpSpPr>
            <p:grpSpPr>
              <a:xfrm>
                <a:off x="9377669" y="3539074"/>
                <a:ext cx="1886606" cy="1381767"/>
                <a:chOff x="4104202" y="1873960"/>
                <a:chExt cx="3655413" cy="3655413"/>
              </a:xfrm>
            </p:grpSpPr>
            <p:grpSp>
              <p:nvGrpSpPr>
                <p:cNvPr id="367" name="Group 366"/>
                <p:cNvGrpSpPr/>
                <p:nvPr/>
              </p:nvGrpSpPr>
              <p:grpSpPr>
                <a:xfrm>
                  <a:off x="4104202" y="2125360"/>
                  <a:ext cx="3655413" cy="3030532"/>
                  <a:chOff x="4104202" y="2125360"/>
                  <a:chExt cx="2700306" cy="3030532"/>
                </a:xfrm>
              </p:grpSpPr>
              <p:sp>
                <p:nvSpPr>
                  <p:cNvPr id="385" name="Oval 384"/>
                  <p:cNvSpPr/>
                  <p:nvPr/>
                </p:nvSpPr>
                <p:spPr>
                  <a:xfrm rot="5400000">
                    <a:off x="5334464" y="1114212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 rot="5400000">
                    <a:off x="5307376" y="131280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 rot="5400000">
                    <a:off x="5318448" y="1884303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 rot="5400000">
                    <a:off x="5307375" y="92218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 rot="5400000">
                    <a:off x="5361552" y="150192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 rot="5400000">
                    <a:off x="5334464" y="1686868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 rot="5400000">
                    <a:off x="5314313" y="207220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 rot="5400000">
                    <a:off x="5330233" y="225058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 rot="5400000">
                    <a:off x="5382222" y="2624322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 rot="5400000">
                    <a:off x="5355134" y="282291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 rot="5400000">
                    <a:off x="5366206" y="3380765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 rot="5400000">
                    <a:off x="5355133" y="243229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 rot="5400000">
                    <a:off x="5409310" y="301203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8" name="Oval 397"/>
                  <p:cNvSpPr/>
                  <p:nvPr/>
                </p:nvSpPr>
                <p:spPr>
                  <a:xfrm rot="5400000">
                    <a:off x="5382222" y="3196978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 rot="5400000">
                    <a:off x="5362071" y="3568669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 rot="5400000">
                    <a:off x="5377991" y="376069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 rot="16200000">
                  <a:off x="4099855" y="2186401"/>
                  <a:ext cx="3655413" cy="3030532"/>
                  <a:chOff x="4104202" y="2125360"/>
                  <a:chExt cx="2700306" cy="3030532"/>
                </a:xfrm>
                <a:solidFill>
                  <a:srgbClr val="FFFF00">
                    <a:alpha val="61000"/>
                  </a:srgbClr>
                </a:solidFill>
              </p:grpSpPr>
              <p:sp>
                <p:nvSpPr>
                  <p:cNvPr id="369" name="Oval 368"/>
                  <p:cNvSpPr/>
                  <p:nvPr/>
                </p:nvSpPr>
                <p:spPr>
                  <a:xfrm rot="5400000">
                    <a:off x="5334464" y="1114212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 rot="5400000">
                    <a:off x="5307376" y="131280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 rot="5400000">
                    <a:off x="5318448" y="1884303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 rot="5400000">
                    <a:off x="5307375" y="92218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 rot="5400000">
                    <a:off x="5361552" y="150192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4" name="Oval 373"/>
                  <p:cNvSpPr/>
                  <p:nvPr/>
                </p:nvSpPr>
                <p:spPr>
                  <a:xfrm rot="5400000">
                    <a:off x="5334464" y="1686868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5" name="Oval 374"/>
                  <p:cNvSpPr/>
                  <p:nvPr/>
                </p:nvSpPr>
                <p:spPr>
                  <a:xfrm rot="5400000">
                    <a:off x="5314313" y="207220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 rot="5400000">
                    <a:off x="5330233" y="225058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 rot="5400000">
                    <a:off x="5382222" y="2624322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 rot="5400000">
                    <a:off x="5355134" y="282291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 rot="5400000">
                    <a:off x="5366206" y="3380765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 rot="5400000">
                    <a:off x="5355133" y="243229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 rot="5400000">
                    <a:off x="5409310" y="301203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 rot="5400000">
                    <a:off x="5382222" y="3196978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 rot="5400000">
                    <a:off x="5362071" y="3568669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 rot="5400000">
                    <a:off x="5377991" y="376069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68" name="Straight Connector 267"/>
          <p:cNvCxnSpPr/>
          <p:nvPr/>
        </p:nvCxnSpPr>
        <p:spPr>
          <a:xfrm flipH="1" flipV="1">
            <a:off x="8030884" y="4158932"/>
            <a:ext cx="249115" cy="698829"/>
          </a:xfrm>
          <a:prstGeom prst="line">
            <a:avLst/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03" grpId="0"/>
      <p:bldP spid="238" grpId="0"/>
      <p:bldP spid="244" grpId="0"/>
      <p:bldP spid="11" grpId="0"/>
      <p:bldP spid="237" grpId="0"/>
      <p:bldP spid="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71786" y="6453273"/>
            <a:ext cx="426584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Matthew Cammuse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BE-DE9D-4EE8-BFFF-97CA0CCDD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886700" cy="110807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Electronic Radar Imager 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Performance </a:t>
            </a:r>
            <a:r>
              <a:rPr lang="en-US" sz="4400" dirty="0">
                <a:solidFill>
                  <a:schemeClr val="tx1"/>
                </a:solidFill>
              </a:rPr>
              <a:t>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3390361"/>
              </p:ext>
            </p:extLst>
          </p:nvPr>
        </p:nvGraphicFramePr>
        <p:xfrm>
          <a:off x="381000" y="1749429"/>
          <a:ext cx="8458202" cy="41179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1"/>
                <a:gridCol w="828451"/>
                <a:gridCol w="1515140"/>
                <a:gridCol w="3828610"/>
              </a:tblGrid>
              <a:tr h="3968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Units</a:t>
                      </a:r>
                      <a:endParaRPr lang="en-US" sz="20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Value</a:t>
                      </a:r>
                      <a:endParaRPr lang="en-US" sz="20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 marL="87630" marR="87630"/>
                </a:tc>
              </a:tr>
              <a:tr h="4104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GHz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 +/- 0.1</a:t>
                      </a:r>
                      <a:r>
                        <a:rPr lang="en-US" sz="1400" baseline="0" dirty="0" smtClean="0"/>
                        <a:t> GHz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frequency operation. BW supports 1/PW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416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Range</a:t>
                      </a:r>
                      <a:r>
                        <a:rPr lang="en-US" sz="1400" baseline="0" dirty="0" smtClean="0"/>
                        <a:t> to scene to be imaged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feet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foot radius from center of antenna</a:t>
                      </a:r>
                      <a:r>
                        <a:rPr lang="en-US" sz="1400" baseline="0" dirty="0" smtClean="0"/>
                        <a:t> aperture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Scene extent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inches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 x 40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area to be imaged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Cross range resolution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inches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1-D</a:t>
                      </a:r>
                      <a:r>
                        <a:rPr lang="en-US" sz="1400" baseline="0" dirty="0" smtClean="0"/>
                        <a:t> in Azimuth and Elevation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Down range resolution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inches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future enhancement</a:t>
                      </a:r>
                      <a:r>
                        <a:rPr lang="en-US" sz="1400" baseline="0" dirty="0" smtClean="0"/>
                        <a:t> to performance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TX </a:t>
                      </a:r>
                      <a:r>
                        <a:rPr lang="en-US" sz="1400" dirty="0" smtClean="0"/>
                        <a:t>Pulse Width (PW)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Transmit Power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Antenna aperture size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feet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x 5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Waveguide</a:t>
                      </a:r>
                      <a:r>
                        <a:rPr lang="en-US" sz="1400" baseline="0" dirty="0" smtClean="0"/>
                        <a:t> horns in c</a:t>
                      </a:r>
                      <a:r>
                        <a:rPr lang="en-US" sz="1400" dirty="0" smtClean="0"/>
                        <a:t>ross configuration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Pulse Repetition Interval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Receiver</a:t>
                      </a:r>
                      <a:r>
                        <a:rPr lang="en-US" sz="1400" baseline="0" dirty="0" smtClean="0"/>
                        <a:t> Noise Figure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Does not include front end losses</a:t>
                      </a:r>
                      <a:endParaRPr lang="en-US" sz="1400" dirty="0"/>
                    </a:p>
                  </a:txBody>
                  <a:tcPr marL="87630" marR="87630"/>
                </a:tc>
              </a:tr>
              <a:tr h="3215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Image Time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mS</a:t>
                      </a:r>
                      <a:endParaRPr lang="en-US" sz="1400" b="1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to collect 1 set of image data</a:t>
                      </a:r>
                      <a:endParaRPr lang="en-US" sz="1400" dirty="0"/>
                    </a:p>
                  </a:txBody>
                  <a:tcPr marL="87630" marR="876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 smtClean="0"/>
              <a:t>Major Electrical Components &amp; Designs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Joshua </a:t>
            </a:r>
            <a:r>
              <a:rPr lang="en-US" dirty="0" smtClean="0"/>
              <a:t>Cushion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516991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153400" cy="5106358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221474" cy="13621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Electrical System Overview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242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048001"/>
            <a:ext cx="1219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5572" y="1150908"/>
            <a:ext cx="1414427" cy="197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3750717"/>
            <a:ext cx="1371600" cy="2116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3886199"/>
            <a:ext cx="914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200313"/>
            <a:ext cx="914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8572" y="3065351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4931255"/>
            <a:ext cx="871572" cy="1191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21474" cy="13621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Transmit Signal </a:t>
            </a:r>
            <a:r>
              <a:rPr lang="en-US" sz="4400" dirty="0"/>
              <a:t>C</a:t>
            </a:r>
            <a:r>
              <a:rPr lang="en-US" sz="4400" dirty="0" smtClean="0"/>
              <a:t>hain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267200" cy="4267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/>
              <a:t>Roles:</a:t>
            </a:r>
          </a:p>
          <a:p>
            <a:r>
              <a:rPr lang="en-US" sz="11200" dirty="0"/>
              <a:t>Generate radio </a:t>
            </a:r>
            <a:r>
              <a:rPr lang="en-US" sz="11200" dirty="0" smtClean="0"/>
              <a:t>frequency (RF) signal</a:t>
            </a:r>
            <a:endParaRPr lang="en-US" sz="11200" dirty="0"/>
          </a:p>
          <a:p>
            <a:pPr lvl="1"/>
            <a:r>
              <a:rPr lang="en-US" sz="9600" dirty="0"/>
              <a:t>Target operating frequency: 10 GHz (X Band</a:t>
            </a:r>
            <a:r>
              <a:rPr lang="en-US" sz="9600" dirty="0" smtClean="0"/>
              <a:t>)</a:t>
            </a:r>
            <a:endParaRPr lang="en-US" sz="7400" dirty="0"/>
          </a:p>
          <a:p>
            <a:r>
              <a:rPr lang="en-US" sz="11200" dirty="0" smtClean="0"/>
              <a:t>Transmit the RF signal</a:t>
            </a:r>
          </a:p>
          <a:p>
            <a:pPr lvl="1"/>
            <a:r>
              <a:rPr lang="en-US" sz="9600" dirty="0" smtClean="0"/>
              <a:t>Range: 20 feet</a:t>
            </a:r>
          </a:p>
          <a:p>
            <a:pPr lvl="1"/>
            <a:r>
              <a:rPr lang="en-US" sz="9600" dirty="0"/>
              <a:t>M</a:t>
            </a:r>
            <a:r>
              <a:rPr lang="en-US" sz="9600" dirty="0" smtClean="0"/>
              <a:t>aximum transmit power: 10 W/m</a:t>
            </a:r>
            <a:r>
              <a:rPr lang="en-US" sz="9600" baseline="30000" dirty="0" smtClean="0"/>
              <a:t>2</a:t>
            </a:r>
            <a:r>
              <a:rPr lang="en-US" sz="9600" dirty="0" smtClean="0"/>
              <a:t> </a:t>
            </a:r>
            <a:r>
              <a:rPr lang="en-US" sz="9600" dirty="0" smtClean="0"/>
              <a:t>(929 mW/ft</a:t>
            </a:r>
            <a:r>
              <a:rPr lang="en-US" sz="9600" baseline="30000" dirty="0" smtClean="0"/>
              <a:t>2</a:t>
            </a:r>
            <a:r>
              <a:rPr lang="en-US" sz="9600" dirty="0" smtClean="0"/>
              <a:t>)</a:t>
            </a:r>
            <a:endParaRPr lang="en-US" sz="9600" dirty="0" smtClean="0"/>
          </a:p>
          <a:p>
            <a:pPr marL="457200" lvl="1" indent="0">
              <a:buNone/>
            </a:pPr>
            <a:r>
              <a:rPr lang="en-US" sz="9600" dirty="0" smtClean="0"/>
              <a:t>~ FCC Regulations</a:t>
            </a:r>
            <a:endParaRPr lang="en-US" sz="7200" baseline="30000" dirty="0" smtClean="0"/>
          </a:p>
          <a:p>
            <a:endParaRPr lang="en-US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3539910489"/>
              </p:ext>
            </p:extLst>
          </p:nvPr>
        </p:nvGraphicFramePr>
        <p:xfrm>
          <a:off x="5170331" y="1447800"/>
          <a:ext cx="3668869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3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1055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Receive Signal Chain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4324350" cy="40417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dirty="0" smtClean="0"/>
              <a:t>Roles:</a:t>
            </a:r>
          </a:p>
          <a:p>
            <a:r>
              <a:rPr lang="en-US" sz="3300" dirty="0" smtClean="0"/>
              <a:t>Receive the reflected RF signal scatterings from target</a:t>
            </a:r>
          </a:p>
          <a:p>
            <a:r>
              <a:rPr lang="en-US" sz="3300" dirty="0" smtClean="0"/>
              <a:t>IQ Demodulator </a:t>
            </a:r>
          </a:p>
          <a:p>
            <a:pPr lvl="1"/>
            <a:r>
              <a:rPr lang="en-US" sz="2600" dirty="0" smtClean="0"/>
              <a:t>Interpret the phase and amplitude of the received RF signals</a:t>
            </a:r>
          </a:p>
          <a:p>
            <a:pPr lvl="1"/>
            <a:r>
              <a:rPr lang="en-US" sz="2600" dirty="0" smtClean="0"/>
              <a:t>Convert phase and amplitude to DC voltages</a:t>
            </a:r>
            <a:endParaRPr lang="en-US" sz="26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6719912"/>
              </p:ext>
            </p:extLst>
          </p:nvPr>
        </p:nvGraphicFramePr>
        <p:xfrm>
          <a:off x="4800600" y="762000"/>
          <a:ext cx="4081397" cy="553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7221474" cy="13621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Power Supply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648200" cy="4495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/>
              <a:t>Roles:</a:t>
            </a:r>
          </a:p>
          <a:p>
            <a:r>
              <a:rPr lang="en-US" sz="9600" dirty="0" smtClean="0"/>
              <a:t>Generate the power for components </a:t>
            </a:r>
            <a:endParaRPr lang="en-US" sz="9600" dirty="0"/>
          </a:p>
          <a:p>
            <a:endParaRPr lang="en-US" sz="4800" dirty="0" smtClean="0"/>
          </a:p>
          <a:p>
            <a:r>
              <a:rPr lang="en-US" sz="9600" dirty="0" smtClean="0"/>
              <a:t>Maintain constant supply of voltage and current without overheating</a:t>
            </a:r>
          </a:p>
          <a:p>
            <a:endParaRPr lang="en-US" sz="4800" dirty="0" smtClean="0"/>
          </a:p>
          <a:p>
            <a:r>
              <a:rPr lang="en-US" sz="9600" dirty="0" smtClean="0"/>
              <a:t>Deliver the power to the components</a:t>
            </a:r>
          </a:p>
          <a:p>
            <a:pPr marL="0" indent="0">
              <a:buNone/>
            </a:pPr>
            <a:endParaRPr lang="en-US" sz="78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702751624"/>
              </p:ext>
            </p:extLst>
          </p:nvPr>
        </p:nvGraphicFramePr>
        <p:xfrm>
          <a:off x="4876800" y="1066800"/>
          <a:ext cx="3826635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3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>
            <a:normAutofit/>
          </a:bodyPr>
          <a:lstStyle/>
          <a:p>
            <a:r>
              <a:rPr lang="en-US" dirty="0"/>
              <a:t>FPGA, </a:t>
            </a:r>
            <a:r>
              <a:rPr lang="en-US" dirty="0" smtClean="0"/>
              <a:t>VGA Display, </a:t>
            </a:r>
            <a:r>
              <a:rPr lang="en-US" dirty="0"/>
              <a:t>and Discrete Codes</a:t>
            </a:r>
            <a:br>
              <a:rPr lang="en-US" dirty="0"/>
            </a:br>
            <a:r>
              <a:rPr lang="en-US" dirty="0"/>
              <a:t>Patrick </a:t>
            </a:r>
            <a:r>
              <a:rPr lang="en-US" dirty="0" smtClean="0"/>
              <a:t>Delallana – Electrical &amp; Computer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Engineering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>
            <a:normAutofit/>
          </a:bodyPr>
          <a:lstStyle/>
          <a:p>
            <a:r>
              <a:rPr lang="en-US" dirty="0"/>
              <a:t>NGES Enterprise Student Project </a:t>
            </a:r>
            <a:endParaRPr lang="en-US" dirty="0" smtClean="0"/>
          </a:p>
          <a:p>
            <a:r>
              <a:rPr lang="en-US" dirty="0" smtClean="0"/>
              <a:t>Jasmine Vanderhorst – Industrial Engineer</a:t>
            </a:r>
          </a:p>
          <a:p>
            <a:r>
              <a:rPr lang="en-US" dirty="0" smtClean="0"/>
              <a:t>Benjamin Mock – Industrial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Programmable Component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System will be controlled via FPGA.</a:t>
            </a:r>
          </a:p>
          <a:p>
            <a:r>
              <a:rPr lang="en-US" sz="2800" dirty="0" smtClean="0"/>
              <a:t>FPGA will be coded in VHDL</a:t>
            </a:r>
          </a:p>
          <a:p>
            <a:r>
              <a:rPr lang="en-US" sz="2800" dirty="0"/>
              <a:t>Two modes</a:t>
            </a:r>
          </a:p>
          <a:p>
            <a:pPr lvl="1"/>
            <a:r>
              <a:rPr lang="en-US" sz="2800" dirty="0"/>
              <a:t>Transmit</a:t>
            </a:r>
          </a:p>
          <a:p>
            <a:pPr lvl="1"/>
            <a:r>
              <a:rPr lang="en-US" sz="2800" dirty="0"/>
              <a:t>Receive</a:t>
            </a:r>
          </a:p>
          <a:p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Timing </a:t>
            </a:r>
            <a:r>
              <a:rPr lang="en-US" sz="2800" dirty="0"/>
              <a:t>will be controlled via switches</a:t>
            </a:r>
          </a:p>
          <a:p>
            <a:pPr lvl="1"/>
            <a:r>
              <a:rPr lang="en-US" sz="2800" dirty="0"/>
              <a:t>SPDT</a:t>
            </a:r>
          </a:p>
          <a:p>
            <a:pPr lvl="1"/>
            <a:r>
              <a:rPr lang="en-US" sz="2800" dirty="0"/>
              <a:t>SP4T</a:t>
            </a:r>
          </a:p>
          <a:p>
            <a:pPr lvl="1"/>
            <a:r>
              <a:rPr lang="en-US" sz="2800" dirty="0"/>
              <a:t>SP16T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Patrick Delallana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F5D-4855-4BA2-B70D-D81EDF8B89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Tasks of FPGA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8001000" cy="4190999"/>
          </a:xfrm>
        </p:spPr>
        <p:txBody>
          <a:bodyPr>
            <a:noAutofit/>
          </a:bodyPr>
          <a:lstStyle/>
          <a:p>
            <a:r>
              <a:rPr lang="en-US" sz="2400" dirty="0"/>
              <a:t>Generate </a:t>
            </a:r>
            <a:r>
              <a:rPr lang="en-US" sz="2400" dirty="0" smtClean="0"/>
              <a:t>Signals</a:t>
            </a:r>
            <a:endParaRPr lang="en-US" sz="2400" dirty="0"/>
          </a:p>
          <a:p>
            <a:r>
              <a:rPr lang="en-US" sz="2400" dirty="0"/>
              <a:t>Control Timing</a:t>
            </a:r>
          </a:p>
          <a:p>
            <a:pPr lvl="1"/>
            <a:r>
              <a:rPr lang="en-US" dirty="0"/>
              <a:t>SPDT -  Transmit and Receive Modes</a:t>
            </a:r>
          </a:p>
          <a:p>
            <a:pPr lvl="1"/>
            <a:r>
              <a:rPr lang="en-US" dirty="0"/>
              <a:t>SP4T – Transmit Antennas.</a:t>
            </a:r>
          </a:p>
          <a:p>
            <a:pPr lvl="1"/>
            <a:r>
              <a:rPr lang="en-US" dirty="0"/>
              <a:t>SP16T – Receive Antennas</a:t>
            </a:r>
          </a:p>
          <a:p>
            <a:r>
              <a:rPr lang="en-US" sz="2400" dirty="0"/>
              <a:t>Store Data</a:t>
            </a:r>
          </a:p>
          <a:p>
            <a:pPr lvl="1"/>
            <a:r>
              <a:rPr lang="en-US" dirty="0"/>
              <a:t>Voltages and phases from the </a:t>
            </a:r>
            <a:r>
              <a:rPr lang="en-US" dirty="0" smtClean="0"/>
              <a:t>demodulator </a:t>
            </a:r>
            <a:r>
              <a:rPr lang="en-US" dirty="0"/>
              <a:t>into data.</a:t>
            </a:r>
          </a:p>
          <a:p>
            <a:r>
              <a:rPr lang="en-US" sz="2400" dirty="0"/>
              <a:t>Image processing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result a 1-Dimensional display of pixels divided into 16 columns.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Patrick Delallana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F5D-4855-4BA2-B70D-D81EDF8B89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Hardware Design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5625"/>
            <a:ext cx="632460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Patrick Delallana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F5D-4855-4BA2-B70D-D81EDF8B89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Coding Subtasks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981201"/>
            <a:ext cx="7726680" cy="4195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Discrete timing control</a:t>
            </a:r>
          </a:p>
          <a:p>
            <a:pPr lvl="1"/>
            <a:r>
              <a:rPr lang="en-US" sz="2800" dirty="0" smtClean="0"/>
              <a:t>Timing of switches</a:t>
            </a:r>
          </a:p>
          <a:p>
            <a:r>
              <a:rPr lang="en-US" sz="2800" dirty="0" smtClean="0"/>
              <a:t>Analog to Digital Conversion Code</a:t>
            </a:r>
          </a:p>
          <a:p>
            <a:pPr lvl="1"/>
            <a:r>
              <a:rPr lang="en-US" sz="2800" dirty="0" smtClean="0"/>
              <a:t>Voltages from IQ Demodulator and store in 12 bit word</a:t>
            </a:r>
          </a:p>
          <a:p>
            <a:r>
              <a:rPr lang="en-US" sz="2800" dirty="0" smtClean="0"/>
              <a:t>VGA Code</a:t>
            </a:r>
          </a:p>
          <a:p>
            <a:pPr lvl="1"/>
            <a:r>
              <a:rPr lang="en-US" sz="2800" dirty="0" smtClean="0"/>
              <a:t>Display line of pixels that corresponds to detected metal</a:t>
            </a:r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Patrick Delallana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F5D-4855-4BA2-B70D-D81EDF8B89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6346"/>
            <a:ext cx="7848600" cy="1362113"/>
          </a:xfrm>
        </p:spPr>
        <p:txBody>
          <a:bodyPr>
            <a:noAutofit/>
          </a:bodyPr>
          <a:lstStyle/>
          <a:p>
            <a:r>
              <a:rPr lang="en-US" sz="4400" dirty="0" smtClean="0"/>
              <a:t>Functionality Mitigation Strategies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8305800" cy="4119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Discrete Timing</a:t>
            </a:r>
          </a:p>
          <a:p>
            <a:pPr lvl="1"/>
            <a:r>
              <a:rPr lang="en-US" sz="2800" dirty="0"/>
              <a:t>U</a:t>
            </a:r>
            <a:r>
              <a:rPr lang="en-US" sz="2800" dirty="0" smtClean="0"/>
              <a:t>se push button to send pulse</a:t>
            </a:r>
            <a:endParaRPr lang="en-US" sz="2800" dirty="0"/>
          </a:p>
          <a:p>
            <a:r>
              <a:rPr lang="en-US" sz="2800" dirty="0" smtClean="0"/>
              <a:t>Analog to Digital Conversion Code</a:t>
            </a:r>
          </a:p>
          <a:p>
            <a:pPr lvl="1"/>
            <a:r>
              <a:rPr lang="en-US" sz="2800" dirty="0" smtClean="0"/>
              <a:t>Display voltages on 7 segment display</a:t>
            </a:r>
          </a:p>
          <a:p>
            <a:r>
              <a:rPr lang="en-US" sz="2800" dirty="0" smtClean="0"/>
              <a:t>VGA code</a:t>
            </a:r>
          </a:p>
          <a:p>
            <a:pPr lvl="1"/>
            <a:r>
              <a:rPr lang="en-US" sz="2800" dirty="0" smtClean="0"/>
              <a:t>Use switches to control where VGA is lit.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Patrick Delallana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F5D-4855-4BA2-B70D-D81EDF8B89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Signal Processing 	</a:t>
            </a:r>
            <a:br>
              <a:rPr lang="en-US" dirty="0"/>
            </a:br>
            <a:r>
              <a:rPr lang="en-US" dirty="0"/>
              <a:t>Julia </a:t>
            </a:r>
            <a:r>
              <a:rPr lang="en-US" dirty="0" smtClean="0"/>
              <a:t>Kim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Signal Processing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10200" y="1899099"/>
                <a:ext cx="3404063" cy="49262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Variable d is the distance between phase centers</a:t>
                </a:r>
              </a:p>
              <a:p>
                <a:r>
                  <a:rPr lang="en-US" dirty="0" smtClean="0"/>
                  <a:t>θ is the angle from a line with origin at center of array that is 90° </a:t>
                </a:r>
                <a:r>
                  <a:rPr lang="en-US" dirty="0"/>
                  <a:t>to antenna ray to a line from the origin at the center of the array to a point elsewhere in the </a:t>
                </a:r>
                <a:r>
                  <a:rPr lang="en-US" dirty="0" smtClean="0"/>
                  <a:t>scene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represents the sixteen θs that go to sixteen points in the scene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10200" y="1899099"/>
                <a:ext cx="3404063" cy="4926244"/>
              </a:xfrm>
              <a:blipFill rotWithShape="1">
                <a:blip r:embed="rId2"/>
                <a:stretch>
                  <a:fillRect l="-1971" t="-743" r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905000"/>
            <a:ext cx="4832811" cy="44862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Signal Processing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image formation, the sum of the energy from some of the scatterers is taken and they are decomposed by multiplying them by the basis functions.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basis function represents the energy that will come in from a different angle, so if it is multiplied by the total energy, it decomposes it into just that part.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1073143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Signal Processing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1981200"/>
            <a:ext cx="3951474" cy="4200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Fourier </a:t>
            </a:r>
            <a:r>
              <a:rPr lang="en-US" sz="2400" dirty="0"/>
              <a:t>transform is used to decompose the waveform into the amounts of energy that come in from different angles.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Basically a 1-D image that tells </a:t>
            </a:r>
            <a:r>
              <a:rPr lang="en-US" sz="2400" dirty="0"/>
              <a:t>the </a:t>
            </a:r>
            <a:r>
              <a:rPr lang="en-US" sz="2400" dirty="0" smtClean="0"/>
              <a:t>user </a:t>
            </a:r>
            <a:r>
              <a:rPr lang="en-US" sz="2400" dirty="0"/>
              <a:t>where the energy is coming in from different angles in the scene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8169555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Mechanical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2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Antenna </a:t>
            </a:r>
            <a:r>
              <a:rPr lang="en-US" dirty="0"/>
              <a:t>Mechanical Models</a:t>
            </a:r>
            <a:br>
              <a:rPr lang="en-US" dirty="0"/>
            </a:br>
            <a:r>
              <a:rPr lang="en-US" dirty="0"/>
              <a:t>Malcolm </a:t>
            </a:r>
            <a:r>
              <a:rPr lang="en-US" dirty="0" smtClean="0"/>
              <a:t>Harmon – Mechanical Engineer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Mark </a:t>
            </a:r>
            <a:r>
              <a:rPr lang="en-US" dirty="0" smtClean="0"/>
              <a:t>Poindexter – Mechanical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66346"/>
            <a:ext cx="8153400" cy="1362113"/>
          </a:xfrm>
        </p:spPr>
        <p:txBody>
          <a:bodyPr>
            <a:noAutofit/>
          </a:bodyPr>
          <a:lstStyle/>
          <a:p>
            <a:r>
              <a:rPr lang="en-US" sz="4400" dirty="0" smtClean="0"/>
              <a:t>FAMU-FSU College of Engineering</a:t>
            </a:r>
            <a:endParaRPr lang="en-US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8946586"/>
              </p:ext>
            </p:extLst>
          </p:nvPr>
        </p:nvGraphicFramePr>
        <p:xfrm>
          <a:off x="762000" y="2209800"/>
          <a:ext cx="7620000" cy="3048000"/>
        </p:xfrm>
        <a:graphic>
          <a:graphicData uri="http://schemas.openxmlformats.org/drawingml/2006/table">
            <a:tbl>
              <a:tblPr firstRow="1" firstCol="1" bandRow="1" bandCol="1">
                <a:tableStyleId>{85BE263C-DBD7-4A20-BB59-AAB30ACAA65A}</a:tableStyleId>
              </a:tblPr>
              <a:tblGrid>
                <a:gridCol w="2424545"/>
                <a:gridCol w="519545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Department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Anticipated graduating students in </a:t>
                      </a:r>
                      <a:r>
                        <a:rPr lang="en-US" sz="2000" dirty="0" smtClean="0">
                          <a:effectLst/>
                        </a:rPr>
                        <a:t>undergrad degree </a:t>
                      </a:r>
                      <a:r>
                        <a:rPr lang="en-US" sz="2000" dirty="0">
                          <a:effectLst/>
                        </a:rPr>
                        <a:t>programs in </a:t>
                      </a:r>
                      <a:r>
                        <a:rPr lang="en-US" sz="2000" dirty="0" smtClean="0">
                          <a:effectLst/>
                        </a:rPr>
                        <a:t>Spring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2015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Chemical &amp; Biomedical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Civil &amp; </a:t>
                      </a:r>
                    </a:p>
                    <a:p>
                      <a:pPr algn="ctr"/>
                      <a:r>
                        <a:rPr lang="en-US" sz="2000" dirty="0" smtClean="0">
                          <a:effectLst/>
                        </a:rPr>
                        <a:t>Environmental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Electrical</a:t>
                      </a:r>
                      <a:r>
                        <a:rPr lang="en-US" sz="2000" baseline="0" dirty="0" smtClean="0">
                          <a:effectLst/>
                        </a:rPr>
                        <a:t> &amp; Computer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Industrial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Mechanical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117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1" y="4038600"/>
            <a:ext cx="76200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1" y="4648200"/>
            <a:ext cx="7620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1" y="4973370"/>
            <a:ext cx="7620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5591" y="2514600"/>
            <a:ext cx="7078169" cy="3566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407" y="533400"/>
            <a:ext cx="606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Antenna Structure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8" y="1541130"/>
            <a:ext cx="771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Includes stand and component box which stands 6 ft. high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5.3 ft. wide excluding stand, 6 ft. wide including stand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1940383"/>
            <a:ext cx="6864439" cy="386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606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Antenna Structure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414" y="1301376"/>
            <a:ext cx="61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Exploded view separated by components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73901"/>
              </p:ext>
            </p:extLst>
          </p:nvPr>
        </p:nvGraphicFramePr>
        <p:xfrm>
          <a:off x="7117686" y="1676400"/>
          <a:ext cx="1869049" cy="4449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7513"/>
                <a:gridCol w="1121536"/>
              </a:tblGrid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Part #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- 1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</a:t>
                      </a:r>
                      <a:r>
                        <a:rPr lang="en-US" sz="1400" baseline="0" dirty="0" smtClean="0"/>
                        <a:t> Box Lid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- 2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 Box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- 3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To 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- 4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- 5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Connector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- 6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</a:t>
                      </a:r>
                      <a:r>
                        <a:rPr lang="en-US" sz="1400" baseline="0" dirty="0" smtClean="0"/>
                        <a:t>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43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- 7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Left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- 8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Right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- 9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Quadrant Panel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3720" y="2245490"/>
            <a:ext cx="198052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01088" y="1954038"/>
            <a:ext cx="1890512" cy="789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7008" y="4123885"/>
            <a:ext cx="1890512" cy="1514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520" y="2245644"/>
            <a:ext cx="1600200" cy="2223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2245490"/>
            <a:ext cx="1980520" cy="3088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01088" y="2756854"/>
            <a:ext cx="1890512" cy="1367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17008" y="5638801"/>
            <a:ext cx="1890512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3" y="2057400"/>
            <a:ext cx="5534695" cy="3862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6600" y="359711"/>
            <a:ext cx="221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Trihedral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12" y="1180705"/>
            <a:ext cx="7985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Triangular planes are joined </a:t>
            </a:r>
            <a:r>
              <a:rPr lang="en-US" sz="2400" dirty="0">
                <a:solidFill>
                  <a:prstClr val="black"/>
                </a:solidFill>
              </a:rPr>
              <a:t>together</a:t>
            </a:r>
            <a:r>
              <a:rPr lang="en-US" sz="2000" dirty="0">
                <a:solidFill>
                  <a:prstClr val="black"/>
                </a:solidFill>
              </a:rPr>
              <a:t> to form a triangular pocket to receive and reflect waves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52" y="2066120"/>
            <a:ext cx="2403010" cy="2071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016" y="4283498"/>
            <a:ext cx="2403010" cy="1636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65" y="1859252"/>
            <a:ext cx="4265332" cy="429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59252"/>
            <a:ext cx="4180139" cy="429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38" y="497139"/>
            <a:ext cx="7221474" cy="13621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Component Box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744" y="3810000"/>
            <a:ext cx="87956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</a:t>
            </a:r>
            <a:r>
              <a:rPr lang="en-US" sz="1400" dirty="0">
                <a:solidFill>
                  <a:prstClr val="black"/>
                </a:solidFill>
              </a:rPr>
              <a:t> - SP16T Switch		</a:t>
            </a:r>
            <a:r>
              <a:rPr lang="en-US" sz="1400" b="1" dirty="0" smtClean="0">
                <a:solidFill>
                  <a:prstClr val="black"/>
                </a:solidFill>
              </a:rPr>
              <a:t>14 </a:t>
            </a:r>
            <a:r>
              <a:rPr lang="en-US" sz="1400" dirty="0" smtClean="0">
                <a:solidFill>
                  <a:prstClr val="black"/>
                </a:solidFill>
              </a:rPr>
              <a:t>- Ultra Wide Band Amplifier 	    </a:t>
            </a:r>
            <a:r>
              <a:rPr lang="en-US" sz="1400" b="1" dirty="0" smtClean="0">
                <a:solidFill>
                  <a:prstClr val="black"/>
                </a:solidFill>
              </a:rPr>
              <a:t> 27 </a:t>
            </a:r>
            <a:r>
              <a:rPr lang="en-US" sz="1400" dirty="0" smtClean="0">
                <a:solidFill>
                  <a:prstClr val="black"/>
                </a:solidFill>
              </a:rPr>
              <a:t>- Multiplier	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</a:t>
            </a:r>
            <a:r>
              <a:rPr lang="en-US" sz="1400" dirty="0" smtClean="0">
                <a:solidFill>
                  <a:prstClr val="black"/>
                </a:solidFill>
              </a:rPr>
              <a:t>Cable	</a:t>
            </a:r>
            <a:r>
              <a:rPr lang="en-US" sz="1400" b="1" dirty="0" smtClean="0">
                <a:solidFill>
                  <a:prstClr val="black"/>
                </a:solidFill>
              </a:rPr>
              <a:t>15</a:t>
            </a:r>
            <a:r>
              <a:rPr lang="en-US" sz="1400" dirty="0" smtClean="0">
                <a:solidFill>
                  <a:prstClr val="black"/>
                </a:solidFill>
              </a:rPr>
              <a:t> - Multiplier 		     </a:t>
            </a:r>
            <a:r>
              <a:rPr lang="en-US" sz="1400" b="1" dirty="0" smtClean="0">
                <a:solidFill>
                  <a:prstClr val="black"/>
                </a:solidFill>
              </a:rPr>
              <a:t>28</a:t>
            </a:r>
            <a:r>
              <a:rPr lang="en-US" sz="1400" dirty="0" smtClean="0">
                <a:solidFill>
                  <a:prstClr val="black"/>
                </a:solidFill>
              </a:rPr>
              <a:t> - Ultra Wide Band Amplifier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 - Band Pass Filter		</a:t>
            </a:r>
            <a:r>
              <a:rPr lang="en-US" sz="1400" b="1" dirty="0" smtClean="0">
                <a:solidFill>
                  <a:prstClr val="black"/>
                </a:solidFill>
              </a:rPr>
              <a:t>16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 	    </a:t>
            </a:r>
            <a:r>
              <a:rPr lang="en-US" sz="1400" b="1" dirty="0" smtClean="0">
                <a:solidFill>
                  <a:prstClr val="black"/>
                </a:solidFill>
              </a:rPr>
              <a:t> 29 </a:t>
            </a:r>
            <a:r>
              <a:rPr lang="en-US" sz="1400" dirty="0" smtClean="0">
                <a:solidFill>
                  <a:prstClr val="black"/>
                </a:solidFill>
              </a:rPr>
              <a:t>- 3 Inch 90 Degree Bend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4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Low Noise Amplifier	</a:t>
            </a:r>
            <a:r>
              <a:rPr lang="en-US" sz="1400" dirty="0" smtClean="0">
                <a:solidFill>
                  <a:prstClr val="black"/>
                </a:solidFill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</a:rPr>
              <a:t>17</a:t>
            </a:r>
            <a:r>
              <a:rPr lang="en-US" sz="1400" dirty="0" smtClean="0">
                <a:solidFill>
                  <a:prstClr val="black"/>
                </a:solidFill>
              </a:rPr>
              <a:t> - Fixed Attenuator 		     </a:t>
            </a:r>
            <a:r>
              <a:rPr lang="en-US" sz="1400" b="1" dirty="0" smtClean="0">
                <a:solidFill>
                  <a:prstClr val="black"/>
                </a:solidFill>
              </a:rPr>
              <a:t>30</a:t>
            </a:r>
            <a:r>
              <a:rPr lang="en-US" sz="1400" dirty="0" smtClean="0">
                <a:solidFill>
                  <a:prstClr val="black"/>
                </a:solidFill>
              </a:rPr>
              <a:t> - Variable Attenuator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5</a:t>
            </a:r>
            <a:r>
              <a:rPr lang="en-US" sz="1400" dirty="0">
                <a:solidFill>
                  <a:prstClr val="black"/>
                </a:solidFill>
              </a:rPr>
              <a:t> 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18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 	     </a:t>
            </a:r>
            <a:r>
              <a:rPr lang="en-US" sz="1400" b="1" dirty="0" smtClean="0">
                <a:solidFill>
                  <a:prstClr val="black"/>
                </a:solidFill>
              </a:rPr>
              <a:t>31</a:t>
            </a:r>
            <a:r>
              <a:rPr lang="en-US" sz="1400" dirty="0" smtClean="0">
                <a:solidFill>
                  <a:prstClr val="black"/>
                </a:solidFill>
              </a:rPr>
              <a:t> - 3 Inch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6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Variable Attenuator		</a:t>
            </a:r>
            <a:r>
              <a:rPr lang="en-US" sz="1400" b="1" dirty="0" smtClean="0">
                <a:solidFill>
                  <a:prstClr val="black"/>
                </a:solidFill>
              </a:rPr>
              <a:t>19</a:t>
            </a:r>
            <a:r>
              <a:rPr lang="en-US" sz="1400" dirty="0" smtClean="0">
                <a:solidFill>
                  <a:prstClr val="black"/>
                </a:solidFill>
              </a:rPr>
              <a:t> - SP2T Switch 		     </a:t>
            </a:r>
            <a:r>
              <a:rPr lang="en-US" sz="1400" b="1" dirty="0" smtClean="0">
                <a:solidFill>
                  <a:prstClr val="black"/>
                </a:solidFill>
              </a:rPr>
              <a:t>32</a:t>
            </a:r>
            <a:r>
              <a:rPr lang="en-US" sz="1400" dirty="0" smtClean="0">
                <a:solidFill>
                  <a:prstClr val="black"/>
                </a:solidFill>
              </a:rPr>
              <a:t> - Band Pass Filter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7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20</a:t>
            </a:r>
            <a:r>
              <a:rPr lang="en-US" sz="1400" dirty="0" smtClean="0">
                <a:solidFill>
                  <a:prstClr val="black"/>
                </a:solidFill>
              </a:rPr>
              <a:t> - 3 Inch Cable		     </a:t>
            </a:r>
            <a:r>
              <a:rPr lang="en-US" sz="1400" b="1" dirty="0" smtClean="0">
                <a:solidFill>
                  <a:prstClr val="black"/>
                </a:solidFill>
              </a:rPr>
              <a:t>33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8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Low Noise Amplifier		</a:t>
            </a:r>
            <a:r>
              <a:rPr lang="en-US" sz="1400" b="1" dirty="0" smtClean="0">
                <a:solidFill>
                  <a:prstClr val="black"/>
                </a:solidFill>
              </a:rPr>
              <a:t>21</a:t>
            </a:r>
            <a:r>
              <a:rPr lang="en-US" sz="1400" dirty="0" smtClean="0">
                <a:solidFill>
                  <a:prstClr val="black"/>
                </a:solidFill>
              </a:rPr>
              <a:t> – Super Ultra Wide Band Amplifier      </a:t>
            </a:r>
            <a:r>
              <a:rPr lang="en-US" sz="1400" b="1" dirty="0" smtClean="0">
                <a:solidFill>
                  <a:prstClr val="black"/>
                </a:solidFill>
              </a:rPr>
              <a:t>34</a:t>
            </a:r>
            <a:r>
              <a:rPr lang="en-US" sz="1400" dirty="0" smtClean="0">
                <a:solidFill>
                  <a:prstClr val="black"/>
                </a:solidFill>
              </a:rPr>
              <a:t> - Power Amplifier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Cable		</a:t>
            </a:r>
            <a:r>
              <a:rPr lang="en-US" sz="1400" b="1" dirty="0" smtClean="0">
                <a:solidFill>
                  <a:prstClr val="black"/>
                </a:solidFill>
              </a:rPr>
              <a:t>22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	     </a:t>
            </a:r>
            <a:r>
              <a:rPr lang="en-US" sz="1400" b="1" dirty="0" smtClean="0">
                <a:solidFill>
                  <a:prstClr val="black"/>
                </a:solidFill>
              </a:rPr>
              <a:t>35</a:t>
            </a:r>
            <a:r>
              <a:rPr lang="en-US" sz="1400" dirty="0" smtClean="0">
                <a:solidFill>
                  <a:prstClr val="black"/>
                </a:solidFill>
              </a:rPr>
              <a:t> - 3 Inch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10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IQ Demodulator		</a:t>
            </a:r>
            <a:r>
              <a:rPr lang="en-US" sz="1400" b="1" dirty="0" smtClean="0">
                <a:solidFill>
                  <a:prstClr val="black"/>
                </a:solidFill>
              </a:rPr>
              <a:t>23</a:t>
            </a:r>
            <a:r>
              <a:rPr lang="en-US" sz="1400" dirty="0" smtClean="0">
                <a:solidFill>
                  <a:prstClr val="black"/>
                </a:solidFill>
              </a:rPr>
              <a:t> - VCO 			     </a:t>
            </a:r>
            <a:r>
              <a:rPr lang="en-US" sz="1400" b="1" dirty="0" smtClean="0">
                <a:solidFill>
                  <a:prstClr val="black"/>
                </a:solidFill>
              </a:rPr>
              <a:t>36</a:t>
            </a:r>
            <a:r>
              <a:rPr lang="en-US" sz="1400" dirty="0" smtClean="0">
                <a:solidFill>
                  <a:prstClr val="black"/>
                </a:solidFill>
              </a:rPr>
              <a:t> - SP4T Switch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11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- 7 Inch S Bend Cable		</a:t>
            </a:r>
            <a:r>
              <a:rPr lang="en-US" sz="1400" b="1" dirty="0" smtClean="0">
                <a:solidFill>
                  <a:prstClr val="black"/>
                </a:solidFill>
              </a:rPr>
              <a:t>24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	     </a:t>
            </a:r>
            <a:r>
              <a:rPr lang="en-US" sz="1400" b="1" dirty="0" smtClean="0">
                <a:solidFill>
                  <a:prstClr val="black"/>
                </a:solidFill>
              </a:rPr>
              <a:t>37</a:t>
            </a:r>
            <a:r>
              <a:rPr lang="en-US" sz="1400" dirty="0" smtClean="0">
                <a:solidFill>
                  <a:prstClr val="black"/>
                </a:solidFill>
              </a:rPr>
              <a:t> - FPGA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Fixed Attenuator		</a:t>
            </a:r>
            <a:r>
              <a:rPr lang="en-US" sz="1400" b="1" dirty="0" smtClean="0">
                <a:solidFill>
                  <a:prstClr val="black"/>
                </a:solidFill>
              </a:rPr>
              <a:t>25</a:t>
            </a:r>
            <a:r>
              <a:rPr lang="en-US" sz="1400" dirty="0" smtClean="0">
                <a:solidFill>
                  <a:prstClr val="black"/>
                </a:solidFill>
              </a:rPr>
              <a:t> - Fixed Attenuator		     </a:t>
            </a:r>
            <a:r>
              <a:rPr lang="en-US" sz="1400" b="1" dirty="0" smtClean="0">
                <a:solidFill>
                  <a:prstClr val="black"/>
                </a:solidFill>
              </a:rPr>
              <a:t>38</a:t>
            </a:r>
            <a:r>
              <a:rPr lang="en-US" sz="1400" dirty="0" smtClean="0">
                <a:solidFill>
                  <a:prstClr val="black"/>
                </a:solidFill>
              </a:rPr>
              <a:t> – Power Supply/Level Shift Circuit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13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26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 		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5" y="194650"/>
            <a:ext cx="55626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9744" y="533400"/>
            <a:ext cx="30151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L-Shaped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Component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Sheet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943600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3048000"/>
            <a:ext cx="1676400" cy="457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3048000"/>
            <a:ext cx="25908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6233311"/>
            <a:ext cx="2819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1468924"/>
            <a:ext cx="381000" cy="35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0290" y="914400"/>
            <a:ext cx="530709" cy="35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36406" y="533400"/>
            <a:ext cx="2093194" cy="457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360" y="3822071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2559" y="4928992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719151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Mechanical 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Accomplished Tasks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Structure Design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Stress Analysis</a:t>
            </a:r>
          </a:p>
          <a:p>
            <a:r>
              <a:rPr lang="en-US" sz="3200" dirty="0" smtClean="0"/>
              <a:t>Current Tasks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Fabrication shop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Heat Analysis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Component Securement</a:t>
            </a:r>
            <a:endParaRPr lang="en-US" sz="2800" dirty="0"/>
          </a:p>
        </p:txBody>
      </p:sp>
      <p:pic>
        <p:nvPicPr>
          <p:cNvPr id="1026" name="Picture 2" descr="https://encrypted-tbn2.gstatic.com/images?q=tbn:ANd9GcT_469Y8-U6IeGhKnuaRpEuw0eUUXYo_VgM2S4pHt8fqzL1Vya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209802"/>
            <a:ext cx="4048125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Major Milestones &amp;</a:t>
            </a:r>
            <a:r>
              <a:rPr lang="en-US" dirty="0" smtClean="0"/>
              <a:t> </a:t>
            </a:r>
            <a:r>
              <a:rPr lang="en-US" dirty="0"/>
              <a:t>Goals</a:t>
            </a:r>
            <a:br>
              <a:rPr lang="en-US" dirty="0"/>
            </a:br>
            <a:r>
              <a:rPr lang="en-US" dirty="0"/>
              <a:t>Jasmine </a:t>
            </a:r>
            <a:r>
              <a:rPr lang="en-US" dirty="0" smtClean="0"/>
              <a:t>Vanderhorst – Industrial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Schedule Update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60120" y="1828800"/>
            <a:ext cx="3367278" cy="601753"/>
          </a:xfrm>
        </p:spPr>
        <p:txBody>
          <a:bodyPr/>
          <a:lstStyle/>
          <a:p>
            <a:pPr algn="ctr"/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62400" cy="37385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Obtain Storage and Testing Facility</a:t>
            </a:r>
          </a:p>
          <a:p>
            <a:pPr lvl="1"/>
            <a:r>
              <a:rPr lang="en-US" dirty="0" smtClean="0"/>
              <a:t>Center for Advanced Power Systems (CAPS)</a:t>
            </a:r>
          </a:p>
          <a:p>
            <a:r>
              <a:rPr lang="en-US" dirty="0" smtClean="0"/>
              <a:t>Level Shift Circuit Design</a:t>
            </a:r>
          </a:p>
          <a:p>
            <a:r>
              <a:rPr lang="en-US" dirty="0" smtClean="0"/>
              <a:t>Programming Descriptions</a:t>
            </a:r>
          </a:p>
          <a:p>
            <a:r>
              <a:rPr lang="en-US" dirty="0" smtClean="0"/>
              <a:t>Transmit, Receive, Demodulator LO Chain Design</a:t>
            </a:r>
          </a:p>
          <a:p>
            <a:r>
              <a:rPr lang="en-US" dirty="0" smtClean="0"/>
              <a:t>Antenna Aperture Design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14316" y="1836647"/>
            <a:ext cx="3367278" cy="601753"/>
          </a:xfrm>
        </p:spPr>
        <p:txBody>
          <a:bodyPr/>
          <a:lstStyle/>
          <a:p>
            <a:pPr algn="ctr"/>
            <a:r>
              <a:rPr lang="en-US" dirty="0" smtClean="0"/>
              <a:t>Near Completion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0" y="2438401"/>
            <a:ext cx="4191000" cy="3738566"/>
          </a:xfrm>
        </p:spPr>
        <p:txBody>
          <a:bodyPr/>
          <a:lstStyle/>
          <a:p>
            <a:r>
              <a:rPr lang="en-US" dirty="0" smtClean="0"/>
              <a:t>Welding and Assembly (February 12-27, 2015)</a:t>
            </a:r>
          </a:p>
          <a:p>
            <a:r>
              <a:rPr lang="en-US" dirty="0" smtClean="0"/>
              <a:t>Anechoic Foam Expense Assessment (February 13, 2014)</a:t>
            </a:r>
          </a:p>
          <a:p>
            <a:r>
              <a:rPr lang="en-US" dirty="0" smtClean="0"/>
              <a:t>Contingency Plans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Ongoing &amp; Upcoming Activities</a:t>
            </a:r>
            <a:endParaRPr lang="en-US" sz="4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60120" y="1905001"/>
            <a:ext cx="7221474" cy="4271962"/>
          </a:xfrm>
        </p:spPr>
        <p:txBody>
          <a:bodyPr/>
          <a:lstStyle/>
          <a:p>
            <a:r>
              <a:rPr lang="en-US" dirty="0" smtClean="0"/>
              <a:t>Component Ordering &amp; Shipping</a:t>
            </a:r>
          </a:p>
          <a:p>
            <a:r>
              <a:rPr lang="en-US" dirty="0" smtClean="0"/>
              <a:t>Signal Processing &amp; Image Calibration </a:t>
            </a:r>
          </a:p>
          <a:p>
            <a:r>
              <a:rPr lang="en-US" dirty="0" smtClean="0"/>
              <a:t>Data Storing Software for FPGA to PCU</a:t>
            </a:r>
          </a:p>
          <a:p>
            <a:r>
              <a:rPr lang="en-US" dirty="0" smtClean="0"/>
              <a:t>Power Supply Design</a:t>
            </a:r>
          </a:p>
          <a:p>
            <a:r>
              <a:rPr lang="en-US" dirty="0" smtClean="0"/>
              <a:t>Software &amp; Hardware Demonstration (February 23-27)</a:t>
            </a:r>
          </a:p>
          <a:p>
            <a:r>
              <a:rPr lang="en-US" dirty="0" smtClean="0"/>
              <a:t>DC Wire Harness Design </a:t>
            </a:r>
          </a:p>
          <a:p>
            <a:r>
              <a:rPr lang="en-US" dirty="0" smtClean="0"/>
              <a:t>Hardware &amp; Software Integration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1353"/>
              </p:ext>
            </p:extLst>
          </p:nvPr>
        </p:nvGraphicFramePr>
        <p:xfrm>
          <a:off x="6537418" y="2286000"/>
          <a:ext cx="1311181" cy="110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oject" showAsIcon="1" r:id="rId3" imgW="914400" imgH="771480" progId="MSProject.Project.9">
                  <p:embed/>
                </p:oleObj>
              </mc:Choice>
              <mc:Fallback>
                <p:oleObj name="Project" showAsIcon="1" r:id="rId3" imgW="914400" imgH="77148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7418" y="2286000"/>
                        <a:ext cx="1311181" cy="1106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3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200" cy="1500187"/>
          </a:xfrm>
        </p:spPr>
        <p:txBody>
          <a:bodyPr/>
          <a:lstStyle/>
          <a:p>
            <a:r>
              <a:rPr lang="en-US" dirty="0"/>
              <a:t>Cost Breakdown</a:t>
            </a:r>
            <a:br>
              <a:rPr lang="en-US" dirty="0"/>
            </a:br>
            <a:r>
              <a:rPr lang="en-US" dirty="0"/>
              <a:t>Benjamin </a:t>
            </a:r>
            <a:r>
              <a:rPr lang="en-US" dirty="0" smtClean="0"/>
              <a:t>Mock – Industrial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Impact of Senior Design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60120" y="2133600"/>
            <a:ext cx="74261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3938667"/>
              </p:ext>
            </p:extLst>
          </p:nvPr>
        </p:nvGraphicFramePr>
        <p:xfrm>
          <a:off x="76200" y="152400"/>
          <a:ext cx="8929688" cy="617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7221538" cy="1362075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Large Budget Items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SPDT Switch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SP16T Switch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Mechanical Frame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Waveguide Adapters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Anechoic Absorbers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75274" cy="39867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Price Reduction Strategy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Compare Quote Estimates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Compare Stock/Lead Times</a:t>
            </a:r>
          </a:p>
          <a:p>
            <a:pPr lvl="1">
              <a:lnSpc>
                <a:spcPct val="200000"/>
              </a:lnSpc>
            </a:pPr>
            <a:r>
              <a:rPr lang="en-US" sz="2200" dirty="0" smtClean="0"/>
              <a:t>Analyze with team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41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Project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2"/>
            <a:ext cx="821055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Complete Electrical 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394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Goals:</a:t>
            </a:r>
          </a:p>
          <a:p>
            <a:r>
              <a:rPr lang="en-US" sz="3000" dirty="0" smtClean="0"/>
              <a:t>Generate the RF signal (10 GHz)</a:t>
            </a:r>
          </a:p>
          <a:p>
            <a:r>
              <a:rPr lang="en-US" sz="3000" dirty="0" smtClean="0"/>
              <a:t>Transmit the RF signal (20 feet)</a:t>
            </a:r>
          </a:p>
          <a:p>
            <a:r>
              <a:rPr lang="en-US" sz="3000" dirty="0" smtClean="0"/>
              <a:t>Receive the reflected RF signal scatterings</a:t>
            </a:r>
          </a:p>
          <a:p>
            <a:r>
              <a:rPr lang="en-US" sz="3000" dirty="0" smtClean="0"/>
              <a:t>Interpret the phase and amplitude </a:t>
            </a:r>
            <a:r>
              <a:rPr lang="en-US" sz="3000" dirty="0" smtClean="0"/>
              <a:t>of received </a:t>
            </a:r>
            <a:r>
              <a:rPr lang="en-US" sz="3000" dirty="0" smtClean="0"/>
              <a:t>RF signals</a:t>
            </a:r>
          </a:p>
          <a:p>
            <a:r>
              <a:rPr lang="en-US" sz="3000" dirty="0" smtClean="0"/>
              <a:t>Generate and deliver power to operate the components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Major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530728"/>
          </a:xfrm>
        </p:spPr>
        <p:txBody>
          <a:bodyPr>
            <a:normAutofit/>
          </a:bodyPr>
          <a:lstStyle/>
          <a:p>
            <a:r>
              <a:rPr lang="en-US" dirty="0" smtClean="0"/>
              <a:t>Antenna Design</a:t>
            </a:r>
          </a:p>
          <a:p>
            <a:pPr lvl="1"/>
            <a:r>
              <a:rPr lang="en-US" dirty="0" smtClean="0"/>
              <a:t>Spacing &amp; Accuracy</a:t>
            </a:r>
          </a:p>
          <a:p>
            <a:r>
              <a:rPr lang="en-US" dirty="0"/>
              <a:t>Anechoic Foam Chamber</a:t>
            </a:r>
          </a:p>
          <a:p>
            <a:pPr lvl="1"/>
            <a:r>
              <a:rPr lang="en-US" dirty="0"/>
              <a:t>Design Layout, Quantity, and Expenses</a:t>
            </a:r>
          </a:p>
          <a:p>
            <a:r>
              <a:rPr lang="en-US" dirty="0" smtClean="0"/>
              <a:t>Power Supply Design</a:t>
            </a:r>
          </a:p>
          <a:p>
            <a:pPr lvl="1"/>
            <a:r>
              <a:rPr lang="en-US" dirty="0" smtClean="0"/>
              <a:t>Concept Complexity</a:t>
            </a:r>
          </a:p>
          <a:p>
            <a:r>
              <a:rPr lang="en-US" dirty="0" smtClean="0"/>
              <a:t>Signal Processing &amp; Image Calibration</a:t>
            </a:r>
          </a:p>
          <a:p>
            <a:pPr lvl="1"/>
            <a:r>
              <a:rPr lang="en-US" dirty="0" smtClean="0"/>
              <a:t>Concept Complexity</a:t>
            </a:r>
          </a:p>
          <a:p>
            <a:r>
              <a:rPr lang="en-US" dirty="0" smtClean="0"/>
              <a:t>Mechanical Components</a:t>
            </a:r>
          </a:p>
          <a:p>
            <a:pPr lvl="1"/>
            <a:r>
              <a:rPr lang="en-US" dirty="0" smtClean="0"/>
              <a:t>Horn Holding Apparatus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Contingency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473" y="2108062"/>
            <a:ext cx="3545493" cy="12115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dirty="0"/>
              <a:t>Testing Equipment: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Signal Generator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Spectrum Analyzer</a:t>
            </a:r>
          </a:p>
          <a:p>
            <a:pPr marL="342900" lvl="1" indent="0" algn="just">
              <a:spcBef>
                <a:spcPts val="0"/>
              </a:spcBef>
              <a:buNone/>
            </a:pPr>
            <a:endParaRPr lang="en-US" sz="2400" dirty="0"/>
          </a:p>
          <a:p>
            <a:pPr marL="342900" lvl="1" indent="0" algn="just">
              <a:spcBef>
                <a:spcPts val="0"/>
              </a:spcBef>
              <a:buNone/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44460" y="2815638"/>
            <a:ext cx="2719256" cy="1549908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RX </a:t>
            </a:r>
            <a:r>
              <a:rPr lang="en-US" sz="2400" dirty="0"/>
              <a:t>Components: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SP16T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Variable Attenuator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Low Noise Amplifier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Band Pass Filter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Cammuse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39" y="3769157"/>
            <a:ext cx="2823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853" lvl="1"/>
            <a:r>
              <a:rPr lang="en-US" sz="2400" dirty="0" smtClean="0"/>
              <a:t>TX </a:t>
            </a:r>
            <a:r>
              <a:rPr lang="en-US" sz="2400" dirty="0" smtClean="0"/>
              <a:t>Components:</a:t>
            </a:r>
            <a:endParaRPr lang="en-US" sz="2400" dirty="0"/>
          </a:p>
          <a:p>
            <a:pPr marL="634603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SP4T</a:t>
            </a:r>
            <a:endParaRPr lang="en-US" sz="2400" dirty="0"/>
          </a:p>
          <a:p>
            <a:pPr marL="634603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Isolator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8" y="1765375"/>
            <a:ext cx="1521619" cy="3921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1243" y="2525412"/>
            <a:ext cx="902044" cy="376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Signal Generator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7993" y="4177106"/>
            <a:ext cx="902044" cy="376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Spectrum Analyzer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6833287" y="2713853"/>
            <a:ext cx="65336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790037" y="4384082"/>
            <a:ext cx="65336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Going Forward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Sub-Assembly &amp; Testing</a:t>
            </a:r>
          </a:p>
          <a:p>
            <a:pPr lvl="1"/>
            <a:r>
              <a:rPr lang="en-US" dirty="0" smtClean="0"/>
              <a:t>CAPS </a:t>
            </a:r>
          </a:p>
          <a:p>
            <a:r>
              <a:rPr lang="en-US" dirty="0" smtClean="0"/>
              <a:t>Midterm Hardware &amp; Software Review</a:t>
            </a:r>
          </a:p>
          <a:p>
            <a:pPr lvl="1"/>
            <a:r>
              <a:rPr lang="en-US" dirty="0" smtClean="0"/>
              <a:t>Demonstration of Transmit and Demodulator LO Chain</a:t>
            </a:r>
          </a:p>
          <a:p>
            <a:pPr lvl="1"/>
            <a:r>
              <a:rPr lang="en-US" dirty="0" smtClean="0"/>
              <a:t>Demonstration of FPGA Coding and Discrete Controls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Connecting all major subassemblies and componentry  </a:t>
            </a:r>
          </a:p>
          <a:p>
            <a:r>
              <a:rPr lang="en-US" dirty="0" smtClean="0"/>
              <a:t>Hardware and Software Integration</a:t>
            </a:r>
          </a:p>
          <a:p>
            <a:r>
              <a:rPr lang="en-US" dirty="0" smtClean="0"/>
              <a:t>System Integration Testing &amp; Troubleshooting</a:t>
            </a:r>
          </a:p>
          <a:p>
            <a:r>
              <a:rPr lang="en-US" dirty="0" smtClean="0"/>
              <a:t>Fault Tree Analysis- System Reliability</a:t>
            </a:r>
          </a:p>
          <a:p>
            <a:r>
              <a:rPr lang="en-US" dirty="0" smtClean="0"/>
              <a:t>Capture Lessons Learned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 &amp; Comments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Benefits of the NGES Program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Exposure To Industry Experts</a:t>
            </a:r>
          </a:p>
          <a:p>
            <a:pPr lvl="1"/>
            <a:r>
              <a:rPr lang="en-US" dirty="0" smtClean="0"/>
              <a:t>Pete Stenger</a:t>
            </a:r>
          </a:p>
          <a:p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Team Accountability</a:t>
            </a:r>
          </a:p>
          <a:p>
            <a:pPr lvl="1"/>
            <a:r>
              <a:rPr lang="en-US" dirty="0" smtClean="0"/>
              <a:t>Cooperative Learning</a:t>
            </a:r>
          </a:p>
          <a:p>
            <a:pPr lvl="1"/>
            <a:r>
              <a:rPr lang="en-US" dirty="0" smtClean="0"/>
              <a:t>Highly Detailed Work</a:t>
            </a:r>
          </a:p>
          <a:p>
            <a:pPr lvl="1"/>
            <a:r>
              <a:rPr lang="en-US" dirty="0" smtClean="0"/>
              <a:t>Design Integrity 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Experiences Gained</a:t>
            </a:r>
          </a:p>
          <a:p>
            <a:pPr lvl="1"/>
            <a:r>
              <a:rPr lang="en-US" dirty="0" smtClean="0"/>
              <a:t>EH&amp;S Safety Training</a:t>
            </a:r>
          </a:p>
          <a:p>
            <a:pPr lvl="1"/>
            <a:r>
              <a:rPr lang="en-US" dirty="0" smtClean="0"/>
              <a:t>Radio Frequency Engineering</a:t>
            </a:r>
          </a:p>
          <a:p>
            <a:pPr lvl="1"/>
            <a:r>
              <a:rPr lang="en-US" dirty="0"/>
              <a:t>DFMA Process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/>
              <a:t>Critical Decision </a:t>
            </a:r>
            <a:r>
              <a:rPr lang="en-US" dirty="0" smtClean="0"/>
              <a:t>Making</a:t>
            </a:r>
          </a:p>
          <a:p>
            <a:pPr lvl="1"/>
            <a:r>
              <a:rPr lang="en-US" dirty="0" smtClean="0"/>
              <a:t>Mechanical Design, Analysis, &amp; Fabrication Process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 smtClean="0"/>
              <a:t>The Team </a:t>
            </a:r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Jasmine V</a:t>
            </a:r>
            <a:r>
              <a:rPr lang="en-US" dirty="0" smtClean="0"/>
              <a:t>anderhorst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Team Structure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0" y="6356351"/>
            <a:ext cx="4265840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67276"/>
              </p:ext>
            </p:extLst>
          </p:nvPr>
        </p:nvGraphicFramePr>
        <p:xfrm>
          <a:off x="228600" y="2133600"/>
          <a:ext cx="8534396" cy="37338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7790"/>
                <a:gridCol w="1049311"/>
                <a:gridCol w="991015"/>
                <a:gridCol w="991015"/>
                <a:gridCol w="944381"/>
                <a:gridCol w="994902"/>
                <a:gridCol w="899688"/>
                <a:gridCol w="912641"/>
                <a:gridCol w="923653"/>
              </a:tblGrid>
              <a:tr h="497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Engineer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Jasmine Vanderhorst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Benjamin Mock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Joshua Cushion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Matthew Cammuse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Patrick Delallana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Julia Kim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Malcolm Harmon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Mark </a:t>
                      </a:r>
                      <a:r>
                        <a:rPr lang="en-US" sz="1400" b="1" dirty="0" smtClean="0">
                          <a:effectLst/>
                        </a:rPr>
                        <a:t>Poindexter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746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 of Study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 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248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-Project </a:t>
                      </a:r>
                      <a:r>
                        <a:rPr lang="en-US" sz="1200" dirty="0" smtClean="0">
                          <a:effectLst/>
                        </a:rPr>
                        <a:t>Management</a:t>
                      </a: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-Team Web Master</a:t>
                      </a: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254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-Reliability Engineering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-Presentation</a:t>
                      </a:r>
                      <a:r>
                        <a:rPr lang="en-US" sz="1200" baseline="0" dirty="0" smtClean="0">
                          <a:effectLst/>
                        </a:rPr>
                        <a:t>s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-Lead IE &amp; </a:t>
                      </a:r>
                      <a:r>
                        <a:rPr lang="en-US" sz="1200" dirty="0" smtClean="0">
                          <a:effectLst/>
                        </a:rPr>
                        <a:t>Treasurer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Procurement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-Safety &amp; </a:t>
                      </a:r>
                      <a:r>
                        <a:rPr lang="en-US" sz="1200" dirty="0" smtClean="0">
                          <a:effectLst/>
                        </a:rPr>
                        <a:t>Testing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-Reliability Engineering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-Lead EE &amp; Radio Frequency </a:t>
                      </a:r>
                      <a:r>
                        <a:rPr lang="en-US" sz="1200" dirty="0" smtClean="0">
                          <a:effectLst/>
                        </a:rPr>
                        <a:t>Engineer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-Power Supply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-Electrical System Design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-Assistant Project Manager &amp; Co-Lead </a:t>
                      </a:r>
                      <a:r>
                        <a:rPr lang="en-US" sz="1200" dirty="0" smtClean="0">
                          <a:effectLst/>
                        </a:rPr>
                        <a:t>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-Antenna Array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-Testing Strategy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</a:t>
                      </a:r>
                      <a:r>
                        <a:rPr lang="en-US" sz="1200" dirty="0" smtClean="0">
                          <a:effectLst/>
                        </a:rPr>
                        <a:t>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-FPGA </a:t>
                      </a:r>
                      <a:r>
                        <a:rPr lang="en-US" sz="1200" dirty="0" smtClean="0">
                          <a:effectLst/>
                        </a:rPr>
                        <a:t>Programming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-VGA and A-to-D Conversion </a:t>
                      </a:r>
                      <a:r>
                        <a:rPr lang="en-US" sz="1200" dirty="0" smtClean="0">
                          <a:effectLst/>
                        </a:rPr>
                        <a:t>Coding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-System Timing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EE &amp; Recording </a:t>
                      </a:r>
                      <a:r>
                        <a:rPr lang="en-US" sz="1200" dirty="0" smtClean="0">
                          <a:effectLst/>
                        </a:rPr>
                        <a:t>Secretary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-Signal </a:t>
                      </a:r>
                      <a:r>
                        <a:rPr lang="en-US" sz="1200" dirty="0" smtClean="0">
                          <a:effectLst/>
                        </a:rPr>
                        <a:t>Processing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-Image Calibration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-Assistant Project </a:t>
                      </a:r>
                      <a:r>
                        <a:rPr lang="en-US" sz="1200" dirty="0" smtClean="0">
                          <a:effectLst/>
                        </a:rPr>
                        <a:t>Manager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-Vendor </a:t>
                      </a:r>
                      <a:r>
                        <a:rPr lang="en-US" sz="1200" dirty="0" smtClean="0">
                          <a:effectLst/>
                        </a:rPr>
                        <a:t>Relations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-Antenna Frame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-Material Analysis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</a:t>
                      </a:r>
                      <a:r>
                        <a:rPr lang="en-US" sz="1200" dirty="0" smtClean="0">
                          <a:effectLst/>
                        </a:rPr>
                        <a:t>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-Component Box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-Cabling Design &amp; </a:t>
                      </a:r>
                      <a:r>
                        <a:rPr lang="en-US" sz="1200" dirty="0" smtClean="0">
                          <a:effectLst/>
                        </a:rPr>
                        <a:t>Setup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-Vendor Relations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Stakeholders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90" y="1889354"/>
            <a:ext cx="75438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Northrop Grumman</a:t>
            </a:r>
          </a:p>
          <a:p>
            <a:pPr lvl="1"/>
            <a:r>
              <a:rPr lang="en-US" sz="2800" dirty="0" smtClean="0"/>
              <a:t>Corporate Sponsor: Pete Stenger</a:t>
            </a:r>
          </a:p>
          <a:p>
            <a:r>
              <a:rPr lang="en-US" sz="3000" b="1" dirty="0" smtClean="0"/>
              <a:t>FAMU Administration</a:t>
            </a:r>
          </a:p>
          <a:p>
            <a:pPr lvl="1"/>
            <a:r>
              <a:rPr lang="en-US" sz="2800" dirty="0" smtClean="0"/>
              <a:t>University Advancement: </a:t>
            </a:r>
            <a:r>
              <a:rPr lang="en-US" sz="2800" dirty="0" err="1" smtClean="0"/>
              <a:t>Kacy</a:t>
            </a:r>
            <a:r>
              <a:rPr lang="en-US" sz="2800" dirty="0" smtClean="0"/>
              <a:t> </a:t>
            </a:r>
            <a:r>
              <a:rPr lang="en-US" sz="2800" dirty="0" smtClean="0"/>
              <a:t>Lowe</a:t>
            </a:r>
            <a:endParaRPr lang="en-US" sz="2800" dirty="0"/>
          </a:p>
          <a:p>
            <a:r>
              <a:rPr lang="en-US" sz="3000" b="1" dirty="0" smtClean="0"/>
              <a:t>Electrical and Computer Engineering </a:t>
            </a:r>
          </a:p>
          <a:p>
            <a:pPr lvl="1"/>
            <a:r>
              <a:rPr lang="en-US" sz="2800" dirty="0" smtClean="0"/>
              <a:t>Lead </a:t>
            </a:r>
            <a:r>
              <a:rPr lang="en-US" sz="2800" dirty="0"/>
              <a:t>Coordinator: Dr. Michael Frank</a:t>
            </a:r>
          </a:p>
          <a:p>
            <a:pPr lvl="1"/>
            <a:r>
              <a:rPr lang="en-US" sz="2800" dirty="0"/>
              <a:t>Main Advisor: Dr. Simon Foo</a:t>
            </a:r>
          </a:p>
          <a:p>
            <a:pPr lvl="1"/>
            <a:r>
              <a:rPr lang="en-US" sz="2800" dirty="0"/>
              <a:t>Co-Main Advisor: Dr. Shonda Bernadin</a:t>
            </a:r>
          </a:p>
          <a:p>
            <a:pPr lvl="1"/>
            <a:r>
              <a:rPr lang="en-US" sz="2800" dirty="0"/>
              <a:t>Extra Reviewers: Dr. Bruce Harvey and Dr. Rajendra Arora</a:t>
            </a:r>
          </a:p>
          <a:p>
            <a:pPr marL="0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001382"/>
            <a:ext cx="7409420" cy="2364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Jasmine Vanderhorst</a:t>
            </a:r>
          </a:p>
        </p:txBody>
      </p:sp>
    </p:spTree>
    <p:extLst>
      <p:ext uri="{BB962C8B-B14F-4D97-AF65-F5344CB8AC3E}">
        <p14:creationId xmlns:p14="http://schemas.microsoft.com/office/powerpoint/2010/main" val="893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Stakeholders</a:t>
            </a:r>
            <a:endParaRPr lang="en-US" sz="44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795464" y="1896616"/>
            <a:ext cx="8043736" cy="465658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Mechanical Engineering </a:t>
            </a:r>
          </a:p>
          <a:p>
            <a:pPr lvl="1"/>
            <a:r>
              <a:rPr lang="en-US" sz="2800" dirty="0" smtClean="0"/>
              <a:t>External Coordinators: Dr. Nikhil Gupta and Dr. Scott Helzer</a:t>
            </a:r>
          </a:p>
          <a:p>
            <a:pPr lvl="1"/>
            <a:r>
              <a:rPr lang="en-US" sz="2800" dirty="0" smtClean="0"/>
              <a:t>External Technical Advisor: Dr. Emmanuel Collins</a:t>
            </a:r>
          </a:p>
          <a:p>
            <a:pPr lvl="1"/>
            <a:r>
              <a:rPr lang="en-US" sz="2800" dirty="0" smtClean="0"/>
              <a:t>Teaching Assistants: Ricardo Aleman and Samuel Botero</a:t>
            </a:r>
          </a:p>
          <a:p>
            <a:r>
              <a:rPr lang="en-US" sz="2800" b="1" dirty="0" smtClean="0"/>
              <a:t>Industrial Engineering</a:t>
            </a:r>
          </a:p>
          <a:p>
            <a:pPr lvl="1"/>
            <a:r>
              <a:rPr lang="en-US" sz="2800" dirty="0" smtClean="0"/>
              <a:t>External Coordinator: Dr. Okenwa Okoli</a:t>
            </a:r>
          </a:p>
          <a:p>
            <a:pPr lvl="1"/>
            <a:r>
              <a:rPr lang="en-US" sz="2800" dirty="0" smtClean="0"/>
              <a:t>Teaching Assistants: Emily Hammel and Margaret Scheiner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2E38-EFD5-4903-B6C5-4653D5C5F8D3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Jasmine </a:t>
            </a:r>
            <a:r>
              <a:rPr lang="en-US" dirty="0"/>
              <a:t>V</a:t>
            </a:r>
            <a:r>
              <a:rPr lang="en-US" dirty="0" smtClean="0"/>
              <a:t>anderhorst</a:t>
            </a:r>
          </a:p>
        </p:txBody>
      </p:sp>
    </p:spTree>
    <p:extLst>
      <p:ext uri="{BB962C8B-B14F-4D97-AF65-F5344CB8AC3E}">
        <p14:creationId xmlns:p14="http://schemas.microsoft.com/office/powerpoint/2010/main" val="24531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1678</Words>
  <Application>Microsoft Office PowerPoint</Application>
  <PresentationFormat>On-screen Show (4:3)</PresentationFormat>
  <Paragraphs>559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Times New Roman</vt:lpstr>
      <vt:lpstr>Wingdings</vt:lpstr>
      <vt:lpstr>Education 16x9</vt:lpstr>
      <vt:lpstr>Project</vt:lpstr>
      <vt:lpstr>Electronic Synthetic Aperture Radar Imager</vt:lpstr>
      <vt:lpstr>The Engineering Program</vt:lpstr>
      <vt:lpstr>FAMU-FSU College of Engineering</vt:lpstr>
      <vt:lpstr>Impact of Senior Design</vt:lpstr>
      <vt:lpstr>Benefits of the NGES Program</vt:lpstr>
      <vt:lpstr>Introductions</vt:lpstr>
      <vt:lpstr>The Team Structure</vt:lpstr>
      <vt:lpstr>Stakeholders</vt:lpstr>
      <vt:lpstr>Stakeholders</vt:lpstr>
      <vt:lpstr>Project Overview</vt:lpstr>
      <vt:lpstr>Project Mission</vt:lpstr>
      <vt:lpstr>Imaging Radar Operational Concept</vt:lpstr>
      <vt:lpstr>Electronic Radar Imager  Performance Characteristics</vt:lpstr>
      <vt:lpstr>Electrical System</vt:lpstr>
      <vt:lpstr>Electrical System Overview</vt:lpstr>
      <vt:lpstr>Transmit Signal Chain</vt:lpstr>
      <vt:lpstr>Receive Signal Chain</vt:lpstr>
      <vt:lpstr>Power Supply</vt:lpstr>
      <vt:lpstr>Programming</vt:lpstr>
      <vt:lpstr>Programmable Component</vt:lpstr>
      <vt:lpstr>Tasks of FPGA</vt:lpstr>
      <vt:lpstr>Hardware Design</vt:lpstr>
      <vt:lpstr>Coding Subtasks</vt:lpstr>
      <vt:lpstr>Functionality Mitigation Strategies</vt:lpstr>
      <vt:lpstr>Signal Overview</vt:lpstr>
      <vt:lpstr>Signal Processing</vt:lpstr>
      <vt:lpstr>Signal Processing</vt:lpstr>
      <vt:lpstr>Signal Processing</vt:lpstr>
      <vt:lpstr>Mechanical Components</vt:lpstr>
      <vt:lpstr>PowerPoint Presentation</vt:lpstr>
      <vt:lpstr>PowerPoint Presentation</vt:lpstr>
      <vt:lpstr>PowerPoint Presentation</vt:lpstr>
      <vt:lpstr>Component Box</vt:lpstr>
      <vt:lpstr>PowerPoint Presentation</vt:lpstr>
      <vt:lpstr>Mechanical Summary</vt:lpstr>
      <vt:lpstr>Project Schedule</vt:lpstr>
      <vt:lpstr>Schedule Update</vt:lpstr>
      <vt:lpstr>Ongoing &amp; Upcoming Activities</vt:lpstr>
      <vt:lpstr>Project Budget</vt:lpstr>
      <vt:lpstr>Budget</vt:lpstr>
      <vt:lpstr>Large Budget Items</vt:lpstr>
      <vt:lpstr>Project Summary</vt:lpstr>
      <vt:lpstr>Complete Electrical System</vt:lpstr>
      <vt:lpstr>Major Challenges</vt:lpstr>
      <vt:lpstr>Contingency Plan</vt:lpstr>
      <vt:lpstr>Going Forward</vt:lpstr>
      <vt:lpstr>Thank You!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jlvanderhorst</dc:creator>
  <cp:lastModifiedBy>Joshua Cushion</cp:lastModifiedBy>
  <cp:revision>69</cp:revision>
  <dcterms:created xsi:type="dcterms:W3CDTF">2015-02-06T22:43:24Z</dcterms:created>
  <dcterms:modified xsi:type="dcterms:W3CDTF">2015-02-13T19:42:31Z</dcterms:modified>
</cp:coreProperties>
</file>