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0" r:id="rId2"/>
    <p:sldId id="258" r:id="rId3"/>
    <p:sldId id="259" r:id="rId4"/>
    <p:sldId id="263" r:id="rId5"/>
    <p:sldId id="281" r:id="rId6"/>
    <p:sldId id="264" r:id="rId7"/>
    <p:sldId id="287" r:id="rId8"/>
    <p:sldId id="267" r:id="rId9"/>
    <p:sldId id="268" r:id="rId10"/>
    <p:sldId id="295" r:id="rId11"/>
    <p:sldId id="296" r:id="rId12"/>
    <p:sldId id="297" r:id="rId13"/>
    <p:sldId id="298" r:id="rId14"/>
    <p:sldId id="299" r:id="rId15"/>
    <p:sldId id="300" r:id="rId16"/>
    <p:sldId id="288" r:id="rId17"/>
    <p:sldId id="301" r:id="rId18"/>
    <p:sldId id="302" r:id="rId19"/>
    <p:sldId id="303" r:id="rId20"/>
    <p:sldId id="306" r:id="rId21"/>
    <p:sldId id="305" r:id="rId22"/>
    <p:sldId id="292" r:id="rId23"/>
    <p:sldId id="275" r:id="rId24"/>
    <p:sldId id="282" r:id="rId25"/>
    <p:sldId id="294" r:id="rId26"/>
    <p:sldId id="30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A16"/>
    <a:srgbClr val="86B96A"/>
    <a:srgbClr val="00CC99"/>
    <a:srgbClr val="FFFF99"/>
    <a:srgbClr val="2D4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53" autoAdjust="0"/>
    <p:restoredTop sz="94533" autoAdjust="0"/>
  </p:normalViewPr>
  <p:slideViewPr>
    <p:cSldViewPr snapToGrid="0">
      <p:cViewPr varScale="1">
        <p:scale>
          <a:sx n="110" d="100"/>
          <a:sy n="110" d="100"/>
        </p:scale>
        <p:origin x="21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6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8E709F-B579-417A-A96A-326682D1A39E}" type="doc">
      <dgm:prSet loTypeId="urn:microsoft.com/office/officeart/2005/8/layout/chevron2" loCatId="process" qsTypeId="urn:microsoft.com/office/officeart/2005/8/quickstyle/simple1" qsCatId="simple" csTypeId="urn:microsoft.com/office/officeart/2005/8/colors/accent6_3" csCatId="accent6"/>
      <dgm:spPr/>
      <dgm:t>
        <a:bodyPr/>
        <a:lstStyle/>
        <a:p>
          <a:endParaRPr lang="en-US"/>
        </a:p>
      </dgm:t>
    </dgm:pt>
    <dgm:pt modelId="{18FBAC97-0B8C-432E-B49B-488F0DB3A06B}">
      <dgm:prSet/>
      <dgm:spPr/>
      <dgm:t>
        <a:bodyPr/>
        <a:lstStyle/>
        <a:p>
          <a:pPr rtl="0"/>
          <a:r>
            <a:rPr lang="en-US" dirty="0" smtClean="0"/>
            <a:t>Primary</a:t>
          </a:r>
          <a:endParaRPr lang="en-US" dirty="0"/>
        </a:p>
      </dgm:t>
    </dgm:pt>
    <dgm:pt modelId="{1CDFCE40-7EB0-42F8-B027-200F247509BF}" type="parTrans" cxnId="{5E295203-9DEC-41FD-A139-B49CFC3D4E95}">
      <dgm:prSet/>
      <dgm:spPr/>
      <dgm:t>
        <a:bodyPr/>
        <a:lstStyle/>
        <a:p>
          <a:endParaRPr lang="en-US"/>
        </a:p>
      </dgm:t>
    </dgm:pt>
    <dgm:pt modelId="{DEA2E496-674A-4CDE-9A46-0DDCC75F8AC7}" type="sibTrans" cxnId="{5E295203-9DEC-41FD-A139-B49CFC3D4E95}">
      <dgm:prSet/>
      <dgm:spPr/>
      <dgm:t>
        <a:bodyPr/>
        <a:lstStyle/>
        <a:p>
          <a:endParaRPr lang="en-US"/>
        </a:p>
      </dgm:t>
    </dgm:pt>
    <dgm:pt modelId="{B069B1B2-290D-4F51-B469-6F31B6FC9295}">
      <dgm:prSet/>
      <dgm:spPr/>
      <dgm:t>
        <a:bodyPr/>
        <a:lstStyle/>
        <a:p>
          <a:pPr rtl="0"/>
          <a:r>
            <a:rPr lang="en-US" smtClean="0"/>
            <a:t>Secondary</a:t>
          </a:r>
          <a:endParaRPr lang="en-US"/>
        </a:p>
      </dgm:t>
    </dgm:pt>
    <dgm:pt modelId="{9529E20B-6A33-486B-B211-29141E5D935A}" type="parTrans" cxnId="{64908B18-166F-4919-9B5E-46D358862CFA}">
      <dgm:prSet/>
      <dgm:spPr/>
      <dgm:t>
        <a:bodyPr/>
        <a:lstStyle/>
        <a:p>
          <a:endParaRPr lang="en-US"/>
        </a:p>
      </dgm:t>
    </dgm:pt>
    <dgm:pt modelId="{5796BDE5-F125-41AB-82BC-7D6980D51D25}" type="sibTrans" cxnId="{64908B18-166F-4919-9B5E-46D358862CFA}">
      <dgm:prSet/>
      <dgm:spPr/>
      <dgm:t>
        <a:bodyPr/>
        <a:lstStyle/>
        <a:p>
          <a:endParaRPr lang="en-US"/>
        </a:p>
      </dgm:t>
    </dgm:pt>
    <dgm:pt modelId="{4C354177-100A-471A-AC2F-36F0A83FE1DC}">
      <dgm:prSet/>
      <dgm:spPr/>
      <dgm:t>
        <a:bodyPr/>
        <a:lstStyle/>
        <a:p>
          <a:pPr rtl="0"/>
          <a:r>
            <a:rPr lang="en-US" smtClean="0"/>
            <a:t>Tertiary</a:t>
          </a:r>
          <a:endParaRPr lang="en-US"/>
        </a:p>
      </dgm:t>
    </dgm:pt>
    <dgm:pt modelId="{C2D33351-5222-4346-A437-65BE6B6916D1}" type="parTrans" cxnId="{2CC8A578-395C-44FA-9570-863836E2DF28}">
      <dgm:prSet/>
      <dgm:spPr/>
      <dgm:t>
        <a:bodyPr/>
        <a:lstStyle/>
        <a:p>
          <a:endParaRPr lang="en-US"/>
        </a:p>
      </dgm:t>
    </dgm:pt>
    <dgm:pt modelId="{46B30BD5-0854-4ADB-8889-539E5E9A257A}" type="sibTrans" cxnId="{2CC8A578-395C-44FA-9570-863836E2DF28}">
      <dgm:prSet/>
      <dgm:spPr/>
      <dgm:t>
        <a:bodyPr/>
        <a:lstStyle/>
        <a:p>
          <a:endParaRPr lang="en-US"/>
        </a:p>
      </dgm:t>
    </dgm:pt>
    <dgm:pt modelId="{B2168632-C536-4160-BA5C-5653186008DA}" type="pres">
      <dgm:prSet presAssocID="{A48E709F-B579-417A-A96A-326682D1A39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C508F4-6670-4352-9F7E-3CC40592B490}" type="pres">
      <dgm:prSet presAssocID="{18FBAC97-0B8C-432E-B49B-488F0DB3A06B}" presName="composite" presStyleCnt="0"/>
      <dgm:spPr/>
    </dgm:pt>
    <dgm:pt modelId="{305FE847-BF8D-4763-9687-5629093DE059}" type="pres">
      <dgm:prSet presAssocID="{18FBAC97-0B8C-432E-B49B-488F0DB3A06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39DD72-6B5E-4C69-83B6-965F9063AD79}" type="pres">
      <dgm:prSet presAssocID="{18FBAC97-0B8C-432E-B49B-488F0DB3A06B}" presName="descendantText" presStyleLbl="alignAcc1" presStyleIdx="0" presStyleCnt="3">
        <dgm:presLayoutVars>
          <dgm:bulletEnabled val="1"/>
        </dgm:presLayoutVars>
      </dgm:prSet>
      <dgm:spPr/>
    </dgm:pt>
    <dgm:pt modelId="{937B174D-4667-4243-B849-52468979603F}" type="pres">
      <dgm:prSet presAssocID="{DEA2E496-674A-4CDE-9A46-0DDCC75F8AC7}" presName="sp" presStyleCnt="0"/>
      <dgm:spPr/>
    </dgm:pt>
    <dgm:pt modelId="{2B325AF3-0B62-43E8-B60B-ED0201B3D479}" type="pres">
      <dgm:prSet presAssocID="{B069B1B2-290D-4F51-B469-6F31B6FC9295}" presName="composite" presStyleCnt="0"/>
      <dgm:spPr/>
    </dgm:pt>
    <dgm:pt modelId="{9161E0A5-493A-4342-B6B0-36186D6761E2}" type="pres">
      <dgm:prSet presAssocID="{B069B1B2-290D-4F51-B469-6F31B6FC929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166A16-B7F7-4398-AA80-D0C6E3D7A4D0}" type="pres">
      <dgm:prSet presAssocID="{B069B1B2-290D-4F51-B469-6F31B6FC9295}" presName="descendantText" presStyleLbl="alignAcc1" presStyleIdx="1" presStyleCnt="3">
        <dgm:presLayoutVars>
          <dgm:bulletEnabled val="1"/>
        </dgm:presLayoutVars>
      </dgm:prSet>
      <dgm:spPr/>
    </dgm:pt>
    <dgm:pt modelId="{5C741C90-E1CA-4B7C-BB91-B380C43FE1DE}" type="pres">
      <dgm:prSet presAssocID="{5796BDE5-F125-41AB-82BC-7D6980D51D25}" presName="sp" presStyleCnt="0"/>
      <dgm:spPr/>
    </dgm:pt>
    <dgm:pt modelId="{0804177A-2A9C-41BA-95BA-C59C86E6ADAD}" type="pres">
      <dgm:prSet presAssocID="{4C354177-100A-471A-AC2F-36F0A83FE1DC}" presName="composite" presStyleCnt="0"/>
      <dgm:spPr/>
    </dgm:pt>
    <dgm:pt modelId="{FB917DAF-2E42-43DE-98D8-43E85DF743C9}" type="pres">
      <dgm:prSet presAssocID="{4C354177-100A-471A-AC2F-36F0A83FE1D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9768A-6D46-4C9B-8D52-D38623F5E40A}" type="pres">
      <dgm:prSet presAssocID="{4C354177-100A-471A-AC2F-36F0A83FE1DC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0BAF66F0-EA78-4358-B491-FE4EDC668C09}" type="presOf" srcId="{4C354177-100A-471A-AC2F-36F0A83FE1DC}" destId="{FB917DAF-2E42-43DE-98D8-43E85DF743C9}" srcOrd="0" destOrd="0" presId="urn:microsoft.com/office/officeart/2005/8/layout/chevron2"/>
    <dgm:cxn modelId="{64908B18-166F-4919-9B5E-46D358862CFA}" srcId="{A48E709F-B579-417A-A96A-326682D1A39E}" destId="{B069B1B2-290D-4F51-B469-6F31B6FC9295}" srcOrd="1" destOrd="0" parTransId="{9529E20B-6A33-486B-B211-29141E5D935A}" sibTransId="{5796BDE5-F125-41AB-82BC-7D6980D51D25}"/>
    <dgm:cxn modelId="{044C1D82-42FE-4BC2-A3AB-23266B558ED1}" type="presOf" srcId="{A48E709F-B579-417A-A96A-326682D1A39E}" destId="{B2168632-C536-4160-BA5C-5653186008DA}" srcOrd="0" destOrd="0" presId="urn:microsoft.com/office/officeart/2005/8/layout/chevron2"/>
    <dgm:cxn modelId="{2CC8A578-395C-44FA-9570-863836E2DF28}" srcId="{A48E709F-B579-417A-A96A-326682D1A39E}" destId="{4C354177-100A-471A-AC2F-36F0A83FE1DC}" srcOrd="2" destOrd="0" parTransId="{C2D33351-5222-4346-A437-65BE6B6916D1}" sibTransId="{46B30BD5-0854-4ADB-8889-539E5E9A257A}"/>
    <dgm:cxn modelId="{C573F22B-52FB-42DC-A651-00262CE5B2CF}" type="presOf" srcId="{B069B1B2-290D-4F51-B469-6F31B6FC9295}" destId="{9161E0A5-493A-4342-B6B0-36186D6761E2}" srcOrd="0" destOrd="0" presId="urn:microsoft.com/office/officeart/2005/8/layout/chevron2"/>
    <dgm:cxn modelId="{5E295203-9DEC-41FD-A139-B49CFC3D4E95}" srcId="{A48E709F-B579-417A-A96A-326682D1A39E}" destId="{18FBAC97-0B8C-432E-B49B-488F0DB3A06B}" srcOrd="0" destOrd="0" parTransId="{1CDFCE40-7EB0-42F8-B027-200F247509BF}" sibTransId="{DEA2E496-674A-4CDE-9A46-0DDCC75F8AC7}"/>
    <dgm:cxn modelId="{95035572-CB9B-4127-8108-D950101973EA}" type="presOf" srcId="{18FBAC97-0B8C-432E-B49B-488F0DB3A06B}" destId="{305FE847-BF8D-4763-9687-5629093DE059}" srcOrd="0" destOrd="0" presId="urn:microsoft.com/office/officeart/2005/8/layout/chevron2"/>
    <dgm:cxn modelId="{14E0787B-FF6D-410A-832B-41AABBC216DA}" type="presParOf" srcId="{B2168632-C536-4160-BA5C-5653186008DA}" destId="{17C508F4-6670-4352-9F7E-3CC40592B490}" srcOrd="0" destOrd="0" presId="urn:microsoft.com/office/officeart/2005/8/layout/chevron2"/>
    <dgm:cxn modelId="{FD44EEE6-0EC0-47D4-AC02-3EE545EC3D12}" type="presParOf" srcId="{17C508F4-6670-4352-9F7E-3CC40592B490}" destId="{305FE847-BF8D-4763-9687-5629093DE059}" srcOrd="0" destOrd="0" presId="urn:microsoft.com/office/officeart/2005/8/layout/chevron2"/>
    <dgm:cxn modelId="{487AFDB5-96C8-43D8-A572-0F6AE04C64DE}" type="presParOf" srcId="{17C508F4-6670-4352-9F7E-3CC40592B490}" destId="{A939DD72-6B5E-4C69-83B6-965F9063AD79}" srcOrd="1" destOrd="0" presId="urn:microsoft.com/office/officeart/2005/8/layout/chevron2"/>
    <dgm:cxn modelId="{2898C97D-B1F1-4F27-A79A-73710FAEFA66}" type="presParOf" srcId="{B2168632-C536-4160-BA5C-5653186008DA}" destId="{937B174D-4667-4243-B849-52468979603F}" srcOrd="1" destOrd="0" presId="urn:microsoft.com/office/officeart/2005/8/layout/chevron2"/>
    <dgm:cxn modelId="{40FE0D46-8701-42C1-A9C4-958C34CA8169}" type="presParOf" srcId="{B2168632-C536-4160-BA5C-5653186008DA}" destId="{2B325AF3-0B62-43E8-B60B-ED0201B3D479}" srcOrd="2" destOrd="0" presId="urn:microsoft.com/office/officeart/2005/8/layout/chevron2"/>
    <dgm:cxn modelId="{217094AC-5138-4F46-B3F9-CD769856EA77}" type="presParOf" srcId="{2B325AF3-0B62-43E8-B60B-ED0201B3D479}" destId="{9161E0A5-493A-4342-B6B0-36186D6761E2}" srcOrd="0" destOrd="0" presId="urn:microsoft.com/office/officeart/2005/8/layout/chevron2"/>
    <dgm:cxn modelId="{26873C1E-739B-47E3-9D1D-226CF9CA75C3}" type="presParOf" srcId="{2B325AF3-0B62-43E8-B60B-ED0201B3D479}" destId="{29166A16-B7F7-4398-AA80-D0C6E3D7A4D0}" srcOrd="1" destOrd="0" presId="urn:microsoft.com/office/officeart/2005/8/layout/chevron2"/>
    <dgm:cxn modelId="{BF3653B6-3053-4C97-80EB-1923B0211B01}" type="presParOf" srcId="{B2168632-C536-4160-BA5C-5653186008DA}" destId="{5C741C90-E1CA-4B7C-BB91-B380C43FE1DE}" srcOrd="3" destOrd="0" presId="urn:microsoft.com/office/officeart/2005/8/layout/chevron2"/>
    <dgm:cxn modelId="{863771D3-84BF-43E5-8F8C-C7101F1233B5}" type="presParOf" srcId="{B2168632-C536-4160-BA5C-5653186008DA}" destId="{0804177A-2A9C-41BA-95BA-C59C86E6ADAD}" srcOrd="4" destOrd="0" presId="urn:microsoft.com/office/officeart/2005/8/layout/chevron2"/>
    <dgm:cxn modelId="{EF3A41FB-2E65-4A5A-9E27-2E31CC7EFF34}" type="presParOf" srcId="{0804177A-2A9C-41BA-95BA-C59C86E6ADAD}" destId="{FB917DAF-2E42-43DE-98D8-43E85DF743C9}" srcOrd="0" destOrd="0" presId="urn:microsoft.com/office/officeart/2005/8/layout/chevron2"/>
    <dgm:cxn modelId="{8069019D-459A-412A-BBD6-CA1159655C62}" type="presParOf" srcId="{0804177A-2A9C-41BA-95BA-C59C86E6ADAD}" destId="{1C19768A-6D46-4C9B-8D52-D38623F5E40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2D481D-BBF5-4460-A590-67663F89D814}" type="doc">
      <dgm:prSet loTypeId="urn:microsoft.com/office/officeart/2005/8/layout/lProcess3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1013B6A0-1A1A-4511-B3A3-589D82564C45}">
      <dgm:prSet phldrT="[Text]"/>
      <dgm:spPr/>
      <dgm:t>
        <a:bodyPr/>
        <a:lstStyle/>
        <a:p>
          <a:r>
            <a:rPr lang="en-US" dirty="0" smtClean="0"/>
            <a:t>Sep-Oct</a:t>
          </a:r>
          <a:endParaRPr lang="en-US" dirty="0"/>
        </a:p>
      </dgm:t>
    </dgm:pt>
    <dgm:pt modelId="{7BF6D76A-3953-4538-B4EB-D8C54DE9BC7A}" type="parTrans" cxnId="{FE688AF9-51CD-4ECF-8C96-A62DAD8C4049}">
      <dgm:prSet/>
      <dgm:spPr/>
      <dgm:t>
        <a:bodyPr/>
        <a:lstStyle/>
        <a:p>
          <a:endParaRPr lang="en-US"/>
        </a:p>
      </dgm:t>
    </dgm:pt>
    <dgm:pt modelId="{7D2498D4-2FA1-4231-9226-E7C8056AEE74}" type="sibTrans" cxnId="{FE688AF9-51CD-4ECF-8C96-A62DAD8C4049}">
      <dgm:prSet/>
      <dgm:spPr/>
      <dgm:t>
        <a:bodyPr/>
        <a:lstStyle/>
        <a:p>
          <a:endParaRPr lang="en-US"/>
        </a:p>
      </dgm:t>
    </dgm:pt>
    <dgm:pt modelId="{CC3DE734-F2AB-4516-BC5E-04207FE81656}">
      <dgm:prSet phldrT="[Text]"/>
      <dgm:spPr/>
      <dgm:t>
        <a:bodyPr/>
        <a:lstStyle/>
        <a:p>
          <a:r>
            <a:rPr lang="en-US" dirty="0" smtClean="0"/>
            <a:t>Nov-Dec</a:t>
          </a:r>
          <a:endParaRPr lang="en-US" dirty="0"/>
        </a:p>
      </dgm:t>
    </dgm:pt>
    <dgm:pt modelId="{5E76D2EE-0A0A-4F8D-9A51-5A8A281EFEE8}" type="parTrans" cxnId="{350461B0-8264-4D69-9A0C-ED3FA9DA35D7}">
      <dgm:prSet/>
      <dgm:spPr/>
      <dgm:t>
        <a:bodyPr/>
        <a:lstStyle/>
        <a:p>
          <a:endParaRPr lang="en-US"/>
        </a:p>
      </dgm:t>
    </dgm:pt>
    <dgm:pt modelId="{4C4459EF-65E4-4BED-93C0-2F73A75FC16D}" type="sibTrans" cxnId="{350461B0-8264-4D69-9A0C-ED3FA9DA35D7}">
      <dgm:prSet/>
      <dgm:spPr/>
      <dgm:t>
        <a:bodyPr/>
        <a:lstStyle/>
        <a:p>
          <a:endParaRPr lang="en-US"/>
        </a:p>
      </dgm:t>
    </dgm:pt>
    <dgm:pt modelId="{9D440362-2574-4CE7-B14C-36D96BFBE998}">
      <dgm:prSet phldrT="[Text]"/>
      <dgm:spPr/>
      <dgm:t>
        <a:bodyPr/>
        <a:lstStyle/>
        <a:p>
          <a:r>
            <a:rPr lang="en-US" dirty="0" smtClean="0"/>
            <a:t>Jan-Feb</a:t>
          </a:r>
          <a:endParaRPr lang="en-US" dirty="0"/>
        </a:p>
      </dgm:t>
    </dgm:pt>
    <dgm:pt modelId="{03D5D103-B805-46BE-8B90-5BFD1D135F27}" type="parTrans" cxnId="{2D3FDB3F-E704-4844-93AC-D2A7CC8BBC5C}">
      <dgm:prSet/>
      <dgm:spPr/>
      <dgm:t>
        <a:bodyPr/>
        <a:lstStyle/>
        <a:p>
          <a:endParaRPr lang="en-US"/>
        </a:p>
      </dgm:t>
    </dgm:pt>
    <dgm:pt modelId="{CF1E2945-DF12-4F3C-92E8-3294AB98A1CF}" type="sibTrans" cxnId="{2D3FDB3F-E704-4844-93AC-D2A7CC8BBC5C}">
      <dgm:prSet/>
      <dgm:spPr/>
      <dgm:t>
        <a:bodyPr/>
        <a:lstStyle/>
        <a:p>
          <a:endParaRPr lang="en-US"/>
        </a:p>
      </dgm:t>
    </dgm:pt>
    <dgm:pt modelId="{7DC5D2B7-E854-403C-B0F8-40F053BDE848}">
      <dgm:prSet phldrT="[Text]"/>
      <dgm:spPr/>
      <dgm:t>
        <a:bodyPr/>
        <a:lstStyle/>
        <a:p>
          <a:r>
            <a:rPr lang="en-US" dirty="0" smtClean="0"/>
            <a:t>Mar-Apr</a:t>
          </a:r>
          <a:endParaRPr lang="en-US" dirty="0"/>
        </a:p>
      </dgm:t>
    </dgm:pt>
    <dgm:pt modelId="{F170FAA4-2A28-4141-A649-0799FCD3931E}" type="parTrans" cxnId="{BE99D23F-1659-4589-B347-4221ACE37D40}">
      <dgm:prSet/>
      <dgm:spPr/>
      <dgm:t>
        <a:bodyPr/>
        <a:lstStyle/>
        <a:p>
          <a:endParaRPr lang="en-US"/>
        </a:p>
      </dgm:t>
    </dgm:pt>
    <dgm:pt modelId="{0D7732FB-D4A8-4D3F-9CC6-EA18D1AFEC85}" type="sibTrans" cxnId="{BE99D23F-1659-4589-B347-4221ACE37D40}">
      <dgm:prSet/>
      <dgm:spPr/>
      <dgm:t>
        <a:bodyPr/>
        <a:lstStyle/>
        <a:p>
          <a:endParaRPr lang="en-US"/>
        </a:p>
      </dgm:t>
    </dgm:pt>
    <dgm:pt modelId="{BA73391E-D350-4D5F-A269-60A81491F170}" type="pres">
      <dgm:prSet presAssocID="{D52D481D-BBF5-4460-A590-67663F89D81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9D08F9E-0D44-4698-BAAC-6407E33DC324}" type="pres">
      <dgm:prSet presAssocID="{1013B6A0-1A1A-4511-B3A3-589D82564C45}" presName="horFlow" presStyleCnt="0"/>
      <dgm:spPr/>
    </dgm:pt>
    <dgm:pt modelId="{7A5B8548-759B-461F-93D2-8C02F4F7E48F}" type="pres">
      <dgm:prSet presAssocID="{1013B6A0-1A1A-4511-B3A3-589D82564C45}" presName="bigChev" presStyleLbl="node1" presStyleIdx="0" presStyleCnt="1" custScaleX="143773"/>
      <dgm:spPr/>
      <dgm:t>
        <a:bodyPr/>
        <a:lstStyle/>
        <a:p>
          <a:endParaRPr lang="en-US"/>
        </a:p>
      </dgm:t>
    </dgm:pt>
    <dgm:pt modelId="{E575B977-D0D8-4377-8ABC-B6A24AD5ADC2}" type="pres">
      <dgm:prSet presAssocID="{5E76D2EE-0A0A-4F8D-9A51-5A8A281EFEE8}" presName="parTrans" presStyleCnt="0"/>
      <dgm:spPr/>
    </dgm:pt>
    <dgm:pt modelId="{43841891-F712-4DAB-9309-70FD02ED4D0A}" type="pres">
      <dgm:prSet presAssocID="{CC3DE734-F2AB-4516-BC5E-04207FE81656}" presName="node" presStyleLbl="alignAccFollowNode1" presStyleIdx="0" presStyleCnt="3" custScaleX="1437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F093E2-6DE7-4983-970B-B83B147049BA}" type="pres">
      <dgm:prSet presAssocID="{4C4459EF-65E4-4BED-93C0-2F73A75FC16D}" presName="sibTrans" presStyleCnt="0"/>
      <dgm:spPr/>
    </dgm:pt>
    <dgm:pt modelId="{18D53A79-1341-440C-A152-9F5CD375B8AB}" type="pres">
      <dgm:prSet presAssocID="{9D440362-2574-4CE7-B14C-36D96BFBE998}" presName="node" presStyleLbl="alignAccFollowNode1" presStyleIdx="1" presStyleCnt="3" custScaleX="1437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3F7F36-B378-409F-B481-2AEC4708786A}" type="pres">
      <dgm:prSet presAssocID="{CF1E2945-DF12-4F3C-92E8-3294AB98A1CF}" presName="sibTrans" presStyleCnt="0"/>
      <dgm:spPr/>
    </dgm:pt>
    <dgm:pt modelId="{823F5644-3F6D-4C7E-8898-8B5F11C439EA}" type="pres">
      <dgm:prSet presAssocID="{7DC5D2B7-E854-403C-B0F8-40F053BDE848}" presName="node" presStyleLbl="alignAccFollowNode1" presStyleIdx="2" presStyleCnt="3" custScaleX="1437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C08823-B136-4F3F-A7D9-62F47673E85E}" type="presOf" srcId="{1013B6A0-1A1A-4511-B3A3-589D82564C45}" destId="{7A5B8548-759B-461F-93D2-8C02F4F7E48F}" srcOrd="0" destOrd="0" presId="urn:microsoft.com/office/officeart/2005/8/layout/lProcess3"/>
    <dgm:cxn modelId="{350461B0-8264-4D69-9A0C-ED3FA9DA35D7}" srcId="{1013B6A0-1A1A-4511-B3A3-589D82564C45}" destId="{CC3DE734-F2AB-4516-BC5E-04207FE81656}" srcOrd="0" destOrd="0" parTransId="{5E76D2EE-0A0A-4F8D-9A51-5A8A281EFEE8}" sibTransId="{4C4459EF-65E4-4BED-93C0-2F73A75FC16D}"/>
    <dgm:cxn modelId="{3EA80DCC-DC87-4B32-90A0-727746AFD980}" type="presOf" srcId="{9D440362-2574-4CE7-B14C-36D96BFBE998}" destId="{18D53A79-1341-440C-A152-9F5CD375B8AB}" srcOrd="0" destOrd="0" presId="urn:microsoft.com/office/officeart/2005/8/layout/lProcess3"/>
    <dgm:cxn modelId="{7AFE7144-A13C-4519-9450-363E8A6117FA}" type="presOf" srcId="{D52D481D-BBF5-4460-A590-67663F89D814}" destId="{BA73391E-D350-4D5F-A269-60A81491F170}" srcOrd="0" destOrd="0" presId="urn:microsoft.com/office/officeart/2005/8/layout/lProcess3"/>
    <dgm:cxn modelId="{BE99D23F-1659-4589-B347-4221ACE37D40}" srcId="{1013B6A0-1A1A-4511-B3A3-589D82564C45}" destId="{7DC5D2B7-E854-403C-B0F8-40F053BDE848}" srcOrd="2" destOrd="0" parTransId="{F170FAA4-2A28-4141-A649-0799FCD3931E}" sibTransId="{0D7732FB-D4A8-4D3F-9CC6-EA18D1AFEC85}"/>
    <dgm:cxn modelId="{B3C2B12F-9437-4A71-AC3C-EF51CDAE8424}" type="presOf" srcId="{CC3DE734-F2AB-4516-BC5E-04207FE81656}" destId="{43841891-F712-4DAB-9309-70FD02ED4D0A}" srcOrd="0" destOrd="0" presId="urn:microsoft.com/office/officeart/2005/8/layout/lProcess3"/>
    <dgm:cxn modelId="{488D9801-7C28-47CF-B8C3-FBCC6EB76D0D}" type="presOf" srcId="{7DC5D2B7-E854-403C-B0F8-40F053BDE848}" destId="{823F5644-3F6D-4C7E-8898-8B5F11C439EA}" srcOrd="0" destOrd="0" presId="urn:microsoft.com/office/officeart/2005/8/layout/lProcess3"/>
    <dgm:cxn modelId="{2D3FDB3F-E704-4844-93AC-D2A7CC8BBC5C}" srcId="{1013B6A0-1A1A-4511-B3A3-589D82564C45}" destId="{9D440362-2574-4CE7-B14C-36D96BFBE998}" srcOrd="1" destOrd="0" parTransId="{03D5D103-B805-46BE-8B90-5BFD1D135F27}" sibTransId="{CF1E2945-DF12-4F3C-92E8-3294AB98A1CF}"/>
    <dgm:cxn modelId="{FE688AF9-51CD-4ECF-8C96-A62DAD8C4049}" srcId="{D52D481D-BBF5-4460-A590-67663F89D814}" destId="{1013B6A0-1A1A-4511-B3A3-589D82564C45}" srcOrd="0" destOrd="0" parTransId="{7BF6D76A-3953-4538-B4EB-D8C54DE9BC7A}" sibTransId="{7D2498D4-2FA1-4231-9226-E7C8056AEE74}"/>
    <dgm:cxn modelId="{46FF774D-9AEB-4A74-B8E5-9794D2ED41EB}" type="presParOf" srcId="{BA73391E-D350-4D5F-A269-60A81491F170}" destId="{C9D08F9E-0D44-4698-BAAC-6407E33DC324}" srcOrd="0" destOrd="0" presId="urn:microsoft.com/office/officeart/2005/8/layout/lProcess3"/>
    <dgm:cxn modelId="{FCB38CB7-1061-4D8B-B900-B9C177FD1966}" type="presParOf" srcId="{C9D08F9E-0D44-4698-BAAC-6407E33DC324}" destId="{7A5B8548-759B-461F-93D2-8C02F4F7E48F}" srcOrd="0" destOrd="0" presId="urn:microsoft.com/office/officeart/2005/8/layout/lProcess3"/>
    <dgm:cxn modelId="{9D0137B8-0395-469D-99FC-0935918951C2}" type="presParOf" srcId="{C9D08F9E-0D44-4698-BAAC-6407E33DC324}" destId="{E575B977-D0D8-4377-8ABC-B6A24AD5ADC2}" srcOrd="1" destOrd="0" presId="urn:microsoft.com/office/officeart/2005/8/layout/lProcess3"/>
    <dgm:cxn modelId="{12EA068E-49AC-4372-AB52-ED83C002640B}" type="presParOf" srcId="{C9D08F9E-0D44-4698-BAAC-6407E33DC324}" destId="{43841891-F712-4DAB-9309-70FD02ED4D0A}" srcOrd="2" destOrd="0" presId="urn:microsoft.com/office/officeart/2005/8/layout/lProcess3"/>
    <dgm:cxn modelId="{5FB935FE-3634-44A0-945A-A6FCF6164A27}" type="presParOf" srcId="{C9D08F9E-0D44-4698-BAAC-6407E33DC324}" destId="{CAF093E2-6DE7-4983-970B-B83B147049BA}" srcOrd="3" destOrd="0" presId="urn:microsoft.com/office/officeart/2005/8/layout/lProcess3"/>
    <dgm:cxn modelId="{74B5D261-9079-4285-B256-E004078D63A0}" type="presParOf" srcId="{C9D08F9E-0D44-4698-BAAC-6407E33DC324}" destId="{18D53A79-1341-440C-A152-9F5CD375B8AB}" srcOrd="4" destOrd="0" presId="urn:microsoft.com/office/officeart/2005/8/layout/lProcess3"/>
    <dgm:cxn modelId="{7D04C3B0-F8DD-4DBD-81B5-5782E6F53F2D}" type="presParOf" srcId="{C9D08F9E-0D44-4698-BAAC-6407E33DC324}" destId="{2B3F7F36-B378-409F-B481-2AEC4708786A}" srcOrd="5" destOrd="0" presId="urn:microsoft.com/office/officeart/2005/8/layout/lProcess3"/>
    <dgm:cxn modelId="{83E3751B-B82A-4873-ACCE-B0C38DE142A4}" type="presParOf" srcId="{C9D08F9E-0D44-4698-BAAC-6407E33DC324}" destId="{823F5644-3F6D-4C7E-8898-8B5F11C439EA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2D481D-BBF5-4460-A590-67663F89D814}" type="doc">
      <dgm:prSet loTypeId="urn:microsoft.com/office/officeart/2005/8/layout/lProcess3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1013B6A0-1A1A-4511-B3A3-589D82564C45}">
      <dgm:prSet phldrT="[Text]"/>
      <dgm:spPr/>
      <dgm:t>
        <a:bodyPr/>
        <a:lstStyle/>
        <a:p>
          <a:r>
            <a:rPr lang="en-US" dirty="0" smtClean="0"/>
            <a:t>Nov-Dec</a:t>
          </a:r>
          <a:endParaRPr lang="en-US" dirty="0"/>
        </a:p>
      </dgm:t>
    </dgm:pt>
    <dgm:pt modelId="{7BF6D76A-3953-4538-B4EB-D8C54DE9BC7A}" type="parTrans" cxnId="{FE688AF9-51CD-4ECF-8C96-A62DAD8C4049}">
      <dgm:prSet/>
      <dgm:spPr/>
      <dgm:t>
        <a:bodyPr/>
        <a:lstStyle/>
        <a:p>
          <a:endParaRPr lang="en-US"/>
        </a:p>
      </dgm:t>
    </dgm:pt>
    <dgm:pt modelId="{7D2498D4-2FA1-4231-9226-E7C8056AEE74}" type="sibTrans" cxnId="{FE688AF9-51CD-4ECF-8C96-A62DAD8C4049}">
      <dgm:prSet/>
      <dgm:spPr/>
      <dgm:t>
        <a:bodyPr/>
        <a:lstStyle/>
        <a:p>
          <a:endParaRPr lang="en-US"/>
        </a:p>
      </dgm:t>
    </dgm:pt>
    <dgm:pt modelId="{CC3DE734-F2AB-4516-BC5E-04207FE81656}">
      <dgm:prSet phldrT="[Text]"/>
      <dgm:spPr/>
      <dgm:t>
        <a:bodyPr/>
        <a:lstStyle/>
        <a:p>
          <a:r>
            <a:rPr lang="en-US" dirty="0" smtClean="0"/>
            <a:t>Sep-Oct</a:t>
          </a:r>
          <a:endParaRPr lang="en-US" dirty="0"/>
        </a:p>
      </dgm:t>
    </dgm:pt>
    <dgm:pt modelId="{5E76D2EE-0A0A-4F8D-9A51-5A8A281EFEE8}" type="parTrans" cxnId="{350461B0-8264-4D69-9A0C-ED3FA9DA35D7}">
      <dgm:prSet/>
      <dgm:spPr/>
      <dgm:t>
        <a:bodyPr/>
        <a:lstStyle/>
        <a:p>
          <a:endParaRPr lang="en-US"/>
        </a:p>
      </dgm:t>
    </dgm:pt>
    <dgm:pt modelId="{4C4459EF-65E4-4BED-93C0-2F73A75FC16D}" type="sibTrans" cxnId="{350461B0-8264-4D69-9A0C-ED3FA9DA35D7}">
      <dgm:prSet/>
      <dgm:spPr/>
      <dgm:t>
        <a:bodyPr/>
        <a:lstStyle/>
        <a:p>
          <a:endParaRPr lang="en-US"/>
        </a:p>
      </dgm:t>
    </dgm:pt>
    <dgm:pt modelId="{9D440362-2574-4CE7-B14C-36D96BFBE998}">
      <dgm:prSet phldrT="[Text]"/>
      <dgm:spPr/>
      <dgm:t>
        <a:bodyPr/>
        <a:lstStyle/>
        <a:p>
          <a:r>
            <a:rPr lang="en-US" dirty="0" smtClean="0"/>
            <a:t>Jan-Feb</a:t>
          </a:r>
          <a:endParaRPr lang="en-US" dirty="0"/>
        </a:p>
      </dgm:t>
    </dgm:pt>
    <dgm:pt modelId="{03D5D103-B805-46BE-8B90-5BFD1D135F27}" type="parTrans" cxnId="{2D3FDB3F-E704-4844-93AC-D2A7CC8BBC5C}">
      <dgm:prSet/>
      <dgm:spPr/>
      <dgm:t>
        <a:bodyPr/>
        <a:lstStyle/>
        <a:p>
          <a:endParaRPr lang="en-US"/>
        </a:p>
      </dgm:t>
    </dgm:pt>
    <dgm:pt modelId="{CF1E2945-DF12-4F3C-92E8-3294AB98A1CF}" type="sibTrans" cxnId="{2D3FDB3F-E704-4844-93AC-D2A7CC8BBC5C}">
      <dgm:prSet/>
      <dgm:spPr/>
      <dgm:t>
        <a:bodyPr/>
        <a:lstStyle/>
        <a:p>
          <a:endParaRPr lang="en-US"/>
        </a:p>
      </dgm:t>
    </dgm:pt>
    <dgm:pt modelId="{7DC5D2B7-E854-403C-B0F8-40F053BDE848}">
      <dgm:prSet phldrT="[Text]"/>
      <dgm:spPr/>
      <dgm:t>
        <a:bodyPr/>
        <a:lstStyle/>
        <a:p>
          <a:r>
            <a:rPr lang="en-US" dirty="0" smtClean="0"/>
            <a:t>Mar-Apr</a:t>
          </a:r>
          <a:endParaRPr lang="en-US" dirty="0"/>
        </a:p>
      </dgm:t>
    </dgm:pt>
    <dgm:pt modelId="{F170FAA4-2A28-4141-A649-0799FCD3931E}" type="parTrans" cxnId="{BE99D23F-1659-4589-B347-4221ACE37D40}">
      <dgm:prSet/>
      <dgm:spPr/>
      <dgm:t>
        <a:bodyPr/>
        <a:lstStyle/>
        <a:p>
          <a:endParaRPr lang="en-US"/>
        </a:p>
      </dgm:t>
    </dgm:pt>
    <dgm:pt modelId="{0D7732FB-D4A8-4D3F-9CC6-EA18D1AFEC85}" type="sibTrans" cxnId="{BE99D23F-1659-4589-B347-4221ACE37D40}">
      <dgm:prSet/>
      <dgm:spPr/>
      <dgm:t>
        <a:bodyPr/>
        <a:lstStyle/>
        <a:p>
          <a:endParaRPr lang="en-US"/>
        </a:p>
      </dgm:t>
    </dgm:pt>
    <dgm:pt modelId="{BA73391E-D350-4D5F-A269-60A81491F170}" type="pres">
      <dgm:prSet presAssocID="{D52D481D-BBF5-4460-A590-67663F89D81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9D08F9E-0D44-4698-BAAC-6407E33DC324}" type="pres">
      <dgm:prSet presAssocID="{1013B6A0-1A1A-4511-B3A3-589D82564C45}" presName="horFlow" presStyleCnt="0"/>
      <dgm:spPr/>
    </dgm:pt>
    <dgm:pt modelId="{7A5B8548-759B-461F-93D2-8C02F4F7E48F}" type="pres">
      <dgm:prSet presAssocID="{1013B6A0-1A1A-4511-B3A3-589D82564C45}" presName="bigChev" presStyleLbl="node1" presStyleIdx="0" presStyleCnt="1" custScaleX="143773" custLinFactX="91928" custLinFactNeighborX="100000" custLinFactNeighborY="11"/>
      <dgm:spPr/>
      <dgm:t>
        <a:bodyPr/>
        <a:lstStyle/>
        <a:p>
          <a:endParaRPr lang="en-US"/>
        </a:p>
      </dgm:t>
    </dgm:pt>
    <dgm:pt modelId="{E575B977-D0D8-4377-8ABC-B6A24AD5ADC2}" type="pres">
      <dgm:prSet presAssocID="{5E76D2EE-0A0A-4F8D-9A51-5A8A281EFEE8}" presName="parTrans" presStyleCnt="0"/>
      <dgm:spPr/>
    </dgm:pt>
    <dgm:pt modelId="{43841891-F712-4DAB-9309-70FD02ED4D0A}" type="pres">
      <dgm:prSet presAssocID="{CC3DE734-F2AB-4516-BC5E-04207FE81656}" presName="node" presStyleLbl="alignAccFollowNode1" presStyleIdx="0" presStyleCnt="3" custScaleX="143773" custLinFactX="-130477" custLinFactNeighborX="-200000" custLinFactNeighborY="-16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F093E2-6DE7-4983-970B-B83B147049BA}" type="pres">
      <dgm:prSet presAssocID="{4C4459EF-65E4-4BED-93C0-2F73A75FC16D}" presName="sibTrans" presStyleCnt="0"/>
      <dgm:spPr/>
    </dgm:pt>
    <dgm:pt modelId="{18D53A79-1341-440C-A152-9F5CD375B8AB}" type="pres">
      <dgm:prSet presAssocID="{9D440362-2574-4CE7-B14C-36D96BFBE998}" presName="node" presStyleLbl="alignAccFollowNode1" presStyleIdx="1" presStyleCnt="3" custScaleX="1437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3F7F36-B378-409F-B481-2AEC4708786A}" type="pres">
      <dgm:prSet presAssocID="{CF1E2945-DF12-4F3C-92E8-3294AB98A1CF}" presName="sibTrans" presStyleCnt="0"/>
      <dgm:spPr/>
    </dgm:pt>
    <dgm:pt modelId="{823F5644-3F6D-4C7E-8898-8B5F11C439EA}" type="pres">
      <dgm:prSet presAssocID="{7DC5D2B7-E854-403C-B0F8-40F053BDE848}" presName="node" presStyleLbl="alignAccFollowNode1" presStyleIdx="2" presStyleCnt="3" custScaleX="1437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F78C52-0EFD-4FC6-B5EB-22979C7B709E}" type="presOf" srcId="{D52D481D-BBF5-4460-A590-67663F89D814}" destId="{BA73391E-D350-4D5F-A269-60A81491F170}" srcOrd="0" destOrd="0" presId="urn:microsoft.com/office/officeart/2005/8/layout/lProcess3"/>
    <dgm:cxn modelId="{350461B0-8264-4D69-9A0C-ED3FA9DA35D7}" srcId="{1013B6A0-1A1A-4511-B3A3-589D82564C45}" destId="{CC3DE734-F2AB-4516-BC5E-04207FE81656}" srcOrd="0" destOrd="0" parTransId="{5E76D2EE-0A0A-4F8D-9A51-5A8A281EFEE8}" sibTransId="{4C4459EF-65E4-4BED-93C0-2F73A75FC16D}"/>
    <dgm:cxn modelId="{FE688AF9-51CD-4ECF-8C96-A62DAD8C4049}" srcId="{D52D481D-BBF5-4460-A590-67663F89D814}" destId="{1013B6A0-1A1A-4511-B3A3-589D82564C45}" srcOrd="0" destOrd="0" parTransId="{7BF6D76A-3953-4538-B4EB-D8C54DE9BC7A}" sibTransId="{7D2498D4-2FA1-4231-9226-E7C8056AEE74}"/>
    <dgm:cxn modelId="{614B992B-1B6F-467E-B882-71415C178DB1}" type="presOf" srcId="{CC3DE734-F2AB-4516-BC5E-04207FE81656}" destId="{43841891-F712-4DAB-9309-70FD02ED4D0A}" srcOrd="0" destOrd="0" presId="urn:microsoft.com/office/officeart/2005/8/layout/lProcess3"/>
    <dgm:cxn modelId="{BBDA0DB0-2E03-4A13-8374-0AA1E375D230}" type="presOf" srcId="{7DC5D2B7-E854-403C-B0F8-40F053BDE848}" destId="{823F5644-3F6D-4C7E-8898-8B5F11C439EA}" srcOrd="0" destOrd="0" presId="urn:microsoft.com/office/officeart/2005/8/layout/lProcess3"/>
    <dgm:cxn modelId="{2D3FDB3F-E704-4844-93AC-D2A7CC8BBC5C}" srcId="{1013B6A0-1A1A-4511-B3A3-589D82564C45}" destId="{9D440362-2574-4CE7-B14C-36D96BFBE998}" srcOrd="1" destOrd="0" parTransId="{03D5D103-B805-46BE-8B90-5BFD1D135F27}" sibTransId="{CF1E2945-DF12-4F3C-92E8-3294AB98A1CF}"/>
    <dgm:cxn modelId="{3B038E3A-C5F7-4536-85B9-0E53D80E4B52}" type="presOf" srcId="{9D440362-2574-4CE7-B14C-36D96BFBE998}" destId="{18D53A79-1341-440C-A152-9F5CD375B8AB}" srcOrd="0" destOrd="0" presId="urn:microsoft.com/office/officeart/2005/8/layout/lProcess3"/>
    <dgm:cxn modelId="{BE99D23F-1659-4589-B347-4221ACE37D40}" srcId="{1013B6A0-1A1A-4511-B3A3-589D82564C45}" destId="{7DC5D2B7-E854-403C-B0F8-40F053BDE848}" srcOrd="2" destOrd="0" parTransId="{F170FAA4-2A28-4141-A649-0799FCD3931E}" sibTransId="{0D7732FB-D4A8-4D3F-9CC6-EA18D1AFEC85}"/>
    <dgm:cxn modelId="{7D4C1243-BFBC-447E-A745-DD781A4A21C2}" type="presOf" srcId="{1013B6A0-1A1A-4511-B3A3-589D82564C45}" destId="{7A5B8548-759B-461F-93D2-8C02F4F7E48F}" srcOrd="0" destOrd="0" presId="urn:microsoft.com/office/officeart/2005/8/layout/lProcess3"/>
    <dgm:cxn modelId="{F40CB2BD-1C06-40E6-9E1D-48E237A3270E}" type="presParOf" srcId="{BA73391E-D350-4D5F-A269-60A81491F170}" destId="{C9D08F9E-0D44-4698-BAAC-6407E33DC324}" srcOrd="0" destOrd="0" presId="urn:microsoft.com/office/officeart/2005/8/layout/lProcess3"/>
    <dgm:cxn modelId="{89883444-630F-482F-8895-7B4EA0EA5AB3}" type="presParOf" srcId="{C9D08F9E-0D44-4698-BAAC-6407E33DC324}" destId="{7A5B8548-759B-461F-93D2-8C02F4F7E48F}" srcOrd="0" destOrd="0" presId="urn:microsoft.com/office/officeart/2005/8/layout/lProcess3"/>
    <dgm:cxn modelId="{2B654299-B252-443B-9BAF-61AC2FDF40C9}" type="presParOf" srcId="{C9D08F9E-0D44-4698-BAAC-6407E33DC324}" destId="{E575B977-D0D8-4377-8ABC-B6A24AD5ADC2}" srcOrd="1" destOrd="0" presId="urn:microsoft.com/office/officeart/2005/8/layout/lProcess3"/>
    <dgm:cxn modelId="{77DC3EFA-353C-412C-B8BB-0BA26D7964EE}" type="presParOf" srcId="{C9D08F9E-0D44-4698-BAAC-6407E33DC324}" destId="{43841891-F712-4DAB-9309-70FD02ED4D0A}" srcOrd="2" destOrd="0" presId="urn:microsoft.com/office/officeart/2005/8/layout/lProcess3"/>
    <dgm:cxn modelId="{E7B9B3B9-C009-4948-BB5B-7B105877C211}" type="presParOf" srcId="{C9D08F9E-0D44-4698-BAAC-6407E33DC324}" destId="{CAF093E2-6DE7-4983-970B-B83B147049BA}" srcOrd="3" destOrd="0" presId="urn:microsoft.com/office/officeart/2005/8/layout/lProcess3"/>
    <dgm:cxn modelId="{8C4B98B0-A6E7-4C43-BBBC-B3E33D9B8B34}" type="presParOf" srcId="{C9D08F9E-0D44-4698-BAAC-6407E33DC324}" destId="{18D53A79-1341-440C-A152-9F5CD375B8AB}" srcOrd="4" destOrd="0" presId="urn:microsoft.com/office/officeart/2005/8/layout/lProcess3"/>
    <dgm:cxn modelId="{ADF2F537-48E7-47F9-9FF8-4AD9EB0E2E6C}" type="presParOf" srcId="{C9D08F9E-0D44-4698-BAAC-6407E33DC324}" destId="{2B3F7F36-B378-409F-B481-2AEC4708786A}" srcOrd="5" destOrd="0" presId="urn:microsoft.com/office/officeart/2005/8/layout/lProcess3"/>
    <dgm:cxn modelId="{B18A4A68-A77C-4A6C-AEA4-6B55DE62A228}" type="presParOf" srcId="{C9D08F9E-0D44-4698-BAAC-6407E33DC324}" destId="{823F5644-3F6D-4C7E-8898-8B5F11C439EA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2D481D-BBF5-4460-A590-67663F89D814}" type="doc">
      <dgm:prSet loTypeId="urn:microsoft.com/office/officeart/2005/8/layout/lProcess3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1013B6A0-1A1A-4511-B3A3-589D82564C45}">
      <dgm:prSet phldrT="[Text]"/>
      <dgm:spPr/>
      <dgm:t>
        <a:bodyPr/>
        <a:lstStyle/>
        <a:p>
          <a:r>
            <a:rPr lang="en-US" dirty="0" smtClean="0"/>
            <a:t>Jan-Feb</a:t>
          </a:r>
          <a:endParaRPr lang="en-US" dirty="0"/>
        </a:p>
      </dgm:t>
    </dgm:pt>
    <dgm:pt modelId="{7BF6D76A-3953-4538-B4EB-D8C54DE9BC7A}" type="parTrans" cxnId="{FE688AF9-51CD-4ECF-8C96-A62DAD8C4049}">
      <dgm:prSet/>
      <dgm:spPr/>
      <dgm:t>
        <a:bodyPr/>
        <a:lstStyle/>
        <a:p>
          <a:endParaRPr lang="en-US"/>
        </a:p>
      </dgm:t>
    </dgm:pt>
    <dgm:pt modelId="{7D2498D4-2FA1-4231-9226-E7C8056AEE74}" type="sibTrans" cxnId="{FE688AF9-51CD-4ECF-8C96-A62DAD8C4049}">
      <dgm:prSet/>
      <dgm:spPr/>
      <dgm:t>
        <a:bodyPr/>
        <a:lstStyle/>
        <a:p>
          <a:endParaRPr lang="en-US"/>
        </a:p>
      </dgm:t>
    </dgm:pt>
    <dgm:pt modelId="{CC3DE734-F2AB-4516-BC5E-04207FE81656}">
      <dgm:prSet phldrT="[Text]"/>
      <dgm:spPr/>
      <dgm:t>
        <a:bodyPr/>
        <a:lstStyle/>
        <a:p>
          <a:r>
            <a:rPr lang="en-US" dirty="0" smtClean="0"/>
            <a:t>Nov-Dec</a:t>
          </a:r>
          <a:endParaRPr lang="en-US" dirty="0"/>
        </a:p>
      </dgm:t>
    </dgm:pt>
    <dgm:pt modelId="{5E76D2EE-0A0A-4F8D-9A51-5A8A281EFEE8}" type="parTrans" cxnId="{350461B0-8264-4D69-9A0C-ED3FA9DA35D7}">
      <dgm:prSet/>
      <dgm:spPr/>
      <dgm:t>
        <a:bodyPr/>
        <a:lstStyle/>
        <a:p>
          <a:endParaRPr lang="en-US"/>
        </a:p>
      </dgm:t>
    </dgm:pt>
    <dgm:pt modelId="{4C4459EF-65E4-4BED-93C0-2F73A75FC16D}" type="sibTrans" cxnId="{350461B0-8264-4D69-9A0C-ED3FA9DA35D7}">
      <dgm:prSet/>
      <dgm:spPr/>
      <dgm:t>
        <a:bodyPr/>
        <a:lstStyle/>
        <a:p>
          <a:endParaRPr lang="en-US"/>
        </a:p>
      </dgm:t>
    </dgm:pt>
    <dgm:pt modelId="{9D440362-2574-4CE7-B14C-36D96BFBE998}">
      <dgm:prSet phldrT="[Text]"/>
      <dgm:spPr/>
      <dgm:t>
        <a:bodyPr/>
        <a:lstStyle/>
        <a:p>
          <a:r>
            <a:rPr lang="en-US" dirty="0" smtClean="0"/>
            <a:t>Sep-Oct</a:t>
          </a:r>
          <a:endParaRPr lang="en-US" dirty="0"/>
        </a:p>
      </dgm:t>
    </dgm:pt>
    <dgm:pt modelId="{03D5D103-B805-46BE-8B90-5BFD1D135F27}" type="parTrans" cxnId="{2D3FDB3F-E704-4844-93AC-D2A7CC8BBC5C}">
      <dgm:prSet/>
      <dgm:spPr/>
      <dgm:t>
        <a:bodyPr/>
        <a:lstStyle/>
        <a:p>
          <a:endParaRPr lang="en-US"/>
        </a:p>
      </dgm:t>
    </dgm:pt>
    <dgm:pt modelId="{CF1E2945-DF12-4F3C-92E8-3294AB98A1CF}" type="sibTrans" cxnId="{2D3FDB3F-E704-4844-93AC-D2A7CC8BBC5C}">
      <dgm:prSet/>
      <dgm:spPr/>
      <dgm:t>
        <a:bodyPr/>
        <a:lstStyle/>
        <a:p>
          <a:endParaRPr lang="en-US"/>
        </a:p>
      </dgm:t>
    </dgm:pt>
    <dgm:pt modelId="{7DC5D2B7-E854-403C-B0F8-40F053BDE848}">
      <dgm:prSet phldrT="[Text]"/>
      <dgm:spPr/>
      <dgm:t>
        <a:bodyPr/>
        <a:lstStyle/>
        <a:p>
          <a:r>
            <a:rPr lang="en-US" dirty="0" smtClean="0"/>
            <a:t>Mar-Apr</a:t>
          </a:r>
          <a:endParaRPr lang="en-US" dirty="0"/>
        </a:p>
      </dgm:t>
    </dgm:pt>
    <dgm:pt modelId="{F170FAA4-2A28-4141-A649-0799FCD3931E}" type="parTrans" cxnId="{BE99D23F-1659-4589-B347-4221ACE37D40}">
      <dgm:prSet/>
      <dgm:spPr/>
      <dgm:t>
        <a:bodyPr/>
        <a:lstStyle/>
        <a:p>
          <a:endParaRPr lang="en-US"/>
        </a:p>
      </dgm:t>
    </dgm:pt>
    <dgm:pt modelId="{0D7732FB-D4A8-4D3F-9CC6-EA18D1AFEC85}" type="sibTrans" cxnId="{BE99D23F-1659-4589-B347-4221ACE37D40}">
      <dgm:prSet/>
      <dgm:spPr/>
      <dgm:t>
        <a:bodyPr/>
        <a:lstStyle/>
        <a:p>
          <a:endParaRPr lang="en-US"/>
        </a:p>
      </dgm:t>
    </dgm:pt>
    <dgm:pt modelId="{BA73391E-D350-4D5F-A269-60A81491F170}" type="pres">
      <dgm:prSet presAssocID="{D52D481D-BBF5-4460-A590-67663F89D81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9D08F9E-0D44-4698-BAAC-6407E33DC324}" type="pres">
      <dgm:prSet presAssocID="{1013B6A0-1A1A-4511-B3A3-589D82564C45}" presName="horFlow" presStyleCnt="0"/>
      <dgm:spPr/>
    </dgm:pt>
    <dgm:pt modelId="{7A5B8548-759B-461F-93D2-8C02F4F7E48F}" type="pres">
      <dgm:prSet presAssocID="{1013B6A0-1A1A-4511-B3A3-589D82564C45}" presName="bigChev" presStyleLbl="node1" presStyleIdx="0" presStyleCnt="1" custScaleX="143773" custLinFactX="187535" custLinFactNeighborX="200000" custLinFactNeighborY="11"/>
      <dgm:spPr/>
      <dgm:t>
        <a:bodyPr/>
        <a:lstStyle/>
        <a:p>
          <a:endParaRPr lang="en-US"/>
        </a:p>
      </dgm:t>
    </dgm:pt>
    <dgm:pt modelId="{E575B977-D0D8-4377-8ABC-B6A24AD5ADC2}" type="pres">
      <dgm:prSet presAssocID="{5E76D2EE-0A0A-4F8D-9A51-5A8A281EFEE8}" presName="parTrans" presStyleCnt="0"/>
      <dgm:spPr/>
    </dgm:pt>
    <dgm:pt modelId="{43841891-F712-4DAB-9309-70FD02ED4D0A}" type="pres">
      <dgm:prSet presAssocID="{CC3DE734-F2AB-4516-BC5E-04207FE81656}" presName="node" presStyleLbl="alignAccFollowNode1" presStyleIdx="0" presStyleCnt="3" custScaleX="143773" custLinFactX="-13489" custLinFactNeighborX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F093E2-6DE7-4983-970B-B83B147049BA}" type="pres">
      <dgm:prSet presAssocID="{4C4459EF-65E4-4BED-93C0-2F73A75FC16D}" presName="sibTrans" presStyleCnt="0"/>
      <dgm:spPr/>
    </dgm:pt>
    <dgm:pt modelId="{18D53A79-1341-440C-A152-9F5CD375B8AB}" type="pres">
      <dgm:prSet presAssocID="{9D440362-2574-4CE7-B14C-36D96BFBE998}" presName="node" presStyleLbl="alignAccFollowNode1" presStyleIdx="1" presStyleCnt="3" custScaleX="143773" custLinFactX="-245936" custLinFactNeighborX="-3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3F7F36-B378-409F-B481-2AEC4708786A}" type="pres">
      <dgm:prSet presAssocID="{CF1E2945-DF12-4F3C-92E8-3294AB98A1CF}" presName="sibTrans" presStyleCnt="0"/>
      <dgm:spPr/>
    </dgm:pt>
    <dgm:pt modelId="{823F5644-3F6D-4C7E-8898-8B5F11C439EA}" type="pres">
      <dgm:prSet presAssocID="{7DC5D2B7-E854-403C-B0F8-40F053BDE848}" presName="node" presStyleLbl="alignAccFollowNode1" presStyleIdx="2" presStyleCnt="3" custScaleX="143773" custLinFactNeighborX="39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AAEA1C-7D2F-46B9-BAD3-EC8747590C6B}" type="presOf" srcId="{1013B6A0-1A1A-4511-B3A3-589D82564C45}" destId="{7A5B8548-759B-461F-93D2-8C02F4F7E48F}" srcOrd="0" destOrd="0" presId="urn:microsoft.com/office/officeart/2005/8/layout/lProcess3"/>
    <dgm:cxn modelId="{29CC12CF-0179-4808-9803-BF7AF7906AA5}" type="presOf" srcId="{9D440362-2574-4CE7-B14C-36D96BFBE998}" destId="{18D53A79-1341-440C-A152-9F5CD375B8AB}" srcOrd="0" destOrd="0" presId="urn:microsoft.com/office/officeart/2005/8/layout/lProcess3"/>
    <dgm:cxn modelId="{87F5FF54-3B36-462F-88B4-BFDF8959352B}" type="presOf" srcId="{D52D481D-BBF5-4460-A590-67663F89D814}" destId="{BA73391E-D350-4D5F-A269-60A81491F170}" srcOrd="0" destOrd="0" presId="urn:microsoft.com/office/officeart/2005/8/layout/lProcess3"/>
    <dgm:cxn modelId="{350461B0-8264-4D69-9A0C-ED3FA9DA35D7}" srcId="{1013B6A0-1A1A-4511-B3A3-589D82564C45}" destId="{CC3DE734-F2AB-4516-BC5E-04207FE81656}" srcOrd="0" destOrd="0" parTransId="{5E76D2EE-0A0A-4F8D-9A51-5A8A281EFEE8}" sibTransId="{4C4459EF-65E4-4BED-93C0-2F73A75FC16D}"/>
    <dgm:cxn modelId="{FE688AF9-51CD-4ECF-8C96-A62DAD8C4049}" srcId="{D52D481D-BBF5-4460-A590-67663F89D814}" destId="{1013B6A0-1A1A-4511-B3A3-589D82564C45}" srcOrd="0" destOrd="0" parTransId="{7BF6D76A-3953-4538-B4EB-D8C54DE9BC7A}" sibTransId="{7D2498D4-2FA1-4231-9226-E7C8056AEE74}"/>
    <dgm:cxn modelId="{1F4318DD-774C-4635-BB8C-0A329ECC9F95}" type="presOf" srcId="{CC3DE734-F2AB-4516-BC5E-04207FE81656}" destId="{43841891-F712-4DAB-9309-70FD02ED4D0A}" srcOrd="0" destOrd="0" presId="urn:microsoft.com/office/officeart/2005/8/layout/lProcess3"/>
    <dgm:cxn modelId="{2D3FDB3F-E704-4844-93AC-D2A7CC8BBC5C}" srcId="{1013B6A0-1A1A-4511-B3A3-589D82564C45}" destId="{9D440362-2574-4CE7-B14C-36D96BFBE998}" srcOrd="1" destOrd="0" parTransId="{03D5D103-B805-46BE-8B90-5BFD1D135F27}" sibTransId="{CF1E2945-DF12-4F3C-92E8-3294AB98A1CF}"/>
    <dgm:cxn modelId="{2D59B6BB-ED94-4A08-B82A-DE2E3931CC37}" type="presOf" srcId="{7DC5D2B7-E854-403C-B0F8-40F053BDE848}" destId="{823F5644-3F6D-4C7E-8898-8B5F11C439EA}" srcOrd="0" destOrd="0" presId="urn:microsoft.com/office/officeart/2005/8/layout/lProcess3"/>
    <dgm:cxn modelId="{BE99D23F-1659-4589-B347-4221ACE37D40}" srcId="{1013B6A0-1A1A-4511-B3A3-589D82564C45}" destId="{7DC5D2B7-E854-403C-B0F8-40F053BDE848}" srcOrd="2" destOrd="0" parTransId="{F170FAA4-2A28-4141-A649-0799FCD3931E}" sibTransId="{0D7732FB-D4A8-4D3F-9CC6-EA18D1AFEC85}"/>
    <dgm:cxn modelId="{D1FFF1A5-E63D-4D6F-A1C4-3547FF954764}" type="presParOf" srcId="{BA73391E-D350-4D5F-A269-60A81491F170}" destId="{C9D08F9E-0D44-4698-BAAC-6407E33DC324}" srcOrd="0" destOrd="0" presId="urn:microsoft.com/office/officeart/2005/8/layout/lProcess3"/>
    <dgm:cxn modelId="{780F388D-98A4-4230-BCEE-DA97ED9BB4AF}" type="presParOf" srcId="{C9D08F9E-0D44-4698-BAAC-6407E33DC324}" destId="{7A5B8548-759B-461F-93D2-8C02F4F7E48F}" srcOrd="0" destOrd="0" presId="urn:microsoft.com/office/officeart/2005/8/layout/lProcess3"/>
    <dgm:cxn modelId="{36C809F0-4DD1-430C-8B73-84F57F2D35B3}" type="presParOf" srcId="{C9D08F9E-0D44-4698-BAAC-6407E33DC324}" destId="{E575B977-D0D8-4377-8ABC-B6A24AD5ADC2}" srcOrd="1" destOrd="0" presId="urn:microsoft.com/office/officeart/2005/8/layout/lProcess3"/>
    <dgm:cxn modelId="{B6BDD5A4-3461-46A4-8899-98C78A48AD17}" type="presParOf" srcId="{C9D08F9E-0D44-4698-BAAC-6407E33DC324}" destId="{43841891-F712-4DAB-9309-70FD02ED4D0A}" srcOrd="2" destOrd="0" presId="urn:microsoft.com/office/officeart/2005/8/layout/lProcess3"/>
    <dgm:cxn modelId="{21DD1D06-7AAC-4367-8BFC-D7A7AE8A7792}" type="presParOf" srcId="{C9D08F9E-0D44-4698-BAAC-6407E33DC324}" destId="{CAF093E2-6DE7-4983-970B-B83B147049BA}" srcOrd="3" destOrd="0" presId="urn:microsoft.com/office/officeart/2005/8/layout/lProcess3"/>
    <dgm:cxn modelId="{533460ED-E4D3-42FD-B86C-19DBDD6FA18B}" type="presParOf" srcId="{C9D08F9E-0D44-4698-BAAC-6407E33DC324}" destId="{18D53A79-1341-440C-A152-9F5CD375B8AB}" srcOrd="4" destOrd="0" presId="urn:microsoft.com/office/officeart/2005/8/layout/lProcess3"/>
    <dgm:cxn modelId="{2ABE95B0-50D9-4302-B0CC-485A9EBE134C}" type="presParOf" srcId="{C9D08F9E-0D44-4698-BAAC-6407E33DC324}" destId="{2B3F7F36-B378-409F-B481-2AEC4708786A}" srcOrd="5" destOrd="0" presId="urn:microsoft.com/office/officeart/2005/8/layout/lProcess3"/>
    <dgm:cxn modelId="{094CC0C1-8016-4304-8E0A-03224F774BEF}" type="presParOf" srcId="{C9D08F9E-0D44-4698-BAAC-6407E33DC324}" destId="{823F5644-3F6D-4C7E-8898-8B5F11C439EA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2D481D-BBF5-4460-A590-67663F89D814}" type="doc">
      <dgm:prSet loTypeId="urn:microsoft.com/office/officeart/2005/8/layout/lProcess3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1013B6A0-1A1A-4511-B3A3-589D82564C45}">
      <dgm:prSet phldrT="[Text]"/>
      <dgm:spPr/>
      <dgm:t>
        <a:bodyPr/>
        <a:lstStyle/>
        <a:p>
          <a:r>
            <a:rPr lang="en-US" dirty="0" smtClean="0"/>
            <a:t>Mar-Apr</a:t>
          </a:r>
          <a:endParaRPr lang="en-US" dirty="0"/>
        </a:p>
      </dgm:t>
    </dgm:pt>
    <dgm:pt modelId="{7BF6D76A-3953-4538-B4EB-D8C54DE9BC7A}" type="parTrans" cxnId="{FE688AF9-51CD-4ECF-8C96-A62DAD8C4049}">
      <dgm:prSet/>
      <dgm:spPr/>
      <dgm:t>
        <a:bodyPr/>
        <a:lstStyle/>
        <a:p>
          <a:endParaRPr lang="en-US"/>
        </a:p>
      </dgm:t>
    </dgm:pt>
    <dgm:pt modelId="{7D2498D4-2FA1-4231-9226-E7C8056AEE74}" type="sibTrans" cxnId="{FE688AF9-51CD-4ECF-8C96-A62DAD8C4049}">
      <dgm:prSet/>
      <dgm:spPr/>
      <dgm:t>
        <a:bodyPr/>
        <a:lstStyle/>
        <a:p>
          <a:endParaRPr lang="en-US"/>
        </a:p>
      </dgm:t>
    </dgm:pt>
    <dgm:pt modelId="{CC3DE734-F2AB-4516-BC5E-04207FE81656}">
      <dgm:prSet phldrT="[Text]"/>
      <dgm:spPr/>
      <dgm:t>
        <a:bodyPr/>
        <a:lstStyle/>
        <a:p>
          <a:r>
            <a:rPr lang="en-US" dirty="0" smtClean="0"/>
            <a:t>Nov-Dec</a:t>
          </a:r>
          <a:endParaRPr lang="en-US" dirty="0"/>
        </a:p>
      </dgm:t>
    </dgm:pt>
    <dgm:pt modelId="{5E76D2EE-0A0A-4F8D-9A51-5A8A281EFEE8}" type="parTrans" cxnId="{350461B0-8264-4D69-9A0C-ED3FA9DA35D7}">
      <dgm:prSet/>
      <dgm:spPr/>
      <dgm:t>
        <a:bodyPr/>
        <a:lstStyle/>
        <a:p>
          <a:endParaRPr lang="en-US"/>
        </a:p>
      </dgm:t>
    </dgm:pt>
    <dgm:pt modelId="{4C4459EF-65E4-4BED-93C0-2F73A75FC16D}" type="sibTrans" cxnId="{350461B0-8264-4D69-9A0C-ED3FA9DA35D7}">
      <dgm:prSet/>
      <dgm:spPr/>
      <dgm:t>
        <a:bodyPr/>
        <a:lstStyle/>
        <a:p>
          <a:endParaRPr lang="en-US"/>
        </a:p>
      </dgm:t>
    </dgm:pt>
    <dgm:pt modelId="{9D440362-2574-4CE7-B14C-36D96BFBE998}">
      <dgm:prSet phldrT="[Text]"/>
      <dgm:spPr/>
      <dgm:t>
        <a:bodyPr/>
        <a:lstStyle/>
        <a:p>
          <a:r>
            <a:rPr lang="en-US" dirty="0" smtClean="0"/>
            <a:t>Sep-Oct</a:t>
          </a:r>
          <a:endParaRPr lang="en-US" dirty="0"/>
        </a:p>
      </dgm:t>
    </dgm:pt>
    <dgm:pt modelId="{03D5D103-B805-46BE-8B90-5BFD1D135F27}" type="parTrans" cxnId="{2D3FDB3F-E704-4844-93AC-D2A7CC8BBC5C}">
      <dgm:prSet/>
      <dgm:spPr/>
      <dgm:t>
        <a:bodyPr/>
        <a:lstStyle/>
        <a:p>
          <a:endParaRPr lang="en-US"/>
        </a:p>
      </dgm:t>
    </dgm:pt>
    <dgm:pt modelId="{CF1E2945-DF12-4F3C-92E8-3294AB98A1CF}" type="sibTrans" cxnId="{2D3FDB3F-E704-4844-93AC-D2A7CC8BBC5C}">
      <dgm:prSet/>
      <dgm:spPr/>
      <dgm:t>
        <a:bodyPr/>
        <a:lstStyle/>
        <a:p>
          <a:endParaRPr lang="en-US"/>
        </a:p>
      </dgm:t>
    </dgm:pt>
    <dgm:pt modelId="{7DC5D2B7-E854-403C-B0F8-40F053BDE848}">
      <dgm:prSet phldrT="[Text]"/>
      <dgm:spPr/>
      <dgm:t>
        <a:bodyPr/>
        <a:lstStyle/>
        <a:p>
          <a:r>
            <a:rPr lang="en-US" dirty="0" smtClean="0"/>
            <a:t>Jan-Feb</a:t>
          </a:r>
          <a:endParaRPr lang="en-US" dirty="0"/>
        </a:p>
      </dgm:t>
    </dgm:pt>
    <dgm:pt modelId="{F170FAA4-2A28-4141-A649-0799FCD3931E}" type="parTrans" cxnId="{BE99D23F-1659-4589-B347-4221ACE37D40}">
      <dgm:prSet/>
      <dgm:spPr/>
      <dgm:t>
        <a:bodyPr/>
        <a:lstStyle/>
        <a:p>
          <a:endParaRPr lang="en-US"/>
        </a:p>
      </dgm:t>
    </dgm:pt>
    <dgm:pt modelId="{0D7732FB-D4A8-4D3F-9CC6-EA18D1AFEC85}" type="sibTrans" cxnId="{BE99D23F-1659-4589-B347-4221ACE37D40}">
      <dgm:prSet/>
      <dgm:spPr/>
      <dgm:t>
        <a:bodyPr/>
        <a:lstStyle/>
        <a:p>
          <a:endParaRPr lang="en-US"/>
        </a:p>
      </dgm:t>
    </dgm:pt>
    <dgm:pt modelId="{BA73391E-D350-4D5F-A269-60A81491F170}" type="pres">
      <dgm:prSet presAssocID="{D52D481D-BBF5-4460-A590-67663F89D81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9D08F9E-0D44-4698-BAAC-6407E33DC324}" type="pres">
      <dgm:prSet presAssocID="{1013B6A0-1A1A-4511-B3A3-589D82564C45}" presName="horFlow" presStyleCnt="0"/>
      <dgm:spPr/>
    </dgm:pt>
    <dgm:pt modelId="{7A5B8548-759B-461F-93D2-8C02F4F7E48F}" type="pres">
      <dgm:prSet presAssocID="{1013B6A0-1A1A-4511-B3A3-589D82564C45}" presName="bigChev" presStyleLbl="node1" presStyleIdx="0" presStyleCnt="1" custScaleX="143773" custLinFactX="284164" custLinFactNeighborX="300000" custLinFactNeighborY="11"/>
      <dgm:spPr/>
      <dgm:t>
        <a:bodyPr/>
        <a:lstStyle/>
        <a:p>
          <a:endParaRPr lang="en-US"/>
        </a:p>
      </dgm:t>
    </dgm:pt>
    <dgm:pt modelId="{E575B977-D0D8-4377-8ABC-B6A24AD5ADC2}" type="pres">
      <dgm:prSet presAssocID="{5E76D2EE-0A0A-4F8D-9A51-5A8A281EFEE8}" presName="parTrans" presStyleCnt="0"/>
      <dgm:spPr/>
    </dgm:pt>
    <dgm:pt modelId="{43841891-F712-4DAB-9309-70FD02ED4D0A}" type="pres">
      <dgm:prSet presAssocID="{CC3DE734-F2AB-4516-BC5E-04207FE81656}" presName="node" presStyleLbl="alignAccFollowNode1" presStyleIdx="0" presStyleCnt="3" custScaleX="143773" custLinFactX="-12935" custLinFactNeighborX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F093E2-6DE7-4983-970B-B83B147049BA}" type="pres">
      <dgm:prSet presAssocID="{4C4459EF-65E4-4BED-93C0-2F73A75FC16D}" presName="sibTrans" presStyleCnt="0"/>
      <dgm:spPr/>
    </dgm:pt>
    <dgm:pt modelId="{18D53A79-1341-440C-A152-9F5CD375B8AB}" type="pres">
      <dgm:prSet presAssocID="{9D440362-2574-4CE7-B14C-36D96BFBE998}" presName="node" presStyleLbl="alignAccFollowNode1" presStyleIdx="1" presStyleCnt="3" custScaleX="143773" custLinFactX="-245936" custLinFactNeighborX="-3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3F7F36-B378-409F-B481-2AEC4708786A}" type="pres">
      <dgm:prSet presAssocID="{CF1E2945-DF12-4F3C-92E8-3294AB98A1CF}" presName="sibTrans" presStyleCnt="0"/>
      <dgm:spPr/>
    </dgm:pt>
    <dgm:pt modelId="{823F5644-3F6D-4C7E-8898-8B5F11C439EA}" type="pres">
      <dgm:prSet presAssocID="{7DC5D2B7-E854-403C-B0F8-40F053BDE848}" presName="node" presStyleLbl="alignAccFollowNode1" presStyleIdx="2" presStyleCnt="3" custScaleX="143773" custLinFactX="-127940" custLinFactNeighborX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B1792E-F803-40E4-A6C2-7FD353A478B9}" type="presOf" srcId="{D52D481D-BBF5-4460-A590-67663F89D814}" destId="{BA73391E-D350-4D5F-A269-60A81491F170}" srcOrd="0" destOrd="0" presId="urn:microsoft.com/office/officeart/2005/8/layout/lProcess3"/>
    <dgm:cxn modelId="{362F05B7-1FC5-4CFC-A7D1-F9F9FFBF9C73}" type="presOf" srcId="{7DC5D2B7-E854-403C-B0F8-40F053BDE848}" destId="{823F5644-3F6D-4C7E-8898-8B5F11C439EA}" srcOrd="0" destOrd="0" presId="urn:microsoft.com/office/officeart/2005/8/layout/lProcess3"/>
    <dgm:cxn modelId="{350461B0-8264-4D69-9A0C-ED3FA9DA35D7}" srcId="{1013B6A0-1A1A-4511-B3A3-589D82564C45}" destId="{CC3DE734-F2AB-4516-BC5E-04207FE81656}" srcOrd="0" destOrd="0" parTransId="{5E76D2EE-0A0A-4F8D-9A51-5A8A281EFEE8}" sibTransId="{4C4459EF-65E4-4BED-93C0-2F73A75FC16D}"/>
    <dgm:cxn modelId="{2017557C-7F29-4571-9DDD-BAD9AB0116F0}" type="presOf" srcId="{CC3DE734-F2AB-4516-BC5E-04207FE81656}" destId="{43841891-F712-4DAB-9309-70FD02ED4D0A}" srcOrd="0" destOrd="0" presId="urn:microsoft.com/office/officeart/2005/8/layout/lProcess3"/>
    <dgm:cxn modelId="{FE688AF9-51CD-4ECF-8C96-A62DAD8C4049}" srcId="{D52D481D-BBF5-4460-A590-67663F89D814}" destId="{1013B6A0-1A1A-4511-B3A3-589D82564C45}" srcOrd="0" destOrd="0" parTransId="{7BF6D76A-3953-4538-B4EB-D8C54DE9BC7A}" sibTransId="{7D2498D4-2FA1-4231-9226-E7C8056AEE74}"/>
    <dgm:cxn modelId="{F711CAF7-7D0B-44A4-969A-EA64CD9D1869}" type="presOf" srcId="{1013B6A0-1A1A-4511-B3A3-589D82564C45}" destId="{7A5B8548-759B-461F-93D2-8C02F4F7E48F}" srcOrd="0" destOrd="0" presId="urn:microsoft.com/office/officeart/2005/8/layout/lProcess3"/>
    <dgm:cxn modelId="{2D3FDB3F-E704-4844-93AC-D2A7CC8BBC5C}" srcId="{1013B6A0-1A1A-4511-B3A3-589D82564C45}" destId="{9D440362-2574-4CE7-B14C-36D96BFBE998}" srcOrd="1" destOrd="0" parTransId="{03D5D103-B805-46BE-8B90-5BFD1D135F27}" sibTransId="{CF1E2945-DF12-4F3C-92E8-3294AB98A1CF}"/>
    <dgm:cxn modelId="{153EAB27-B60C-44E0-BED7-27053D6D688B}" type="presOf" srcId="{9D440362-2574-4CE7-B14C-36D96BFBE998}" destId="{18D53A79-1341-440C-A152-9F5CD375B8AB}" srcOrd="0" destOrd="0" presId="urn:microsoft.com/office/officeart/2005/8/layout/lProcess3"/>
    <dgm:cxn modelId="{BE99D23F-1659-4589-B347-4221ACE37D40}" srcId="{1013B6A0-1A1A-4511-B3A3-589D82564C45}" destId="{7DC5D2B7-E854-403C-B0F8-40F053BDE848}" srcOrd="2" destOrd="0" parTransId="{F170FAA4-2A28-4141-A649-0799FCD3931E}" sibTransId="{0D7732FB-D4A8-4D3F-9CC6-EA18D1AFEC85}"/>
    <dgm:cxn modelId="{4CF14411-D9E5-4E86-A609-9B3639CED3AA}" type="presParOf" srcId="{BA73391E-D350-4D5F-A269-60A81491F170}" destId="{C9D08F9E-0D44-4698-BAAC-6407E33DC324}" srcOrd="0" destOrd="0" presId="urn:microsoft.com/office/officeart/2005/8/layout/lProcess3"/>
    <dgm:cxn modelId="{9ED274FC-1D53-4B7F-87FF-F15A06801AF2}" type="presParOf" srcId="{C9D08F9E-0D44-4698-BAAC-6407E33DC324}" destId="{7A5B8548-759B-461F-93D2-8C02F4F7E48F}" srcOrd="0" destOrd="0" presId="urn:microsoft.com/office/officeart/2005/8/layout/lProcess3"/>
    <dgm:cxn modelId="{C428F408-DAC9-40E7-97E7-7621F64B3069}" type="presParOf" srcId="{C9D08F9E-0D44-4698-BAAC-6407E33DC324}" destId="{E575B977-D0D8-4377-8ABC-B6A24AD5ADC2}" srcOrd="1" destOrd="0" presId="urn:microsoft.com/office/officeart/2005/8/layout/lProcess3"/>
    <dgm:cxn modelId="{9C3E481A-5F10-4590-9FF1-90DCC6777AEA}" type="presParOf" srcId="{C9D08F9E-0D44-4698-BAAC-6407E33DC324}" destId="{43841891-F712-4DAB-9309-70FD02ED4D0A}" srcOrd="2" destOrd="0" presId="urn:microsoft.com/office/officeart/2005/8/layout/lProcess3"/>
    <dgm:cxn modelId="{8755D663-F452-478B-8083-F725DC2B222B}" type="presParOf" srcId="{C9D08F9E-0D44-4698-BAAC-6407E33DC324}" destId="{CAF093E2-6DE7-4983-970B-B83B147049BA}" srcOrd="3" destOrd="0" presId="urn:microsoft.com/office/officeart/2005/8/layout/lProcess3"/>
    <dgm:cxn modelId="{3720D2A3-1633-4458-B890-EFCDED51165E}" type="presParOf" srcId="{C9D08F9E-0D44-4698-BAAC-6407E33DC324}" destId="{18D53A79-1341-440C-A152-9F5CD375B8AB}" srcOrd="4" destOrd="0" presId="urn:microsoft.com/office/officeart/2005/8/layout/lProcess3"/>
    <dgm:cxn modelId="{1F9C1CC5-0559-44E6-AFBA-BE757ACD4229}" type="presParOf" srcId="{C9D08F9E-0D44-4698-BAAC-6407E33DC324}" destId="{2B3F7F36-B378-409F-B481-2AEC4708786A}" srcOrd="5" destOrd="0" presId="urn:microsoft.com/office/officeart/2005/8/layout/lProcess3"/>
    <dgm:cxn modelId="{EB23AD02-CEF0-4DEA-892B-2DAE3B91DC18}" type="presParOf" srcId="{C9D08F9E-0D44-4698-BAAC-6407E33DC324}" destId="{823F5644-3F6D-4C7E-8898-8B5F11C439EA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8E709F-B579-417A-A96A-326682D1A39E}" type="doc">
      <dgm:prSet loTypeId="urn:microsoft.com/office/officeart/2005/8/layout/chevron2" loCatId="process" qsTypeId="urn:microsoft.com/office/officeart/2005/8/quickstyle/simple1" qsCatId="simple" csTypeId="urn:microsoft.com/office/officeart/2005/8/colors/accent6_3" csCatId="accent6"/>
      <dgm:spPr/>
      <dgm:t>
        <a:bodyPr/>
        <a:lstStyle/>
        <a:p>
          <a:endParaRPr lang="en-US"/>
        </a:p>
      </dgm:t>
    </dgm:pt>
    <dgm:pt modelId="{18FBAC97-0B8C-432E-B49B-488F0DB3A06B}">
      <dgm:prSet/>
      <dgm:spPr/>
      <dgm:t>
        <a:bodyPr/>
        <a:lstStyle/>
        <a:p>
          <a:pPr rtl="0"/>
          <a:r>
            <a:rPr lang="en-US" dirty="0" smtClean="0"/>
            <a:t>Primary</a:t>
          </a:r>
          <a:endParaRPr lang="en-US" dirty="0"/>
        </a:p>
      </dgm:t>
    </dgm:pt>
    <dgm:pt modelId="{1CDFCE40-7EB0-42F8-B027-200F247509BF}" type="parTrans" cxnId="{5E295203-9DEC-41FD-A139-B49CFC3D4E95}">
      <dgm:prSet/>
      <dgm:spPr/>
      <dgm:t>
        <a:bodyPr/>
        <a:lstStyle/>
        <a:p>
          <a:endParaRPr lang="en-US"/>
        </a:p>
      </dgm:t>
    </dgm:pt>
    <dgm:pt modelId="{DEA2E496-674A-4CDE-9A46-0DDCC75F8AC7}" type="sibTrans" cxnId="{5E295203-9DEC-41FD-A139-B49CFC3D4E95}">
      <dgm:prSet/>
      <dgm:spPr/>
      <dgm:t>
        <a:bodyPr/>
        <a:lstStyle/>
        <a:p>
          <a:endParaRPr lang="en-US"/>
        </a:p>
      </dgm:t>
    </dgm:pt>
    <dgm:pt modelId="{B069B1B2-290D-4F51-B469-6F31B6FC9295}">
      <dgm:prSet/>
      <dgm:spPr/>
      <dgm:t>
        <a:bodyPr/>
        <a:lstStyle/>
        <a:p>
          <a:pPr rtl="0"/>
          <a:r>
            <a:rPr lang="en-US" smtClean="0"/>
            <a:t>Secondary</a:t>
          </a:r>
          <a:endParaRPr lang="en-US"/>
        </a:p>
      </dgm:t>
    </dgm:pt>
    <dgm:pt modelId="{9529E20B-6A33-486B-B211-29141E5D935A}" type="parTrans" cxnId="{64908B18-166F-4919-9B5E-46D358862CFA}">
      <dgm:prSet/>
      <dgm:spPr/>
      <dgm:t>
        <a:bodyPr/>
        <a:lstStyle/>
        <a:p>
          <a:endParaRPr lang="en-US"/>
        </a:p>
      </dgm:t>
    </dgm:pt>
    <dgm:pt modelId="{5796BDE5-F125-41AB-82BC-7D6980D51D25}" type="sibTrans" cxnId="{64908B18-166F-4919-9B5E-46D358862CFA}">
      <dgm:prSet/>
      <dgm:spPr/>
      <dgm:t>
        <a:bodyPr/>
        <a:lstStyle/>
        <a:p>
          <a:endParaRPr lang="en-US"/>
        </a:p>
      </dgm:t>
    </dgm:pt>
    <dgm:pt modelId="{4C354177-100A-471A-AC2F-36F0A83FE1DC}">
      <dgm:prSet/>
      <dgm:spPr/>
      <dgm:t>
        <a:bodyPr/>
        <a:lstStyle/>
        <a:p>
          <a:pPr rtl="0"/>
          <a:r>
            <a:rPr lang="en-US" smtClean="0"/>
            <a:t>Tertiary</a:t>
          </a:r>
          <a:endParaRPr lang="en-US"/>
        </a:p>
      </dgm:t>
    </dgm:pt>
    <dgm:pt modelId="{C2D33351-5222-4346-A437-65BE6B6916D1}" type="parTrans" cxnId="{2CC8A578-395C-44FA-9570-863836E2DF28}">
      <dgm:prSet/>
      <dgm:spPr/>
      <dgm:t>
        <a:bodyPr/>
        <a:lstStyle/>
        <a:p>
          <a:endParaRPr lang="en-US"/>
        </a:p>
      </dgm:t>
    </dgm:pt>
    <dgm:pt modelId="{46B30BD5-0854-4ADB-8889-539E5E9A257A}" type="sibTrans" cxnId="{2CC8A578-395C-44FA-9570-863836E2DF28}">
      <dgm:prSet/>
      <dgm:spPr/>
      <dgm:t>
        <a:bodyPr/>
        <a:lstStyle/>
        <a:p>
          <a:endParaRPr lang="en-US"/>
        </a:p>
      </dgm:t>
    </dgm:pt>
    <dgm:pt modelId="{B2168632-C536-4160-BA5C-5653186008DA}" type="pres">
      <dgm:prSet presAssocID="{A48E709F-B579-417A-A96A-326682D1A39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C508F4-6670-4352-9F7E-3CC40592B490}" type="pres">
      <dgm:prSet presAssocID="{18FBAC97-0B8C-432E-B49B-488F0DB3A06B}" presName="composite" presStyleCnt="0"/>
      <dgm:spPr/>
    </dgm:pt>
    <dgm:pt modelId="{305FE847-BF8D-4763-9687-5629093DE059}" type="pres">
      <dgm:prSet presAssocID="{18FBAC97-0B8C-432E-B49B-488F0DB3A06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39DD72-6B5E-4C69-83B6-965F9063AD79}" type="pres">
      <dgm:prSet presAssocID="{18FBAC97-0B8C-432E-B49B-488F0DB3A06B}" presName="descendantText" presStyleLbl="alignAcc1" presStyleIdx="0" presStyleCnt="3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</dgm:spPr>
      <dgm:t>
        <a:bodyPr/>
        <a:lstStyle/>
        <a:p>
          <a:endParaRPr lang="en-US"/>
        </a:p>
      </dgm:t>
    </dgm:pt>
    <dgm:pt modelId="{937B174D-4667-4243-B849-52468979603F}" type="pres">
      <dgm:prSet presAssocID="{DEA2E496-674A-4CDE-9A46-0DDCC75F8AC7}" presName="sp" presStyleCnt="0"/>
      <dgm:spPr/>
    </dgm:pt>
    <dgm:pt modelId="{2B325AF3-0B62-43E8-B60B-ED0201B3D479}" type="pres">
      <dgm:prSet presAssocID="{B069B1B2-290D-4F51-B469-6F31B6FC9295}" presName="composite" presStyleCnt="0"/>
      <dgm:spPr/>
    </dgm:pt>
    <dgm:pt modelId="{9161E0A5-493A-4342-B6B0-36186D6761E2}" type="pres">
      <dgm:prSet presAssocID="{B069B1B2-290D-4F51-B469-6F31B6FC929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166A16-B7F7-4398-AA80-D0C6E3D7A4D0}" type="pres">
      <dgm:prSet presAssocID="{B069B1B2-290D-4F51-B469-6F31B6FC9295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41C90-E1CA-4B7C-BB91-B380C43FE1DE}" type="pres">
      <dgm:prSet presAssocID="{5796BDE5-F125-41AB-82BC-7D6980D51D25}" presName="sp" presStyleCnt="0"/>
      <dgm:spPr/>
    </dgm:pt>
    <dgm:pt modelId="{0804177A-2A9C-41BA-95BA-C59C86E6ADAD}" type="pres">
      <dgm:prSet presAssocID="{4C354177-100A-471A-AC2F-36F0A83FE1DC}" presName="composite" presStyleCnt="0"/>
      <dgm:spPr/>
    </dgm:pt>
    <dgm:pt modelId="{FB917DAF-2E42-43DE-98D8-43E85DF743C9}" type="pres">
      <dgm:prSet presAssocID="{4C354177-100A-471A-AC2F-36F0A83FE1D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9768A-6D46-4C9B-8D52-D38623F5E40A}" type="pres">
      <dgm:prSet presAssocID="{4C354177-100A-471A-AC2F-36F0A83FE1D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B83275-5037-4BF4-8234-19772A77BF33}" type="presOf" srcId="{B069B1B2-290D-4F51-B469-6F31B6FC9295}" destId="{9161E0A5-493A-4342-B6B0-36186D6761E2}" srcOrd="0" destOrd="0" presId="urn:microsoft.com/office/officeart/2005/8/layout/chevron2"/>
    <dgm:cxn modelId="{7F8EDD07-2679-496C-9E3C-F4245D76753D}" type="presOf" srcId="{4C354177-100A-471A-AC2F-36F0A83FE1DC}" destId="{FB917DAF-2E42-43DE-98D8-43E85DF743C9}" srcOrd="0" destOrd="0" presId="urn:microsoft.com/office/officeart/2005/8/layout/chevron2"/>
    <dgm:cxn modelId="{5E295203-9DEC-41FD-A139-B49CFC3D4E95}" srcId="{A48E709F-B579-417A-A96A-326682D1A39E}" destId="{18FBAC97-0B8C-432E-B49B-488F0DB3A06B}" srcOrd="0" destOrd="0" parTransId="{1CDFCE40-7EB0-42F8-B027-200F247509BF}" sibTransId="{DEA2E496-674A-4CDE-9A46-0DDCC75F8AC7}"/>
    <dgm:cxn modelId="{3A2F674D-1854-4668-BB40-73159642B0BC}" type="presOf" srcId="{18FBAC97-0B8C-432E-B49B-488F0DB3A06B}" destId="{305FE847-BF8D-4763-9687-5629093DE059}" srcOrd="0" destOrd="0" presId="urn:microsoft.com/office/officeart/2005/8/layout/chevron2"/>
    <dgm:cxn modelId="{2CC8A578-395C-44FA-9570-863836E2DF28}" srcId="{A48E709F-B579-417A-A96A-326682D1A39E}" destId="{4C354177-100A-471A-AC2F-36F0A83FE1DC}" srcOrd="2" destOrd="0" parTransId="{C2D33351-5222-4346-A437-65BE6B6916D1}" sibTransId="{46B30BD5-0854-4ADB-8889-539E5E9A257A}"/>
    <dgm:cxn modelId="{DF32FD9D-517D-44E8-B944-7CB51B54EF53}" type="presOf" srcId="{A48E709F-B579-417A-A96A-326682D1A39E}" destId="{B2168632-C536-4160-BA5C-5653186008DA}" srcOrd="0" destOrd="0" presId="urn:microsoft.com/office/officeart/2005/8/layout/chevron2"/>
    <dgm:cxn modelId="{64908B18-166F-4919-9B5E-46D358862CFA}" srcId="{A48E709F-B579-417A-A96A-326682D1A39E}" destId="{B069B1B2-290D-4F51-B469-6F31B6FC9295}" srcOrd="1" destOrd="0" parTransId="{9529E20B-6A33-486B-B211-29141E5D935A}" sibTransId="{5796BDE5-F125-41AB-82BC-7D6980D51D25}"/>
    <dgm:cxn modelId="{07E378A6-5422-433E-867E-519B00955A33}" type="presParOf" srcId="{B2168632-C536-4160-BA5C-5653186008DA}" destId="{17C508F4-6670-4352-9F7E-3CC40592B490}" srcOrd="0" destOrd="0" presId="urn:microsoft.com/office/officeart/2005/8/layout/chevron2"/>
    <dgm:cxn modelId="{ED8E24D5-4D47-4BF0-BAD1-B0F14AA3D8F7}" type="presParOf" srcId="{17C508F4-6670-4352-9F7E-3CC40592B490}" destId="{305FE847-BF8D-4763-9687-5629093DE059}" srcOrd="0" destOrd="0" presId="urn:microsoft.com/office/officeart/2005/8/layout/chevron2"/>
    <dgm:cxn modelId="{FD72134C-CA23-4A7E-AAA6-FAF24C2D3B9A}" type="presParOf" srcId="{17C508F4-6670-4352-9F7E-3CC40592B490}" destId="{A939DD72-6B5E-4C69-83B6-965F9063AD79}" srcOrd="1" destOrd="0" presId="urn:microsoft.com/office/officeart/2005/8/layout/chevron2"/>
    <dgm:cxn modelId="{70A90CC1-563D-44DD-A6EE-33FA05FED2B4}" type="presParOf" srcId="{B2168632-C536-4160-BA5C-5653186008DA}" destId="{937B174D-4667-4243-B849-52468979603F}" srcOrd="1" destOrd="0" presId="urn:microsoft.com/office/officeart/2005/8/layout/chevron2"/>
    <dgm:cxn modelId="{63ABCC11-AE3C-4BAB-A218-F5ACDF32602F}" type="presParOf" srcId="{B2168632-C536-4160-BA5C-5653186008DA}" destId="{2B325AF3-0B62-43E8-B60B-ED0201B3D479}" srcOrd="2" destOrd="0" presId="urn:microsoft.com/office/officeart/2005/8/layout/chevron2"/>
    <dgm:cxn modelId="{5BB947F7-7CA1-4E9D-A534-01662F271AF3}" type="presParOf" srcId="{2B325AF3-0B62-43E8-B60B-ED0201B3D479}" destId="{9161E0A5-493A-4342-B6B0-36186D6761E2}" srcOrd="0" destOrd="0" presId="urn:microsoft.com/office/officeart/2005/8/layout/chevron2"/>
    <dgm:cxn modelId="{92B8D9ED-B7B1-4917-B04F-511615BEFE6A}" type="presParOf" srcId="{2B325AF3-0B62-43E8-B60B-ED0201B3D479}" destId="{29166A16-B7F7-4398-AA80-D0C6E3D7A4D0}" srcOrd="1" destOrd="0" presId="urn:microsoft.com/office/officeart/2005/8/layout/chevron2"/>
    <dgm:cxn modelId="{90C33B9B-58E3-4B5B-9A35-1DAD87AB3023}" type="presParOf" srcId="{B2168632-C536-4160-BA5C-5653186008DA}" destId="{5C741C90-E1CA-4B7C-BB91-B380C43FE1DE}" srcOrd="3" destOrd="0" presId="urn:microsoft.com/office/officeart/2005/8/layout/chevron2"/>
    <dgm:cxn modelId="{A33D5569-144E-40CA-A82C-07EAE2DBB678}" type="presParOf" srcId="{B2168632-C536-4160-BA5C-5653186008DA}" destId="{0804177A-2A9C-41BA-95BA-C59C86E6ADAD}" srcOrd="4" destOrd="0" presId="urn:microsoft.com/office/officeart/2005/8/layout/chevron2"/>
    <dgm:cxn modelId="{9B89D728-BBC9-42AD-92A9-57A4D41AE22E}" type="presParOf" srcId="{0804177A-2A9C-41BA-95BA-C59C86E6ADAD}" destId="{FB917DAF-2E42-43DE-98D8-43E85DF743C9}" srcOrd="0" destOrd="0" presId="urn:microsoft.com/office/officeart/2005/8/layout/chevron2"/>
    <dgm:cxn modelId="{6A65BE17-963D-46E7-B54D-E6944A2948B8}" type="presParOf" srcId="{0804177A-2A9C-41BA-95BA-C59C86E6ADAD}" destId="{1C19768A-6D46-4C9B-8D52-D38623F5E40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8E709F-B579-417A-A96A-326682D1A39E}" type="doc">
      <dgm:prSet loTypeId="urn:microsoft.com/office/officeart/2005/8/layout/chevron2" loCatId="process" qsTypeId="urn:microsoft.com/office/officeart/2005/8/quickstyle/simple1" qsCatId="simple" csTypeId="urn:microsoft.com/office/officeart/2005/8/colors/accent6_3" csCatId="accent6"/>
      <dgm:spPr/>
      <dgm:t>
        <a:bodyPr/>
        <a:lstStyle/>
        <a:p>
          <a:endParaRPr lang="en-US"/>
        </a:p>
      </dgm:t>
    </dgm:pt>
    <dgm:pt modelId="{18FBAC97-0B8C-432E-B49B-488F0DB3A06B}">
      <dgm:prSet/>
      <dgm:spPr/>
      <dgm:t>
        <a:bodyPr/>
        <a:lstStyle/>
        <a:p>
          <a:pPr rtl="0"/>
          <a:r>
            <a:rPr lang="en-US" dirty="0" smtClean="0"/>
            <a:t>Primary</a:t>
          </a:r>
          <a:endParaRPr lang="en-US" dirty="0"/>
        </a:p>
      </dgm:t>
    </dgm:pt>
    <dgm:pt modelId="{1CDFCE40-7EB0-42F8-B027-200F247509BF}" type="parTrans" cxnId="{5E295203-9DEC-41FD-A139-B49CFC3D4E95}">
      <dgm:prSet/>
      <dgm:spPr/>
      <dgm:t>
        <a:bodyPr/>
        <a:lstStyle/>
        <a:p>
          <a:endParaRPr lang="en-US"/>
        </a:p>
      </dgm:t>
    </dgm:pt>
    <dgm:pt modelId="{DEA2E496-674A-4CDE-9A46-0DDCC75F8AC7}" type="sibTrans" cxnId="{5E295203-9DEC-41FD-A139-B49CFC3D4E95}">
      <dgm:prSet/>
      <dgm:spPr/>
      <dgm:t>
        <a:bodyPr/>
        <a:lstStyle/>
        <a:p>
          <a:endParaRPr lang="en-US"/>
        </a:p>
      </dgm:t>
    </dgm:pt>
    <dgm:pt modelId="{B069B1B2-290D-4F51-B469-6F31B6FC9295}">
      <dgm:prSet/>
      <dgm:spPr/>
      <dgm:t>
        <a:bodyPr/>
        <a:lstStyle/>
        <a:p>
          <a:pPr rtl="0"/>
          <a:r>
            <a:rPr lang="en-US" smtClean="0"/>
            <a:t>Secondary</a:t>
          </a:r>
          <a:endParaRPr lang="en-US"/>
        </a:p>
      </dgm:t>
    </dgm:pt>
    <dgm:pt modelId="{9529E20B-6A33-486B-B211-29141E5D935A}" type="parTrans" cxnId="{64908B18-166F-4919-9B5E-46D358862CFA}">
      <dgm:prSet/>
      <dgm:spPr/>
      <dgm:t>
        <a:bodyPr/>
        <a:lstStyle/>
        <a:p>
          <a:endParaRPr lang="en-US"/>
        </a:p>
      </dgm:t>
    </dgm:pt>
    <dgm:pt modelId="{5796BDE5-F125-41AB-82BC-7D6980D51D25}" type="sibTrans" cxnId="{64908B18-166F-4919-9B5E-46D358862CFA}">
      <dgm:prSet/>
      <dgm:spPr/>
      <dgm:t>
        <a:bodyPr/>
        <a:lstStyle/>
        <a:p>
          <a:endParaRPr lang="en-US"/>
        </a:p>
      </dgm:t>
    </dgm:pt>
    <dgm:pt modelId="{4C354177-100A-471A-AC2F-36F0A83FE1DC}">
      <dgm:prSet/>
      <dgm:spPr/>
      <dgm:t>
        <a:bodyPr/>
        <a:lstStyle/>
        <a:p>
          <a:pPr rtl="0"/>
          <a:r>
            <a:rPr lang="en-US" smtClean="0"/>
            <a:t>Tertiary</a:t>
          </a:r>
          <a:endParaRPr lang="en-US"/>
        </a:p>
      </dgm:t>
    </dgm:pt>
    <dgm:pt modelId="{C2D33351-5222-4346-A437-65BE6B6916D1}" type="parTrans" cxnId="{2CC8A578-395C-44FA-9570-863836E2DF28}">
      <dgm:prSet/>
      <dgm:spPr/>
      <dgm:t>
        <a:bodyPr/>
        <a:lstStyle/>
        <a:p>
          <a:endParaRPr lang="en-US"/>
        </a:p>
      </dgm:t>
    </dgm:pt>
    <dgm:pt modelId="{46B30BD5-0854-4ADB-8889-539E5E9A257A}" type="sibTrans" cxnId="{2CC8A578-395C-44FA-9570-863836E2DF28}">
      <dgm:prSet/>
      <dgm:spPr/>
      <dgm:t>
        <a:bodyPr/>
        <a:lstStyle/>
        <a:p>
          <a:endParaRPr lang="en-US"/>
        </a:p>
      </dgm:t>
    </dgm:pt>
    <dgm:pt modelId="{B2168632-C536-4160-BA5C-5653186008DA}" type="pres">
      <dgm:prSet presAssocID="{A48E709F-B579-417A-A96A-326682D1A39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C508F4-6670-4352-9F7E-3CC40592B490}" type="pres">
      <dgm:prSet presAssocID="{18FBAC97-0B8C-432E-B49B-488F0DB3A06B}" presName="composite" presStyleCnt="0"/>
      <dgm:spPr/>
    </dgm:pt>
    <dgm:pt modelId="{305FE847-BF8D-4763-9687-5629093DE059}" type="pres">
      <dgm:prSet presAssocID="{18FBAC97-0B8C-432E-B49B-488F0DB3A06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39DD72-6B5E-4C69-83B6-965F9063AD79}" type="pres">
      <dgm:prSet presAssocID="{18FBAC97-0B8C-432E-B49B-488F0DB3A06B}" presName="descendantText" presStyleLbl="alignAcc1" presStyleIdx="0" presStyleCnt="3">
        <dgm:presLayoutVars>
          <dgm:bulletEnabled val="1"/>
        </dgm:presLayoutVars>
      </dgm:prSet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937B174D-4667-4243-B849-52468979603F}" type="pres">
      <dgm:prSet presAssocID="{DEA2E496-674A-4CDE-9A46-0DDCC75F8AC7}" presName="sp" presStyleCnt="0"/>
      <dgm:spPr/>
    </dgm:pt>
    <dgm:pt modelId="{2B325AF3-0B62-43E8-B60B-ED0201B3D479}" type="pres">
      <dgm:prSet presAssocID="{B069B1B2-290D-4F51-B469-6F31B6FC9295}" presName="composite" presStyleCnt="0"/>
      <dgm:spPr/>
    </dgm:pt>
    <dgm:pt modelId="{9161E0A5-493A-4342-B6B0-36186D6761E2}" type="pres">
      <dgm:prSet presAssocID="{B069B1B2-290D-4F51-B469-6F31B6FC929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166A16-B7F7-4398-AA80-D0C6E3D7A4D0}" type="pres">
      <dgm:prSet presAssocID="{B069B1B2-290D-4F51-B469-6F31B6FC9295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41C90-E1CA-4B7C-BB91-B380C43FE1DE}" type="pres">
      <dgm:prSet presAssocID="{5796BDE5-F125-41AB-82BC-7D6980D51D25}" presName="sp" presStyleCnt="0"/>
      <dgm:spPr/>
    </dgm:pt>
    <dgm:pt modelId="{0804177A-2A9C-41BA-95BA-C59C86E6ADAD}" type="pres">
      <dgm:prSet presAssocID="{4C354177-100A-471A-AC2F-36F0A83FE1DC}" presName="composite" presStyleCnt="0"/>
      <dgm:spPr/>
    </dgm:pt>
    <dgm:pt modelId="{FB917DAF-2E42-43DE-98D8-43E85DF743C9}" type="pres">
      <dgm:prSet presAssocID="{4C354177-100A-471A-AC2F-36F0A83FE1D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9768A-6D46-4C9B-8D52-D38623F5E40A}" type="pres">
      <dgm:prSet presAssocID="{4C354177-100A-471A-AC2F-36F0A83FE1D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93602B-EDCE-480B-8CD7-977E0AD7E743}" type="presOf" srcId="{A48E709F-B579-417A-A96A-326682D1A39E}" destId="{B2168632-C536-4160-BA5C-5653186008DA}" srcOrd="0" destOrd="0" presId="urn:microsoft.com/office/officeart/2005/8/layout/chevron2"/>
    <dgm:cxn modelId="{2CC8A578-395C-44FA-9570-863836E2DF28}" srcId="{A48E709F-B579-417A-A96A-326682D1A39E}" destId="{4C354177-100A-471A-AC2F-36F0A83FE1DC}" srcOrd="2" destOrd="0" parTransId="{C2D33351-5222-4346-A437-65BE6B6916D1}" sibTransId="{46B30BD5-0854-4ADB-8889-539E5E9A257A}"/>
    <dgm:cxn modelId="{5E295203-9DEC-41FD-A139-B49CFC3D4E95}" srcId="{A48E709F-B579-417A-A96A-326682D1A39E}" destId="{18FBAC97-0B8C-432E-B49B-488F0DB3A06B}" srcOrd="0" destOrd="0" parTransId="{1CDFCE40-7EB0-42F8-B027-200F247509BF}" sibTransId="{DEA2E496-674A-4CDE-9A46-0DDCC75F8AC7}"/>
    <dgm:cxn modelId="{21EDBC6D-2133-4583-8C63-867F7831ECA7}" type="presOf" srcId="{18FBAC97-0B8C-432E-B49B-488F0DB3A06B}" destId="{305FE847-BF8D-4763-9687-5629093DE059}" srcOrd="0" destOrd="0" presId="urn:microsoft.com/office/officeart/2005/8/layout/chevron2"/>
    <dgm:cxn modelId="{64908B18-166F-4919-9B5E-46D358862CFA}" srcId="{A48E709F-B579-417A-A96A-326682D1A39E}" destId="{B069B1B2-290D-4F51-B469-6F31B6FC9295}" srcOrd="1" destOrd="0" parTransId="{9529E20B-6A33-486B-B211-29141E5D935A}" sibTransId="{5796BDE5-F125-41AB-82BC-7D6980D51D25}"/>
    <dgm:cxn modelId="{833FE963-42B7-44FE-BD45-361BBF0E373D}" type="presOf" srcId="{4C354177-100A-471A-AC2F-36F0A83FE1DC}" destId="{FB917DAF-2E42-43DE-98D8-43E85DF743C9}" srcOrd="0" destOrd="0" presId="urn:microsoft.com/office/officeart/2005/8/layout/chevron2"/>
    <dgm:cxn modelId="{20D45BEA-F157-4CDF-A04A-79914213B34F}" type="presOf" srcId="{B069B1B2-290D-4F51-B469-6F31B6FC9295}" destId="{9161E0A5-493A-4342-B6B0-36186D6761E2}" srcOrd="0" destOrd="0" presId="urn:microsoft.com/office/officeart/2005/8/layout/chevron2"/>
    <dgm:cxn modelId="{A57D60DB-B3FA-4244-9AEB-26D178715BC7}" type="presParOf" srcId="{B2168632-C536-4160-BA5C-5653186008DA}" destId="{17C508F4-6670-4352-9F7E-3CC40592B490}" srcOrd="0" destOrd="0" presId="urn:microsoft.com/office/officeart/2005/8/layout/chevron2"/>
    <dgm:cxn modelId="{2A220B36-0773-4190-B423-10704E2EBB9D}" type="presParOf" srcId="{17C508F4-6670-4352-9F7E-3CC40592B490}" destId="{305FE847-BF8D-4763-9687-5629093DE059}" srcOrd="0" destOrd="0" presId="urn:microsoft.com/office/officeart/2005/8/layout/chevron2"/>
    <dgm:cxn modelId="{A0B1B915-690E-42C5-901B-E3D7BFBC341C}" type="presParOf" srcId="{17C508F4-6670-4352-9F7E-3CC40592B490}" destId="{A939DD72-6B5E-4C69-83B6-965F9063AD79}" srcOrd="1" destOrd="0" presId="urn:microsoft.com/office/officeart/2005/8/layout/chevron2"/>
    <dgm:cxn modelId="{7B7DE8BC-A230-4B0C-A940-5A4807081DAA}" type="presParOf" srcId="{B2168632-C536-4160-BA5C-5653186008DA}" destId="{937B174D-4667-4243-B849-52468979603F}" srcOrd="1" destOrd="0" presId="urn:microsoft.com/office/officeart/2005/8/layout/chevron2"/>
    <dgm:cxn modelId="{51D0D018-A2DA-45F1-834E-58811796A46F}" type="presParOf" srcId="{B2168632-C536-4160-BA5C-5653186008DA}" destId="{2B325AF3-0B62-43E8-B60B-ED0201B3D479}" srcOrd="2" destOrd="0" presId="urn:microsoft.com/office/officeart/2005/8/layout/chevron2"/>
    <dgm:cxn modelId="{7AF5BD3A-FA5F-437B-A410-65D3DE5299BD}" type="presParOf" srcId="{2B325AF3-0B62-43E8-B60B-ED0201B3D479}" destId="{9161E0A5-493A-4342-B6B0-36186D6761E2}" srcOrd="0" destOrd="0" presId="urn:microsoft.com/office/officeart/2005/8/layout/chevron2"/>
    <dgm:cxn modelId="{CEF814A4-7081-4ABF-9E9E-CA0E915AAE63}" type="presParOf" srcId="{2B325AF3-0B62-43E8-B60B-ED0201B3D479}" destId="{29166A16-B7F7-4398-AA80-D0C6E3D7A4D0}" srcOrd="1" destOrd="0" presId="urn:microsoft.com/office/officeart/2005/8/layout/chevron2"/>
    <dgm:cxn modelId="{3A3FD06D-58FD-40CD-AD52-4CB5F12BDA1A}" type="presParOf" srcId="{B2168632-C536-4160-BA5C-5653186008DA}" destId="{5C741C90-E1CA-4B7C-BB91-B380C43FE1DE}" srcOrd="3" destOrd="0" presId="urn:microsoft.com/office/officeart/2005/8/layout/chevron2"/>
    <dgm:cxn modelId="{B83C6ACB-E2E4-4360-86CD-4B08BB4A38F7}" type="presParOf" srcId="{B2168632-C536-4160-BA5C-5653186008DA}" destId="{0804177A-2A9C-41BA-95BA-C59C86E6ADAD}" srcOrd="4" destOrd="0" presId="urn:microsoft.com/office/officeart/2005/8/layout/chevron2"/>
    <dgm:cxn modelId="{AF528A85-F064-4625-A385-E7ED802EC67B}" type="presParOf" srcId="{0804177A-2A9C-41BA-95BA-C59C86E6ADAD}" destId="{FB917DAF-2E42-43DE-98D8-43E85DF743C9}" srcOrd="0" destOrd="0" presId="urn:microsoft.com/office/officeart/2005/8/layout/chevron2"/>
    <dgm:cxn modelId="{DC0DE62C-0326-420D-8D64-A3AF304EE4D3}" type="presParOf" srcId="{0804177A-2A9C-41BA-95BA-C59C86E6ADAD}" destId="{1C19768A-6D46-4C9B-8D52-D38623F5E40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8E709F-B579-417A-A96A-326682D1A39E}" type="doc">
      <dgm:prSet loTypeId="urn:microsoft.com/office/officeart/2005/8/layout/chevron2" loCatId="process" qsTypeId="urn:microsoft.com/office/officeart/2005/8/quickstyle/simple1" qsCatId="simple" csTypeId="urn:microsoft.com/office/officeart/2005/8/colors/accent6_3" csCatId="accent6"/>
      <dgm:spPr/>
      <dgm:t>
        <a:bodyPr/>
        <a:lstStyle/>
        <a:p>
          <a:endParaRPr lang="en-US"/>
        </a:p>
      </dgm:t>
    </dgm:pt>
    <dgm:pt modelId="{18FBAC97-0B8C-432E-B49B-488F0DB3A06B}">
      <dgm:prSet/>
      <dgm:spPr/>
      <dgm:t>
        <a:bodyPr/>
        <a:lstStyle/>
        <a:p>
          <a:pPr rtl="0"/>
          <a:r>
            <a:rPr lang="en-US" dirty="0" smtClean="0"/>
            <a:t>Primary</a:t>
          </a:r>
          <a:endParaRPr lang="en-US" dirty="0"/>
        </a:p>
      </dgm:t>
    </dgm:pt>
    <dgm:pt modelId="{1CDFCE40-7EB0-42F8-B027-200F247509BF}" type="parTrans" cxnId="{5E295203-9DEC-41FD-A139-B49CFC3D4E95}">
      <dgm:prSet/>
      <dgm:spPr/>
      <dgm:t>
        <a:bodyPr/>
        <a:lstStyle/>
        <a:p>
          <a:endParaRPr lang="en-US"/>
        </a:p>
      </dgm:t>
    </dgm:pt>
    <dgm:pt modelId="{DEA2E496-674A-4CDE-9A46-0DDCC75F8AC7}" type="sibTrans" cxnId="{5E295203-9DEC-41FD-A139-B49CFC3D4E95}">
      <dgm:prSet/>
      <dgm:spPr/>
      <dgm:t>
        <a:bodyPr/>
        <a:lstStyle/>
        <a:p>
          <a:endParaRPr lang="en-US"/>
        </a:p>
      </dgm:t>
    </dgm:pt>
    <dgm:pt modelId="{B069B1B2-290D-4F51-B469-6F31B6FC9295}">
      <dgm:prSet/>
      <dgm:spPr/>
      <dgm:t>
        <a:bodyPr/>
        <a:lstStyle/>
        <a:p>
          <a:pPr rtl="0"/>
          <a:r>
            <a:rPr lang="en-US" smtClean="0"/>
            <a:t>Secondary</a:t>
          </a:r>
          <a:endParaRPr lang="en-US"/>
        </a:p>
      </dgm:t>
    </dgm:pt>
    <dgm:pt modelId="{9529E20B-6A33-486B-B211-29141E5D935A}" type="parTrans" cxnId="{64908B18-166F-4919-9B5E-46D358862CFA}">
      <dgm:prSet/>
      <dgm:spPr/>
      <dgm:t>
        <a:bodyPr/>
        <a:lstStyle/>
        <a:p>
          <a:endParaRPr lang="en-US"/>
        </a:p>
      </dgm:t>
    </dgm:pt>
    <dgm:pt modelId="{5796BDE5-F125-41AB-82BC-7D6980D51D25}" type="sibTrans" cxnId="{64908B18-166F-4919-9B5E-46D358862CFA}">
      <dgm:prSet/>
      <dgm:spPr/>
      <dgm:t>
        <a:bodyPr/>
        <a:lstStyle/>
        <a:p>
          <a:endParaRPr lang="en-US"/>
        </a:p>
      </dgm:t>
    </dgm:pt>
    <dgm:pt modelId="{4C354177-100A-471A-AC2F-36F0A83FE1DC}">
      <dgm:prSet/>
      <dgm:spPr/>
      <dgm:t>
        <a:bodyPr/>
        <a:lstStyle/>
        <a:p>
          <a:pPr rtl="0"/>
          <a:r>
            <a:rPr lang="en-US" smtClean="0"/>
            <a:t>Tertiary</a:t>
          </a:r>
          <a:endParaRPr lang="en-US"/>
        </a:p>
      </dgm:t>
    </dgm:pt>
    <dgm:pt modelId="{C2D33351-5222-4346-A437-65BE6B6916D1}" type="parTrans" cxnId="{2CC8A578-395C-44FA-9570-863836E2DF28}">
      <dgm:prSet/>
      <dgm:spPr/>
      <dgm:t>
        <a:bodyPr/>
        <a:lstStyle/>
        <a:p>
          <a:endParaRPr lang="en-US"/>
        </a:p>
      </dgm:t>
    </dgm:pt>
    <dgm:pt modelId="{46B30BD5-0854-4ADB-8889-539E5E9A257A}" type="sibTrans" cxnId="{2CC8A578-395C-44FA-9570-863836E2DF28}">
      <dgm:prSet/>
      <dgm:spPr/>
      <dgm:t>
        <a:bodyPr/>
        <a:lstStyle/>
        <a:p>
          <a:endParaRPr lang="en-US"/>
        </a:p>
      </dgm:t>
    </dgm:pt>
    <dgm:pt modelId="{B2168632-C536-4160-BA5C-5653186008DA}" type="pres">
      <dgm:prSet presAssocID="{A48E709F-B579-417A-A96A-326682D1A39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C508F4-6670-4352-9F7E-3CC40592B490}" type="pres">
      <dgm:prSet presAssocID="{18FBAC97-0B8C-432E-B49B-488F0DB3A06B}" presName="composite" presStyleCnt="0"/>
      <dgm:spPr/>
    </dgm:pt>
    <dgm:pt modelId="{305FE847-BF8D-4763-9687-5629093DE059}" type="pres">
      <dgm:prSet presAssocID="{18FBAC97-0B8C-432E-B49B-488F0DB3A06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39DD72-6B5E-4C69-83B6-965F9063AD79}" type="pres">
      <dgm:prSet presAssocID="{18FBAC97-0B8C-432E-B49B-488F0DB3A06B}" presName="descendantText" presStyleLbl="alignAcc1" presStyleIdx="0" presStyleCnt="3">
        <dgm:presLayoutVars>
          <dgm:bulletEnabled val="1"/>
        </dgm:presLayoutVars>
      </dgm:prSet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937B174D-4667-4243-B849-52468979603F}" type="pres">
      <dgm:prSet presAssocID="{DEA2E496-674A-4CDE-9A46-0DDCC75F8AC7}" presName="sp" presStyleCnt="0"/>
      <dgm:spPr/>
    </dgm:pt>
    <dgm:pt modelId="{2B325AF3-0B62-43E8-B60B-ED0201B3D479}" type="pres">
      <dgm:prSet presAssocID="{B069B1B2-290D-4F51-B469-6F31B6FC9295}" presName="composite" presStyleCnt="0"/>
      <dgm:spPr/>
    </dgm:pt>
    <dgm:pt modelId="{9161E0A5-493A-4342-B6B0-36186D6761E2}" type="pres">
      <dgm:prSet presAssocID="{B069B1B2-290D-4F51-B469-6F31B6FC929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166A16-B7F7-4398-AA80-D0C6E3D7A4D0}" type="pres">
      <dgm:prSet presAssocID="{B069B1B2-290D-4F51-B469-6F31B6FC9295}" presName="descendantText" presStyleLbl="alignAcc1" presStyleIdx="1" presStyleCnt="3">
        <dgm:presLayoutVars>
          <dgm:bulletEnabled val="1"/>
        </dgm:presLayoutVars>
      </dgm:prSet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5C741C90-E1CA-4B7C-BB91-B380C43FE1DE}" type="pres">
      <dgm:prSet presAssocID="{5796BDE5-F125-41AB-82BC-7D6980D51D25}" presName="sp" presStyleCnt="0"/>
      <dgm:spPr/>
    </dgm:pt>
    <dgm:pt modelId="{0804177A-2A9C-41BA-95BA-C59C86E6ADAD}" type="pres">
      <dgm:prSet presAssocID="{4C354177-100A-471A-AC2F-36F0A83FE1DC}" presName="composite" presStyleCnt="0"/>
      <dgm:spPr/>
    </dgm:pt>
    <dgm:pt modelId="{FB917DAF-2E42-43DE-98D8-43E85DF743C9}" type="pres">
      <dgm:prSet presAssocID="{4C354177-100A-471A-AC2F-36F0A83FE1D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9768A-6D46-4C9B-8D52-D38623F5E40A}" type="pres">
      <dgm:prSet presAssocID="{4C354177-100A-471A-AC2F-36F0A83FE1D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62CF5A-9C39-4E7E-94CB-77CEBBFAC56D}" type="presOf" srcId="{B069B1B2-290D-4F51-B469-6F31B6FC9295}" destId="{9161E0A5-493A-4342-B6B0-36186D6761E2}" srcOrd="0" destOrd="0" presId="urn:microsoft.com/office/officeart/2005/8/layout/chevron2"/>
    <dgm:cxn modelId="{A7637821-6767-4440-9643-E5E20CC24664}" type="presOf" srcId="{18FBAC97-0B8C-432E-B49B-488F0DB3A06B}" destId="{305FE847-BF8D-4763-9687-5629093DE059}" srcOrd="0" destOrd="0" presId="urn:microsoft.com/office/officeart/2005/8/layout/chevron2"/>
    <dgm:cxn modelId="{2CC8A578-395C-44FA-9570-863836E2DF28}" srcId="{A48E709F-B579-417A-A96A-326682D1A39E}" destId="{4C354177-100A-471A-AC2F-36F0A83FE1DC}" srcOrd="2" destOrd="0" parTransId="{C2D33351-5222-4346-A437-65BE6B6916D1}" sibTransId="{46B30BD5-0854-4ADB-8889-539E5E9A257A}"/>
    <dgm:cxn modelId="{5E295203-9DEC-41FD-A139-B49CFC3D4E95}" srcId="{A48E709F-B579-417A-A96A-326682D1A39E}" destId="{18FBAC97-0B8C-432E-B49B-488F0DB3A06B}" srcOrd="0" destOrd="0" parTransId="{1CDFCE40-7EB0-42F8-B027-200F247509BF}" sibTransId="{DEA2E496-674A-4CDE-9A46-0DDCC75F8AC7}"/>
    <dgm:cxn modelId="{BCCF4012-3F04-47AB-932E-729C45E59DC3}" type="presOf" srcId="{A48E709F-B579-417A-A96A-326682D1A39E}" destId="{B2168632-C536-4160-BA5C-5653186008DA}" srcOrd="0" destOrd="0" presId="urn:microsoft.com/office/officeart/2005/8/layout/chevron2"/>
    <dgm:cxn modelId="{64908B18-166F-4919-9B5E-46D358862CFA}" srcId="{A48E709F-B579-417A-A96A-326682D1A39E}" destId="{B069B1B2-290D-4F51-B469-6F31B6FC9295}" srcOrd="1" destOrd="0" parTransId="{9529E20B-6A33-486B-B211-29141E5D935A}" sibTransId="{5796BDE5-F125-41AB-82BC-7D6980D51D25}"/>
    <dgm:cxn modelId="{1B31105D-8219-47A8-BFA5-DA93C537E0BC}" type="presOf" srcId="{4C354177-100A-471A-AC2F-36F0A83FE1DC}" destId="{FB917DAF-2E42-43DE-98D8-43E85DF743C9}" srcOrd="0" destOrd="0" presId="urn:microsoft.com/office/officeart/2005/8/layout/chevron2"/>
    <dgm:cxn modelId="{0445E0A6-9A6F-4508-A5E9-83CF86B47C35}" type="presParOf" srcId="{B2168632-C536-4160-BA5C-5653186008DA}" destId="{17C508F4-6670-4352-9F7E-3CC40592B490}" srcOrd="0" destOrd="0" presId="urn:microsoft.com/office/officeart/2005/8/layout/chevron2"/>
    <dgm:cxn modelId="{23323E26-EF08-4FD0-A401-95E73A0847CD}" type="presParOf" srcId="{17C508F4-6670-4352-9F7E-3CC40592B490}" destId="{305FE847-BF8D-4763-9687-5629093DE059}" srcOrd="0" destOrd="0" presId="urn:microsoft.com/office/officeart/2005/8/layout/chevron2"/>
    <dgm:cxn modelId="{E0F4772A-7AEF-4AF9-8C70-B4E502E0AA9E}" type="presParOf" srcId="{17C508F4-6670-4352-9F7E-3CC40592B490}" destId="{A939DD72-6B5E-4C69-83B6-965F9063AD79}" srcOrd="1" destOrd="0" presId="urn:microsoft.com/office/officeart/2005/8/layout/chevron2"/>
    <dgm:cxn modelId="{27C0878D-4504-439F-9A38-5239271C2D8D}" type="presParOf" srcId="{B2168632-C536-4160-BA5C-5653186008DA}" destId="{937B174D-4667-4243-B849-52468979603F}" srcOrd="1" destOrd="0" presId="urn:microsoft.com/office/officeart/2005/8/layout/chevron2"/>
    <dgm:cxn modelId="{AE616E76-0A6E-4469-A79B-ABAE932AFB68}" type="presParOf" srcId="{B2168632-C536-4160-BA5C-5653186008DA}" destId="{2B325AF3-0B62-43E8-B60B-ED0201B3D479}" srcOrd="2" destOrd="0" presId="urn:microsoft.com/office/officeart/2005/8/layout/chevron2"/>
    <dgm:cxn modelId="{C7075874-1E4E-4DB2-AB96-5BF0ADDEAA52}" type="presParOf" srcId="{2B325AF3-0B62-43E8-B60B-ED0201B3D479}" destId="{9161E0A5-493A-4342-B6B0-36186D6761E2}" srcOrd="0" destOrd="0" presId="urn:microsoft.com/office/officeart/2005/8/layout/chevron2"/>
    <dgm:cxn modelId="{5CAA4614-63A7-460E-A575-B23146CE4121}" type="presParOf" srcId="{2B325AF3-0B62-43E8-B60B-ED0201B3D479}" destId="{29166A16-B7F7-4398-AA80-D0C6E3D7A4D0}" srcOrd="1" destOrd="0" presId="urn:microsoft.com/office/officeart/2005/8/layout/chevron2"/>
    <dgm:cxn modelId="{FCD4083F-49E8-456A-8014-E088887385CB}" type="presParOf" srcId="{B2168632-C536-4160-BA5C-5653186008DA}" destId="{5C741C90-E1CA-4B7C-BB91-B380C43FE1DE}" srcOrd="3" destOrd="0" presId="urn:microsoft.com/office/officeart/2005/8/layout/chevron2"/>
    <dgm:cxn modelId="{8A738BE2-2F68-4947-9F51-DF8D29ED69BE}" type="presParOf" srcId="{B2168632-C536-4160-BA5C-5653186008DA}" destId="{0804177A-2A9C-41BA-95BA-C59C86E6ADAD}" srcOrd="4" destOrd="0" presId="urn:microsoft.com/office/officeart/2005/8/layout/chevron2"/>
    <dgm:cxn modelId="{567C2AB3-C8D1-4775-AFC9-7B2D37DA2862}" type="presParOf" srcId="{0804177A-2A9C-41BA-95BA-C59C86E6ADAD}" destId="{FB917DAF-2E42-43DE-98D8-43E85DF743C9}" srcOrd="0" destOrd="0" presId="urn:microsoft.com/office/officeart/2005/8/layout/chevron2"/>
    <dgm:cxn modelId="{02214EA3-1FA3-42B6-8455-69D0760B30EF}" type="presParOf" srcId="{0804177A-2A9C-41BA-95BA-C59C86E6ADAD}" destId="{1C19768A-6D46-4C9B-8D52-D38623F5E40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8E709F-B579-417A-A96A-326682D1A39E}" type="doc">
      <dgm:prSet loTypeId="urn:microsoft.com/office/officeart/2005/8/layout/chevron2" loCatId="process" qsTypeId="urn:microsoft.com/office/officeart/2005/8/quickstyle/simple1" qsCatId="simple" csTypeId="urn:microsoft.com/office/officeart/2005/8/colors/accent6_3" csCatId="accent6"/>
      <dgm:spPr/>
      <dgm:t>
        <a:bodyPr/>
        <a:lstStyle/>
        <a:p>
          <a:endParaRPr lang="en-US"/>
        </a:p>
      </dgm:t>
    </dgm:pt>
    <dgm:pt modelId="{18FBAC97-0B8C-432E-B49B-488F0DB3A06B}">
      <dgm:prSet/>
      <dgm:spPr/>
      <dgm:t>
        <a:bodyPr/>
        <a:lstStyle/>
        <a:p>
          <a:pPr rtl="0"/>
          <a:r>
            <a:rPr lang="en-US" dirty="0" smtClean="0"/>
            <a:t>Primary</a:t>
          </a:r>
          <a:endParaRPr lang="en-US" dirty="0"/>
        </a:p>
      </dgm:t>
    </dgm:pt>
    <dgm:pt modelId="{1CDFCE40-7EB0-42F8-B027-200F247509BF}" type="parTrans" cxnId="{5E295203-9DEC-41FD-A139-B49CFC3D4E95}">
      <dgm:prSet/>
      <dgm:spPr/>
      <dgm:t>
        <a:bodyPr/>
        <a:lstStyle/>
        <a:p>
          <a:endParaRPr lang="en-US"/>
        </a:p>
      </dgm:t>
    </dgm:pt>
    <dgm:pt modelId="{DEA2E496-674A-4CDE-9A46-0DDCC75F8AC7}" type="sibTrans" cxnId="{5E295203-9DEC-41FD-A139-B49CFC3D4E95}">
      <dgm:prSet/>
      <dgm:spPr/>
      <dgm:t>
        <a:bodyPr/>
        <a:lstStyle/>
        <a:p>
          <a:endParaRPr lang="en-US"/>
        </a:p>
      </dgm:t>
    </dgm:pt>
    <dgm:pt modelId="{B069B1B2-290D-4F51-B469-6F31B6FC9295}">
      <dgm:prSet/>
      <dgm:spPr/>
      <dgm:t>
        <a:bodyPr/>
        <a:lstStyle/>
        <a:p>
          <a:pPr rtl="0"/>
          <a:r>
            <a:rPr lang="en-US" dirty="0" smtClean="0"/>
            <a:t>Secondary</a:t>
          </a:r>
          <a:endParaRPr lang="en-US" dirty="0"/>
        </a:p>
      </dgm:t>
    </dgm:pt>
    <dgm:pt modelId="{9529E20B-6A33-486B-B211-29141E5D935A}" type="parTrans" cxnId="{64908B18-166F-4919-9B5E-46D358862CFA}">
      <dgm:prSet/>
      <dgm:spPr/>
      <dgm:t>
        <a:bodyPr/>
        <a:lstStyle/>
        <a:p>
          <a:endParaRPr lang="en-US"/>
        </a:p>
      </dgm:t>
    </dgm:pt>
    <dgm:pt modelId="{5796BDE5-F125-41AB-82BC-7D6980D51D25}" type="sibTrans" cxnId="{64908B18-166F-4919-9B5E-46D358862CFA}">
      <dgm:prSet/>
      <dgm:spPr/>
      <dgm:t>
        <a:bodyPr/>
        <a:lstStyle/>
        <a:p>
          <a:endParaRPr lang="en-US"/>
        </a:p>
      </dgm:t>
    </dgm:pt>
    <dgm:pt modelId="{4C354177-100A-471A-AC2F-36F0A83FE1DC}">
      <dgm:prSet/>
      <dgm:spPr/>
      <dgm:t>
        <a:bodyPr/>
        <a:lstStyle/>
        <a:p>
          <a:pPr rtl="0"/>
          <a:r>
            <a:rPr lang="en-US" smtClean="0"/>
            <a:t>Tertiary</a:t>
          </a:r>
          <a:endParaRPr lang="en-US"/>
        </a:p>
      </dgm:t>
    </dgm:pt>
    <dgm:pt modelId="{C2D33351-5222-4346-A437-65BE6B6916D1}" type="parTrans" cxnId="{2CC8A578-395C-44FA-9570-863836E2DF28}">
      <dgm:prSet/>
      <dgm:spPr/>
      <dgm:t>
        <a:bodyPr/>
        <a:lstStyle/>
        <a:p>
          <a:endParaRPr lang="en-US"/>
        </a:p>
      </dgm:t>
    </dgm:pt>
    <dgm:pt modelId="{46B30BD5-0854-4ADB-8889-539E5E9A257A}" type="sibTrans" cxnId="{2CC8A578-395C-44FA-9570-863836E2DF28}">
      <dgm:prSet/>
      <dgm:spPr/>
      <dgm:t>
        <a:bodyPr/>
        <a:lstStyle/>
        <a:p>
          <a:endParaRPr lang="en-US"/>
        </a:p>
      </dgm:t>
    </dgm:pt>
    <dgm:pt modelId="{B2168632-C536-4160-BA5C-5653186008DA}" type="pres">
      <dgm:prSet presAssocID="{A48E709F-B579-417A-A96A-326682D1A39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C508F4-6670-4352-9F7E-3CC40592B490}" type="pres">
      <dgm:prSet presAssocID="{18FBAC97-0B8C-432E-B49B-488F0DB3A06B}" presName="composite" presStyleCnt="0"/>
      <dgm:spPr/>
    </dgm:pt>
    <dgm:pt modelId="{305FE847-BF8D-4763-9687-5629093DE059}" type="pres">
      <dgm:prSet presAssocID="{18FBAC97-0B8C-432E-B49B-488F0DB3A06B}" presName="parentText" presStyleLbl="alignNode1" presStyleIdx="0" presStyleCnt="3" custLinFactNeighborX="124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39DD72-6B5E-4C69-83B6-965F9063AD79}" type="pres">
      <dgm:prSet presAssocID="{18FBAC97-0B8C-432E-B49B-488F0DB3A06B}" presName="descendantText" presStyleLbl="alignAcc1" presStyleIdx="0" presStyleCnt="3">
        <dgm:presLayoutVars>
          <dgm:bulletEnabled val="1"/>
        </dgm:presLayoutVars>
      </dgm:prSet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937B174D-4667-4243-B849-52468979603F}" type="pres">
      <dgm:prSet presAssocID="{DEA2E496-674A-4CDE-9A46-0DDCC75F8AC7}" presName="sp" presStyleCnt="0"/>
      <dgm:spPr/>
    </dgm:pt>
    <dgm:pt modelId="{2B325AF3-0B62-43E8-B60B-ED0201B3D479}" type="pres">
      <dgm:prSet presAssocID="{B069B1B2-290D-4F51-B469-6F31B6FC9295}" presName="composite" presStyleCnt="0"/>
      <dgm:spPr/>
    </dgm:pt>
    <dgm:pt modelId="{9161E0A5-493A-4342-B6B0-36186D6761E2}" type="pres">
      <dgm:prSet presAssocID="{B069B1B2-290D-4F51-B469-6F31B6FC929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166A16-B7F7-4398-AA80-D0C6E3D7A4D0}" type="pres">
      <dgm:prSet presAssocID="{B069B1B2-290D-4F51-B469-6F31B6FC9295}" presName="descendantText" presStyleLbl="alignAcc1" presStyleIdx="1" presStyleCnt="3">
        <dgm:presLayoutVars>
          <dgm:bulletEnabled val="1"/>
        </dgm:presLayoutVars>
      </dgm:prSet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5C741C90-E1CA-4B7C-BB91-B380C43FE1DE}" type="pres">
      <dgm:prSet presAssocID="{5796BDE5-F125-41AB-82BC-7D6980D51D25}" presName="sp" presStyleCnt="0"/>
      <dgm:spPr/>
    </dgm:pt>
    <dgm:pt modelId="{0804177A-2A9C-41BA-95BA-C59C86E6ADAD}" type="pres">
      <dgm:prSet presAssocID="{4C354177-100A-471A-AC2F-36F0A83FE1DC}" presName="composite" presStyleCnt="0"/>
      <dgm:spPr/>
    </dgm:pt>
    <dgm:pt modelId="{FB917DAF-2E42-43DE-98D8-43E85DF743C9}" type="pres">
      <dgm:prSet presAssocID="{4C354177-100A-471A-AC2F-36F0A83FE1D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9768A-6D46-4C9B-8D52-D38623F5E40A}" type="pres">
      <dgm:prSet presAssocID="{4C354177-100A-471A-AC2F-36F0A83FE1DC}" presName="descendantText" presStyleLbl="alignAcc1" presStyleIdx="2" presStyleCnt="3">
        <dgm:presLayoutVars>
          <dgm:bulletEnabled val="1"/>
        </dgm:presLayoutVars>
      </dgm:prSet>
      <dgm:spPr>
        <a:solidFill>
          <a:srgbClr val="FFFF99">
            <a:alpha val="90000"/>
          </a:srgbClr>
        </a:solidFill>
      </dgm:spPr>
      <dgm:t>
        <a:bodyPr/>
        <a:lstStyle/>
        <a:p>
          <a:endParaRPr lang="en-US"/>
        </a:p>
      </dgm:t>
    </dgm:pt>
  </dgm:ptLst>
  <dgm:cxnLst>
    <dgm:cxn modelId="{B77251BC-D05F-41F2-87EE-723E77BD657D}" type="presOf" srcId="{4C354177-100A-471A-AC2F-36F0A83FE1DC}" destId="{FB917DAF-2E42-43DE-98D8-43E85DF743C9}" srcOrd="0" destOrd="0" presId="urn:microsoft.com/office/officeart/2005/8/layout/chevron2"/>
    <dgm:cxn modelId="{DC5D9229-5F16-42B9-AB1D-952AC33E46FD}" type="presOf" srcId="{B069B1B2-290D-4F51-B469-6F31B6FC9295}" destId="{9161E0A5-493A-4342-B6B0-36186D6761E2}" srcOrd="0" destOrd="0" presId="urn:microsoft.com/office/officeart/2005/8/layout/chevron2"/>
    <dgm:cxn modelId="{5E295203-9DEC-41FD-A139-B49CFC3D4E95}" srcId="{A48E709F-B579-417A-A96A-326682D1A39E}" destId="{18FBAC97-0B8C-432E-B49B-488F0DB3A06B}" srcOrd="0" destOrd="0" parTransId="{1CDFCE40-7EB0-42F8-B027-200F247509BF}" sibTransId="{DEA2E496-674A-4CDE-9A46-0DDCC75F8AC7}"/>
    <dgm:cxn modelId="{A969DED9-EFF2-410F-9BDC-CA8C1194D8B0}" type="presOf" srcId="{18FBAC97-0B8C-432E-B49B-488F0DB3A06B}" destId="{305FE847-BF8D-4763-9687-5629093DE059}" srcOrd="0" destOrd="0" presId="urn:microsoft.com/office/officeart/2005/8/layout/chevron2"/>
    <dgm:cxn modelId="{2CC8A578-395C-44FA-9570-863836E2DF28}" srcId="{A48E709F-B579-417A-A96A-326682D1A39E}" destId="{4C354177-100A-471A-AC2F-36F0A83FE1DC}" srcOrd="2" destOrd="0" parTransId="{C2D33351-5222-4346-A437-65BE6B6916D1}" sibTransId="{46B30BD5-0854-4ADB-8889-539E5E9A257A}"/>
    <dgm:cxn modelId="{DF075A45-15F6-4EDB-AD72-56F92B13A351}" type="presOf" srcId="{A48E709F-B579-417A-A96A-326682D1A39E}" destId="{B2168632-C536-4160-BA5C-5653186008DA}" srcOrd="0" destOrd="0" presId="urn:microsoft.com/office/officeart/2005/8/layout/chevron2"/>
    <dgm:cxn modelId="{64908B18-166F-4919-9B5E-46D358862CFA}" srcId="{A48E709F-B579-417A-A96A-326682D1A39E}" destId="{B069B1B2-290D-4F51-B469-6F31B6FC9295}" srcOrd="1" destOrd="0" parTransId="{9529E20B-6A33-486B-B211-29141E5D935A}" sibTransId="{5796BDE5-F125-41AB-82BC-7D6980D51D25}"/>
    <dgm:cxn modelId="{99471B25-8F52-4A0C-92FD-0158685911E1}" type="presParOf" srcId="{B2168632-C536-4160-BA5C-5653186008DA}" destId="{17C508F4-6670-4352-9F7E-3CC40592B490}" srcOrd="0" destOrd="0" presId="urn:microsoft.com/office/officeart/2005/8/layout/chevron2"/>
    <dgm:cxn modelId="{47F4F9B8-14D8-40F5-A532-20929C0D97DC}" type="presParOf" srcId="{17C508F4-6670-4352-9F7E-3CC40592B490}" destId="{305FE847-BF8D-4763-9687-5629093DE059}" srcOrd="0" destOrd="0" presId="urn:microsoft.com/office/officeart/2005/8/layout/chevron2"/>
    <dgm:cxn modelId="{69601E4C-51E3-440D-B3AE-AE52964A69CF}" type="presParOf" srcId="{17C508F4-6670-4352-9F7E-3CC40592B490}" destId="{A939DD72-6B5E-4C69-83B6-965F9063AD79}" srcOrd="1" destOrd="0" presId="urn:microsoft.com/office/officeart/2005/8/layout/chevron2"/>
    <dgm:cxn modelId="{45349A60-C1F7-4C85-BBBE-FE5929499C47}" type="presParOf" srcId="{B2168632-C536-4160-BA5C-5653186008DA}" destId="{937B174D-4667-4243-B849-52468979603F}" srcOrd="1" destOrd="0" presId="urn:microsoft.com/office/officeart/2005/8/layout/chevron2"/>
    <dgm:cxn modelId="{00705CE0-8D7B-44E2-884F-DEBE4C0D1FF4}" type="presParOf" srcId="{B2168632-C536-4160-BA5C-5653186008DA}" destId="{2B325AF3-0B62-43E8-B60B-ED0201B3D479}" srcOrd="2" destOrd="0" presId="urn:microsoft.com/office/officeart/2005/8/layout/chevron2"/>
    <dgm:cxn modelId="{8DC31C73-7053-4C8D-A57A-20939008033A}" type="presParOf" srcId="{2B325AF3-0B62-43E8-B60B-ED0201B3D479}" destId="{9161E0A5-493A-4342-B6B0-36186D6761E2}" srcOrd="0" destOrd="0" presId="urn:microsoft.com/office/officeart/2005/8/layout/chevron2"/>
    <dgm:cxn modelId="{9F79414D-5B14-45ED-A551-7A35B0D5BD9D}" type="presParOf" srcId="{2B325AF3-0B62-43E8-B60B-ED0201B3D479}" destId="{29166A16-B7F7-4398-AA80-D0C6E3D7A4D0}" srcOrd="1" destOrd="0" presId="urn:microsoft.com/office/officeart/2005/8/layout/chevron2"/>
    <dgm:cxn modelId="{A421D900-FF96-488C-A8D6-5FDBF42B0F76}" type="presParOf" srcId="{B2168632-C536-4160-BA5C-5653186008DA}" destId="{5C741C90-E1CA-4B7C-BB91-B380C43FE1DE}" srcOrd="3" destOrd="0" presId="urn:microsoft.com/office/officeart/2005/8/layout/chevron2"/>
    <dgm:cxn modelId="{42F511D8-D412-4250-A9E5-35B071BC85AC}" type="presParOf" srcId="{B2168632-C536-4160-BA5C-5653186008DA}" destId="{0804177A-2A9C-41BA-95BA-C59C86E6ADAD}" srcOrd="4" destOrd="0" presId="urn:microsoft.com/office/officeart/2005/8/layout/chevron2"/>
    <dgm:cxn modelId="{C9234237-9C6F-4622-8382-684BD42AB4FD}" type="presParOf" srcId="{0804177A-2A9C-41BA-95BA-C59C86E6ADAD}" destId="{FB917DAF-2E42-43DE-98D8-43E85DF743C9}" srcOrd="0" destOrd="0" presId="urn:microsoft.com/office/officeart/2005/8/layout/chevron2"/>
    <dgm:cxn modelId="{DFA2A6A7-63F7-465D-97FB-282ABA2F271A}" type="presParOf" srcId="{0804177A-2A9C-41BA-95BA-C59C86E6ADAD}" destId="{1C19768A-6D46-4C9B-8D52-D38623F5E40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7D8BC-AC3C-49F7-8065-56365AD408DE}" type="datetimeFigureOut">
              <a:rPr lang="en-US" smtClean="0"/>
              <a:t>4/19/2015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6BAED-8BB4-4F28-A039-13F678784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91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F7625-15D2-45D9-97EB-4FAF034724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80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43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0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40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64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53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55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16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Segment</a:t>
            </a:r>
            <a:r>
              <a:rPr lang="en-US" baseline="0" dirty="0" smtClean="0"/>
              <a:t> pictures with text</a:t>
            </a:r>
          </a:p>
          <a:p>
            <a:r>
              <a:rPr lang="en-US" dirty="0" smtClean="0"/>
              <a:t>COLIN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D565E-7951-4C46-B6D2-5A46A05AFC3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22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09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69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&lt;background</a:t>
            </a:r>
          </a:p>
          <a:p>
            <a:r>
              <a:rPr lang="en-US" dirty="0" smtClean="0"/>
              <a:t>Motivation</a:t>
            </a:r>
          </a:p>
          <a:p>
            <a:r>
              <a:rPr lang="en-US" dirty="0" smtClean="0"/>
              <a:t>Design overview</a:t>
            </a:r>
          </a:p>
          <a:p>
            <a:r>
              <a:rPr lang="en-US" dirty="0" smtClean="0"/>
              <a:t>Project management</a:t>
            </a:r>
          </a:p>
          <a:p>
            <a:r>
              <a:rPr lang="en-US" dirty="0" smtClean="0"/>
              <a:t>Subsystem integration</a:t>
            </a:r>
          </a:p>
          <a:p>
            <a:r>
              <a:rPr lang="en-US" dirty="0" smtClean="0"/>
              <a:t>Final Product</a:t>
            </a:r>
          </a:p>
          <a:p>
            <a:endParaRPr lang="en-US" dirty="0" smtClean="0"/>
          </a:p>
          <a:p>
            <a:r>
              <a:rPr lang="en-US" dirty="0" smtClean="0"/>
              <a:t>JANE&gt;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62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03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149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033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72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359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873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7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Bullet pts </a:t>
            </a:r>
            <a:r>
              <a:rPr lang="en-US" baseline="0" dirty="0" smtClean="0"/>
              <a:t> 2 habitat, foresting</a:t>
            </a:r>
          </a:p>
          <a:p>
            <a:r>
              <a:rPr lang="en-US" baseline="0" dirty="0" smtClean="0"/>
              <a:t>JANE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36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to bend down to see</a:t>
            </a:r>
          </a:p>
          <a:p>
            <a:r>
              <a:rPr lang="en-US" baseline="0" dirty="0" smtClean="0"/>
              <a:t>JANE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57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99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&lt;component</a:t>
            </a:r>
            <a:r>
              <a:rPr lang="en-US" baseline="0" dirty="0" smtClean="0"/>
              <a:t> determination&gt;</a:t>
            </a:r>
          </a:p>
          <a:p>
            <a:pPr lvl="1"/>
            <a:r>
              <a:rPr lang="en-US" dirty="0" smtClean="0"/>
              <a:t>Under Control functionality</a:t>
            </a:r>
          </a:p>
          <a:p>
            <a:pPr lvl="2"/>
            <a:r>
              <a:rPr lang="en-US" dirty="0" smtClean="0"/>
              <a:t>-Dictate panning system</a:t>
            </a:r>
          </a:p>
          <a:p>
            <a:pPr lvl="2"/>
            <a:r>
              <a:rPr lang="en-US" dirty="0" smtClean="0"/>
              <a:t>-Easier to </a:t>
            </a:r>
            <a:r>
              <a:rPr lang="en-US" dirty="0" err="1" smtClean="0"/>
              <a:t>modif</a:t>
            </a:r>
            <a:endParaRPr lang="en-US" dirty="0" smtClean="0"/>
          </a:p>
          <a:p>
            <a:r>
              <a:rPr lang="en-US" dirty="0" smtClean="0"/>
              <a:t>LESTER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83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JANE</a:t>
            </a:r>
          </a:p>
          <a:p>
            <a:r>
              <a:rPr lang="en-US" dirty="0" smtClean="0"/>
              <a:t>-Should</a:t>
            </a:r>
            <a:r>
              <a:rPr lang="en-US" baseline="0" dirty="0" smtClean="0"/>
              <a:t> I mention the visibility through the side walls</a:t>
            </a:r>
            <a:r>
              <a:rPr lang="en-US" baseline="0" dirty="0"/>
              <a:t>?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18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88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6BAED-8BB4-4F28-A039-13F6787849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8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F619-20DE-470C-AFBB-C24BCE579ABF}" type="datetimeFigureOut">
              <a:rPr lang="en-US" smtClean="0"/>
              <a:t>4/19/2015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5DFE-DC2F-49AB-98EC-C22AF7916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35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F619-20DE-470C-AFBB-C24BCE579ABF}" type="datetimeFigureOut">
              <a:rPr lang="en-US" smtClean="0"/>
              <a:t>4/19/2015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5DFE-DC2F-49AB-98EC-C22AF7916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02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F619-20DE-470C-AFBB-C24BCE579ABF}" type="datetimeFigureOut">
              <a:rPr lang="en-US" smtClean="0"/>
              <a:t>4/19/2015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5DFE-DC2F-49AB-98EC-C22AF7916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26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 userDrawn="1"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78"/>
                    </a14:imgEffect>
                  </a14:imgLayer>
                </a14:imgProps>
              </a:ext>
            </a:extLst>
          </a:blip>
          <a:srcRect l="34101" t="2788"/>
          <a:stretch/>
        </p:blipFill>
        <p:spPr bwMode="auto">
          <a:xfrm>
            <a:off x="-127000" y="-25401"/>
            <a:ext cx="2315638" cy="700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27000"/>
          </a:effectLst>
        </p:spPr>
      </p:pic>
      <p:pic>
        <p:nvPicPr>
          <p:cNvPr id="8" name="Picture 7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600" y="286052"/>
            <a:ext cx="2082800" cy="6918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 flipV="1">
            <a:off x="609600" y="1028494"/>
            <a:ext cx="10134600" cy="2286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1"/>
                </a:gs>
                <a:gs pos="56000">
                  <a:schemeClr val="accent6">
                    <a:lumMod val="7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 userDrawn="1">
            <p:ph type="sldNum" sz="quarter" idx="12"/>
          </p:nvPr>
        </p:nvSpPr>
        <p:spPr>
          <a:xfrm>
            <a:off x="10744200" y="6380163"/>
            <a:ext cx="812800" cy="365125"/>
          </a:xfrm>
        </p:spPr>
        <p:txBody>
          <a:bodyPr/>
          <a:lstStyle>
            <a:lvl1pPr>
              <a:defRPr sz="1800">
                <a:latin typeface="SansSerif"/>
              </a:defRPr>
            </a:lvl1pPr>
          </a:lstStyle>
          <a:p>
            <a:fld id="{D24C3DE9-5A86-461B-83A9-51B075BB7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13"/>
          </p:nvPr>
        </p:nvSpPr>
        <p:spPr>
          <a:xfrm>
            <a:off x="901700" y="1365250"/>
            <a:ext cx="10680700" cy="4810125"/>
          </a:xfr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SzPct val="115000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defRPr>
            </a:lvl1pPr>
            <a:lvl2pPr marL="685800" indent="-228600">
              <a:buClr>
                <a:schemeClr val="accent6">
                  <a:lumMod val="75000"/>
                </a:schemeClr>
              </a:buClr>
              <a:buSzPct val="115000"/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defRPr>
            </a:lvl2pPr>
            <a:lvl3pPr marL="1143000" indent="-228600">
              <a:buClr>
                <a:schemeClr val="accent6">
                  <a:lumMod val="75000"/>
                </a:schemeClr>
              </a:buClr>
              <a:buSzPct val="11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defRPr>
            </a:lvl3pPr>
            <a:lvl4pPr marL="1600200" indent="-228600"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defRPr>
            </a:lvl4pPr>
            <a:lvl5pPr>
              <a:buClr>
                <a:schemeClr val="accent6">
                  <a:lumMod val="75000"/>
                </a:schemeClr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519113" y="308332"/>
            <a:ext cx="10021887" cy="1204913"/>
          </a:xfrm>
        </p:spPr>
        <p:txBody>
          <a:bodyPr>
            <a:normAutofit/>
          </a:bodyPr>
          <a:lstStyle>
            <a:lvl1pPr marL="0" indent="0">
              <a:buNone/>
              <a:defRPr sz="6000" baseline="0">
                <a:solidFill>
                  <a:schemeClr val="accent6">
                    <a:lumMod val="75000"/>
                  </a:schemeClr>
                </a:solidFill>
                <a:latin typeface="SansSerif"/>
              </a:defRPr>
            </a:lvl1pPr>
          </a:lstStyle>
          <a:p>
            <a:pPr lvl="0"/>
            <a:r>
              <a:rPr lang="en-US" dirty="0" smtClean="0"/>
              <a:t>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92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 userDrawn="1"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78"/>
                    </a14:imgEffect>
                  </a14:imgLayer>
                </a14:imgProps>
              </a:ext>
            </a:extLst>
          </a:blip>
          <a:srcRect l="34101" t="2788"/>
          <a:stretch/>
        </p:blipFill>
        <p:spPr bwMode="auto">
          <a:xfrm>
            <a:off x="-127000" y="-25401"/>
            <a:ext cx="2315638" cy="700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27000"/>
          </a:effectLst>
        </p:spPr>
      </p:pic>
      <p:pic>
        <p:nvPicPr>
          <p:cNvPr id="8" name="Picture 7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600" y="286052"/>
            <a:ext cx="2082800" cy="6918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 flipV="1">
            <a:off x="609600" y="1028494"/>
            <a:ext cx="10134600" cy="2286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1"/>
                </a:gs>
                <a:gs pos="56000">
                  <a:schemeClr val="accent6">
                    <a:lumMod val="7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800">
                <a:latin typeface="SansSerif"/>
              </a:defRPr>
            </a:lvl1pPr>
          </a:lstStyle>
          <a:p>
            <a:fld id="{D24C3DE9-5A86-461B-83A9-51B075BB7A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lide Number Placeholder 13"/>
          <p:cNvSpPr txBox="1">
            <a:spLocks/>
          </p:cNvSpPr>
          <p:nvPr userDrawn="1"/>
        </p:nvSpPr>
        <p:spPr>
          <a:xfrm>
            <a:off x="901699" y="6356350"/>
            <a:ext cx="3128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latin typeface="SansSerif"/>
              </a:rPr>
              <a:t>Team </a:t>
            </a:r>
            <a:r>
              <a:rPr lang="en-US" sz="1800" baseline="0" dirty="0" smtClean="0">
                <a:latin typeface="SansSerif"/>
              </a:rPr>
              <a:t>21</a:t>
            </a:r>
            <a:endParaRPr lang="en-US" sz="1800" dirty="0">
              <a:latin typeface="SansSerif"/>
            </a:endParaRPr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13"/>
          </p:nvPr>
        </p:nvSpPr>
        <p:spPr>
          <a:xfrm>
            <a:off x="901700" y="1365250"/>
            <a:ext cx="10680700" cy="4810125"/>
          </a:xfrm>
        </p:spPr>
        <p:txBody>
          <a:bodyPr/>
          <a:lstStyle>
            <a:lvl1pPr>
              <a:buClr>
                <a:schemeClr val="accent6">
                  <a:lumMod val="75000"/>
                </a:schemeClr>
              </a:buClr>
              <a:buSzPct val="115000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defRPr>
            </a:lvl1pPr>
            <a:lvl2pPr marL="685800" indent="-228600">
              <a:buClr>
                <a:schemeClr val="accent6">
                  <a:lumMod val="75000"/>
                </a:schemeClr>
              </a:buClr>
              <a:buSzPct val="115000"/>
              <a:buFont typeface="Wingdings" panose="05000000000000000000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defRPr>
            </a:lvl2pPr>
            <a:lvl3pPr marL="1143000" indent="-228600">
              <a:buClr>
                <a:schemeClr val="accent6">
                  <a:lumMod val="75000"/>
                </a:schemeClr>
              </a:buClr>
              <a:buSzPct val="11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defRPr>
            </a:lvl3pPr>
            <a:lvl4pPr marL="1600200" indent="-228600"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defRPr>
            </a:lvl4pPr>
            <a:lvl5pPr>
              <a:buClr>
                <a:schemeClr val="accent6">
                  <a:lumMod val="75000"/>
                </a:schemeClr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 userDrawn="1">
            <p:ph sz="quarter" idx="14" hasCustomPrompt="1"/>
          </p:nvPr>
        </p:nvSpPr>
        <p:spPr>
          <a:xfrm>
            <a:off x="4030663" y="6356350"/>
            <a:ext cx="413067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aseline="0">
                <a:solidFill>
                  <a:schemeClr val="bg1">
                    <a:lumMod val="50000"/>
                  </a:schemeClr>
                </a:solidFill>
                <a:latin typeface="SansSerif"/>
              </a:defRPr>
            </a:lvl1pPr>
          </a:lstStyle>
          <a:p>
            <a:pPr lvl="0"/>
            <a:r>
              <a:rPr lang="en-US" dirty="0" smtClean="0"/>
              <a:t>Presented by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519113" y="308332"/>
            <a:ext cx="10021887" cy="1204913"/>
          </a:xfrm>
        </p:spPr>
        <p:txBody>
          <a:bodyPr>
            <a:normAutofit/>
          </a:bodyPr>
          <a:lstStyle>
            <a:lvl1pPr marL="0" indent="0">
              <a:buNone/>
              <a:defRPr sz="6000" baseline="0">
                <a:solidFill>
                  <a:schemeClr val="accent6">
                    <a:lumMod val="75000"/>
                  </a:schemeClr>
                </a:solidFill>
                <a:latin typeface="SansSerif"/>
              </a:defRPr>
            </a:lvl1pPr>
          </a:lstStyle>
          <a:p>
            <a:pPr lvl="0"/>
            <a:r>
              <a:rPr lang="en-US" dirty="0" smtClean="0"/>
              <a:t>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73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F619-20DE-470C-AFBB-C24BCE579ABF}" type="datetimeFigureOut">
              <a:rPr lang="en-US" smtClean="0"/>
              <a:t>4/19/2015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5DFE-DC2F-49AB-98EC-C22AF7916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6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F619-20DE-470C-AFBB-C24BCE579ABF}" type="datetimeFigureOut">
              <a:rPr lang="en-US" smtClean="0"/>
              <a:t>4/19/2015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5DFE-DC2F-49AB-98EC-C22AF7916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5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F619-20DE-470C-AFBB-C24BCE579ABF}" type="datetimeFigureOut">
              <a:rPr lang="en-US" smtClean="0"/>
              <a:t>4/19/2015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5DFE-DC2F-49AB-98EC-C22AF7916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6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F619-20DE-470C-AFBB-C24BCE579ABF}" type="datetimeFigureOut">
              <a:rPr lang="en-US" smtClean="0"/>
              <a:t>4/19/2015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5DFE-DC2F-49AB-98EC-C22AF7916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7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F619-20DE-470C-AFBB-C24BCE579ABF}" type="datetimeFigureOut">
              <a:rPr lang="en-US" smtClean="0"/>
              <a:t>4/19/2015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5DFE-DC2F-49AB-98EC-C22AF7916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7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F619-20DE-470C-AFBB-C24BCE579ABF}" type="datetimeFigureOut">
              <a:rPr lang="en-US" smtClean="0"/>
              <a:t>4/19/2015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5DFE-DC2F-49AB-98EC-C22AF7916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9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F619-20DE-470C-AFBB-C24BCE579ABF}" type="datetimeFigureOut">
              <a:rPr lang="en-US" smtClean="0"/>
              <a:t>4/19/2015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5DFE-DC2F-49AB-98EC-C22AF7916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68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CF619-20DE-470C-AFBB-C24BCE579ABF}" type="datetimeFigureOut">
              <a:rPr lang="en-US" smtClean="0"/>
              <a:t>4/19/2015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5DFE-DC2F-49AB-98EC-C22AF7916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49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CF619-20DE-470C-AFBB-C24BCE579ABF}" type="datetimeFigureOut">
              <a:rPr lang="en-US" smtClean="0"/>
              <a:t>4/19/2015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F5DFE-DC2F-49AB-98EC-C22AF7916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3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7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diagramData" Target="../diagrams/data9.xml"/><Relationship Id="rId3" Type="http://schemas.openxmlformats.org/officeDocument/2006/relationships/diagramData" Target="../diagrams/data6.xml"/><Relationship Id="rId21" Type="http://schemas.openxmlformats.org/officeDocument/2006/relationships/diagramColors" Target="../diagrams/colors9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6" Type="http://schemas.openxmlformats.org/officeDocument/2006/relationships/diagramColors" Target="../diagrams/colors8.xml"/><Relationship Id="rId20" Type="http://schemas.openxmlformats.org/officeDocument/2006/relationships/diagramQuickStyle" Target="../diagrams/quickStyl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19" Type="http://schemas.openxmlformats.org/officeDocument/2006/relationships/diagramLayout" Target="../diagrams/layout9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Relationship Id="rId22" Type="http://schemas.microsoft.com/office/2007/relationships/diagramDrawing" Target="../diagrams/drawing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>
            <a:lum bright="40000" contrast="-40000"/>
          </a:blip>
          <a:srcRect l="34101" t="2788"/>
          <a:stretch/>
        </p:blipFill>
        <p:spPr bwMode="auto">
          <a:xfrm>
            <a:off x="-127000" y="-25401"/>
            <a:ext cx="2315638" cy="6116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Picture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16322" y="5617136"/>
            <a:ext cx="1232646" cy="121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4" y="5638652"/>
            <a:ext cx="2557780" cy="11277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873711" y="1559202"/>
            <a:ext cx="997281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2D461C"/>
                </a:solidFill>
                <a:latin typeface="SansSerif"/>
              </a:rPr>
              <a:t>Sponsored by </a:t>
            </a:r>
          </a:p>
          <a:p>
            <a:r>
              <a:rPr lang="en-US" sz="1200" dirty="0" smtClean="0">
                <a:solidFill>
                  <a:srgbClr val="669900"/>
                </a:solidFill>
                <a:latin typeface="SansSerif"/>
              </a:rPr>
              <a:t>	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Kim Sash &amp;</a:t>
            </a:r>
          </a:p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	The Tall Timbers Research Station and Land Conservancy</a:t>
            </a:r>
          </a:p>
          <a:p>
            <a:r>
              <a:rPr lang="en-US" i="1" dirty="0" smtClean="0">
                <a:solidFill>
                  <a:srgbClr val="2D461C"/>
                </a:solidFill>
                <a:latin typeface="SansSerif"/>
              </a:rPr>
              <a:t>In partnership with</a:t>
            </a:r>
          </a:p>
          <a:p>
            <a:r>
              <a:rPr lang="en-US" sz="1200" dirty="0">
                <a:solidFill>
                  <a:srgbClr val="669900"/>
                </a:solidFill>
                <a:latin typeface="SansSerif"/>
              </a:rPr>
              <a:t>	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Dr. Gupta, Dr. Shih, Dr. Clark, Dr. Harvey, Dr. Frank &amp;</a:t>
            </a:r>
          </a:p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	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The FAMU-FSU College of Engineering 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SansSerif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96268" y="3949369"/>
            <a:ext cx="4204041" cy="16557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i="1" dirty="0" smtClean="0">
                <a:solidFill>
                  <a:srgbClr val="2D461C"/>
                </a:solidFill>
                <a:latin typeface="SansSerif"/>
              </a:rPr>
              <a:t>Presented by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  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Jane Bartley, ME (team leader)</a:t>
            </a:r>
            <a:endParaRPr lang="en-US" sz="2000" b="1" dirty="0" smtClean="0">
              <a:latin typeface="SansSerif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   Lester Nandati, Lead ME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    Colin Riley, Lead EE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SansSerif"/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SansSerif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782815" y="3946673"/>
            <a:ext cx="4133507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i="1" dirty="0" smtClean="0">
                <a:solidFill>
                  <a:srgbClr val="2D461C"/>
                </a:solidFill>
                <a:latin typeface="SansSerif"/>
              </a:rPr>
              <a:t>Also </a:t>
            </a:r>
            <a:r>
              <a:rPr lang="en-US" sz="2000" i="1" dirty="0">
                <a:solidFill>
                  <a:srgbClr val="2D461C"/>
                </a:solidFill>
                <a:latin typeface="SansSerif"/>
              </a:rPr>
              <a:t>f</a:t>
            </a:r>
            <a:r>
              <a:rPr lang="en-US" sz="2000" i="1" dirty="0" smtClean="0">
                <a:solidFill>
                  <a:srgbClr val="2D461C"/>
                </a:solidFill>
                <a:latin typeface="SansSerif"/>
              </a:rPr>
              <a:t>eaturing </a:t>
            </a:r>
          </a:p>
          <a:p>
            <a:pPr algn="l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    Bridget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Leen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,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ME</a:t>
            </a:r>
          </a:p>
          <a:p>
            <a:pPr algn="l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    Jordan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Muntain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, ME</a:t>
            </a:r>
          </a:p>
          <a:p>
            <a:pPr algn="l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   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Sina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Sharifi-raini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, EE</a:t>
            </a:r>
          </a:p>
          <a:p>
            <a:pPr algn="l"/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SansSerif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80942" y="303381"/>
            <a:ext cx="9977938" cy="753199"/>
            <a:chOff x="1604462" y="303381"/>
            <a:chExt cx="9977938" cy="753199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2188638" y="1049311"/>
              <a:ext cx="9393762" cy="7269"/>
            </a:xfrm>
            <a:prstGeom prst="line">
              <a:avLst/>
            </a:prstGeom>
            <a:ln w="38100">
              <a:gradFill flip="none" rotWithShape="1">
                <a:gsLst>
                  <a:gs pos="6000">
                    <a:schemeClr val="bg1"/>
                  </a:gs>
                  <a:gs pos="64000">
                    <a:schemeClr val="accent6">
                      <a:lumMod val="7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itle 1"/>
            <p:cNvSpPr txBox="1">
              <a:spLocks/>
            </p:cNvSpPr>
            <p:nvPr/>
          </p:nvSpPr>
          <p:spPr>
            <a:xfrm>
              <a:off x="1604462" y="303381"/>
              <a:ext cx="9967778" cy="73996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6000" i="1" dirty="0" smtClean="0">
                  <a:solidFill>
                    <a:schemeClr val="accent6">
                      <a:lumMod val="75000"/>
                    </a:schemeClr>
                  </a:solidFill>
                  <a:latin typeface="SansSerif"/>
                </a:rPr>
                <a:t>The Gopher Tortoise Scope</a:t>
              </a:r>
              <a:endParaRPr lang="en-US" sz="6000" i="1" dirty="0">
                <a:solidFill>
                  <a:schemeClr val="accent6">
                    <a:lumMod val="75000"/>
                  </a:schemeClr>
                </a:solidFill>
                <a:latin typeface="SansSerif"/>
              </a:endParaRPr>
            </a:p>
          </p:txBody>
        </p: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800" dirty="0" smtClean="0">
                <a:latin typeface="SansSerif" panose="00000400000000000000" pitchFamily="2" charset="2"/>
              </a:rPr>
              <a:t>Team 21</a:t>
            </a:r>
            <a:endParaRPr lang="en-US" sz="2800" dirty="0">
              <a:latin typeface="SansSerif" panose="000004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2718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434" y="836646"/>
            <a:ext cx="3704281" cy="277821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901700" y="1365250"/>
            <a:ext cx="5240020" cy="48101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u="sng" dirty="0" smtClean="0"/>
              <a:t>Arduino Micro</a:t>
            </a:r>
          </a:p>
          <a:p>
            <a:r>
              <a:rPr lang="en-US" dirty="0" smtClean="0"/>
              <a:t>7 8-bit PWM channels</a:t>
            </a:r>
          </a:p>
          <a:p>
            <a:r>
              <a:rPr lang="en-US" dirty="0" smtClean="0"/>
              <a:t>32 KB flash memory</a:t>
            </a:r>
          </a:p>
          <a:p>
            <a:r>
              <a:rPr lang="en-US" dirty="0" smtClean="0"/>
              <a:t>16 MHz clock speed</a:t>
            </a:r>
          </a:p>
          <a:p>
            <a:r>
              <a:rPr lang="en-US" dirty="0" smtClean="0"/>
              <a:t>USB 2.0 serial communication</a:t>
            </a:r>
          </a:p>
          <a:p>
            <a:r>
              <a:rPr lang="en-US" dirty="0" smtClean="0"/>
              <a:t>1.9 x 0.7 inches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Rover Electronics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75" y="1214148"/>
            <a:ext cx="5982247" cy="49612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04884" y="1090578"/>
            <a:ext cx="2953265" cy="9482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0"/>
          <p:cNvSpPr txBox="1">
            <a:spLocks/>
          </p:cNvSpPr>
          <p:nvPr/>
        </p:nvSpPr>
        <p:spPr>
          <a:xfrm>
            <a:off x="901700" y="6361922"/>
            <a:ext cx="7219767" cy="36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sz="2000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</a:t>
            </a:r>
            <a:r>
              <a:rPr lang="en-US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| Project Management | </a:t>
            </a: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Final Product 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744200" y="6380163"/>
            <a:ext cx="812800" cy="365125"/>
          </a:xfrm>
        </p:spPr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Colin Riley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7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901700" y="1365250"/>
            <a:ext cx="5081275" cy="48101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u="sng" dirty="0" smtClean="0"/>
              <a:t>DHT22</a:t>
            </a:r>
          </a:p>
          <a:p>
            <a:r>
              <a:rPr lang="en-US" sz="3000" dirty="0"/>
              <a:t>Relative Humidity from 0% to 100% with ±0.05% accuracy</a:t>
            </a:r>
          </a:p>
          <a:p>
            <a:r>
              <a:rPr lang="en-US" sz="3000" dirty="0"/>
              <a:t>Temperatures from -45°C to 125°C with ±0.5°C </a:t>
            </a:r>
            <a:r>
              <a:rPr lang="en-US" sz="3000" dirty="0" smtClean="0"/>
              <a:t>accuracy</a:t>
            </a:r>
          </a:p>
          <a:p>
            <a:r>
              <a:rPr lang="en-US" sz="3000" dirty="0" smtClean="0"/>
              <a:t>Refreshes every 2 seconds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Rover Electronics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75" y="1214148"/>
            <a:ext cx="5982247" cy="49612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79673" y="2744559"/>
            <a:ext cx="1087397" cy="7029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67" y="1116902"/>
            <a:ext cx="2772596" cy="2442882"/>
          </a:xfrm>
          <a:prstGeom prst="rect">
            <a:avLst/>
          </a:prstGeom>
        </p:spPr>
      </p:pic>
      <p:sp>
        <p:nvSpPr>
          <p:cNvPr id="9" name="Content Placeholder 10"/>
          <p:cNvSpPr txBox="1">
            <a:spLocks/>
          </p:cNvSpPr>
          <p:nvPr/>
        </p:nvSpPr>
        <p:spPr>
          <a:xfrm>
            <a:off x="901700" y="6361922"/>
            <a:ext cx="7219767" cy="36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sz="2000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</a:t>
            </a:r>
            <a:r>
              <a:rPr lang="en-US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| Project Management | </a:t>
            </a: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Final Product 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744200" y="6380163"/>
            <a:ext cx="812800" cy="365125"/>
          </a:xfrm>
        </p:spPr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Colin Riley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9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050280" y="1365250"/>
            <a:ext cx="5532120" cy="4810125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u="sng" dirty="0" smtClean="0"/>
              <a:t>Raspberry Pi B+</a:t>
            </a:r>
          </a:p>
          <a:p>
            <a:r>
              <a:rPr lang="en-US" dirty="0" smtClean="0"/>
              <a:t>4 USB 2.0 ports</a:t>
            </a:r>
          </a:p>
          <a:p>
            <a:r>
              <a:rPr lang="en-US" dirty="0" smtClean="0"/>
              <a:t>32 GB micro SD card</a:t>
            </a:r>
          </a:p>
          <a:p>
            <a:r>
              <a:rPr lang="en-US" dirty="0" smtClean="0"/>
              <a:t>ARM 11 CPU</a:t>
            </a:r>
          </a:p>
          <a:p>
            <a:r>
              <a:rPr lang="en-US" dirty="0" smtClean="0"/>
              <a:t>900 MHz clock speed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User Interface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46635" y="1607736"/>
            <a:ext cx="2619634" cy="888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826" y="1365250"/>
            <a:ext cx="2771775" cy="2019300"/>
          </a:xfrm>
          <a:prstGeom prst="rect">
            <a:avLst/>
          </a:prstGeom>
        </p:spPr>
      </p:pic>
      <p:sp>
        <p:nvSpPr>
          <p:cNvPr id="11" name="Content Placeholder 10"/>
          <p:cNvSpPr txBox="1">
            <a:spLocks/>
          </p:cNvSpPr>
          <p:nvPr/>
        </p:nvSpPr>
        <p:spPr>
          <a:xfrm>
            <a:off x="901700" y="6361922"/>
            <a:ext cx="7219767" cy="36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sz="2000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</a:t>
            </a:r>
            <a:r>
              <a:rPr lang="en-US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| Project Management | </a:t>
            </a: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Final Product 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744200" y="6380163"/>
            <a:ext cx="812800" cy="365125"/>
          </a:xfrm>
        </p:spPr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Colin Riley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6" y="1225902"/>
            <a:ext cx="5345783" cy="50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4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862358" y="1365250"/>
            <a:ext cx="5720041" cy="4810125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u="sng" dirty="0" smtClean="0"/>
              <a:t>Logitech Gamepad</a:t>
            </a:r>
          </a:p>
          <a:p>
            <a:r>
              <a:rPr lang="en-US" dirty="0" smtClean="0"/>
              <a:t>Joystick for intuitive rover control</a:t>
            </a:r>
          </a:p>
          <a:p>
            <a:r>
              <a:rPr lang="en-US" dirty="0" smtClean="0"/>
              <a:t>Directional pad to pan camera</a:t>
            </a:r>
          </a:p>
          <a:p>
            <a:r>
              <a:rPr lang="en-US" dirty="0" smtClean="0"/>
              <a:t>Wired, USB connection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User Interface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34279" y="3369524"/>
            <a:ext cx="1396316" cy="9306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://www.staples-3p.com/s7/is/image/Staples/s0509499_sc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992" y="1213620"/>
            <a:ext cx="3449444" cy="215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53914" y="2445496"/>
            <a:ext cx="192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Rover Motion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758250" y="1528948"/>
            <a:ext cx="1217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Camera Angle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589736" y="1664875"/>
            <a:ext cx="151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Shutdown</a:t>
            </a:r>
            <a:endParaRPr lang="en-US" sz="2400" dirty="0"/>
          </a:p>
        </p:txBody>
      </p:sp>
      <p:cxnSp>
        <p:nvCxnSpPr>
          <p:cNvPr id="12" name="Straight Arrow Connector 11"/>
          <p:cNvCxnSpPr>
            <a:stCxn id="7" idx="1"/>
          </p:cNvCxnSpPr>
          <p:nvPr/>
        </p:nvCxnSpPr>
        <p:spPr>
          <a:xfrm flipH="1">
            <a:off x="9069859" y="1895708"/>
            <a:ext cx="1519877" cy="723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3"/>
          </p:cNvCxnSpPr>
          <p:nvPr/>
        </p:nvCxnSpPr>
        <p:spPr>
          <a:xfrm flipV="1">
            <a:off x="6975796" y="1940011"/>
            <a:ext cx="784247" cy="443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" idx="3"/>
          </p:cNvCxnSpPr>
          <p:nvPr/>
        </p:nvCxnSpPr>
        <p:spPr>
          <a:xfrm flipV="1">
            <a:off x="6975795" y="2669059"/>
            <a:ext cx="1185543" cy="727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779325" y="1077605"/>
            <a:ext cx="234778" cy="3089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0"/>
          <p:cNvSpPr txBox="1">
            <a:spLocks/>
          </p:cNvSpPr>
          <p:nvPr/>
        </p:nvSpPr>
        <p:spPr>
          <a:xfrm>
            <a:off x="901700" y="6361922"/>
            <a:ext cx="7219767" cy="36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sz="2000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</a:t>
            </a:r>
            <a:r>
              <a:rPr lang="en-US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| Project Management | </a:t>
            </a: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Final Product 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744200" y="6380163"/>
            <a:ext cx="812800" cy="365125"/>
          </a:xfrm>
        </p:spPr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Colin Riley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6" y="1225902"/>
            <a:ext cx="5345783" cy="50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208216" y="1365250"/>
            <a:ext cx="5374184" cy="4810125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u="sng" dirty="0" smtClean="0"/>
              <a:t>Screen and Driver</a:t>
            </a:r>
          </a:p>
          <a:p>
            <a:r>
              <a:rPr lang="en-US" dirty="0" smtClean="0"/>
              <a:t>7 inches</a:t>
            </a:r>
          </a:p>
          <a:p>
            <a:r>
              <a:rPr lang="en-US" dirty="0" smtClean="0"/>
              <a:t>In-plane switching LCD</a:t>
            </a:r>
          </a:p>
          <a:p>
            <a:r>
              <a:rPr lang="en-US" dirty="0" smtClean="0"/>
              <a:t>1280 x 800 pixels</a:t>
            </a:r>
          </a:p>
          <a:p>
            <a:r>
              <a:rPr lang="en-US" dirty="0" smtClean="0"/>
              <a:t>60 frames/second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User Interface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4970" y="1590151"/>
            <a:ext cx="1334533" cy="17585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444795" y="1184275"/>
            <a:ext cx="2903839" cy="2306958"/>
            <a:chOff x="7562335" y="981477"/>
            <a:chExt cx="2755557" cy="2509756"/>
          </a:xfrm>
        </p:grpSpPr>
        <p:pic>
          <p:nvPicPr>
            <p:cNvPr id="15" name="Picture 2" descr="http://ecx.images-amazon.com/images/I/71mH7aKKCCL._SY355_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41" b="5662"/>
            <a:stretch/>
          </p:blipFill>
          <p:spPr bwMode="auto">
            <a:xfrm>
              <a:off x="7562335" y="1173892"/>
              <a:ext cx="2755557" cy="2317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 rot="2998243">
              <a:off x="9296584" y="2177754"/>
              <a:ext cx="442036" cy="531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2989490">
              <a:off x="8886580" y="1474607"/>
              <a:ext cx="1695749" cy="7094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10"/>
          <p:cNvSpPr txBox="1">
            <a:spLocks/>
          </p:cNvSpPr>
          <p:nvPr/>
        </p:nvSpPr>
        <p:spPr>
          <a:xfrm>
            <a:off x="901700" y="6361922"/>
            <a:ext cx="7219767" cy="36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sz="2000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</a:t>
            </a:r>
            <a:r>
              <a:rPr lang="en-US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| Project Management | </a:t>
            </a: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Final Product 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744200" y="6380163"/>
            <a:ext cx="812800" cy="365125"/>
          </a:xfrm>
        </p:spPr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Colin Riley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6" y="1225902"/>
            <a:ext cx="5345783" cy="50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4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862358" y="1365250"/>
            <a:ext cx="5720041" cy="4810125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u="sng" dirty="0" smtClean="0"/>
              <a:t>Rechargeable Li-ion Battery</a:t>
            </a:r>
          </a:p>
          <a:p>
            <a:r>
              <a:rPr lang="en-US" dirty="0" smtClean="0"/>
              <a:t>13.4 - 9 </a:t>
            </a:r>
            <a:r>
              <a:rPr lang="en-US" dirty="0"/>
              <a:t>V</a:t>
            </a:r>
            <a:r>
              <a:rPr lang="en-US" dirty="0" smtClean="0"/>
              <a:t>olt operating range</a:t>
            </a:r>
          </a:p>
          <a:p>
            <a:r>
              <a:rPr lang="en-US" dirty="0" smtClean="0"/>
              <a:t>2.5 hour battery life</a:t>
            </a:r>
          </a:p>
          <a:p>
            <a:r>
              <a:rPr lang="en-US" dirty="0" smtClean="0"/>
              <a:t>5 hours to recharge</a:t>
            </a:r>
          </a:p>
          <a:p>
            <a:r>
              <a:rPr lang="en-US" dirty="0" smtClean="0"/>
              <a:t>800 cycle expected life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User Interface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15390" y="5734775"/>
            <a:ext cx="1171508" cy="6462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http://ecx.images-amazon.com/images/I/71CBBnYKEkL._SX425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979" y="1232064"/>
            <a:ext cx="2695383" cy="205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0"/>
          <p:cNvSpPr txBox="1">
            <a:spLocks/>
          </p:cNvSpPr>
          <p:nvPr/>
        </p:nvSpPr>
        <p:spPr>
          <a:xfrm>
            <a:off x="901700" y="6361922"/>
            <a:ext cx="7219767" cy="36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sz="2000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</a:t>
            </a:r>
            <a:r>
              <a:rPr lang="en-US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| Project Management | </a:t>
            </a: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Final Product 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744200" y="6380163"/>
            <a:ext cx="812800" cy="365125"/>
          </a:xfrm>
        </p:spPr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Colin Riley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6" y="1225902"/>
            <a:ext cx="5345783" cy="50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Tether</a:t>
            </a:r>
            <a:endParaRPr lang="en-US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744200" y="6380163"/>
            <a:ext cx="812800" cy="365125"/>
          </a:xfrm>
        </p:spPr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13" name="Picture 12" descr="Screen Shot 2015-04-14 at 11.54.2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4671" r="7397"/>
          <a:stretch/>
        </p:blipFill>
        <p:spPr>
          <a:xfrm>
            <a:off x="7414183" y="1325906"/>
            <a:ext cx="4142817" cy="384208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414183" y="5383653"/>
            <a:ext cx="4240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SansSerif" panose="00000400000000000000" pitchFamily="2" charset="2"/>
              </a:rPr>
              <a:t>Figure 10. Tether internal wiring layout</a:t>
            </a:r>
            <a:endParaRPr lang="en-US" dirty="0">
              <a:latin typeface="SansSerif" panose="00000400000000000000" pitchFamily="2" charset="2"/>
            </a:endParaRPr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901700" y="6361922"/>
            <a:ext cx="7219767" cy="36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sz="2000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</a:t>
            </a:r>
            <a:r>
              <a:rPr lang="en-US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| Project Management | </a:t>
            </a: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Final Product 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01700" y="1325906"/>
            <a:ext cx="4927792" cy="481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SzPct val="115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SzPct val="115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Features </a:t>
            </a:r>
          </a:p>
          <a:p>
            <a:pPr lvl="1"/>
            <a:r>
              <a:rPr lang="en-US" dirty="0" smtClean="0"/>
              <a:t>Kevlar </a:t>
            </a:r>
          </a:p>
          <a:p>
            <a:pPr lvl="1"/>
            <a:r>
              <a:rPr lang="en-US" dirty="0" smtClean="0"/>
              <a:t>50 </a:t>
            </a:r>
            <a:r>
              <a:rPr lang="en-US" dirty="0" err="1" smtClean="0"/>
              <a:t>ft</a:t>
            </a:r>
            <a:r>
              <a:rPr lang="en-US" dirty="0" smtClean="0"/>
              <a:t> long</a:t>
            </a:r>
          </a:p>
          <a:p>
            <a:pPr lvl="1"/>
            <a:r>
              <a:rPr lang="en-US" dirty="0" smtClean="0"/>
              <a:t>0.75 in diameter</a:t>
            </a:r>
          </a:p>
          <a:p>
            <a:pPr lvl="1"/>
            <a:r>
              <a:rPr lang="en-US" dirty="0" smtClean="0"/>
              <a:t>Tensile strength- 440 </a:t>
            </a:r>
            <a:r>
              <a:rPr lang="en-US" dirty="0" err="1" smtClean="0"/>
              <a:t>ksi</a:t>
            </a:r>
            <a:endParaRPr lang="en-US" dirty="0" smtClean="0"/>
          </a:p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8-pin waterproof connection</a:t>
            </a:r>
          </a:p>
          <a:p>
            <a:pPr lvl="1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Secured at rover and at user interface</a:t>
            </a:r>
          </a:p>
          <a:p>
            <a:pPr lvl="1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Weight: 0.21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lbs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Text Placeholder 1"/>
          <p:cNvSpPr txBox="1">
            <a:spLocks/>
          </p:cNvSpPr>
          <p:nvPr/>
        </p:nvSpPr>
        <p:spPr>
          <a:xfrm>
            <a:off x="901700" y="1325906"/>
            <a:ext cx="4927792" cy="481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SzPct val="115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SzPct val="115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Features </a:t>
            </a:r>
          </a:p>
          <a:p>
            <a:pPr lvl="1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Kevlar </a:t>
            </a:r>
          </a:p>
          <a:p>
            <a:pPr lvl="1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50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ft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long</a:t>
            </a:r>
          </a:p>
          <a:p>
            <a:pPr lvl="1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0.75 in diameter</a:t>
            </a:r>
          </a:p>
          <a:p>
            <a:pPr lvl="1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Tensile strength- 440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ksi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dirty="0" smtClean="0"/>
              <a:t>8-pin waterproof connection</a:t>
            </a:r>
          </a:p>
          <a:p>
            <a:pPr lvl="1"/>
            <a:r>
              <a:rPr lang="en-US" dirty="0" smtClean="0"/>
              <a:t>Secured at rover and at user interface</a:t>
            </a:r>
          </a:p>
          <a:p>
            <a:pPr lvl="1"/>
            <a:r>
              <a:rPr lang="en-US" dirty="0" smtClean="0"/>
              <a:t>Weight: 0.21 </a:t>
            </a:r>
            <a:r>
              <a:rPr lang="en-US" dirty="0" err="1" smtClean="0"/>
              <a:t>lbs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Colin Riley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6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01700" y="1365250"/>
            <a:ext cx="4939761" cy="4810125"/>
          </a:xfrm>
        </p:spPr>
        <p:txBody>
          <a:bodyPr/>
          <a:lstStyle/>
          <a:p>
            <a:r>
              <a:rPr lang="en-US" dirty="0" smtClean="0"/>
              <a:t>Small rover carries camera underground</a:t>
            </a:r>
          </a:p>
          <a:p>
            <a:r>
              <a:rPr lang="en-US" dirty="0" smtClean="0"/>
              <a:t>User Interface (UI) displays video and sends gamepad commands</a:t>
            </a:r>
          </a:p>
          <a:p>
            <a:r>
              <a:rPr lang="en-US" dirty="0" smtClean="0"/>
              <a:t>50 foot tether provides</a:t>
            </a:r>
          </a:p>
          <a:p>
            <a:pPr lvl="1"/>
            <a:r>
              <a:rPr lang="en-US" dirty="0" smtClean="0"/>
              <a:t>Power</a:t>
            </a:r>
          </a:p>
          <a:p>
            <a:pPr lvl="1"/>
            <a:r>
              <a:rPr lang="en-US" dirty="0" smtClean="0"/>
              <a:t>Communications</a:t>
            </a:r>
          </a:p>
          <a:p>
            <a:pPr lvl="1"/>
            <a:r>
              <a:rPr lang="en-US" dirty="0" smtClean="0"/>
              <a:t>Video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Top Level Design</a:t>
            </a:r>
            <a:endParaRPr lang="en-US" dirty="0"/>
          </a:p>
        </p:txBody>
      </p:sp>
      <p:grpSp>
        <p:nvGrpSpPr>
          <p:cNvPr id="9" name="Group 34"/>
          <p:cNvGrpSpPr/>
          <p:nvPr/>
        </p:nvGrpSpPr>
        <p:grpSpPr>
          <a:xfrm>
            <a:off x="6049523" y="1289214"/>
            <a:ext cx="5655470" cy="4926048"/>
            <a:chOff x="6152991" y="1136625"/>
            <a:chExt cx="5655470" cy="4926048"/>
          </a:xfrm>
        </p:grpSpPr>
        <p:grpSp>
          <p:nvGrpSpPr>
            <p:cNvPr id="12" name="Group 5"/>
            <p:cNvGrpSpPr/>
            <p:nvPr/>
          </p:nvGrpSpPr>
          <p:grpSpPr>
            <a:xfrm>
              <a:off x="6152991" y="4357370"/>
              <a:ext cx="2268301" cy="1290515"/>
              <a:chOff x="9189720" y="1610359"/>
              <a:chExt cx="2268301" cy="1290515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9189720" y="1610359"/>
                <a:ext cx="2235200" cy="1290515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192341" y="2423256"/>
                <a:ext cx="22656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Rover</a:t>
                </a:r>
                <a:endParaRPr lang="en-US" sz="2400" dirty="0"/>
              </a:p>
            </p:txBody>
          </p:sp>
        </p:grpSp>
        <p:grpSp>
          <p:nvGrpSpPr>
            <p:cNvPr id="17" name="Group 8"/>
            <p:cNvGrpSpPr/>
            <p:nvPr/>
          </p:nvGrpSpPr>
          <p:grpSpPr>
            <a:xfrm>
              <a:off x="6152991" y="1136625"/>
              <a:ext cx="2265680" cy="1391618"/>
              <a:chOff x="726440" y="848662"/>
              <a:chExt cx="2265680" cy="1391618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726440" y="848662"/>
                <a:ext cx="2235200" cy="1391618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26440" y="1694099"/>
                <a:ext cx="22656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User Interface</a:t>
                </a:r>
                <a:endParaRPr lang="en-US" sz="2400" dirty="0"/>
              </a:p>
            </p:txBody>
          </p:sp>
        </p:grpSp>
        <p:grpSp>
          <p:nvGrpSpPr>
            <p:cNvPr id="19" name="Group 11"/>
            <p:cNvGrpSpPr/>
            <p:nvPr/>
          </p:nvGrpSpPr>
          <p:grpSpPr>
            <a:xfrm>
              <a:off x="9382205" y="1431114"/>
              <a:ext cx="2291635" cy="802640"/>
              <a:chOff x="5074365" y="5475838"/>
              <a:chExt cx="2291635" cy="802640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5074365" y="5475838"/>
                <a:ext cx="2235200" cy="802640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100320" y="5647009"/>
                <a:ext cx="22656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Battery</a:t>
                </a:r>
                <a:endParaRPr lang="en-US" sz="2400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 rot="16200000">
              <a:off x="5749812" y="3266990"/>
              <a:ext cx="15323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Active  USB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6847492" y="3080801"/>
              <a:ext cx="14603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RCA </a:t>
              </a:r>
              <a:r>
                <a:rPr lang="en-US" sz="2000" dirty="0"/>
                <a:t> </a:t>
              </a:r>
              <a:r>
                <a:rPr lang="en-US" sz="2000" dirty="0" smtClean="0"/>
                <a:t>Video</a:t>
              </a:r>
              <a:endParaRPr lang="en-US" sz="20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6664960" y="2528243"/>
              <a:ext cx="0" cy="1829128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7762240" y="2528243"/>
              <a:ext cx="0" cy="182912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3" idx="1"/>
              <a:endCxn id="10" idx="3"/>
            </p:cNvCxnSpPr>
            <p:nvPr/>
          </p:nvCxnSpPr>
          <p:spPr>
            <a:xfrm flipH="1">
              <a:off x="8388191" y="1832434"/>
              <a:ext cx="994014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>
              <a:stCxn id="13" idx="2"/>
              <a:endCxn id="7" idx="3"/>
            </p:cNvCxnSpPr>
            <p:nvPr/>
          </p:nvCxnSpPr>
          <p:spPr>
            <a:xfrm rot="5400000">
              <a:off x="8059561" y="2562384"/>
              <a:ext cx="2768874" cy="2111614"/>
            </a:xfrm>
            <a:prstGeom prst="bentConnector2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33"/>
            <p:cNvGrpSpPr/>
            <p:nvPr/>
          </p:nvGrpSpPr>
          <p:grpSpPr>
            <a:xfrm>
              <a:off x="10104120" y="5171161"/>
              <a:ext cx="1704341" cy="891512"/>
              <a:chOff x="10104120" y="5171161"/>
              <a:chExt cx="1704341" cy="891512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10104120" y="5401993"/>
                <a:ext cx="299720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0104120" y="5831840"/>
                <a:ext cx="299720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10660381" y="5171161"/>
                <a:ext cx="1148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990000"/>
                    </a:solidFill>
                  </a:rPr>
                  <a:t>Data</a:t>
                </a:r>
                <a:endParaRPr lang="en-US" sz="2400" dirty="0">
                  <a:solidFill>
                    <a:srgbClr val="990000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0660381" y="5601008"/>
                <a:ext cx="1148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Power</a:t>
                </a:r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</p:grpSp>
      <p:cxnSp>
        <p:nvCxnSpPr>
          <p:cNvPr id="36" name="Straight Connector 35"/>
          <p:cNvCxnSpPr/>
          <p:nvPr/>
        </p:nvCxnSpPr>
        <p:spPr>
          <a:xfrm flipH="1" flipV="1">
            <a:off x="6026188" y="3589808"/>
            <a:ext cx="5456236" cy="589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762506" y="3226071"/>
            <a:ext cx="2021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Above Ground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8779718" y="3583128"/>
            <a:ext cx="1987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Below Ground</a:t>
            </a:r>
            <a:endParaRPr lang="en-US" sz="2000" dirty="0"/>
          </a:p>
        </p:txBody>
      </p:sp>
      <p:pic>
        <p:nvPicPr>
          <p:cNvPr id="39" name="Picture 2" descr="http://gaming.logitech.com/assets/47832/2/f310-gaming-gamepad-imag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11" y="1341692"/>
            <a:ext cx="1393825" cy="892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59507" t="6410" r="4075" b="14228"/>
          <a:stretch/>
        </p:blipFill>
        <p:spPr>
          <a:xfrm>
            <a:off x="6601895" y="4566780"/>
            <a:ext cx="1112802" cy="862224"/>
          </a:xfrm>
          <a:prstGeom prst="rect">
            <a:avLst/>
          </a:prstGeom>
          <a:noFill/>
        </p:spPr>
      </p:pic>
      <p:sp>
        <p:nvSpPr>
          <p:cNvPr id="35" name="Content Placeholder 10"/>
          <p:cNvSpPr txBox="1">
            <a:spLocks/>
          </p:cNvSpPr>
          <p:nvPr/>
        </p:nvSpPr>
        <p:spPr>
          <a:xfrm>
            <a:off x="901700" y="6361922"/>
            <a:ext cx="7219767" cy="36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sz="2000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</a:t>
            </a:r>
            <a:r>
              <a:rPr lang="en-US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| Project Management | </a:t>
            </a: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Final Product 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Colin Riley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8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Project Management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38142784"/>
              </p:ext>
            </p:extLst>
          </p:nvPr>
        </p:nvGraphicFramePr>
        <p:xfrm>
          <a:off x="205740" y="1223685"/>
          <a:ext cx="11780520" cy="925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5945" r="7234"/>
          <a:stretch/>
        </p:blipFill>
        <p:spPr>
          <a:xfrm>
            <a:off x="7683690" y="2953269"/>
            <a:ext cx="3807725" cy="2137346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01700" y="2374710"/>
            <a:ext cx="4939761" cy="380066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Prototype designing</a:t>
            </a:r>
          </a:p>
          <a:p>
            <a:pPr lvl="1"/>
            <a:r>
              <a:rPr lang="en-US" dirty="0" smtClean="0"/>
              <a:t>Camera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ata acquisition</a:t>
            </a:r>
          </a:p>
          <a:p>
            <a:pPr lvl="1"/>
            <a:r>
              <a:rPr lang="en-US" dirty="0" smtClean="0"/>
              <a:t>Chassis body </a:t>
            </a:r>
          </a:p>
          <a:p>
            <a:r>
              <a:rPr lang="en-US" dirty="0" smtClean="0"/>
              <a:t>Procurements</a:t>
            </a:r>
          </a:p>
          <a:p>
            <a:pPr lvl="1"/>
            <a:r>
              <a:rPr lang="en-US" dirty="0" smtClean="0"/>
              <a:t>Motor driver</a:t>
            </a:r>
          </a:p>
          <a:p>
            <a:pPr lvl="1"/>
            <a:r>
              <a:rPr lang="en-US" dirty="0" smtClean="0"/>
              <a:t>IR Camera</a:t>
            </a:r>
          </a:p>
          <a:p>
            <a:pPr lvl="1"/>
            <a:r>
              <a:rPr lang="en-US" dirty="0" smtClean="0"/>
              <a:t>Raspberry Pi B+</a:t>
            </a:r>
            <a:endParaRPr lang="en-US" dirty="0"/>
          </a:p>
          <a:p>
            <a:r>
              <a:rPr lang="en-US" dirty="0" smtClean="0"/>
              <a:t>$221 spent to date</a:t>
            </a:r>
          </a:p>
          <a:p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7414183" y="5383653"/>
            <a:ext cx="4240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SansSerif" panose="00000400000000000000" pitchFamily="2" charset="2"/>
              </a:rPr>
              <a:t>Figure 11. Initial CAD drawings.</a:t>
            </a:r>
            <a:endParaRPr lang="en-US" dirty="0">
              <a:latin typeface="SansSerif" panose="00000400000000000000" pitchFamily="2" charset="2"/>
            </a:endParaRPr>
          </a:p>
        </p:txBody>
      </p:sp>
      <p:sp>
        <p:nvSpPr>
          <p:cNvPr id="15" name="Content Placeholder 8"/>
          <p:cNvSpPr txBox="1">
            <a:spLocks/>
          </p:cNvSpPr>
          <p:nvPr/>
        </p:nvSpPr>
        <p:spPr>
          <a:xfrm>
            <a:off x="901701" y="6361922"/>
            <a:ext cx="7188410" cy="349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 | </a:t>
            </a:r>
            <a:r>
              <a:rPr lang="en-US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Project Management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| Final Product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744200" y="6380163"/>
            <a:ext cx="812800" cy="365125"/>
          </a:xfrm>
        </p:spPr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Jane Bartley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5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Project Management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19297937"/>
              </p:ext>
            </p:extLst>
          </p:nvPr>
        </p:nvGraphicFramePr>
        <p:xfrm>
          <a:off x="205740" y="1223685"/>
          <a:ext cx="11780520" cy="925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0596" y="2360428"/>
            <a:ext cx="2511086" cy="3344336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01700" y="2374710"/>
            <a:ext cx="4939761" cy="3800665"/>
          </a:xfrm>
        </p:spPr>
        <p:txBody>
          <a:bodyPr>
            <a:normAutofit/>
          </a:bodyPr>
          <a:lstStyle/>
          <a:p>
            <a:r>
              <a:rPr lang="en-US" dirty="0" smtClean="0"/>
              <a:t>Final rover design</a:t>
            </a:r>
          </a:p>
          <a:p>
            <a:pPr lvl="1"/>
            <a:r>
              <a:rPr lang="en-US" dirty="0" smtClean="0"/>
              <a:t>Motor selection</a:t>
            </a:r>
          </a:p>
          <a:p>
            <a:pPr lvl="1"/>
            <a:r>
              <a:rPr lang="en-US" dirty="0" smtClean="0"/>
              <a:t>User Interface development</a:t>
            </a:r>
          </a:p>
          <a:p>
            <a:pPr lvl="1"/>
            <a:r>
              <a:rPr lang="en-US" dirty="0" smtClean="0"/>
              <a:t>Subsystems finalized</a:t>
            </a:r>
          </a:p>
          <a:p>
            <a:r>
              <a:rPr lang="en-US" dirty="0" smtClean="0"/>
              <a:t>Procurements</a:t>
            </a:r>
            <a:endParaRPr lang="en-US" sz="2400" dirty="0" smtClean="0"/>
          </a:p>
          <a:p>
            <a:pPr lvl="1"/>
            <a:r>
              <a:rPr lang="en-US" dirty="0" smtClean="0"/>
              <a:t>Gamepad</a:t>
            </a:r>
          </a:p>
          <a:p>
            <a:pPr lvl="1"/>
            <a:r>
              <a:rPr lang="en-US" dirty="0" smtClean="0"/>
              <a:t>ABS and </a:t>
            </a:r>
            <a:r>
              <a:rPr lang="en-US" dirty="0" err="1" smtClean="0"/>
              <a:t>Plexiglass</a:t>
            </a:r>
            <a:endParaRPr lang="en-US" dirty="0" smtClean="0"/>
          </a:p>
          <a:p>
            <a:r>
              <a:rPr lang="en-US" dirty="0" smtClean="0"/>
              <a:t>$474 spent to date</a:t>
            </a:r>
          </a:p>
          <a:p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7236763" y="5718409"/>
            <a:ext cx="42401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SansSerif" panose="00000400000000000000" pitchFamily="2" charset="2"/>
              </a:rPr>
              <a:t>Figure 12. Early prototype with components laid out. </a:t>
            </a:r>
            <a:endParaRPr lang="en-US" dirty="0">
              <a:latin typeface="SansSerif" panose="00000400000000000000" pitchFamily="2" charset="2"/>
            </a:endParaRPr>
          </a:p>
        </p:txBody>
      </p:sp>
      <p:sp>
        <p:nvSpPr>
          <p:cNvPr id="11" name="Content Placeholder 8"/>
          <p:cNvSpPr txBox="1">
            <a:spLocks/>
          </p:cNvSpPr>
          <p:nvPr/>
        </p:nvSpPr>
        <p:spPr>
          <a:xfrm>
            <a:off x="901701" y="6361922"/>
            <a:ext cx="7188410" cy="349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 | </a:t>
            </a:r>
            <a:r>
              <a:rPr lang="en-US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Project Management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| Final Product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744200" y="6380163"/>
            <a:ext cx="812800" cy="365125"/>
          </a:xfrm>
        </p:spPr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Jane Bartley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3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3DE9-5A86-461B-83A9-51B075BB7A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01700" y="1365250"/>
            <a:ext cx="6155316" cy="4810125"/>
          </a:xfrm>
        </p:spPr>
        <p:txBody>
          <a:bodyPr/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Subsystems</a:t>
            </a:r>
          </a:p>
          <a:p>
            <a:r>
              <a:rPr lang="en-US" dirty="0" smtClean="0"/>
              <a:t>Project Management</a:t>
            </a:r>
          </a:p>
          <a:p>
            <a:r>
              <a:rPr lang="en-US" dirty="0" smtClean="0"/>
              <a:t>Final Product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10896600" y="6532563"/>
            <a:ext cx="81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033571" y="6380163"/>
            <a:ext cx="9507429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Jane Bartley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content-mia.xx.fbcdn.net/hphotos-xta1/v/t1.0-9/11146593_10203742147746345_913172713707306016_n.jpg?oh=012b928d1ba1467bddabdac38fb6b70e&amp;oe=55DB24B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t="15172" r="15814" b="-50"/>
          <a:stretch/>
        </p:blipFill>
        <p:spPr bwMode="auto">
          <a:xfrm>
            <a:off x="7950822" y="1365250"/>
            <a:ext cx="2945778" cy="443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9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Project Management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47816760"/>
              </p:ext>
            </p:extLst>
          </p:nvPr>
        </p:nvGraphicFramePr>
        <p:xfrm>
          <a:off x="205740" y="1223685"/>
          <a:ext cx="11780520" cy="925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t="2829" b="11892"/>
          <a:stretch/>
        </p:blipFill>
        <p:spPr>
          <a:xfrm>
            <a:off x="6769476" y="2661315"/>
            <a:ext cx="4743450" cy="30298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69476" y="5691118"/>
            <a:ext cx="4240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SansSerif" panose="00000400000000000000" pitchFamily="2" charset="2"/>
              </a:rPr>
              <a:t>Figure 13. Later, refined prototype. </a:t>
            </a:r>
            <a:endParaRPr lang="en-US" dirty="0">
              <a:latin typeface="SansSerif" panose="00000400000000000000" pitchFamily="2" charset="2"/>
            </a:endParaRP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744200" y="6380163"/>
            <a:ext cx="812800" cy="365125"/>
          </a:xfrm>
        </p:spPr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11" name="Content Placeholder 8"/>
          <p:cNvSpPr txBox="1">
            <a:spLocks/>
          </p:cNvSpPr>
          <p:nvPr/>
        </p:nvSpPr>
        <p:spPr>
          <a:xfrm>
            <a:off x="901701" y="6361922"/>
            <a:ext cx="7188410" cy="349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 | </a:t>
            </a:r>
            <a:r>
              <a:rPr lang="en-US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Project Management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| Final Product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Jane Bartley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01700" y="2374900"/>
            <a:ext cx="5730875" cy="3800475"/>
          </a:xfrm>
        </p:spPr>
        <p:txBody>
          <a:bodyPr>
            <a:normAutofit/>
          </a:bodyPr>
          <a:lstStyle/>
          <a:p>
            <a:r>
              <a:rPr lang="en-US" dirty="0" smtClean="0"/>
              <a:t>Prototyping</a:t>
            </a:r>
          </a:p>
          <a:p>
            <a:pPr lvl="1"/>
            <a:r>
              <a:rPr lang="en-US" dirty="0" smtClean="0"/>
              <a:t>Communication testing</a:t>
            </a:r>
          </a:p>
          <a:p>
            <a:pPr lvl="1"/>
            <a:r>
              <a:rPr lang="en-US" dirty="0" smtClean="0"/>
              <a:t>Component housing</a:t>
            </a:r>
          </a:p>
          <a:p>
            <a:pPr lvl="1"/>
            <a:r>
              <a:rPr lang="en-US" dirty="0" smtClean="0"/>
              <a:t>Tether</a:t>
            </a:r>
          </a:p>
          <a:p>
            <a:r>
              <a:rPr lang="en-US" dirty="0" smtClean="0"/>
              <a:t>Procurements</a:t>
            </a:r>
          </a:p>
          <a:p>
            <a:pPr lvl="1"/>
            <a:r>
              <a:rPr lang="en-US" dirty="0" smtClean="0"/>
              <a:t>Tether materials</a:t>
            </a:r>
          </a:p>
          <a:p>
            <a:pPr lvl="1"/>
            <a:r>
              <a:rPr lang="en-US" dirty="0" smtClean="0"/>
              <a:t>Battery and charger</a:t>
            </a:r>
          </a:p>
          <a:p>
            <a:r>
              <a:rPr lang="en-US" dirty="0" smtClean="0"/>
              <a:t>$1169 spent to date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2186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Project Management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62518422"/>
              </p:ext>
            </p:extLst>
          </p:nvPr>
        </p:nvGraphicFramePr>
        <p:xfrm>
          <a:off x="205740" y="1223685"/>
          <a:ext cx="11780520" cy="925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01700" y="2374710"/>
            <a:ext cx="4939761" cy="3800665"/>
          </a:xfrm>
        </p:spPr>
        <p:txBody>
          <a:bodyPr>
            <a:normAutofit/>
          </a:bodyPr>
          <a:lstStyle/>
          <a:p>
            <a:r>
              <a:rPr lang="en-US" dirty="0" smtClean="0"/>
              <a:t>Final Design</a:t>
            </a:r>
          </a:p>
          <a:p>
            <a:pPr lvl="1"/>
            <a:r>
              <a:rPr lang="en-US" dirty="0" smtClean="0"/>
              <a:t>Assemble and seal</a:t>
            </a:r>
          </a:p>
          <a:p>
            <a:pPr lvl="1"/>
            <a:r>
              <a:rPr lang="en-US" dirty="0" smtClean="0"/>
              <a:t>User interface testing</a:t>
            </a:r>
          </a:p>
          <a:p>
            <a:pPr lvl="1"/>
            <a:r>
              <a:rPr lang="en-US" dirty="0" smtClean="0"/>
              <a:t>Indoor mobility</a:t>
            </a:r>
          </a:p>
          <a:p>
            <a:pPr lvl="1"/>
            <a:r>
              <a:rPr lang="en-US" dirty="0" smtClean="0"/>
              <a:t>Outdoor performance</a:t>
            </a:r>
          </a:p>
          <a:p>
            <a:r>
              <a:rPr lang="en-US" dirty="0" smtClean="0"/>
              <a:t>Procurements</a:t>
            </a:r>
          </a:p>
          <a:p>
            <a:pPr lvl="1"/>
            <a:r>
              <a:rPr lang="en-US" dirty="0" smtClean="0"/>
              <a:t>Pelican casing</a:t>
            </a:r>
            <a:endParaRPr lang="en-US" dirty="0"/>
          </a:p>
          <a:p>
            <a:r>
              <a:rPr lang="en-US" dirty="0" smtClean="0"/>
              <a:t>$1608 spent to date</a:t>
            </a:r>
          </a:p>
          <a:p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6275448" y="5036618"/>
            <a:ext cx="4240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SansSerif" panose="00000400000000000000" pitchFamily="2" charset="2"/>
              </a:rPr>
              <a:t>Figure 14. Final assembly.</a:t>
            </a:r>
            <a:endParaRPr lang="en-US" dirty="0">
              <a:latin typeface="SansSerif" panose="00000400000000000000" pitchFamily="2" charset="2"/>
            </a:endParaRPr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901701" y="6361922"/>
            <a:ext cx="7188410" cy="349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 | </a:t>
            </a:r>
            <a:r>
              <a:rPr lang="en-US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Project Management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| Final Product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744200" y="6380163"/>
            <a:ext cx="812800" cy="365125"/>
          </a:xfrm>
        </p:spPr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Jane Bartley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" b="21487"/>
          <a:stretch/>
        </p:blipFill>
        <p:spPr>
          <a:xfrm>
            <a:off x="6275448" y="2517913"/>
            <a:ext cx="4801624" cy="249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Product Evaluation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08107711"/>
              </p:ext>
            </p:extLst>
          </p:nvPr>
        </p:nvGraphicFramePr>
        <p:xfrm>
          <a:off x="914400" y="1207008"/>
          <a:ext cx="10143744" cy="5000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82368" y="1207008"/>
            <a:ext cx="8226761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Uses infrared camera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Weighs less than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40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lbs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SansSerif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Measures less than 4 in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x 6 in x 10 in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SansSerif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2368" y="2801181"/>
            <a:ext cx="8358632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Costs less than $1000 to duplicate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Splash proof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Capable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of 8 hours of operation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82368" y="4395354"/>
            <a:ext cx="9265920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defRPr>
            </a:lvl1pPr>
          </a:lstStyle>
          <a:p>
            <a:r>
              <a:rPr lang="en-US" dirty="0"/>
              <a:t>Temperature and humidity data</a:t>
            </a:r>
          </a:p>
          <a:p>
            <a:r>
              <a:rPr lang="en-US" dirty="0"/>
              <a:t>Video and image capturing</a:t>
            </a:r>
          </a:p>
          <a:p>
            <a:r>
              <a:rPr lang="en-US" dirty="0"/>
              <a:t>GPS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282932593"/>
              </p:ext>
            </p:extLst>
          </p:nvPr>
        </p:nvGraphicFramePr>
        <p:xfrm>
          <a:off x="901700" y="1207008"/>
          <a:ext cx="10143744" cy="5000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169668" y="1207008"/>
            <a:ext cx="8226761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Uses infrared camera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Weighs less than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40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lbs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SansSerif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Measures less than 4 in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x 6 in x 10 in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SansSerif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69668" y="2801181"/>
            <a:ext cx="8358632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Costs less than $1000 to duplicate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Splash proof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Capable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of 8 hours of operation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69668" y="4395354"/>
            <a:ext cx="9265920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defRPr>
            </a:lvl1pPr>
          </a:lstStyle>
          <a:p>
            <a:r>
              <a:rPr lang="en-US" dirty="0"/>
              <a:t>Temperature and humidity data</a:t>
            </a:r>
          </a:p>
          <a:p>
            <a:r>
              <a:rPr lang="en-US" dirty="0" smtClean="0"/>
              <a:t>Video and image capturing</a:t>
            </a:r>
          </a:p>
          <a:p>
            <a:r>
              <a:rPr lang="en-US" dirty="0" smtClean="0"/>
              <a:t>GPS</a:t>
            </a:r>
            <a:endParaRPr lang="en-US" dirty="0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1693656094"/>
              </p:ext>
            </p:extLst>
          </p:nvPr>
        </p:nvGraphicFramePr>
        <p:xfrm>
          <a:off x="901700" y="1207008"/>
          <a:ext cx="10143744" cy="5000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169668" y="1207008"/>
            <a:ext cx="8226761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Uses infrared camera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Weighs less than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40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lbs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SansSerif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Measures less than 4 in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x 6 in x 10 in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SansSerif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69668" y="2801181"/>
            <a:ext cx="8358632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Costs less than $1000 to duplicate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Splash proof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Capable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of 8 hours of operation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69668" y="4395354"/>
            <a:ext cx="8574532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defRPr>
            </a:lvl1pPr>
          </a:lstStyle>
          <a:p>
            <a:r>
              <a:rPr lang="en-US" dirty="0"/>
              <a:t>Temperature and humidity data</a:t>
            </a:r>
          </a:p>
          <a:p>
            <a:r>
              <a:rPr lang="en-US" dirty="0" smtClean="0"/>
              <a:t>Video and image capturing</a:t>
            </a:r>
          </a:p>
          <a:p>
            <a:r>
              <a:rPr lang="en-US" dirty="0" smtClean="0"/>
              <a:t>GPS</a:t>
            </a:r>
            <a:endParaRPr lang="en-US" dirty="0"/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150388411"/>
              </p:ext>
            </p:extLst>
          </p:nvPr>
        </p:nvGraphicFramePr>
        <p:xfrm>
          <a:off x="901700" y="1207008"/>
          <a:ext cx="10143744" cy="5000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169668" y="1207008"/>
            <a:ext cx="8226761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Uses infrared camera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Weighs less than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40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lbs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SansSerif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Measures less than 4 in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x 6 in x 10 in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SansSerif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9668" y="2801181"/>
            <a:ext cx="8358632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Costs less than $1000 to duplicate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Splash proof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Capable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of 8 hours of operation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69668" y="4395354"/>
            <a:ext cx="8358632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defRPr>
            </a:lvl1pPr>
          </a:lstStyle>
          <a:p>
            <a:r>
              <a:rPr lang="en-US" dirty="0"/>
              <a:t>Temperature and humidity data</a:t>
            </a:r>
          </a:p>
          <a:p>
            <a:r>
              <a:rPr lang="en-US" dirty="0" smtClean="0"/>
              <a:t>Video and image capturing</a:t>
            </a:r>
          </a:p>
          <a:p>
            <a:r>
              <a:rPr lang="en-US" dirty="0" smtClean="0"/>
              <a:t>GPS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Lester Nandati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  <p:sp>
        <p:nvSpPr>
          <p:cNvPr id="33" name="Content Placeholder 8"/>
          <p:cNvSpPr txBox="1">
            <a:spLocks/>
          </p:cNvSpPr>
          <p:nvPr/>
        </p:nvSpPr>
        <p:spPr>
          <a:xfrm>
            <a:off x="901701" y="6361922"/>
            <a:ext cx="7188410" cy="349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 | Project </a:t>
            </a: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Management | </a:t>
            </a:r>
            <a:r>
              <a:rPr lang="en-US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Final Product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63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/>
      <p:bldP spid="13" grpId="0"/>
      <p:bldP spid="14" grpId="0"/>
      <p:bldGraphic spid="15" grpId="0">
        <p:bldAsOne/>
      </p:bldGraphic>
      <p:bldP spid="16" grpId="0"/>
      <p:bldP spid="17" grpId="0"/>
      <p:bldP spid="18" grpId="0"/>
      <p:bldGraphic spid="19" grpId="0">
        <p:bldAsOne/>
      </p:bldGraphic>
      <p:bldP spid="20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The GT Cruiser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744200" y="6380163"/>
            <a:ext cx="812800" cy="365125"/>
          </a:xfrm>
        </p:spPr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901701" y="6361922"/>
            <a:ext cx="7188410" cy="349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 | Project </a:t>
            </a: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Management | </a:t>
            </a:r>
            <a:r>
              <a:rPr lang="en-US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Final Product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Lester Nandati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  <p:pic>
        <p:nvPicPr>
          <p:cNvPr id="12" name="final_rover_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825" y="1142999"/>
            <a:ext cx="8179700" cy="459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6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01699" y="1845380"/>
            <a:ext cx="4846530" cy="4184405"/>
          </a:xfrm>
        </p:spPr>
        <p:txBody>
          <a:bodyPr>
            <a:normAutofit/>
          </a:bodyPr>
          <a:lstStyle/>
          <a:p>
            <a:pPr marL="914400" lvl="1" indent="-457200">
              <a:buClr>
                <a:srgbClr val="70AD47">
                  <a:lumMod val="75000"/>
                </a:srgbClr>
              </a:buClr>
              <a:buAutoNum type="alphaUcPeriod"/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Ability to scope smallest burrows</a:t>
            </a:r>
          </a:p>
          <a:p>
            <a:pPr lvl="2">
              <a:buClr>
                <a:srgbClr val="70AD47">
                  <a:lumMod val="75000"/>
                </a:srgbClr>
              </a:buClr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Lower cost</a:t>
            </a:r>
          </a:p>
          <a:p>
            <a:pPr lvl="2">
              <a:buClr>
                <a:srgbClr val="70AD47">
                  <a:lumMod val="75000"/>
                </a:srgbClr>
              </a:buClr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Reduction of features</a:t>
            </a:r>
          </a:p>
          <a:p>
            <a:pPr marL="914400" lvl="1" indent="-457200">
              <a:buClr>
                <a:srgbClr val="70AD47">
                  <a:lumMod val="75000"/>
                </a:srgbClr>
              </a:buClr>
              <a:buFont typeface="+mj-lt"/>
              <a:buAutoNum type="alphaUcPeriod" startAt="2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Comprehensive features</a:t>
            </a:r>
          </a:p>
          <a:p>
            <a:pPr lvl="2">
              <a:buClr>
                <a:srgbClr val="70AD47">
                  <a:lumMod val="75000"/>
                </a:srgbClr>
              </a:buClr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Expensive</a:t>
            </a:r>
          </a:p>
          <a:p>
            <a:pPr lvl="2">
              <a:buClr>
                <a:srgbClr val="70AD47">
                  <a:lumMod val="75000"/>
                </a:srgbClr>
              </a:buClr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Large </a:t>
            </a:r>
          </a:p>
          <a:p>
            <a:pPr lvl="2">
              <a:buClr>
                <a:srgbClr val="70AD47">
                  <a:lumMod val="75000"/>
                </a:srgbClr>
              </a:buClr>
            </a:pPr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2">
              <a:buClr>
                <a:srgbClr val="70AD47">
                  <a:lumMod val="75000"/>
                </a:srgbClr>
              </a:buClr>
            </a:pP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Product Expansion</a:t>
            </a:r>
            <a:endParaRPr lang="en-US" dirty="0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744200" y="6380163"/>
            <a:ext cx="812800" cy="365125"/>
          </a:xfrm>
        </p:spPr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01700" y="1365250"/>
            <a:ext cx="81788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70AD47">
                  <a:lumMod val="75000"/>
                </a:srgb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ansSerif"/>
              </a:rPr>
              <a:t>Possibilities </a:t>
            </a: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SansSerif"/>
              </a:rPr>
              <a:t>of adding or removing </a:t>
            </a:r>
            <a:r>
              <a:rPr lang="en-US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ansSerif"/>
              </a:rPr>
              <a:t>features</a:t>
            </a:r>
            <a:endParaRPr lang="en-US" sz="2800" dirty="0">
              <a:solidFill>
                <a:prstClr val="black">
                  <a:lumMod val="85000"/>
                  <a:lumOff val="15000"/>
                </a:prstClr>
              </a:solidFill>
              <a:latin typeface="SansSerif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6757" y="5142902"/>
            <a:ext cx="96266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70AD47">
                  <a:lumMod val="75000"/>
                </a:srgbClr>
              </a:buClr>
              <a:buSzPct val="115000"/>
            </a:pP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SansSerif"/>
              </a:rPr>
              <a:t>Affordable rover with appropriate functionality and durability</a:t>
            </a: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901699" y="1845380"/>
            <a:ext cx="4846530" cy="4184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SzPct val="115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SzPct val="115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AutoNum type="alphaUcPeriod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Ability to scope smallest burrows</a:t>
            </a:r>
          </a:p>
          <a:p>
            <a:pPr lvl="2">
              <a:buClr>
                <a:srgbClr val="70AD47">
                  <a:lumMod val="75000"/>
                </a:srgbClr>
              </a:buClr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Lower cost</a:t>
            </a:r>
          </a:p>
          <a:p>
            <a:pPr lvl="2">
              <a:buClr>
                <a:srgbClr val="70AD47">
                  <a:lumMod val="75000"/>
                </a:srgbClr>
              </a:buClr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Reduction of features</a:t>
            </a:r>
          </a:p>
          <a:p>
            <a:pPr marL="914400" lvl="1" indent="-457200">
              <a:buClr>
                <a:srgbClr val="70AD47">
                  <a:lumMod val="75000"/>
                </a:srgbClr>
              </a:buClr>
              <a:buFont typeface="+mj-lt"/>
              <a:buAutoNum type="alphaUcPeriod" startAt="2"/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Comprehensive features</a:t>
            </a:r>
          </a:p>
          <a:p>
            <a:pPr lvl="2">
              <a:buClr>
                <a:srgbClr val="70AD47">
                  <a:lumMod val="75000"/>
                </a:srgbClr>
              </a:buClr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Expensive</a:t>
            </a:r>
          </a:p>
          <a:p>
            <a:pPr lvl="2">
              <a:buClr>
                <a:srgbClr val="70AD47">
                  <a:lumMod val="75000"/>
                </a:srgbClr>
              </a:buClr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Large </a:t>
            </a:r>
          </a:p>
          <a:p>
            <a:pPr lvl="2">
              <a:buClr>
                <a:srgbClr val="70AD47">
                  <a:lumMod val="75000"/>
                </a:srgbClr>
              </a:buClr>
            </a:pP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2">
              <a:buClr>
                <a:srgbClr val="70AD47">
                  <a:lumMod val="75000"/>
                </a:srgbClr>
              </a:buClr>
            </a:pPr>
            <a:endParaRPr lang="en-US" dirty="0"/>
          </a:p>
        </p:txBody>
      </p:sp>
      <p:sp>
        <p:nvSpPr>
          <p:cNvPr id="16" name="Content Placeholder 8"/>
          <p:cNvSpPr txBox="1">
            <a:spLocks/>
          </p:cNvSpPr>
          <p:nvPr/>
        </p:nvSpPr>
        <p:spPr>
          <a:xfrm>
            <a:off x="901701" y="6361922"/>
            <a:ext cx="7188410" cy="349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 | Project </a:t>
            </a: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Management | </a:t>
            </a:r>
            <a:r>
              <a:rPr lang="en-US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Final Product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Lester Nandati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  <p:sp>
        <p:nvSpPr>
          <p:cNvPr id="18" name="Text Placeholder 3"/>
          <p:cNvSpPr txBox="1">
            <a:spLocks/>
          </p:cNvSpPr>
          <p:nvPr/>
        </p:nvSpPr>
        <p:spPr>
          <a:xfrm>
            <a:off x="901699" y="1845380"/>
            <a:ext cx="4846530" cy="4184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SzPct val="115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SzPct val="115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AutoNum type="alphaUcPeriod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Ability to scope smallest burrows</a:t>
            </a:r>
          </a:p>
          <a:p>
            <a:pPr lvl="2">
              <a:buClr>
                <a:srgbClr val="70AD47">
                  <a:lumMod val="75000"/>
                </a:srgbClr>
              </a:buClr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Lower cost</a:t>
            </a:r>
          </a:p>
          <a:p>
            <a:pPr lvl="2">
              <a:buClr>
                <a:srgbClr val="70AD47">
                  <a:lumMod val="75000"/>
                </a:srgbClr>
              </a:buClr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Reduction of features</a:t>
            </a:r>
          </a:p>
          <a:p>
            <a:pPr marL="914400" lvl="1" indent="-457200">
              <a:buClr>
                <a:srgbClr val="70AD47">
                  <a:lumMod val="75000"/>
                </a:srgbClr>
              </a:buClr>
              <a:buFont typeface="+mj-lt"/>
              <a:buAutoNum type="alphaUcPeriod" startAt="2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Comprehensive features</a:t>
            </a:r>
          </a:p>
          <a:p>
            <a:pPr lvl="2">
              <a:buClr>
                <a:srgbClr val="70AD47">
                  <a:lumMod val="75000"/>
                </a:srgbClr>
              </a:buClr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Expensive</a:t>
            </a:r>
          </a:p>
          <a:p>
            <a:pPr lvl="2">
              <a:buClr>
                <a:srgbClr val="70AD47">
                  <a:lumMod val="75000"/>
                </a:srgbClr>
              </a:buClr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Large </a:t>
            </a:r>
          </a:p>
          <a:p>
            <a:pPr lvl="2">
              <a:buClr>
                <a:srgbClr val="70AD47">
                  <a:lumMod val="75000"/>
                </a:srgbClr>
              </a:buClr>
            </a:pP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2">
              <a:buClr>
                <a:srgbClr val="70AD47">
                  <a:lumMod val="75000"/>
                </a:srgbClr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14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13" grpId="0"/>
      <p:bldP spid="13" grpId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744200" y="6380163"/>
            <a:ext cx="812800" cy="365125"/>
          </a:xfrm>
        </p:spPr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8281" y="4245491"/>
            <a:ext cx="10630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For more information </a:t>
            </a:r>
            <a:r>
              <a:rPr lang="en-US" sz="2000" b="1" dirty="0"/>
              <a:t>go to</a:t>
            </a:r>
            <a:r>
              <a:rPr lang="en-US" sz="2000" b="1" dirty="0" smtClean="0"/>
              <a:t>: </a:t>
            </a:r>
          </a:p>
          <a:p>
            <a:pPr algn="ctr"/>
            <a:r>
              <a:rPr lang="en-US" sz="2000" b="1" dirty="0" smtClean="0">
                <a:solidFill>
                  <a:srgbClr val="106A16"/>
                </a:solidFill>
              </a:rPr>
              <a:t>http</a:t>
            </a:r>
            <a:r>
              <a:rPr lang="en-US" sz="2000" b="1" dirty="0">
                <a:solidFill>
                  <a:srgbClr val="106A16"/>
                </a:solidFill>
              </a:rPr>
              <a:t>://eng.fsu.edu/me/senior_design/2015/team21/index.html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69900" y="5259603"/>
            <a:ext cx="10680700" cy="14396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106A16"/>
                </a:solidFill>
              </a:rPr>
              <a:t>References</a:t>
            </a:r>
            <a:endParaRPr lang="en-US" sz="1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[1]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"Gopher Tortoise -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</a:rPr>
              <a:t>Meryman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 Environmental." </a:t>
            </a:r>
            <a:r>
              <a:rPr lang="en-US" sz="1800" i="1" dirty="0">
                <a:solidFill>
                  <a:schemeClr val="bg2">
                    <a:lumMod val="50000"/>
                  </a:schemeClr>
                </a:solidFill>
              </a:rPr>
              <a:t>Gopher Tortoise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</a:rPr>
              <a:t>Meryman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 Environmental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, 2015. Web. 14 Apr. 2015. &lt;http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://merymanenvironmental.com/gopher-tortoise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/&gt;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[2]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 "Gopher Tortoise Council." </a:t>
            </a:r>
            <a:r>
              <a:rPr lang="en-US" sz="1800" i="1" dirty="0">
                <a:solidFill>
                  <a:schemeClr val="bg2">
                    <a:lumMod val="50000"/>
                  </a:schemeClr>
                </a:solidFill>
              </a:rPr>
              <a:t>About the Gopher Tortoise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. Gopher 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Tortoise Council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, 2015. Web. 14 Apr. 2015. &lt;http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://www.gophertortoisecouncil.org/about-the-tortoise/&gt;.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19113" y="308332"/>
            <a:ext cx="10021887" cy="1204913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2050" name="Picture 2" descr="https://scontent-atl.xx.fbcdn.net/hphotos-xpa1/v/t1.0-9/11164792_10203742147266333_6186936568792210027_n.jpg?oh=8eae4c54d2946c1e845b62574a922e92&amp;oe=55ADA0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t="38989" r="1837" b="24243"/>
          <a:stretch/>
        </p:blipFill>
        <p:spPr bwMode="auto">
          <a:xfrm>
            <a:off x="2593075" y="1851229"/>
            <a:ext cx="6819331" cy="193495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24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39" y="1266713"/>
            <a:ext cx="7182522" cy="53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6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3DE9-5A86-461B-83A9-51B075BB7A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01700" y="1365250"/>
            <a:ext cx="5473924" cy="4810125"/>
          </a:xfrm>
        </p:spPr>
        <p:txBody>
          <a:bodyPr/>
          <a:lstStyle/>
          <a:p>
            <a:r>
              <a:rPr lang="en-US" dirty="0" smtClean="0"/>
              <a:t>Keystone species</a:t>
            </a:r>
          </a:p>
          <a:p>
            <a:r>
              <a:rPr lang="en-US" dirty="0" smtClean="0"/>
              <a:t>Gopher tortoises can create burrows up to 50 </a:t>
            </a:r>
            <a:r>
              <a:rPr lang="en-US" dirty="0" err="1" smtClean="0"/>
              <a:t>ft</a:t>
            </a:r>
            <a:r>
              <a:rPr lang="en-US" dirty="0" smtClean="0"/>
              <a:t> long</a:t>
            </a:r>
          </a:p>
          <a:p>
            <a:r>
              <a:rPr lang="en-US" dirty="0" smtClean="0"/>
              <a:t>Declining population</a:t>
            </a:r>
          </a:p>
          <a:p>
            <a:r>
              <a:rPr lang="en-US" dirty="0" smtClean="0"/>
              <a:t>Populations statistics are measured using a scope</a:t>
            </a:r>
          </a:p>
          <a:p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Motivation</a:t>
            </a:r>
            <a:endParaRPr lang="en-US" dirty="0"/>
          </a:p>
        </p:txBody>
      </p:sp>
      <p:pic>
        <p:nvPicPr>
          <p:cNvPr id="1032" name="Picture 8" descr="http://www.gophertortoisecouncil.org/files/2014/05/GTC-range-2012r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544" y="1064999"/>
            <a:ext cx="5828456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87894" y="5375154"/>
            <a:ext cx="3892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ansSerif" panose="00000400000000000000" pitchFamily="2" charset="2"/>
              </a:rPr>
              <a:t>Figure </a:t>
            </a:r>
            <a:r>
              <a:rPr lang="en-US" dirty="0" smtClean="0">
                <a:latin typeface="SansSerif" panose="00000400000000000000" pitchFamily="2" charset="2"/>
              </a:rPr>
              <a:t>2. </a:t>
            </a:r>
            <a:r>
              <a:rPr lang="en-US" dirty="0">
                <a:latin typeface="SansSerif" panose="00000400000000000000" pitchFamily="2" charset="2"/>
              </a:rPr>
              <a:t>Gopher </a:t>
            </a:r>
            <a:r>
              <a:rPr lang="en-US" dirty="0" smtClean="0">
                <a:latin typeface="SansSerif" panose="00000400000000000000" pitchFamily="2" charset="2"/>
              </a:rPr>
              <a:t>tortoise habitat. [2]</a:t>
            </a:r>
            <a:endParaRPr lang="en-US" dirty="0">
              <a:latin typeface="SansSerif" panose="00000400000000000000" pitchFamily="2" charset="2"/>
            </a:endParaRP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901701" y="6361922"/>
            <a:ext cx="7298160" cy="36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| Subsystems | Project Management | </a:t>
            </a: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Final Product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62113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Jane Bartley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  <p:pic>
        <p:nvPicPr>
          <p:cNvPr id="9" name="Picture 2" descr="Gopher Tortoise, Unknown Photograph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646" y="1459856"/>
            <a:ext cx="4692738" cy="310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71668" y="4547168"/>
            <a:ext cx="47097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SansSerif" panose="00000400000000000000" pitchFamily="2" charset="2"/>
              </a:rPr>
              <a:t>Figure 1. Gopher tortoise emerging from his burrow. [1]</a:t>
            </a:r>
            <a:endParaRPr lang="en-US" sz="1600" dirty="0">
              <a:latin typeface="SansSerif" panose="000004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4900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3DE9-5A86-461B-83A9-51B075BB7A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Burrow conditions</a:t>
            </a:r>
          </a:p>
          <a:p>
            <a:pPr lvl="1"/>
            <a:r>
              <a:rPr lang="en-US" dirty="0" smtClean="0"/>
              <a:t>Wet and muddy</a:t>
            </a:r>
          </a:p>
          <a:p>
            <a:pPr lvl="1"/>
            <a:r>
              <a:rPr lang="en-US" dirty="0" smtClean="0"/>
              <a:t>Cramped with poor visibility</a:t>
            </a:r>
          </a:p>
          <a:p>
            <a:r>
              <a:rPr lang="en-US" dirty="0" smtClean="0"/>
              <a:t>Current scope</a:t>
            </a:r>
          </a:p>
          <a:p>
            <a:pPr lvl="1"/>
            <a:r>
              <a:rPr lang="en-US" dirty="0" smtClean="0"/>
              <a:t>Hard to maneuver down the burrow</a:t>
            </a:r>
          </a:p>
          <a:p>
            <a:pPr lvl="1"/>
            <a:r>
              <a:rPr lang="en-US" dirty="0" smtClean="0"/>
              <a:t>Limited capability</a:t>
            </a:r>
          </a:p>
          <a:p>
            <a:pPr lvl="1"/>
            <a:r>
              <a:rPr lang="en-US" dirty="0" smtClean="0"/>
              <a:t>Not weather resistant</a:t>
            </a:r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Scoping Process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150600" y="7141304"/>
            <a:ext cx="3706425" cy="4532801"/>
            <a:chOff x="12238425" y="3011966"/>
            <a:chExt cx="3889310" cy="5191869"/>
          </a:xfrm>
        </p:grpSpPr>
        <p:pic>
          <p:nvPicPr>
            <p:cNvPr id="11" name="Picture 10" descr="10731130_468628639946242_4853354880292497767_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7159" y="3011966"/>
              <a:ext cx="3790576" cy="44524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238425" y="7463528"/>
              <a:ext cx="3839882" cy="740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SansSerif" panose="00000400000000000000" pitchFamily="2" charset="2"/>
                </a:rPr>
                <a:t>Figure 4. Tall Timbers</a:t>
              </a:r>
              <a:r>
                <a:rPr lang="en-US" dirty="0" smtClean="0">
                  <a:sym typeface="SansSerif" panose="00000400000000000000" pitchFamily="2" charset="2"/>
                </a:rPr>
                <a:t>’</a:t>
              </a:r>
              <a:r>
                <a:rPr lang="en-US" dirty="0" smtClean="0">
                  <a:latin typeface="SansSerif" panose="00000400000000000000" pitchFamily="2" charset="2"/>
                </a:rPr>
                <a:t> current gopher tortoise scope</a:t>
              </a:r>
              <a:endParaRPr lang="en-US" dirty="0">
                <a:latin typeface="SansSerif" panose="00000400000000000000" pitchFamily="2" charset="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95912" y="1365250"/>
            <a:ext cx="7557041" cy="4283813"/>
            <a:chOff x="4295912" y="1365250"/>
            <a:chExt cx="7557041" cy="4283813"/>
          </a:xfrm>
        </p:grpSpPr>
        <p:grpSp>
          <p:nvGrpSpPr>
            <p:cNvPr id="22" name="Group 21"/>
            <p:cNvGrpSpPr/>
            <p:nvPr/>
          </p:nvGrpSpPr>
          <p:grpSpPr>
            <a:xfrm>
              <a:off x="4295912" y="1365250"/>
              <a:ext cx="7557041" cy="4283813"/>
              <a:chOff x="4295912" y="1365250"/>
              <a:chExt cx="7557041" cy="4283813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620306" y="1365250"/>
                <a:ext cx="5025594" cy="4078287"/>
                <a:chOff x="6620306" y="1365250"/>
                <a:chExt cx="5025594" cy="4078287"/>
              </a:xfrm>
            </p:grpSpPr>
            <p:pic>
              <p:nvPicPr>
                <p:cNvPr id="2052" name="Picture 4" descr="https://fbcdn-sphotos-d-a.akamaihd.net/hphotos-ak-xpt1/v/t1.0-9/21718_540208566121582_6884005582677824783_n.jpg?oh=52aefd234bf9108cd4fc573a27d63b6b&amp;oe=55A41742&amp;__gda__=1437605150_24e3cf4834346ac6762801a79196d941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1296"/>
                <a:stretch/>
              </p:blipFill>
              <p:spPr bwMode="auto">
                <a:xfrm>
                  <a:off x="6620306" y="1365250"/>
                  <a:ext cx="5025594" cy="3346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6620306" y="4797206"/>
                  <a:ext cx="42605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SansSerif" panose="00000400000000000000" pitchFamily="2" charset="2"/>
                    </a:rPr>
                    <a:t>Figure 3. Difficulties with current scoping method.</a:t>
                  </a:r>
                  <a:endParaRPr lang="en-US" dirty="0">
                    <a:latin typeface="SansSerif" panose="00000400000000000000" pitchFamily="2" charset="2"/>
                  </a:endParaRPr>
                </a:p>
              </p:txBody>
            </p:sp>
          </p:grpSp>
          <p:cxnSp>
            <p:nvCxnSpPr>
              <p:cNvPr id="9" name="Straight Arrow Connector 8"/>
              <p:cNvCxnSpPr/>
              <p:nvPr/>
            </p:nvCxnSpPr>
            <p:spPr>
              <a:xfrm flipV="1">
                <a:off x="5832405" y="4343335"/>
                <a:ext cx="2837810" cy="501757"/>
              </a:xfrm>
              <a:prstGeom prst="straightConnector1">
                <a:avLst/>
              </a:prstGeom>
              <a:ln w="38100" cmpd="sng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4295912" y="4688294"/>
                <a:ext cx="16148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User Interface</a:t>
                </a:r>
                <a:endParaRPr lang="en-US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922042" y="5279731"/>
                <a:ext cx="9309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Scope</a:t>
                </a:r>
                <a:endParaRPr lang="en-US" b="1" dirty="0"/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>
            <a:xfrm flipH="1" flipV="1">
              <a:off x="9015142" y="3731818"/>
              <a:ext cx="2006849" cy="1567991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ontent Placeholder 3"/>
          <p:cNvSpPr txBox="1">
            <a:spLocks/>
          </p:cNvSpPr>
          <p:nvPr/>
        </p:nvSpPr>
        <p:spPr>
          <a:xfrm>
            <a:off x="901701" y="6361922"/>
            <a:ext cx="7298160" cy="36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| Subsystems | Project Management | </a:t>
            </a: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Final Product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Jane Bartley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1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48021 -0.7557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378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31901 -0.8472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51" y="-4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3DE9-5A86-461B-83A9-51B075BB7A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Specifications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914400" y="1207008"/>
          <a:ext cx="10143744" cy="5000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82368" y="1207008"/>
            <a:ext cx="9265920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Uses infrared camera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Weighs less than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40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lbs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SansSerif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Measures less than 4 in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x 6 in x 10 in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SansSerif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2368" y="2801181"/>
            <a:ext cx="9265920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Costs less than $1000 to duplicate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Splash proof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Capable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rPr>
              <a:t>of 8 hours of operation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82368" y="4395354"/>
            <a:ext cx="9265920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ansSerif"/>
              </a:defRPr>
            </a:lvl1pPr>
          </a:lstStyle>
          <a:p>
            <a:r>
              <a:rPr lang="en-US" dirty="0"/>
              <a:t>Temperature and humidity data</a:t>
            </a:r>
          </a:p>
          <a:p>
            <a:r>
              <a:rPr lang="en-US" dirty="0" smtClean="0"/>
              <a:t>Video and image capturing</a:t>
            </a:r>
            <a:endParaRPr lang="en-US" dirty="0"/>
          </a:p>
          <a:p>
            <a:r>
              <a:rPr lang="en-US" dirty="0"/>
              <a:t>GPS</a:t>
            </a: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901701" y="6361922"/>
            <a:ext cx="7298160" cy="36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| Subsystems | Project Management | </a:t>
            </a: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Final Product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Jane Bartley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31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3DE9-5A86-461B-83A9-51B075BB7A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Camera System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901699" y="1326227"/>
            <a:ext cx="10153142" cy="4591050"/>
            <a:chOff x="901699" y="1326227"/>
            <a:chExt cx="10153142" cy="4591050"/>
          </a:xfrm>
        </p:grpSpPr>
        <p:grpSp>
          <p:nvGrpSpPr>
            <p:cNvPr id="11" name="Group 10"/>
            <p:cNvGrpSpPr/>
            <p:nvPr/>
          </p:nvGrpSpPr>
          <p:grpSpPr>
            <a:xfrm>
              <a:off x="901699" y="1326227"/>
              <a:ext cx="4852520" cy="4591050"/>
              <a:chOff x="5912643" y="1347657"/>
              <a:chExt cx="4546600" cy="4591050"/>
            </a:xfrm>
          </p:grpSpPr>
          <p:sp>
            <p:nvSpPr>
              <p:cNvPr id="6" name="Text Placeholder 2"/>
              <p:cNvSpPr txBox="1">
                <a:spLocks/>
              </p:cNvSpPr>
              <p:nvPr/>
            </p:nvSpPr>
            <p:spPr>
              <a:xfrm>
                <a:off x="5912643" y="1347657"/>
                <a:ext cx="4546600" cy="45910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6">
                      <a:lumMod val="75000"/>
                    </a:schemeClr>
                  </a:buClr>
                  <a:buSzPct val="115000"/>
                  <a:buFont typeface="Arial" panose="020B0604020202020204" pitchFamily="34" charset="0"/>
                  <a:buChar char="•"/>
                  <a:defRPr sz="2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>
                      <a:lumMod val="75000"/>
                    </a:schemeClr>
                  </a:buClr>
                  <a:buSzPct val="115000"/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>
                      <a:lumMod val="75000"/>
                    </a:schemeClr>
                  </a:buClr>
                  <a:buSzPct val="115000"/>
                  <a:buFont typeface="Courier New" panose="02070309020205020404" pitchFamily="49" charset="0"/>
                  <a:buChar char="o"/>
                  <a:defRPr sz="20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>
                      <a:lumMod val="75000"/>
                    </a:schemeClr>
                  </a:buClr>
                  <a:buSzPct val="100000"/>
                  <a:buFont typeface="Wingdings" panose="05000000000000000000" pitchFamily="2" charset="2"/>
                  <a:buChar char="q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>
                      <a:lumMod val="75000"/>
                    </a:schemeClr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Stand-alone IR camera</a:t>
                </a:r>
              </a:p>
              <a:p>
                <a:pPr lvl="1"/>
                <a:r>
                  <a:rPr lang="en-US" dirty="0" smtClean="0"/>
                  <a:t>7 Infrared LEDs</a:t>
                </a:r>
              </a:p>
              <a:p>
                <a:pPr lvl="1"/>
                <a:r>
                  <a:rPr lang="en-US" dirty="0" smtClean="0"/>
                  <a:t>Wide angle lens</a:t>
                </a:r>
              </a:p>
              <a:p>
                <a:pPr lvl="1"/>
                <a:r>
                  <a:rPr lang="en-US" dirty="0" smtClean="0"/>
                  <a:t>680p x 420p</a:t>
                </a:r>
              </a:p>
              <a:p>
                <a:pPr lvl="1"/>
                <a:r>
                  <a:rPr lang="en-US" dirty="0" smtClean="0"/>
                  <a:t>420 fps</a:t>
                </a:r>
              </a:p>
            </p:txBody>
          </p:sp>
          <p:pic>
            <p:nvPicPr>
              <p:cNvPr id="9" name="Picture 8" descr="http://www.superdroidrobots.com/images/WC-053-007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91424" y="3537141"/>
                <a:ext cx="2166074" cy="20479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6273779" y="5577871"/>
                <a:ext cx="38466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SansSerif" panose="00000400000000000000" pitchFamily="2" charset="2"/>
                    <a:cs typeface="PT Serif"/>
                  </a:rPr>
                  <a:t>Figure 5. Wide View infrared camera. [3] </a:t>
                </a:r>
                <a:endParaRPr lang="en-US" sz="1600" dirty="0">
                  <a:latin typeface="SansSerif" panose="00000400000000000000" pitchFamily="2" charset="2"/>
                  <a:cs typeface="PT Serif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5971610" y="1326227"/>
              <a:ext cx="5083231" cy="4591050"/>
              <a:chOff x="6158500" y="1335435"/>
              <a:chExt cx="5083231" cy="459105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92476" y="3007562"/>
                <a:ext cx="3201586" cy="2918923"/>
              </a:xfrm>
              <a:prstGeom prst="rect">
                <a:avLst/>
              </a:prstGeom>
            </p:spPr>
          </p:pic>
          <p:sp>
            <p:nvSpPr>
              <p:cNvPr id="31" name="Text Placeholder 2"/>
              <p:cNvSpPr txBox="1">
                <a:spLocks/>
              </p:cNvSpPr>
              <p:nvPr/>
            </p:nvSpPr>
            <p:spPr>
              <a:xfrm>
                <a:off x="6158500" y="1335435"/>
                <a:ext cx="5083231" cy="45910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6">
                      <a:lumMod val="75000"/>
                    </a:schemeClr>
                  </a:buClr>
                  <a:buSzPct val="115000"/>
                  <a:buFont typeface="Arial" panose="020B0604020202020204" pitchFamily="34" charset="0"/>
                  <a:buChar char="•"/>
                  <a:defRPr sz="2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>
                      <a:lumMod val="75000"/>
                    </a:schemeClr>
                  </a:buClr>
                  <a:buSzPct val="115000"/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>
                      <a:lumMod val="75000"/>
                    </a:schemeClr>
                  </a:buClr>
                  <a:buSzPct val="115000"/>
                  <a:buFont typeface="Courier New" panose="02070309020205020404" pitchFamily="49" charset="0"/>
                  <a:buChar char="o"/>
                  <a:defRPr sz="20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>
                      <a:lumMod val="75000"/>
                    </a:schemeClr>
                  </a:buClr>
                  <a:buSzPct val="100000"/>
                  <a:buFont typeface="Wingdings" panose="05000000000000000000" pitchFamily="2" charset="2"/>
                  <a:buChar char="q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>
                      <a:lumMod val="75000"/>
                    </a:schemeClr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>
                    <a:solidFill>
                      <a:schemeClr val="bg2">
                        <a:lumMod val="75000"/>
                      </a:schemeClr>
                    </a:solidFill>
                  </a:rPr>
                  <a:t>Versatility</a:t>
                </a:r>
              </a:p>
              <a:p>
                <a:pPr lvl="1"/>
                <a:r>
                  <a:rPr lang="en-US" dirty="0" smtClean="0">
                    <a:solidFill>
                      <a:schemeClr val="bg2">
                        <a:lumMod val="75000"/>
                      </a:schemeClr>
                    </a:solidFill>
                  </a:rPr>
                  <a:t>Custom build housing</a:t>
                </a:r>
              </a:p>
              <a:p>
                <a:pPr lvl="1"/>
                <a:r>
                  <a:rPr lang="en-US" dirty="0" smtClean="0">
                    <a:solidFill>
                      <a:schemeClr val="bg2">
                        <a:lumMod val="75000"/>
                      </a:schemeClr>
                    </a:solidFill>
                  </a:rPr>
                  <a:t>Compact and affordable</a:t>
                </a:r>
              </a:p>
              <a:p>
                <a:pPr lvl="1"/>
                <a:r>
                  <a:rPr lang="en-US" dirty="0" smtClean="0">
                    <a:solidFill>
                      <a:schemeClr val="bg2">
                        <a:lumMod val="75000"/>
                      </a:schemeClr>
                    </a:solidFill>
                  </a:rPr>
                  <a:t>Panning system </a:t>
                </a:r>
                <a:r>
                  <a:rPr lang="en-US" dirty="0" smtClean="0">
                    <a:solidFill>
                      <a:schemeClr val="bg2">
                        <a:lumMod val="75000"/>
                      </a:schemeClr>
                    </a:solidFill>
                    <a:latin typeface="SansSerif" panose="00000400000000000000" pitchFamily="2" charset="2"/>
                  </a:rPr>
                  <a:t>with </a:t>
                </a: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  <a:latin typeface="SansSerif" panose="00000400000000000000" pitchFamily="2" charset="2"/>
                  </a:rPr>
                  <a:t>8</a:t>
                </a:r>
                <a:r>
                  <a:rPr lang="en-US" dirty="0" smtClean="0">
                    <a:solidFill>
                      <a:schemeClr val="bg2">
                        <a:lumMod val="75000"/>
                      </a:schemeClr>
                    </a:solidFill>
                    <a:latin typeface="SansSerif" panose="00000400000000000000" pitchFamily="2" charset="2"/>
                  </a:rPr>
                  <a:t>0</a:t>
                </a:r>
                <a:r>
                  <a:rPr lang="en-US" dirty="0" smtClean="0">
                    <a:solidFill>
                      <a:schemeClr val="bg2">
                        <a:lumMod val="75000"/>
                      </a:schemeClr>
                    </a:solidFill>
                    <a:latin typeface="SansSerif" panose="00000400000000000000" pitchFamily="2" charset="2"/>
                    <a:cs typeface="Times New Roman" panose="02020603050405020304" pitchFamily="18" charset="0"/>
                  </a:rPr>
                  <a:t>° span</a:t>
                </a:r>
                <a:endParaRPr lang="en-US" dirty="0" smtClean="0">
                  <a:solidFill>
                    <a:schemeClr val="bg2">
                      <a:lumMod val="75000"/>
                    </a:schemeClr>
                  </a:solidFill>
                  <a:latin typeface="SansSerif" panose="00000400000000000000" pitchFamily="2" charset="2"/>
                </a:endParaRPr>
              </a:p>
              <a:p>
                <a:pPr lvl="1"/>
                <a:endParaRPr lang="en-US" dirty="0" smtClean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lvl="1"/>
                <a:endParaRPr lang="en-US" dirty="0" smtClean="0"/>
              </a:p>
            </p:txBody>
          </p:sp>
        </p:grpSp>
      </p:grpSp>
      <p:sp>
        <p:nvSpPr>
          <p:cNvPr id="23" name="Content Placeholder 10"/>
          <p:cNvSpPr txBox="1">
            <a:spLocks/>
          </p:cNvSpPr>
          <p:nvPr/>
        </p:nvSpPr>
        <p:spPr>
          <a:xfrm>
            <a:off x="901700" y="6361922"/>
            <a:ext cx="7219767" cy="36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sz="2000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</a:t>
            </a:r>
            <a:r>
              <a:rPr lang="en-US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| Project Management | </a:t>
            </a: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Final Product 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Lester Nandati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01699" y="1324907"/>
            <a:ext cx="10146897" cy="4592370"/>
            <a:chOff x="901699" y="1324907"/>
            <a:chExt cx="10146897" cy="4592370"/>
          </a:xfrm>
        </p:grpSpPr>
        <p:grpSp>
          <p:nvGrpSpPr>
            <p:cNvPr id="25" name="Group 24"/>
            <p:cNvGrpSpPr/>
            <p:nvPr/>
          </p:nvGrpSpPr>
          <p:grpSpPr>
            <a:xfrm>
              <a:off x="901699" y="1326227"/>
              <a:ext cx="4852520" cy="4591050"/>
              <a:chOff x="5912643" y="1347657"/>
              <a:chExt cx="4546600" cy="4591050"/>
            </a:xfrm>
          </p:grpSpPr>
          <p:sp>
            <p:nvSpPr>
              <p:cNvPr id="29" name="Text Placeholder 2"/>
              <p:cNvSpPr txBox="1">
                <a:spLocks/>
              </p:cNvSpPr>
              <p:nvPr/>
            </p:nvSpPr>
            <p:spPr>
              <a:xfrm>
                <a:off x="5912643" y="1347657"/>
                <a:ext cx="4546600" cy="45910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6">
                      <a:lumMod val="75000"/>
                    </a:schemeClr>
                  </a:buClr>
                  <a:buSzPct val="115000"/>
                  <a:buFont typeface="Arial" panose="020B0604020202020204" pitchFamily="34" charset="0"/>
                  <a:buChar char="•"/>
                  <a:defRPr sz="2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>
                      <a:lumMod val="75000"/>
                    </a:schemeClr>
                  </a:buClr>
                  <a:buSzPct val="115000"/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>
                      <a:lumMod val="75000"/>
                    </a:schemeClr>
                  </a:buClr>
                  <a:buSzPct val="115000"/>
                  <a:buFont typeface="Courier New" panose="02070309020205020404" pitchFamily="49" charset="0"/>
                  <a:buChar char="o"/>
                  <a:defRPr sz="20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>
                      <a:lumMod val="75000"/>
                    </a:schemeClr>
                  </a:buClr>
                  <a:buSzPct val="100000"/>
                  <a:buFont typeface="Wingdings" panose="05000000000000000000" pitchFamily="2" charset="2"/>
                  <a:buChar char="q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>
                      <a:lumMod val="75000"/>
                    </a:schemeClr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>
                    <a:solidFill>
                      <a:schemeClr val="bg2">
                        <a:lumMod val="75000"/>
                      </a:schemeClr>
                    </a:solidFill>
                  </a:rPr>
                  <a:t>Stand-alone IR camera</a:t>
                </a:r>
              </a:p>
              <a:p>
                <a:pPr lvl="1"/>
                <a:r>
                  <a:rPr lang="en-US" dirty="0" smtClean="0">
                    <a:solidFill>
                      <a:schemeClr val="bg2">
                        <a:lumMod val="75000"/>
                      </a:schemeClr>
                    </a:solidFill>
                  </a:rPr>
                  <a:t>7 Infrared LEDs</a:t>
                </a:r>
              </a:p>
              <a:p>
                <a:pPr lvl="1"/>
                <a:r>
                  <a:rPr lang="en-US" dirty="0" smtClean="0">
                    <a:solidFill>
                      <a:schemeClr val="bg2">
                        <a:lumMod val="75000"/>
                      </a:schemeClr>
                    </a:solidFill>
                  </a:rPr>
                  <a:t>Wide angle lens</a:t>
                </a:r>
              </a:p>
              <a:p>
                <a:pPr lvl="1"/>
                <a:r>
                  <a:rPr lang="en-US" dirty="0" smtClean="0">
                    <a:solidFill>
                      <a:schemeClr val="bg2">
                        <a:lumMod val="75000"/>
                      </a:schemeClr>
                    </a:solidFill>
                  </a:rPr>
                  <a:t>680p x 420p</a:t>
                </a:r>
              </a:p>
              <a:p>
                <a:pPr lvl="1"/>
                <a:r>
                  <a:rPr lang="en-US" dirty="0" smtClean="0">
                    <a:solidFill>
                      <a:schemeClr val="bg2">
                        <a:lumMod val="75000"/>
                      </a:schemeClr>
                    </a:solidFill>
                  </a:rPr>
                  <a:t>420 fps</a:t>
                </a:r>
              </a:p>
            </p:txBody>
          </p:sp>
          <p:pic>
            <p:nvPicPr>
              <p:cNvPr id="30" name="Picture 29" descr="http://www.superdroidrobots.com/images/WC-053-007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91424" y="3537141"/>
                <a:ext cx="2166074" cy="20479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6273779" y="5577871"/>
                <a:ext cx="38466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SansSerif" panose="00000400000000000000" pitchFamily="2" charset="2"/>
                    <a:cs typeface="PT Serif"/>
                  </a:rPr>
                  <a:t>Figure 5. Wide View infrared camera. [3] </a:t>
                </a:r>
                <a:endParaRPr lang="en-US" sz="1600" dirty="0">
                  <a:latin typeface="SansSerif" panose="00000400000000000000" pitchFamily="2" charset="2"/>
                  <a:cs typeface="PT Serif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5965365" y="1324907"/>
              <a:ext cx="5083231" cy="4592370"/>
              <a:chOff x="6152255" y="1334115"/>
              <a:chExt cx="5083231" cy="459237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06169" y="3020046"/>
                <a:ext cx="3187893" cy="2906439"/>
              </a:xfrm>
              <a:prstGeom prst="rect">
                <a:avLst/>
              </a:prstGeom>
            </p:spPr>
          </p:pic>
          <p:sp>
            <p:nvSpPr>
              <p:cNvPr id="28" name="Text Placeholder 2"/>
              <p:cNvSpPr txBox="1">
                <a:spLocks/>
              </p:cNvSpPr>
              <p:nvPr/>
            </p:nvSpPr>
            <p:spPr>
              <a:xfrm>
                <a:off x="6152255" y="1334115"/>
                <a:ext cx="5083231" cy="45910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6">
                      <a:lumMod val="75000"/>
                    </a:schemeClr>
                  </a:buClr>
                  <a:buSzPct val="115000"/>
                  <a:buFont typeface="Arial" panose="020B0604020202020204" pitchFamily="34" charset="0"/>
                  <a:buChar char="•"/>
                  <a:defRPr sz="2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>
                      <a:lumMod val="75000"/>
                    </a:schemeClr>
                  </a:buClr>
                  <a:buSzPct val="115000"/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>
                      <a:lumMod val="75000"/>
                    </a:schemeClr>
                  </a:buClr>
                  <a:buSzPct val="115000"/>
                  <a:buFont typeface="Courier New" panose="02070309020205020404" pitchFamily="49" charset="0"/>
                  <a:buChar char="o"/>
                  <a:defRPr sz="20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>
                      <a:lumMod val="75000"/>
                    </a:schemeClr>
                  </a:buClr>
                  <a:buSzPct val="100000"/>
                  <a:buFont typeface="Wingdings" panose="05000000000000000000" pitchFamily="2" charset="2"/>
                  <a:buChar char="q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>
                      <a:lumMod val="75000"/>
                    </a:schemeClr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ansSerif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Versatility</a:t>
                </a:r>
              </a:p>
              <a:p>
                <a:pPr lvl="1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Custom build housing</a:t>
                </a:r>
              </a:p>
              <a:p>
                <a:pPr lvl="1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Compact and affordable</a:t>
                </a:r>
              </a:p>
              <a:p>
                <a:pPr lvl="1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Panning system </a:t>
                </a:r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  <a:latin typeface="SansSerif" panose="00000400000000000000" pitchFamily="2" charset="2"/>
                  </a:rPr>
                  <a:t>with </a:t>
                </a: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SansSerif" panose="00000400000000000000" pitchFamily="2" charset="2"/>
                  </a:rPr>
                  <a:t>8</a:t>
                </a:r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  <a:latin typeface="SansSerif" panose="00000400000000000000" pitchFamily="2" charset="2"/>
                  </a:rPr>
                  <a:t>0</a:t>
                </a:r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  <a:latin typeface="SansSerif" panose="00000400000000000000" pitchFamily="2" charset="2"/>
                    <a:cs typeface="Times New Roman" panose="02020603050405020304" pitchFamily="18" charset="0"/>
                  </a:rPr>
                  <a:t>° span</a:t>
                </a:r>
                <a:endParaRPr lang="en-US" dirty="0" smtClean="0">
                  <a:solidFill>
                    <a:schemeClr val="bg2">
                      <a:lumMod val="25000"/>
                    </a:schemeClr>
                  </a:solidFill>
                  <a:latin typeface="SansSerif" panose="00000400000000000000" pitchFamily="2" charset="2"/>
                </a:endParaRPr>
              </a:p>
              <a:p>
                <a:pPr lvl="1"/>
                <a:endParaRPr lang="en-US" dirty="0" smtClean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pPr lvl="1"/>
                <a:endParaRPr lang="en-US" dirty="0" smtClean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58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901700" y="1365250"/>
            <a:ext cx="4950460" cy="4810125"/>
          </a:xfrm>
        </p:spPr>
        <p:txBody>
          <a:bodyPr/>
          <a:lstStyle/>
          <a:p>
            <a:r>
              <a:rPr lang="en-US" dirty="0" smtClean="0"/>
              <a:t>Aileron system design</a:t>
            </a:r>
          </a:p>
          <a:p>
            <a:pPr lvl="1"/>
            <a:r>
              <a:rPr lang="en-US" dirty="0" smtClean="0"/>
              <a:t>Panning only</a:t>
            </a:r>
          </a:p>
          <a:p>
            <a:pPr lvl="1"/>
            <a:r>
              <a:rPr lang="en-US" dirty="0" smtClean="0"/>
              <a:t>Simpler and more compact</a:t>
            </a:r>
          </a:p>
          <a:p>
            <a:r>
              <a:rPr lang="en-US" dirty="0" smtClean="0"/>
              <a:t>System is placed inside the rover so that the camera is in front of the tracks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Camera Panning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b="60219"/>
          <a:stretch/>
        </p:blipFill>
        <p:spPr>
          <a:xfrm>
            <a:off x="6118677" y="2010946"/>
            <a:ext cx="5418714" cy="2723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/>
          <a:stretch/>
        </p:blipFill>
        <p:spPr>
          <a:xfrm>
            <a:off x="6168154" y="1583570"/>
            <a:ext cx="5858922" cy="3748051"/>
          </a:xfrm>
          <a:prstGeom prst="rect">
            <a:avLst/>
          </a:prstGeom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744200" y="6380163"/>
            <a:ext cx="812800" cy="365125"/>
          </a:xfrm>
        </p:spPr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8154" y="5461052"/>
            <a:ext cx="410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SansSerif" panose="00000400000000000000" pitchFamily="2" charset="2"/>
                <a:cs typeface="PT Serif"/>
              </a:rPr>
              <a:t>Figure 6. Camera pan assembly.</a:t>
            </a:r>
            <a:endParaRPr lang="en-US" sz="1600" dirty="0">
              <a:latin typeface="SansSerif" panose="00000400000000000000" pitchFamily="2" charset="2"/>
              <a:cs typeface="PT Serif"/>
            </a:endParaRPr>
          </a:p>
        </p:txBody>
      </p:sp>
      <p:sp>
        <p:nvSpPr>
          <p:cNvPr id="11" name="Content Placeholder 10"/>
          <p:cNvSpPr txBox="1">
            <a:spLocks/>
          </p:cNvSpPr>
          <p:nvPr/>
        </p:nvSpPr>
        <p:spPr>
          <a:xfrm>
            <a:off x="901700" y="6361922"/>
            <a:ext cx="7219767" cy="36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sz="2000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</a:t>
            </a:r>
            <a:r>
              <a:rPr lang="en-US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| Project Management | </a:t>
            </a: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Final Product 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Lester Nandati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25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Body Development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901700" y="1365249"/>
            <a:ext cx="10458557" cy="4810125"/>
            <a:chOff x="901700" y="1365249"/>
            <a:chExt cx="10458557" cy="4810125"/>
          </a:xfrm>
        </p:grpSpPr>
        <p:sp>
          <p:nvSpPr>
            <p:cNvPr id="40" name="Text Placeholder 1"/>
            <p:cNvSpPr txBox="1">
              <a:spLocks/>
            </p:cNvSpPr>
            <p:nvPr/>
          </p:nvSpPr>
          <p:spPr>
            <a:xfrm>
              <a:off x="901700" y="1365249"/>
              <a:ext cx="4639400" cy="4810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6">
                    <a:lumMod val="75000"/>
                  </a:schemeClr>
                </a:buClr>
                <a:buSzPct val="115000"/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SansSerif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>
                    <a:lumMod val="75000"/>
                  </a:schemeClr>
                </a:buClr>
                <a:buSzPct val="115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SansSerif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>
                    <a:lumMod val="75000"/>
                  </a:schemeClr>
                </a:buClr>
                <a:buSzPct val="115000"/>
                <a:buFont typeface="Courier New" panose="02070309020205020404" pitchFamily="49" charset="0"/>
                <a:buChar char="o"/>
                <a:defRPr sz="2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SansSerif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>
                    <a:lumMod val="75000"/>
                  </a:schemeClr>
                </a:buClr>
                <a:buSzPct val="100000"/>
                <a:buFont typeface="Wingdings" panose="05000000000000000000" pitchFamily="2" charset="2"/>
                <a:buChar char="q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SansSerif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SansSerif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Planar Chassis</a:t>
              </a:r>
            </a:p>
            <a:p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Casing</a:t>
              </a:r>
              <a:endParaRPr lang="en-US" dirty="0">
                <a:solidFill>
                  <a:schemeClr val="bg2">
                    <a:lumMod val="75000"/>
                  </a:schemeClr>
                </a:solidFill>
              </a:endParaRPr>
            </a:p>
            <a:p>
              <a:pPr lvl="1"/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0.125 inch IR transmitting Plexiglas</a:t>
              </a:r>
            </a:p>
            <a:p>
              <a:pPr lvl="1"/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Angled front shield</a:t>
              </a:r>
            </a:p>
            <a:p>
              <a:pPr lvl="1"/>
              <a:endParaRPr lang="en-US" dirty="0">
                <a:solidFill>
                  <a:schemeClr val="bg2">
                    <a:lumMod val="75000"/>
                  </a:schemeClr>
                </a:solidFill>
              </a:endParaRPr>
            </a:p>
            <a:p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Side boxes</a:t>
              </a:r>
            </a:p>
            <a:p>
              <a:pPr lvl="1"/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Temperature sensitive components</a:t>
              </a:r>
            </a:p>
            <a:p>
              <a:pPr lvl="1"/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Additional room</a:t>
              </a:r>
            </a:p>
            <a:p>
              <a:pPr lvl="1"/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Bearing and axle support</a:t>
              </a:r>
            </a:p>
            <a:p>
              <a:pPr lvl="1"/>
              <a:endParaRPr lang="en-US" dirty="0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3240" y="1544241"/>
              <a:ext cx="4417017" cy="3393106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901700" y="1153279"/>
            <a:ext cx="10655300" cy="5022095"/>
            <a:chOff x="901700" y="1153279"/>
            <a:chExt cx="10655300" cy="5022095"/>
          </a:xfrm>
        </p:grpSpPr>
        <p:sp>
          <p:nvSpPr>
            <p:cNvPr id="43" name="Text Placeholder 1"/>
            <p:cNvSpPr txBox="1">
              <a:spLocks/>
            </p:cNvSpPr>
            <p:nvPr/>
          </p:nvSpPr>
          <p:spPr>
            <a:xfrm>
              <a:off x="901700" y="1365249"/>
              <a:ext cx="4639400" cy="4810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6">
                    <a:lumMod val="75000"/>
                  </a:schemeClr>
                </a:buClr>
                <a:buSzPct val="115000"/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SansSerif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>
                    <a:lumMod val="75000"/>
                  </a:schemeClr>
                </a:buClr>
                <a:buSzPct val="115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SansSerif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>
                    <a:lumMod val="75000"/>
                  </a:schemeClr>
                </a:buClr>
                <a:buSzPct val="115000"/>
                <a:buFont typeface="Courier New" panose="02070309020205020404" pitchFamily="49" charset="0"/>
                <a:buChar char="o"/>
                <a:defRPr sz="2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SansSerif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>
                    <a:lumMod val="75000"/>
                  </a:schemeClr>
                </a:buClr>
                <a:buSzPct val="100000"/>
                <a:buFont typeface="Wingdings" panose="05000000000000000000" pitchFamily="2" charset="2"/>
                <a:buChar char="q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SansSerif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SansSerif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Planar Chassis</a:t>
              </a:r>
            </a:p>
            <a:p>
              <a:r>
                <a:rPr lang="en-US" dirty="0" smtClean="0"/>
                <a:t>Casing</a:t>
              </a:r>
              <a:endParaRPr lang="en-US" dirty="0"/>
            </a:p>
            <a:p>
              <a:pPr lvl="1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0.125 inch IR transmitting Plexiglas</a:t>
              </a:r>
            </a:p>
            <a:p>
              <a:pPr lvl="1"/>
              <a:r>
                <a:rPr lang="en-US" dirty="0" smtClean="0"/>
                <a:t>Angled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front shield</a:t>
              </a:r>
            </a:p>
            <a:p>
              <a:pPr lvl="1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Side boxes</a:t>
              </a:r>
            </a:p>
            <a:p>
              <a:pPr lvl="1"/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Temperature sensitive components</a:t>
              </a:r>
            </a:p>
            <a:p>
              <a:pPr lvl="1"/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Additional room</a:t>
              </a:r>
            </a:p>
            <a:p>
              <a:pPr lvl="1"/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Bearing and axle support</a:t>
              </a:r>
            </a:p>
            <a:p>
              <a:pPr lvl="1"/>
              <a:endParaRPr lang="en-US" dirty="0"/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9022" y="1153279"/>
              <a:ext cx="5627978" cy="4575531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901700" y="1048448"/>
            <a:ext cx="11135395" cy="5126926"/>
            <a:chOff x="905896" y="1058326"/>
            <a:chExt cx="11135395" cy="512692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1100" y="1058326"/>
              <a:ext cx="6500191" cy="5001511"/>
            </a:xfrm>
            <a:prstGeom prst="rect">
              <a:avLst/>
            </a:prstGeom>
          </p:spPr>
        </p:pic>
        <p:sp>
          <p:nvSpPr>
            <p:cNvPr id="47" name="Text Placeholder 1"/>
            <p:cNvSpPr txBox="1">
              <a:spLocks/>
            </p:cNvSpPr>
            <p:nvPr/>
          </p:nvSpPr>
          <p:spPr>
            <a:xfrm>
              <a:off x="905896" y="1375127"/>
              <a:ext cx="4639400" cy="4810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6">
                    <a:lumMod val="75000"/>
                  </a:schemeClr>
                </a:buClr>
                <a:buSzPct val="115000"/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SansSerif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>
                    <a:lumMod val="75000"/>
                  </a:schemeClr>
                </a:buClr>
                <a:buSzPct val="115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SansSerif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>
                    <a:lumMod val="75000"/>
                  </a:schemeClr>
                </a:buClr>
                <a:buSzPct val="115000"/>
                <a:buFont typeface="Courier New" panose="02070309020205020404" pitchFamily="49" charset="0"/>
                <a:buChar char="o"/>
                <a:defRPr sz="2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SansSerif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>
                    <a:lumMod val="75000"/>
                  </a:schemeClr>
                </a:buClr>
                <a:buSzPct val="100000"/>
                <a:buFont typeface="Wingdings" panose="05000000000000000000" pitchFamily="2" charset="2"/>
                <a:buChar char="q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SansSerif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SansSerif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Planar Chassis</a:t>
              </a:r>
            </a:p>
            <a:p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Casing</a:t>
              </a:r>
              <a:endParaRPr lang="en-US" dirty="0">
                <a:solidFill>
                  <a:schemeClr val="bg2">
                    <a:lumMod val="75000"/>
                  </a:schemeClr>
                </a:solidFill>
              </a:endParaRPr>
            </a:p>
            <a:p>
              <a:pPr lvl="1"/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0.125 inch IR transmitting Plexiglas</a:t>
              </a:r>
            </a:p>
            <a:p>
              <a:pPr lvl="1"/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Angled front shield</a:t>
              </a:r>
            </a:p>
            <a:p>
              <a:pPr lvl="1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en-US" dirty="0" smtClean="0"/>
                <a:t>Side boxes</a:t>
              </a:r>
            </a:p>
            <a:p>
              <a:pPr lvl="1"/>
              <a:r>
                <a:rPr lang="en-US" dirty="0" smtClean="0"/>
                <a:t>Temperature sensitive components</a:t>
              </a:r>
            </a:p>
            <a:p>
              <a:pPr lvl="1"/>
              <a:r>
                <a:rPr lang="en-US" dirty="0" smtClean="0"/>
                <a:t>Additional room</a:t>
              </a:r>
            </a:p>
            <a:p>
              <a:pPr lvl="1"/>
              <a:r>
                <a:rPr lang="en-US" dirty="0" smtClean="0"/>
                <a:t>Bearing and axle support</a:t>
              </a:r>
            </a:p>
            <a:p>
              <a:pPr lvl="1"/>
              <a:endParaRPr lang="en-US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806026" y="5924149"/>
            <a:ext cx="410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SansSerif" panose="00000400000000000000" pitchFamily="2" charset="2"/>
                <a:cs typeface="PT Serif"/>
              </a:rPr>
              <a:t>Figure 7. Stages of body casing. </a:t>
            </a:r>
            <a:endParaRPr lang="en-US" sz="1600" dirty="0">
              <a:latin typeface="SansSerif" panose="00000400000000000000" pitchFamily="2" charset="2"/>
              <a:cs typeface="PT Serif"/>
            </a:endParaRPr>
          </a:p>
        </p:txBody>
      </p:sp>
      <p:sp>
        <p:nvSpPr>
          <p:cNvPr id="17" name="Content Placeholder 10"/>
          <p:cNvSpPr txBox="1">
            <a:spLocks/>
          </p:cNvSpPr>
          <p:nvPr/>
        </p:nvSpPr>
        <p:spPr>
          <a:xfrm>
            <a:off x="901700" y="6361922"/>
            <a:ext cx="7219767" cy="36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sz="2000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</a:t>
            </a:r>
            <a:r>
              <a:rPr lang="en-US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| Project Management | </a:t>
            </a: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Final Product 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Lester Nandati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8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901700" y="1365250"/>
            <a:ext cx="5316220" cy="4810125"/>
          </a:xfrm>
        </p:spPr>
        <p:txBody>
          <a:bodyPr/>
          <a:lstStyle/>
          <a:p>
            <a:r>
              <a:rPr lang="en-US" dirty="0" smtClean="0"/>
              <a:t>Treads</a:t>
            </a:r>
          </a:p>
          <a:p>
            <a:pPr lvl="1"/>
            <a:r>
              <a:rPr lang="en-US" dirty="0" err="1" smtClean="0"/>
              <a:t>Lynxmotion</a:t>
            </a:r>
            <a:r>
              <a:rPr lang="en-US" dirty="0" smtClean="0"/>
              <a:t> Tracks - Polypropylene/rubber</a:t>
            </a:r>
          </a:p>
          <a:p>
            <a:pPr lvl="1"/>
            <a:r>
              <a:rPr lang="en-US" dirty="0" smtClean="0"/>
              <a:t>Cut width of 2 inch treads in half</a:t>
            </a:r>
          </a:p>
          <a:p>
            <a:r>
              <a:rPr lang="en-US" dirty="0" smtClean="0"/>
              <a:t>90° </a:t>
            </a:r>
            <a:r>
              <a:rPr lang="en-US" dirty="0" err="1" smtClean="0"/>
              <a:t>Gearmotors</a:t>
            </a:r>
            <a:endParaRPr lang="en-US" dirty="0" smtClean="0"/>
          </a:p>
          <a:p>
            <a:pPr lvl="1"/>
            <a:r>
              <a:rPr lang="en-US" dirty="0" smtClean="0"/>
              <a:t>200:1 torque ratio</a:t>
            </a:r>
          </a:p>
          <a:p>
            <a:pPr lvl="1"/>
            <a:r>
              <a:rPr lang="en-US" dirty="0" smtClean="0"/>
              <a:t>Fully enclosed</a:t>
            </a:r>
          </a:p>
          <a:p>
            <a:pPr lvl="1"/>
            <a:r>
              <a:rPr lang="en-US" dirty="0" smtClean="0"/>
              <a:t>Built in clutch</a:t>
            </a:r>
          </a:p>
          <a:p>
            <a:pPr lvl="1"/>
            <a:r>
              <a:rPr lang="en-US" dirty="0" smtClean="0"/>
              <a:t>Machined couplers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Locomotion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58312" y="5918141"/>
            <a:ext cx="4640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SansSerif" panose="00000400000000000000" pitchFamily="2" charset="2"/>
              </a:rPr>
              <a:t>Figures </a:t>
            </a:r>
            <a:r>
              <a:rPr lang="en-US" dirty="0">
                <a:latin typeface="SansSerif" panose="00000400000000000000" pitchFamily="2" charset="2"/>
              </a:rPr>
              <a:t>8</a:t>
            </a:r>
            <a:r>
              <a:rPr lang="en-US" dirty="0" smtClean="0">
                <a:latin typeface="SansSerif" panose="00000400000000000000" pitchFamily="2" charset="2"/>
              </a:rPr>
              <a:t>, </a:t>
            </a:r>
            <a:r>
              <a:rPr lang="en-US" dirty="0">
                <a:latin typeface="SansSerif" panose="00000400000000000000" pitchFamily="2" charset="2"/>
              </a:rPr>
              <a:t>9</a:t>
            </a:r>
            <a:r>
              <a:rPr lang="en-US" dirty="0" smtClean="0">
                <a:latin typeface="SansSerif" panose="00000400000000000000" pitchFamily="2" charset="2"/>
              </a:rPr>
              <a:t>. Tracks and </a:t>
            </a:r>
            <a:r>
              <a:rPr lang="en-US" dirty="0" err="1" smtClean="0">
                <a:latin typeface="SansSerif" panose="00000400000000000000" pitchFamily="2" charset="2"/>
              </a:rPr>
              <a:t>gearmotors</a:t>
            </a:r>
            <a:r>
              <a:rPr lang="en-US" dirty="0" smtClean="0">
                <a:latin typeface="SansSerif" panose="00000400000000000000" pitchFamily="2" charset="2"/>
              </a:rPr>
              <a:t>.</a:t>
            </a:r>
            <a:endParaRPr lang="en-US" dirty="0">
              <a:latin typeface="SansSerif" panose="00000400000000000000" pitchFamily="2" charset="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578" t="2073" b="14158"/>
          <a:stretch/>
        </p:blipFill>
        <p:spPr>
          <a:xfrm>
            <a:off x="7070586" y="1065062"/>
            <a:ext cx="3754636" cy="26171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938" y="3608225"/>
            <a:ext cx="2843937" cy="2235467"/>
          </a:xfrm>
          <a:prstGeom prst="rect">
            <a:avLst/>
          </a:prstGeom>
        </p:spPr>
      </p:pic>
      <p:sp>
        <p:nvSpPr>
          <p:cNvPr id="11" name="Content Placeholder 10"/>
          <p:cNvSpPr txBox="1">
            <a:spLocks/>
          </p:cNvSpPr>
          <p:nvPr/>
        </p:nvSpPr>
        <p:spPr>
          <a:xfrm>
            <a:off x="901700" y="6361922"/>
            <a:ext cx="7219767" cy="36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>
                    <a:lumMod val="50000"/>
                  </a:schemeClr>
                </a:solidFill>
                <a:latin typeface="SansSerif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Background | </a:t>
            </a:r>
            <a:r>
              <a:rPr lang="en-US" sz="2000" b="1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Subsystems</a:t>
            </a:r>
            <a:r>
              <a:rPr lang="en-US" dirty="0" smtClean="0">
                <a:solidFill>
                  <a:srgbClr val="385623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| Project Management | </a:t>
            </a:r>
            <a:r>
              <a:rPr lang="en-US" dirty="0">
                <a:solidFill>
                  <a:srgbClr val="3B3838"/>
                </a:solidFill>
                <a:latin typeface="SansSerif" panose="00000400000000000000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Final Product 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48465" y="6407459"/>
            <a:ext cx="184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SansSerif" panose="00000400000000000000" pitchFamily="2" charset="2"/>
                <a:cs typeface="Times New Roman" panose="02020603050405020304" pitchFamily="18" charset="0"/>
              </a:rPr>
              <a:t>Lester Nandati</a:t>
            </a:r>
            <a:endParaRPr lang="en-US" dirty="0">
              <a:solidFill>
                <a:schemeClr val="bg2">
                  <a:lumMod val="50000"/>
                </a:schemeClr>
              </a:solidFill>
              <a:latin typeface="SansSerif" panose="00000400000000000000" pitchFamily="2" charset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52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1476</Words>
  <Application>Microsoft Office PowerPoint</Application>
  <PresentationFormat>Widescreen</PresentationFormat>
  <Paragraphs>480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PT Serif</vt:lpstr>
      <vt:lpstr>SansSerif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Lester Nandati</dc:creator>
  <cp:lastModifiedBy>Sina Sharifi-Raini</cp:lastModifiedBy>
  <cp:revision>91</cp:revision>
  <dcterms:created xsi:type="dcterms:W3CDTF">2015-04-13T21:35:50Z</dcterms:created>
  <dcterms:modified xsi:type="dcterms:W3CDTF">2015-04-19T16:54:57Z</dcterms:modified>
</cp:coreProperties>
</file>