
<file path=[Content_Types].xml><?xml version="1.0" encoding="utf-8"?>
<Types xmlns="http://schemas.openxmlformats.org/package/2006/content-types">
  <Default Extension="jpg" ContentType="image/jpeg"/>
  <Default Extension="rels" ContentType="application/vnd.openxmlformats-package.relationships+xml"/>
  <Default Extension="png" ContentType="image/png"/>
  <Default Extension="xml" ContentType="application/xml"/>
  <Override PartName="/ppt/slideLayouts/slideLayout12.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3.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20.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24.xml" ContentType="application/vnd.openxmlformats-officedocument.presentationml.notesSlide+xml"/>
  <Override PartName="/ppt/notesSlides/notesSlide17.xml" ContentType="application/vnd.openxmlformats-officedocument.presentationml.notesSlide+xml"/>
  <Override PartName="/ppt/notesSlides/notesSlide25.xml" ContentType="application/vnd.openxmlformats-officedocument.presentationml.notesSlide+xml"/>
  <Override PartName="/ppt/notesSlides/notesSlide14.xml" ContentType="application/vnd.openxmlformats-officedocument.presentationml.notesSlide+xml"/>
  <Override PartName="/ppt/notesSlides/notesSlide7.xml" ContentType="application/vnd.openxmlformats-officedocument.presentationml.notesSlide+xml"/>
  <Override PartName="/ppt/notesSlides/notesSlide2.xml" ContentType="application/vnd.openxmlformats-officedocument.presentationml.notesSlide+xml"/>
  <Override PartName="/ppt/notesSlides/notesSlide22.xml" ContentType="application/vnd.openxmlformats-officedocument.presentationml.notesSlide+xml"/>
  <Override PartName="/ppt/notesSlides/notesSlide13.xml" ContentType="application/vnd.openxmlformats-officedocument.presentationml.notesSlide+xml"/>
  <Override PartName="/ppt/notesSlides/notesSlide16.xml" ContentType="application/vnd.openxmlformats-officedocument.presentationml.notesSlide+xml"/>
  <Override PartName="/ppt/notesSlides/notesSlide12.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15.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3.xml" ContentType="application/vnd.openxmlformats-officedocument.presentationml.notesSlide+xml"/>
  <Override PartName="/ppt/notesSlides/notesSlide19.xml" ContentType="application/vnd.openxmlformats-officedocument.presentationml.notesSlide+xml"/>
  <Override PartName="/ppt/notesSlides/notesSlide21.xml" ContentType="application/vnd.openxmlformats-officedocument.presentationml.notesSlide+xml"/>
  <Override PartName="/ppt/notesSlides/notesSlide18.xml" ContentType="application/vnd.openxmlformats-officedocument.presentationml.notesSlide+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slideMaster1.xml" ContentType="application/vnd.openxmlformats-officedocument.presentationml.slideMaster+xml"/>
  <Override PartName="/ppt/slides/slide16.xml" ContentType="application/vnd.openxmlformats-officedocument.presentationml.slide+xml"/>
  <Override PartName="/ppt/slides/slide21.xml" ContentType="application/vnd.openxmlformats-officedocument.presentationml.slide+xml"/>
  <Override PartName="/ppt/slides/slide2.xml" ContentType="application/vnd.openxmlformats-officedocument.presentationml.slide+xml"/>
  <Override PartName="/ppt/slides/slide25.xml" ContentType="application/vnd.openxmlformats-officedocument.presentationml.slide+xml"/>
  <Override PartName="/ppt/slides/slide6.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xml" ContentType="application/vnd.openxmlformats-officedocument.presentationml.slide+xml"/>
  <Override PartName="/ppt/slides/slide20.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9.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9.xml" ContentType="application/vnd.openxmlformats-officedocument.presentationml.slide+xml"/>
  <Override PartName="/ppt/slides/slide4.xml" ContentType="application/vnd.openxmlformats-officedocument.presentationml.slide+xml"/>
  <Override PartName="/ppt/slides/slide14.xml" ContentType="application/vnd.openxmlformats-officedocument.presentationml.slide+xml"/>
  <Override PartName="/ppt/slides/slide5.xml" ContentType="application/vnd.openxmlformats-officedocument.presentationml.slide+xml"/>
  <Override PartName="/ppt/slides/slide22.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Target="ppt/presentation.xml" Type="http://schemas.openxmlformats.org/officeDocument/2006/relationships/officeDocument" Id="rId1"/></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strictFirstAndLastChars="0">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y="6858000" cx="9144000"/>
  <p:notesSz cy="9144000" cx="68580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D5B8A248-3D0C-4D2B-988C-E1E6E5C565CC}">
  <a:tblStyle styleName="Table_0" styleId="{D5B8A248-3D0C-4D2B-988C-E1E6E5C565CC}">
    <a:wholeTbl>
      <a:tcStyle>
        <a:tcBdr>
          <a:left>
            <a:ln w="9525" cap="flat">
              <a:solidFill>
                <a:srgbClr val="000000"/>
              </a:solidFill>
              <a:prstDash val="solid"/>
              <a:round/>
              <a:headEnd w="med" len="med" type="none"/>
              <a:tailEnd w="med" len="med" type="none"/>
            </a:ln>
          </a:left>
          <a:right>
            <a:ln w="9525" cap="flat">
              <a:solidFill>
                <a:srgbClr val="000000"/>
              </a:solidFill>
              <a:prstDash val="solid"/>
              <a:round/>
              <a:headEnd w="med" len="med" type="none"/>
              <a:tailEnd w="med" len="med" type="none"/>
            </a:ln>
          </a:right>
          <a:top>
            <a:ln w="9525" cap="flat">
              <a:solidFill>
                <a:srgbClr val="000000"/>
              </a:solidFill>
              <a:prstDash val="solid"/>
              <a:round/>
              <a:headEnd w="med" len="med" type="none"/>
              <a:tailEnd w="med" len="med" type="none"/>
            </a:ln>
          </a:top>
          <a:bottom>
            <a:ln w="9525" cap="flat">
              <a:solidFill>
                <a:srgbClr val="000000"/>
              </a:solidFill>
              <a:prstDash val="solid"/>
              <a:round/>
              <a:headEnd w="med" len="med" type="none"/>
              <a:tailEnd w="med" len="med" type="none"/>
            </a:ln>
          </a:bottom>
          <a:insideH>
            <a:ln w="9525" cap="flat">
              <a:solidFill>
                <a:srgbClr val="000000"/>
              </a:solidFill>
              <a:prstDash val="solid"/>
              <a:round/>
              <a:headEnd w="med" len="med" type="none"/>
              <a:tailEnd w="med" len="med" type="none"/>
            </a:ln>
          </a:insideH>
          <a:insideV>
            <a:ln w="9525" cap="flat">
              <a:solidFill>
                <a:srgbClr val="000000"/>
              </a:solidFill>
              <a:prstDash val="solid"/>
              <a:round/>
              <a:headEnd w="med" len="med" type="none"/>
              <a:tailEnd w="med" len="med" type="none"/>
            </a:ln>
          </a:insideV>
        </a:tcBdr>
      </a:tcStyle>
    </a:wholeTbl>
  </a:tblStyle>
  <a:tblStyle styleName="Table_1" styleId="{D5E3375E-4ADA-4F35-B955-FC46566B97F4}">
    <a:wholeTbl>
      <a:tcStyle>
        <a:tcBdr>
          <a:left>
            <a:ln w="9525" cap="flat">
              <a:solidFill>
                <a:srgbClr val="000000"/>
              </a:solidFill>
              <a:prstDash val="solid"/>
              <a:round/>
              <a:headEnd w="med" len="med" type="none"/>
              <a:tailEnd w="med" len="med" type="none"/>
            </a:ln>
          </a:left>
          <a:right>
            <a:ln w="9525" cap="flat">
              <a:solidFill>
                <a:srgbClr val="000000"/>
              </a:solidFill>
              <a:prstDash val="solid"/>
              <a:round/>
              <a:headEnd w="med" len="med" type="none"/>
              <a:tailEnd w="med" len="med" type="none"/>
            </a:ln>
          </a:right>
          <a:top>
            <a:ln w="9525" cap="flat">
              <a:solidFill>
                <a:srgbClr val="000000"/>
              </a:solidFill>
              <a:prstDash val="solid"/>
              <a:round/>
              <a:headEnd w="med" len="med" type="none"/>
              <a:tailEnd w="med" len="med" type="none"/>
            </a:ln>
          </a:top>
          <a:bottom>
            <a:ln w="9525" cap="flat">
              <a:solidFill>
                <a:srgbClr val="000000"/>
              </a:solidFill>
              <a:prstDash val="solid"/>
              <a:round/>
              <a:headEnd w="med" len="med" type="none"/>
              <a:tailEnd w="med" len="med" type="none"/>
            </a:ln>
          </a:bottom>
          <a:insideH>
            <a:ln w="9525" cap="flat">
              <a:solidFill>
                <a:srgbClr val="000000"/>
              </a:solidFill>
              <a:prstDash val="solid"/>
              <a:round/>
              <a:headEnd w="med" len="med" type="none"/>
              <a:tailEnd w="med" len="med" type="none"/>
            </a:ln>
          </a:insideH>
          <a:insideV>
            <a:ln w="9525" cap="flat">
              <a:solidFill>
                <a:srgbClr val="000000"/>
              </a:solidFill>
              <a:prstDash val="solid"/>
              <a:round/>
              <a:headEnd w="med" len="med" type="none"/>
              <a:tailEnd w="med" len="med" type="none"/>
            </a:ln>
          </a:insideV>
        </a:tcBdr>
      </a:tcStyle>
    </a:wholeTbl>
  </a:tblStyle>
</a:tblStyleLst>
</file>

<file path=ppt/_rels/presentation.xml.rels><?xml version="1.0" encoding="UTF-8" standalone="yes"?><Relationships xmlns="http://schemas.openxmlformats.org/package/2006/relationships"><Relationship Target="slides/slide14.xml" Type="http://schemas.openxmlformats.org/officeDocument/2006/relationships/slide" Id="rId19"/><Relationship Target="slides/slide13.xml" Type="http://schemas.openxmlformats.org/officeDocument/2006/relationships/slide" Id="rId18"/><Relationship Target="slides/slide12.xml" Type="http://schemas.openxmlformats.org/officeDocument/2006/relationships/slide" Id="rId17"/><Relationship Target="slides/slide11.xml" Type="http://schemas.openxmlformats.org/officeDocument/2006/relationships/slide" Id="rId16"/><Relationship Target="slides/slide10.xml" Type="http://schemas.openxmlformats.org/officeDocument/2006/relationships/slide" Id="rId15"/><Relationship Target="slides/slide9.xml" Type="http://schemas.openxmlformats.org/officeDocument/2006/relationships/slide" Id="rId14"/><Relationship Target="slides/slide25.xml" Type="http://schemas.openxmlformats.org/officeDocument/2006/relationships/slide" Id="rId30"/><Relationship Target="slides/slide7.xml" Type="http://schemas.openxmlformats.org/officeDocument/2006/relationships/slide" Id="rId12"/><Relationship Target="slides/slide8.xml" Type="http://schemas.openxmlformats.org/officeDocument/2006/relationships/slide" Id="rId13"/><Relationship Target="slides/slide5.xml" Type="http://schemas.openxmlformats.org/officeDocument/2006/relationships/slide" Id="rId10"/><Relationship Target="slides/slide6.xml" Type="http://schemas.openxmlformats.org/officeDocument/2006/relationships/slide" Id="rId11"/><Relationship Target="slides/slide24.xml" Type="http://schemas.openxmlformats.org/officeDocument/2006/relationships/slide" Id="rId29"/><Relationship Target="slides/slide21.xml" Type="http://schemas.openxmlformats.org/officeDocument/2006/relationships/slide" Id="rId26"/><Relationship Target="slides/slide20.xml" Type="http://schemas.openxmlformats.org/officeDocument/2006/relationships/slide" Id="rId25"/><Relationship Target="slides/slide23.xml" Type="http://schemas.openxmlformats.org/officeDocument/2006/relationships/slide" Id="rId28"/><Relationship Target="slides/slide22.xml" Type="http://schemas.openxmlformats.org/officeDocument/2006/relationships/slide" Id="rId27"/><Relationship Target="presProps.xml" Type="http://schemas.openxmlformats.org/officeDocument/2006/relationships/presProps" Id="rId2"/><Relationship Target="slides/slide16.xml" Type="http://schemas.openxmlformats.org/officeDocument/2006/relationships/slide" Id="rId21"/><Relationship Target="theme/theme3.xml" Type="http://schemas.openxmlformats.org/officeDocument/2006/relationships/theme" Id="rId1"/><Relationship Target="slides/slide17.xml" Type="http://schemas.openxmlformats.org/officeDocument/2006/relationships/slide" Id="rId22"/><Relationship Target="slideMasters/slideMaster1.xml" Type="http://schemas.openxmlformats.org/officeDocument/2006/relationships/slideMaster" Id="rId4"/><Relationship Target="slides/slide18.xml" Type="http://schemas.openxmlformats.org/officeDocument/2006/relationships/slide" Id="rId23"/><Relationship Target="tableStyles.xml" Type="http://schemas.openxmlformats.org/officeDocument/2006/relationships/tableStyles" Id="rId3"/><Relationship Target="slides/slide19.xml" Type="http://schemas.openxmlformats.org/officeDocument/2006/relationships/slide" Id="rId24"/><Relationship Target="slides/slide15.xml" Type="http://schemas.openxmlformats.org/officeDocument/2006/relationships/slide" Id="rId20"/><Relationship Target="slides/slide4.xml" Type="http://schemas.openxmlformats.org/officeDocument/2006/relationships/slide" Id="rId9"/><Relationship Target="slides/slide1.xml" Type="http://schemas.openxmlformats.org/officeDocument/2006/relationships/slide" Id="rId6"/><Relationship Target="notesMasters/notesMaster1.xml" Type="http://schemas.openxmlformats.org/officeDocument/2006/relationships/notesMaster" Id="rId5"/><Relationship Target="slides/slide3.xml" Type="http://schemas.openxmlformats.org/officeDocument/2006/relationships/slide" Id="rId8"/><Relationship Target="slides/slide2.xml" Type="http://schemas.openxmlformats.org/officeDocument/2006/relationships/slide" Id="rId7"/></Relationships>
</file>

<file path=ppt/notesMasters/_rels/notesMaster1.xml.rels><?xml version="1.0" encoding="UTF-8" standalone="yes"?><Relationships xmlns="http://schemas.openxmlformats.org/package/2006/relationships"><Relationship Target="../theme/theme1.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y="0" x="0"/>
          <a:ext cy="0" cx="0"/>
          <a:chOff y="0" x="0"/>
          <a:chExt cy="0" cx="0"/>
        </a:xfrm>
      </p:grpSpPr>
      <p:sp>
        <p:nvSpPr>
          <p:cNvPr id="2" name="Shape 2"/>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 name="Shape 3"/>
          <p:cNvSpPr txBox="1"/>
          <p:nvPr>
            <p:ph idx="1" type="body"/>
          </p:nvPr>
        </p:nvSpPr>
        <p:spPr>
          <a:xfrm>
            <a:off y="4343400" x="685800"/>
            <a:ext cy="4114800" cx="5486399"/>
          </a:xfrm>
          <a:prstGeom prst="rect">
            <a:avLst/>
          </a:prstGeom>
          <a:noFill/>
          <a:ln>
            <a:noFill/>
          </a:ln>
        </p:spPr>
        <p:txBody>
          <a:bodyPr bIns="91425" rIns="91425" lIns="91425" t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0" name="Shape 90"/>
        <p:cNvGrpSpPr/>
        <p:nvPr/>
      </p:nvGrpSpPr>
      <p:grpSpPr>
        <a:xfrm>
          <a:off y="0" x="0"/>
          <a:ext cy="0" cx="0"/>
          <a:chOff y="0" x="0"/>
          <a:chExt cy="0" cx="0"/>
        </a:xfrm>
      </p:grpSpPr>
      <p:sp>
        <p:nvSpPr>
          <p:cNvPr id="91" name="Shape 91"/>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92" name="Shape 92"/>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72" name="Shape 172"/>
        <p:cNvGrpSpPr/>
        <p:nvPr/>
      </p:nvGrpSpPr>
      <p:grpSpPr>
        <a:xfrm>
          <a:off y="0" x="0"/>
          <a:ext cy="0" cx="0"/>
          <a:chOff y="0" x="0"/>
          <a:chExt cy="0" cx="0"/>
        </a:xfrm>
      </p:grpSpPr>
      <p:sp>
        <p:nvSpPr>
          <p:cNvPr id="173" name="Shape 173"/>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74" name="Shape 174"/>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86" name="Shape 186"/>
        <p:cNvGrpSpPr/>
        <p:nvPr/>
      </p:nvGrpSpPr>
      <p:grpSpPr>
        <a:xfrm>
          <a:off y="0" x="0"/>
          <a:ext cy="0" cx="0"/>
          <a:chOff y="0" x="0"/>
          <a:chExt cy="0" cx="0"/>
        </a:xfrm>
      </p:grpSpPr>
      <p:sp>
        <p:nvSpPr>
          <p:cNvPr id="187" name="Shape 187"/>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88" name="Shape 188"/>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94" name="Shape 194"/>
        <p:cNvGrpSpPr/>
        <p:nvPr/>
      </p:nvGrpSpPr>
      <p:grpSpPr>
        <a:xfrm>
          <a:off y="0" x="0"/>
          <a:ext cy="0" cx="0"/>
          <a:chOff y="0" x="0"/>
          <a:chExt cy="0" cx="0"/>
        </a:xfrm>
      </p:grpSpPr>
      <p:sp>
        <p:nvSpPr>
          <p:cNvPr id="195" name="Shape 195"/>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96" name="Shape 196"/>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02" name="Shape 202"/>
        <p:cNvGrpSpPr/>
        <p:nvPr/>
      </p:nvGrpSpPr>
      <p:grpSpPr>
        <a:xfrm>
          <a:off y="0" x="0"/>
          <a:ext cy="0" cx="0"/>
          <a:chOff y="0" x="0"/>
          <a:chExt cy="0" cx="0"/>
        </a:xfrm>
      </p:grpSpPr>
      <p:sp>
        <p:nvSpPr>
          <p:cNvPr id="203" name="Shape 203"/>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04" name="Shape 204"/>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08" name="Shape 208"/>
        <p:cNvGrpSpPr/>
        <p:nvPr/>
      </p:nvGrpSpPr>
      <p:grpSpPr>
        <a:xfrm>
          <a:off y="0" x="0"/>
          <a:ext cy="0" cx="0"/>
          <a:chOff y="0" x="0"/>
          <a:chExt cy="0" cx="0"/>
        </a:xfrm>
      </p:grpSpPr>
      <p:sp>
        <p:nvSpPr>
          <p:cNvPr id="209" name="Shape 209"/>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10" name="Shape 210"/>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15" name="Shape 215"/>
        <p:cNvGrpSpPr/>
        <p:nvPr/>
      </p:nvGrpSpPr>
      <p:grpSpPr>
        <a:xfrm>
          <a:off y="0" x="0"/>
          <a:ext cy="0" cx="0"/>
          <a:chOff y="0" x="0"/>
          <a:chExt cy="0" cx="0"/>
        </a:xfrm>
      </p:grpSpPr>
      <p:sp>
        <p:nvSpPr>
          <p:cNvPr id="216" name="Shape 216"/>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17" name="Shape 217"/>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23" name="Shape 223"/>
        <p:cNvGrpSpPr/>
        <p:nvPr/>
      </p:nvGrpSpPr>
      <p:grpSpPr>
        <a:xfrm>
          <a:off y="0" x="0"/>
          <a:ext cy="0" cx="0"/>
          <a:chOff y="0" x="0"/>
          <a:chExt cy="0" cx="0"/>
        </a:xfrm>
      </p:grpSpPr>
      <p:sp>
        <p:nvSpPr>
          <p:cNvPr id="224" name="Shape 224"/>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225" name="Shape 225"/>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31" name="Shape 231"/>
        <p:cNvGrpSpPr/>
        <p:nvPr/>
      </p:nvGrpSpPr>
      <p:grpSpPr>
        <a:xfrm>
          <a:off y="0" x="0"/>
          <a:ext cy="0" cx="0"/>
          <a:chOff y="0" x="0"/>
          <a:chExt cy="0" cx="0"/>
        </a:xfrm>
      </p:grpSpPr>
      <p:sp>
        <p:nvSpPr>
          <p:cNvPr id="232" name="Shape 232"/>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33" name="Shape 233"/>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38" name="Shape 238"/>
        <p:cNvGrpSpPr/>
        <p:nvPr/>
      </p:nvGrpSpPr>
      <p:grpSpPr>
        <a:xfrm>
          <a:off y="0" x="0"/>
          <a:ext cy="0" cx="0"/>
          <a:chOff y="0" x="0"/>
          <a:chExt cy="0" cx="0"/>
        </a:xfrm>
      </p:grpSpPr>
      <p:sp>
        <p:nvSpPr>
          <p:cNvPr id="239" name="Shape 239"/>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40" name="Shape 240"/>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51" name="Shape 251"/>
        <p:cNvGrpSpPr/>
        <p:nvPr/>
      </p:nvGrpSpPr>
      <p:grpSpPr>
        <a:xfrm>
          <a:off y="0" x="0"/>
          <a:ext cy="0" cx="0"/>
          <a:chOff y="0" x="0"/>
          <a:chExt cy="0" cx="0"/>
        </a:xfrm>
      </p:grpSpPr>
      <p:sp>
        <p:nvSpPr>
          <p:cNvPr id="252" name="Shape 252"/>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253" name="Shape 253"/>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7" name="Shape 97"/>
        <p:cNvGrpSpPr/>
        <p:nvPr/>
      </p:nvGrpSpPr>
      <p:grpSpPr>
        <a:xfrm>
          <a:off y="0" x="0"/>
          <a:ext cy="0" cx="0"/>
          <a:chOff y="0" x="0"/>
          <a:chExt cy="0" cx="0"/>
        </a:xfrm>
      </p:grpSpPr>
      <p:sp>
        <p:nvSpPr>
          <p:cNvPr id="98" name="Shape 98"/>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99" name="Shape 99"/>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58" name="Shape 258"/>
        <p:cNvGrpSpPr/>
        <p:nvPr/>
      </p:nvGrpSpPr>
      <p:grpSpPr>
        <a:xfrm>
          <a:off y="0" x="0"/>
          <a:ext cy="0" cx="0"/>
          <a:chOff y="0" x="0"/>
          <a:chExt cy="0" cx="0"/>
        </a:xfrm>
      </p:grpSpPr>
      <p:sp>
        <p:nvSpPr>
          <p:cNvPr id="259" name="Shape 259"/>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260" name="Shape 260"/>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64" name="Shape 264"/>
        <p:cNvGrpSpPr/>
        <p:nvPr/>
      </p:nvGrpSpPr>
      <p:grpSpPr>
        <a:xfrm>
          <a:off y="0" x="0"/>
          <a:ext cy="0" cx="0"/>
          <a:chOff y="0" x="0"/>
          <a:chExt cy="0" cx="0"/>
        </a:xfrm>
      </p:grpSpPr>
      <p:sp>
        <p:nvSpPr>
          <p:cNvPr id="265" name="Shape 265"/>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66" name="Shape 266"/>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73" name="Shape 273"/>
        <p:cNvGrpSpPr/>
        <p:nvPr/>
      </p:nvGrpSpPr>
      <p:grpSpPr>
        <a:xfrm>
          <a:off y="0" x="0"/>
          <a:ext cy="0" cx="0"/>
          <a:chOff y="0" x="0"/>
          <a:chExt cy="0" cx="0"/>
        </a:xfrm>
      </p:grpSpPr>
      <p:sp>
        <p:nvSpPr>
          <p:cNvPr id="274" name="Shape 274"/>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275" name="Shape 275"/>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79" name="Shape 279"/>
        <p:cNvGrpSpPr/>
        <p:nvPr/>
      </p:nvGrpSpPr>
      <p:grpSpPr>
        <a:xfrm>
          <a:off y="0" x="0"/>
          <a:ext cy="0" cx="0"/>
          <a:chOff y="0" x="0"/>
          <a:chExt cy="0" cx="0"/>
        </a:xfrm>
      </p:grpSpPr>
      <p:sp>
        <p:nvSpPr>
          <p:cNvPr id="280" name="Shape 280"/>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81" name="Shape 281"/>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85" name="Shape 285"/>
        <p:cNvGrpSpPr/>
        <p:nvPr/>
      </p:nvGrpSpPr>
      <p:grpSpPr>
        <a:xfrm>
          <a:off y="0" x="0"/>
          <a:ext cy="0" cx="0"/>
          <a:chOff y="0" x="0"/>
          <a:chExt cy="0" cx="0"/>
        </a:xfrm>
      </p:grpSpPr>
      <p:sp>
        <p:nvSpPr>
          <p:cNvPr id="286" name="Shape 286"/>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87" name="Shape 287"/>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91" name="Shape 291"/>
        <p:cNvGrpSpPr/>
        <p:nvPr/>
      </p:nvGrpSpPr>
      <p:grpSpPr>
        <a:xfrm>
          <a:off y="0" x="0"/>
          <a:ext cy="0" cx="0"/>
          <a:chOff y="0" x="0"/>
          <a:chExt cy="0" cx="0"/>
        </a:xfrm>
      </p:grpSpPr>
      <p:sp>
        <p:nvSpPr>
          <p:cNvPr id="292" name="Shape 292"/>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93" name="Shape 293"/>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5" name="Shape 105"/>
        <p:cNvGrpSpPr/>
        <p:nvPr/>
      </p:nvGrpSpPr>
      <p:grpSpPr>
        <a:xfrm>
          <a:off y="0" x="0"/>
          <a:ext cy="0" cx="0"/>
          <a:chOff y="0" x="0"/>
          <a:chExt cy="0" cx="0"/>
        </a:xfrm>
      </p:grpSpPr>
      <p:sp>
        <p:nvSpPr>
          <p:cNvPr id="106" name="Shape 106"/>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07" name="Shape 107"/>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3" name="Shape 113"/>
        <p:cNvGrpSpPr/>
        <p:nvPr/>
      </p:nvGrpSpPr>
      <p:grpSpPr>
        <a:xfrm>
          <a:off y="0" x="0"/>
          <a:ext cy="0" cx="0"/>
          <a:chOff y="0" x="0"/>
          <a:chExt cy="0" cx="0"/>
        </a:xfrm>
      </p:grpSpPr>
      <p:sp>
        <p:nvSpPr>
          <p:cNvPr id="114" name="Shape 114"/>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15" name="Shape 115"/>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9" name="Shape 119"/>
        <p:cNvGrpSpPr/>
        <p:nvPr/>
      </p:nvGrpSpPr>
      <p:grpSpPr>
        <a:xfrm>
          <a:off y="0" x="0"/>
          <a:ext cy="0" cx="0"/>
          <a:chOff y="0" x="0"/>
          <a:chExt cy="0" cx="0"/>
        </a:xfrm>
      </p:grpSpPr>
      <p:sp>
        <p:nvSpPr>
          <p:cNvPr id="120" name="Shape 120"/>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21" name="Shape 121"/>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9" name="Shape 129"/>
        <p:cNvGrpSpPr/>
        <p:nvPr/>
      </p:nvGrpSpPr>
      <p:grpSpPr>
        <a:xfrm>
          <a:off y="0" x="0"/>
          <a:ext cy="0" cx="0"/>
          <a:chOff y="0" x="0"/>
          <a:chExt cy="0" cx="0"/>
        </a:xfrm>
      </p:grpSpPr>
      <p:sp>
        <p:nvSpPr>
          <p:cNvPr id="130" name="Shape 130"/>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31" name="Shape 131"/>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5" name="Shape 135"/>
        <p:cNvGrpSpPr/>
        <p:nvPr/>
      </p:nvGrpSpPr>
      <p:grpSpPr>
        <a:xfrm>
          <a:off y="0" x="0"/>
          <a:ext cy="0" cx="0"/>
          <a:chOff y="0" x="0"/>
          <a:chExt cy="0" cx="0"/>
        </a:xfrm>
      </p:grpSpPr>
      <p:sp>
        <p:nvSpPr>
          <p:cNvPr id="136" name="Shape 136"/>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137" name="Shape 137"/>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48" name="Shape 148"/>
        <p:cNvGrpSpPr/>
        <p:nvPr/>
      </p:nvGrpSpPr>
      <p:grpSpPr>
        <a:xfrm>
          <a:off y="0" x="0"/>
          <a:ext cy="0" cx="0"/>
          <a:chOff y="0" x="0"/>
          <a:chExt cy="0" cx="0"/>
        </a:xfrm>
      </p:grpSpPr>
      <p:sp>
        <p:nvSpPr>
          <p:cNvPr id="149" name="Shape 149"/>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50" name="Shape 150"/>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60" name="Shape 160"/>
        <p:cNvGrpSpPr/>
        <p:nvPr/>
      </p:nvGrpSpPr>
      <p:grpSpPr>
        <a:xfrm>
          <a:off y="0" x="0"/>
          <a:ext cy="0" cx="0"/>
          <a:chOff y="0" x="0"/>
          <a:chExt cy="0" cx="0"/>
        </a:xfrm>
      </p:grpSpPr>
      <p:sp>
        <p:nvSpPr>
          <p:cNvPr id="161" name="Shape 161"/>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62" name="Shape 162"/>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10.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1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1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6.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7.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8.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9.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0" name="Shape 10"/>
        <p:cNvGrpSpPr/>
        <p:nvPr/>
      </p:nvGrpSpPr>
      <p:grpSpPr>
        <a:xfrm>
          <a:off y="0" x="0"/>
          <a:ext cy="0" cx="0"/>
          <a:chOff y="0" x="0"/>
          <a:chExt cy="0" cx="0"/>
        </a:xfrm>
      </p:grpSpPr>
      <p:sp>
        <p:nvSpPr>
          <p:cNvPr id="11" name="Shape 11"/>
          <p:cNvSpPr/>
          <p:nvPr/>
        </p:nvSpPr>
        <p:spPr>
          <a:xfrm>
            <a:off y="1295400" x="1328166"/>
            <a:ext cy="3152886" cx="6487667"/>
          </a:xfrm>
          <a:prstGeom prst="rect">
            <a:avLst/>
          </a:prstGeom>
          <a:noFill/>
          <a:ln w="9525" cap="flat">
            <a:solidFill>
              <a:schemeClr val="lt1"/>
            </a:solidFill>
            <a:prstDash val="solid"/>
            <a:round/>
            <a:headEnd w="med" len="med" type="none"/>
            <a:tailEnd w="med" len="med" type="none"/>
          </a:ln>
        </p:spPr>
        <p:txBody>
          <a:bodyPr bIns="45700" rIns="91425" lIns="91425" tIns="45700" anchor="t" anchorCtr="0">
            <a:noAutofit/>
          </a:bodyPr>
          <a:lstStyle/>
          <a:p>
            <a:pPr algn="l" rtl="0" lvl="0" marR="0" indent="0" marL="0">
              <a:spcBef>
                <a:spcPts val="0"/>
              </a:spcBef>
              <a:buClr>
                <a:srgbClr val="6DB7D7"/>
              </a:buClr>
              <a:buFont typeface="Noto Symbol"/>
              <a:buNone/>
            </a:pPr>
            <a:r>
              <a:t/>
            </a:r>
            <a:endParaRPr strike="noStrike" u="none" b="0" cap="none" baseline="0" sz="3200" i="0">
              <a:solidFill>
                <a:srgbClr val="595959"/>
              </a:solidFill>
              <a:latin typeface="Arial"/>
              <a:ea typeface="Arial"/>
              <a:cs typeface="Arial"/>
              <a:sym typeface="Arial"/>
            </a:endParaRPr>
          </a:p>
        </p:txBody>
      </p:sp>
      <p:sp>
        <p:nvSpPr>
          <p:cNvPr id="12" name="Shape 12"/>
          <p:cNvSpPr txBox="1"/>
          <p:nvPr>
            <p:ph type="ctrTitle"/>
          </p:nvPr>
        </p:nvSpPr>
        <p:spPr>
          <a:xfrm>
            <a:off y="1523999" x="1322920"/>
            <a:ext cy="1724866" cx="6498157"/>
          </a:xfrm>
          <a:prstGeom prst="rect">
            <a:avLst/>
          </a:prstGeom>
          <a:noFill/>
          <a:ln>
            <a:noFill/>
          </a:ln>
        </p:spPr>
        <p:txBody>
          <a:bodyPr bIns="91425" rIns="91425" lIns="91425" tIns="91425" anchor="b" anchorCtr="0"/>
          <a:lstStyle>
            <a:lvl1pPr algn="ctr" rtl="0" marR="0" indent="0" marL="0">
              <a:spcBef>
                <a:spcPts val="0"/>
              </a:spcBef>
              <a:buClr>
                <a:srgbClr val="6DB7D7"/>
              </a:buClr>
              <a:buFont typeface="Noto Symbol"/>
              <a:buNone/>
              <a:defRPr/>
            </a:lvl1pPr>
            <a:lvl2pPr algn="l" rtl="0" marR="0" indent="0" marL="0">
              <a:spcBef>
                <a:spcPts val="0"/>
              </a:spcBef>
              <a:defRPr/>
            </a:lvl2pPr>
            <a:lvl3pPr algn="l" rtl="0" marR="0" indent="0" marL="0">
              <a:spcBef>
                <a:spcPts val="0"/>
              </a:spcBef>
              <a:defRPr/>
            </a:lvl3pPr>
            <a:lvl4pPr algn="l" rtl="0" marR="0" indent="0" marL="0">
              <a:spcBef>
                <a:spcPts val="0"/>
              </a:spcBef>
              <a:defRPr/>
            </a:lvl4pPr>
            <a:lvl5pPr algn="l" rtl="0" marR="0" indent="0" marL="0">
              <a:spcBef>
                <a:spcPts val="0"/>
              </a:spcBef>
              <a:defRPr/>
            </a:lvl5pPr>
            <a:lvl6pPr algn="l" rtl="0" marR="0" indent="0" marL="0">
              <a:spcBef>
                <a:spcPts val="0"/>
              </a:spcBef>
              <a:defRPr/>
            </a:lvl6pPr>
            <a:lvl7pPr algn="l" rtl="0" marR="0" indent="0" marL="0">
              <a:spcBef>
                <a:spcPts val="0"/>
              </a:spcBef>
              <a:defRPr/>
            </a:lvl7pPr>
            <a:lvl8pPr algn="l" rtl="0" marR="0" indent="0" marL="0">
              <a:spcBef>
                <a:spcPts val="0"/>
              </a:spcBef>
              <a:defRPr/>
            </a:lvl8pPr>
            <a:lvl9pPr algn="l" rtl="0" marR="0" indent="0" marL="0">
              <a:spcBef>
                <a:spcPts val="0"/>
              </a:spcBef>
              <a:defRPr/>
            </a:lvl9pPr>
          </a:lstStyle>
          <a:p/>
        </p:txBody>
      </p:sp>
      <p:sp>
        <p:nvSpPr>
          <p:cNvPr id="13" name="Shape 13"/>
          <p:cNvSpPr txBox="1"/>
          <p:nvPr>
            <p:ph idx="1" type="subTitle"/>
          </p:nvPr>
        </p:nvSpPr>
        <p:spPr>
          <a:xfrm>
            <a:off y="3299012" x="1322920"/>
            <a:ext cy="916640" cx="6498159"/>
          </a:xfrm>
          <a:prstGeom prst="rect">
            <a:avLst/>
          </a:prstGeom>
          <a:noFill/>
          <a:ln>
            <a:noFill/>
          </a:ln>
        </p:spPr>
        <p:txBody>
          <a:bodyPr bIns="91425" rIns="91425" lIns="91425" tIns="91425" anchor="t" anchorCtr="0"/>
          <a:lstStyle>
            <a:lvl1pPr algn="ctr" rtl="0" marR="0" indent="0" marL="0">
              <a:spcBef>
                <a:spcPts val="300"/>
              </a:spcBef>
              <a:buClr>
                <a:srgbClr val="6DB7D7"/>
              </a:buClr>
              <a:buFont typeface="Noto Symbol"/>
              <a:buNone/>
              <a:defRPr/>
            </a:lvl1pPr>
            <a:lvl2pPr algn="ctr" rtl="0" marR="0" indent="0" marL="457200">
              <a:spcBef>
                <a:spcPts val="600"/>
              </a:spcBef>
              <a:buClr>
                <a:srgbClr val="205C77"/>
              </a:buClr>
              <a:buFont typeface="Noto Symbol"/>
              <a:buNone/>
              <a:defRPr/>
            </a:lvl2pPr>
            <a:lvl3pPr algn="ctr" rtl="0" marR="0" indent="0" marL="914400">
              <a:spcBef>
                <a:spcPts val="600"/>
              </a:spcBef>
              <a:buClr>
                <a:srgbClr val="6DB7D7"/>
              </a:buClr>
              <a:buFont typeface="Noto Symbol"/>
              <a:buNone/>
              <a:defRPr/>
            </a:lvl3pPr>
            <a:lvl4pPr algn="ctr" rtl="0" marR="0" indent="0" marL="1371600">
              <a:spcBef>
                <a:spcPts val="600"/>
              </a:spcBef>
              <a:buClr>
                <a:srgbClr val="205C77"/>
              </a:buClr>
              <a:buFont typeface="Noto Symbol"/>
              <a:buNone/>
              <a:defRPr/>
            </a:lvl4pPr>
            <a:lvl5pPr algn="ctr" rtl="0" marR="0" indent="0" marL="1828800">
              <a:spcBef>
                <a:spcPts val="600"/>
              </a:spcBef>
              <a:buClr>
                <a:srgbClr val="6DB7D7"/>
              </a:buClr>
              <a:buFont typeface="Noto Symbol"/>
              <a:buNone/>
              <a:defRPr/>
            </a:lvl5pPr>
            <a:lvl6pPr algn="ctr" rtl="0" marR="0" indent="0" marL="2286000">
              <a:spcBef>
                <a:spcPts val="360"/>
              </a:spcBef>
              <a:buClr>
                <a:schemeClr val="accent2"/>
              </a:buClr>
              <a:buFont typeface="Noto Symbol"/>
              <a:buNone/>
              <a:defRPr/>
            </a:lvl6pPr>
            <a:lvl7pPr algn="ctr" rtl="0" marR="0" indent="0" marL="2743200">
              <a:spcBef>
                <a:spcPts val="360"/>
              </a:spcBef>
              <a:buClr>
                <a:srgbClr val="6DB7D7"/>
              </a:buClr>
              <a:buFont typeface="Noto Symbol"/>
              <a:buNone/>
              <a:defRPr/>
            </a:lvl7pPr>
            <a:lvl8pPr algn="ctr" rtl="0" marR="0" indent="0" marL="3200400">
              <a:spcBef>
                <a:spcPts val="360"/>
              </a:spcBef>
              <a:buClr>
                <a:schemeClr val="accent2"/>
              </a:buClr>
              <a:buFont typeface="Noto Symbol"/>
              <a:buNone/>
              <a:defRPr/>
            </a:lvl8pPr>
            <a:lvl9pPr algn="ctr" rtl="0" marR="0" indent="0" marL="3657600">
              <a:spcBef>
                <a:spcPts val="360"/>
              </a:spcBef>
              <a:buClr>
                <a:srgbClr val="6DB7D7"/>
              </a:buClr>
              <a:buFont typeface="Noto Symbol"/>
              <a:buNone/>
              <a:defRPr/>
            </a:lvl9pPr>
          </a:lstStyle>
          <a:p/>
        </p:txBody>
      </p:sp>
      <p:sp>
        <p:nvSpPr>
          <p:cNvPr id="14" name="Shape 14"/>
          <p:cNvSpPr txBox="1"/>
          <p:nvPr>
            <p:ph idx="10" type="dt"/>
          </p:nvPr>
        </p:nvSpPr>
        <p:spPr>
          <a:xfrm>
            <a:off y="6275667" x="5629835"/>
            <a:ext cy="365125" cx="2133599"/>
          </a:xfrm>
          <a:prstGeom prst="rect">
            <a:avLst/>
          </a:prstGeom>
          <a:noFill/>
          <a:ln>
            <a:noFill/>
          </a:ln>
        </p:spPr>
        <p:txBody>
          <a:bodyPr bIns="91425" rIns="91425" lIns="91425" tIns="91425" anchor="ctr" anchorCtr="0"/>
          <a:lstStyle>
            <a:lvl1pPr algn="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15" name="Shape 15"/>
          <p:cNvSpPr txBox="1"/>
          <p:nvPr>
            <p:ph idx="11" type="ftr"/>
          </p:nvPr>
        </p:nvSpPr>
        <p:spPr>
          <a:xfrm>
            <a:off y="6275667" x="264458"/>
            <a:ext cy="365125" cx="4840940"/>
          </a:xfrm>
          <a:prstGeom prst="rect">
            <a:avLst/>
          </a:prstGeom>
          <a:noFill/>
          <a:ln>
            <a:noFill/>
          </a:ln>
        </p:spPr>
        <p:txBody>
          <a:bodyPr bIns="91425" rIns="91425" lIns="91425" tIns="91425" anchor="ctr"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16" name="Shape 16"/>
          <p:cNvSpPr txBox="1"/>
          <p:nvPr>
            <p:ph idx="12" type="sldNum"/>
          </p:nvPr>
        </p:nvSpPr>
        <p:spPr>
          <a:xfrm>
            <a:off y="6275667" x="7897906"/>
            <a:ext cy="365125" cx="990599"/>
          </a:xfrm>
          <a:prstGeom prst="rect">
            <a:avLst/>
          </a:prstGeom>
          <a:noFill/>
          <a:ln>
            <a:noFill/>
          </a:ln>
        </p:spPr>
        <p:txBody>
          <a:bodyPr bIns="91425" rIns="91425" lIns="91425" tIns="91425" anchor="ctr" anchorCtr="0">
            <a:noAutofit/>
          </a:bodyPr>
          <a:lstStyle/>
          <a:p>
            <a:pPr lvl="0" indent="-88900" marL="0">
              <a:spcBef>
                <a:spcPts val="0"/>
              </a:spcBef>
              <a:buClr>
                <a:srgbClr val="000000"/>
              </a:buClr>
              <a:buFont typeface="Arial"/>
              <a:buChar char="●"/>
            </a:pPr>
            <a:r>
              <a:t/>
            </a:r>
            <a:endParaRPr/>
          </a:p>
          <a:p>
            <a:pPr lvl="1" indent="-88900" marL="457200">
              <a:spcBef>
                <a:spcPts val="0"/>
              </a:spcBef>
              <a:buClr>
                <a:srgbClr val="000000"/>
              </a:buClr>
              <a:buFont typeface="Courier New"/>
              <a:buChar char="o"/>
            </a:pPr>
            <a:r>
              <a:t/>
            </a:r>
            <a:endParaRPr/>
          </a:p>
          <a:p>
            <a:pPr lvl="2" indent="-88900" marL="914400">
              <a:spcBef>
                <a:spcPts val="0"/>
              </a:spcBef>
              <a:buClr>
                <a:srgbClr val="000000"/>
              </a:buClr>
              <a:buFont typeface="Wingdings"/>
              <a:buChar char="§"/>
            </a:pPr>
            <a:r>
              <a:t/>
            </a:r>
            <a:endParaRPr/>
          </a:p>
          <a:p>
            <a:pPr lvl="3" indent="-88900" marL="1371600">
              <a:spcBef>
                <a:spcPts val="0"/>
              </a:spcBef>
              <a:buClr>
                <a:srgbClr val="000000"/>
              </a:buClr>
              <a:buFont typeface="Arial"/>
              <a:buChar char="●"/>
            </a:pPr>
            <a:r>
              <a:t/>
            </a:r>
            <a:endParaRPr/>
          </a:p>
          <a:p>
            <a:pPr lvl="4" indent="-88900" marL="1828800">
              <a:spcBef>
                <a:spcPts val="0"/>
              </a:spcBef>
              <a:buClr>
                <a:srgbClr val="000000"/>
              </a:buClr>
              <a:buFont typeface="Courier New"/>
              <a:buChar char="o"/>
            </a:pPr>
            <a:r>
              <a:t/>
            </a:r>
            <a:endParaRPr/>
          </a:p>
          <a:p>
            <a:pPr lvl="5" indent="-88900" marL="2286000">
              <a:spcBef>
                <a:spcPts val="0"/>
              </a:spcBef>
              <a:buClr>
                <a:srgbClr val="000000"/>
              </a:buClr>
              <a:buFont typeface="Wingdings"/>
              <a:buChar char="§"/>
            </a:pPr>
            <a:r>
              <a:t/>
            </a:r>
            <a:endParaRPr/>
          </a:p>
          <a:p>
            <a:pPr lvl="6" indent="-88900" marL="2743200">
              <a:spcBef>
                <a:spcPts val="0"/>
              </a:spcBef>
              <a:buClr>
                <a:srgbClr val="000000"/>
              </a:buClr>
              <a:buFont typeface="Arial"/>
              <a:buChar char="●"/>
            </a:pPr>
            <a:r>
              <a:t/>
            </a:r>
            <a:endParaRPr/>
          </a:p>
          <a:p>
            <a:pPr lvl="7" indent="-88900" marL="3200400">
              <a:spcBef>
                <a:spcPts val="0"/>
              </a:spcBef>
              <a:buClr>
                <a:srgbClr val="000000"/>
              </a:buClr>
              <a:buFont typeface="Courier New"/>
              <a:buChar char="o"/>
            </a:pPr>
            <a:r>
              <a:t/>
            </a:r>
            <a:endParaRPr/>
          </a:p>
          <a:p>
            <a:pPr lvl="8" indent="-88900" marL="3657600">
              <a:spcBef>
                <a:spcPts val="0"/>
              </a:spcBef>
              <a:buClr>
                <a:srgbClr val="000000"/>
              </a:buClr>
              <a:buFont typeface="Wingdings"/>
              <a:buChar char="§"/>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Picture with Caption">
    <p:spTree>
      <p:nvGrpSpPr>
        <p:cNvPr id="68" name="Shape 68"/>
        <p:cNvGrpSpPr/>
        <p:nvPr/>
      </p:nvGrpSpPr>
      <p:grpSpPr>
        <a:xfrm>
          <a:off y="0" x="0"/>
          <a:ext cy="0" cx="0"/>
          <a:chOff y="0" x="0"/>
          <a:chExt cy="0" cx="0"/>
        </a:xfrm>
      </p:grpSpPr>
      <p:sp>
        <p:nvSpPr>
          <p:cNvPr id="69" name="Shape 69"/>
          <p:cNvSpPr txBox="1"/>
          <p:nvPr>
            <p:ph type="title"/>
          </p:nvPr>
        </p:nvSpPr>
        <p:spPr>
          <a:xfrm>
            <a:off y="611872" x="533397"/>
            <a:ext cy="1162049" cx="4079545"/>
          </a:xfrm>
          <a:prstGeom prst="rect">
            <a:avLst/>
          </a:prstGeom>
          <a:noFill/>
          <a:ln>
            <a:noFill/>
          </a:ln>
        </p:spPr>
        <p:txBody>
          <a:bodyPr bIns="91425" rIns="91425" lIns="91425" tIns="91425" anchor="b" anchorCtr="0"/>
          <a:lstStyle>
            <a:lvl1pPr algn="ct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70" name="Shape 70"/>
          <p:cNvSpPr txBox="1"/>
          <p:nvPr>
            <p:ph idx="1" type="body"/>
          </p:nvPr>
        </p:nvSpPr>
        <p:spPr>
          <a:xfrm>
            <a:off y="1787856" x="533397"/>
            <a:ext cy="3720152" cx="4079545"/>
          </a:xfrm>
          <a:prstGeom prst="rect">
            <a:avLst/>
          </a:prstGeom>
          <a:noFill/>
          <a:ln>
            <a:noFill/>
          </a:ln>
        </p:spPr>
        <p:txBody>
          <a:bodyPr bIns="91425" rIns="91425" lIns="91425" tIns="91425" anchor="t" anchorCtr="0"/>
          <a:lstStyle>
            <a:lvl1pPr algn="ctr" rtl="0" indent="0" marL="0">
              <a:spcBef>
                <a:spcPts val="600"/>
              </a:spcBef>
              <a:buNone/>
              <a:defRPr/>
            </a:lvl1pPr>
            <a:lvl2pPr rtl="0" indent="0" marL="457200">
              <a:spcBef>
                <a:spcPts val="0"/>
              </a:spcBef>
              <a:buNone/>
              <a:defRPr/>
            </a:lvl2pPr>
            <a:lvl3pPr rtl="0" indent="0" marL="914400">
              <a:spcBef>
                <a:spcPts val="0"/>
              </a:spcBef>
              <a:buNone/>
              <a:defRPr/>
            </a:lvl3pPr>
            <a:lvl4pPr rtl="0" indent="0" marL="1371600">
              <a:spcBef>
                <a:spcPts val="0"/>
              </a:spcBef>
              <a:buNone/>
              <a:defRPr/>
            </a:lvl4pPr>
            <a:lvl5pPr rtl="0" indent="0" marL="1828800">
              <a:spcBef>
                <a:spcPts val="0"/>
              </a:spcBef>
              <a:buNone/>
              <a:defRPr/>
            </a:lvl5pPr>
            <a:lvl6pPr rtl="0" indent="0" marL="2286000">
              <a:spcBef>
                <a:spcPts val="0"/>
              </a:spcBef>
              <a:buNone/>
              <a:defRPr/>
            </a:lvl6pPr>
            <a:lvl7pPr rtl="0" indent="0" marL="2743200">
              <a:spcBef>
                <a:spcPts val="0"/>
              </a:spcBef>
              <a:buNone/>
              <a:defRPr/>
            </a:lvl7pPr>
            <a:lvl8pPr rtl="0" indent="0" marL="3200400">
              <a:spcBef>
                <a:spcPts val="0"/>
              </a:spcBef>
              <a:buNone/>
              <a:defRPr/>
            </a:lvl8pPr>
            <a:lvl9pPr rtl="0" indent="0" marL="3657600">
              <a:spcBef>
                <a:spcPts val="0"/>
              </a:spcBef>
              <a:buNone/>
              <a:defRPr/>
            </a:lvl9pPr>
          </a:lstStyle>
          <a:p/>
        </p:txBody>
      </p:sp>
      <p:sp>
        <p:nvSpPr>
          <p:cNvPr id="71" name="Shape 71"/>
          <p:cNvSpPr txBox="1"/>
          <p:nvPr>
            <p:ph idx="10" type="dt"/>
          </p:nvPr>
        </p:nvSpPr>
        <p:spPr>
          <a:xfrm>
            <a:off y="6275667" x="5629835"/>
            <a:ext cy="365125" cx="2133599"/>
          </a:xfrm>
          <a:prstGeom prst="rect">
            <a:avLst/>
          </a:prstGeom>
          <a:noFill/>
          <a:ln>
            <a:noFill/>
          </a:ln>
        </p:spPr>
        <p:txBody>
          <a:bodyPr bIns="91425" rIns="91425" lIns="91425" tIns="91425" anchor="ctr" anchorCtr="0"/>
          <a:lstStyle>
            <a:lvl1pPr algn="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72" name="Shape 72"/>
          <p:cNvSpPr txBox="1"/>
          <p:nvPr>
            <p:ph idx="11" type="ftr"/>
          </p:nvPr>
        </p:nvSpPr>
        <p:spPr>
          <a:xfrm>
            <a:off y="6275667" x="264458"/>
            <a:ext cy="365125" cx="4840940"/>
          </a:xfrm>
          <a:prstGeom prst="rect">
            <a:avLst/>
          </a:prstGeom>
          <a:noFill/>
          <a:ln>
            <a:noFill/>
          </a:ln>
        </p:spPr>
        <p:txBody>
          <a:bodyPr bIns="91425" rIns="91425" lIns="91425" tIns="91425" anchor="ctr"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73" name="Shape 73"/>
          <p:cNvSpPr txBox="1"/>
          <p:nvPr>
            <p:ph idx="12" type="sldNum"/>
          </p:nvPr>
        </p:nvSpPr>
        <p:spPr>
          <a:xfrm>
            <a:off y="6275667" x="7897906"/>
            <a:ext cy="365125" cx="990599"/>
          </a:xfrm>
          <a:prstGeom prst="rect">
            <a:avLst/>
          </a:prstGeom>
          <a:noFill/>
          <a:ln>
            <a:noFill/>
          </a:ln>
        </p:spPr>
        <p:txBody>
          <a:bodyPr bIns="91425" rIns="91425" lIns="91425" tIns="91425" anchor="ctr" anchorCtr="0">
            <a:noAutofit/>
          </a:bodyPr>
          <a:lstStyle/>
          <a:p>
            <a:pPr lvl="0" indent="-88900" marL="0">
              <a:spcBef>
                <a:spcPts val="0"/>
              </a:spcBef>
              <a:buClr>
                <a:srgbClr val="000000"/>
              </a:buClr>
              <a:buFont typeface="Arial"/>
              <a:buChar char="●"/>
            </a:pPr>
            <a:r>
              <a:t/>
            </a:r>
            <a:endParaRPr/>
          </a:p>
          <a:p>
            <a:pPr lvl="1" indent="-88900" marL="457200">
              <a:spcBef>
                <a:spcPts val="0"/>
              </a:spcBef>
              <a:buClr>
                <a:srgbClr val="000000"/>
              </a:buClr>
              <a:buFont typeface="Courier New"/>
              <a:buChar char="o"/>
            </a:pPr>
            <a:r>
              <a:t/>
            </a:r>
            <a:endParaRPr/>
          </a:p>
          <a:p>
            <a:pPr lvl="2" indent="-88900" marL="914400">
              <a:spcBef>
                <a:spcPts val="0"/>
              </a:spcBef>
              <a:buClr>
                <a:srgbClr val="000000"/>
              </a:buClr>
              <a:buFont typeface="Wingdings"/>
              <a:buChar char="§"/>
            </a:pPr>
            <a:r>
              <a:t/>
            </a:r>
            <a:endParaRPr/>
          </a:p>
          <a:p>
            <a:pPr lvl="3" indent="-88900" marL="1371600">
              <a:spcBef>
                <a:spcPts val="0"/>
              </a:spcBef>
              <a:buClr>
                <a:srgbClr val="000000"/>
              </a:buClr>
              <a:buFont typeface="Arial"/>
              <a:buChar char="●"/>
            </a:pPr>
            <a:r>
              <a:t/>
            </a:r>
            <a:endParaRPr/>
          </a:p>
          <a:p>
            <a:pPr lvl="4" indent="-88900" marL="1828800">
              <a:spcBef>
                <a:spcPts val="0"/>
              </a:spcBef>
              <a:buClr>
                <a:srgbClr val="000000"/>
              </a:buClr>
              <a:buFont typeface="Courier New"/>
              <a:buChar char="o"/>
            </a:pPr>
            <a:r>
              <a:t/>
            </a:r>
            <a:endParaRPr/>
          </a:p>
          <a:p>
            <a:pPr lvl="5" indent="-88900" marL="2286000">
              <a:spcBef>
                <a:spcPts val="0"/>
              </a:spcBef>
              <a:buClr>
                <a:srgbClr val="000000"/>
              </a:buClr>
              <a:buFont typeface="Wingdings"/>
              <a:buChar char="§"/>
            </a:pPr>
            <a:r>
              <a:t/>
            </a:r>
            <a:endParaRPr/>
          </a:p>
          <a:p>
            <a:pPr lvl="6" indent="-88900" marL="2743200">
              <a:spcBef>
                <a:spcPts val="0"/>
              </a:spcBef>
              <a:buClr>
                <a:srgbClr val="000000"/>
              </a:buClr>
              <a:buFont typeface="Arial"/>
              <a:buChar char="●"/>
            </a:pPr>
            <a:r>
              <a:t/>
            </a:r>
            <a:endParaRPr/>
          </a:p>
          <a:p>
            <a:pPr lvl="7" indent="-88900" marL="3200400">
              <a:spcBef>
                <a:spcPts val="0"/>
              </a:spcBef>
              <a:buClr>
                <a:srgbClr val="000000"/>
              </a:buClr>
              <a:buFont typeface="Courier New"/>
              <a:buChar char="o"/>
            </a:pPr>
            <a:r>
              <a:t/>
            </a:r>
            <a:endParaRPr/>
          </a:p>
          <a:p>
            <a:pPr lvl="8" indent="-88900" marL="3657600">
              <a:spcBef>
                <a:spcPts val="0"/>
              </a:spcBef>
              <a:buClr>
                <a:srgbClr val="000000"/>
              </a:buClr>
              <a:buFont typeface="Wingdings"/>
              <a:buChar char="§"/>
            </a:pPr>
            <a:r>
              <a:t/>
            </a:r>
            <a:endParaRPr/>
          </a:p>
        </p:txBody>
      </p:sp>
      <p:sp>
        <p:nvSpPr>
          <p:cNvPr id="74" name="Shape 74"/>
          <p:cNvSpPr/>
          <p:nvPr>
            <p:ph idx="2" type="pic"/>
          </p:nvPr>
        </p:nvSpPr>
        <p:spPr>
          <a:xfrm>
            <a:off y="359391" x="5090617"/>
            <a:ext cy="5318076" cx="3657600"/>
          </a:xfrm>
          <a:prstGeom prst="rect">
            <a:avLst/>
          </a:prstGeom>
          <a:noFill/>
          <a:ln w="9525" cap="flat">
            <a:solidFill>
              <a:schemeClr val="lt1"/>
            </a:solidFill>
            <a:prstDash val="solid"/>
            <a:round/>
            <a:headEnd w="med" len="med" type="none"/>
            <a:tailEnd w="med" len="med" type="none"/>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75" name="Shape 75"/>
        <p:cNvGrpSpPr/>
        <p:nvPr/>
      </p:nvGrpSpPr>
      <p:grpSpPr>
        <a:xfrm>
          <a:off y="0" x="0"/>
          <a:ext cy="0" cx="0"/>
          <a:chOff y="0" x="0"/>
          <a:chExt cy="0" cx="0"/>
        </a:xfrm>
      </p:grpSpPr>
      <p:sp>
        <p:nvSpPr>
          <p:cNvPr id="76" name="Shape 76"/>
          <p:cNvSpPr txBox="1"/>
          <p:nvPr>
            <p:ph type="title"/>
          </p:nvPr>
        </p:nvSpPr>
        <p:spPr>
          <a:xfrm>
            <a:off y="107576" x="549275"/>
            <a:ext cy="1336956" cx="8042276"/>
          </a:xfrm>
          <a:prstGeom prst="rect">
            <a:avLst/>
          </a:prstGeom>
          <a:noFill/>
          <a:ln>
            <a:noFill/>
          </a:ln>
        </p:spPr>
        <p:txBody>
          <a:bodyPr bIns="91425" rIns="91425" lIns="91425" tIns="91425" anchor="b" anchorCtr="0"/>
          <a:lstStyle>
            <a:lvl1pPr algn="ctr" rtl="0">
              <a:spcBef>
                <a:spcPts val="0"/>
              </a:spcBef>
              <a:buClr>
                <a:schemeClr val="accent1"/>
              </a:buClr>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77" name="Shape 77"/>
          <p:cNvSpPr txBox="1"/>
          <p:nvPr>
            <p:ph idx="1" type="body"/>
          </p:nvPr>
        </p:nvSpPr>
        <p:spPr>
          <a:xfrm rot="5400000">
            <a:off y="-249237" x="2398712"/>
            <a:ext cy="8042276" cx="4343400"/>
          </a:xfrm>
          <a:prstGeom prst="rect">
            <a:avLst/>
          </a:prstGeom>
          <a:noFill/>
          <a:ln>
            <a:noFill/>
          </a:ln>
        </p:spPr>
        <p:txBody>
          <a:bodyPr bIns="91425" rIns="91425" lIns="91425" t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78" name="Shape 78"/>
          <p:cNvSpPr txBox="1"/>
          <p:nvPr>
            <p:ph idx="10" type="dt"/>
          </p:nvPr>
        </p:nvSpPr>
        <p:spPr>
          <a:xfrm>
            <a:off y="6275667" x="5629835"/>
            <a:ext cy="365125" cx="2133599"/>
          </a:xfrm>
          <a:prstGeom prst="rect">
            <a:avLst/>
          </a:prstGeom>
          <a:noFill/>
          <a:ln>
            <a:noFill/>
          </a:ln>
        </p:spPr>
        <p:txBody>
          <a:bodyPr bIns="91425" rIns="91425" lIns="91425" tIns="91425" anchor="ctr" anchorCtr="0"/>
          <a:lstStyle>
            <a:lvl1pPr algn="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79" name="Shape 79"/>
          <p:cNvSpPr txBox="1"/>
          <p:nvPr>
            <p:ph idx="11" type="ftr"/>
          </p:nvPr>
        </p:nvSpPr>
        <p:spPr>
          <a:xfrm>
            <a:off y="6275667" x="264458"/>
            <a:ext cy="365125" cx="4840940"/>
          </a:xfrm>
          <a:prstGeom prst="rect">
            <a:avLst/>
          </a:prstGeom>
          <a:noFill/>
          <a:ln>
            <a:noFill/>
          </a:ln>
        </p:spPr>
        <p:txBody>
          <a:bodyPr bIns="91425" rIns="91425" lIns="91425" tIns="91425" anchor="ctr"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80" name="Shape 80"/>
          <p:cNvSpPr txBox="1"/>
          <p:nvPr>
            <p:ph idx="12" type="sldNum"/>
          </p:nvPr>
        </p:nvSpPr>
        <p:spPr>
          <a:xfrm>
            <a:off y="6275667" x="7897906"/>
            <a:ext cy="365125" cx="990599"/>
          </a:xfrm>
          <a:prstGeom prst="rect">
            <a:avLst/>
          </a:prstGeom>
          <a:noFill/>
          <a:ln>
            <a:noFill/>
          </a:ln>
        </p:spPr>
        <p:txBody>
          <a:bodyPr bIns="91425" rIns="91425" lIns="91425" tIns="91425" anchor="ctr" anchorCtr="0">
            <a:noAutofit/>
          </a:bodyPr>
          <a:lstStyle/>
          <a:p>
            <a:pPr lvl="0" indent="-88900" marL="0">
              <a:spcBef>
                <a:spcPts val="0"/>
              </a:spcBef>
              <a:buClr>
                <a:srgbClr val="000000"/>
              </a:buClr>
              <a:buFont typeface="Arial"/>
              <a:buChar char="●"/>
            </a:pPr>
            <a:r>
              <a:t/>
            </a:r>
            <a:endParaRPr/>
          </a:p>
          <a:p>
            <a:pPr lvl="1" indent="-88900" marL="457200">
              <a:spcBef>
                <a:spcPts val="0"/>
              </a:spcBef>
              <a:buClr>
                <a:srgbClr val="000000"/>
              </a:buClr>
              <a:buFont typeface="Courier New"/>
              <a:buChar char="o"/>
            </a:pPr>
            <a:r>
              <a:t/>
            </a:r>
            <a:endParaRPr/>
          </a:p>
          <a:p>
            <a:pPr lvl="2" indent="-88900" marL="914400">
              <a:spcBef>
                <a:spcPts val="0"/>
              </a:spcBef>
              <a:buClr>
                <a:srgbClr val="000000"/>
              </a:buClr>
              <a:buFont typeface="Wingdings"/>
              <a:buChar char="§"/>
            </a:pPr>
            <a:r>
              <a:t/>
            </a:r>
            <a:endParaRPr/>
          </a:p>
          <a:p>
            <a:pPr lvl="3" indent="-88900" marL="1371600">
              <a:spcBef>
                <a:spcPts val="0"/>
              </a:spcBef>
              <a:buClr>
                <a:srgbClr val="000000"/>
              </a:buClr>
              <a:buFont typeface="Arial"/>
              <a:buChar char="●"/>
            </a:pPr>
            <a:r>
              <a:t/>
            </a:r>
            <a:endParaRPr/>
          </a:p>
          <a:p>
            <a:pPr lvl="4" indent="-88900" marL="1828800">
              <a:spcBef>
                <a:spcPts val="0"/>
              </a:spcBef>
              <a:buClr>
                <a:srgbClr val="000000"/>
              </a:buClr>
              <a:buFont typeface="Courier New"/>
              <a:buChar char="o"/>
            </a:pPr>
            <a:r>
              <a:t/>
            </a:r>
            <a:endParaRPr/>
          </a:p>
          <a:p>
            <a:pPr lvl="5" indent="-88900" marL="2286000">
              <a:spcBef>
                <a:spcPts val="0"/>
              </a:spcBef>
              <a:buClr>
                <a:srgbClr val="000000"/>
              </a:buClr>
              <a:buFont typeface="Wingdings"/>
              <a:buChar char="§"/>
            </a:pPr>
            <a:r>
              <a:t/>
            </a:r>
            <a:endParaRPr/>
          </a:p>
          <a:p>
            <a:pPr lvl="6" indent="-88900" marL="2743200">
              <a:spcBef>
                <a:spcPts val="0"/>
              </a:spcBef>
              <a:buClr>
                <a:srgbClr val="000000"/>
              </a:buClr>
              <a:buFont typeface="Arial"/>
              <a:buChar char="●"/>
            </a:pPr>
            <a:r>
              <a:t/>
            </a:r>
            <a:endParaRPr/>
          </a:p>
          <a:p>
            <a:pPr lvl="7" indent="-88900" marL="3200400">
              <a:spcBef>
                <a:spcPts val="0"/>
              </a:spcBef>
              <a:buClr>
                <a:srgbClr val="000000"/>
              </a:buClr>
              <a:buFont typeface="Courier New"/>
              <a:buChar char="o"/>
            </a:pPr>
            <a:r>
              <a:t/>
            </a:r>
            <a:endParaRPr/>
          </a:p>
          <a:p>
            <a:pPr lvl="8" indent="-88900" marL="3657600">
              <a:spcBef>
                <a:spcPts val="0"/>
              </a:spcBef>
              <a:buClr>
                <a:srgbClr val="000000"/>
              </a:buClr>
              <a:buFont typeface="Wingdings"/>
              <a:buChar char="§"/>
            </a:pPr>
            <a:r>
              <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81" name="Shape 81"/>
        <p:cNvGrpSpPr/>
        <p:nvPr/>
      </p:nvGrpSpPr>
      <p:grpSpPr>
        <a:xfrm>
          <a:off y="0" x="0"/>
          <a:ext cy="0" cx="0"/>
          <a:chOff y="0" x="0"/>
          <a:chExt cy="0" cx="0"/>
        </a:xfrm>
      </p:grpSpPr>
      <p:sp>
        <p:nvSpPr>
          <p:cNvPr id="82" name="Shape 82"/>
          <p:cNvSpPr txBox="1"/>
          <p:nvPr>
            <p:ph type="title"/>
          </p:nvPr>
        </p:nvSpPr>
        <p:spPr>
          <a:xfrm rot="5400000">
            <a:off y="2393951" x="5344142"/>
            <a:ext cy="1524000" cx="5575300"/>
          </a:xfrm>
          <a:prstGeom prst="rect">
            <a:avLst/>
          </a:prstGeom>
          <a:noFill/>
          <a:ln>
            <a:noFill/>
          </a:ln>
        </p:spPr>
        <p:txBody>
          <a:bodyPr bIns="91425" rIns="91425" lIns="91425" tIns="91425" anchor="b" anchorCtr="0"/>
          <a:lstStyle>
            <a:lvl1pPr algn="ctr" rtl="0">
              <a:spcBef>
                <a:spcPts val="0"/>
              </a:spcBef>
              <a:buClr>
                <a:schemeClr val="accent1"/>
              </a:buClr>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83" name="Shape 83"/>
          <p:cNvSpPr txBox="1"/>
          <p:nvPr>
            <p:ph idx="1" type="body"/>
          </p:nvPr>
        </p:nvSpPr>
        <p:spPr>
          <a:xfrm rot="5400000">
            <a:off y="-188912" x="1106486"/>
            <a:ext cy="6689726" cx="5575300"/>
          </a:xfrm>
          <a:prstGeom prst="rect">
            <a:avLst/>
          </a:prstGeom>
          <a:noFill/>
          <a:ln>
            <a:noFill/>
          </a:ln>
        </p:spPr>
        <p:txBody>
          <a:bodyPr bIns="91425" rIns="91425" lIns="91425" t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84" name="Shape 84"/>
          <p:cNvSpPr txBox="1"/>
          <p:nvPr>
            <p:ph idx="10" type="dt"/>
          </p:nvPr>
        </p:nvSpPr>
        <p:spPr>
          <a:xfrm>
            <a:off y="6275667" x="5629835"/>
            <a:ext cy="365125" cx="2133599"/>
          </a:xfrm>
          <a:prstGeom prst="rect">
            <a:avLst/>
          </a:prstGeom>
          <a:noFill/>
          <a:ln>
            <a:noFill/>
          </a:ln>
        </p:spPr>
        <p:txBody>
          <a:bodyPr bIns="91425" rIns="91425" lIns="91425" tIns="91425" anchor="ctr" anchorCtr="0"/>
          <a:lstStyle>
            <a:lvl1pPr algn="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85" name="Shape 85"/>
          <p:cNvSpPr txBox="1"/>
          <p:nvPr>
            <p:ph idx="11" type="ftr"/>
          </p:nvPr>
        </p:nvSpPr>
        <p:spPr>
          <a:xfrm>
            <a:off y="6275667" x="264458"/>
            <a:ext cy="365125" cx="4840940"/>
          </a:xfrm>
          <a:prstGeom prst="rect">
            <a:avLst/>
          </a:prstGeom>
          <a:noFill/>
          <a:ln>
            <a:noFill/>
          </a:ln>
        </p:spPr>
        <p:txBody>
          <a:bodyPr bIns="91425" rIns="91425" lIns="91425" tIns="91425" anchor="ctr"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86" name="Shape 86"/>
          <p:cNvSpPr txBox="1"/>
          <p:nvPr>
            <p:ph idx="12" type="sldNum"/>
          </p:nvPr>
        </p:nvSpPr>
        <p:spPr>
          <a:xfrm>
            <a:off y="6275667" x="7897906"/>
            <a:ext cy="365125" cx="990599"/>
          </a:xfrm>
          <a:prstGeom prst="rect">
            <a:avLst/>
          </a:prstGeom>
          <a:noFill/>
          <a:ln>
            <a:noFill/>
          </a:ln>
        </p:spPr>
        <p:txBody>
          <a:bodyPr bIns="91425" rIns="91425" lIns="91425" tIns="91425" anchor="ctr" anchorCtr="0">
            <a:noAutofit/>
          </a:bodyPr>
          <a:lstStyle/>
          <a:p>
            <a:pPr lvl="0" indent="-88900" marL="0">
              <a:spcBef>
                <a:spcPts val="0"/>
              </a:spcBef>
              <a:buClr>
                <a:srgbClr val="000000"/>
              </a:buClr>
              <a:buFont typeface="Arial"/>
              <a:buChar char="●"/>
            </a:pPr>
            <a:r>
              <a:t/>
            </a:r>
            <a:endParaRPr/>
          </a:p>
          <a:p>
            <a:pPr lvl="1" indent="-88900" marL="457200">
              <a:spcBef>
                <a:spcPts val="0"/>
              </a:spcBef>
              <a:buClr>
                <a:srgbClr val="000000"/>
              </a:buClr>
              <a:buFont typeface="Courier New"/>
              <a:buChar char="o"/>
            </a:pPr>
            <a:r>
              <a:t/>
            </a:r>
            <a:endParaRPr/>
          </a:p>
          <a:p>
            <a:pPr lvl="2" indent="-88900" marL="914400">
              <a:spcBef>
                <a:spcPts val="0"/>
              </a:spcBef>
              <a:buClr>
                <a:srgbClr val="000000"/>
              </a:buClr>
              <a:buFont typeface="Wingdings"/>
              <a:buChar char="§"/>
            </a:pPr>
            <a:r>
              <a:t/>
            </a:r>
            <a:endParaRPr/>
          </a:p>
          <a:p>
            <a:pPr lvl="3" indent="-88900" marL="1371600">
              <a:spcBef>
                <a:spcPts val="0"/>
              </a:spcBef>
              <a:buClr>
                <a:srgbClr val="000000"/>
              </a:buClr>
              <a:buFont typeface="Arial"/>
              <a:buChar char="●"/>
            </a:pPr>
            <a:r>
              <a:t/>
            </a:r>
            <a:endParaRPr/>
          </a:p>
          <a:p>
            <a:pPr lvl="4" indent="-88900" marL="1828800">
              <a:spcBef>
                <a:spcPts val="0"/>
              </a:spcBef>
              <a:buClr>
                <a:srgbClr val="000000"/>
              </a:buClr>
              <a:buFont typeface="Courier New"/>
              <a:buChar char="o"/>
            </a:pPr>
            <a:r>
              <a:t/>
            </a:r>
            <a:endParaRPr/>
          </a:p>
          <a:p>
            <a:pPr lvl="5" indent="-88900" marL="2286000">
              <a:spcBef>
                <a:spcPts val="0"/>
              </a:spcBef>
              <a:buClr>
                <a:srgbClr val="000000"/>
              </a:buClr>
              <a:buFont typeface="Wingdings"/>
              <a:buChar char="§"/>
            </a:pPr>
            <a:r>
              <a:t/>
            </a:r>
            <a:endParaRPr/>
          </a:p>
          <a:p>
            <a:pPr lvl="6" indent="-88900" marL="2743200">
              <a:spcBef>
                <a:spcPts val="0"/>
              </a:spcBef>
              <a:buClr>
                <a:srgbClr val="000000"/>
              </a:buClr>
              <a:buFont typeface="Arial"/>
              <a:buChar char="●"/>
            </a:pPr>
            <a:r>
              <a:t/>
            </a:r>
            <a:endParaRPr/>
          </a:p>
          <a:p>
            <a:pPr lvl="7" indent="-88900" marL="3200400">
              <a:spcBef>
                <a:spcPts val="0"/>
              </a:spcBef>
              <a:buClr>
                <a:srgbClr val="000000"/>
              </a:buClr>
              <a:buFont typeface="Courier New"/>
              <a:buChar char="o"/>
            </a:pPr>
            <a:r>
              <a:t/>
            </a:r>
            <a:endParaRPr/>
          </a:p>
          <a:p>
            <a:pPr lvl="8" indent="-88900" marL="3657600">
              <a:spcBef>
                <a:spcPts val="0"/>
              </a:spcBef>
              <a:buClr>
                <a:srgbClr val="000000"/>
              </a:buClr>
              <a:buFont typeface="Wingdings"/>
              <a:buChar char="§"/>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17" name="Shape 17"/>
        <p:cNvGrpSpPr/>
        <p:nvPr/>
      </p:nvGrpSpPr>
      <p:grpSpPr>
        <a:xfrm>
          <a:off y="0" x="0"/>
          <a:ext cy="0" cx="0"/>
          <a:chOff y="0" x="0"/>
          <a:chExt cy="0" cx="0"/>
        </a:xfrm>
      </p:grpSpPr>
      <p:sp>
        <p:nvSpPr>
          <p:cNvPr id="18" name="Shape 18"/>
          <p:cNvSpPr txBox="1"/>
          <p:nvPr>
            <p:ph type="title"/>
          </p:nvPr>
        </p:nvSpPr>
        <p:spPr>
          <a:xfrm>
            <a:off y="107576" x="549275"/>
            <a:ext cy="1336956" cx="8042276"/>
          </a:xfrm>
          <a:prstGeom prst="rect">
            <a:avLst/>
          </a:prstGeom>
          <a:noFill/>
          <a:ln>
            <a:noFill/>
          </a:ln>
        </p:spPr>
        <p:txBody>
          <a:bodyPr bIns="91425" rIns="91425" lIns="91425" tIns="91425" anchor="b" anchorCtr="0"/>
          <a:lstStyle>
            <a:lvl1pPr algn="ctr" rtl="0">
              <a:spcBef>
                <a:spcPts val="0"/>
              </a:spcBef>
              <a:buClr>
                <a:schemeClr val="accent1"/>
              </a:buClr>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9" name="Shape 19"/>
          <p:cNvSpPr txBox="1"/>
          <p:nvPr>
            <p:ph idx="1" type="body"/>
          </p:nvPr>
        </p:nvSpPr>
        <p:spPr>
          <a:xfrm>
            <a:off y="1600200" x="549275"/>
            <a:ext cy="4343400" cx="8042276"/>
          </a:xfrm>
          <a:prstGeom prst="rect">
            <a:avLst/>
          </a:prstGeom>
          <a:noFill/>
          <a:ln>
            <a:noFill/>
          </a:ln>
        </p:spPr>
        <p:txBody>
          <a:bodyPr bIns="91425" rIns="91425" lIns="91425" t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0" name="Shape 20"/>
          <p:cNvSpPr txBox="1"/>
          <p:nvPr>
            <p:ph idx="10" type="dt"/>
          </p:nvPr>
        </p:nvSpPr>
        <p:spPr>
          <a:xfrm>
            <a:off y="6275667" x="5629835"/>
            <a:ext cy="365125" cx="2133599"/>
          </a:xfrm>
          <a:prstGeom prst="rect">
            <a:avLst/>
          </a:prstGeom>
          <a:noFill/>
          <a:ln>
            <a:noFill/>
          </a:ln>
        </p:spPr>
        <p:txBody>
          <a:bodyPr bIns="91425" rIns="91425" lIns="91425" tIns="91425" anchor="ctr" anchorCtr="0"/>
          <a:lstStyle>
            <a:lvl1pPr algn="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21" name="Shape 21"/>
          <p:cNvSpPr txBox="1"/>
          <p:nvPr>
            <p:ph idx="11" type="ftr"/>
          </p:nvPr>
        </p:nvSpPr>
        <p:spPr>
          <a:xfrm>
            <a:off y="6275667" x="264458"/>
            <a:ext cy="365125" cx="4840940"/>
          </a:xfrm>
          <a:prstGeom prst="rect">
            <a:avLst/>
          </a:prstGeom>
          <a:noFill/>
          <a:ln>
            <a:noFill/>
          </a:ln>
        </p:spPr>
        <p:txBody>
          <a:bodyPr bIns="91425" rIns="91425" lIns="91425" tIns="91425" anchor="ctr"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22" name="Shape 22"/>
          <p:cNvSpPr txBox="1"/>
          <p:nvPr>
            <p:ph idx="12" type="sldNum"/>
          </p:nvPr>
        </p:nvSpPr>
        <p:spPr>
          <a:xfrm>
            <a:off y="6275667" x="7897906"/>
            <a:ext cy="365125" cx="990599"/>
          </a:xfrm>
          <a:prstGeom prst="rect">
            <a:avLst/>
          </a:prstGeom>
          <a:noFill/>
          <a:ln>
            <a:noFill/>
          </a:ln>
        </p:spPr>
        <p:txBody>
          <a:bodyPr bIns="91425" rIns="91425" lIns="91425" tIns="91425" anchor="ctr" anchorCtr="0">
            <a:noAutofit/>
          </a:bodyPr>
          <a:lstStyle/>
          <a:p>
            <a:pPr lvl="0" indent="-88900" marL="0">
              <a:spcBef>
                <a:spcPts val="0"/>
              </a:spcBef>
              <a:buClr>
                <a:srgbClr val="000000"/>
              </a:buClr>
              <a:buFont typeface="Arial"/>
              <a:buChar char="●"/>
            </a:pPr>
            <a:r>
              <a:t/>
            </a:r>
            <a:endParaRPr/>
          </a:p>
          <a:p>
            <a:pPr lvl="1" indent="-88900" marL="457200">
              <a:spcBef>
                <a:spcPts val="0"/>
              </a:spcBef>
              <a:buClr>
                <a:srgbClr val="000000"/>
              </a:buClr>
              <a:buFont typeface="Courier New"/>
              <a:buChar char="o"/>
            </a:pPr>
            <a:r>
              <a:t/>
            </a:r>
            <a:endParaRPr/>
          </a:p>
          <a:p>
            <a:pPr lvl="2" indent="-88900" marL="914400">
              <a:spcBef>
                <a:spcPts val="0"/>
              </a:spcBef>
              <a:buClr>
                <a:srgbClr val="000000"/>
              </a:buClr>
              <a:buFont typeface="Wingdings"/>
              <a:buChar char="§"/>
            </a:pPr>
            <a:r>
              <a:t/>
            </a:r>
            <a:endParaRPr/>
          </a:p>
          <a:p>
            <a:pPr lvl="3" indent="-88900" marL="1371600">
              <a:spcBef>
                <a:spcPts val="0"/>
              </a:spcBef>
              <a:buClr>
                <a:srgbClr val="000000"/>
              </a:buClr>
              <a:buFont typeface="Arial"/>
              <a:buChar char="●"/>
            </a:pPr>
            <a:r>
              <a:t/>
            </a:r>
            <a:endParaRPr/>
          </a:p>
          <a:p>
            <a:pPr lvl="4" indent="-88900" marL="1828800">
              <a:spcBef>
                <a:spcPts val="0"/>
              </a:spcBef>
              <a:buClr>
                <a:srgbClr val="000000"/>
              </a:buClr>
              <a:buFont typeface="Courier New"/>
              <a:buChar char="o"/>
            </a:pPr>
            <a:r>
              <a:t/>
            </a:r>
            <a:endParaRPr/>
          </a:p>
          <a:p>
            <a:pPr lvl="5" indent="-88900" marL="2286000">
              <a:spcBef>
                <a:spcPts val="0"/>
              </a:spcBef>
              <a:buClr>
                <a:srgbClr val="000000"/>
              </a:buClr>
              <a:buFont typeface="Wingdings"/>
              <a:buChar char="§"/>
            </a:pPr>
            <a:r>
              <a:t/>
            </a:r>
            <a:endParaRPr/>
          </a:p>
          <a:p>
            <a:pPr lvl="6" indent="-88900" marL="2743200">
              <a:spcBef>
                <a:spcPts val="0"/>
              </a:spcBef>
              <a:buClr>
                <a:srgbClr val="000000"/>
              </a:buClr>
              <a:buFont typeface="Arial"/>
              <a:buChar char="●"/>
            </a:pPr>
            <a:r>
              <a:t/>
            </a:r>
            <a:endParaRPr/>
          </a:p>
          <a:p>
            <a:pPr lvl="7" indent="-88900" marL="3200400">
              <a:spcBef>
                <a:spcPts val="0"/>
              </a:spcBef>
              <a:buClr>
                <a:srgbClr val="000000"/>
              </a:buClr>
              <a:buFont typeface="Courier New"/>
              <a:buChar char="o"/>
            </a:pPr>
            <a:r>
              <a:t/>
            </a:r>
            <a:endParaRPr/>
          </a:p>
          <a:p>
            <a:pPr lvl="8" indent="-88900" marL="3657600">
              <a:spcBef>
                <a:spcPts val="0"/>
              </a:spcBef>
              <a:buClr>
                <a:srgbClr val="000000"/>
              </a:buClr>
              <a:buFont typeface="Wingdings"/>
              <a:buChar char="§"/>
            </a:pPr>
            <a:r>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Slide with Picture">
    <p:spTree>
      <p:nvGrpSpPr>
        <p:cNvPr id="23" name="Shape 23"/>
        <p:cNvGrpSpPr/>
        <p:nvPr/>
      </p:nvGrpSpPr>
      <p:grpSpPr>
        <a:xfrm>
          <a:off y="0" x="0"/>
          <a:ext cy="0" cx="0"/>
          <a:chOff y="0" x="0"/>
          <a:chExt cy="0" cx="0"/>
        </a:xfrm>
      </p:grpSpPr>
      <p:sp>
        <p:nvSpPr>
          <p:cNvPr id="24" name="Shape 24"/>
          <p:cNvSpPr txBox="1"/>
          <p:nvPr>
            <p:ph type="ctrTitle"/>
          </p:nvPr>
        </p:nvSpPr>
        <p:spPr>
          <a:xfrm>
            <a:off y="3352801" x="363537"/>
            <a:ext cy="1470024" cx="8416924"/>
          </a:xfrm>
          <a:prstGeom prst="rect">
            <a:avLst/>
          </a:prstGeom>
          <a:noFill/>
          <a:ln>
            <a:noFill/>
          </a:ln>
        </p:spPr>
        <p:txBody>
          <a:bodyPr bIns="91425" rIns="91425" lIns="91425" tIns="91425" anchor="b" anchorCtr="0"/>
          <a:lstStyle>
            <a:lvl1pPr algn="ctr" rtl="0" marR="0" indent="0" marL="0">
              <a:spcBef>
                <a:spcPts val="0"/>
              </a:spcBef>
              <a:buClr>
                <a:schemeClr val="accent1"/>
              </a:buClr>
              <a:buFont typeface="Arial"/>
              <a:buNone/>
              <a:defRPr/>
            </a:lvl1pPr>
            <a:lvl2pPr algn="l" rtl="0" marR="0" indent="0" marL="0">
              <a:spcBef>
                <a:spcPts val="0"/>
              </a:spcBef>
              <a:defRPr/>
            </a:lvl2pPr>
            <a:lvl3pPr algn="l" rtl="0" marR="0" indent="0" marL="0">
              <a:spcBef>
                <a:spcPts val="0"/>
              </a:spcBef>
              <a:defRPr/>
            </a:lvl3pPr>
            <a:lvl4pPr algn="l" rtl="0" marR="0" indent="0" marL="0">
              <a:spcBef>
                <a:spcPts val="0"/>
              </a:spcBef>
              <a:defRPr/>
            </a:lvl4pPr>
            <a:lvl5pPr algn="l" rtl="0" marR="0" indent="0" marL="0">
              <a:spcBef>
                <a:spcPts val="0"/>
              </a:spcBef>
              <a:defRPr/>
            </a:lvl5pPr>
            <a:lvl6pPr algn="l" rtl="0" marR="0" indent="0" marL="0">
              <a:spcBef>
                <a:spcPts val="0"/>
              </a:spcBef>
              <a:defRPr/>
            </a:lvl6pPr>
            <a:lvl7pPr algn="l" rtl="0" marR="0" indent="0" marL="0">
              <a:spcBef>
                <a:spcPts val="0"/>
              </a:spcBef>
              <a:defRPr/>
            </a:lvl7pPr>
            <a:lvl8pPr algn="l" rtl="0" marR="0" indent="0" marL="0">
              <a:spcBef>
                <a:spcPts val="0"/>
              </a:spcBef>
              <a:defRPr/>
            </a:lvl8pPr>
            <a:lvl9pPr algn="l" rtl="0" marR="0" indent="0" marL="0">
              <a:spcBef>
                <a:spcPts val="0"/>
              </a:spcBef>
              <a:defRPr/>
            </a:lvl9pPr>
          </a:lstStyle>
          <a:p/>
        </p:txBody>
      </p:sp>
      <p:sp>
        <p:nvSpPr>
          <p:cNvPr id="25" name="Shape 25"/>
          <p:cNvSpPr txBox="1"/>
          <p:nvPr>
            <p:ph idx="1" type="subTitle"/>
          </p:nvPr>
        </p:nvSpPr>
        <p:spPr>
          <a:xfrm>
            <a:off y="4771028" x="363537"/>
            <a:ext cy="972671" cx="8416924"/>
          </a:xfrm>
          <a:prstGeom prst="rect">
            <a:avLst/>
          </a:prstGeom>
          <a:noFill/>
          <a:ln>
            <a:noFill/>
          </a:ln>
        </p:spPr>
        <p:txBody>
          <a:bodyPr bIns="91425" rIns="91425" lIns="91425" tIns="91425" anchor="t" anchorCtr="0"/>
          <a:lstStyle>
            <a:lvl1pPr algn="ctr" rtl="0" marR="0" indent="0" marL="0">
              <a:spcBef>
                <a:spcPts val="300"/>
              </a:spcBef>
              <a:buClr>
                <a:srgbClr val="6DB7D7"/>
              </a:buClr>
              <a:buFont typeface="Noto Symbol"/>
              <a:buNone/>
              <a:defRPr/>
            </a:lvl1pPr>
            <a:lvl2pPr algn="ctr" rtl="0" marR="0" indent="0" marL="457200">
              <a:spcBef>
                <a:spcPts val="600"/>
              </a:spcBef>
              <a:buClr>
                <a:srgbClr val="205C77"/>
              </a:buClr>
              <a:buFont typeface="Noto Symbol"/>
              <a:buNone/>
              <a:defRPr/>
            </a:lvl2pPr>
            <a:lvl3pPr algn="ctr" rtl="0" marR="0" indent="0" marL="914400">
              <a:spcBef>
                <a:spcPts val="600"/>
              </a:spcBef>
              <a:buClr>
                <a:srgbClr val="6DB7D7"/>
              </a:buClr>
              <a:buFont typeface="Noto Symbol"/>
              <a:buNone/>
              <a:defRPr/>
            </a:lvl3pPr>
            <a:lvl4pPr algn="ctr" rtl="0" marR="0" indent="0" marL="1371600">
              <a:spcBef>
                <a:spcPts val="600"/>
              </a:spcBef>
              <a:buClr>
                <a:srgbClr val="205C77"/>
              </a:buClr>
              <a:buFont typeface="Noto Symbol"/>
              <a:buNone/>
              <a:defRPr/>
            </a:lvl4pPr>
            <a:lvl5pPr algn="ctr" rtl="0" marR="0" indent="0" marL="1828800">
              <a:spcBef>
                <a:spcPts val="600"/>
              </a:spcBef>
              <a:buClr>
                <a:srgbClr val="6DB7D7"/>
              </a:buClr>
              <a:buFont typeface="Noto Symbol"/>
              <a:buNone/>
              <a:defRPr/>
            </a:lvl5pPr>
            <a:lvl6pPr algn="ctr" rtl="0" marR="0" indent="0" marL="2286000">
              <a:spcBef>
                <a:spcPts val="360"/>
              </a:spcBef>
              <a:buClr>
                <a:schemeClr val="accent2"/>
              </a:buClr>
              <a:buFont typeface="Noto Symbol"/>
              <a:buNone/>
              <a:defRPr/>
            </a:lvl6pPr>
            <a:lvl7pPr algn="ctr" rtl="0" marR="0" indent="0" marL="2743200">
              <a:spcBef>
                <a:spcPts val="360"/>
              </a:spcBef>
              <a:buClr>
                <a:srgbClr val="6DB7D7"/>
              </a:buClr>
              <a:buFont typeface="Noto Symbol"/>
              <a:buNone/>
              <a:defRPr/>
            </a:lvl7pPr>
            <a:lvl8pPr algn="ctr" rtl="0" marR="0" indent="0" marL="3200400">
              <a:spcBef>
                <a:spcPts val="360"/>
              </a:spcBef>
              <a:buClr>
                <a:schemeClr val="accent2"/>
              </a:buClr>
              <a:buFont typeface="Noto Symbol"/>
              <a:buNone/>
              <a:defRPr/>
            </a:lvl8pPr>
            <a:lvl9pPr algn="ctr" rtl="0" marR="0" indent="0" marL="3657600">
              <a:spcBef>
                <a:spcPts val="360"/>
              </a:spcBef>
              <a:buClr>
                <a:srgbClr val="6DB7D7"/>
              </a:buClr>
              <a:buFont typeface="Noto Symbol"/>
              <a:buNone/>
              <a:defRPr/>
            </a:lvl9pPr>
          </a:lstStyle>
          <a:p/>
        </p:txBody>
      </p:sp>
      <p:sp>
        <p:nvSpPr>
          <p:cNvPr id="26" name="Shape 26"/>
          <p:cNvSpPr txBox="1"/>
          <p:nvPr>
            <p:ph idx="10" type="dt"/>
          </p:nvPr>
        </p:nvSpPr>
        <p:spPr>
          <a:xfrm>
            <a:off y="6275667" x="5629835"/>
            <a:ext cy="365125" cx="2133599"/>
          </a:xfrm>
          <a:prstGeom prst="rect">
            <a:avLst/>
          </a:prstGeom>
          <a:noFill/>
          <a:ln>
            <a:noFill/>
          </a:ln>
        </p:spPr>
        <p:txBody>
          <a:bodyPr bIns="91425" rIns="91425" lIns="91425" tIns="91425" anchor="ctr" anchorCtr="0"/>
          <a:lstStyle>
            <a:lvl1pPr algn="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27" name="Shape 27"/>
          <p:cNvSpPr txBox="1"/>
          <p:nvPr>
            <p:ph idx="11" type="ftr"/>
          </p:nvPr>
        </p:nvSpPr>
        <p:spPr>
          <a:xfrm>
            <a:off y="6275667" x="264458"/>
            <a:ext cy="365125" cx="4840940"/>
          </a:xfrm>
          <a:prstGeom prst="rect">
            <a:avLst/>
          </a:prstGeom>
          <a:noFill/>
          <a:ln>
            <a:noFill/>
          </a:ln>
        </p:spPr>
        <p:txBody>
          <a:bodyPr bIns="91425" rIns="91425" lIns="91425" tIns="91425" anchor="ctr"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28" name="Shape 28"/>
          <p:cNvSpPr txBox="1"/>
          <p:nvPr>
            <p:ph idx="12" type="sldNum"/>
          </p:nvPr>
        </p:nvSpPr>
        <p:spPr>
          <a:xfrm>
            <a:off y="6275667" x="7897906"/>
            <a:ext cy="365125" cx="990599"/>
          </a:xfrm>
          <a:prstGeom prst="rect">
            <a:avLst/>
          </a:prstGeom>
          <a:noFill/>
          <a:ln>
            <a:noFill/>
          </a:ln>
        </p:spPr>
        <p:txBody>
          <a:bodyPr bIns="91425" rIns="91425" lIns="91425" tIns="91425" anchor="ctr" anchorCtr="0">
            <a:noAutofit/>
          </a:bodyPr>
          <a:lstStyle/>
          <a:p>
            <a:pPr lvl="0" indent="-88900" marL="0">
              <a:spcBef>
                <a:spcPts val="0"/>
              </a:spcBef>
              <a:buClr>
                <a:srgbClr val="000000"/>
              </a:buClr>
              <a:buFont typeface="Arial"/>
              <a:buChar char="●"/>
            </a:pPr>
            <a:r>
              <a:t/>
            </a:r>
            <a:endParaRPr/>
          </a:p>
          <a:p>
            <a:pPr lvl="1" indent="-88900" marL="457200">
              <a:spcBef>
                <a:spcPts val="0"/>
              </a:spcBef>
              <a:buClr>
                <a:srgbClr val="000000"/>
              </a:buClr>
              <a:buFont typeface="Courier New"/>
              <a:buChar char="o"/>
            </a:pPr>
            <a:r>
              <a:t/>
            </a:r>
            <a:endParaRPr/>
          </a:p>
          <a:p>
            <a:pPr lvl="2" indent="-88900" marL="914400">
              <a:spcBef>
                <a:spcPts val="0"/>
              </a:spcBef>
              <a:buClr>
                <a:srgbClr val="000000"/>
              </a:buClr>
              <a:buFont typeface="Wingdings"/>
              <a:buChar char="§"/>
            </a:pPr>
            <a:r>
              <a:t/>
            </a:r>
            <a:endParaRPr/>
          </a:p>
          <a:p>
            <a:pPr lvl="3" indent="-88900" marL="1371600">
              <a:spcBef>
                <a:spcPts val="0"/>
              </a:spcBef>
              <a:buClr>
                <a:srgbClr val="000000"/>
              </a:buClr>
              <a:buFont typeface="Arial"/>
              <a:buChar char="●"/>
            </a:pPr>
            <a:r>
              <a:t/>
            </a:r>
            <a:endParaRPr/>
          </a:p>
          <a:p>
            <a:pPr lvl="4" indent="-88900" marL="1828800">
              <a:spcBef>
                <a:spcPts val="0"/>
              </a:spcBef>
              <a:buClr>
                <a:srgbClr val="000000"/>
              </a:buClr>
              <a:buFont typeface="Courier New"/>
              <a:buChar char="o"/>
            </a:pPr>
            <a:r>
              <a:t/>
            </a:r>
            <a:endParaRPr/>
          </a:p>
          <a:p>
            <a:pPr lvl="5" indent="-88900" marL="2286000">
              <a:spcBef>
                <a:spcPts val="0"/>
              </a:spcBef>
              <a:buClr>
                <a:srgbClr val="000000"/>
              </a:buClr>
              <a:buFont typeface="Wingdings"/>
              <a:buChar char="§"/>
            </a:pPr>
            <a:r>
              <a:t/>
            </a:r>
            <a:endParaRPr/>
          </a:p>
          <a:p>
            <a:pPr lvl="6" indent="-88900" marL="2743200">
              <a:spcBef>
                <a:spcPts val="0"/>
              </a:spcBef>
              <a:buClr>
                <a:srgbClr val="000000"/>
              </a:buClr>
              <a:buFont typeface="Arial"/>
              <a:buChar char="●"/>
            </a:pPr>
            <a:r>
              <a:t/>
            </a:r>
            <a:endParaRPr/>
          </a:p>
          <a:p>
            <a:pPr lvl="7" indent="-88900" marL="3200400">
              <a:spcBef>
                <a:spcPts val="0"/>
              </a:spcBef>
              <a:buClr>
                <a:srgbClr val="000000"/>
              </a:buClr>
              <a:buFont typeface="Courier New"/>
              <a:buChar char="o"/>
            </a:pPr>
            <a:r>
              <a:t/>
            </a:r>
            <a:endParaRPr/>
          </a:p>
          <a:p>
            <a:pPr lvl="8" indent="-88900" marL="3657600">
              <a:spcBef>
                <a:spcPts val="0"/>
              </a:spcBef>
              <a:buClr>
                <a:srgbClr val="000000"/>
              </a:buClr>
              <a:buFont typeface="Wingdings"/>
              <a:buChar char="§"/>
            </a:pPr>
            <a:r>
              <a:t/>
            </a:r>
            <a:endParaRPr/>
          </a:p>
        </p:txBody>
      </p:sp>
      <p:sp>
        <p:nvSpPr>
          <p:cNvPr id="29" name="Shape 29"/>
          <p:cNvSpPr/>
          <p:nvPr>
            <p:ph idx="2" type="pic"/>
          </p:nvPr>
        </p:nvSpPr>
        <p:spPr>
          <a:xfrm>
            <a:off y="363537" x="370980"/>
            <a:ext cy="2836861" cx="8402039"/>
          </a:xfrm>
          <a:prstGeom prst="rect">
            <a:avLst/>
          </a:prstGeom>
          <a:noFill/>
          <a:ln w="9525" cap="flat">
            <a:solidFill>
              <a:schemeClr val="lt1"/>
            </a:solidFill>
            <a:prstDash val="solid"/>
            <a:round/>
            <a:headEnd w="med" len="med" type="none"/>
            <a:tailEnd w="med" len="med" type="none"/>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30" name="Shape 30"/>
        <p:cNvGrpSpPr/>
        <p:nvPr/>
      </p:nvGrpSpPr>
      <p:grpSpPr>
        <a:xfrm>
          <a:off y="0" x="0"/>
          <a:ext cy="0" cx="0"/>
          <a:chOff y="0" x="0"/>
          <a:chExt cy="0" cx="0"/>
        </a:xfrm>
      </p:grpSpPr>
      <p:sp>
        <p:nvSpPr>
          <p:cNvPr id="31" name="Shape 31"/>
          <p:cNvSpPr txBox="1"/>
          <p:nvPr>
            <p:ph type="title"/>
          </p:nvPr>
        </p:nvSpPr>
        <p:spPr>
          <a:xfrm>
            <a:off y="2403143" x="549275"/>
            <a:ext cy="1362075" cx="8056562"/>
          </a:xfrm>
          <a:prstGeom prst="rect">
            <a:avLst/>
          </a:prstGeom>
          <a:noFill/>
          <a:ln>
            <a:noFill/>
          </a:ln>
        </p:spPr>
        <p:txBody>
          <a:bodyPr bIns="91425" rIns="91425" lIns="91425" tIns="91425" anchor="b" anchorCtr="0"/>
          <a:lstStyle>
            <a:lvl1pPr algn="ct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2" name="Shape 32"/>
          <p:cNvSpPr txBox="1"/>
          <p:nvPr>
            <p:ph idx="1" type="body"/>
          </p:nvPr>
        </p:nvSpPr>
        <p:spPr>
          <a:xfrm>
            <a:off y="3736005" x="549275"/>
            <a:ext cy="1500187" cx="8056562"/>
          </a:xfrm>
          <a:prstGeom prst="rect">
            <a:avLst/>
          </a:prstGeom>
          <a:noFill/>
          <a:ln>
            <a:noFill/>
          </a:ln>
        </p:spPr>
        <p:txBody>
          <a:bodyPr bIns="91425" rIns="91425" lIns="91425" tIns="91425" anchor="t" anchorCtr="0"/>
          <a:lstStyle>
            <a:lvl1pPr algn="ctr" rtl="0" indent="0" marL="0">
              <a:spcBef>
                <a:spcPts val="300"/>
              </a:spcBef>
              <a:buClr>
                <a:srgbClr val="888888"/>
              </a:buClr>
              <a:buNone/>
              <a:defRPr/>
            </a:lvl1pPr>
            <a:lvl2pPr rtl="0" indent="0" marL="457200">
              <a:spcBef>
                <a:spcPts val="0"/>
              </a:spcBef>
              <a:buClr>
                <a:srgbClr val="888888"/>
              </a:buClr>
              <a:buNone/>
              <a:defRPr/>
            </a:lvl2pPr>
            <a:lvl3pPr rtl="0" indent="0" marL="914400">
              <a:spcBef>
                <a:spcPts val="0"/>
              </a:spcBef>
              <a:buClr>
                <a:srgbClr val="888888"/>
              </a:buClr>
              <a:buNone/>
              <a:defRPr/>
            </a:lvl3pPr>
            <a:lvl4pPr rtl="0" indent="0" marL="1371600">
              <a:spcBef>
                <a:spcPts val="0"/>
              </a:spcBef>
              <a:buClr>
                <a:srgbClr val="888888"/>
              </a:buClr>
              <a:buNone/>
              <a:defRPr/>
            </a:lvl4pPr>
            <a:lvl5pPr rtl="0" indent="0" marL="1828800">
              <a:spcBef>
                <a:spcPts val="0"/>
              </a:spcBef>
              <a:buClr>
                <a:srgbClr val="888888"/>
              </a:buClr>
              <a:buNone/>
              <a:defRPr/>
            </a:lvl5pPr>
            <a:lvl6pPr rtl="0" indent="0" marL="2286000">
              <a:spcBef>
                <a:spcPts val="0"/>
              </a:spcBef>
              <a:buClr>
                <a:srgbClr val="888888"/>
              </a:buClr>
              <a:buNone/>
              <a:defRPr/>
            </a:lvl6pPr>
            <a:lvl7pPr rtl="0" indent="0" marL="2743200">
              <a:spcBef>
                <a:spcPts val="0"/>
              </a:spcBef>
              <a:buClr>
                <a:srgbClr val="888888"/>
              </a:buClr>
              <a:buNone/>
              <a:defRPr/>
            </a:lvl7pPr>
            <a:lvl8pPr rtl="0" indent="0" marL="3200400">
              <a:spcBef>
                <a:spcPts val="0"/>
              </a:spcBef>
              <a:buClr>
                <a:srgbClr val="888888"/>
              </a:buClr>
              <a:buNone/>
              <a:defRPr/>
            </a:lvl8pPr>
            <a:lvl9pPr rtl="0" indent="0" marL="3657600">
              <a:spcBef>
                <a:spcPts val="0"/>
              </a:spcBef>
              <a:buClr>
                <a:srgbClr val="888888"/>
              </a:buClr>
              <a:buNone/>
              <a:defRPr/>
            </a:lvl9pPr>
          </a:lstStyle>
          <a:p/>
        </p:txBody>
      </p:sp>
      <p:sp>
        <p:nvSpPr>
          <p:cNvPr id="33" name="Shape 33"/>
          <p:cNvSpPr txBox="1"/>
          <p:nvPr>
            <p:ph idx="10" type="dt"/>
          </p:nvPr>
        </p:nvSpPr>
        <p:spPr>
          <a:xfrm>
            <a:off y="6275667" x="5629835"/>
            <a:ext cy="365125" cx="2133599"/>
          </a:xfrm>
          <a:prstGeom prst="rect">
            <a:avLst/>
          </a:prstGeom>
          <a:noFill/>
          <a:ln>
            <a:noFill/>
          </a:ln>
        </p:spPr>
        <p:txBody>
          <a:bodyPr bIns="91425" rIns="91425" lIns="91425" tIns="91425" anchor="ctr" anchorCtr="0"/>
          <a:lstStyle>
            <a:lvl1pPr algn="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34" name="Shape 34"/>
          <p:cNvSpPr txBox="1"/>
          <p:nvPr>
            <p:ph idx="11" type="ftr"/>
          </p:nvPr>
        </p:nvSpPr>
        <p:spPr>
          <a:xfrm>
            <a:off y="6275667" x="264458"/>
            <a:ext cy="365125" cx="4840940"/>
          </a:xfrm>
          <a:prstGeom prst="rect">
            <a:avLst/>
          </a:prstGeom>
          <a:noFill/>
          <a:ln>
            <a:noFill/>
          </a:ln>
        </p:spPr>
        <p:txBody>
          <a:bodyPr bIns="91425" rIns="91425" lIns="91425" tIns="91425" anchor="ctr"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35" name="Shape 35"/>
          <p:cNvSpPr txBox="1"/>
          <p:nvPr>
            <p:ph idx="12" type="sldNum"/>
          </p:nvPr>
        </p:nvSpPr>
        <p:spPr>
          <a:xfrm>
            <a:off y="6275667" x="7897906"/>
            <a:ext cy="365125" cx="990599"/>
          </a:xfrm>
          <a:prstGeom prst="rect">
            <a:avLst/>
          </a:prstGeom>
          <a:noFill/>
          <a:ln>
            <a:noFill/>
          </a:ln>
        </p:spPr>
        <p:txBody>
          <a:bodyPr bIns="91425" rIns="91425" lIns="91425" tIns="91425" anchor="ctr" anchorCtr="0">
            <a:noAutofit/>
          </a:bodyPr>
          <a:lstStyle/>
          <a:p>
            <a:pPr lvl="0" indent="-88900" marL="0">
              <a:spcBef>
                <a:spcPts val="0"/>
              </a:spcBef>
              <a:buClr>
                <a:srgbClr val="000000"/>
              </a:buClr>
              <a:buFont typeface="Arial"/>
              <a:buChar char="●"/>
            </a:pPr>
            <a:r>
              <a:t/>
            </a:r>
            <a:endParaRPr/>
          </a:p>
          <a:p>
            <a:pPr lvl="1" indent="-88900" marL="457200">
              <a:spcBef>
                <a:spcPts val="0"/>
              </a:spcBef>
              <a:buClr>
                <a:srgbClr val="000000"/>
              </a:buClr>
              <a:buFont typeface="Courier New"/>
              <a:buChar char="o"/>
            </a:pPr>
            <a:r>
              <a:t/>
            </a:r>
            <a:endParaRPr/>
          </a:p>
          <a:p>
            <a:pPr lvl="2" indent="-88900" marL="914400">
              <a:spcBef>
                <a:spcPts val="0"/>
              </a:spcBef>
              <a:buClr>
                <a:srgbClr val="000000"/>
              </a:buClr>
              <a:buFont typeface="Wingdings"/>
              <a:buChar char="§"/>
            </a:pPr>
            <a:r>
              <a:t/>
            </a:r>
            <a:endParaRPr/>
          </a:p>
          <a:p>
            <a:pPr lvl="3" indent="-88900" marL="1371600">
              <a:spcBef>
                <a:spcPts val="0"/>
              </a:spcBef>
              <a:buClr>
                <a:srgbClr val="000000"/>
              </a:buClr>
              <a:buFont typeface="Arial"/>
              <a:buChar char="●"/>
            </a:pPr>
            <a:r>
              <a:t/>
            </a:r>
            <a:endParaRPr/>
          </a:p>
          <a:p>
            <a:pPr lvl="4" indent="-88900" marL="1828800">
              <a:spcBef>
                <a:spcPts val="0"/>
              </a:spcBef>
              <a:buClr>
                <a:srgbClr val="000000"/>
              </a:buClr>
              <a:buFont typeface="Courier New"/>
              <a:buChar char="o"/>
            </a:pPr>
            <a:r>
              <a:t/>
            </a:r>
            <a:endParaRPr/>
          </a:p>
          <a:p>
            <a:pPr lvl="5" indent="-88900" marL="2286000">
              <a:spcBef>
                <a:spcPts val="0"/>
              </a:spcBef>
              <a:buClr>
                <a:srgbClr val="000000"/>
              </a:buClr>
              <a:buFont typeface="Wingdings"/>
              <a:buChar char="§"/>
            </a:pPr>
            <a:r>
              <a:t/>
            </a:r>
            <a:endParaRPr/>
          </a:p>
          <a:p>
            <a:pPr lvl="6" indent="-88900" marL="2743200">
              <a:spcBef>
                <a:spcPts val="0"/>
              </a:spcBef>
              <a:buClr>
                <a:srgbClr val="000000"/>
              </a:buClr>
              <a:buFont typeface="Arial"/>
              <a:buChar char="●"/>
            </a:pPr>
            <a:r>
              <a:t/>
            </a:r>
            <a:endParaRPr/>
          </a:p>
          <a:p>
            <a:pPr lvl="7" indent="-88900" marL="3200400">
              <a:spcBef>
                <a:spcPts val="0"/>
              </a:spcBef>
              <a:buClr>
                <a:srgbClr val="000000"/>
              </a:buClr>
              <a:buFont typeface="Courier New"/>
              <a:buChar char="o"/>
            </a:pPr>
            <a:r>
              <a:t/>
            </a:r>
            <a:endParaRPr/>
          </a:p>
          <a:p>
            <a:pPr lvl="8" indent="-88900" marL="3657600">
              <a:spcBef>
                <a:spcPts val="0"/>
              </a:spcBef>
              <a:buClr>
                <a:srgbClr val="000000"/>
              </a:buClr>
              <a:buFont typeface="Wingdings"/>
              <a:buChar char="§"/>
            </a:pPr>
            <a:r>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36" name="Shape 36"/>
        <p:cNvGrpSpPr/>
        <p:nvPr/>
      </p:nvGrpSpPr>
      <p:grpSpPr>
        <a:xfrm>
          <a:off y="0" x="0"/>
          <a:ext cy="0" cx="0"/>
          <a:chOff y="0" x="0"/>
          <a:chExt cy="0" cx="0"/>
        </a:xfrm>
      </p:grpSpPr>
      <p:sp>
        <p:nvSpPr>
          <p:cNvPr id="37" name="Shape 37"/>
          <p:cNvSpPr txBox="1"/>
          <p:nvPr>
            <p:ph type="title"/>
          </p:nvPr>
        </p:nvSpPr>
        <p:spPr>
          <a:xfrm>
            <a:off y="107576" x="549275"/>
            <a:ext cy="1336956" cx="8042276"/>
          </a:xfrm>
          <a:prstGeom prst="rect">
            <a:avLst/>
          </a:prstGeom>
          <a:noFill/>
          <a:ln>
            <a:noFill/>
          </a:ln>
        </p:spPr>
        <p:txBody>
          <a:bodyPr bIns="91425" rIns="91425" lIns="91425" tIns="91425" anchor="b" anchorCtr="0"/>
          <a:lstStyle>
            <a:lvl1pPr algn="ctr" rtl="0">
              <a:spcBef>
                <a:spcPts val="0"/>
              </a:spcBef>
              <a:buClr>
                <a:schemeClr val="accent1"/>
              </a:buClr>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8" name="Shape 38"/>
          <p:cNvSpPr txBox="1"/>
          <p:nvPr>
            <p:ph idx="1" type="body"/>
          </p:nvPr>
        </p:nvSpPr>
        <p:spPr>
          <a:xfrm>
            <a:off y="1600200" x="549275"/>
            <a:ext cy="4343400" cx="3840479"/>
          </a:xfrm>
          <a:prstGeom prst="rect">
            <a:avLst/>
          </a:prstGeom>
          <a:noFill/>
          <a:ln>
            <a:noFill/>
          </a:ln>
        </p:spPr>
        <p:txBody>
          <a:bodyPr bIns="91425" rIns="91425" lIns="91425" tIns="91425" anchor="t" anchorCtr="0"/>
          <a:lstStyle>
            <a:lvl1pPr rtl="0">
              <a:spcBef>
                <a:spcPts val="160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9" name="Shape 39"/>
          <p:cNvSpPr txBox="1"/>
          <p:nvPr>
            <p:ph idx="2" type="body"/>
          </p:nvPr>
        </p:nvSpPr>
        <p:spPr>
          <a:xfrm>
            <a:off y="1600200" x="4751071"/>
            <a:ext cy="4343400" cx="3840479"/>
          </a:xfrm>
          <a:prstGeom prst="rect">
            <a:avLst/>
          </a:prstGeom>
          <a:noFill/>
          <a:ln>
            <a:noFill/>
          </a:ln>
        </p:spPr>
        <p:txBody>
          <a:bodyPr bIns="91425" rIns="91425" lIns="91425" tIns="91425" anchor="t" anchorCtr="0"/>
          <a:lstStyle>
            <a:lvl1pPr rtl="0">
              <a:spcBef>
                <a:spcPts val="160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0" name="Shape 40"/>
          <p:cNvSpPr txBox="1"/>
          <p:nvPr>
            <p:ph idx="10" type="dt"/>
          </p:nvPr>
        </p:nvSpPr>
        <p:spPr>
          <a:xfrm>
            <a:off y="6275667" x="5629835"/>
            <a:ext cy="365125" cx="2133599"/>
          </a:xfrm>
          <a:prstGeom prst="rect">
            <a:avLst/>
          </a:prstGeom>
          <a:noFill/>
          <a:ln>
            <a:noFill/>
          </a:ln>
        </p:spPr>
        <p:txBody>
          <a:bodyPr bIns="91425" rIns="91425" lIns="91425" tIns="91425" anchor="ctr" anchorCtr="0"/>
          <a:lstStyle>
            <a:lvl1pPr algn="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41" name="Shape 41"/>
          <p:cNvSpPr txBox="1"/>
          <p:nvPr>
            <p:ph idx="11" type="ftr"/>
          </p:nvPr>
        </p:nvSpPr>
        <p:spPr>
          <a:xfrm>
            <a:off y="6275667" x="264458"/>
            <a:ext cy="365125" cx="4840940"/>
          </a:xfrm>
          <a:prstGeom prst="rect">
            <a:avLst/>
          </a:prstGeom>
          <a:noFill/>
          <a:ln>
            <a:noFill/>
          </a:ln>
        </p:spPr>
        <p:txBody>
          <a:bodyPr bIns="91425" rIns="91425" lIns="91425" tIns="91425" anchor="ctr"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42" name="Shape 42"/>
          <p:cNvSpPr txBox="1"/>
          <p:nvPr>
            <p:ph idx="12" type="sldNum"/>
          </p:nvPr>
        </p:nvSpPr>
        <p:spPr>
          <a:xfrm>
            <a:off y="6275667" x="7897906"/>
            <a:ext cy="365125" cx="990599"/>
          </a:xfrm>
          <a:prstGeom prst="rect">
            <a:avLst/>
          </a:prstGeom>
          <a:noFill/>
          <a:ln>
            <a:noFill/>
          </a:ln>
        </p:spPr>
        <p:txBody>
          <a:bodyPr bIns="91425" rIns="91425" lIns="91425" tIns="91425" anchor="ctr" anchorCtr="0">
            <a:noAutofit/>
          </a:bodyPr>
          <a:lstStyle/>
          <a:p>
            <a:pPr lvl="0" indent="-88900" marL="0">
              <a:spcBef>
                <a:spcPts val="0"/>
              </a:spcBef>
              <a:buClr>
                <a:srgbClr val="000000"/>
              </a:buClr>
              <a:buFont typeface="Arial"/>
              <a:buChar char="●"/>
            </a:pPr>
            <a:r>
              <a:t/>
            </a:r>
            <a:endParaRPr/>
          </a:p>
          <a:p>
            <a:pPr lvl="1" indent="-88900" marL="457200">
              <a:spcBef>
                <a:spcPts val="0"/>
              </a:spcBef>
              <a:buClr>
                <a:srgbClr val="000000"/>
              </a:buClr>
              <a:buFont typeface="Courier New"/>
              <a:buChar char="o"/>
            </a:pPr>
            <a:r>
              <a:t/>
            </a:r>
            <a:endParaRPr/>
          </a:p>
          <a:p>
            <a:pPr lvl="2" indent="-88900" marL="914400">
              <a:spcBef>
                <a:spcPts val="0"/>
              </a:spcBef>
              <a:buClr>
                <a:srgbClr val="000000"/>
              </a:buClr>
              <a:buFont typeface="Wingdings"/>
              <a:buChar char="§"/>
            </a:pPr>
            <a:r>
              <a:t/>
            </a:r>
            <a:endParaRPr/>
          </a:p>
          <a:p>
            <a:pPr lvl="3" indent="-88900" marL="1371600">
              <a:spcBef>
                <a:spcPts val="0"/>
              </a:spcBef>
              <a:buClr>
                <a:srgbClr val="000000"/>
              </a:buClr>
              <a:buFont typeface="Arial"/>
              <a:buChar char="●"/>
            </a:pPr>
            <a:r>
              <a:t/>
            </a:r>
            <a:endParaRPr/>
          </a:p>
          <a:p>
            <a:pPr lvl="4" indent="-88900" marL="1828800">
              <a:spcBef>
                <a:spcPts val="0"/>
              </a:spcBef>
              <a:buClr>
                <a:srgbClr val="000000"/>
              </a:buClr>
              <a:buFont typeface="Courier New"/>
              <a:buChar char="o"/>
            </a:pPr>
            <a:r>
              <a:t/>
            </a:r>
            <a:endParaRPr/>
          </a:p>
          <a:p>
            <a:pPr lvl="5" indent="-88900" marL="2286000">
              <a:spcBef>
                <a:spcPts val="0"/>
              </a:spcBef>
              <a:buClr>
                <a:srgbClr val="000000"/>
              </a:buClr>
              <a:buFont typeface="Wingdings"/>
              <a:buChar char="§"/>
            </a:pPr>
            <a:r>
              <a:t/>
            </a:r>
            <a:endParaRPr/>
          </a:p>
          <a:p>
            <a:pPr lvl="6" indent="-88900" marL="2743200">
              <a:spcBef>
                <a:spcPts val="0"/>
              </a:spcBef>
              <a:buClr>
                <a:srgbClr val="000000"/>
              </a:buClr>
              <a:buFont typeface="Arial"/>
              <a:buChar char="●"/>
            </a:pPr>
            <a:r>
              <a:t/>
            </a:r>
            <a:endParaRPr/>
          </a:p>
          <a:p>
            <a:pPr lvl="7" indent="-88900" marL="3200400">
              <a:spcBef>
                <a:spcPts val="0"/>
              </a:spcBef>
              <a:buClr>
                <a:srgbClr val="000000"/>
              </a:buClr>
              <a:buFont typeface="Courier New"/>
              <a:buChar char="o"/>
            </a:pPr>
            <a:r>
              <a:t/>
            </a:r>
            <a:endParaRPr/>
          </a:p>
          <a:p>
            <a:pPr lvl="8" indent="-88900" marL="3657600">
              <a:spcBef>
                <a:spcPts val="0"/>
              </a:spcBef>
              <a:buClr>
                <a:srgbClr val="000000"/>
              </a:buClr>
              <a:buFont typeface="Wingdings"/>
              <a:buChar char="§"/>
            </a:pPr>
            <a:r>
              <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43" name="Shape 43"/>
        <p:cNvGrpSpPr/>
        <p:nvPr/>
      </p:nvGrpSpPr>
      <p:grpSpPr>
        <a:xfrm>
          <a:off y="0" x="0"/>
          <a:ext cy="0" cx="0"/>
          <a:chOff y="0" x="0"/>
          <a:chExt cy="0" cx="0"/>
        </a:xfrm>
      </p:grpSpPr>
      <p:sp>
        <p:nvSpPr>
          <p:cNvPr id="44" name="Shape 44"/>
          <p:cNvSpPr txBox="1"/>
          <p:nvPr>
            <p:ph type="title"/>
          </p:nvPr>
        </p:nvSpPr>
        <p:spPr>
          <a:xfrm>
            <a:off y="107576" x="549274"/>
            <a:ext cy="1336956" cx="8042276"/>
          </a:xfrm>
          <a:prstGeom prst="rect">
            <a:avLst/>
          </a:prstGeom>
          <a:noFill/>
          <a:ln>
            <a:noFill/>
          </a:ln>
        </p:spPr>
        <p:txBody>
          <a:bodyPr bIns="91425" rIns="91425" lIns="91425" t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5" name="Shape 45"/>
          <p:cNvSpPr txBox="1"/>
          <p:nvPr>
            <p:ph idx="1" type="body"/>
          </p:nvPr>
        </p:nvSpPr>
        <p:spPr>
          <a:xfrm>
            <a:off y="1453224" x="549274"/>
            <a:ext cy="750887" cx="3840479"/>
          </a:xfrm>
          <a:prstGeom prst="rect">
            <a:avLst/>
          </a:prstGeom>
          <a:noFill/>
          <a:ln>
            <a:noFill/>
          </a:ln>
        </p:spPr>
        <p:txBody>
          <a:bodyPr bIns="91425" rIns="91425" lIns="91425" tIns="91425" anchor="b" anchorCtr="0"/>
          <a:lstStyle>
            <a:lvl1pPr algn="ctr" rtl="0" indent="0" marL="0">
              <a:spcBef>
                <a:spcPts val="0"/>
              </a:spcBef>
              <a:buClr>
                <a:srgbClr val="6DB7D7"/>
              </a:buClr>
              <a:buNone/>
              <a:defRPr/>
            </a:lvl1pPr>
            <a:lvl2pPr rtl="0" indent="0" marL="457200">
              <a:spcBef>
                <a:spcPts val="0"/>
              </a:spcBef>
              <a:buNone/>
              <a:defRPr/>
            </a:lvl2pPr>
            <a:lvl3pPr rtl="0" indent="0" marL="914400">
              <a:spcBef>
                <a:spcPts val="0"/>
              </a:spcBef>
              <a:buNone/>
              <a:defRPr/>
            </a:lvl3pPr>
            <a:lvl4pPr rtl="0" indent="0" marL="1371600">
              <a:spcBef>
                <a:spcPts val="0"/>
              </a:spcBef>
              <a:buNone/>
              <a:defRPr/>
            </a:lvl4pPr>
            <a:lvl5pPr rtl="0" indent="0" marL="1828800">
              <a:spcBef>
                <a:spcPts val="0"/>
              </a:spcBef>
              <a:buNone/>
              <a:defRPr/>
            </a:lvl5pPr>
            <a:lvl6pPr rtl="0" indent="0" marL="2286000">
              <a:spcBef>
                <a:spcPts val="0"/>
              </a:spcBef>
              <a:buNone/>
              <a:defRPr/>
            </a:lvl6pPr>
            <a:lvl7pPr rtl="0" indent="0" marL="2743200">
              <a:spcBef>
                <a:spcPts val="0"/>
              </a:spcBef>
              <a:buNone/>
              <a:defRPr/>
            </a:lvl7pPr>
            <a:lvl8pPr rtl="0" indent="0" marL="3200400">
              <a:spcBef>
                <a:spcPts val="0"/>
              </a:spcBef>
              <a:buNone/>
              <a:defRPr/>
            </a:lvl8pPr>
            <a:lvl9pPr rtl="0" indent="0" marL="3657600">
              <a:spcBef>
                <a:spcPts val="0"/>
              </a:spcBef>
              <a:buNone/>
              <a:defRPr/>
            </a:lvl9pPr>
          </a:lstStyle>
          <a:p/>
        </p:txBody>
      </p:sp>
      <p:sp>
        <p:nvSpPr>
          <p:cNvPr id="46" name="Shape 46"/>
          <p:cNvSpPr txBox="1"/>
          <p:nvPr>
            <p:ph idx="2" type="body"/>
          </p:nvPr>
        </p:nvSpPr>
        <p:spPr>
          <a:xfrm>
            <a:off y="2347415" x="549274"/>
            <a:ext cy="3596184" cx="3840479"/>
          </a:xfrm>
          <a:prstGeom prst="rect">
            <a:avLst/>
          </a:prstGeom>
          <a:noFill/>
          <a:ln>
            <a:noFill/>
          </a:ln>
        </p:spPr>
        <p:txBody>
          <a:bodyPr bIns="91425" rIns="91425" lIns="91425" tIns="91425" anchor="t" anchorCtr="0"/>
          <a:lstStyle>
            <a:lvl1pPr rtl="0">
              <a:spcBef>
                <a:spcPts val="160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7" name="Shape 47"/>
          <p:cNvSpPr txBox="1"/>
          <p:nvPr>
            <p:ph idx="3" type="body"/>
          </p:nvPr>
        </p:nvSpPr>
        <p:spPr>
          <a:xfrm>
            <a:off y="1453224" x="4751069"/>
            <a:ext cy="750887" cx="3840479"/>
          </a:xfrm>
          <a:prstGeom prst="rect">
            <a:avLst/>
          </a:prstGeom>
          <a:noFill/>
          <a:ln>
            <a:noFill/>
          </a:ln>
        </p:spPr>
        <p:txBody>
          <a:bodyPr bIns="91425" rIns="91425" lIns="91425" tIns="91425" anchor="b" anchorCtr="0"/>
          <a:lstStyle>
            <a:lvl1pPr algn="ctr" rtl="0" indent="0" marL="0">
              <a:spcBef>
                <a:spcPts val="0"/>
              </a:spcBef>
              <a:buClr>
                <a:srgbClr val="6DB7D7"/>
              </a:buClr>
              <a:buNone/>
              <a:defRPr/>
            </a:lvl1pPr>
            <a:lvl2pPr rtl="0" indent="0" marL="457200">
              <a:spcBef>
                <a:spcPts val="0"/>
              </a:spcBef>
              <a:buNone/>
              <a:defRPr/>
            </a:lvl2pPr>
            <a:lvl3pPr rtl="0" indent="0" marL="914400">
              <a:spcBef>
                <a:spcPts val="0"/>
              </a:spcBef>
              <a:buNone/>
              <a:defRPr/>
            </a:lvl3pPr>
            <a:lvl4pPr rtl="0" indent="0" marL="1371600">
              <a:spcBef>
                <a:spcPts val="0"/>
              </a:spcBef>
              <a:buNone/>
              <a:defRPr/>
            </a:lvl4pPr>
            <a:lvl5pPr rtl="0" indent="0" marL="1828800">
              <a:spcBef>
                <a:spcPts val="0"/>
              </a:spcBef>
              <a:buNone/>
              <a:defRPr/>
            </a:lvl5pPr>
            <a:lvl6pPr rtl="0" indent="0" marL="2286000">
              <a:spcBef>
                <a:spcPts val="0"/>
              </a:spcBef>
              <a:buNone/>
              <a:defRPr/>
            </a:lvl6pPr>
            <a:lvl7pPr rtl="0" indent="0" marL="2743200">
              <a:spcBef>
                <a:spcPts val="0"/>
              </a:spcBef>
              <a:buNone/>
              <a:defRPr/>
            </a:lvl7pPr>
            <a:lvl8pPr rtl="0" indent="0" marL="3200400">
              <a:spcBef>
                <a:spcPts val="0"/>
              </a:spcBef>
              <a:buNone/>
              <a:defRPr/>
            </a:lvl8pPr>
            <a:lvl9pPr rtl="0" indent="0" marL="3657600">
              <a:spcBef>
                <a:spcPts val="0"/>
              </a:spcBef>
              <a:buNone/>
              <a:defRPr/>
            </a:lvl9pPr>
          </a:lstStyle>
          <a:p/>
        </p:txBody>
      </p:sp>
      <p:sp>
        <p:nvSpPr>
          <p:cNvPr id="48" name="Shape 48"/>
          <p:cNvSpPr txBox="1"/>
          <p:nvPr>
            <p:ph idx="4" type="body"/>
          </p:nvPr>
        </p:nvSpPr>
        <p:spPr>
          <a:xfrm>
            <a:off y="2347415" x="4751069"/>
            <a:ext cy="3596184" cx="3840479"/>
          </a:xfrm>
          <a:prstGeom prst="rect">
            <a:avLst/>
          </a:prstGeom>
          <a:noFill/>
          <a:ln>
            <a:noFill/>
          </a:ln>
        </p:spPr>
        <p:txBody>
          <a:bodyPr bIns="91425" rIns="91425" lIns="91425" tIns="91425" anchor="t" anchorCtr="0"/>
          <a:lstStyle>
            <a:lvl1pPr rtl="0">
              <a:spcBef>
                <a:spcPts val="160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9" name="Shape 49"/>
          <p:cNvSpPr txBox="1"/>
          <p:nvPr>
            <p:ph idx="10" type="dt"/>
          </p:nvPr>
        </p:nvSpPr>
        <p:spPr>
          <a:xfrm>
            <a:off y="6275667" x="5629835"/>
            <a:ext cy="365125" cx="2133599"/>
          </a:xfrm>
          <a:prstGeom prst="rect">
            <a:avLst/>
          </a:prstGeom>
          <a:noFill/>
          <a:ln>
            <a:noFill/>
          </a:ln>
        </p:spPr>
        <p:txBody>
          <a:bodyPr bIns="91425" rIns="91425" lIns="91425" tIns="91425" anchor="ctr" anchorCtr="0"/>
          <a:lstStyle>
            <a:lvl1pPr algn="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50" name="Shape 50"/>
          <p:cNvSpPr txBox="1"/>
          <p:nvPr>
            <p:ph idx="11" type="ftr"/>
          </p:nvPr>
        </p:nvSpPr>
        <p:spPr>
          <a:xfrm>
            <a:off y="6275667" x="264458"/>
            <a:ext cy="365125" cx="4840940"/>
          </a:xfrm>
          <a:prstGeom prst="rect">
            <a:avLst/>
          </a:prstGeom>
          <a:noFill/>
          <a:ln>
            <a:noFill/>
          </a:ln>
        </p:spPr>
        <p:txBody>
          <a:bodyPr bIns="91425" rIns="91425" lIns="91425" tIns="91425" anchor="ctr"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51" name="Shape 51"/>
          <p:cNvSpPr txBox="1"/>
          <p:nvPr>
            <p:ph idx="12" type="sldNum"/>
          </p:nvPr>
        </p:nvSpPr>
        <p:spPr>
          <a:xfrm>
            <a:off y="6275667" x="7897906"/>
            <a:ext cy="365125" cx="990599"/>
          </a:xfrm>
          <a:prstGeom prst="rect">
            <a:avLst/>
          </a:prstGeom>
          <a:noFill/>
          <a:ln>
            <a:noFill/>
          </a:ln>
        </p:spPr>
        <p:txBody>
          <a:bodyPr bIns="91425" rIns="91425" lIns="91425" tIns="91425" anchor="ctr" anchorCtr="0">
            <a:noAutofit/>
          </a:bodyPr>
          <a:lstStyle/>
          <a:p>
            <a:pPr lvl="0" indent="-88900" marL="0">
              <a:spcBef>
                <a:spcPts val="0"/>
              </a:spcBef>
              <a:buClr>
                <a:srgbClr val="000000"/>
              </a:buClr>
              <a:buFont typeface="Arial"/>
              <a:buChar char="●"/>
            </a:pPr>
            <a:r>
              <a:t/>
            </a:r>
            <a:endParaRPr/>
          </a:p>
          <a:p>
            <a:pPr lvl="1" indent="-88900" marL="457200">
              <a:spcBef>
                <a:spcPts val="0"/>
              </a:spcBef>
              <a:buClr>
                <a:srgbClr val="000000"/>
              </a:buClr>
              <a:buFont typeface="Courier New"/>
              <a:buChar char="o"/>
            </a:pPr>
            <a:r>
              <a:t/>
            </a:r>
            <a:endParaRPr/>
          </a:p>
          <a:p>
            <a:pPr lvl="2" indent="-88900" marL="914400">
              <a:spcBef>
                <a:spcPts val="0"/>
              </a:spcBef>
              <a:buClr>
                <a:srgbClr val="000000"/>
              </a:buClr>
              <a:buFont typeface="Wingdings"/>
              <a:buChar char="§"/>
            </a:pPr>
            <a:r>
              <a:t/>
            </a:r>
            <a:endParaRPr/>
          </a:p>
          <a:p>
            <a:pPr lvl="3" indent="-88900" marL="1371600">
              <a:spcBef>
                <a:spcPts val="0"/>
              </a:spcBef>
              <a:buClr>
                <a:srgbClr val="000000"/>
              </a:buClr>
              <a:buFont typeface="Arial"/>
              <a:buChar char="●"/>
            </a:pPr>
            <a:r>
              <a:t/>
            </a:r>
            <a:endParaRPr/>
          </a:p>
          <a:p>
            <a:pPr lvl="4" indent="-88900" marL="1828800">
              <a:spcBef>
                <a:spcPts val="0"/>
              </a:spcBef>
              <a:buClr>
                <a:srgbClr val="000000"/>
              </a:buClr>
              <a:buFont typeface="Courier New"/>
              <a:buChar char="o"/>
            </a:pPr>
            <a:r>
              <a:t/>
            </a:r>
            <a:endParaRPr/>
          </a:p>
          <a:p>
            <a:pPr lvl="5" indent="-88900" marL="2286000">
              <a:spcBef>
                <a:spcPts val="0"/>
              </a:spcBef>
              <a:buClr>
                <a:srgbClr val="000000"/>
              </a:buClr>
              <a:buFont typeface="Wingdings"/>
              <a:buChar char="§"/>
            </a:pPr>
            <a:r>
              <a:t/>
            </a:r>
            <a:endParaRPr/>
          </a:p>
          <a:p>
            <a:pPr lvl="6" indent="-88900" marL="2743200">
              <a:spcBef>
                <a:spcPts val="0"/>
              </a:spcBef>
              <a:buClr>
                <a:srgbClr val="000000"/>
              </a:buClr>
              <a:buFont typeface="Arial"/>
              <a:buChar char="●"/>
            </a:pPr>
            <a:r>
              <a:t/>
            </a:r>
            <a:endParaRPr/>
          </a:p>
          <a:p>
            <a:pPr lvl="7" indent="-88900" marL="3200400">
              <a:spcBef>
                <a:spcPts val="0"/>
              </a:spcBef>
              <a:buClr>
                <a:srgbClr val="000000"/>
              </a:buClr>
              <a:buFont typeface="Courier New"/>
              <a:buChar char="o"/>
            </a:pPr>
            <a:r>
              <a:t/>
            </a:r>
            <a:endParaRPr/>
          </a:p>
          <a:p>
            <a:pPr lvl="8" indent="-88900" marL="3657600">
              <a:spcBef>
                <a:spcPts val="0"/>
              </a:spcBef>
              <a:buClr>
                <a:srgbClr val="000000"/>
              </a:buClr>
              <a:buFont typeface="Wingdings"/>
              <a:buChar char="§"/>
            </a:pPr>
            <a:r>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52" name="Shape 52"/>
        <p:cNvGrpSpPr/>
        <p:nvPr/>
      </p:nvGrpSpPr>
      <p:grpSpPr>
        <a:xfrm>
          <a:off y="0" x="0"/>
          <a:ext cy="0" cx="0"/>
          <a:chOff y="0" x="0"/>
          <a:chExt cy="0" cx="0"/>
        </a:xfrm>
      </p:grpSpPr>
      <p:sp>
        <p:nvSpPr>
          <p:cNvPr id="53" name="Shape 53"/>
          <p:cNvSpPr txBox="1"/>
          <p:nvPr>
            <p:ph type="title"/>
          </p:nvPr>
        </p:nvSpPr>
        <p:spPr>
          <a:xfrm>
            <a:off y="107576" x="549275"/>
            <a:ext cy="1336956" cx="8042276"/>
          </a:xfrm>
          <a:prstGeom prst="rect">
            <a:avLst/>
          </a:prstGeom>
          <a:noFill/>
          <a:ln>
            <a:noFill/>
          </a:ln>
        </p:spPr>
        <p:txBody>
          <a:bodyPr bIns="91425" rIns="91425" lIns="91425" tIns="91425" anchor="b" anchorCtr="0"/>
          <a:lstStyle>
            <a:lvl1pPr algn="ctr" rtl="0">
              <a:spcBef>
                <a:spcPts val="0"/>
              </a:spcBef>
              <a:buClr>
                <a:schemeClr val="accent1"/>
              </a:buClr>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54" name="Shape 54"/>
          <p:cNvSpPr txBox="1"/>
          <p:nvPr>
            <p:ph idx="10" type="dt"/>
          </p:nvPr>
        </p:nvSpPr>
        <p:spPr>
          <a:xfrm>
            <a:off y="6275667" x="5629835"/>
            <a:ext cy="365125" cx="2133599"/>
          </a:xfrm>
          <a:prstGeom prst="rect">
            <a:avLst/>
          </a:prstGeom>
          <a:noFill/>
          <a:ln>
            <a:noFill/>
          </a:ln>
        </p:spPr>
        <p:txBody>
          <a:bodyPr bIns="91425" rIns="91425" lIns="91425" tIns="91425" anchor="ctr" anchorCtr="0"/>
          <a:lstStyle>
            <a:lvl1pPr algn="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55" name="Shape 55"/>
          <p:cNvSpPr txBox="1"/>
          <p:nvPr>
            <p:ph idx="11" type="ftr"/>
          </p:nvPr>
        </p:nvSpPr>
        <p:spPr>
          <a:xfrm>
            <a:off y="6275667" x="264458"/>
            <a:ext cy="365125" cx="4840940"/>
          </a:xfrm>
          <a:prstGeom prst="rect">
            <a:avLst/>
          </a:prstGeom>
          <a:noFill/>
          <a:ln>
            <a:noFill/>
          </a:ln>
        </p:spPr>
        <p:txBody>
          <a:bodyPr bIns="91425" rIns="91425" lIns="91425" tIns="91425" anchor="ctr"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56" name="Shape 56"/>
          <p:cNvSpPr txBox="1"/>
          <p:nvPr>
            <p:ph idx="12" type="sldNum"/>
          </p:nvPr>
        </p:nvSpPr>
        <p:spPr>
          <a:xfrm>
            <a:off y="6275667" x="7897906"/>
            <a:ext cy="365125" cx="990599"/>
          </a:xfrm>
          <a:prstGeom prst="rect">
            <a:avLst/>
          </a:prstGeom>
          <a:noFill/>
          <a:ln>
            <a:noFill/>
          </a:ln>
        </p:spPr>
        <p:txBody>
          <a:bodyPr bIns="91425" rIns="91425" lIns="91425" tIns="91425" anchor="ctr" anchorCtr="0">
            <a:noAutofit/>
          </a:bodyPr>
          <a:lstStyle/>
          <a:p>
            <a:pPr lvl="0" indent="-88900" marL="0">
              <a:spcBef>
                <a:spcPts val="0"/>
              </a:spcBef>
              <a:buClr>
                <a:srgbClr val="000000"/>
              </a:buClr>
              <a:buFont typeface="Arial"/>
              <a:buChar char="●"/>
            </a:pPr>
            <a:r>
              <a:t/>
            </a:r>
            <a:endParaRPr/>
          </a:p>
          <a:p>
            <a:pPr lvl="1" indent="-88900" marL="457200">
              <a:spcBef>
                <a:spcPts val="0"/>
              </a:spcBef>
              <a:buClr>
                <a:srgbClr val="000000"/>
              </a:buClr>
              <a:buFont typeface="Courier New"/>
              <a:buChar char="o"/>
            </a:pPr>
            <a:r>
              <a:t/>
            </a:r>
            <a:endParaRPr/>
          </a:p>
          <a:p>
            <a:pPr lvl="2" indent="-88900" marL="914400">
              <a:spcBef>
                <a:spcPts val="0"/>
              </a:spcBef>
              <a:buClr>
                <a:srgbClr val="000000"/>
              </a:buClr>
              <a:buFont typeface="Wingdings"/>
              <a:buChar char="§"/>
            </a:pPr>
            <a:r>
              <a:t/>
            </a:r>
            <a:endParaRPr/>
          </a:p>
          <a:p>
            <a:pPr lvl="3" indent="-88900" marL="1371600">
              <a:spcBef>
                <a:spcPts val="0"/>
              </a:spcBef>
              <a:buClr>
                <a:srgbClr val="000000"/>
              </a:buClr>
              <a:buFont typeface="Arial"/>
              <a:buChar char="●"/>
            </a:pPr>
            <a:r>
              <a:t/>
            </a:r>
            <a:endParaRPr/>
          </a:p>
          <a:p>
            <a:pPr lvl="4" indent="-88900" marL="1828800">
              <a:spcBef>
                <a:spcPts val="0"/>
              </a:spcBef>
              <a:buClr>
                <a:srgbClr val="000000"/>
              </a:buClr>
              <a:buFont typeface="Courier New"/>
              <a:buChar char="o"/>
            </a:pPr>
            <a:r>
              <a:t/>
            </a:r>
            <a:endParaRPr/>
          </a:p>
          <a:p>
            <a:pPr lvl="5" indent="-88900" marL="2286000">
              <a:spcBef>
                <a:spcPts val="0"/>
              </a:spcBef>
              <a:buClr>
                <a:srgbClr val="000000"/>
              </a:buClr>
              <a:buFont typeface="Wingdings"/>
              <a:buChar char="§"/>
            </a:pPr>
            <a:r>
              <a:t/>
            </a:r>
            <a:endParaRPr/>
          </a:p>
          <a:p>
            <a:pPr lvl="6" indent="-88900" marL="2743200">
              <a:spcBef>
                <a:spcPts val="0"/>
              </a:spcBef>
              <a:buClr>
                <a:srgbClr val="000000"/>
              </a:buClr>
              <a:buFont typeface="Arial"/>
              <a:buChar char="●"/>
            </a:pPr>
            <a:r>
              <a:t/>
            </a:r>
            <a:endParaRPr/>
          </a:p>
          <a:p>
            <a:pPr lvl="7" indent="-88900" marL="3200400">
              <a:spcBef>
                <a:spcPts val="0"/>
              </a:spcBef>
              <a:buClr>
                <a:srgbClr val="000000"/>
              </a:buClr>
              <a:buFont typeface="Courier New"/>
              <a:buChar char="o"/>
            </a:pPr>
            <a:r>
              <a:t/>
            </a:r>
            <a:endParaRPr/>
          </a:p>
          <a:p>
            <a:pPr lvl="8" indent="-88900" marL="3657600">
              <a:spcBef>
                <a:spcPts val="0"/>
              </a:spcBef>
              <a:buClr>
                <a:srgbClr val="000000"/>
              </a:buClr>
              <a:buFont typeface="Wingdings"/>
              <a:buChar char="§"/>
            </a:pPr>
            <a:r>
              <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7" name="Shape 57"/>
        <p:cNvGrpSpPr/>
        <p:nvPr/>
      </p:nvGrpSpPr>
      <p:grpSpPr>
        <a:xfrm>
          <a:off y="0" x="0"/>
          <a:ext cy="0" cx="0"/>
          <a:chOff y="0" x="0"/>
          <a:chExt cy="0" cx="0"/>
        </a:xfrm>
      </p:grpSpPr>
      <p:sp>
        <p:nvSpPr>
          <p:cNvPr id="58" name="Shape 58"/>
          <p:cNvSpPr txBox="1"/>
          <p:nvPr>
            <p:ph idx="10" type="dt"/>
          </p:nvPr>
        </p:nvSpPr>
        <p:spPr>
          <a:xfrm>
            <a:off y="6275667" x="5629835"/>
            <a:ext cy="365125" cx="2133599"/>
          </a:xfrm>
          <a:prstGeom prst="rect">
            <a:avLst/>
          </a:prstGeom>
          <a:noFill/>
          <a:ln>
            <a:noFill/>
          </a:ln>
        </p:spPr>
        <p:txBody>
          <a:bodyPr bIns="91425" rIns="91425" lIns="91425" tIns="91425" anchor="ctr" anchorCtr="0"/>
          <a:lstStyle>
            <a:lvl1pPr algn="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59" name="Shape 59"/>
          <p:cNvSpPr txBox="1"/>
          <p:nvPr>
            <p:ph idx="11" type="ftr"/>
          </p:nvPr>
        </p:nvSpPr>
        <p:spPr>
          <a:xfrm>
            <a:off y="6275667" x="264458"/>
            <a:ext cy="365125" cx="4840940"/>
          </a:xfrm>
          <a:prstGeom prst="rect">
            <a:avLst/>
          </a:prstGeom>
          <a:noFill/>
          <a:ln>
            <a:noFill/>
          </a:ln>
        </p:spPr>
        <p:txBody>
          <a:bodyPr bIns="91425" rIns="91425" lIns="91425" tIns="91425" anchor="ctr"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60" name="Shape 60"/>
          <p:cNvSpPr txBox="1"/>
          <p:nvPr>
            <p:ph idx="12" type="sldNum"/>
          </p:nvPr>
        </p:nvSpPr>
        <p:spPr>
          <a:xfrm>
            <a:off y="6275667" x="7897906"/>
            <a:ext cy="365125" cx="990599"/>
          </a:xfrm>
          <a:prstGeom prst="rect">
            <a:avLst/>
          </a:prstGeom>
          <a:noFill/>
          <a:ln>
            <a:noFill/>
          </a:ln>
        </p:spPr>
        <p:txBody>
          <a:bodyPr bIns="91425" rIns="91425" lIns="91425" tIns="91425" anchor="ctr" anchorCtr="0">
            <a:noAutofit/>
          </a:bodyPr>
          <a:lstStyle/>
          <a:p>
            <a:pPr lvl="0" indent="-88900" marL="0">
              <a:spcBef>
                <a:spcPts val="0"/>
              </a:spcBef>
              <a:buClr>
                <a:srgbClr val="000000"/>
              </a:buClr>
              <a:buFont typeface="Arial"/>
              <a:buChar char="●"/>
            </a:pPr>
            <a:r>
              <a:t/>
            </a:r>
            <a:endParaRPr/>
          </a:p>
          <a:p>
            <a:pPr lvl="1" indent="-88900" marL="457200">
              <a:spcBef>
                <a:spcPts val="0"/>
              </a:spcBef>
              <a:buClr>
                <a:srgbClr val="000000"/>
              </a:buClr>
              <a:buFont typeface="Courier New"/>
              <a:buChar char="o"/>
            </a:pPr>
            <a:r>
              <a:t/>
            </a:r>
            <a:endParaRPr/>
          </a:p>
          <a:p>
            <a:pPr lvl="2" indent="-88900" marL="914400">
              <a:spcBef>
                <a:spcPts val="0"/>
              </a:spcBef>
              <a:buClr>
                <a:srgbClr val="000000"/>
              </a:buClr>
              <a:buFont typeface="Wingdings"/>
              <a:buChar char="§"/>
            </a:pPr>
            <a:r>
              <a:t/>
            </a:r>
            <a:endParaRPr/>
          </a:p>
          <a:p>
            <a:pPr lvl="3" indent="-88900" marL="1371600">
              <a:spcBef>
                <a:spcPts val="0"/>
              </a:spcBef>
              <a:buClr>
                <a:srgbClr val="000000"/>
              </a:buClr>
              <a:buFont typeface="Arial"/>
              <a:buChar char="●"/>
            </a:pPr>
            <a:r>
              <a:t/>
            </a:r>
            <a:endParaRPr/>
          </a:p>
          <a:p>
            <a:pPr lvl="4" indent="-88900" marL="1828800">
              <a:spcBef>
                <a:spcPts val="0"/>
              </a:spcBef>
              <a:buClr>
                <a:srgbClr val="000000"/>
              </a:buClr>
              <a:buFont typeface="Courier New"/>
              <a:buChar char="o"/>
            </a:pPr>
            <a:r>
              <a:t/>
            </a:r>
            <a:endParaRPr/>
          </a:p>
          <a:p>
            <a:pPr lvl="5" indent="-88900" marL="2286000">
              <a:spcBef>
                <a:spcPts val="0"/>
              </a:spcBef>
              <a:buClr>
                <a:srgbClr val="000000"/>
              </a:buClr>
              <a:buFont typeface="Wingdings"/>
              <a:buChar char="§"/>
            </a:pPr>
            <a:r>
              <a:t/>
            </a:r>
            <a:endParaRPr/>
          </a:p>
          <a:p>
            <a:pPr lvl="6" indent="-88900" marL="2743200">
              <a:spcBef>
                <a:spcPts val="0"/>
              </a:spcBef>
              <a:buClr>
                <a:srgbClr val="000000"/>
              </a:buClr>
              <a:buFont typeface="Arial"/>
              <a:buChar char="●"/>
            </a:pPr>
            <a:r>
              <a:t/>
            </a:r>
            <a:endParaRPr/>
          </a:p>
          <a:p>
            <a:pPr lvl="7" indent="-88900" marL="3200400">
              <a:spcBef>
                <a:spcPts val="0"/>
              </a:spcBef>
              <a:buClr>
                <a:srgbClr val="000000"/>
              </a:buClr>
              <a:buFont typeface="Courier New"/>
              <a:buChar char="o"/>
            </a:pPr>
            <a:r>
              <a:t/>
            </a:r>
            <a:endParaRPr/>
          </a:p>
          <a:p>
            <a:pPr lvl="8" indent="-88900" marL="3657600">
              <a:spcBef>
                <a:spcPts val="0"/>
              </a:spcBef>
              <a:buClr>
                <a:srgbClr val="000000"/>
              </a:buClr>
              <a:buFont typeface="Wingdings"/>
              <a:buChar char="§"/>
            </a:pPr>
            <a:r>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61" name="Shape 61"/>
        <p:cNvGrpSpPr/>
        <p:nvPr/>
      </p:nvGrpSpPr>
      <p:grpSpPr>
        <a:xfrm>
          <a:off y="0" x="0"/>
          <a:ext cy="0" cx="0"/>
          <a:chOff y="0" x="0"/>
          <a:chExt cy="0" cx="0"/>
        </a:xfrm>
      </p:grpSpPr>
      <p:sp>
        <p:nvSpPr>
          <p:cNvPr id="62" name="Shape 62"/>
          <p:cNvSpPr txBox="1"/>
          <p:nvPr>
            <p:ph type="title"/>
          </p:nvPr>
        </p:nvSpPr>
        <p:spPr>
          <a:xfrm>
            <a:off y="611872" x="533399"/>
            <a:ext cy="1162049" cx="3840479"/>
          </a:xfrm>
          <a:prstGeom prst="rect">
            <a:avLst/>
          </a:prstGeom>
          <a:noFill/>
          <a:ln>
            <a:noFill/>
          </a:ln>
        </p:spPr>
        <p:txBody>
          <a:bodyPr bIns="91425" rIns="91425" lIns="91425" tIns="91425" anchor="b" anchorCtr="0"/>
          <a:lstStyle>
            <a:lvl1pPr algn="ct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63" name="Shape 63"/>
          <p:cNvSpPr txBox="1"/>
          <p:nvPr>
            <p:ph idx="1" type="body"/>
          </p:nvPr>
        </p:nvSpPr>
        <p:spPr>
          <a:xfrm>
            <a:off y="368300" x="4742823"/>
            <a:ext cy="5575300" cx="3840479"/>
          </a:xfrm>
          <a:prstGeom prst="rect">
            <a:avLst/>
          </a:prstGeom>
          <a:noFill/>
          <a:ln>
            <a:noFill/>
          </a:ln>
        </p:spPr>
        <p:txBody>
          <a:bodyPr bIns="91425" rIns="91425" lIns="91425" tIns="91425" anchor="t" anchorCtr="0"/>
          <a:lstStyle>
            <a:lvl1pPr rtl="0">
              <a:spcBef>
                <a:spcPts val="200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64" name="Shape 64"/>
          <p:cNvSpPr txBox="1"/>
          <p:nvPr>
            <p:ph idx="2" type="body"/>
          </p:nvPr>
        </p:nvSpPr>
        <p:spPr>
          <a:xfrm>
            <a:off y="1787856" x="533399"/>
            <a:ext cy="3720152" cx="3840479"/>
          </a:xfrm>
          <a:prstGeom prst="rect">
            <a:avLst/>
          </a:prstGeom>
          <a:noFill/>
          <a:ln>
            <a:noFill/>
          </a:ln>
        </p:spPr>
        <p:txBody>
          <a:bodyPr bIns="91425" rIns="91425" lIns="91425" tIns="91425" anchor="t" anchorCtr="0"/>
          <a:lstStyle>
            <a:lvl1pPr algn="ctr" rtl="0" indent="0" marL="0">
              <a:spcBef>
                <a:spcPts val="600"/>
              </a:spcBef>
              <a:buNone/>
              <a:defRPr/>
            </a:lvl1pPr>
            <a:lvl2pPr rtl="0" indent="0" marL="457200">
              <a:spcBef>
                <a:spcPts val="0"/>
              </a:spcBef>
              <a:buNone/>
              <a:defRPr/>
            </a:lvl2pPr>
            <a:lvl3pPr rtl="0" indent="0" marL="914400">
              <a:spcBef>
                <a:spcPts val="0"/>
              </a:spcBef>
              <a:buNone/>
              <a:defRPr/>
            </a:lvl3pPr>
            <a:lvl4pPr rtl="0" indent="0" marL="1371600">
              <a:spcBef>
                <a:spcPts val="0"/>
              </a:spcBef>
              <a:buNone/>
              <a:defRPr/>
            </a:lvl4pPr>
            <a:lvl5pPr rtl="0" indent="0" marL="1828800">
              <a:spcBef>
                <a:spcPts val="0"/>
              </a:spcBef>
              <a:buNone/>
              <a:defRPr/>
            </a:lvl5pPr>
            <a:lvl6pPr rtl="0" indent="0" marL="2286000">
              <a:spcBef>
                <a:spcPts val="0"/>
              </a:spcBef>
              <a:buNone/>
              <a:defRPr/>
            </a:lvl6pPr>
            <a:lvl7pPr rtl="0" indent="0" marL="2743200">
              <a:spcBef>
                <a:spcPts val="0"/>
              </a:spcBef>
              <a:buNone/>
              <a:defRPr/>
            </a:lvl7pPr>
            <a:lvl8pPr rtl="0" indent="0" marL="3200400">
              <a:spcBef>
                <a:spcPts val="0"/>
              </a:spcBef>
              <a:buNone/>
              <a:defRPr/>
            </a:lvl8pPr>
            <a:lvl9pPr rtl="0" indent="0" marL="3657600">
              <a:spcBef>
                <a:spcPts val="0"/>
              </a:spcBef>
              <a:buNone/>
              <a:defRPr/>
            </a:lvl9pPr>
          </a:lstStyle>
          <a:p/>
        </p:txBody>
      </p:sp>
      <p:sp>
        <p:nvSpPr>
          <p:cNvPr id="65" name="Shape 65"/>
          <p:cNvSpPr txBox="1"/>
          <p:nvPr>
            <p:ph idx="10" type="dt"/>
          </p:nvPr>
        </p:nvSpPr>
        <p:spPr>
          <a:xfrm>
            <a:off y="6275667" x="5629835"/>
            <a:ext cy="365125" cx="2133599"/>
          </a:xfrm>
          <a:prstGeom prst="rect">
            <a:avLst/>
          </a:prstGeom>
          <a:noFill/>
          <a:ln>
            <a:noFill/>
          </a:ln>
        </p:spPr>
        <p:txBody>
          <a:bodyPr bIns="91425" rIns="91425" lIns="91425" tIns="91425" anchor="ctr" anchorCtr="0"/>
          <a:lstStyle>
            <a:lvl1pPr algn="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66" name="Shape 66"/>
          <p:cNvSpPr txBox="1"/>
          <p:nvPr>
            <p:ph idx="11" type="ftr"/>
          </p:nvPr>
        </p:nvSpPr>
        <p:spPr>
          <a:xfrm>
            <a:off y="6275667" x="264458"/>
            <a:ext cy="365125" cx="4840940"/>
          </a:xfrm>
          <a:prstGeom prst="rect">
            <a:avLst/>
          </a:prstGeom>
          <a:noFill/>
          <a:ln>
            <a:noFill/>
          </a:ln>
        </p:spPr>
        <p:txBody>
          <a:bodyPr bIns="91425" rIns="91425" lIns="91425" tIns="91425" anchor="ctr"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67" name="Shape 67"/>
          <p:cNvSpPr txBox="1"/>
          <p:nvPr>
            <p:ph idx="12" type="sldNum"/>
          </p:nvPr>
        </p:nvSpPr>
        <p:spPr>
          <a:xfrm>
            <a:off y="6275667" x="7897906"/>
            <a:ext cy="365125" cx="990599"/>
          </a:xfrm>
          <a:prstGeom prst="rect">
            <a:avLst/>
          </a:prstGeom>
          <a:noFill/>
          <a:ln>
            <a:noFill/>
          </a:ln>
        </p:spPr>
        <p:txBody>
          <a:bodyPr bIns="91425" rIns="91425" lIns="91425" tIns="91425" anchor="ctr" anchorCtr="0">
            <a:noAutofit/>
          </a:bodyPr>
          <a:lstStyle/>
          <a:p>
            <a:pPr lvl="0" indent="-88900" marL="0">
              <a:spcBef>
                <a:spcPts val="0"/>
              </a:spcBef>
              <a:buClr>
                <a:srgbClr val="000000"/>
              </a:buClr>
              <a:buFont typeface="Arial"/>
              <a:buChar char="●"/>
            </a:pPr>
            <a:r>
              <a:t/>
            </a:r>
            <a:endParaRPr/>
          </a:p>
          <a:p>
            <a:pPr lvl="1" indent="-88900" marL="457200">
              <a:spcBef>
                <a:spcPts val="0"/>
              </a:spcBef>
              <a:buClr>
                <a:srgbClr val="000000"/>
              </a:buClr>
              <a:buFont typeface="Courier New"/>
              <a:buChar char="o"/>
            </a:pPr>
            <a:r>
              <a:t/>
            </a:r>
            <a:endParaRPr/>
          </a:p>
          <a:p>
            <a:pPr lvl="2" indent="-88900" marL="914400">
              <a:spcBef>
                <a:spcPts val="0"/>
              </a:spcBef>
              <a:buClr>
                <a:srgbClr val="000000"/>
              </a:buClr>
              <a:buFont typeface="Wingdings"/>
              <a:buChar char="§"/>
            </a:pPr>
            <a:r>
              <a:t/>
            </a:r>
            <a:endParaRPr/>
          </a:p>
          <a:p>
            <a:pPr lvl="3" indent="-88900" marL="1371600">
              <a:spcBef>
                <a:spcPts val="0"/>
              </a:spcBef>
              <a:buClr>
                <a:srgbClr val="000000"/>
              </a:buClr>
              <a:buFont typeface="Arial"/>
              <a:buChar char="●"/>
            </a:pPr>
            <a:r>
              <a:t/>
            </a:r>
            <a:endParaRPr/>
          </a:p>
          <a:p>
            <a:pPr lvl="4" indent="-88900" marL="1828800">
              <a:spcBef>
                <a:spcPts val="0"/>
              </a:spcBef>
              <a:buClr>
                <a:srgbClr val="000000"/>
              </a:buClr>
              <a:buFont typeface="Courier New"/>
              <a:buChar char="o"/>
            </a:pPr>
            <a:r>
              <a:t/>
            </a:r>
            <a:endParaRPr/>
          </a:p>
          <a:p>
            <a:pPr lvl="5" indent="-88900" marL="2286000">
              <a:spcBef>
                <a:spcPts val="0"/>
              </a:spcBef>
              <a:buClr>
                <a:srgbClr val="000000"/>
              </a:buClr>
              <a:buFont typeface="Wingdings"/>
              <a:buChar char="§"/>
            </a:pPr>
            <a:r>
              <a:t/>
            </a:r>
            <a:endParaRPr/>
          </a:p>
          <a:p>
            <a:pPr lvl="6" indent="-88900" marL="2743200">
              <a:spcBef>
                <a:spcPts val="0"/>
              </a:spcBef>
              <a:buClr>
                <a:srgbClr val="000000"/>
              </a:buClr>
              <a:buFont typeface="Arial"/>
              <a:buChar char="●"/>
            </a:pPr>
            <a:r>
              <a:t/>
            </a:r>
            <a:endParaRPr/>
          </a:p>
          <a:p>
            <a:pPr lvl="7" indent="-88900" marL="3200400">
              <a:spcBef>
                <a:spcPts val="0"/>
              </a:spcBef>
              <a:buClr>
                <a:srgbClr val="000000"/>
              </a:buClr>
              <a:buFont typeface="Courier New"/>
              <a:buChar char="o"/>
            </a:pPr>
            <a:r>
              <a:t/>
            </a:r>
            <a:endParaRPr/>
          </a:p>
          <a:p>
            <a:pPr lvl="8" indent="-88900" marL="3657600">
              <a:spcBef>
                <a:spcPts val="0"/>
              </a:spcBef>
              <a:buClr>
                <a:srgbClr val="000000"/>
              </a:buClr>
              <a:buFont typeface="Wingdings"/>
              <a:buChar char="§"/>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Target="../theme/theme2.xml" Type="http://schemas.openxmlformats.org/officeDocument/2006/relationships/theme" Id="rId14"/><Relationship Target="../slideLayouts/slideLayout1.xml" Type="http://schemas.openxmlformats.org/officeDocument/2006/relationships/slideLayout" Id="rId2"/><Relationship Target="../slideLayouts/slideLayout11.xml" Type="http://schemas.openxmlformats.org/officeDocument/2006/relationships/slideLayout" Id="rId12"/><Relationship Target="../slideLayouts/slideLayout12.xml" Type="http://schemas.openxmlformats.org/officeDocument/2006/relationships/slideLayout" Id="rId13"/><Relationship Target="../media/image26.png" Type="http://schemas.openxmlformats.org/officeDocument/2006/relationships/image" Id="rId1"/><Relationship Target="../slideLayouts/slideLayout3.xml" Type="http://schemas.openxmlformats.org/officeDocument/2006/relationships/slideLayout" Id="rId4"/><Relationship Target="../slideLayouts/slideLayout9.xml" Type="http://schemas.openxmlformats.org/officeDocument/2006/relationships/slideLayout" Id="rId10"/><Relationship Target="../slideLayouts/slideLayout2.xml" Type="http://schemas.openxmlformats.org/officeDocument/2006/relationships/slideLayout" Id="rId3"/><Relationship Target="../slideLayouts/slideLayout10.xml" Type="http://schemas.openxmlformats.org/officeDocument/2006/relationships/slideLayout" Id="rId11"/><Relationship Target="../slideLayouts/slideLayout8.xml" Type="http://schemas.openxmlformats.org/officeDocument/2006/relationships/slideLayout" Id="rId9"/><Relationship Target="../slideLayouts/slideLayout5.xml" Type="http://schemas.openxmlformats.org/officeDocument/2006/relationships/slideLayout" Id="rId6"/><Relationship Target="../slideLayouts/slideLayout4.xml" Type="http://schemas.openxmlformats.org/officeDocument/2006/relationships/slideLayout" Id="rId5"/><Relationship Target="../slideLayouts/slideLayout7.xml" Type="http://schemas.openxmlformats.org/officeDocument/2006/relationships/slideLayout" Id="rId8"/><Relationship Target="../slideLayouts/slideLayout6.xml" Type="http://schemas.openxmlformats.org/officeDocument/2006/relationships/slideLayout" Id="rId7"/></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t="0" b="0" r="0" l="0"/>
          </a:stretch>
        </a:blipFill>
      </p:bgPr>
    </p:bg>
    <p:spTree>
      <p:nvGrpSpPr>
        <p:cNvPr id="4" name="Shape 4"/>
        <p:cNvGrpSpPr/>
        <p:nvPr/>
      </p:nvGrpSpPr>
      <p:grpSpPr>
        <a:xfrm>
          <a:off y="0" x="0"/>
          <a:ext cy="0" cx="0"/>
          <a:chOff y="0" x="0"/>
          <a:chExt cy="0" cx="0"/>
        </a:xfrm>
      </p:grpSpPr>
      <p:sp>
        <p:nvSpPr>
          <p:cNvPr id="5" name="Shape 5"/>
          <p:cNvSpPr txBox="1"/>
          <p:nvPr>
            <p:ph type="title"/>
          </p:nvPr>
        </p:nvSpPr>
        <p:spPr>
          <a:xfrm>
            <a:off y="107576" x="549275"/>
            <a:ext cy="1336956" cx="8042276"/>
          </a:xfrm>
          <a:prstGeom prst="rect">
            <a:avLst/>
          </a:prstGeom>
          <a:noFill/>
          <a:ln>
            <a:noFill/>
          </a:ln>
        </p:spPr>
        <p:txBody>
          <a:bodyPr bIns="91425" rIns="91425" lIns="91425" tIns="91425" anchor="b" anchorCtr="0"/>
          <a:lstStyle>
            <a:lvl1pPr algn="ctr" rtl="0" marR="0" indent="0" marL="0">
              <a:spcBef>
                <a:spcPts val="0"/>
              </a:spcBef>
              <a:buClr>
                <a:schemeClr val="accent1"/>
              </a:buClr>
              <a:buFont typeface="Arial"/>
              <a:buNone/>
              <a:defRPr/>
            </a:lvl1pPr>
            <a:lvl2pPr algn="l" rtl="0" marR="0" indent="0" marL="0">
              <a:spcBef>
                <a:spcPts val="0"/>
              </a:spcBef>
              <a:defRPr/>
            </a:lvl2pPr>
            <a:lvl3pPr algn="l" rtl="0" marR="0" indent="0" marL="0">
              <a:spcBef>
                <a:spcPts val="0"/>
              </a:spcBef>
              <a:defRPr/>
            </a:lvl3pPr>
            <a:lvl4pPr algn="l" rtl="0" marR="0" indent="0" marL="0">
              <a:spcBef>
                <a:spcPts val="0"/>
              </a:spcBef>
              <a:defRPr/>
            </a:lvl4pPr>
            <a:lvl5pPr algn="l" rtl="0" marR="0" indent="0" marL="0">
              <a:spcBef>
                <a:spcPts val="0"/>
              </a:spcBef>
              <a:defRPr/>
            </a:lvl5pPr>
            <a:lvl6pPr algn="l" rtl="0" marR="0" indent="0" marL="0">
              <a:spcBef>
                <a:spcPts val="0"/>
              </a:spcBef>
              <a:defRPr/>
            </a:lvl6pPr>
            <a:lvl7pPr algn="l" rtl="0" marR="0" indent="0" marL="0">
              <a:spcBef>
                <a:spcPts val="0"/>
              </a:spcBef>
              <a:defRPr/>
            </a:lvl7pPr>
            <a:lvl8pPr algn="l" rtl="0" marR="0" indent="0" marL="0">
              <a:spcBef>
                <a:spcPts val="0"/>
              </a:spcBef>
              <a:defRPr/>
            </a:lvl8pPr>
            <a:lvl9pPr algn="l" rtl="0" marR="0" indent="0" marL="0">
              <a:spcBef>
                <a:spcPts val="0"/>
              </a:spcBef>
              <a:defRPr/>
            </a:lvl9pPr>
          </a:lstStyle>
          <a:p/>
        </p:txBody>
      </p:sp>
      <p:sp>
        <p:nvSpPr>
          <p:cNvPr id="6" name="Shape 6"/>
          <p:cNvSpPr txBox="1"/>
          <p:nvPr>
            <p:ph idx="1" type="body"/>
          </p:nvPr>
        </p:nvSpPr>
        <p:spPr>
          <a:xfrm>
            <a:off y="1600200" x="549275"/>
            <a:ext cy="4343400" cx="8042276"/>
          </a:xfrm>
          <a:prstGeom prst="rect">
            <a:avLst/>
          </a:prstGeom>
          <a:noFill/>
          <a:ln>
            <a:noFill/>
          </a:ln>
        </p:spPr>
        <p:txBody>
          <a:bodyPr bIns="91425" rIns="91425" lIns="91425" tIns="91425" anchor="t" anchorCtr="0"/>
          <a:lstStyle>
            <a:lvl1pPr algn="l" rtl="0" marR="0" indent="-181610" marL="349250">
              <a:spcBef>
                <a:spcPts val="2000"/>
              </a:spcBef>
              <a:buClr>
                <a:srgbClr val="6DB7D7"/>
              </a:buClr>
              <a:buFont typeface="Noto Symbol"/>
              <a:buChar char="●"/>
              <a:defRPr/>
            </a:lvl1pPr>
            <a:lvl2pPr algn="l" rtl="0" marR="0" indent="-189230" marL="685800">
              <a:spcBef>
                <a:spcPts val="600"/>
              </a:spcBef>
              <a:buClr>
                <a:srgbClr val="205C77"/>
              </a:buClr>
              <a:buFont typeface="Noto Symbol"/>
              <a:buChar char="●"/>
              <a:defRPr/>
            </a:lvl2pPr>
            <a:lvl3pPr algn="l" rtl="0" marR="0" indent="-142875" marL="968375">
              <a:spcBef>
                <a:spcPts val="600"/>
              </a:spcBef>
              <a:buClr>
                <a:srgbClr val="6DB7D7"/>
              </a:buClr>
              <a:buFont typeface="Noto Symbol"/>
              <a:buChar char="●"/>
              <a:defRPr/>
            </a:lvl3pPr>
            <a:lvl4pPr algn="l" rtl="0" marR="0" indent="-172719" marL="1263650">
              <a:spcBef>
                <a:spcPts val="600"/>
              </a:spcBef>
              <a:buClr>
                <a:srgbClr val="205C77"/>
              </a:buClr>
              <a:buFont typeface="Noto Symbol"/>
              <a:buChar char="●"/>
              <a:defRPr/>
            </a:lvl4pPr>
            <a:lvl5pPr algn="l" rtl="0" marR="0" indent="-163194" marL="1546225">
              <a:spcBef>
                <a:spcPts val="600"/>
              </a:spcBef>
              <a:buClr>
                <a:srgbClr val="6DB7D7"/>
              </a:buClr>
              <a:buFont typeface="Noto Symbol"/>
              <a:buChar char="●"/>
              <a:defRPr/>
            </a:lvl5pPr>
            <a:lvl6pPr algn="l" rtl="0" marR="0" indent="-166370" marL="1828800">
              <a:spcBef>
                <a:spcPts val="360"/>
              </a:spcBef>
              <a:buClr>
                <a:schemeClr val="accent2"/>
              </a:buClr>
              <a:buFont typeface="Noto Symbol"/>
              <a:buChar char="●"/>
              <a:defRPr/>
            </a:lvl6pPr>
            <a:lvl7pPr algn="l" rtl="0" marR="0" indent="-163195" marL="2117725">
              <a:spcBef>
                <a:spcPts val="360"/>
              </a:spcBef>
              <a:buClr>
                <a:srgbClr val="6DB7D7"/>
              </a:buClr>
              <a:buFont typeface="Noto Symbol"/>
              <a:buChar char="●"/>
              <a:defRPr/>
            </a:lvl7pPr>
            <a:lvl8pPr algn="l" rtl="0" marR="0" indent="-164783" marL="2398713">
              <a:spcBef>
                <a:spcPts val="360"/>
              </a:spcBef>
              <a:buClr>
                <a:schemeClr val="accent2"/>
              </a:buClr>
              <a:buFont typeface="Noto Symbol"/>
              <a:buChar char="●"/>
              <a:defRPr/>
            </a:lvl8pPr>
            <a:lvl9pPr algn="l" rtl="0" marR="0" indent="-163195" marL="2689225">
              <a:spcBef>
                <a:spcPts val="360"/>
              </a:spcBef>
              <a:buClr>
                <a:srgbClr val="6DB7D7"/>
              </a:buClr>
              <a:buFont typeface="Noto Symbol"/>
              <a:buChar char="●"/>
              <a:defRPr/>
            </a:lvl9pPr>
          </a:lstStyle>
          <a:p/>
        </p:txBody>
      </p:sp>
      <p:sp>
        <p:nvSpPr>
          <p:cNvPr id="7" name="Shape 7"/>
          <p:cNvSpPr txBox="1"/>
          <p:nvPr>
            <p:ph idx="10" type="dt"/>
          </p:nvPr>
        </p:nvSpPr>
        <p:spPr>
          <a:xfrm>
            <a:off y="6275667" x="5629835"/>
            <a:ext cy="365125" cx="2133599"/>
          </a:xfrm>
          <a:prstGeom prst="rect">
            <a:avLst/>
          </a:prstGeom>
          <a:noFill/>
          <a:ln>
            <a:noFill/>
          </a:ln>
        </p:spPr>
        <p:txBody>
          <a:bodyPr bIns="91425" rIns="91425" lIns="91425" tIns="91425" anchor="ctr" anchorCtr="0"/>
          <a:lstStyle>
            <a:lvl1pPr algn="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8" name="Shape 8"/>
          <p:cNvSpPr txBox="1"/>
          <p:nvPr>
            <p:ph idx="11" type="ftr"/>
          </p:nvPr>
        </p:nvSpPr>
        <p:spPr>
          <a:xfrm>
            <a:off y="6275667" x="264458"/>
            <a:ext cy="365125" cx="4840940"/>
          </a:xfrm>
          <a:prstGeom prst="rect">
            <a:avLst/>
          </a:prstGeom>
          <a:noFill/>
          <a:ln>
            <a:noFill/>
          </a:ln>
        </p:spPr>
        <p:txBody>
          <a:bodyPr bIns="91425" rIns="91425" lIns="91425" tIns="91425" anchor="ctr"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9" name="Shape 9"/>
          <p:cNvSpPr txBox="1"/>
          <p:nvPr>
            <p:ph idx="12" type="sldNum"/>
          </p:nvPr>
        </p:nvSpPr>
        <p:spPr>
          <a:xfrm>
            <a:off y="6275667" x="7897906"/>
            <a:ext cy="365125" cx="990599"/>
          </a:xfrm>
          <a:prstGeom prst="rect">
            <a:avLst/>
          </a:prstGeom>
          <a:noFill/>
          <a:ln>
            <a:noFill/>
          </a:ln>
        </p:spPr>
        <p:txBody>
          <a:bodyPr bIns="91425" rIns="91425" lIns="91425" tIns="91425" anchor="ctr" anchorCtr="0">
            <a:noAutofit/>
          </a:bodyPr>
          <a:lstStyle/>
          <a:p>
            <a:pPr lvl="0" indent="-88900" marL="0">
              <a:spcBef>
                <a:spcPts val="0"/>
              </a:spcBef>
              <a:buClr>
                <a:srgbClr val="000000"/>
              </a:buClr>
              <a:buFont typeface="Arial"/>
              <a:buChar char="●"/>
            </a:pPr>
            <a:r>
              <a:t/>
            </a:r>
            <a:endParaRPr/>
          </a:p>
          <a:p>
            <a:pPr lvl="1" indent="-88900" marL="457200">
              <a:spcBef>
                <a:spcPts val="0"/>
              </a:spcBef>
              <a:buClr>
                <a:srgbClr val="000000"/>
              </a:buClr>
              <a:buFont typeface="Courier New"/>
              <a:buChar char="o"/>
            </a:pPr>
            <a:r>
              <a:t/>
            </a:r>
            <a:endParaRPr/>
          </a:p>
          <a:p>
            <a:pPr lvl="2" indent="-88900" marL="914400">
              <a:spcBef>
                <a:spcPts val="0"/>
              </a:spcBef>
              <a:buClr>
                <a:srgbClr val="000000"/>
              </a:buClr>
              <a:buFont typeface="Wingdings"/>
              <a:buChar char="§"/>
            </a:pPr>
            <a:r>
              <a:t/>
            </a:r>
            <a:endParaRPr/>
          </a:p>
          <a:p>
            <a:pPr lvl="3" indent="-88900" marL="1371600">
              <a:spcBef>
                <a:spcPts val="0"/>
              </a:spcBef>
              <a:buClr>
                <a:srgbClr val="000000"/>
              </a:buClr>
              <a:buFont typeface="Arial"/>
              <a:buChar char="●"/>
            </a:pPr>
            <a:r>
              <a:t/>
            </a:r>
            <a:endParaRPr/>
          </a:p>
          <a:p>
            <a:pPr lvl="4" indent="-88900" marL="1828800">
              <a:spcBef>
                <a:spcPts val="0"/>
              </a:spcBef>
              <a:buClr>
                <a:srgbClr val="000000"/>
              </a:buClr>
              <a:buFont typeface="Courier New"/>
              <a:buChar char="o"/>
            </a:pPr>
            <a:r>
              <a:t/>
            </a:r>
            <a:endParaRPr/>
          </a:p>
          <a:p>
            <a:pPr lvl="5" indent="-88900" marL="2286000">
              <a:spcBef>
                <a:spcPts val="0"/>
              </a:spcBef>
              <a:buClr>
                <a:srgbClr val="000000"/>
              </a:buClr>
              <a:buFont typeface="Wingdings"/>
              <a:buChar char="§"/>
            </a:pPr>
            <a:r>
              <a:t/>
            </a:r>
            <a:endParaRPr/>
          </a:p>
          <a:p>
            <a:pPr lvl="6" indent="-88900" marL="2743200">
              <a:spcBef>
                <a:spcPts val="0"/>
              </a:spcBef>
              <a:buClr>
                <a:srgbClr val="000000"/>
              </a:buClr>
              <a:buFont typeface="Arial"/>
              <a:buChar char="●"/>
            </a:pPr>
            <a:r>
              <a:t/>
            </a:r>
            <a:endParaRPr/>
          </a:p>
          <a:p>
            <a:pPr lvl="7" indent="-88900" marL="3200400">
              <a:spcBef>
                <a:spcPts val="0"/>
              </a:spcBef>
              <a:buClr>
                <a:srgbClr val="000000"/>
              </a:buClr>
              <a:buFont typeface="Courier New"/>
              <a:buChar char="o"/>
            </a:pPr>
            <a:r>
              <a:t/>
            </a:r>
            <a:endParaRPr/>
          </a:p>
          <a:p>
            <a:pPr lvl="8" indent="-88900" marL="3657600">
              <a:spcBef>
                <a:spcPts val="0"/>
              </a:spcBef>
              <a:buClr>
                <a:srgbClr val="000000"/>
              </a:buClr>
              <a:buFont typeface="Wingdings"/>
              <a:buChar char="§"/>
            </a:pPr>
            <a:r>
              <a:t/>
            </a:r>
            <a:endParaRPr/>
          </a:p>
        </p:txBody>
      </p:sp>
    </p:spTree>
  </p:cSld>
  <p:clrMap accent2="accent2" accent3="accent3" accent4="accent4" accent5="accent5" accent6="accent6" hlink="hlink" tx2="lt2" tx1="dk1" bg2="dk2" bg1="lt1" folHlink="folHlink" accent1="accent1"/>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sldNum="0" hdr="0"/>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1.xml" Type="http://schemas.openxmlformats.org/officeDocument/2006/relationships/slideLayout" Id="rId1"/></Relationships>
</file>

<file path=ppt/slides/_rels/slide10.xml.rels><?xml version="1.0" encoding="UTF-8" standalone="yes"?><Relationships xmlns="http://schemas.openxmlformats.org/package/2006/relationships"><Relationship Target="../notesSlides/notesSlide10.xml" Type="http://schemas.openxmlformats.org/officeDocument/2006/relationships/notesSlide" Id="rId2"/><Relationship Target="../slideLayouts/slideLayout2.xml" Type="http://schemas.openxmlformats.org/officeDocument/2006/relationships/slideLayout" Id="rId1"/><Relationship Target="../media/image14.png" Type="http://schemas.openxmlformats.org/officeDocument/2006/relationships/image" Id="rId4"/><Relationship Target="../media/image13.png" Type="http://schemas.openxmlformats.org/officeDocument/2006/relationships/image" Id="rId3"/><Relationship Target="../media/image20.png" Type="http://schemas.openxmlformats.org/officeDocument/2006/relationships/image" Id="rId5"/></Relationships>
</file>

<file path=ppt/slides/_rels/slide11.xml.rels><?xml version="1.0" encoding="UTF-8" standalone="yes"?><Relationships xmlns="http://schemas.openxmlformats.org/package/2006/relationships"><Relationship Target="../notesSlides/notesSlide11.xml" Type="http://schemas.openxmlformats.org/officeDocument/2006/relationships/notesSlide" Id="rId2"/><Relationship Target="../slideLayouts/slideLayout2.xml" Type="http://schemas.openxmlformats.org/officeDocument/2006/relationships/slideLayout" Id="rId1"/><Relationship Target="../media/image12.png" Type="http://schemas.openxmlformats.org/officeDocument/2006/relationships/image" Id="rId4"/><Relationship Target="../media/image08.png" Type="http://schemas.openxmlformats.org/officeDocument/2006/relationships/image" Id="rId3"/><Relationship Target="../media/image11.png" Type="http://schemas.openxmlformats.org/officeDocument/2006/relationships/image" Id="rId6"/><Relationship Target="../media/image10.png" Type="http://schemas.openxmlformats.org/officeDocument/2006/relationships/image" Id="rId5"/><Relationship Target="../media/image18.png" Type="http://schemas.openxmlformats.org/officeDocument/2006/relationships/image" Id="rId8"/><Relationship Target="../media/image17.png" Type="http://schemas.openxmlformats.org/officeDocument/2006/relationships/image" Id="rId7"/></Relationships>
</file>

<file path=ppt/slides/_rels/slide12.xml.rels><?xml version="1.0" encoding="UTF-8" standalone="yes"?><Relationships xmlns="http://schemas.openxmlformats.org/package/2006/relationships"><Relationship Target="../notesSlides/notesSlide12.xml" Type="http://schemas.openxmlformats.org/officeDocument/2006/relationships/notesSlide" Id="rId2"/><Relationship Target="../slideLayouts/slideLayout2.xml" Type="http://schemas.openxmlformats.org/officeDocument/2006/relationships/slideLayout" Id="rId1"/><Relationship Target="../media/image16.png" Type="http://schemas.openxmlformats.org/officeDocument/2006/relationships/image" Id="rId4"/><Relationship Target="http://www.precisionmicrodrives.com/vibrating-vibrator-vibration-motors" Type="http://schemas.openxmlformats.org/officeDocument/2006/relationships/hyperlink" TargetMode="External" Id="rId3"/></Relationships>
</file>

<file path=ppt/slides/_rels/slide13.xml.rels><?xml version="1.0" encoding="UTF-8" standalone="yes"?><Relationships xmlns="http://schemas.openxmlformats.org/package/2006/relationships"><Relationship Target="../notesSlides/notesSlide13.xml" Type="http://schemas.openxmlformats.org/officeDocument/2006/relationships/notesSlide" Id="rId2"/><Relationship Target="../slideLayouts/slideLayout2.xml" Type="http://schemas.openxmlformats.org/officeDocument/2006/relationships/slideLayout" Id="rId1"/><Relationship Target="../media/image32.png" Type="http://schemas.openxmlformats.org/officeDocument/2006/relationships/image" Id="rId3"/></Relationships>
</file>

<file path=ppt/slides/_rels/slide14.xml.rels><?xml version="1.0" encoding="UTF-8" standalone="yes"?><Relationships xmlns="http://schemas.openxmlformats.org/package/2006/relationships"><Relationship Target="../notesSlides/notesSlide14.xml" Type="http://schemas.openxmlformats.org/officeDocument/2006/relationships/notesSlide" Id="rId2"/><Relationship Target="../slideLayouts/slideLayout2.xml" Type="http://schemas.openxmlformats.org/officeDocument/2006/relationships/slideLayout" Id="rId1"/></Relationships>
</file>

<file path=ppt/slides/_rels/slide15.xml.rels><?xml version="1.0" encoding="UTF-8" standalone="yes"?><Relationships xmlns="http://schemas.openxmlformats.org/package/2006/relationships"><Relationship Target="../notesSlides/notesSlide15.xml" Type="http://schemas.openxmlformats.org/officeDocument/2006/relationships/notesSlide" Id="rId2"/><Relationship Target="../slideLayouts/slideLayout2.xml" Type="http://schemas.openxmlformats.org/officeDocument/2006/relationships/slideLayout" Id="rId1"/><Relationship Target="../media/image24.png" Type="http://schemas.openxmlformats.org/officeDocument/2006/relationships/image" Id="rId3"/></Relationships>
</file>

<file path=ppt/slides/_rels/slide16.xml.rels><?xml version="1.0" encoding="UTF-8" standalone="yes"?><Relationships xmlns="http://schemas.openxmlformats.org/package/2006/relationships"><Relationship Target="../notesSlides/notesSlide16.xml" Type="http://schemas.openxmlformats.org/officeDocument/2006/relationships/notesSlide" Id="rId2"/><Relationship Target="../slideLayouts/slideLayout2.xml" Type="http://schemas.openxmlformats.org/officeDocument/2006/relationships/slideLayout" Id="rId1"/><Relationship Target="../media/image22.png" Type="http://schemas.openxmlformats.org/officeDocument/2006/relationships/image" Id="rId3"/></Relationships>
</file>

<file path=ppt/slides/_rels/slide17.xml.rels><?xml version="1.0" encoding="UTF-8" standalone="yes"?><Relationships xmlns="http://schemas.openxmlformats.org/package/2006/relationships"><Relationship Target="../notesSlides/notesSlide17.xml" Type="http://schemas.openxmlformats.org/officeDocument/2006/relationships/notesSlide" Id="rId2"/><Relationship Target="../slideLayouts/slideLayout2.xml" Type="http://schemas.openxmlformats.org/officeDocument/2006/relationships/slideLayout" Id="rId1"/><Relationship Target="../media/image19.png" Type="http://schemas.openxmlformats.org/officeDocument/2006/relationships/image" Id="rId4"/><Relationship Target="../media/image30.png" Type="http://schemas.openxmlformats.org/officeDocument/2006/relationships/image" Id="rId3"/></Relationships>
</file>

<file path=ppt/slides/_rels/slide18.xml.rels><?xml version="1.0" encoding="UTF-8" standalone="yes"?><Relationships xmlns="http://schemas.openxmlformats.org/package/2006/relationships"><Relationship Target="../notesSlides/notesSlide18.xml" Type="http://schemas.openxmlformats.org/officeDocument/2006/relationships/notesSlide" Id="rId2"/><Relationship Target="../slideLayouts/slideLayout2.xml" Type="http://schemas.openxmlformats.org/officeDocument/2006/relationships/slideLayout" Id="rId1"/><Relationship Target="../media/image31.png" Type="http://schemas.openxmlformats.org/officeDocument/2006/relationships/image" Id="rId3"/></Relationships>
</file>

<file path=ppt/slides/_rels/slide19.xml.rels><?xml version="1.0" encoding="UTF-8" standalone="yes"?><Relationships xmlns="http://schemas.openxmlformats.org/package/2006/relationships"><Relationship Target="../notesSlides/notesSlide19.xml" Type="http://schemas.openxmlformats.org/officeDocument/2006/relationships/notesSlide" Id="rId2"/><Relationship Target="../slideLayouts/slideLayout2.xml" Type="http://schemas.openxmlformats.org/officeDocument/2006/relationships/slideLayout" Id="rId1"/><Relationship Target="../media/image25.png" Type="http://schemas.openxmlformats.org/officeDocument/2006/relationships/image" Id="rId4"/><Relationship Target="../media/image21.png" Type="http://schemas.openxmlformats.org/officeDocument/2006/relationships/image" Id="rId3"/><Relationship Target="../media/image34.png" Type="http://schemas.openxmlformats.org/officeDocument/2006/relationships/image" Id="rId9"/><Relationship Target="../media/image27.jpg" Type="http://schemas.openxmlformats.org/officeDocument/2006/relationships/image" Id="rId6"/><Relationship Target="../media/image23.png" Type="http://schemas.openxmlformats.org/officeDocument/2006/relationships/image" Id="rId5"/><Relationship Target="../media/image32.png" Type="http://schemas.openxmlformats.org/officeDocument/2006/relationships/image" Id="rId8"/><Relationship Target="../media/image22.png" Type="http://schemas.openxmlformats.org/officeDocument/2006/relationships/image" Id="rId7"/></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2.xml" Type="http://schemas.openxmlformats.org/officeDocument/2006/relationships/slideLayout" Id="rId1"/><Relationship Target="../media/image29.png" Type="http://schemas.openxmlformats.org/officeDocument/2006/relationships/image" Id="rId3"/></Relationships>
</file>

<file path=ppt/slides/_rels/slide20.xml.rels><?xml version="1.0" encoding="UTF-8" standalone="yes"?><Relationships xmlns="http://schemas.openxmlformats.org/package/2006/relationships"><Relationship Target="../notesSlides/notesSlide20.xml" Type="http://schemas.openxmlformats.org/officeDocument/2006/relationships/notesSlide" Id="rId2"/><Relationship Target="../slideLayouts/slideLayout2.xml" Type="http://schemas.openxmlformats.org/officeDocument/2006/relationships/slideLayout" Id="rId1"/></Relationships>
</file>

<file path=ppt/slides/_rels/slide21.xml.rels><?xml version="1.0" encoding="UTF-8" standalone="yes"?><Relationships xmlns="http://schemas.openxmlformats.org/package/2006/relationships"><Relationship Target="../notesSlides/notesSlide21.xml" Type="http://schemas.openxmlformats.org/officeDocument/2006/relationships/notesSlide" Id="rId2"/><Relationship Target="../slideLayouts/slideLayout2.xml" Type="http://schemas.openxmlformats.org/officeDocument/2006/relationships/slideLayout" Id="rId1"/></Relationships>
</file>

<file path=ppt/slides/_rels/slide22.xml.rels><?xml version="1.0" encoding="UTF-8" standalone="yes"?><Relationships xmlns="http://schemas.openxmlformats.org/package/2006/relationships"><Relationship Target="../notesSlides/notesSlide22.xml" Type="http://schemas.openxmlformats.org/officeDocument/2006/relationships/notesSlide" Id="rId2"/><Relationship Target="../slideLayouts/slideLayout2.xml" Type="http://schemas.openxmlformats.org/officeDocument/2006/relationships/slideLayout" Id="rId1"/><Relationship Target="../media/image35.jpg" Type="http://schemas.openxmlformats.org/officeDocument/2006/relationships/image" Id="rId3"/></Relationships>
</file>

<file path=ppt/slides/_rels/slide23.xml.rels><?xml version="1.0" encoding="UTF-8" standalone="yes"?><Relationships xmlns="http://schemas.openxmlformats.org/package/2006/relationships"><Relationship Target="../notesSlides/notesSlide23.xml" Type="http://schemas.openxmlformats.org/officeDocument/2006/relationships/notesSlide" Id="rId2"/><Relationship Target="../slideLayouts/slideLayout2.xml" Type="http://schemas.openxmlformats.org/officeDocument/2006/relationships/slideLayout" Id="rId1"/><Relationship Target="../media/image33.png" Type="http://schemas.openxmlformats.org/officeDocument/2006/relationships/image" Id="rId3"/></Relationships>
</file>

<file path=ppt/slides/_rels/slide24.xml.rels><?xml version="1.0" encoding="UTF-8" standalone="yes"?><Relationships xmlns="http://schemas.openxmlformats.org/package/2006/relationships"><Relationship Target="../notesSlides/notesSlide24.xml" Type="http://schemas.openxmlformats.org/officeDocument/2006/relationships/notesSlide" Id="rId2"/><Relationship Target="../slideLayouts/slideLayout2.xml" Type="http://schemas.openxmlformats.org/officeDocument/2006/relationships/slideLayout" Id="rId1"/></Relationships>
</file>

<file path=ppt/slides/_rels/slide25.xml.rels><?xml version="1.0" encoding="UTF-8" standalone="yes"?><Relationships xmlns="http://schemas.openxmlformats.org/package/2006/relationships"><Relationship Target="../notesSlides/notesSlide25.xml" Type="http://schemas.openxmlformats.org/officeDocument/2006/relationships/notesSlide" Id="rId2"/><Relationship Target="../slideLayouts/slideLayout2.xml" Type="http://schemas.openxmlformats.org/officeDocument/2006/relationships/slideLayout" Id="rId1"/></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2.xml" Type="http://schemas.openxmlformats.org/officeDocument/2006/relationships/slideLayout" Id="rId1"/><Relationship Target="../media/image06.png" Type="http://schemas.openxmlformats.org/officeDocument/2006/relationships/image" Id="rId4"/><Relationship Target="../media/image07.png" Type="http://schemas.openxmlformats.org/officeDocument/2006/relationships/image" Id="rId3"/></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2.xml" Type="http://schemas.openxmlformats.org/officeDocument/2006/relationships/slideLayout" Id="rId1"/><Relationship Target="../media/image04.png" Type="http://schemas.openxmlformats.org/officeDocument/2006/relationships/image" Id="rId4"/><Relationship Target="../media/image00.png" Type="http://schemas.openxmlformats.org/officeDocument/2006/relationships/image" Id="rId3"/></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2.xml" Type="http://schemas.openxmlformats.org/officeDocument/2006/relationships/slideLayout" Id="rId1"/></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2.xml" Type="http://schemas.openxmlformats.org/officeDocument/2006/relationships/slideLayout" Id="rId1"/><Relationship Target="../media/image28.png" Type="http://schemas.openxmlformats.org/officeDocument/2006/relationships/image" Id="rId3"/></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2.xml" Type="http://schemas.openxmlformats.org/officeDocument/2006/relationships/slideLayout" Id="rId1"/></Relationships>
</file>

<file path=ppt/slides/_rels/slide8.xml.rels><?xml version="1.0" encoding="UTF-8" standalone="yes"?><Relationships xmlns="http://schemas.openxmlformats.org/package/2006/relationships"><Relationship Target="../notesSlides/notesSlide8.xml" Type="http://schemas.openxmlformats.org/officeDocument/2006/relationships/notesSlide" Id="rId2"/><Relationship Target="../slideLayouts/slideLayout2.xml" Type="http://schemas.openxmlformats.org/officeDocument/2006/relationships/slideLayout" Id="rId1"/><Relationship Target="../media/image01.png" Type="http://schemas.openxmlformats.org/officeDocument/2006/relationships/image" Id="rId4"/><Relationship Target="../media/image05.png" Type="http://schemas.openxmlformats.org/officeDocument/2006/relationships/image" Id="rId3"/><Relationship Target="../media/image03.png" Type="http://schemas.openxmlformats.org/officeDocument/2006/relationships/image" Id="rId5"/></Relationships>
</file>

<file path=ppt/slides/_rels/slide9.xml.rels><?xml version="1.0" encoding="UTF-8" standalone="yes"?><Relationships xmlns="http://schemas.openxmlformats.org/package/2006/relationships"><Relationship Target="../notesSlides/notesSlide9.xml" Type="http://schemas.openxmlformats.org/officeDocument/2006/relationships/notesSlide" Id="rId2"/><Relationship Target="../slideLayouts/slideLayout2.xml" Type="http://schemas.openxmlformats.org/officeDocument/2006/relationships/slideLayout" Id="rId1"/><Relationship Target="../media/image09.png" Type="http://schemas.openxmlformats.org/officeDocument/2006/relationships/image" Id="rId4"/><Relationship Target="../media/image02.png" Type="http://schemas.openxmlformats.org/officeDocument/2006/relationships/image" Id="rId3"/><Relationship Target="../media/image15.png" Type="http://schemas.openxmlformats.org/officeDocument/2006/relationships/image" Id="rId5"/></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7" name="Shape 87"/>
        <p:cNvGrpSpPr/>
        <p:nvPr/>
      </p:nvGrpSpPr>
      <p:grpSpPr>
        <a:xfrm>
          <a:off y="0" x="0"/>
          <a:ext cy="0" cx="0"/>
          <a:chOff y="0" x="0"/>
          <a:chExt cy="0" cx="0"/>
        </a:xfrm>
      </p:grpSpPr>
      <p:sp>
        <p:nvSpPr>
          <p:cNvPr id="88" name="Shape 88"/>
          <p:cNvSpPr txBox="1"/>
          <p:nvPr>
            <p:ph type="ctrTitle"/>
          </p:nvPr>
        </p:nvSpPr>
        <p:spPr>
          <a:xfrm>
            <a:off y="1627196" x="1332823"/>
            <a:ext cy="2256591" cx="6476999"/>
          </a:xfrm>
          <a:prstGeom prst="rect">
            <a:avLst/>
          </a:prstGeom>
          <a:noFill/>
          <a:ln>
            <a:noFill/>
          </a:ln>
        </p:spPr>
        <p:txBody>
          <a:bodyPr bIns="45700" rIns="91425" lIns="91425" tIns="45700" anchor="b" anchorCtr="0">
            <a:noAutofit/>
          </a:bodyPr>
          <a:lstStyle/>
          <a:p>
            <a:pPr algn="ctr" rtl="0" lvl="0" marR="0" indent="0" marL="0">
              <a:spcBef>
                <a:spcPts val="0"/>
              </a:spcBef>
              <a:buClr>
                <a:srgbClr val="6DB7D7"/>
              </a:buClr>
              <a:buSzPct val="25000"/>
              <a:buFont typeface="Noto Symbol"/>
              <a:buNone/>
            </a:pPr>
            <a:r>
              <a:rPr strike="noStrike" u="none" b="0" cap="none" baseline="0" sz="4600" lang="en-US" i="0">
                <a:solidFill>
                  <a:schemeClr val="accent1"/>
                </a:solidFill>
                <a:latin typeface="Arial"/>
                <a:ea typeface="Arial"/>
                <a:cs typeface="Arial"/>
                <a:sym typeface="Arial"/>
              </a:rPr>
              <a:t>Prototype Machine for Coating Stabilized Lithium Metal Powder</a:t>
            </a:r>
          </a:p>
        </p:txBody>
      </p:sp>
      <p:sp>
        <p:nvSpPr>
          <p:cNvPr id="89" name="Shape 89"/>
          <p:cNvSpPr txBox="1"/>
          <p:nvPr>
            <p:ph idx="1" type="subTitle"/>
          </p:nvPr>
        </p:nvSpPr>
        <p:spPr>
          <a:xfrm>
            <a:off y="5672137" x="151203"/>
            <a:ext cy="917575" cx="8860493"/>
          </a:xfrm>
          <a:prstGeom prst="rect">
            <a:avLst/>
          </a:prstGeom>
          <a:noFill/>
          <a:ln>
            <a:noFill/>
          </a:ln>
        </p:spPr>
        <p:txBody>
          <a:bodyPr bIns="45700" rIns="91425" lIns="91425" tIns="45700" anchor="t" anchorCtr="0">
            <a:noAutofit/>
          </a:bodyPr>
          <a:lstStyle/>
          <a:p>
            <a:pPr algn="l" rtl="0" lvl="0" marR="0" indent="0" marL="0">
              <a:lnSpc>
                <a:spcPct val="90000"/>
              </a:lnSpc>
              <a:spcBef>
                <a:spcPts val="0"/>
              </a:spcBef>
              <a:buClr>
                <a:srgbClr val="6DB7D7"/>
              </a:buClr>
              <a:buSzPct val="25000"/>
              <a:buFont typeface="Noto Symbol"/>
              <a:buNone/>
            </a:pPr>
            <a:r>
              <a:rPr strike="noStrike" u="none" b="0" cap="none" baseline="0" sz="1800" lang="en-US" i="0">
                <a:solidFill>
                  <a:srgbClr val="3F3F3F"/>
                </a:solidFill>
                <a:latin typeface="Arial"/>
                <a:ea typeface="Arial"/>
                <a:cs typeface="Arial"/>
                <a:sym typeface="Arial"/>
              </a:rPr>
              <a:t>Team #16								Marcos Leon, John Magner, Vannesa 										Palomo, Maria Sanchez, John Shaw,</a:t>
            </a:r>
          </a:p>
          <a:p>
            <a:pPr algn="l" rtl="0" lvl="0" marR="0" indent="0" marL="0">
              <a:lnSpc>
                <a:spcPct val="90000"/>
              </a:lnSpc>
              <a:spcBef>
                <a:spcPts val="300"/>
              </a:spcBef>
              <a:buClr>
                <a:srgbClr val="6DB7D7"/>
              </a:buClr>
              <a:buSzPct val="25000"/>
              <a:buFont typeface="Noto Symbol"/>
              <a:buNone/>
            </a:pPr>
            <a:r>
              <a:rPr strike="noStrike" u="none" b="0" cap="none" baseline="0" sz="1800" lang="en-US" i="0">
                <a:solidFill>
                  <a:srgbClr val="3F3F3F"/>
                </a:solidFill>
                <a:latin typeface="Arial"/>
                <a:ea typeface="Arial"/>
                <a:cs typeface="Arial"/>
                <a:sym typeface="Arial"/>
              </a:rPr>
              <a:t>Slide 1 of 								and Benjamin Tinsley</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3" name="Shape 163"/>
        <p:cNvGrpSpPr/>
        <p:nvPr/>
      </p:nvGrpSpPr>
      <p:grpSpPr>
        <a:xfrm>
          <a:off y="0" x="0"/>
          <a:ext cy="0" cx="0"/>
          <a:chOff y="0" x="0"/>
          <a:chExt cy="0" cx="0"/>
        </a:xfrm>
      </p:grpSpPr>
      <p:sp>
        <p:nvSpPr>
          <p:cNvPr id="164" name="Shape 164"/>
          <p:cNvSpPr txBox="1"/>
          <p:nvPr>
            <p:ph type="title"/>
          </p:nvPr>
        </p:nvSpPr>
        <p:spPr>
          <a:xfrm>
            <a:off y="200325" x="458100"/>
            <a:ext cy="746399" cx="8227799"/>
          </a:xfrm>
          <a:prstGeom prst="rect">
            <a:avLst/>
          </a:prstGeom>
        </p:spPr>
        <p:txBody>
          <a:bodyPr bIns="91425" rIns="91425" lIns="91425" tIns="91425" anchor="b" anchorCtr="0">
            <a:noAutofit/>
          </a:bodyPr>
          <a:lstStyle/>
          <a:p>
            <a:pPr>
              <a:spcBef>
                <a:spcPts val="0"/>
              </a:spcBef>
              <a:buNone/>
            </a:pPr>
            <a:r>
              <a:rPr sz="4800" lang="en-US">
                <a:solidFill>
                  <a:srgbClr val="215D77"/>
                </a:solidFill>
              </a:rPr>
              <a:t>Current Design</a:t>
            </a:r>
          </a:p>
        </p:txBody>
      </p:sp>
      <p:pic>
        <p:nvPicPr>
          <p:cNvPr id="165" name="Shape 165"/>
          <p:cNvPicPr preferRelativeResize="0"/>
          <p:nvPr/>
        </p:nvPicPr>
        <p:blipFill>
          <a:blip r:embed="rId3">
            <a:alphaModFix/>
          </a:blip>
          <a:stretch>
            <a:fillRect/>
          </a:stretch>
        </p:blipFill>
        <p:spPr>
          <a:xfrm>
            <a:off y="904100" x="4383475"/>
            <a:ext cy="2041549" cx="4438874"/>
          </a:xfrm>
          <a:prstGeom prst="rect">
            <a:avLst/>
          </a:prstGeom>
          <a:noFill/>
          <a:ln>
            <a:noFill/>
          </a:ln>
        </p:spPr>
      </p:pic>
      <p:pic>
        <p:nvPicPr>
          <p:cNvPr id="166" name="Shape 166"/>
          <p:cNvPicPr preferRelativeResize="0"/>
          <p:nvPr/>
        </p:nvPicPr>
        <p:blipFill>
          <a:blip r:embed="rId4">
            <a:alphaModFix/>
          </a:blip>
          <a:stretch>
            <a:fillRect/>
          </a:stretch>
        </p:blipFill>
        <p:spPr>
          <a:xfrm>
            <a:off y="3626550" x="6862950"/>
            <a:ext cy="2041550" cx="1822950"/>
          </a:xfrm>
          <a:prstGeom prst="rect">
            <a:avLst/>
          </a:prstGeom>
          <a:noFill/>
          <a:ln>
            <a:noFill/>
          </a:ln>
        </p:spPr>
      </p:pic>
      <p:pic>
        <p:nvPicPr>
          <p:cNvPr id="167" name="Shape 167"/>
          <p:cNvPicPr preferRelativeResize="0"/>
          <p:nvPr/>
        </p:nvPicPr>
        <p:blipFill>
          <a:blip r:embed="rId5">
            <a:alphaModFix/>
          </a:blip>
          <a:stretch>
            <a:fillRect/>
          </a:stretch>
        </p:blipFill>
        <p:spPr>
          <a:xfrm>
            <a:off y="3758985" x="3935650"/>
            <a:ext cy="1675662" cx="2762516"/>
          </a:xfrm>
          <a:prstGeom prst="rect">
            <a:avLst/>
          </a:prstGeom>
          <a:noFill/>
          <a:ln>
            <a:noFill/>
          </a:ln>
        </p:spPr>
      </p:pic>
      <p:sp>
        <p:nvSpPr>
          <p:cNvPr id="168" name="Shape 168"/>
          <p:cNvSpPr txBox="1"/>
          <p:nvPr/>
        </p:nvSpPr>
        <p:spPr>
          <a:xfrm>
            <a:off y="5668100" x="7236825"/>
            <a:ext cy="400499" cx="1075199"/>
          </a:xfrm>
          <a:prstGeom prst="rect">
            <a:avLst/>
          </a:prstGeom>
          <a:noFill/>
          <a:ln>
            <a:noFill/>
          </a:ln>
        </p:spPr>
        <p:txBody>
          <a:bodyPr bIns="91425" rIns="91425" lIns="91425" tIns="91425" anchor="t" anchorCtr="0">
            <a:noAutofit/>
          </a:bodyPr>
          <a:lstStyle/>
          <a:p>
            <a:pPr>
              <a:spcBef>
                <a:spcPts val="0"/>
              </a:spcBef>
              <a:buNone/>
            </a:pPr>
            <a:r>
              <a:rPr lang="en-US"/>
              <a:t>Side View</a:t>
            </a:r>
          </a:p>
        </p:txBody>
      </p:sp>
      <p:sp>
        <p:nvSpPr>
          <p:cNvPr id="169" name="Shape 169"/>
          <p:cNvSpPr txBox="1"/>
          <p:nvPr/>
        </p:nvSpPr>
        <p:spPr>
          <a:xfrm>
            <a:off y="3032100" x="5448449"/>
            <a:ext cy="349799" cx="3165299"/>
          </a:xfrm>
          <a:prstGeom prst="rect">
            <a:avLst/>
          </a:prstGeom>
          <a:noFill/>
          <a:ln>
            <a:noFill/>
          </a:ln>
        </p:spPr>
        <p:txBody>
          <a:bodyPr bIns="91425" rIns="91425" lIns="91425" tIns="91425" anchor="t" anchorCtr="0">
            <a:noAutofit/>
          </a:bodyPr>
          <a:lstStyle/>
          <a:p>
            <a:pPr>
              <a:spcBef>
                <a:spcPts val="0"/>
              </a:spcBef>
              <a:buNone/>
            </a:pPr>
            <a:r>
              <a:rPr lang="en-US"/>
              <a:t>Front View</a:t>
            </a:r>
          </a:p>
        </p:txBody>
      </p:sp>
      <p:sp>
        <p:nvSpPr>
          <p:cNvPr id="170" name="Shape 170"/>
          <p:cNvSpPr txBox="1"/>
          <p:nvPr/>
        </p:nvSpPr>
        <p:spPr>
          <a:xfrm>
            <a:off y="5631875" x="4321850"/>
            <a:ext cy="349799" cx="2458799"/>
          </a:xfrm>
          <a:prstGeom prst="rect">
            <a:avLst/>
          </a:prstGeom>
          <a:noFill/>
          <a:ln>
            <a:noFill/>
          </a:ln>
        </p:spPr>
        <p:txBody>
          <a:bodyPr bIns="91425" rIns="91425" lIns="91425" tIns="91425" anchor="t" anchorCtr="0">
            <a:noAutofit/>
          </a:bodyPr>
          <a:lstStyle/>
          <a:p>
            <a:pPr rtl="0" lvl="0">
              <a:spcBef>
                <a:spcPts val="0"/>
              </a:spcBef>
              <a:buClr>
                <a:schemeClr val="dk1"/>
              </a:buClr>
              <a:buSzPct val="78571"/>
              <a:buFont typeface="Arial"/>
              <a:buNone/>
            </a:pPr>
            <a:r>
              <a:rPr lang="en-US">
                <a:solidFill>
                  <a:schemeClr val="dk1"/>
                </a:solidFill>
              </a:rPr>
              <a:t>Angled Aerial View</a:t>
            </a:r>
          </a:p>
          <a:p>
            <a:pPr>
              <a:spcBef>
                <a:spcPts val="0"/>
              </a:spcBef>
              <a:buNone/>
            </a:pPr>
            <a:r>
              <a:t/>
            </a:r>
            <a:endParaRPr/>
          </a:p>
        </p:txBody>
      </p:sp>
      <p:sp>
        <p:nvSpPr>
          <p:cNvPr id="171" name="Shape 171"/>
          <p:cNvSpPr txBox="1"/>
          <p:nvPr/>
        </p:nvSpPr>
        <p:spPr>
          <a:xfrm>
            <a:off y="1249050" x="487675"/>
            <a:ext cy="4819500" cx="3507000"/>
          </a:xfrm>
          <a:prstGeom prst="rect">
            <a:avLst/>
          </a:prstGeom>
          <a:noFill/>
          <a:ln>
            <a:noFill/>
          </a:ln>
        </p:spPr>
        <p:txBody>
          <a:bodyPr bIns="91425" rIns="91425" lIns="91425" tIns="91425" anchor="t" anchorCtr="0">
            <a:noAutofit/>
          </a:bodyPr>
          <a:lstStyle/>
          <a:p>
            <a:pPr rtl="0" lvl="0" indent="-330200" marL="457200">
              <a:spcBef>
                <a:spcPts val="0"/>
              </a:spcBef>
              <a:buClr>
                <a:srgbClr val="000000"/>
              </a:buClr>
              <a:buSzPct val="100000"/>
              <a:buFont typeface="Arial"/>
              <a:buChar char="●"/>
            </a:pPr>
            <a:r>
              <a:rPr sz="1600" lang="en-US"/>
              <a:t>This design consists of a precision move conveyor belt, a metal frame, plexiglass covering, a funnel, a screw mixer, actuators, and meshes.</a:t>
            </a:r>
          </a:p>
          <a:p>
            <a:pPr rtl="0" lvl="0" indent="-330200" marL="457200">
              <a:spcBef>
                <a:spcPts val="0"/>
              </a:spcBef>
              <a:buClr>
                <a:srgbClr val="000000"/>
              </a:buClr>
              <a:buSzPct val="100000"/>
              <a:buFont typeface="Arial"/>
              <a:buChar char="●"/>
            </a:pPr>
            <a:r>
              <a:rPr sz="1600" lang="en-US"/>
              <a:t>It has eliminated the pressing rollers, the punch, and the rotary metering roller. </a:t>
            </a:r>
          </a:p>
          <a:p>
            <a:pPr rtl="0" lvl="1" indent="-330200" marL="914400">
              <a:spcBef>
                <a:spcPts val="0"/>
              </a:spcBef>
              <a:buClr>
                <a:srgbClr val="000000"/>
              </a:buClr>
              <a:buSzPct val="100000"/>
              <a:buFont typeface="Arial"/>
              <a:buChar char="○"/>
            </a:pPr>
            <a:r>
              <a:rPr sz="1600" lang="en-US"/>
              <a:t>After speaking to our sponsor these components were either deemed as implausible solutions or unnecessary. </a:t>
            </a:r>
          </a:p>
          <a:p>
            <a:pPr rtl="0" lvl="1" indent="-228600" marL="914400">
              <a:spcBef>
                <a:spcPts val="0"/>
              </a:spcBef>
              <a:buClr>
                <a:srgbClr val="595959"/>
              </a:buClr>
              <a:buSzPct val="142857"/>
              <a:buFont typeface="Noto Symbol"/>
              <a:buNone/>
            </a:pPr>
            <a:r>
              <a:rPr lang="en-US">
                <a:solidFill>
                  <a:srgbClr val="595959"/>
                </a:solidFill>
              </a:rPr>
              <a:t>Added a starting line to place electrode when beginning coating</a:t>
            </a:r>
          </a:p>
          <a:p>
            <a:pPr rtl="0" lvl="1" indent="-228600" marL="914400">
              <a:spcBef>
                <a:spcPts val="0"/>
              </a:spcBef>
              <a:buClr>
                <a:srgbClr val="595959"/>
              </a:buClr>
              <a:buSzPct val="142857"/>
              <a:buFont typeface="Noto Symbol"/>
              <a:buNone/>
            </a:pPr>
            <a:r>
              <a:rPr lang="en-US">
                <a:solidFill>
                  <a:srgbClr val="595959"/>
                </a:solidFill>
              </a:rPr>
              <a:t>Added a plexiglass outer shell</a:t>
            </a:r>
          </a:p>
          <a:p>
            <a:pPr rtl="0" lvl="1" indent="-228600" marL="914400">
              <a:spcBef>
                <a:spcPts val="0"/>
              </a:spcBef>
              <a:buClr>
                <a:srgbClr val="595959"/>
              </a:buClr>
              <a:buSzPct val="142857"/>
              <a:buFont typeface="Noto Symbol"/>
              <a:buNone/>
            </a:pPr>
            <a:r>
              <a:rPr lang="en-US">
                <a:solidFill>
                  <a:srgbClr val="595959"/>
                </a:solidFill>
              </a:rPr>
              <a:t>removed milling gear</a:t>
            </a:r>
          </a:p>
          <a:p>
            <a:pPr rtl="0" lvl="1" indent="-228600" marL="914400">
              <a:spcBef>
                <a:spcPts val="0"/>
              </a:spcBef>
              <a:buClr>
                <a:srgbClr val="595959"/>
              </a:buClr>
              <a:buSzPct val="142857"/>
              <a:buFont typeface="Noto Symbol"/>
              <a:buNone/>
            </a:pPr>
            <a:r>
              <a:rPr lang="en-US">
                <a:solidFill>
                  <a:srgbClr val="595959"/>
                </a:solidFill>
              </a:rPr>
              <a:t>removed punch and press rollers from our design</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5" name="Shape 175"/>
        <p:cNvGrpSpPr/>
        <p:nvPr/>
      </p:nvGrpSpPr>
      <p:grpSpPr>
        <a:xfrm>
          <a:off y="0" x="0"/>
          <a:ext cy="0" cx="0"/>
          <a:chOff y="0" x="0"/>
          <a:chExt cy="0" cx="0"/>
        </a:xfrm>
      </p:grpSpPr>
      <p:sp>
        <p:nvSpPr>
          <p:cNvPr id="176" name="Shape 176"/>
          <p:cNvSpPr txBox="1"/>
          <p:nvPr>
            <p:ph idx="1" type="body"/>
          </p:nvPr>
        </p:nvSpPr>
        <p:spPr>
          <a:xfrm>
            <a:off y="1022074" x="550800"/>
            <a:ext cy="5283300" cx="8042399"/>
          </a:xfrm>
          <a:prstGeom prst="rect">
            <a:avLst/>
          </a:prstGeom>
        </p:spPr>
        <p:txBody>
          <a:bodyPr bIns="91425" rIns="91425" lIns="91425" tIns="91425" anchor="t" anchorCtr="0">
            <a:noAutofit/>
          </a:bodyPr>
          <a:lstStyle/>
          <a:p>
            <a:pPr rtl="0" lvl="0" indent="-355600" marL="457200">
              <a:lnSpc>
                <a:spcPct val="115000"/>
              </a:lnSpc>
              <a:spcBef>
                <a:spcPts val="600"/>
              </a:spcBef>
              <a:buClr>
                <a:srgbClr val="595959"/>
              </a:buClr>
              <a:buSzPct val="100000"/>
              <a:buFont typeface="Noto Symbol"/>
              <a:buChar char="●"/>
            </a:pPr>
            <a:r>
              <a:rPr sz="2000" lang="en-US">
                <a:solidFill>
                  <a:srgbClr val="595959"/>
                </a:solidFill>
              </a:rPr>
              <a:t>Funnel</a:t>
            </a:r>
          </a:p>
          <a:p>
            <a:pPr rtl="0" lvl="1" indent="-355600" marL="914400">
              <a:lnSpc>
                <a:spcPct val="115000"/>
              </a:lnSpc>
              <a:spcBef>
                <a:spcPts val="600"/>
              </a:spcBef>
              <a:buClr>
                <a:srgbClr val="595959"/>
              </a:buClr>
              <a:buSzPct val="100000"/>
              <a:buFont typeface="Noto Symbol"/>
              <a:buChar char="●"/>
            </a:pPr>
            <a:r>
              <a:rPr sz="2000" lang="en-US">
                <a:solidFill>
                  <a:srgbClr val="595959"/>
                </a:solidFill>
              </a:rPr>
              <a:t>SS Fabrication - Square shaped hopper</a:t>
            </a:r>
          </a:p>
          <a:p>
            <a:pPr rtl="0" lvl="1" indent="-355600" marL="914400">
              <a:lnSpc>
                <a:spcPct val="115000"/>
              </a:lnSpc>
              <a:spcBef>
                <a:spcPts val="600"/>
              </a:spcBef>
              <a:buClr>
                <a:srgbClr val="595959"/>
              </a:buClr>
              <a:buSzPct val="100000"/>
              <a:buFont typeface="Noto Symbol"/>
              <a:buChar char="●"/>
            </a:pPr>
            <a:r>
              <a:rPr sz="2000" lang="en-US">
                <a:solidFill>
                  <a:srgbClr val="595959"/>
                </a:solidFill>
              </a:rPr>
              <a:t>SSF - Powder hopper</a:t>
            </a:r>
          </a:p>
          <a:p>
            <a:pPr algn="l" rtl="0" lvl="0" marR="0" indent="0" marL="457200">
              <a:lnSpc>
                <a:spcPct val="115000"/>
              </a:lnSpc>
              <a:spcBef>
                <a:spcPts val="600"/>
              </a:spcBef>
              <a:spcAft>
                <a:spcPts val="0"/>
              </a:spcAft>
              <a:buNone/>
            </a:pPr>
            <a:r>
              <a:t/>
            </a:r>
            <a:endParaRPr sz="1200">
              <a:solidFill>
                <a:srgbClr val="595959"/>
              </a:solidFill>
            </a:endParaRPr>
          </a:p>
          <a:p>
            <a:pPr algn="l" rtl="0" lvl="1" marR="0" indent="-355600" marL="914400">
              <a:lnSpc>
                <a:spcPct val="115000"/>
              </a:lnSpc>
              <a:spcBef>
                <a:spcPts val="600"/>
              </a:spcBef>
              <a:spcAft>
                <a:spcPts val="0"/>
              </a:spcAft>
              <a:buClr>
                <a:srgbClr val="595959"/>
              </a:buClr>
              <a:buSzPct val="100000"/>
              <a:buFont typeface="Noto Symbol"/>
              <a:buChar char="●"/>
            </a:pPr>
            <a:r>
              <a:rPr sz="2000" lang="en-US">
                <a:solidFill>
                  <a:srgbClr val="595959"/>
                </a:solidFill>
              </a:rPr>
              <a:t>Mass flow of the funnel was calculated using the following equation: </a:t>
            </a:r>
          </a:p>
          <a:p>
            <a:pPr algn="l" rtl="0" lvl="0" marR="0" indent="0" marL="457200">
              <a:lnSpc>
                <a:spcPct val="115000"/>
              </a:lnSpc>
              <a:spcBef>
                <a:spcPts val="600"/>
              </a:spcBef>
              <a:spcAft>
                <a:spcPts val="0"/>
              </a:spcAft>
              <a:buNone/>
            </a:pPr>
            <a:r>
              <a:t/>
            </a:r>
            <a:endParaRPr sz="2000">
              <a:solidFill>
                <a:srgbClr val="595959"/>
              </a:solidFill>
            </a:endParaRPr>
          </a:p>
          <a:p>
            <a:pPr algn="l" rtl="0" lvl="2" marR="0" indent="-317500" marL="1371600">
              <a:lnSpc>
                <a:spcPct val="115000"/>
              </a:lnSpc>
              <a:spcBef>
                <a:spcPts val="600"/>
              </a:spcBef>
              <a:spcAft>
                <a:spcPts val="0"/>
              </a:spcAft>
              <a:buClr>
                <a:srgbClr val="595959"/>
              </a:buClr>
              <a:buSzPct val="100000"/>
              <a:buFont typeface="Noto Symbol"/>
              <a:buChar char="●"/>
            </a:pPr>
            <a:r>
              <a:rPr lang="en-US">
                <a:solidFill>
                  <a:srgbClr val="595959"/>
                </a:solidFill>
              </a:rPr>
              <a:t>Nomenclature:</a:t>
            </a:r>
          </a:p>
          <a:p>
            <a:pPr algn="l" rtl="0" lvl="3" marR="0" indent="-317500" marL="1828800">
              <a:lnSpc>
                <a:spcPct val="115000"/>
              </a:lnSpc>
              <a:spcBef>
                <a:spcPts val="600"/>
              </a:spcBef>
              <a:spcAft>
                <a:spcPts val="0"/>
              </a:spcAft>
              <a:buClr>
                <a:srgbClr val="595959"/>
              </a:buClr>
              <a:buSzPct val="100000"/>
              <a:buFont typeface="Noto Symbol"/>
              <a:buChar char="●"/>
            </a:pPr>
            <a:r>
              <a:rPr lang="en-US">
                <a:solidFill>
                  <a:srgbClr val="595959"/>
                </a:solidFill>
              </a:rPr>
              <a:t>ρ - density of granular material</a:t>
            </a:r>
          </a:p>
          <a:p>
            <a:pPr algn="l" rtl="0" lvl="3" marR="0" indent="-317500" marL="1828800">
              <a:lnSpc>
                <a:spcPct val="115000"/>
              </a:lnSpc>
              <a:spcBef>
                <a:spcPts val="600"/>
              </a:spcBef>
              <a:spcAft>
                <a:spcPts val="0"/>
              </a:spcAft>
              <a:buClr>
                <a:srgbClr val="595959"/>
              </a:buClr>
              <a:buSzPct val="100000"/>
              <a:buFont typeface="Noto Symbol"/>
              <a:buChar char="●"/>
            </a:pPr>
            <a:r>
              <a:rPr lang="en-US">
                <a:solidFill>
                  <a:srgbClr val="595959"/>
                </a:solidFill>
              </a:rPr>
              <a:t>g - gravitational acceleration</a:t>
            </a:r>
          </a:p>
          <a:p>
            <a:pPr algn="l" rtl="0" lvl="3" marR="0" indent="-317500" marL="1828800">
              <a:lnSpc>
                <a:spcPct val="115000"/>
              </a:lnSpc>
              <a:spcBef>
                <a:spcPts val="600"/>
              </a:spcBef>
              <a:spcAft>
                <a:spcPts val="0"/>
              </a:spcAft>
              <a:buClr>
                <a:srgbClr val="595959"/>
              </a:buClr>
              <a:buSzPct val="100000"/>
              <a:buFont typeface="Noto Symbol"/>
              <a:buChar char="●"/>
            </a:pPr>
            <a:r>
              <a:rPr lang="en-US">
                <a:solidFill>
                  <a:srgbClr val="595959"/>
                </a:solidFill>
              </a:rPr>
              <a:t>L - length of orifice</a:t>
            </a:r>
          </a:p>
          <a:p>
            <a:pPr algn="l" rtl="0" lvl="3" marR="0" indent="-317500" marL="1828800">
              <a:lnSpc>
                <a:spcPct val="115000"/>
              </a:lnSpc>
              <a:spcBef>
                <a:spcPts val="600"/>
              </a:spcBef>
              <a:spcAft>
                <a:spcPts val="0"/>
              </a:spcAft>
              <a:buClr>
                <a:srgbClr val="595959"/>
              </a:buClr>
              <a:buSzPct val="100000"/>
              <a:buFont typeface="Noto Symbol"/>
              <a:buChar char="●"/>
            </a:pPr>
            <a:r>
              <a:rPr lang="en-US">
                <a:solidFill>
                  <a:srgbClr val="595959"/>
                </a:solidFill>
              </a:rPr>
              <a:t>B - width of orifice</a:t>
            </a:r>
          </a:p>
          <a:p>
            <a:pPr algn="l" rtl="0" lvl="3" marR="0" indent="-317500" marL="1828800">
              <a:lnSpc>
                <a:spcPct val="115000"/>
              </a:lnSpc>
              <a:spcBef>
                <a:spcPts val="600"/>
              </a:spcBef>
              <a:spcAft>
                <a:spcPts val="0"/>
              </a:spcAft>
              <a:buClr>
                <a:srgbClr val="595959"/>
              </a:buClr>
              <a:buSzPct val="100000"/>
              <a:buFont typeface="Noto Symbol"/>
              <a:buChar char="●"/>
            </a:pPr>
            <a:r>
              <a:rPr lang="en-US">
                <a:solidFill>
                  <a:srgbClr val="595959"/>
                </a:solidFill>
              </a:rPr>
              <a:t>d - diameter of granular material</a:t>
            </a:r>
          </a:p>
          <a:p>
            <a:pPr algn="l" rtl="0" lvl="2" marR="0" indent="-342900" marL="1371600">
              <a:lnSpc>
                <a:spcPct val="115000"/>
              </a:lnSpc>
              <a:spcBef>
                <a:spcPts val="600"/>
              </a:spcBef>
              <a:spcAft>
                <a:spcPts val="0"/>
              </a:spcAft>
              <a:buClr>
                <a:srgbClr val="595959"/>
              </a:buClr>
              <a:buSzPct val="100000"/>
              <a:buFont typeface="Noto Symbol"/>
              <a:buChar char="●"/>
            </a:pPr>
            <a:r>
              <a:rPr sz="1800" lang="en-US">
                <a:solidFill>
                  <a:srgbClr val="595959"/>
                </a:solidFill>
              </a:rPr>
              <a:t>This calculation is valid for free flow of granular materials</a:t>
            </a:r>
          </a:p>
          <a:p>
            <a:pPr algn="l" rtl="0" marR="0" indent="0" marL="0">
              <a:lnSpc>
                <a:spcPct val="115000"/>
              </a:lnSpc>
              <a:spcBef>
                <a:spcPts val="600"/>
              </a:spcBef>
              <a:spcAft>
                <a:spcPts val="0"/>
              </a:spcAft>
              <a:buNone/>
            </a:pPr>
            <a:r>
              <a:rPr sz="1800" lang="en-US">
                <a:solidFill>
                  <a:srgbClr val="595959"/>
                </a:solidFill>
              </a:rPr>
              <a:t>For a 12cm x 3cm orifice modeled by our current design:</a:t>
            </a:r>
          </a:p>
          <a:p>
            <a:pPr algn="l" rtl="0" lvl="0" marR="0" indent="0" marL="0">
              <a:lnSpc>
                <a:spcPct val="115000"/>
              </a:lnSpc>
              <a:spcBef>
                <a:spcPts val="600"/>
              </a:spcBef>
              <a:spcAft>
                <a:spcPts val="0"/>
              </a:spcAft>
              <a:buNone/>
            </a:pPr>
            <a:r>
              <a:rPr sz="1800" lang="en-US">
                <a:solidFill>
                  <a:srgbClr val="595959"/>
                </a:solidFill>
              </a:rPr>
              <a:t>Assuming the restricted mass flow will be 5% of freeflow: </a:t>
            </a:r>
          </a:p>
          <a:p>
            <a:pPr algn="l" rtl="0" lvl="0" marR="0" indent="0" marL="914400">
              <a:lnSpc>
                <a:spcPct val="115000"/>
              </a:lnSpc>
              <a:spcBef>
                <a:spcPts val="600"/>
              </a:spcBef>
              <a:spcAft>
                <a:spcPts val="0"/>
              </a:spcAft>
              <a:buNone/>
            </a:pPr>
            <a:r>
              <a:t/>
            </a:r>
            <a:endParaRPr sz="1800">
              <a:solidFill>
                <a:srgbClr val="595959"/>
              </a:solidFill>
            </a:endParaRPr>
          </a:p>
          <a:p>
            <a:pPr rtl="0" indent="0" marL="0">
              <a:lnSpc>
                <a:spcPct val="115000"/>
              </a:lnSpc>
              <a:spcBef>
                <a:spcPts val="1600"/>
              </a:spcBef>
              <a:spcAft>
                <a:spcPts val="1200"/>
              </a:spcAft>
              <a:buNone/>
            </a:pPr>
            <a:r>
              <a:t/>
            </a:r>
            <a:endParaRPr sz="1200">
              <a:solidFill>
                <a:srgbClr val="424242"/>
              </a:solidFill>
            </a:endParaRPr>
          </a:p>
          <a:p>
            <a:pPr rtl="0" lvl="0" indent="0" marL="0">
              <a:lnSpc>
                <a:spcPct val="115000"/>
              </a:lnSpc>
              <a:spcBef>
                <a:spcPts val="1600"/>
              </a:spcBef>
              <a:spcAft>
                <a:spcPts val="1200"/>
              </a:spcAft>
              <a:buNone/>
            </a:pPr>
            <a:r>
              <a:t/>
            </a:r>
            <a:endParaRPr sz="1200">
              <a:solidFill>
                <a:srgbClr val="424242"/>
              </a:solidFill>
            </a:endParaRPr>
          </a:p>
          <a:p>
            <a:pPr rtl="0" lvl="0" indent="0" marL="0">
              <a:lnSpc>
                <a:spcPct val="115000"/>
              </a:lnSpc>
              <a:spcBef>
                <a:spcPts val="1600"/>
              </a:spcBef>
              <a:spcAft>
                <a:spcPts val="1200"/>
              </a:spcAft>
              <a:buNone/>
            </a:pPr>
            <a:r>
              <a:t/>
            </a:r>
            <a:endParaRPr sz="2000">
              <a:solidFill>
                <a:srgbClr val="424242"/>
              </a:solidFill>
            </a:endParaRPr>
          </a:p>
          <a:p>
            <a:pPr algn="l" rtl="0" lvl="0" marR="0" indent="0" marL="0">
              <a:lnSpc>
                <a:spcPct val="115000"/>
              </a:lnSpc>
              <a:spcBef>
                <a:spcPts val="600"/>
              </a:spcBef>
              <a:spcAft>
                <a:spcPts val="0"/>
              </a:spcAft>
              <a:buNone/>
            </a:pPr>
            <a:r>
              <a:t/>
            </a:r>
            <a:endParaRPr sz="1200">
              <a:solidFill>
                <a:srgbClr val="595959"/>
              </a:solidFill>
            </a:endParaRPr>
          </a:p>
          <a:p>
            <a:pPr lvl="0" indent="0" marL="0">
              <a:spcBef>
                <a:spcPts val="0"/>
              </a:spcBef>
              <a:buNone/>
            </a:pPr>
            <a:r>
              <a:rPr lang="en-US"/>
              <a:t>                                               </a:t>
            </a:r>
          </a:p>
        </p:txBody>
      </p:sp>
      <p:pic>
        <p:nvPicPr>
          <p:cNvPr id="177" name="Shape 177"/>
          <p:cNvPicPr preferRelativeResize="0"/>
          <p:nvPr/>
        </p:nvPicPr>
        <p:blipFill>
          <a:blip r:embed="rId3">
            <a:alphaModFix/>
          </a:blip>
          <a:stretch>
            <a:fillRect/>
          </a:stretch>
        </p:blipFill>
        <p:spPr>
          <a:xfrm>
            <a:off y="2940475" x="2867500"/>
            <a:ext cy="598000" cx="4362649"/>
          </a:xfrm>
          <a:prstGeom prst="rect">
            <a:avLst/>
          </a:prstGeom>
          <a:noFill/>
          <a:ln>
            <a:noFill/>
          </a:ln>
        </p:spPr>
      </p:pic>
      <p:sp>
        <p:nvSpPr>
          <p:cNvPr id="178" name="Shape 178"/>
          <p:cNvSpPr txBox="1"/>
          <p:nvPr>
            <p:ph type="title"/>
          </p:nvPr>
        </p:nvSpPr>
        <p:spPr>
          <a:xfrm>
            <a:off y="107575" x="549275"/>
            <a:ext cy="1022700" cx="8042399"/>
          </a:xfrm>
          <a:prstGeom prst="rect">
            <a:avLst/>
          </a:prstGeom>
        </p:spPr>
        <p:txBody>
          <a:bodyPr bIns="91425" rIns="91425" lIns="91425" tIns="91425" anchor="b" anchorCtr="0">
            <a:noAutofit/>
          </a:bodyPr>
          <a:lstStyle/>
          <a:p>
            <a:pPr>
              <a:spcBef>
                <a:spcPts val="0"/>
              </a:spcBef>
              <a:buNone/>
            </a:pPr>
            <a:r>
              <a:rPr sz="4600" lang="en-US">
                <a:solidFill>
                  <a:schemeClr val="accent1"/>
                </a:solidFill>
              </a:rPr>
              <a:t>Mechanical Components</a:t>
            </a:r>
          </a:p>
        </p:txBody>
      </p:sp>
      <p:pic>
        <p:nvPicPr>
          <p:cNvPr id="179" name="Shape 179"/>
          <p:cNvPicPr preferRelativeResize="0"/>
          <p:nvPr/>
        </p:nvPicPr>
        <p:blipFill>
          <a:blip r:embed="rId4">
            <a:alphaModFix/>
          </a:blip>
          <a:stretch>
            <a:fillRect/>
          </a:stretch>
        </p:blipFill>
        <p:spPr>
          <a:xfrm>
            <a:off y="3656603" x="5325975"/>
            <a:ext cy="1625721" cx="2116824"/>
          </a:xfrm>
          <a:prstGeom prst="rect">
            <a:avLst/>
          </a:prstGeom>
          <a:noFill/>
          <a:ln>
            <a:noFill/>
          </a:ln>
        </p:spPr>
      </p:pic>
      <p:pic>
        <p:nvPicPr>
          <p:cNvPr id="180" name="Shape 180"/>
          <p:cNvPicPr preferRelativeResize="0"/>
          <p:nvPr/>
        </p:nvPicPr>
        <p:blipFill>
          <a:blip r:embed="rId5">
            <a:alphaModFix/>
          </a:blip>
          <a:stretch>
            <a:fillRect/>
          </a:stretch>
        </p:blipFill>
        <p:spPr>
          <a:xfrm>
            <a:off y="5695325" x="6472875"/>
            <a:ext cy="352425" cx="2209800"/>
          </a:xfrm>
          <a:prstGeom prst="rect">
            <a:avLst/>
          </a:prstGeom>
          <a:noFill/>
          <a:ln>
            <a:noFill/>
          </a:ln>
        </p:spPr>
      </p:pic>
      <p:pic>
        <p:nvPicPr>
          <p:cNvPr id="181" name="Shape 181"/>
          <p:cNvPicPr preferRelativeResize="0"/>
          <p:nvPr/>
        </p:nvPicPr>
        <p:blipFill>
          <a:blip r:embed="rId6">
            <a:alphaModFix/>
          </a:blip>
          <a:stretch>
            <a:fillRect/>
          </a:stretch>
        </p:blipFill>
        <p:spPr>
          <a:xfrm>
            <a:off y="6118450" x="6472875"/>
            <a:ext cy="400050" cx="2000250"/>
          </a:xfrm>
          <a:prstGeom prst="rect">
            <a:avLst/>
          </a:prstGeom>
          <a:noFill/>
          <a:ln>
            <a:noFill/>
          </a:ln>
        </p:spPr>
      </p:pic>
      <p:sp>
        <p:nvSpPr>
          <p:cNvPr id="182" name="Shape 182"/>
          <p:cNvSpPr txBox="1"/>
          <p:nvPr/>
        </p:nvSpPr>
        <p:spPr>
          <a:xfrm>
            <a:off y="3934050" x="7608175"/>
            <a:ext cy="1228799" cx="864900"/>
          </a:xfrm>
          <a:prstGeom prst="rect">
            <a:avLst/>
          </a:prstGeom>
          <a:noFill/>
          <a:ln>
            <a:noFill/>
          </a:ln>
        </p:spPr>
        <p:txBody>
          <a:bodyPr bIns="91425" rIns="91425" lIns="91425" tIns="91425" anchor="t" anchorCtr="0">
            <a:noAutofit/>
          </a:bodyPr>
          <a:lstStyle/>
          <a:p>
            <a:pPr>
              <a:spcBef>
                <a:spcPts val="0"/>
              </a:spcBef>
              <a:buNone/>
            </a:pPr>
            <a:r>
              <a:rPr lang="en-US"/>
              <a:t>SSF square hopper</a:t>
            </a:r>
          </a:p>
        </p:txBody>
      </p:sp>
      <p:cxnSp>
        <p:nvCxnSpPr>
          <p:cNvPr id="183" name="Shape 183"/>
          <p:cNvCxnSpPr/>
          <p:nvPr/>
        </p:nvCxnSpPr>
        <p:spPr>
          <a:xfrm flipH="1">
            <a:off y="4312100" x="7147324"/>
            <a:ext cy="224399" cx="484500"/>
          </a:xfrm>
          <a:prstGeom prst="straightConnector1">
            <a:avLst/>
          </a:prstGeom>
          <a:noFill/>
          <a:ln w="19050" cap="flat">
            <a:solidFill>
              <a:schemeClr val="dk2"/>
            </a:solidFill>
            <a:prstDash val="solid"/>
            <a:round/>
            <a:headEnd w="lg" len="lg" type="none"/>
            <a:tailEnd w="lg" len="lg" type="none"/>
          </a:ln>
        </p:spPr>
      </p:cxnSp>
      <p:pic>
        <p:nvPicPr>
          <p:cNvPr id="184" name="Shape 184"/>
          <p:cNvPicPr preferRelativeResize="0"/>
          <p:nvPr/>
        </p:nvPicPr>
        <p:blipFill>
          <a:blip r:embed="rId7">
            <a:alphaModFix/>
          </a:blip>
          <a:stretch>
            <a:fillRect/>
          </a:stretch>
        </p:blipFill>
        <p:spPr>
          <a:xfrm>
            <a:off y="5762000" x="7515225"/>
            <a:ext cy="219075" cx="904875"/>
          </a:xfrm>
          <a:prstGeom prst="rect">
            <a:avLst/>
          </a:prstGeom>
          <a:noFill/>
          <a:ln>
            <a:noFill/>
          </a:ln>
        </p:spPr>
      </p:pic>
      <p:pic>
        <p:nvPicPr>
          <p:cNvPr id="185" name="Shape 185"/>
          <p:cNvPicPr preferRelativeResize="0"/>
          <p:nvPr/>
        </p:nvPicPr>
        <p:blipFill>
          <a:blip r:embed="rId8">
            <a:alphaModFix/>
          </a:blip>
          <a:stretch>
            <a:fillRect/>
          </a:stretch>
        </p:blipFill>
        <p:spPr>
          <a:xfrm>
            <a:off y="6204175" x="7230150"/>
            <a:ext cy="228600" cx="1057275"/>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9" name="Shape 189"/>
        <p:cNvGrpSpPr/>
        <p:nvPr/>
      </p:nvGrpSpPr>
      <p:grpSpPr>
        <a:xfrm>
          <a:off y="0" x="0"/>
          <a:ext cy="0" cx="0"/>
          <a:chOff y="0" x="0"/>
          <a:chExt cy="0" cx="0"/>
        </a:xfrm>
      </p:grpSpPr>
      <p:sp>
        <p:nvSpPr>
          <p:cNvPr id="190" name="Shape 190"/>
          <p:cNvSpPr txBox="1"/>
          <p:nvPr>
            <p:ph type="title"/>
          </p:nvPr>
        </p:nvSpPr>
        <p:spPr>
          <a:xfrm>
            <a:off y="107576" x="549275"/>
            <a:ext cy="1337099" cx="8042399"/>
          </a:xfrm>
          <a:prstGeom prst="rect">
            <a:avLst/>
          </a:prstGeom>
        </p:spPr>
        <p:txBody>
          <a:bodyPr bIns="91425" rIns="91425" lIns="91425" tIns="91425" anchor="b" anchorCtr="0">
            <a:noAutofit/>
          </a:bodyPr>
          <a:lstStyle/>
          <a:p>
            <a:pPr rtl="0" lvl="0">
              <a:spcBef>
                <a:spcPts val="0"/>
              </a:spcBef>
              <a:buClr>
                <a:schemeClr val="dk1"/>
              </a:buClr>
              <a:buSzPct val="25000"/>
              <a:buFont typeface="Arial"/>
              <a:buNone/>
            </a:pPr>
            <a:r>
              <a:rPr sz="4600" lang="en-US">
                <a:solidFill>
                  <a:schemeClr val="accent1"/>
                </a:solidFill>
              </a:rPr>
              <a:t>Mechanical Components</a:t>
            </a:r>
          </a:p>
          <a:p>
            <a:pPr>
              <a:spcBef>
                <a:spcPts val="0"/>
              </a:spcBef>
              <a:buNone/>
            </a:pPr>
            <a:r>
              <a:t/>
            </a:r>
            <a:endParaRPr/>
          </a:p>
        </p:txBody>
      </p:sp>
      <p:sp>
        <p:nvSpPr>
          <p:cNvPr id="191" name="Shape 191"/>
          <p:cNvSpPr txBox="1"/>
          <p:nvPr>
            <p:ph idx="1" type="body"/>
          </p:nvPr>
        </p:nvSpPr>
        <p:spPr>
          <a:xfrm>
            <a:off y="1600200" x="549275"/>
            <a:ext cy="4343400" cx="8042399"/>
          </a:xfrm>
          <a:prstGeom prst="rect">
            <a:avLst/>
          </a:prstGeom>
        </p:spPr>
        <p:txBody>
          <a:bodyPr bIns="91425" rIns="91425" lIns="91425" tIns="91425" anchor="t" anchorCtr="0">
            <a:noAutofit/>
          </a:bodyPr>
          <a:lstStyle/>
          <a:p>
            <a:pPr rtl="0" lvl="0" indent="-355600" marL="457200">
              <a:lnSpc>
                <a:spcPct val="115000"/>
              </a:lnSpc>
              <a:spcBef>
                <a:spcPts val="600"/>
              </a:spcBef>
              <a:buClr>
                <a:srgbClr val="595959"/>
              </a:buClr>
              <a:buSzPct val="100000"/>
              <a:buFont typeface="Noto Symbol"/>
              <a:buChar char="●"/>
            </a:pPr>
            <a:r>
              <a:rPr sz="2000" lang="en-US">
                <a:solidFill>
                  <a:srgbClr val="595959"/>
                </a:solidFill>
              </a:rPr>
              <a:t>Vibration Actuator</a:t>
            </a:r>
          </a:p>
          <a:p>
            <a:pPr rtl="0" lvl="1" indent="-355600" marL="914400">
              <a:lnSpc>
                <a:spcPct val="115000"/>
              </a:lnSpc>
              <a:spcBef>
                <a:spcPts val="0"/>
              </a:spcBef>
              <a:buClr>
                <a:srgbClr val="595959"/>
              </a:buClr>
              <a:buSzPct val="100000"/>
              <a:buFont typeface="Noto Symbol"/>
              <a:buChar char="●"/>
            </a:pPr>
            <a:r>
              <a:rPr sz="2000" lang="en-US">
                <a:solidFill>
                  <a:srgbClr val="595959"/>
                </a:solidFill>
              </a:rPr>
              <a:t>Dura Vibe 10mm Brushless Vibration Motor - 3mm Type</a:t>
            </a:r>
          </a:p>
          <a:p>
            <a:pPr rtl="0" lvl="1" indent="-349250" marL="914400">
              <a:lnSpc>
                <a:spcPct val="115000"/>
              </a:lnSpc>
              <a:spcBef>
                <a:spcPts val="1600"/>
              </a:spcBef>
              <a:spcAft>
                <a:spcPts val="1200"/>
              </a:spcAft>
              <a:buClr>
                <a:srgbClr val="424242"/>
              </a:buClr>
              <a:buSzPct val="100000"/>
              <a:buFont typeface="Noto Symbol"/>
              <a:buChar char="●"/>
            </a:pPr>
            <a:r>
              <a:rPr sz="1900" lang="en-US">
                <a:solidFill>
                  <a:srgbClr val="424242"/>
                </a:solidFill>
              </a:rPr>
              <a:t>Precision Haptic 10mm Linear Resonant Actuator - 4mm Type</a:t>
            </a:r>
          </a:p>
          <a:p>
            <a:pPr rtl="0" lvl="2" indent="-304800" marL="1371600">
              <a:lnSpc>
                <a:spcPct val="115000"/>
              </a:lnSpc>
              <a:spcBef>
                <a:spcPts val="1600"/>
              </a:spcBef>
              <a:spcAft>
                <a:spcPts val="1200"/>
              </a:spcAft>
              <a:buClr>
                <a:srgbClr val="424242"/>
              </a:buClr>
              <a:buSzPct val="100000"/>
              <a:buFont typeface="Noto Symbol"/>
              <a:buChar char="●"/>
            </a:pPr>
            <a:r>
              <a:rPr u="sng" sz="1200" lang="en-US">
                <a:solidFill>
                  <a:schemeClr val="hlink"/>
                </a:solidFill>
                <a:hlinkClick r:id="rId3"/>
              </a:rPr>
              <a:t>http://www.precisionmicrodrives.com/vibrating-vibrator-vibration-motors</a:t>
            </a:r>
          </a:p>
          <a:p>
            <a:pPr>
              <a:spcBef>
                <a:spcPts val="0"/>
              </a:spcBef>
              <a:buNone/>
            </a:pPr>
            <a:r>
              <a:t/>
            </a:r>
            <a:endParaRPr/>
          </a:p>
        </p:txBody>
      </p:sp>
      <p:pic>
        <p:nvPicPr>
          <p:cNvPr id="192" name="Shape 192"/>
          <p:cNvPicPr preferRelativeResize="0"/>
          <p:nvPr/>
        </p:nvPicPr>
        <p:blipFill>
          <a:blip r:embed="rId4">
            <a:alphaModFix/>
          </a:blip>
          <a:stretch>
            <a:fillRect/>
          </a:stretch>
        </p:blipFill>
        <p:spPr>
          <a:xfrm>
            <a:off y="3986900" x="3527575"/>
            <a:ext cy="1828800" cx="1828800"/>
          </a:xfrm>
          <a:prstGeom prst="rect">
            <a:avLst/>
          </a:prstGeom>
          <a:noFill/>
          <a:ln>
            <a:noFill/>
          </a:ln>
        </p:spPr>
      </p:pic>
      <p:sp>
        <p:nvSpPr>
          <p:cNvPr id="193" name="Shape 193"/>
          <p:cNvSpPr txBox="1"/>
          <p:nvPr/>
        </p:nvSpPr>
        <p:spPr>
          <a:xfrm>
            <a:off y="5943600" x="3526500"/>
            <a:ext cy="720599" cx="2091000"/>
          </a:xfrm>
          <a:prstGeom prst="rect">
            <a:avLst/>
          </a:prstGeom>
          <a:noFill/>
          <a:ln>
            <a:noFill/>
          </a:ln>
        </p:spPr>
        <p:txBody>
          <a:bodyPr bIns="91425" rIns="91425" lIns="91425" tIns="91425" anchor="t" anchorCtr="0">
            <a:noAutofit/>
          </a:bodyPr>
          <a:lstStyle/>
          <a:p>
            <a:pPr>
              <a:spcBef>
                <a:spcPts val="0"/>
              </a:spcBef>
              <a:buNone/>
            </a:pPr>
            <a:r>
              <a:rPr lang="en-US">
                <a:solidFill>
                  <a:schemeClr val="dk1"/>
                </a:solidFill>
              </a:rPr>
              <a:t>Dura Vibe Brushless Vibration Motor</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7" name="Shape 197"/>
        <p:cNvGrpSpPr/>
        <p:nvPr/>
      </p:nvGrpSpPr>
      <p:grpSpPr>
        <a:xfrm>
          <a:off y="0" x="0"/>
          <a:ext cy="0" cx="0"/>
          <a:chOff y="0" x="0"/>
          <a:chExt cy="0" cx="0"/>
        </a:xfrm>
      </p:grpSpPr>
      <p:sp>
        <p:nvSpPr>
          <p:cNvPr id="198" name="Shape 198"/>
          <p:cNvSpPr txBox="1"/>
          <p:nvPr>
            <p:ph type="title"/>
          </p:nvPr>
        </p:nvSpPr>
        <p:spPr>
          <a:xfrm>
            <a:off y="201850" x="550800"/>
            <a:ext cy="1140599" cx="8042399"/>
          </a:xfrm>
          <a:prstGeom prst="rect">
            <a:avLst/>
          </a:prstGeom>
        </p:spPr>
        <p:txBody>
          <a:bodyPr bIns="91425" rIns="91425" lIns="91425" tIns="91425" anchor="b" anchorCtr="0">
            <a:noAutofit/>
          </a:bodyPr>
          <a:lstStyle/>
          <a:p>
            <a:pPr rtl="0" lvl="0">
              <a:spcBef>
                <a:spcPts val="0"/>
              </a:spcBef>
              <a:buClr>
                <a:schemeClr val="dk1"/>
              </a:buClr>
              <a:buSzPct val="25000"/>
              <a:buFont typeface="Arial"/>
              <a:buNone/>
            </a:pPr>
            <a:r>
              <a:rPr sz="4600" lang="en-US">
                <a:solidFill>
                  <a:schemeClr val="accent1"/>
                </a:solidFill>
              </a:rPr>
              <a:t>Mechanical Components</a:t>
            </a:r>
          </a:p>
          <a:p>
            <a:pPr>
              <a:spcBef>
                <a:spcPts val="0"/>
              </a:spcBef>
              <a:buNone/>
            </a:pPr>
            <a:r>
              <a:t/>
            </a:r>
            <a:endParaRPr/>
          </a:p>
        </p:txBody>
      </p:sp>
      <p:sp>
        <p:nvSpPr>
          <p:cNvPr id="199" name="Shape 199"/>
          <p:cNvSpPr txBox="1"/>
          <p:nvPr>
            <p:ph idx="1" type="body"/>
          </p:nvPr>
        </p:nvSpPr>
        <p:spPr>
          <a:xfrm>
            <a:off y="1002700" x="266475"/>
            <a:ext cy="4499099" cx="8042399"/>
          </a:xfrm>
          <a:prstGeom prst="rect">
            <a:avLst/>
          </a:prstGeom>
        </p:spPr>
        <p:txBody>
          <a:bodyPr bIns="91425" rIns="91425" lIns="91425" tIns="91425" anchor="t" anchorCtr="0">
            <a:noAutofit/>
          </a:bodyPr>
          <a:lstStyle/>
          <a:p>
            <a:pPr rtl="0" lvl="0" indent="-317500" marL="457200">
              <a:lnSpc>
                <a:spcPct val="115000"/>
              </a:lnSpc>
              <a:spcBef>
                <a:spcPts val="0"/>
              </a:spcBef>
              <a:buClr>
                <a:srgbClr val="6DB7D7"/>
              </a:buClr>
              <a:buSzPct val="53846"/>
              <a:buFont typeface="Noto Symbol"/>
              <a:buChar char="●"/>
            </a:pPr>
            <a:r>
              <a:rPr sz="2600" lang="en-US">
                <a:solidFill>
                  <a:srgbClr val="6FB7D7"/>
                </a:solidFill>
              </a:rPr>
              <a:t></a:t>
            </a:r>
            <a:r>
              <a:rPr sz="2200" lang="en-US">
                <a:solidFill>
                  <a:srgbClr val="595959"/>
                </a:solidFill>
              </a:rPr>
              <a:t>Conveyor belt</a:t>
            </a:r>
          </a:p>
          <a:p>
            <a:pPr rtl="0" lvl="1" indent="-317500" marL="914400">
              <a:lnSpc>
                <a:spcPct val="115000"/>
              </a:lnSpc>
              <a:spcBef>
                <a:spcPts val="0"/>
              </a:spcBef>
              <a:buClr>
                <a:srgbClr val="205C77"/>
              </a:buClr>
              <a:buSzPct val="58333"/>
              <a:buFont typeface="Noto Symbol"/>
              <a:buChar char="●"/>
            </a:pPr>
            <a:r>
              <a:rPr sz="2400" lang="en-US">
                <a:solidFill>
                  <a:srgbClr val="215D77"/>
                </a:solidFill>
              </a:rPr>
              <a:t></a:t>
            </a:r>
            <a:r>
              <a:rPr sz="2000" lang="en-US">
                <a:solidFill>
                  <a:srgbClr val="595959"/>
                </a:solidFill>
              </a:rPr>
              <a:t>Will consist of the two motor driven rollers and a belt</a:t>
            </a:r>
          </a:p>
          <a:p>
            <a:pPr rtl="0" lvl="2" indent="-317500" marL="1371600">
              <a:lnSpc>
                <a:spcPct val="115000"/>
              </a:lnSpc>
              <a:spcBef>
                <a:spcPts val="600"/>
              </a:spcBef>
              <a:buClr>
                <a:srgbClr val="6DB7D7"/>
              </a:buClr>
              <a:buSzPct val="63636"/>
              <a:buFont typeface="Noto Symbol"/>
              <a:buChar char="●"/>
            </a:pPr>
            <a:r>
              <a:rPr sz="2200" lang="en-US">
                <a:solidFill>
                  <a:srgbClr val="6FB7D7"/>
                </a:solidFill>
              </a:rPr>
              <a:t></a:t>
            </a:r>
            <a:r>
              <a:rPr sz="1800" lang="en-US">
                <a:solidFill>
                  <a:srgbClr val="595959"/>
                </a:solidFill>
              </a:rPr>
              <a:t>Selection: Precision move conveyor belt</a:t>
            </a:r>
          </a:p>
          <a:p>
            <a:pPr rtl="0" lvl="2" indent="-317500" marL="1371600">
              <a:lnSpc>
                <a:spcPct val="115000"/>
              </a:lnSpc>
              <a:spcBef>
                <a:spcPts val="600"/>
              </a:spcBef>
              <a:buClr>
                <a:srgbClr val="6DB7D7"/>
              </a:buClr>
              <a:buSzPct val="77777"/>
              <a:buFont typeface="Noto Symbol"/>
              <a:buChar char="●"/>
            </a:pPr>
            <a:r>
              <a:rPr sz="1800" lang="en-US">
                <a:solidFill>
                  <a:srgbClr val="6FB7D7"/>
                </a:solidFill>
              </a:rPr>
              <a:t></a:t>
            </a:r>
            <a:r>
              <a:rPr sz="1800" lang="en-US">
                <a:solidFill>
                  <a:srgbClr val="595959"/>
                </a:solidFill>
              </a:rPr>
              <a:t>Belt material: silicon rubber</a:t>
            </a:r>
          </a:p>
          <a:p>
            <a:pPr rtl="0" lvl="3" indent="-317500" marL="1828800">
              <a:lnSpc>
                <a:spcPct val="115000"/>
              </a:lnSpc>
              <a:spcBef>
                <a:spcPts val="600"/>
              </a:spcBef>
              <a:buClr>
                <a:srgbClr val="205C77"/>
              </a:buClr>
              <a:buSzPct val="70000"/>
              <a:buFont typeface="Noto Symbol"/>
              <a:buChar char="●"/>
            </a:pPr>
            <a:r>
              <a:rPr sz="2000" lang="en-US">
                <a:solidFill>
                  <a:srgbClr val="215D77"/>
                </a:solidFill>
              </a:rPr>
              <a:t></a:t>
            </a:r>
            <a:r>
              <a:rPr sz="1800" lang="en-US">
                <a:solidFill>
                  <a:srgbClr val="595959"/>
                </a:solidFill>
              </a:rPr>
              <a:t>Manufacturer: Dorner</a:t>
            </a:r>
          </a:p>
          <a:p>
            <a:pPr rtl="0" lvl="1" indent="-317500" marL="914400">
              <a:lnSpc>
                <a:spcPct val="115000"/>
              </a:lnSpc>
              <a:spcBef>
                <a:spcPts val="600"/>
              </a:spcBef>
              <a:buClr>
                <a:srgbClr val="205C77"/>
              </a:buClr>
              <a:buSzPct val="70000"/>
              <a:buFont typeface="Noto Symbol"/>
              <a:buChar char="●"/>
            </a:pPr>
            <a:r>
              <a:rPr sz="2000" lang="en-US">
                <a:solidFill>
                  <a:srgbClr val="595959"/>
                </a:solidFill>
              </a:rPr>
              <a:t>Size:</a:t>
            </a:r>
          </a:p>
          <a:p>
            <a:pPr rtl="0" lvl="2" indent="-317500" marL="1371600">
              <a:lnSpc>
                <a:spcPct val="115000"/>
              </a:lnSpc>
              <a:spcBef>
                <a:spcPts val="600"/>
              </a:spcBef>
              <a:buClr>
                <a:srgbClr val="6DB7D7"/>
              </a:buClr>
              <a:buSzPct val="77777"/>
              <a:buFont typeface="Noto Symbol"/>
              <a:buChar char="●"/>
            </a:pPr>
            <a:r>
              <a:rPr sz="1800" lang="en-US">
                <a:solidFill>
                  <a:srgbClr val="595959"/>
                </a:solidFill>
              </a:rPr>
              <a:t>90 cm long</a:t>
            </a:r>
          </a:p>
          <a:p>
            <a:pPr rtl="0" lvl="2" indent="-317500" marL="1371600">
              <a:lnSpc>
                <a:spcPct val="115000"/>
              </a:lnSpc>
              <a:spcBef>
                <a:spcPts val="600"/>
              </a:spcBef>
              <a:buClr>
                <a:srgbClr val="6DB7D7"/>
              </a:buClr>
              <a:buSzPct val="77777"/>
              <a:buFont typeface="Noto Symbol"/>
              <a:buChar char="●"/>
            </a:pPr>
            <a:r>
              <a:rPr sz="1800" lang="en-US">
                <a:solidFill>
                  <a:srgbClr val="595959"/>
                </a:solidFill>
              </a:rPr>
              <a:t>13 cm wide</a:t>
            </a:r>
            <a:br>
              <a:rPr sz="1800" lang="en-US">
                <a:solidFill>
                  <a:srgbClr val="595959"/>
                </a:solidFill>
              </a:rPr>
            </a:br>
          </a:p>
          <a:p>
            <a:pPr rtl="0" lvl="0" indent="-317500" marL="457200">
              <a:lnSpc>
                <a:spcPct val="115000"/>
              </a:lnSpc>
              <a:spcBef>
                <a:spcPts val="0"/>
              </a:spcBef>
              <a:buClr>
                <a:srgbClr val="6DB7D7"/>
              </a:buClr>
              <a:buSzPct val="53846"/>
              <a:buFont typeface="Noto Symbol"/>
              <a:buChar char="●"/>
            </a:pPr>
            <a:r>
              <a:rPr sz="2600" lang="en-US">
                <a:solidFill>
                  <a:srgbClr val="6FB7D7"/>
                </a:solidFill>
              </a:rPr>
              <a:t></a:t>
            </a:r>
            <a:r>
              <a:rPr sz="2200" lang="en-US">
                <a:solidFill>
                  <a:srgbClr val="595959"/>
                </a:solidFill>
              </a:rPr>
              <a:t>Electric Precision 4” width Rolling Press </a:t>
            </a:r>
            <a:br>
              <a:rPr sz="2200" lang="en-US">
                <a:solidFill>
                  <a:srgbClr val="595959"/>
                </a:solidFill>
              </a:rPr>
            </a:br>
            <a:r>
              <a:rPr sz="2200" lang="en-US">
                <a:solidFill>
                  <a:srgbClr val="595959"/>
                </a:solidFill>
              </a:rPr>
              <a:t>with Dual Micrometer</a:t>
            </a:r>
          </a:p>
          <a:p>
            <a:pPr rtl="0" lvl="1" indent="-355600" marL="914400">
              <a:lnSpc>
                <a:spcPct val="115000"/>
              </a:lnSpc>
              <a:spcBef>
                <a:spcPts val="600"/>
              </a:spcBef>
              <a:buClr>
                <a:srgbClr val="205C77"/>
              </a:buClr>
              <a:buSzPct val="100000"/>
              <a:buFont typeface="Noto Symbol"/>
              <a:buChar char="●"/>
            </a:pPr>
            <a:r>
              <a:rPr sz="2000" lang="en-US">
                <a:solidFill>
                  <a:srgbClr val="215D77"/>
                </a:solidFill>
              </a:rPr>
              <a:t></a:t>
            </a:r>
            <a:r>
              <a:rPr sz="2000" lang="en-US">
                <a:solidFill>
                  <a:srgbClr val="595959"/>
                </a:solidFill>
              </a:rPr>
              <a:t>Supplied by our sponsor and liaison, Dr.Zheng.</a:t>
            </a:r>
          </a:p>
          <a:p>
            <a:pPr rtl="0" lvl="1" indent="-355600" marL="914400">
              <a:lnSpc>
                <a:spcPct val="115000"/>
              </a:lnSpc>
              <a:spcBef>
                <a:spcPts val="600"/>
              </a:spcBef>
              <a:buClr>
                <a:srgbClr val="205C77"/>
              </a:buClr>
              <a:buSzPct val="100000"/>
              <a:buFont typeface="Noto Symbol"/>
              <a:buChar char="●"/>
            </a:pPr>
            <a:r>
              <a:rPr sz="2000" lang="en-US">
                <a:solidFill>
                  <a:srgbClr val="215D77"/>
                </a:solidFill>
              </a:rPr>
              <a:t></a:t>
            </a:r>
            <a:r>
              <a:rPr sz="2000" lang="en-US">
                <a:solidFill>
                  <a:srgbClr val="595959"/>
                </a:solidFill>
              </a:rPr>
              <a:t>Manufactured by MTI Corporation</a:t>
            </a:r>
          </a:p>
          <a:p>
            <a:pPr lvl="0" indent="0" marL="0">
              <a:spcBef>
                <a:spcPts val="0"/>
              </a:spcBef>
              <a:buNone/>
            </a:pPr>
            <a:r>
              <a:t/>
            </a:r>
            <a:endParaRPr/>
          </a:p>
        </p:txBody>
      </p:sp>
      <p:pic>
        <p:nvPicPr>
          <p:cNvPr id="200" name="Shape 200"/>
          <p:cNvPicPr preferRelativeResize="0"/>
          <p:nvPr/>
        </p:nvPicPr>
        <p:blipFill rotWithShape="1">
          <a:blip r:embed="rId3">
            <a:alphaModFix/>
          </a:blip>
          <a:srcRect t="22109" b="19645" r="16557" l="19663"/>
          <a:stretch/>
        </p:blipFill>
        <p:spPr>
          <a:xfrm>
            <a:off y="2898750" x="5921325"/>
            <a:ext cy="2243625" cx="3071100"/>
          </a:xfrm>
          <a:prstGeom prst="rect">
            <a:avLst/>
          </a:prstGeom>
          <a:noFill/>
          <a:ln>
            <a:noFill/>
          </a:ln>
        </p:spPr>
      </p:pic>
      <p:sp>
        <p:nvSpPr>
          <p:cNvPr id="201" name="Shape 201"/>
          <p:cNvSpPr txBox="1"/>
          <p:nvPr/>
        </p:nvSpPr>
        <p:spPr>
          <a:xfrm>
            <a:off y="4949075" x="6883162"/>
            <a:ext cy="424199" cx="1956000"/>
          </a:xfrm>
          <a:prstGeom prst="rect">
            <a:avLst/>
          </a:prstGeom>
          <a:noFill/>
          <a:ln>
            <a:noFill/>
          </a:ln>
        </p:spPr>
        <p:txBody>
          <a:bodyPr bIns="91425" rIns="91425" lIns="91425" tIns="91425" anchor="t" anchorCtr="0">
            <a:noAutofit/>
          </a:bodyPr>
          <a:lstStyle/>
          <a:p>
            <a:pPr>
              <a:spcBef>
                <a:spcPts val="0"/>
              </a:spcBef>
              <a:buNone/>
            </a:pPr>
            <a:r>
              <a:rPr sz="2600" lang="en-US">
                <a:solidFill>
                  <a:srgbClr val="6FB7D7"/>
                </a:solidFill>
              </a:rPr>
              <a:t></a:t>
            </a:r>
            <a:r>
              <a:rPr lang="en-US">
                <a:solidFill>
                  <a:srgbClr val="595959"/>
                </a:solidFill>
              </a:rPr>
              <a:t>Electric Precision 4” width Rolling Press with Dual Micrometer</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5" name="Shape 205"/>
        <p:cNvGrpSpPr/>
        <p:nvPr/>
      </p:nvGrpSpPr>
      <p:grpSpPr>
        <a:xfrm>
          <a:off y="0" x="0"/>
          <a:ext cy="0" cx="0"/>
          <a:chOff y="0" x="0"/>
          <a:chExt cy="0" cx="0"/>
        </a:xfrm>
      </p:grpSpPr>
      <p:sp>
        <p:nvSpPr>
          <p:cNvPr id="206" name="Shape 206"/>
          <p:cNvSpPr txBox="1"/>
          <p:nvPr>
            <p:ph type="title"/>
          </p:nvPr>
        </p:nvSpPr>
        <p:spPr>
          <a:xfrm>
            <a:off y="264700" x="549275"/>
            <a:ext cy="798899" cx="8042399"/>
          </a:xfrm>
          <a:prstGeom prst="rect">
            <a:avLst/>
          </a:prstGeom>
        </p:spPr>
        <p:txBody>
          <a:bodyPr bIns="91425" rIns="91425" lIns="91425" tIns="91425" anchor="b" anchorCtr="0">
            <a:noAutofit/>
          </a:bodyPr>
          <a:lstStyle/>
          <a:p>
            <a:pPr>
              <a:spcBef>
                <a:spcPts val="0"/>
              </a:spcBef>
              <a:buNone/>
            </a:pPr>
            <a:r>
              <a:rPr sz="4600" lang="en-US">
                <a:solidFill>
                  <a:srgbClr val="2C7C9F"/>
                </a:solidFill>
              </a:rPr>
              <a:t>Mechanical Components</a:t>
            </a:r>
          </a:p>
        </p:txBody>
      </p:sp>
      <p:sp>
        <p:nvSpPr>
          <p:cNvPr id="207" name="Shape 207"/>
          <p:cNvSpPr txBox="1"/>
          <p:nvPr>
            <p:ph idx="1" type="body"/>
          </p:nvPr>
        </p:nvSpPr>
        <p:spPr>
          <a:xfrm>
            <a:off y="724600" x="549275"/>
            <a:ext cy="5601300" cx="8042399"/>
          </a:xfrm>
          <a:prstGeom prst="rect">
            <a:avLst/>
          </a:prstGeom>
        </p:spPr>
        <p:txBody>
          <a:bodyPr bIns="91425" rIns="91425" lIns="91425" tIns="91425" anchor="t" anchorCtr="0">
            <a:noAutofit/>
          </a:bodyPr>
          <a:lstStyle/>
          <a:p>
            <a:pPr rtl="0" lvl="0" indent="-317500" marL="457200">
              <a:lnSpc>
                <a:spcPct val="115000"/>
              </a:lnSpc>
              <a:spcBef>
                <a:spcPts val="0"/>
              </a:spcBef>
              <a:buClr>
                <a:srgbClr val="6DB7D7"/>
              </a:buClr>
              <a:buSzPct val="58333"/>
              <a:buFont typeface="Noto Symbol"/>
              <a:buChar char="●"/>
            </a:pPr>
            <a:r>
              <a:rPr sz="2400" lang="en-US">
                <a:solidFill>
                  <a:srgbClr val="6FB7D7"/>
                </a:solidFill>
              </a:rPr>
              <a:t></a:t>
            </a:r>
            <a:r>
              <a:rPr sz="2200" lang="en-US">
                <a:solidFill>
                  <a:srgbClr val="595959"/>
                </a:solidFill>
              </a:rPr>
              <a:t>Meshes</a:t>
            </a:r>
          </a:p>
          <a:p>
            <a:pPr rtl="0" lvl="0" indent="-317500" marL="457200">
              <a:lnSpc>
                <a:spcPct val="115000"/>
              </a:lnSpc>
              <a:spcBef>
                <a:spcPts val="600"/>
              </a:spcBef>
              <a:buClr>
                <a:srgbClr val="6DB7D7"/>
              </a:buClr>
              <a:buSzPct val="63636"/>
              <a:buFont typeface="Noto Symbol"/>
              <a:buChar char="●"/>
            </a:pPr>
            <a:r>
              <a:rPr sz="2200" lang="en-US">
                <a:solidFill>
                  <a:srgbClr val="215D77"/>
                </a:solidFill>
              </a:rPr>
              <a:t></a:t>
            </a:r>
            <a:r>
              <a:rPr sz="2000" lang="en-US">
                <a:solidFill>
                  <a:srgbClr val="595959"/>
                </a:solidFill>
              </a:rPr>
              <a:t>Will be used to sift through SLMP to avoid particle agglomeration and to ensure a constant flow rate of SLMP being dropped onto anode</a:t>
            </a:r>
          </a:p>
          <a:p>
            <a:pPr rtl="0" lvl="0" indent="-317500" marL="457200">
              <a:lnSpc>
                <a:spcPct val="115000"/>
              </a:lnSpc>
              <a:spcBef>
                <a:spcPts val="600"/>
              </a:spcBef>
              <a:buClr>
                <a:srgbClr val="6DB7D7"/>
              </a:buClr>
              <a:buSzPct val="63636"/>
              <a:buFont typeface="Noto Symbol"/>
              <a:buChar char="●"/>
            </a:pPr>
            <a:r>
              <a:rPr sz="2200" lang="en-US">
                <a:solidFill>
                  <a:srgbClr val="215D77"/>
                </a:solidFill>
              </a:rPr>
              <a:t></a:t>
            </a:r>
            <a:r>
              <a:rPr sz="2000" lang="en-US">
                <a:solidFill>
                  <a:srgbClr val="595959"/>
                </a:solidFill>
              </a:rPr>
              <a:t>To find the correct mesh count the following equation was used:</a:t>
            </a:r>
          </a:p>
          <a:p>
            <a:pPr algn="ctr" rtl="0" lvl="0" indent="-355600" marL="457200">
              <a:lnSpc>
                <a:spcPct val="115000"/>
              </a:lnSpc>
              <a:spcBef>
                <a:spcPts val="600"/>
              </a:spcBef>
              <a:buClr>
                <a:srgbClr val="595959"/>
              </a:buClr>
              <a:buSzPct val="100000"/>
              <a:buFont typeface="Noto Symbol"/>
              <a:buChar char="●"/>
            </a:pPr>
            <a:r>
              <a:rPr sz="2000" lang="en-US">
                <a:solidFill>
                  <a:srgbClr val="595959"/>
                </a:solidFill>
              </a:rPr>
              <a:t>PS= (1/MC) + tw</a:t>
            </a:r>
          </a:p>
          <a:p>
            <a:pPr rtl="0" lvl="0" indent="0" marL="914400">
              <a:lnSpc>
                <a:spcPct val="115000"/>
              </a:lnSpc>
              <a:spcBef>
                <a:spcPts val="600"/>
              </a:spcBef>
              <a:buNone/>
            </a:pPr>
            <a:r>
              <a:rPr sz="1700" lang="en-US">
                <a:solidFill>
                  <a:srgbClr val="595959"/>
                </a:solidFill>
              </a:rPr>
              <a:t>PS= particle size</a:t>
            </a:r>
          </a:p>
          <a:p>
            <a:pPr rtl="0" lvl="0" indent="0" marL="914400">
              <a:lnSpc>
                <a:spcPct val="115000"/>
              </a:lnSpc>
              <a:spcBef>
                <a:spcPts val="600"/>
              </a:spcBef>
              <a:buNone/>
            </a:pPr>
            <a:r>
              <a:rPr sz="1700" lang="en-US">
                <a:solidFill>
                  <a:srgbClr val="595959"/>
                </a:solidFill>
              </a:rPr>
              <a:t>MC=Mesh count</a:t>
            </a:r>
          </a:p>
          <a:p>
            <a:pPr rtl="0" lvl="0" indent="0" marL="914400">
              <a:lnSpc>
                <a:spcPct val="115000"/>
              </a:lnSpc>
              <a:spcBef>
                <a:spcPts val="600"/>
              </a:spcBef>
              <a:buNone/>
            </a:pPr>
            <a:r>
              <a:rPr sz="1700" lang="en-US">
                <a:solidFill>
                  <a:srgbClr val="595959"/>
                </a:solidFill>
              </a:rPr>
              <a:t>tw= thickness of wire</a:t>
            </a:r>
          </a:p>
          <a:p>
            <a:pPr rtl="0" lvl="0" indent="-317500" marL="457200">
              <a:lnSpc>
                <a:spcPct val="115000"/>
              </a:lnSpc>
              <a:spcBef>
                <a:spcPts val="600"/>
              </a:spcBef>
              <a:buClr>
                <a:srgbClr val="6DB7D7"/>
              </a:buClr>
              <a:buSzPct val="63636"/>
              <a:buFont typeface="Noto Symbol"/>
              <a:buChar char="●"/>
            </a:pPr>
            <a:r>
              <a:rPr sz="2200" lang="en-US">
                <a:solidFill>
                  <a:srgbClr val="215D77"/>
                </a:solidFill>
              </a:rPr>
              <a:t></a:t>
            </a:r>
            <a:r>
              <a:rPr sz="2000" lang="en-US">
                <a:solidFill>
                  <a:srgbClr val="595959"/>
                </a:solidFill>
              </a:rPr>
              <a:t>To calculate open area percentage the following equation was used:</a:t>
            </a:r>
          </a:p>
          <a:p>
            <a:pPr rtl="0" lvl="0" indent="-317500" marL="457200">
              <a:lnSpc>
                <a:spcPct val="115000"/>
              </a:lnSpc>
              <a:spcBef>
                <a:spcPts val="600"/>
              </a:spcBef>
              <a:buClr>
                <a:srgbClr val="595959"/>
              </a:buClr>
              <a:buSzPct val="73684"/>
              <a:buFont typeface="Noto Symbol"/>
              <a:buChar char="●"/>
            </a:pPr>
            <a:r>
              <a:rPr sz="1900" lang="en-US">
                <a:solidFill>
                  <a:srgbClr val="595959"/>
                </a:solidFill>
              </a:rPr>
              <a:t>% Open Area= (Opening size  Mesh Count)</a:t>
            </a:r>
            <a:r>
              <a:rPr baseline="30000" sz="3200" lang="en-US">
                <a:solidFill>
                  <a:srgbClr val="595959"/>
                </a:solidFill>
              </a:rPr>
              <a:t>2 </a:t>
            </a:r>
            <a:r>
              <a:rPr sz="1900" lang="en-US">
                <a:solidFill>
                  <a:srgbClr val="595959"/>
                </a:solidFill>
              </a:rPr>
              <a:t> x 100</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1" name="Shape 211"/>
        <p:cNvGrpSpPr/>
        <p:nvPr/>
      </p:nvGrpSpPr>
      <p:grpSpPr>
        <a:xfrm>
          <a:off y="0" x="0"/>
          <a:ext cy="0" cx="0"/>
          <a:chOff y="0" x="0"/>
          <a:chExt cy="0" cx="0"/>
        </a:xfrm>
      </p:grpSpPr>
      <p:sp>
        <p:nvSpPr>
          <p:cNvPr id="212" name="Shape 212"/>
          <p:cNvSpPr txBox="1"/>
          <p:nvPr>
            <p:ph type="title"/>
          </p:nvPr>
        </p:nvSpPr>
        <p:spPr>
          <a:xfrm>
            <a:off y="107576" x="549275"/>
            <a:ext cy="1337099" cx="8042399"/>
          </a:xfrm>
          <a:prstGeom prst="rect">
            <a:avLst/>
          </a:prstGeom>
        </p:spPr>
        <p:txBody>
          <a:bodyPr bIns="91425" rIns="91425" lIns="91425" tIns="91425" anchor="b" anchorCtr="0">
            <a:noAutofit/>
          </a:bodyPr>
          <a:lstStyle/>
          <a:p>
            <a:pPr>
              <a:spcBef>
                <a:spcPts val="0"/>
              </a:spcBef>
              <a:buNone/>
            </a:pPr>
            <a:r>
              <a:rPr lang="en-US"/>
              <a:t>\</a:t>
            </a:r>
          </a:p>
        </p:txBody>
      </p:sp>
      <p:sp>
        <p:nvSpPr>
          <p:cNvPr id="213" name="Shape 213"/>
          <p:cNvSpPr txBox="1"/>
          <p:nvPr>
            <p:ph idx="1" type="body"/>
          </p:nvPr>
        </p:nvSpPr>
        <p:spPr>
          <a:xfrm>
            <a:off y="1600200" x="549275"/>
            <a:ext cy="4343400" cx="8042399"/>
          </a:xfrm>
          <a:prstGeom prst="rect">
            <a:avLst/>
          </a:prstGeom>
        </p:spPr>
        <p:txBody>
          <a:bodyPr bIns="91425" rIns="91425" lIns="91425" tIns="91425" anchor="t" anchorCtr="0">
            <a:noAutofit/>
          </a:bodyPr>
          <a:lstStyle/>
          <a:p>
            <a:pPr indent="0" marL="167640">
              <a:spcBef>
                <a:spcPts val="0"/>
              </a:spcBef>
              <a:buNone/>
            </a:pPr>
            <a:r>
              <a:t/>
            </a:r>
            <a:endParaRPr/>
          </a:p>
        </p:txBody>
      </p:sp>
      <p:pic>
        <p:nvPicPr>
          <p:cNvPr id="214" name="Shape 214"/>
          <p:cNvPicPr preferRelativeResize="0"/>
          <p:nvPr/>
        </p:nvPicPr>
        <p:blipFill>
          <a:blip r:embed="rId3">
            <a:alphaModFix/>
          </a:blip>
          <a:stretch>
            <a:fillRect/>
          </a:stretch>
        </p:blipFill>
        <p:spPr>
          <a:xfrm>
            <a:off y="0" x="-1525"/>
            <a:ext cy="6709175" cx="9286924"/>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8" name="Shape 218"/>
        <p:cNvGrpSpPr/>
        <p:nvPr/>
      </p:nvGrpSpPr>
      <p:grpSpPr>
        <a:xfrm>
          <a:off y="0" x="0"/>
          <a:ext cy="0" cx="0"/>
          <a:chOff y="0" x="0"/>
          <a:chExt cy="0" cx="0"/>
        </a:xfrm>
      </p:grpSpPr>
      <p:sp>
        <p:nvSpPr>
          <p:cNvPr id="219" name="Shape 219"/>
          <p:cNvSpPr txBox="1"/>
          <p:nvPr>
            <p:ph type="title"/>
          </p:nvPr>
        </p:nvSpPr>
        <p:spPr>
          <a:xfrm>
            <a:off y="-144950" x="256350"/>
            <a:ext cy="1340999" cx="8631299"/>
          </a:xfrm>
          <a:prstGeom prst="rect">
            <a:avLst/>
          </a:prstGeom>
          <a:noFill/>
          <a:ln>
            <a:noFill/>
          </a:ln>
        </p:spPr>
        <p:txBody>
          <a:bodyPr bIns="45700" rIns="91425" lIns="91425" tIns="45700" anchor="b" anchorCtr="0">
            <a:noAutofit/>
          </a:bodyPr>
          <a:lstStyle/>
          <a:p>
            <a:pPr algn="ctr" rtl="0" lvl="0" marR="0" indent="0" marL="0">
              <a:spcBef>
                <a:spcPts val="0"/>
              </a:spcBef>
              <a:buClr>
                <a:schemeClr val="accent1"/>
              </a:buClr>
              <a:buSzPct val="25000"/>
              <a:buFont typeface="Arial"/>
              <a:buNone/>
            </a:pPr>
            <a:r>
              <a:rPr sz="4600" lang="en-US">
                <a:solidFill>
                  <a:schemeClr val="accent1"/>
                </a:solidFill>
              </a:rPr>
              <a:t>Electrical </a:t>
            </a:r>
            <a:r>
              <a:rPr strike="noStrike" u="none" b="0" cap="none" baseline="0" sz="4600" lang="en-US" i="0">
                <a:solidFill>
                  <a:schemeClr val="accent1"/>
                </a:solidFill>
                <a:latin typeface="Arial"/>
                <a:ea typeface="Arial"/>
                <a:cs typeface="Arial"/>
                <a:sym typeface="Arial"/>
              </a:rPr>
              <a:t>Component Selection</a:t>
            </a:r>
          </a:p>
        </p:txBody>
      </p:sp>
      <p:sp>
        <p:nvSpPr>
          <p:cNvPr id="220" name="Shape 220"/>
          <p:cNvSpPr txBox="1"/>
          <p:nvPr>
            <p:ph idx="1" type="body"/>
          </p:nvPr>
        </p:nvSpPr>
        <p:spPr>
          <a:xfrm>
            <a:off y="1257300" x="550862"/>
            <a:ext cy="4343400" cx="8042399"/>
          </a:xfrm>
          <a:prstGeom prst="rect">
            <a:avLst/>
          </a:prstGeom>
          <a:noFill/>
          <a:ln>
            <a:noFill/>
          </a:ln>
        </p:spPr>
        <p:txBody>
          <a:bodyPr bIns="45700" rIns="91425" lIns="91425" tIns="45700" anchor="t" anchorCtr="0">
            <a:noAutofit/>
          </a:bodyPr>
          <a:lstStyle/>
          <a:p>
            <a:pPr algn="l" rtl="0" lvl="0" marR="0" indent="-372110" marL="349250">
              <a:spcBef>
                <a:spcPts val="0"/>
              </a:spcBef>
              <a:buClr>
                <a:srgbClr val="595959"/>
              </a:buClr>
              <a:buSzPct val="100000"/>
              <a:buFont typeface="Noto Symbol"/>
              <a:buChar char="●"/>
            </a:pPr>
            <a:r>
              <a:rPr sz="3000" lang="en-US">
                <a:solidFill>
                  <a:srgbClr val="595959"/>
                </a:solidFill>
              </a:rPr>
              <a:t>MCU - Arduino Uno R3 Microcontroller</a:t>
            </a:r>
            <a:br>
              <a:rPr sz="3000" lang="en-US">
                <a:solidFill>
                  <a:srgbClr val="595959"/>
                </a:solidFill>
              </a:rPr>
            </a:br>
          </a:p>
          <a:p>
            <a:pPr algn="l" rtl="0" lvl="0" marR="0" indent="-334010" marL="349250">
              <a:spcBef>
                <a:spcPts val="0"/>
              </a:spcBef>
              <a:buClr>
                <a:srgbClr val="595959"/>
              </a:buClr>
              <a:buSzPct val="100000"/>
              <a:buFont typeface="Noto Symbol"/>
              <a:buChar char="●"/>
            </a:pPr>
            <a:r>
              <a:rPr sz="2400" lang="en-US">
                <a:solidFill>
                  <a:srgbClr val="595959"/>
                </a:solidFill>
              </a:rPr>
              <a:t>This MCU will be the “brains” of the operation by:</a:t>
            </a:r>
          </a:p>
          <a:p>
            <a:pPr algn="l" rtl="0" lvl="1" marR="0">
              <a:spcBef>
                <a:spcPts val="0"/>
              </a:spcBef>
              <a:buClr>
                <a:srgbClr val="595959"/>
              </a:buClr>
              <a:buSzPct val="100000"/>
              <a:buFont typeface="Noto Symbol"/>
              <a:buChar char="●"/>
            </a:pPr>
            <a:r>
              <a:rPr sz="1800" lang="en-US">
                <a:solidFill>
                  <a:srgbClr val="595959"/>
                </a:solidFill>
              </a:rPr>
              <a:t>Controlling the motors</a:t>
            </a:r>
          </a:p>
          <a:p>
            <a:pPr algn="l" rtl="0" lvl="1" marR="0">
              <a:spcBef>
                <a:spcPts val="0"/>
              </a:spcBef>
              <a:buClr>
                <a:srgbClr val="595959"/>
              </a:buClr>
              <a:buSzPct val="100000"/>
              <a:buFont typeface="Noto Symbol"/>
              <a:buChar char="●"/>
            </a:pPr>
            <a:r>
              <a:rPr sz="1800" lang="en-US">
                <a:solidFill>
                  <a:srgbClr val="595959"/>
                </a:solidFill>
              </a:rPr>
              <a:t>Analyzing feedback from sensors</a:t>
            </a:r>
          </a:p>
          <a:p>
            <a:pPr algn="l" rtl="0" lvl="1" marR="0">
              <a:spcBef>
                <a:spcPts val="0"/>
              </a:spcBef>
              <a:buClr>
                <a:srgbClr val="595959"/>
              </a:buClr>
              <a:buSzPct val="100000"/>
              <a:buFont typeface="Noto Symbol"/>
              <a:buChar char="●"/>
            </a:pPr>
            <a:r>
              <a:rPr sz="1800" lang="en-US">
                <a:solidFill>
                  <a:srgbClr val="595959"/>
                </a:solidFill>
              </a:rPr>
              <a:t>Allowing for on/off switch to power the machine</a:t>
            </a:r>
            <a:br>
              <a:rPr sz="1800" lang="en-US">
                <a:solidFill>
                  <a:srgbClr val="595959"/>
                </a:solidFill>
              </a:rPr>
            </a:br>
            <a:r>
              <a:rPr sz="1800" lang="en-US">
                <a:solidFill>
                  <a:srgbClr val="595959"/>
                </a:solidFill>
              </a:rPr>
              <a:t> </a:t>
            </a:r>
          </a:p>
          <a:p>
            <a:pPr algn="l" rtl="0" lvl="0" marR="0" indent="-381000" marL="457200">
              <a:spcBef>
                <a:spcPts val="0"/>
              </a:spcBef>
              <a:buClr>
                <a:srgbClr val="595959"/>
              </a:buClr>
              <a:buSzPct val="100000"/>
              <a:buFont typeface="Noto Symbol"/>
              <a:buChar char="●"/>
            </a:pPr>
            <a:r>
              <a:rPr sz="2400" lang="en-US">
                <a:solidFill>
                  <a:srgbClr val="595959"/>
                </a:solidFill>
              </a:rPr>
              <a:t>Technical Specifications</a:t>
            </a:r>
          </a:p>
          <a:p>
            <a:pPr algn="l" rtl="0" lvl="1" marR="0">
              <a:spcBef>
                <a:spcPts val="0"/>
              </a:spcBef>
              <a:buClr>
                <a:srgbClr val="595959"/>
              </a:buClr>
              <a:buSzPct val="100000"/>
              <a:buFont typeface="Noto Symbol"/>
              <a:buChar char="●"/>
            </a:pPr>
            <a:r>
              <a:rPr sz="1800" lang="en-US">
                <a:solidFill>
                  <a:srgbClr val="595959"/>
                </a:solidFill>
              </a:rPr>
              <a:t>Input Voltage: 7-12V</a:t>
            </a:r>
          </a:p>
          <a:p>
            <a:pPr algn="l" rtl="0" lvl="1" marR="0">
              <a:spcBef>
                <a:spcPts val="0"/>
              </a:spcBef>
              <a:buClr>
                <a:srgbClr val="595959"/>
              </a:buClr>
              <a:buSzPct val="100000"/>
              <a:buFont typeface="Noto Symbol"/>
              <a:buChar char="●"/>
            </a:pPr>
            <a:r>
              <a:rPr sz="1800" lang="en-US">
                <a:solidFill>
                  <a:srgbClr val="595959"/>
                </a:solidFill>
              </a:rPr>
              <a:t>Digital I/O Pins: 14</a:t>
            </a:r>
          </a:p>
          <a:p>
            <a:pPr algn="l" rtl="0" lvl="1" marR="0">
              <a:spcBef>
                <a:spcPts val="0"/>
              </a:spcBef>
              <a:buClr>
                <a:srgbClr val="595959"/>
              </a:buClr>
              <a:buSzPct val="100000"/>
              <a:buFont typeface="Noto Symbol"/>
              <a:buChar char="●"/>
            </a:pPr>
            <a:r>
              <a:rPr sz="1800" lang="en-US">
                <a:solidFill>
                  <a:srgbClr val="595959"/>
                </a:solidFill>
              </a:rPr>
              <a:t>PWM Digital I/O Pins: 6</a:t>
            </a:r>
          </a:p>
          <a:p>
            <a:pPr algn="l" rtl="0" lvl="1" marR="0">
              <a:spcBef>
                <a:spcPts val="0"/>
              </a:spcBef>
              <a:buClr>
                <a:srgbClr val="595959"/>
              </a:buClr>
              <a:buSzPct val="100000"/>
              <a:buFont typeface="Noto Symbol"/>
              <a:buChar char="●"/>
            </a:pPr>
            <a:r>
              <a:rPr sz="1800" lang="en-US">
                <a:solidFill>
                  <a:srgbClr val="595959"/>
                </a:solidFill>
              </a:rPr>
              <a:t>Flash Memory: 32 Kb</a:t>
            </a:r>
          </a:p>
          <a:p>
            <a:pPr algn="l" rtl="0" lvl="1" marR="0">
              <a:spcBef>
                <a:spcPts val="0"/>
              </a:spcBef>
              <a:buClr>
                <a:srgbClr val="595959"/>
              </a:buClr>
              <a:buSzPct val="100000"/>
              <a:buFont typeface="Noto Symbol"/>
              <a:buChar char="●"/>
            </a:pPr>
            <a:r>
              <a:rPr sz="1800" lang="en-US">
                <a:solidFill>
                  <a:srgbClr val="595959"/>
                </a:solidFill>
              </a:rPr>
              <a:t>Clock Speed: 16 MHz</a:t>
            </a:r>
          </a:p>
          <a:p>
            <a:pPr algn="l" rtl="0" lvl="1" marR="0">
              <a:spcBef>
                <a:spcPts val="0"/>
              </a:spcBef>
              <a:buClr>
                <a:srgbClr val="595959"/>
              </a:buClr>
              <a:buSzPct val="100000"/>
              <a:buFont typeface="Noto Symbol"/>
              <a:buChar char="●"/>
            </a:pPr>
            <a:r>
              <a:rPr sz="1800" lang="en-US">
                <a:solidFill>
                  <a:srgbClr val="595959"/>
                </a:solidFill>
              </a:rPr>
              <a:t>Stackable allowing for more I/O Pins</a:t>
            </a:r>
          </a:p>
          <a:p>
            <a:pPr algn="l" rtl="0" lvl="1" marR="0" indent="-303530" marL="685800">
              <a:lnSpc>
                <a:spcPct val="100000"/>
              </a:lnSpc>
              <a:spcBef>
                <a:spcPts val="0"/>
              </a:spcBef>
              <a:spcAft>
                <a:spcPts val="0"/>
              </a:spcAft>
              <a:buClr>
                <a:srgbClr val="595959"/>
              </a:buClr>
              <a:buSzPct val="100000"/>
              <a:buFont typeface="Noto Symbol"/>
              <a:buChar char="●"/>
            </a:pPr>
            <a:r>
              <a:rPr sz="1800" lang="en-US">
                <a:solidFill>
                  <a:srgbClr val="595959"/>
                </a:solidFill>
              </a:rPr>
              <a:t>Capable of being powered by a USB connection </a:t>
            </a:r>
          </a:p>
          <a:p>
            <a:pPr algn="l" rtl="0" lvl="0" marR="0" indent="0" marL="457200">
              <a:lnSpc>
                <a:spcPct val="100000"/>
              </a:lnSpc>
              <a:spcBef>
                <a:spcPts val="0"/>
              </a:spcBef>
              <a:spcAft>
                <a:spcPts val="0"/>
              </a:spcAft>
              <a:buNone/>
            </a:pPr>
            <a:r>
              <a:rPr sz="1800" lang="en-US">
                <a:solidFill>
                  <a:srgbClr val="595959"/>
                </a:solidFill>
              </a:rPr>
              <a:t>    from an AC to 12 VDC converter.</a:t>
            </a:r>
          </a:p>
          <a:p>
            <a:pPr algn="l" rtl="0" lvl="0" marR="0" indent="0" marL="0">
              <a:spcBef>
                <a:spcPts val="0"/>
              </a:spcBef>
              <a:buNone/>
            </a:pPr>
            <a:r>
              <a:t/>
            </a:r>
            <a:endParaRPr sz="2400">
              <a:solidFill>
                <a:srgbClr val="595959"/>
              </a:solidFill>
            </a:endParaRPr>
          </a:p>
        </p:txBody>
      </p:sp>
      <p:pic>
        <p:nvPicPr>
          <p:cNvPr id="221" name="Shape 221"/>
          <p:cNvPicPr preferRelativeResize="0"/>
          <p:nvPr/>
        </p:nvPicPr>
        <p:blipFill>
          <a:blip r:embed="rId3">
            <a:alphaModFix/>
          </a:blip>
          <a:stretch>
            <a:fillRect/>
          </a:stretch>
        </p:blipFill>
        <p:spPr>
          <a:xfrm>
            <a:off y="2355725" x="6111675"/>
            <a:ext cy="1962150" cx="2657475"/>
          </a:xfrm>
          <a:prstGeom prst="rect">
            <a:avLst/>
          </a:prstGeom>
          <a:noFill/>
          <a:ln>
            <a:noFill/>
          </a:ln>
        </p:spPr>
      </p:pic>
      <p:sp>
        <p:nvSpPr>
          <p:cNvPr id="222" name="Shape 222"/>
          <p:cNvSpPr txBox="1"/>
          <p:nvPr/>
        </p:nvSpPr>
        <p:spPr>
          <a:xfrm>
            <a:off y="4195600" x="6411500"/>
            <a:ext cy="318899" cx="2432099"/>
          </a:xfrm>
          <a:prstGeom prst="rect">
            <a:avLst/>
          </a:prstGeom>
          <a:noFill/>
          <a:ln>
            <a:noFill/>
          </a:ln>
        </p:spPr>
        <p:txBody>
          <a:bodyPr bIns="91425" rIns="91425" lIns="91425" tIns="91425" anchor="t" anchorCtr="0">
            <a:noAutofit/>
          </a:bodyPr>
          <a:lstStyle/>
          <a:p>
            <a:pPr>
              <a:spcBef>
                <a:spcPts val="0"/>
              </a:spcBef>
              <a:buNone/>
            </a:pPr>
            <a:r>
              <a:rPr lang="en-US"/>
              <a:t>Arduino Uno R3 Front View</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6" name="Shape 226"/>
        <p:cNvGrpSpPr/>
        <p:nvPr/>
      </p:nvGrpSpPr>
      <p:grpSpPr>
        <a:xfrm>
          <a:off y="0" x="0"/>
          <a:ext cy="0" cx="0"/>
          <a:chOff y="0" x="0"/>
          <a:chExt cy="0" cx="0"/>
        </a:xfrm>
      </p:grpSpPr>
      <p:sp>
        <p:nvSpPr>
          <p:cNvPr id="227" name="Shape 227"/>
          <p:cNvSpPr txBox="1"/>
          <p:nvPr>
            <p:ph type="title"/>
          </p:nvPr>
        </p:nvSpPr>
        <p:spPr>
          <a:xfrm>
            <a:off y="-79800" x="124175"/>
            <a:ext cy="1337099" cx="8825099"/>
          </a:xfrm>
          <a:prstGeom prst="rect">
            <a:avLst/>
          </a:prstGeom>
        </p:spPr>
        <p:txBody>
          <a:bodyPr bIns="91425" rIns="91425" lIns="91425" tIns="91425" anchor="b" anchorCtr="0">
            <a:noAutofit/>
          </a:bodyPr>
          <a:lstStyle/>
          <a:p>
            <a:pPr rtl="0">
              <a:spcBef>
                <a:spcPts val="0"/>
              </a:spcBef>
              <a:buNone/>
            </a:pPr>
            <a:r>
              <a:t/>
            </a:r>
            <a:endParaRPr sz="4600">
              <a:solidFill>
                <a:srgbClr val="6DB7D7"/>
              </a:solidFill>
            </a:endParaRPr>
          </a:p>
          <a:p>
            <a:pPr>
              <a:spcBef>
                <a:spcPts val="0"/>
              </a:spcBef>
              <a:buNone/>
            </a:pPr>
            <a:r>
              <a:rPr sz="4600" lang="en-US">
                <a:solidFill>
                  <a:srgbClr val="2C7C9F"/>
                </a:solidFill>
              </a:rPr>
              <a:t>Electrical Components Continued</a:t>
            </a:r>
          </a:p>
        </p:txBody>
      </p:sp>
      <p:sp>
        <p:nvSpPr>
          <p:cNvPr id="228" name="Shape 228"/>
          <p:cNvSpPr txBox="1"/>
          <p:nvPr>
            <p:ph idx="1" type="body"/>
          </p:nvPr>
        </p:nvSpPr>
        <p:spPr>
          <a:xfrm>
            <a:off y="1257300" x="642300"/>
            <a:ext cy="4343400" cx="8042399"/>
          </a:xfrm>
          <a:prstGeom prst="rect">
            <a:avLst/>
          </a:prstGeom>
        </p:spPr>
        <p:txBody>
          <a:bodyPr bIns="91425" rIns="91425" lIns="91425" tIns="91425" anchor="t" anchorCtr="0">
            <a:noAutofit/>
          </a:bodyPr>
          <a:lstStyle/>
          <a:p>
            <a:pPr rtl="0" lvl="0" indent="-355600" marL="457200">
              <a:spcBef>
                <a:spcPts val="0"/>
              </a:spcBef>
              <a:buClr>
                <a:srgbClr val="6DB7D7"/>
              </a:buClr>
              <a:buSzPct val="100000"/>
              <a:buFont typeface="Noto Symbol"/>
              <a:buChar char="●"/>
            </a:pPr>
            <a:r>
              <a:rPr sz="2000" lang="en-US"/>
              <a:t>(2) 12V DC 30 RPM HOSSEN® motors for conveyor belt.</a:t>
            </a:r>
          </a:p>
          <a:p>
            <a:pPr rtl="0" lvl="0" indent="-355600" marL="457200">
              <a:spcBef>
                <a:spcPts val="0"/>
              </a:spcBef>
              <a:buClr>
                <a:srgbClr val="6DB7D7"/>
              </a:buClr>
              <a:buSzPct val="100000"/>
              <a:buFont typeface="Noto Symbol"/>
              <a:buChar char="●"/>
            </a:pPr>
            <a:r>
              <a:rPr sz="2000" lang="en-US">
                <a:solidFill>
                  <a:schemeClr val="dk1"/>
                </a:solidFill>
              </a:rPr>
              <a:t>(2) 12V DC motors to allow for variable coating width.</a:t>
            </a:r>
          </a:p>
          <a:p>
            <a:pPr rtl="0" lvl="0" indent="-355600" marL="457200">
              <a:spcBef>
                <a:spcPts val="0"/>
              </a:spcBef>
              <a:buClr>
                <a:srgbClr val="6DB7D7"/>
              </a:buClr>
              <a:buSzPct val="100000"/>
              <a:buFont typeface="Noto Symbol"/>
              <a:buChar char="●"/>
            </a:pPr>
            <a:r>
              <a:rPr sz="2000" lang="en-US">
                <a:solidFill>
                  <a:schemeClr val="dk1"/>
                </a:solidFill>
              </a:rPr>
              <a:t>(2) Limit Sensors to determine electrode size and coating area.</a:t>
            </a:r>
          </a:p>
          <a:p>
            <a:pPr rtl="0" lvl="0" indent="-355600" marL="457200">
              <a:spcBef>
                <a:spcPts val="0"/>
              </a:spcBef>
              <a:buClr>
                <a:srgbClr val="6DB7D7"/>
              </a:buClr>
              <a:buSzPct val="100000"/>
              <a:buFont typeface="Noto Symbol"/>
              <a:buChar char="●"/>
            </a:pPr>
            <a:r>
              <a:rPr sz="2000" lang="en-US">
                <a:solidFill>
                  <a:schemeClr val="dk1"/>
                </a:solidFill>
              </a:rPr>
              <a:t>On/off Switch.</a:t>
            </a:r>
          </a:p>
          <a:p>
            <a:pPr rtl="0" lvl="0" indent="-355600" marL="457200">
              <a:spcBef>
                <a:spcPts val="0"/>
              </a:spcBef>
              <a:buClr>
                <a:srgbClr val="6DB7D7"/>
              </a:buClr>
              <a:buSzPct val="100000"/>
              <a:buFont typeface="Noto Symbol"/>
              <a:buChar char="●"/>
            </a:pPr>
            <a:r>
              <a:rPr sz="2000" lang="en-US">
                <a:solidFill>
                  <a:schemeClr val="dk1"/>
                </a:solidFill>
              </a:rPr>
              <a:t>Character Display to communicate with user</a:t>
            </a:r>
          </a:p>
          <a:p>
            <a:pPr rtl="0" lvl="0" indent="-355600" marL="457200">
              <a:spcBef>
                <a:spcPts val="0"/>
              </a:spcBef>
              <a:buClr>
                <a:srgbClr val="6DB7D7"/>
              </a:buClr>
              <a:buSzPct val="100000"/>
              <a:buFont typeface="Noto Symbol"/>
              <a:buChar char="●"/>
            </a:pPr>
            <a:r>
              <a:rPr sz="2000" lang="en-US">
                <a:solidFill>
                  <a:schemeClr val="dk1"/>
                </a:solidFill>
              </a:rPr>
              <a:t>12 key - keypad</a:t>
            </a:r>
          </a:p>
          <a:p>
            <a:pPr rtl="0" lvl="0" indent="-355600" marL="457200">
              <a:spcBef>
                <a:spcPts val="0"/>
              </a:spcBef>
              <a:buClr>
                <a:srgbClr val="6DB7D7"/>
              </a:buClr>
              <a:buSzPct val="100000"/>
              <a:buFont typeface="Noto Symbol"/>
              <a:buChar char="●"/>
            </a:pPr>
            <a:r>
              <a:rPr sz="2000" lang="en-US">
                <a:solidFill>
                  <a:schemeClr val="dk1"/>
                </a:solidFill>
              </a:rPr>
              <a:t>A 1000W (Corsair RM1000) power supply will be needed to supply power.</a:t>
            </a:r>
          </a:p>
          <a:p>
            <a:pPr rtl="0" lvl="0" indent="0" marL="0">
              <a:spcBef>
                <a:spcPts val="0"/>
              </a:spcBef>
              <a:buNone/>
            </a:pPr>
            <a:r>
              <a:t/>
            </a:r>
            <a:endParaRPr sz="2000">
              <a:solidFill>
                <a:schemeClr val="dk1"/>
              </a:solidFill>
            </a:endParaRPr>
          </a:p>
        </p:txBody>
      </p:sp>
      <p:pic>
        <p:nvPicPr>
          <p:cNvPr id="229" name="Shape 229"/>
          <p:cNvPicPr preferRelativeResize="0"/>
          <p:nvPr/>
        </p:nvPicPr>
        <p:blipFill rotWithShape="1">
          <a:blip r:embed="rId3">
            <a:alphaModFix/>
          </a:blip>
          <a:srcRect t="42146" b="40982" r="18407" l="46091"/>
          <a:stretch/>
        </p:blipFill>
        <p:spPr>
          <a:xfrm>
            <a:off y="4979449" x="718925"/>
            <a:ext cy="1419875" cx="3734726"/>
          </a:xfrm>
          <a:prstGeom prst="rect">
            <a:avLst/>
          </a:prstGeom>
          <a:noFill/>
          <a:ln>
            <a:noFill/>
          </a:ln>
        </p:spPr>
      </p:pic>
      <p:pic>
        <p:nvPicPr>
          <p:cNvPr id="230" name="Shape 230"/>
          <p:cNvPicPr preferRelativeResize="0"/>
          <p:nvPr/>
        </p:nvPicPr>
        <p:blipFill>
          <a:blip r:embed="rId4">
            <a:alphaModFix/>
          </a:blip>
          <a:stretch>
            <a:fillRect/>
          </a:stretch>
        </p:blipFill>
        <p:spPr>
          <a:xfrm>
            <a:off y="3875975" x="6797000"/>
            <a:ext cy="790575" cx="1828800"/>
          </a:xfrm>
          <a:prstGeom prst="rect">
            <a:avLst/>
          </a:prstGeom>
          <a:noFill/>
          <a:ln>
            <a:noFill/>
          </a:ln>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4" name="Shape 234"/>
        <p:cNvGrpSpPr/>
        <p:nvPr/>
      </p:nvGrpSpPr>
      <p:grpSpPr>
        <a:xfrm>
          <a:off y="0" x="0"/>
          <a:ext cy="0" cx="0"/>
          <a:chOff y="0" x="0"/>
          <a:chExt cy="0" cx="0"/>
        </a:xfrm>
      </p:grpSpPr>
      <p:sp>
        <p:nvSpPr>
          <p:cNvPr id="235" name="Shape 235"/>
          <p:cNvSpPr txBox="1"/>
          <p:nvPr>
            <p:ph type="title"/>
          </p:nvPr>
        </p:nvSpPr>
        <p:spPr>
          <a:xfrm>
            <a:off y="-257698" x="468312"/>
            <a:ext cy="1337099" cx="8042399"/>
          </a:xfrm>
          <a:prstGeom prst="rect">
            <a:avLst/>
          </a:prstGeom>
        </p:spPr>
        <p:txBody>
          <a:bodyPr bIns="91425" rIns="91425" lIns="91425" tIns="91425" anchor="b" anchorCtr="0">
            <a:noAutofit/>
          </a:bodyPr>
          <a:lstStyle/>
          <a:p>
            <a:pPr>
              <a:spcBef>
                <a:spcPts val="0"/>
              </a:spcBef>
              <a:buNone/>
            </a:pPr>
            <a:r>
              <a:rPr sz="4800" lang="en-US">
                <a:solidFill>
                  <a:srgbClr val="215D77"/>
                </a:solidFill>
              </a:rPr>
              <a:t>Flow Chart</a:t>
            </a:r>
          </a:p>
        </p:txBody>
      </p:sp>
      <p:sp>
        <p:nvSpPr>
          <p:cNvPr id="236" name="Shape 236"/>
          <p:cNvSpPr txBox="1"/>
          <p:nvPr>
            <p:ph idx="1" type="body"/>
          </p:nvPr>
        </p:nvSpPr>
        <p:spPr>
          <a:xfrm>
            <a:off y="1600200" x="549275"/>
            <a:ext cy="4343400" cx="8042399"/>
          </a:xfrm>
          <a:prstGeom prst="rect">
            <a:avLst/>
          </a:prstGeom>
        </p:spPr>
        <p:txBody>
          <a:bodyPr bIns="91425" rIns="91425" lIns="91425" tIns="91425" anchor="t" anchorCtr="0">
            <a:noAutofit/>
          </a:bodyPr>
          <a:lstStyle/>
          <a:p>
            <a:pPr>
              <a:spcBef>
                <a:spcPts val="0"/>
              </a:spcBef>
              <a:buNone/>
            </a:pPr>
            <a:r>
              <a:t/>
            </a:r>
            <a:endParaRPr/>
          </a:p>
        </p:txBody>
      </p:sp>
      <p:pic>
        <p:nvPicPr>
          <p:cNvPr id="237" name="Shape 237"/>
          <p:cNvPicPr preferRelativeResize="0"/>
          <p:nvPr/>
        </p:nvPicPr>
        <p:blipFill rotWithShape="1">
          <a:blip r:embed="rId3">
            <a:alphaModFix/>
          </a:blip>
          <a:srcRect t="27682" b="22997" r="5001" l="28407"/>
          <a:stretch/>
        </p:blipFill>
        <p:spPr>
          <a:xfrm>
            <a:off y="949750" x="-1525"/>
            <a:ext cy="5417564" cx="9144000"/>
          </a:xfrm>
          <a:prstGeom prst="rect">
            <a:avLst/>
          </a:prstGeom>
          <a:noFill/>
          <a:ln>
            <a:noFill/>
          </a:ln>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1" name="Shape 241"/>
        <p:cNvGrpSpPr/>
        <p:nvPr/>
      </p:nvGrpSpPr>
      <p:grpSpPr>
        <a:xfrm>
          <a:off y="0" x="0"/>
          <a:ext cy="0" cx="0"/>
          <a:chOff y="0" x="0"/>
          <a:chExt cy="0" cx="0"/>
        </a:xfrm>
      </p:grpSpPr>
      <p:sp>
        <p:nvSpPr>
          <p:cNvPr id="242" name="Shape 242"/>
          <p:cNvSpPr txBox="1"/>
          <p:nvPr>
            <p:ph type="title"/>
          </p:nvPr>
        </p:nvSpPr>
        <p:spPr>
          <a:xfrm>
            <a:off y="208174" x="549275"/>
            <a:ext cy="1182300" cx="8042399"/>
          </a:xfrm>
          <a:prstGeom prst="rect">
            <a:avLst/>
          </a:prstGeom>
          <a:noFill/>
          <a:ln>
            <a:noFill/>
          </a:ln>
        </p:spPr>
        <p:txBody>
          <a:bodyPr bIns="45700" rIns="91425" lIns="91425" tIns="45700" anchor="b" anchorCtr="0">
            <a:noAutofit/>
          </a:bodyPr>
          <a:lstStyle/>
          <a:p>
            <a:pPr algn="ctr" rtl="0" lvl="0" marR="0" indent="0" marL="0">
              <a:spcBef>
                <a:spcPts val="0"/>
              </a:spcBef>
              <a:buClr>
                <a:schemeClr val="accent1"/>
              </a:buClr>
              <a:buSzPct val="25000"/>
              <a:buFont typeface="Arial"/>
              <a:buNone/>
            </a:pPr>
            <a:r>
              <a:rPr strike="noStrike" u="none" b="0" cap="none" baseline="0" sz="4600" lang="en-US" i="0">
                <a:solidFill>
                  <a:schemeClr val="accent1"/>
                </a:solidFill>
                <a:latin typeface="Arial"/>
                <a:ea typeface="Arial"/>
                <a:cs typeface="Arial"/>
                <a:sym typeface="Arial"/>
              </a:rPr>
              <a:t>Final design Budget and componen</a:t>
            </a:r>
            <a:r>
              <a:rPr sz="4600" lang="en-US">
                <a:solidFill>
                  <a:schemeClr val="accent1"/>
                </a:solidFill>
              </a:rPr>
              <a:t>t</a:t>
            </a:r>
            <a:r>
              <a:rPr strike="noStrike" u="none" b="0" cap="none" baseline="0" sz="4600" lang="en-US" i="0">
                <a:solidFill>
                  <a:schemeClr val="accent1"/>
                </a:solidFill>
                <a:latin typeface="Arial"/>
                <a:ea typeface="Arial"/>
                <a:cs typeface="Arial"/>
                <a:sym typeface="Arial"/>
              </a:rPr>
              <a:t> selection</a:t>
            </a:r>
          </a:p>
        </p:txBody>
      </p:sp>
      <p:graphicFrame>
        <p:nvGraphicFramePr>
          <p:cNvPr id="243" name="Shape 243"/>
          <p:cNvGraphicFramePr/>
          <p:nvPr/>
        </p:nvGraphicFramePr>
        <p:xfrm>
          <a:off y="1390475" x="697675"/>
          <a:ext cy="3000000" cx="3000000"/>
        </p:xfrm>
        <a:graphic>
          <a:graphicData uri="http://schemas.openxmlformats.org/drawingml/2006/table">
            <a:tbl>
              <a:tblPr>
                <a:noFill/>
                <a:tableStyleId>{D5B8A248-3D0C-4D2B-988C-E1E6E5C565CC}</a:tableStyleId>
              </a:tblPr>
              <a:tblGrid>
                <a:gridCol w="916000"/>
                <a:gridCol w="1542400"/>
                <a:gridCol w="2552450"/>
                <a:gridCol w="1210050"/>
                <a:gridCol w="2002675"/>
              </a:tblGrid>
              <a:tr h="422275">
                <a:tc>
                  <a:txBody>
                    <a:bodyPr>
                      <a:noAutofit/>
                    </a:bodyPr>
                    <a:lstStyle/>
                    <a:p>
                      <a:pPr rtl="0" lvl="0">
                        <a:lnSpc>
                          <a:spcPct val="115000"/>
                        </a:lnSpc>
                        <a:spcBef>
                          <a:spcPts val="0"/>
                        </a:spcBef>
                        <a:buNone/>
                      </a:pPr>
                      <a:r>
                        <a:rPr b="1" sz="1200" lang="en-US">
                          <a:solidFill>
                            <a:srgbClr val="FFFFFF"/>
                          </a:solidFill>
                        </a:rPr>
                        <a:t>Photo</a:t>
                      </a:r>
                    </a:p>
                  </a:txBody>
                  <a:tcPr marR="91425" marB="91425" marT="91425" marL="91425">
                    <a:lnB w="9525" cap="flat">
                      <a:solidFill>
                        <a:srgbClr val="000000"/>
                      </a:solidFill>
                      <a:prstDash val="solid"/>
                      <a:round/>
                      <a:headEnd w="med" len="med" type="none"/>
                      <a:tailEnd w="med" len="med" type="none"/>
                    </a:lnB>
                    <a:solidFill>
                      <a:srgbClr val="6FA8DC"/>
                    </a:solidFill>
                  </a:tcPr>
                </a:tc>
                <a:tc>
                  <a:txBody>
                    <a:bodyPr>
                      <a:noAutofit/>
                    </a:bodyPr>
                    <a:lstStyle/>
                    <a:p>
                      <a:pPr rtl="0" lvl="0">
                        <a:lnSpc>
                          <a:spcPct val="115000"/>
                        </a:lnSpc>
                        <a:spcBef>
                          <a:spcPts val="0"/>
                        </a:spcBef>
                        <a:buNone/>
                      </a:pPr>
                      <a:r>
                        <a:rPr b="1" sz="1200" lang="en-US">
                          <a:solidFill>
                            <a:srgbClr val="FFFFFF"/>
                          </a:solidFill>
                        </a:rPr>
                        <a:t>Product</a:t>
                      </a:r>
                    </a:p>
                  </a:txBody>
                  <a:tcPr marR="91425" marB="91425" marT="91425" marL="91425">
                    <a:lnB w="9525" cap="flat">
                      <a:solidFill>
                        <a:srgbClr val="000000"/>
                      </a:solidFill>
                      <a:prstDash val="solid"/>
                      <a:round/>
                      <a:headEnd w="med" len="med" type="none"/>
                      <a:tailEnd w="med" len="med" type="none"/>
                    </a:lnB>
                    <a:solidFill>
                      <a:srgbClr val="6FA8DC"/>
                    </a:solidFill>
                  </a:tcPr>
                </a:tc>
                <a:tc>
                  <a:txBody>
                    <a:bodyPr>
                      <a:noAutofit/>
                    </a:bodyPr>
                    <a:lstStyle/>
                    <a:p>
                      <a:pPr rtl="0" lvl="0">
                        <a:lnSpc>
                          <a:spcPct val="115000"/>
                        </a:lnSpc>
                        <a:spcBef>
                          <a:spcPts val="0"/>
                        </a:spcBef>
                        <a:buNone/>
                      </a:pPr>
                      <a:r>
                        <a:rPr b="1" sz="1200" lang="en-US">
                          <a:solidFill>
                            <a:srgbClr val="FFFFFF"/>
                          </a:solidFill>
                        </a:rPr>
                        <a:t>Manufacturer</a:t>
                      </a:r>
                    </a:p>
                  </a:txBody>
                  <a:tcPr marR="91425" marB="91425" marT="91425" marL="91425">
                    <a:solidFill>
                      <a:srgbClr val="6FA8DC"/>
                    </a:solidFill>
                  </a:tcPr>
                </a:tc>
                <a:tc>
                  <a:txBody>
                    <a:bodyPr>
                      <a:noAutofit/>
                    </a:bodyPr>
                    <a:lstStyle/>
                    <a:p>
                      <a:pPr rtl="0" lvl="0">
                        <a:lnSpc>
                          <a:spcPct val="115000"/>
                        </a:lnSpc>
                        <a:spcBef>
                          <a:spcPts val="0"/>
                        </a:spcBef>
                        <a:buNone/>
                      </a:pPr>
                      <a:r>
                        <a:rPr b="1" sz="1200" lang="en-US">
                          <a:solidFill>
                            <a:srgbClr val="FFFFFF"/>
                          </a:solidFill>
                        </a:rPr>
                        <a:t>Price</a:t>
                      </a:r>
                    </a:p>
                  </a:txBody>
                  <a:tcPr marR="91425" marB="91425" marT="91425" marL="91425">
                    <a:solidFill>
                      <a:srgbClr val="6FA8DC"/>
                    </a:solidFill>
                  </a:tcPr>
                </a:tc>
                <a:tc>
                  <a:txBody>
                    <a:bodyPr>
                      <a:noAutofit/>
                    </a:bodyPr>
                    <a:lstStyle/>
                    <a:p>
                      <a:pPr rtl="0" lvl="0">
                        <a:lnSpc>
                          <a:spcPct val="115000"/>
                        </a:lnSpc>
                        <a:spcBef>
                          <a:spcPts val="0"/>
                        </a:spcBef>
                        <a:buNone/>
                      </a:pPr>
                      <a:r>
                        <a:rPr b="1" sz="1200" lang="en-US">
                          <a:solidFill>
                            <a:srgbClr val="FFFFFF"/>
                          </a:solidFill>
                        </a:rPr>
                        <a:t>Material</a:t>
                      </a:r>
                    </a:p>
                  </a:txBody>
                  <a:tcPr marR="91425" marB="91425" marT="91425" marL="91425">
                    <a:solidFill>
                      <a:srgbClr val="6FA8DC"/>
                    </a:solidFill>
                  </a:tcPr>
                </a:tc>
              </a:tr>
              <a:tr h="422275">
                <a:tc>
                  <a:txBody>
                    <a:bodyPr>
                      <a:noAutofit/>
                    </a:bodyPr>
                    <a:lstStyle/>
                    <a:p>
                      <a:pPr rtl="0" lvl="0">
                        <a:spcBef>
                          <a:spcPts val="0"/>
                        </a:spcBef>
                        <a:buNone/>
                      </a:pPr>
                      <a:r>
                        <a:t/>
                      </a:r>
                      <a:endParaRPr sz="1200"/>
                    </a:p>
                  </a:txBody>
                  <a:tcPr marR="91425" marB="91425" marT="91425" marL="91425">
                    <a:lnL w="9525" cap="flat">
                      <a:solidFill>
                        <a:srgbClr val="000000"/>
                      </a:solidFill>
                      <a:prstDash val="solid"/>
                      <a:round/>
                      <a:headEnd w="med" len="med" type="none"/>
                      <a:tailEnd w="med" len="med" type="none"/>
                    </a:lnL>
                    <a:lnR w="9525" cap="flat">
                      <a:solidFill>
                        <a:srgbClr val="000000"/>
                      </a:solidFill>
                      <a:prstDash val="solid"/>
                      <a:round/>
                      <a:headEnd w="med" len="med" type="none"/>
                      <a:tailEnd w="med" len="med" type="none"/>
                    </a:lnR>
                    <a:lnT w="9525" cap="flat">
                      <a:solidFill>
                        <a:srgbClr val="000000"/>
                      </a:solidFill>
                      <a:prstDash val="solid"/>
                      <a:round/>
                      <a:headEnd w="med" len="med" type="none"/>
                      <a:tailEnd w="med" len="med" type="none"/>
                    </a:lnT>
                    <a:lnB w="9525" cap="flat">
                      <a:solidFill>
                        <a:srgbClr val="000000"/>
                      </a:solidFill>
                      <a:prstDash val="solid"/>
                      <a:round/>
                      <a:headEnd w="med" len="med" type="none"/>
                      <a:tailEnd w="med" len="med" type="none"/>
                    </a:lnB>
                  </a:tcPr>
                </a:tc>
                <a:tc>
                  <a:txBody>
                    <a:bodyPr>
                      <a:noAutofit/>
                    </a:bodyPr>
                    <a:lstStyle/>
                    <a:p>
                      <a:pPr rtl="0" lvl="0">
                        <a:lnSpc>
                          <a:spcPct val="115000"/>
                        </a:lnSpc>
                        <a:spcBef>
                          <a:spcPts val="0"/>
                        </a:spcBef>
                        <a:buNone/>
                      </a:pPr>
                      <a:r>
                        <a:rPr sz="1200" lang="en-US"/>
                        <a:t>Funnel</a:t>
                      </a:r>
                    </a:p>
                  </a:txBody>
                  <a:tcPr marR="91425" marB="91425" marT="91425" marL="91425">
                    <a:lnL w="9525" cap="flat">
                      <a:solidFill>
                        <a:srgbClr val="000000"/>
                      </a:solidFill>
                      <a:prstDash val="solid"/>
                      <a:round/>
                      <a:headEnd w="med" len="med" type="none"/>
                      <a:tailEnd w="med" len="med" type="none"/>
                    </a:lnL>
                    <a:lnR w="9525" cap="flat">
                      <a:solidFill>
                        <a:srgbClr val="000000"/>
                      </a:solidFill>
                      <a:prstDash val="solid"/>
                      <a:round/>
                      <a:headEnd w="med" len="med" type="none"/>
                      <a:tailEnd w="med" len="med" type="none"/>
                    </a:lnR>
                    <a:lnT w="9525" cap="flat">
                      <a:solidFill>
                        <a:srgbClr val="000000"/>
                      </a:solidFill>
                      <a:prstDash val="solid"/>
                      <a:round/>
                      <a:headEnd w="med" len="med" type="none"/>
                      <a:tailEnd w="med" len="med" type="none"/>
                    </a:lnT>
                    <a:lnB w="9525" cap="flat">
                      <a:solidFill>
                        <a:srgbClr val="000000"/>
                      </a:solidFill>
                      <a:prstDash val="solid"/>
                      <a:round/>
                      <a:headEnd w="med" len="med" type="none"/>
                      <a:tailEnd w="med" len="med" type="none"/>
                    </a:lnB>
                  </a:tcPr>
                </a:tc>
                <a:tc>
                  <a:txBody>
                    <a:bodyPr>
                      <a:noAutofit/>
                    </a:bodyPr>
                    <a:lstStyle/>
                    <a:p>
                      <a:pPr rtl="0" lvl="0">
                        <a:spcBef>
                          <a:spcPts val="0"/>
                        </a:spcBef>
                        <a:buNone/>
                      </a:pPr>
                      <a:r>
                        <a:t/>
                      </a:r>
                      <a:endParaRPr sz="1200"/>
                    </a:p>
                  </a:txBody>
                  <a:tcPr marR="91425" marB="91425" marT="91425" marL="91425">
                    <a:lnL w="9525" cap="flat">
                      <a:solidFill>
                        <a:srgbClr val="000000"/>
                      </a:solidFill>
                      <a:prstDash val="solid"/>
                      <a:round/>
                      <a:headEnd w="med" len="med" type="none"/>
                      <a:tailEnd w="med" len="med" type="none"/>
                    </a:lnL>
                  </a:tcPr>
                </a:tc>
                <a:tc>
                  <a:txBody>
                    <a:bodyPr>
                      <a:noAutofit/>
                    </a:bodyPr>
                    <a:lstStyle/>
                    <a:p>
                      <a:pPr rtl="0" lvl="0">
                        <a:spcBef>
                          <a:spcPts val="0"/>
                        </a:spcBef>
                        <a:buNone/>
                      </a:pPr>
                      <a:r>
                        <a:t/>
                      </a:r>
                      <a:endParaRPr sz="1200"/>
                    </a:p>
                  </a:txBody>
                  <a:tcPr marR="91425" marB="91425" marT="91425" marL="91425"/>
                </a:tc>
                <a:tc>
                  <a:txBody>
                    <a:bodyPr>
                      <a:noAutofit/>
                    </a:bodyPr>
                    <a:lstStyle/>
                    <a:p>
                      <a:pPr rtl="0" lvl="0">
                        <a:spcBef>
                          <a:spcPts val="0"/>
                        </a:spcBef>
                        <a:buNone/>
                      </a:pPr>
                      <a:r>
                        <a:t/>
                      </a:r>
                      <a:endParaRPr sz="1200"/>
                    </a:p>
                  </a:txBody>
                  <a:tcPr marR="91425" marB="91425" marT="91425" marL="91425"/>
                </a:tc>
              </a:tr>
              <a:tr h="647775">
                <a:tc>
                  <a:txBody>
                    <a:bodyPr>
                      <a:noAutofit/>
                    </a:bodyPr>
                    <a:lstStyle/>
                    <a:p>
                      <a:pPr rtl="0" lvl="0">
                        <a:spcBef>
                          <a:spcPts val="0"/>
                        </a:spcBef>
                        <a:buNone/>
                      </a:pPr>
                      <a:r>
                        <a:t/>
                      </a:r>
                      <a:endParaRPr sz="1200"/>
                    </a:p>
                  </a:txBody>
                  <a:tcPr marR="91425" marB="91425" marT="91425" marL="91425">
                    <a:lnT w="9525" cap="flat">
                      <a:solidFill>
                        <a:srgbClr val="000000"/>
                      </a:solidFill>
                      <a:prstDash val="solid"/>
                      <a:round/>
                      <a:headEnd w="med" len="med" type="none"/>
                      <a:tailEnd w="med" len="med" type="none"/>
                    </a:lnT>
                  </a:tcPr>
                </a:tc>
                <a:tc>
                  <a:txBody>
                    <a:bodyPr>
                      <a:noAutofit/>
                    </a:bodyPr>
                    <a:lstStyle/>
                    <a:p>
                      <a:pPr rtl="0" lvl="0">
                        <a:lnSpc>
                          <a:spcPct val="115000"/>
                        </a:lnSpc>
                        <a:spcBef>
                          <a:spcPts val="0"/>
                        </a:spcBef>
                        <a:buNone/>
                      </a:pPr>
                      <a:r>
                        <a:rPr sz="1200" lang="en-US"/>
                        <a:t>Meshes</a:t>
                      </a:r>
                    </a:p>
                  </a:txBody>
                  <a:tcPr marR="91425" marB="91425" marT="91425" marL="91425">
                    <a:lnT w="9525" cap="flat">
                      <a:solidFill>
                        <a:srgbClr val="000000"/>
                      </a:solidFill>
                      <a:prstDash val="solid"/>
                      <a:round/>
                      <a:headEnd w="med" len="med" type="none"/>
                      <a:tailEnd w="med" len="med" type="none"/>
                    </a:lnT>
                  </a:tcPr>
                </a:tc>
                <a:tc>
                  <a:txBody>
                    <a:bodyPr>
                      <a:noAutofit/>
                    </a:bodyPr>
                    <a:lstStyle/>
                    <a:p>
                      <a:pPr rtl="0" lvl="0">
                        <a:lnSpc>
                          <a:spcPct val="115000"/>
                        </a:lnSpc>
                        <a:spcBef>
                          <a:spcPts val="0"/>
                        </a:spcBef>
                        <a:buNone/>
                      </a:pPr>
                      <a:r>
                        <a:rPr sz="1200" lang="en-US"/>
                        <a:t>Unique wire weaving Co. Inc</a:t>
                      </a:r>
                    </a:p>
                  </a:txBody>
                  <a:tcPr marR="91425" marB="91425" marT="91425" marL="91425"/>
                </a:tc>
                <a:tc>
                  <a:txBody>
                    <a:bodyPr>
                      <a:noAutofit/>
                    </a:bodyPr>
                    <a:lstStyle/>
                    <a:p>
                      <a:pPr rtl="0" lvl="0">
                        <a:spcBef>
                          <a:spcPts val="0"/>
                        </a:spcBef>
                        <a:buNone/>
                      </a:pPr>
                      <a:r>
                        <a:t/>
                      </a:r>
                      <a:endParaRPr sz="1200"/>
                    </a:p>
                  </a:txBody>
                  <a:tcPr marR="91425" marB="91425" marT="91425" marL="91425"/>
                </a:tc>
                <a:tc>
                  <a:txBody>
                    <a:bodyPr>
                      <a:noAutofit/>
                    </a:bodyPr>
                    <a:lstStyle/>
                    <a:p>
                      <a:pPr rtl="0" lvl="0">
                        <a:spcBef>
                          <a:spcPts val="0"/>
                        </a:spcBef>
                        <a:buNone/>
                      </a:pPr>
                      <a:r>
                        <a:t/>
                      </a:r>
                      <a:endParaRPr sz="1200"/>
                    </a:p>
                  </a:txBody>
                  <a:tcPr marR="91425" marB="91425" marT="91425" marL="91425"/>
                </a:tc>
              </a:tr>
              <a:tr h="647775">
                <a:tc>
                  <a:txBody>
                    <a:bodyPr>
                      <a:noAutofit/>
                    </a:bodyPr>
                    <a:lstStyle/>
                    <a:p>
                      <a:pPr rtl="0" lvl="0">
                        <a:spcBef>
                          <a:spcPts val="0"/>
                        </a:spcBef>
                        <a:buNone/>
                      </a:pPr>
                      <a:r>
                        <a:t/>
                      </a:r>
                      <a:endParaRPr sz="1200"/>
                    </a:p>
                  </a:txBody>
                  <a:tcPr marR="91425" marB="91425" marT="91425" marL="91425"/>
                </a:tc>
                <a:tc>
                  <a:txBody>
                    <a:bodyPr>
                      <a:noAutofit/>
                    </a:bodyPr>
                    <a:lstStyle/>
                    <a:p>
                      <a:pPr rtl="0" lvl="0">
                        <a:lnSpc>
                          <a:spcPct val="115000"/>
                        </a:lnSpc>
                        <a:spcBef>
                          <a:spcPts val="0"/>
                        </a:spcBef>
                        <a:buNone/>
                      </a:pPr>
                      <a:r>
                        <a:rPr sz="1200" lang="en-US"/>
                        <a:t>Conveyor Belt</a:t>
                      </a:r>
                    </a:p>
                  </a:txBody>
                  <a:tcPr marR="91425" marB="91425" marT="91425" marL="91425"/>
                </a:tc>
                <a:tc>
                  <a:txBody>
                    <a:bodyPr>
                      <a:noAutofit/>
                    </a:bodyPr>
                    <a:lstStyle/>
                    <a:p>
                      <a:pPr rtl="0" lvl="0">
                        <a:lnSpc>
                          <a:spcPct val="115000"/>
                        </a:lnSpc>
                        <a:spcBef>
                          <a:spcPts val="0"/>
                        </a:spcBef>
                        <a:buNone/>
                      </a:pPr>
                      <a:r>
                        <a:rPr sz="1200" lang="en-US"/>
                        <a:t>Dorner or   Bastian solutions</a:t>
                      </a:r>
                    </a:p>
                  </a:txBody>
                  <a:tcPr marR="91425" marB="91425" marT="91425" marL="91425"/>
                </a:tc>
                <a:tc>
                  <a:txBody>
                    <a:bodyPr>
                      <a:noAutofit/>
                    </a:bodyPr>
                    <a:lstStyle/>
                    <a:p>
                      <a:pPr rtl="0" lvl="0">
                        <a:spcBef>
                          <a:spcPts val="0"/>
                        </a:spcBef>
                        <a:buNone/>
                      </a:pPr>
                      <a:r>
                        <a:t/>
                      </a:r>
                      <a:endParaRPr sz="1200"/>
                    </a:p>
                  </a:txBody>
                  <a:tcPr marR="91425" marB="91425" marT="91425" marL="91425"/>
                </a:tc>
                <a:tc>
                  <a:txBody>
                    <a:bodyPr>
                      <a:noAutofit/>
                    </a:bodyPr>
                    <a:lstStyle/>
                    <a:p>
                      <a:pPr rtl="0" lvl="0">
                        <a:spcBef>
                          <a:spcPts val="0"/>
                        </a:spcBef>
                        <a:buNone/>
                      </a:pPr>
                      <a:r>
                        <a:t/>
                      </a:r>
                      <a:endParaRPr sz="1200"/>
                    </a:p>
                  </a:txBody>
                  <a:tcPr marR="91425" marB="91425" marT="91425" marL="91425"/>
                </a:tc>
              </a:tr>
              <a:tr h="422275">
                <a:tc>
                  <a:txBody>
                    <a:bodyPr>
                      <a:noAutofit/>
                    </a:bodyPr>
                    <a:lstStyle/>
                    <a:p>
                      <a:pPr rtl="0" lvl="0">
                        <a:spcBef>
                          <a:spcPts val="0"/>
                        </a:spcBef>
                        <a:buNone/>
                      </a:pPr>
                      <a:r>
                        <a:t/>
                      </a:r>
                      <a:endParaRPr sz="1200"/>
                    </a:p>
                  </a:txBody>
                  <a:tcPr marR="91425" marB="91425" marT="91425" marL="91425"/>
                </a:tc>
                <a:tc>
                  <a:txBody>
                    <a:bodyPr>
                      <a:noAutofit/>
                    </a:bodyPr>
                    <a:lstStyle/>
                    <a:p>
                      <a:pPr rtl="0" lvl="0">
                        <a:lnSpc>
                          <a:spcPct val="115000"/>
                        </a:lnSpc>
                        <a:spcBef>
                          <a:spcPts val="0"/>
                        </a:spcBef>
                        <a:buNone/>
                      </a:pPr>
                      <a:r>
                        <a:rPr sz="1200" lang="en-US"/>
                        <a:t>Actuator</a:t>
                      </a:r>
                    </a:p>
                  </a:txBody>
                  <a:tcPr marR="91425" marB="91425" marT="91425" marL="91425"/>
                </a:tc>
                <a:tc>
                  <a:txBody>
                    <a:bodyPr>
                      <a:noAutofit/>
                    </a:bodyPr>
                    <a:lstStyle/>
                    <a:p>
                      <a:pPr rtl="0" lvl="0">
                        <a:lnSpc>
                          <a:spcPct val="115000"/>
                        </a:lnSpc>
                        <a:spcBef>
                          <a:spcPts val="0"/>
                        </a:spcBef>
                        <a:buNone/>
                      </a:pPr>
                      <a:r>
                        <a:rPr sz="1200" lang="en-US"/>
                        <a:t>Precision Motors</a:t>
                      </a:r>
                    </a:p>
                  </a:txBody>
                  <a:tcPr marR="91425" marB="91425" marT="91425" marL="91425"/>
                </a:tc>
                <a:tc>
                  <a:txBody>
                    <a:bodyPr>
                      <a:noAutofit/>
                    </a:bodyPr>
                    <a:lstStyle/>
                    <a:p>
                      <a:pPr rtl="0" lvl="0">
                        <a:spcBef>
                          <a:spcPts val="0"/>
                        </a:spcBef>
                        <a:buNone/>
                      </a:pPr>
                      <a:r>
                        <a:t/>
                      </a:r>
                      <a:endParaRPr sz="1200"/>
                    </a:p>
                  </a:txBody>
                  <a:tcPr marR="91425" marB="91425" marT="91425" marL="91425"/>
                </a:tc>
                <a:tc>
                  <a:txBody>
                    <a:bodyPr>
                      <a:noAutofit/>
                    </a:bodyPr>
                    <a:lstStyle/>
                    <a:p>
                      <a:pPr rtl="0" lvl="0">
                        <a:spcBef>
                          <a:spcPts val="0"/>
                        </a:spcBef>
                        <a:buNone/>
                      </a:pPr>
                      <a:r>
                        <a:t/>
                      </a:r>
                      <a:endParaRPr sz="1200"/>
                    </a:p>
                  </a:txBody>
                  <a:tcPr marR="91425" marB="91425" marT="91425" marL="91425"/>
                </a:tc>
              </a:tr>
              <a:tr h="422275">
                <a:tc>
                  <a:txBody>
                    <a:bodyPr>
                      <a:noAutofit/>
                    </a:bodyPr>
                    <a:lstStyle/>
                    <a:p>
                      <a:pPr rtl="0" lvl="0">
                        <a:spcBef>
                          <a:spcPts val="0"/>
                        </a:spcBef>
                        <a:buNone/>
                      </a:pPr>
                      <a:r>
                        <a:t/>
                      </a:r>
                      <a:endParaRPr sz="1200"/>
                    </a:p>
                  </a:txBody>
                  <a:tcPr marR="91425" marB="91425" marT="91425" marL="91425"/>
                </a:tc>
                <a:tc>
                  <a:txBody>
                    <a:bodyPr>
                      <a:noAutofit/>
                    </a:bodyPr>
                    <a:lstStyle/>
                    <a:p>
                      <a:pPr rtl="0" lvl="0">
                        <a:lnSpc>
                          <a:spcPct val="115000"/>
                        </a:lnSpc>
                        <a:spcBef>
                          <a:spcPts val="0"/>
                        </a:spcBef>
                        <a:buNone/>
                      </a:pPr>
                      <a:r>
                        <a:rPr sz="1200" lang="en-US"/>
                        <a:t>Press Roller</a:t>
                      </a:r>
                    </a:p>
                  </a:txBody>
                  <a:tcPr marR="91425" marB="91425" marT="91425" marL="91425"/>
                </a:tc>
                <a:tc>
                  <a:txBody>
                    <a:bodyPr>
                      <a:noAutofit/>
                    </a:bodyPr>
                    <a:lstStyle/>
                    <a:p>
                      <a:pPr rtl="0" lvl="0">
                        <a:lnSpc>
                          <a:spcPct val="115000"/>
                        </a:lnSpc>
                        <a:spcBef>
                          <a:spcPts val="0"/>
                        </a:spcBef>
                        <a:buNone/>
                      </a:pPr>
                      <a:r>
                        <a:rPr sz="1200" lang="en-US"/>
                        <a:t>MTI Corporation</a:t>
                      </a:r>
                    </a:p>
                  </a:txBody>
                  <a:tcPr marR="91425" marB="91425" marT="91425" marL="91425"/>
                </a:tc>
                <a:tc>
                  <a:txBody>
                    <a:bodyPr>
                      <a:noAutofit/>
                    </a:bodyPr>
                    <a:lstStyle/>
                    <a:p>
                      <a:pPr rtl="0" lvl="0">
                        <a:lnSpc>
                          <a:spcPct val="115000"/>
                        </a:lnSpc>
                        <a:spcBef>
                          <a:spcPts val="0"/>
                        </a:spcBef>
                        <a:buNone/>
                      </a:pPr>
                      <a:r>
                        <a:rPr sz="1200" lang="en-US"/>
                        <a:t>$3,498.00</a:t>
                      </a:r>
                    </a:p>
                  </a:txBody>
                  <a:tcPr marR="91425" marB="91425" marT="91425" marL="91425"/>
                </a:tc>
                <a:tc>
                  <a:txBody>
                    <a:bodyPr>
                      <a:noAutofit/>
                    </a:bodyPr>
                    <a:lstStyle/>
                    <a:p>
                      <a:pPr rtl="0" lvl="0">
                        <a:spcBef>
                          <a:spcPts val="0"/>
                        </a:spcBef>
                        <a:buNone/>
                      </a:pPr>
                      <a:r>
                        <a:t/>
                      </a:r>
                      <a:endParaRPr sz="1200"/>
                    </a:p>
                  </a:txBody>
                  <a:tcPr marR="91425" marB="91425" marT="91425" marL="91425"/>
                </a:tc>
              </a:tr>
              <a:tr h="422275">
                <a:tc>
                  <a:txBody>
                    <a:bodyPr>
                      <a:noAutofit/>
                    </a:bodyPr>
                    <a:lstStyle/>
                    <a:p>
                      <a:pPr rtl="0" lvl="0">
                        <a:spcBef>
                          <a:spcPts val="0"/>
                        </a:spcBef>
                        <a:buNone/>
                      </a:pPr>
                      <a:r>
                        <a:t/>
                      </a:r>
                      <a:endParaRPr sz="1200"/>
                    </a:p>
                  </a:txBody>
                  <a:tcPr marR="91425" marB="91425" marT="91425" marL="91425"/>
                </a:tc>
                <a:tc>
                  <a:txBody>
                    <a:bodyPr>
                      <a:noAutofit/>
                    </a:bodyPr>
                    <a:lstStyle/>
                    <a:p>
                      <a:pPr rtl="0" lvl="0">
                        <a:lnSpc>
                          <a:spcPct val="115000"/>
                        </a:lnSpc>
                        <a:spcBef>
                          <a:spcPts val="0"/>
                        </a:spcBef>
                        <a:buNone/>
                      </a:pPr>
                      <a:r>
                        <a:rPr sz="1200" lang="en-US"/>
                        <a:t>Microcontroller</a:t>
                      </a:r>
                    </a:p>
                  </a:txBody>
                  <a:tcPr marR="91425" marB="91425" marT="91425" marL="91425"/>
                </a:tc>
                <a:tc>
                  <a:txBody>
                    <a:bodyPr>
                      <a:noAutofit/>
                    </a:bodyPr>
                    <a:lstStyle/>
                    <a:p>
                      <a:pPr rtl="0" lvl="0">
                        <a:lnSpc>
                          <a:spcPct val="115000"/>
                        </a:lnSpc>
                        <a:spcBef>
                          <a:spcPts val="0"/>
                        </a:spcBef>
                        <a:buNone/>
                      </a:pPr>
                      <a:r>
                        <a:rPr sz="1200" lang="en-US"/>
                        <a:t>Arduino Uno R3</a:t>
                      </a:r>
                    </a:p>
                  </a:txBody>
                  <a:tcPr marR="91425" marB="91425" marT="91425" marL="91425"/>
                </a:tc>
                <a:tc>
                  <a:txBody>
                    <a:bodyPr>
                      <a:noAutofit/>
                    </a:bodyPr>
                    <a:lstStyle/>
                    <a:p>
                      <a:pPr rtl="0" lvl="0">
                        <a:lnSpc>
                          <a:spcPct val="115000"/>
                        </a:lnSpc>
                        <a:spcBef>
                          <a:spcPts val="0"/>
                        </a:spcBef>
                        <a:buNone/>
                      </a:pPr>
                      <a:r>
                        <a:rPr sz="1200" lang="en-US"/>
                        <a:t>$25.00</a:t>
                      </a:r>
                    </a:p>
                  </a:txBody>
                  <a:tcPr marR="91425" marB="91425" marT="91425" marL="91425"/>
                </a:tc>
                <a:tc>
                  <a:txBody>
                    <a:bodyPr>
                      <a:noAutofit/>
                    </a:bodyPr>
                    <a:lstStyle/>
                    <a:p>
                      <a:pPr rtl="0" lvl="0">
                        <a:spcBef>
                          <a:spcPts val="0"/>
                        </a:spcBef>
                        <a:buNone/>
                      </a:pPr>
                      <a:r>
                        <a:t/>
                      </a:r>
                      <a:endParaRPr sz="1200"/>
                    </a:p>
                  </a:txBody>
                  <a:tcPr marR="91425" marB="91425" marT="91425" marL="91425"/>
                </a:tc>
              </a:tr>
              <a:tr h="422275">
                <a:tc>
                  <a:txBody>
                    <a:bodyPr>
                      <a:noAutofit/>
                    </a:bodyPr>
                    <a:lstStyle/>
                    <a:p>
                      <a:pPr rtl="0" lvl="0">
                        <a:spcBef>
                          <a:spcPts val="0"/>
                        </a:spcBef>
                        <a:buNone/>
                      </a:pPr>
                      <a:r>
                        <a:t/>
                      </a:r>
                      <a:endParaRPr sz="1200"/>
                    </a:p>
                  </a:txBody>
                  <a:tcPr marR="91425" marB="91425" marT="91425" marL="91425"/>
                </a:tc>
                <a:tc>
                  <a:txBody>
                    <a:bodyPr>
                      <a:noAutofit/>
                    </a:bodyPr>
                    <a:lstStyle/>
                    <a:p>
                      <a:pPr rtl="0" lvl="0">
                        <a:lnSpc>
                          <a:spcPct val="115000"/>
                        </a:lnSpc>
                        <a:spcBef>
                          <a:spcPts val="0"/>
                        </a:spcBef>
                        <a:buNone/>
                      </a:pPr>
                      <a:r>
                        <a:rPr sz="1200" lang="en-US"/>
                        <a:t>Power supply</a:t>
                      </a:r>
                    </a:p>
                  </a:txBody>
                  <a:tcPr marR="91425" marB="91425" marT="91425" marL="91425"/>
                </a:tc>
                <a:tc>
                  <a:txBody>
                    <a:bodyPr>
                      <a:noAutofit/>
                    </a:bodyPr>
                    <a:lstStyle/>
                    <a:p>
                      <a:pPr rtl="0" lvl="0">
                        <a:lnSpc>
                          <a:spcPct val="115000"/>
                        </a:lnSpc>
                        <a:spcBef>
                          <a:spcPts val="0"/>
                        </a:spcBef>
                        <a:buNone/>
                      </a:pPr>
                      <a:r>
                        <a:rPr sz="1200" lang="en-US"/>
                        <a:t>Corsair RM1000</a:t>
                      </a:r>
                    </a:p>
                  </a:txBody>
                  <a:tcPr marR="91425" marB="91425" marT="91425" marL="91425"/>
                </a:tc>
                <a:tc>
                  <a:txBody>
                    <a:bodyPr>
                      <a:noAutofit/>
                    </a:bodyPr>
                    <a:lstStyle/>
                    <a:p>
                      <a:pPr rtl="0" lvl="0">
                        <a:spcBef>
                          <a:spcPts val="0"/>
                        </a:spcBef>
                        <a:buNone/>
                      </a:pPr>
                      <a:r>
                        <a:rPr sz="1200" lang="en-US"/>
                        <a:t>$200.00</a:t>
                      </a:r>
                    </a:p>
                  </a:txBody>
                  <a:tcPr marR="91425" marB="91425" marT="91425" marL="91425"/>
                </a:tc>
                <a:tc>
                  <a:txBody>
                    <a:bodyPr>
                      <a:noAutofit/>
                    </a:bodyPr>
                    <a:lstStyle/>
                    <a:p>
                      <a:pPr rtl="0" lvl="0">
                        <a:spcBef>
                          <a:spcPts val="0"/>
                        </a:spcBef>
                        <a:buNone/>
                      </a:pPr>
                      <a:r>
                        <a:t/>
                      </a:r>
                      <a:endParaRPr sz="1200"/>
                    </a:p>
                  </a:txBody>
                  <a:tcPr marR="91425" marB="91425" marT="91425" marL="91425"/>
                </a:tc>
              </a:tr>
              <a:tr h="391575">
                <a:tc>
                  <a:txBody>
                    <a:bodyPr>
                      <a:noAutofit/>
                    </a:bodyPr>
                    <a:lstStyle/>
                    <a:p>
                      <a:pPr rtl="0" lvl="0">
                        <a:spcBef>
                          <a:spcPts val="0"/>
                        </a:spcBef>
                        <a:buNone/>
                      </a:pPr>
                      <a:r>
                        <a:t/>
                      </a:r>
                      <a:endParaRPr sz="1200"/>
                    </a:p>
                  </a:txBody>
                  <a:tcPr marR="91425" marB="91425" marT="91425" marL="91425"/>
                </a:tc>
                <a:tc>
                  <a:txBody>
                    <a:bodyPr>
                      <a:noAutofit/>
                    </a:bodyPr>
                    <a:lstStyle/>
                    <a:p>
                      <a:pPr rtl="0" lvl="0">
                        <a:lnSpc>
                          <a:spcPct val="115000"/>
                        </a:lnSpc>
                        <a:spcBef>
                          <a:spcPts val="0"/>
                        </a:spcBef>
                        <a:buNone/>
                      </a:pPr>
                      <a:r>
                        <a:rPr sz="1200" lang="en-US"/>
                        <a:t>Switch</a:t>
                      </a:r>
                    </a:p>
                  </a:txBody>
                  <a:tcPr marR="91425" marB="91425" marT="91425" marL="91425"/>
                </a:tc>
                <a:tc>
                  <a:txBody>
                    <a:bodyPr>
                      <a:noAutofit/>
                    </a:bodyPr>
                    <a:lstStyle/>
                    <a:p>
                      <a:pPr rtl="0" lvl="0">
                        <a:spcBef>
                          <a:spcPts val="0"/>
                        </a:spcBef>
                        <a:buNone/>
                      </a:pPr>
                      <a:r>
                        <a:rPr sz="1200" lang="en-US"/>
                        <a:t>Sparkfun: SPST Rocker Switch</a:t>
                      </a:r>
                    </a:p>
                  </a:txBody>
                  <a:tcPr marR="91425" marB="91425" marT="91425" marL="91425"/>
                </a:tc>
                <a:tc>
                  <a:txBody>
                    <a:bodyPr>
                      <a:noAutofit/>
                    </a:bodyPr>
                    <a:lstStyle/>
                    <a:p>
                      <a:pPr rtl="0" lvl="0">
                        <a:spcBef>
                          <a:spcPts val="0"/>
                        </a:spcBef>
                        <a:buNone/>
                      </a:pPr>
                      <a:r>
                        <a:rPr sz="1200" lang="en-US"/>
                        <a:t>$1.00</a:t>
                      </a:r>
                    </a:p>
                  </a:txBody>
                  <a:tcPr marR="91425" marB="91425" marT="91425" marL="91425"/>
                </a:tc>
                <a:tc>
                  <a:txBody>
                    <a:bodyPr>
                      <a:noAutofit/>
                    </a:bodyPr>
                    <a:lstStyle/>
                    <a:p>
                      <a:pPr rtl="0" lvl="0">
                        <a:spcBef>
                          <a:spcPts val="0"/>
                        </a:spcBef>
                        <a:buNone/>
                      </a:pPr>
                      <a:r>
                        <a:t/>
                      </a:r>
                      <a:endParaRPr sz="1200"/>
                    </a:p>
                  </a:txBody>
                  <a:tcPr marR="91425" marB="91425" marT="91425" marL="91425"/>
                </a:tc>
              </a:tr>
              <a:tr h="379000">
                <a:tc>
                  <a:txBody>
                    <a:bodyPr>
                      <a:noAutofit/>
                    </a:bodyPr>
                    <a:lstStyle/>
                    <a:p>
                      <a:pPr rtl="0" lvl="0">
                        <a:spcBef>
                          <a:spcPts val="0"/>
                        </a:spcBef>
                        <a:buNone/>
                      </a:pPr>
                      <a:r>
                        <a:t/>
                      </a:r>
                      <a:endParaRPr sz="1200"/>
                    </a:p>
                  </a:txBody>
                  <a:tcPr marR="91425" marB="91425" marT="91425" marL="91425"/>
                </a:tc>
                <a:tc>
                  <a:txBody>
                    <a:bodyPr>
                      <a:noAutofit/>
                    </a:bodyPr>
                    <a:lstStyle/>
                    <a:p>
                      <a:pPr rtl="0" lvl="0">
                        <a:lnSpc>
                          <a:spcPct val="115000"/>
                        </a:lnSpc>
                        <a:spcBef>
                          <a:spcPts val="0"/>
                        </a:spcBef>
                        <a:buNone/>
                      </a:pPr>
                      <a:r>
                        <a:rPr sz="1200" lang="en-US"/>
                        <a:t>Limit Sensor</a:t>
                      </a:r>
                    </a:p>
                  </a:txBody>
                  <a:tcPr marR="91425" marB="91425" marT="91425" marL="91425"/>
                </a:tc>
                <a:tc>
                  <a:txBody>
                    <a:bodyPr>
                      <a:noAutofit/>
                    </a:bodyPr>
                    <a:lstStyle/>
                    <a:p>
                      <a:pPr rtl="0" lvl="0">
                        <a:spcBef>
                          <a:spcPts val="0"/>
                        </a:spcBef>
                        <a:buNone/>
                      </a:pPr>
                      <a:r>
                        <a:rPr sz="1200" lang="en-US"/>
                        <a:t>PQ12 Limit Switch</a:t>
                      </a:r>
                    </a:p>
                  </a:txBody>
                  <a:tcPr marR="91425" marB="91425" marT="91425" marL="91425"/>
                </a:tc>
                <a:tc>
                  <a:txBody>
                    <a:bodyPr>
                      <a:noAutofit/>
                    </a:bodyPr>
                    <a:lstStyle/>
                    <a:p>
                      <a:pPr rtl="0" lvl="0">
                        <a:spcBef>
                          <a:spcPts val="0"/>
                        </a:spcBef>
                        <a:buNone/>
                      </a:pPr>
                      <a:r>
                        <a:rPr sz="1200" lang="en-US"/>
                        <a:t>$50.00</a:t>
                      </a:r>
                    </a:p>
                  </a:txBody>
                  <a:tcPr marR="91425" marB="91425" marT="91425" marL="91425"/>
                </a:tc>
                <a:tc>
                  <a:txBody>
                    <a:bodyPr>
                      <a:noAutofit/>
                    </a:bodyPr>
                    <a:lstStyle/>
                    <a:p>
                      <a:pPr rtl="0" lvl="0">
                        <a:spcBef>
                          <a:spcPts val="0"/>
                        </a:spcBef>
                        <a:buNone/>
                      </a:pPr>
                      <a:r>
                        <a:t/>
                      </a:r>
                      <a:endParaRPr sz="1200"/>
                    </a:p>
                  </a:txBody>
                  <a:tcPr marR="91425" marB="91425" marT="91425" marL="91425"/>
                </a:tc>
              </a:tr>
              <a:tr h="426375">
                <a:tc>
                  <a:txBody>
                    <a:bodyPr>
                      <a:noAutofit/>
                    </a:bodyPr>
                    <a:lstStyle/>
                    <a:p>
                      <a:pPr rtl="0" lvl="0">
                        <a:spcBef>
                          <a:spcPts val="0"/>
                        </a:spcBef>
                        <a:buNone/>
                      </a:pPr>
                      <a:r>
                        <a:t/>
                      </a:r>
                      <a:endParaRPr/>
                    </a:p>
                  </a:txBody>
                  <a:tcPr marR="91425" marB="91425" marT="91425" marL="91425"/>
                </a:tc>
                <a:tc>
                  <a:txBody>
                    <a:bodyPr>
                      <a:noAutofit/>
                    </a:bodyPr>
                    <a:lstStyle/>
                    <a:p>
                      <a:pPr rtl="0" lvl="0">
                        <a:lnSpc>
                          <a:spcPct val="115000"/>
                        </a:lnSpc>
                        <a:spcBef>
                          <a:spcPts val="0"/>
                        </a:spcBef>
                        <a:buNone/>
                      </a:pPr>
                      <a:r>
                        <a:rPr sz="1200" lang="en-US"/>
                        <a:t>Motors</a:t>
                      </a:r>
                    </a:p>
                  </a:txBody>
                  <a:tcPr marR="91425" marB="91425" marT="91425" marL="91425"/>
                </a:tc>
                <a:tc>
                  <a:txBody>
                    <a:bodyPr>
                      <a:noAutofit/>
                    </a:bodyPr>
                    <a:lstStyle/>
                    <a:p>
                      <a:pPr rtl="0" lvl="0">
                        <a:spcBef>
                          <a:spcPts val="0"/>
                        </a:spcBef>
                        <a:buNone/>
                      </a:pPr>
                      <a:r>
                        <a:rPr sz="1200" lang="en-US"/>
                        <a:t>Hossen 12V DC</a:t>
                      </a:r>
                    </a:p>
                  </a:txBody>
                  <a:tcPr marR="91425" marB="91425" marT="91425" marL="91425"/>
                </a:tc>
                <a:tc>
                  <a:txBody>
                    <a:bodyPr>
                      <a:noAutofit/>
                    </a:bodyPr>
                    <a:lstStyle/>
                    <a:p>
                      <a:pPr rtl="0" lvl="0">
                        <a:spcBef>
                          <a:spcPts val="0"/>
                        </a:spcBef>
                        <a:buNone/>
                      </a:pPr>
                      <a:r>
                        <a:rPr sz="1200" lang="en-US"/>
                        <a:t>$13.98</a:t>
                      </a:r>
                    </a:p>
                  </a:txBody>
                  <a:tcPr marR="91425" marB="91425" marT="91425" marL="91425"/>
                </a:tc>
                <a:tc>
                  <a:txBody>
                    <a:bodyPr>
                      <a:noAutofit/>
                    </a:bodyPr>
                    <a:lstStyle/>
                    <a:p>
                      <a:pPr rtl="0" lvl="0">
                        <a:spcBef>
                          <a:spcPts val="0"/>
                        </a:spcBef>
                        <a:buNone/>
                      </a:pPr>
                      <a:r>
                        <a:t/>
                      </a:r>
                      <a:endParaRPr/>
                    </a:p>
                  </a:txBody>
                  <a:tcPr marR="91425" marB="91425" marT="91425" marL="91425"/>
                </a:tc>
              </a:tr>
            </a:tbl>
          </a:graphicData>
        </a:graphic>
      </p:graphicFrame>
      <p:pic>
        <p:nvPicPr>
          <p:cNvPr id="244" name="Shape 244"/>
          <p:cNvPicPr preferRelativeResize="0"/>
          <p:nvPr/>
        </p:nvPicPr>
        <p:blipFill>
          <a:blip r:embed="rId3">
            <a:alphaModFix/>
          </a:blip>
          <a:stretch>
            <a:fillRect/>
          </a:stretch>
        </p:blipFill>
        <p:spPr>
          <a:xfrm>
            <a:off y="6122525" x="1153750"/>
            <a:ext cy="370599" cx="409319"/>
          </a:xfrm>
          <a:prstGeom prst="rect">
            <a:avLst/>
          </a:prstGeom>
          <a:noFill/>
          <a:ln>
            <a:noFill/>
          </a:ln>
        </p:spPr>
      </p:pic>
      <p:pic>
        <p:nvPicPr>
          <p:cNvPr id="245" name="Shape 245"/>
          <p:cNvPicPr preferRelativeResize="0"/>
          <p:nvPr/>
        </p:nvPicPr>
        <p:blipFill rotWithShape="1">
          <a:blip r:embed="rId4">
            <a:alphaModFix/>
          </a:blip>
          <a:srcRect t="0" b="0" r="43534" l="0"/>
          <a:stretch/>
        </p:blipFill>
        <p:spPr>
          <a:xfrm>
            <a:off y="5704149" x="1184500"/>
            <a:ext cy="334199" cx="347824"/>
          </a:xfrm>
          <a:prstGeom prst="rect">
            <a:avLst/>
          </a:prstGeom>
          <a:noFill/>
          <a:ln>
            <a:noFill/>
          </a:ln>
        </p:spPr>
      </p:pic>
      <p:pic>
        <p:nvPicPr>
          <p:cNvPr id="246" name="Shape 246"/>
          <p:cNvPicPr preferRelativeResize="0"/>
          <p:nvPr/>
        </p:nvPicPr>
        <p:blipFill>
          <a:blip r:embed="rId5">
            <a:alphaModFix/>
          </a:blip>
          <a:stretch>
            <a:fillRect/>
          </a:stretch>
        </p:blipFill>
        <p:spPr>
          <a:xfrm>
            <a:off y="4840137" x="1184499"/>
            <a:ext cy="347825" cx="347825"/>
          </a:xfrm>
          <a:prstGeom prst="rect">
            <a:avLst/>
          </a:prstGeom>
          <a:noFill/>
          <a:ln>
            <a:noFill/>
          </a:ln>
        </p:spPr>
      </p:pic>
      <p:pic>
        <p:nvPicPr>
          <p:cNvPr id="247" name="Shape 247"/>
          <p:cNvPicPr preferRelativeResize="0"/>
          <p:nvPr/>
        </p:nvPicPr>
        <p:blipFill>
          <a:blip r:embed="rId6">
            <a:alphaModFix/>
          </a:blip>
          <a:stretch>
            <a:fillRect/>
          </a:stretch>
        </p:blipFill>
        <p:spPr>
          <a:xfrm>
            <a:off y="5272150" x="1184500"/>
            <a:ext cy="347824" cx="347824"/>
          </a:xfrm>
          <a:prstGeom prst="rect">
            <a:avLst/>
          </a:prstGeom>
          <a:noFill/>
          <a:ln>
            <a:noFill/>
          </a:ln>
        </p:spPr>
      </p:pic>
      <p:pic>
        <p:nvPicPr>
          <p:cNvPr id="248" name="Shape 248"/>
          <p:cNvPicPr preferRelativeResize="0"/>
          <p:nvPr/>
        </p:nvPicPr>
        <p:blipFill>
          <a:blip r:embed="rId7">
            <a:alphaModFix/>
          </a:blip>
          <a:stretch>
            <a:fillRect/>
          </a:stretch>
        </p:blipFill>
        <p:spPr>
          <a:xfrm>
            <a:off y="4366335" x="1125350"/>
            <a:ext cy="344164" cx="466125"/>
          </a:xfrm>
          <a:prstGeom prst="rect">
            <a:avLst/>
          </a:prstGeom>
          <a:noFill/>
          <a:ln>
            <a:noFill/>
          </a:ln>
        </p:spPr>
      </p:pic>
      <p:pic>
        <p:nvPicPr>
          <p:cNvPr id="249" name="Shape 249"/>
          <p:cNvPicPr preferRelativeResize="0"/>
          <p:nvPr/>
        </p:nvPicPr>
        <p:blipFill rotWithShape="1">
          <a:blip r:embed="rId8">
            <a:alphaModFix/>
          </a:blip>
          <a:srcRect t="22109" b="19645" r="16557" l="19663"/>
          <a:stretch/>
        </p:blipFill>
        <p:spPr>
          <a:xfrm>
            <a:off y="3866075" x="1153750"/>
            <a:ext cy="370600" cx="507273"/>
          </a:xfrm>
          <a:prstGeom prst="rect">
            <a:avLst/>
          </a:prstGeom>
          <a:noFill/>
          <a:ln>
            <a:noFill/>
          </a:ln>
        </p:spPr>
      </p:pic>
      <p:pic>
        <p:nvPicPr>
          <p:cNvPr id="250" name="Shape 250"/>
          <p:cNvPicPr preferRelativeResize="0"/>
          <p:nvPr/>
        </p:nvPicPr>
        <p:blipFill rotWithShape="1">
          <a:blip r:embed="rId9">
            <a:alphaModFix/>
          </a:blip>
          <a:srcRect t="25953" b="31755" r="31594" l="32156"/>
          <a:stretch/>
        </p:blipFill>
        <p:spPr>
          <a:xfrm>
            <a:off y="3411448" x="1174324"/>
            <a:ext cy="435051" cx="466124"/>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3" name="Shape 93"/>
        <p:cNvGrpSpPr/>
        <p:nvPr/>
      </p:nvGrpSpPr>
      <p:grpSpPr>
        <a:xfrm>
          <a:off y="0" x="0"/>
          <a:ext cy="0" cx="0"/>
          <a:chOff y="0" x="0"/>
          <a:chExt cy="0" cx="0"/>
        </a:xfrm>
      </p:grpSpPr>
      <p:sp>
        <p:nvSpPr>
          <p:cNvPr id="94" name="Shape 94"/>
          <p:cNvSpPr txBox="1"/>
          <p:nvPr>
            <p:ph type="title"/>
          </p:nvPr>
        </p:nvSpPr>
        <p:spPr>
          <a:xfrm>
            <a:off y="333425" x="550800"/>
            <a:ext cy="808200" cx="8042399"/>
          </a:xfrm>
          <a:prstGeom prst="rect">
            <a:avLst/>
          </a:prstGeom>
          <a:noFill/>
          <a:ln>
            <a:noFill/>
          </a:ln>
        </p:spPr>
        <p:txBody>
          <a:bodyPr bIns="45700" rIns="91425" lIns="91425" tIns="45700" anchor="b" anchorCtr="0">
            <a:noAutofit/>
          </a:bodyPr>
          <a:lstStyle/>
          <a:p>
            <a:pPr algn="ctr" rtl="0" lvl="0" marR="0" indent="0" marL="0">
              <a:spcBef>
                <a:spcPts val="0"/>
              </a:spcBef>
              <a:buClr>
                <a:schemeClr val="accent1"/>
              </a:buClr>
              <a:buSzPct val="25000"/>
              <a:buFont typeface="Arial"/>
              <a:buNone/>
            </a:pPr>
            <a:r>
              <a:rPr strike="noStrike" u="none" b="0" cap="none" baseline="0" sz="4600" lang="en-US" i="0">
                <a:solidFill>
                  <a:schemeClr val="accent1"/>
                </a:solidFill>
                <a:latin typeface="Arial"/>
                <a:ea typeface="Arial"/>
                <a:cs typeface="Arial"/>
                <a:sym typeface="Arial"/>
              </a:rPr>
              <a:t>Background Information</a:t>
            </a:r>
          </a:p>
        </p:txBody>
      </p:sp>
      <p:sp>
        <p:nvSpPr>
          <p:cNvPr id="95" name="Shape 95"/>
          <p:cNvSpPr txBox="1"/>
          <p:nvPr>
            <p:ph idx="1" type="body"/>
          </p:nvPr>
        </p:nvSpPr>
        <p:spPr>
          <a:xfrm>
            <a:off y="1207800" x="278275"/>
            <a:ext cy="4442400" cx="7333800"/>
          </a:xfrm>
          <a:prstGeom prst="rect">
            <a:avLst/>
          </a:prstGeom>
          <a:noFill/>
          <a:ln>
            <a:noFill/>
          </a:ln>
        </p:spPr>
        <p:txBody>
          <a:bodyPr bIns="45700" rIns="91425" lIns="91425" tIns="45700" anchor="t" anchorCtr="0">
            <a:noAutofit/>
          </a:bodyPr>
          <a:lstStyle/>
          <a:p>
            <a:pPr algn="l" rtl="0" lvl="0" marR="0" indent="-349250" marL="349250">
              <a:spcBef>
                <a:spcPts val="0"/>
              </a:spcBef>
              <a:buClr>
                <a:srgbClr val="6DB7D7"/>
              </a:buClr>
              <a:buSzPct val="110000"/>
              <a:buFont typeface="Noto Symbol"/>
              <a:buChar char="●"/>
            </a:pPr>
            <a:r>
              <a:rPr sz="2400" lang="en-US">
                <a:solidFill>
                  <a:srgbClr val="595959"/>
                </a:solidFill>
              </a:rPr>
              <a:t>For this project, we aim to create a prototypal machine for coating an electrode with a stabilized lithium metal powder.</a:t>
            </a:r>
          </a:p>
          <a:p>
            <a:pPr algn="l" rtl="0" lvl="0" marR="0" indent="-349250" marL="349250">
              <a:spcBef>
                <a:spcPts val="0"/>
              </a:spcBef>
              <a:buClr>
                <a:srgbClr val="6DB7D7"/>
              </a:buClr>
              <a:buSzPct val="110000"/>
              <a:buFont typeface="Noto Symbol"/>
              <a:buChar char="●"/>
            </a:pPr>
            <a:r>
              <a:rPr sz="2400" lang="en-US">
                <a:solidFill>
                  <a:srgbClr val="595959"/>
                </a:solidFill>
              </a:rPr>
              <a:t>Our sponsor is General Capacitors Inc.</a:t>
            </a:r>
          </a:p>
          <a:p>
            <a:pPr algn="l" rtl="0" lvl="1" marR="0">
              <a:spcBef>
                <a:spcPts val="0"/>
              </a:spcBef>
              <a:buClr>
                <a:srgbClr val="595959"/>
              </a:buClr>
              <a:buSzPct val="100000"/>
              <a:buFont typeface="Noto Symbol"/>
              <a:buChar char="●"/>
            </a:pPr>
            <a:r>
              <a:rPr sz="2200" lang="en-US">
                <a:solidFill>
                  <a:srgbClr val="595959"/>
                </a:solidFill>
              </a:rPr>
              <a:t>Dr. Zheng, founder and chief scientist of General Capacitors, is our main technical advisor.</a:t>
            </a:r>
          </a:p>
          <a:p>
            <a:pPr algn="l" rtl="0" lvl="0" marR="0" indent="-349250" marL="349250">
              <a:spcBef>
                <a:spcPts val="0"/>
              </a:spcBef>
              <a:buClr>
                <a:srgbClr val="000000"/>
              </a:buClr>
              <a:buSzPct val="110000"/>
              <a:buFont typeface="Noto Symbol"/>
              <a:buChar char="●"/>
            </a:pPr>
            <a:r>
              <a:rPr strike="noStrike" u="none" b="0" cap="none" baseline="0" sz="2400" lang="en-US" i="0">
                <a:latin typeface="Arial"/>
                <a:ea typeface="Arial"/>
                <a:cs typeface="Arial"/>
                <a:sym typeface="Arial"/>
              </a:rPr>
              <a:t>Stabilized </a:t>
            </a:r>
            <a:r>
              <a:rPr sz="2400" lang="en-US"/>
              <a:t>L</a:t>
            </a:r>
            <a:r>
              <a:rPr strike="noStrike" u="none" b="0" cap="none" baseline="0" sz="2400" lang="en-US" i="0">
                <a:latin typeface="Arial"/>
                <a:ea typeface="Arial"/>
                <a:cs typeface="Arial"/>
                <a:sym typeface="Arial"/>
              </a:rPr>
              <a:t>ithium </a:t>
            </a:r>
            <a:r>
              <a:rPr sz="2400" lang="en-US"/>
              <a:t>M</a:t>
            </a:r>
            <a:r>
              <a:rPr strike="noStrike" u="none" b="0" cap="none" baseline="0" sz="2400" lang="en-US" i="0">
                <a:latin typeface="Arial"/>
                <a:ea typeface="Arial"/>
                <a:cs typeface="Arial"/>
                <a:sym typeface="Arial"/>
              </a:rPr>
              <a:t>etal </a:t>
            </a:r>
            <a:r>
              <a:rPr sz="2400" lang="en-US"/>
              <a:t>P</a:t>
            </a:r>
            <a:r>
              <a:rPr strike="noStrike" u="none" b="0" cap="none" baseline="0" sz="2400" lang="en-US" i="0">
                <a:latin typeface="Arial"/>
                <a:ea typeface="Arial"/>
                <a:cs typeface="Arial"/>
                <a:sym typeface="Arial"/>
              </a:rPr>
              <a:t>owder (or simply </a:t>
            </a:r>
            <a:r>
              <a:rPr sz="2400" lang="en-US"/>
              <a:t>SLMP)</a:t>
            </a:r>
          </a:p>
          <a:p>
            <a:pPr algn="l" rtl="0" lvl="1" marR="0" indent="-328930" marL="685800">
              <a:spcBef>
                <a:spcPts val="600"/>
              </a:spcBef>
              <a:buClr>
                <a:srgbClr val="0000FF"/>
              </a:buClr>
              <a:buSzPct val="100000"/>
              <a:buFont typeface="Noto Symbol"/>
              <a:buChar char="●"/>
            </a:pPr>
            <a:r>
              <a:rPr sz="2200" lang="en-US">
                <a:solidFill>
                  <a:srgbClr val="595959"/>
                </a:solidFill>
              </a:rPr>
              <a:t>Particle size: &lt;50 Microns</a:t>
            </a:r>
          </a:p>
          <a:p>
            <a:pPr algn="l" rtl="0" lvl="0" marR="0" indent="0" marL="0">
              <a:spcBef>
                <a:spcPts val="600"/>
              </a:spcBef>
              <a:buNone/>
            </a:pPr>
            <a:r>
              <a:t/>
            </a:r>
            <a:endParaRPr sz="2400">
              <a:solidFill>
                <a:srgbClr val="595959"/>
              </a:solidFill>
            </a:endParaRPr>
          </a:p>
          <a:p>
            <a:pPr algn="l" rtl="0" lvl="0" marR="0" indent="0" marL="0">
              <a:spcBef>
                <a:spcPts val="2000"/>
              </a:spcBef>
              <a:buNone/>
            </a:pPr>
            <a:r>
              <a:t/>
            </a:r>
            <a:endParaRPr strike="noStrike" u="none" b="0" cap="none" baseline="0" sz="2400" i="0">
              <a:solidFill>
                <a:srgbClr val="595959"/>
              </a:solidFill>
              <a:latin typeface="Arial"/>
              <a:ea typeface="Arial"/>
              <a:cs typeface="Arial"/>
              <a:sym typeface="Arial"/>
            </a:endParaRPr>
          </a:p>
        </p:txBody>
      </p:sp>
      <p:pic>
        <p:nvPicPr>
          <p:cNvPr id="96" name="Shape 96"/>
          <p:cNvPicPr preferRelativeResize="0"/>
          <p:nvPr/>
        </p:nvPicPr>
        <p:blipFill rotWithShape="1">
          <a:blip r:embed="rId3">
            <a:alphaModFix/>
          </a:blip>
          <a:srcRect t="53439" b="28987" r="85302" l="3199"/>
          <a:stretch/>
        </p:blipFill>
        <p:spPr>
          <a:xfrm>
            <a:off y="1141625" x="7501875"/>
            <a:ext cy="1721449" cx="1407900"/>
          </a:xfrm>
          <a:prstGeom prst="rect">
            <a:avLst/>
          </a:prstGeom>
          <a:noFill/>
          <a:ln>
            <a:noFill/>
          </a:ln>
        </p:spPr>
      </p:pic>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4" name="Shape 254"/>
        <p:cNvGrpSpPr/>
        <p:nvPr/>
      </p:nvGrpSpPr>
      <p:grpSpPr>
        <a:xfrm>
          <a:off y="0" x="0"/>
          <a:ext cy="0" cx="0"/>
          <a:chOff y="0" x="0"/>
          <a:chExt cy="0" cx="0"/>
        </a:xfrm>
      </p:grpSpPr>
      <p:sp>
        <p:nvSpPr>
          <p:cNvPr id="255" name="Shape 255"/>
          <p:cNvSpPr txBox="1"/>
          <p:nvPr>
            <p:ph type="title"/>
          </p:nvPr>
        </p:nvSpPr>
        <p:spPr>
          <a:xfrm>
            <a:off y="271025" x="0"/>
            <a:ext cy="833399" cx="3196500"/>
          </a:xfrm>
          <a:prstGeom prst="rect">
            <a:avLst/>
          </a:prstGeom>
          <a:noFill/>
          <a:ln>
            <a:noFill/>
          </a:ln>
        </p:spPr>
        <p:txBody>
          <a:bodyPr bIns="45700" rIns="91425" lIns="91425" tIns="45700" anchor="b" anchorCtr="0">
            <a:noAutofit/>
          </a:bodyPr>
          <a:lstStyle/>
          <a:p>
            <a:pPr algn="ctr" rtl="0" lvl="0" marR="0" indent="0" marL="0">
              <a:spcBef>
                <a:spcPts val="0"/>
              </a:spcBef>
              <a:buClr>
                <a:schemeClr val="accent1"/>
              </a:buClr>
              <a:buSzPct val="25000"/>
              <a:buFont typeface="Arial"/>
              <a:buNone/>
            </a:pPr>
            <a:r>
              <a:rPr strike="noStrike" u="none" b="0" cap="none" baseline="0" sz="4600" lang="en-US" i="0">
                <a:solidFill>
                  <a:schemeClr val="accent1"/>
                </a:solidFill>
                <a:latin typeface="Arial"/>
                <a:ea typeface="Arial"/>
                <a:cs typeface="Arial"/>
                <a:sym typeface="Arial"/>
              </a:rPr>
              <a:t>Budget</a:t>
            </a:r>
          </a:p>
        </p:txBody>
      </p:sp>
      <p:sp>
        <p:nvSpPr>
          <p:cNvPr id="256" name="Shape 256"/>
          <p:cNvSpPr txBox="1"/>
          <p:nvPr>
            <p:ph idx="1" type="body"/>
          </p:nvPr>
        </p:nvSpPr>
        <p:spPr>
          <a:xfrm>
            <a:off y="1588400" x="550800"/>
            <a:ext cy="4343400" cx="8042399"/>
          </a:xfrm>
          <a:prstGeom prst="rect">
            <a:avLst/>
          </a:prstGeom>
          <a:noFill/>
          <a:ln>
            <a:noFill/>
          </a:ln>
        </p:spPr>
        <p:txBody>
          <a:bodyPr bIns="45700" rIns="91425" lIns="91425" tIns="45700" anchor="t" anchorCtr="0">
            <a:noAutofit/>
          </a:bodyPr>
          <a:lstStyle/>
          <a:p>
            <a:pPr algn="l" rtl="0" lvl="0" marR="0" indent="-181610" marL="349250">
              <a:spcBef>
                <a:spcPts val="0"/>
              </a:spcBef>
              <a:buClr>
                <a:srgbClr val="6DB7D7"/>
              </a:buClr>
              <a:buFont typeface="Noto Symbol"/>
              <a:buNone/>
            </a:pPr>
            <a:r>
              <a:t/>
            </a:r>
            <a:endParaRPr sz="2400">
              <a:solidFill>
                <a:srgbClr val="595959"/>
              </a:solidFill>
            </a:endParaRPr>
          </a:p>
          <a:p>
            <a:pPr algn="l" rtl="0" lvl="0" marR="0" indent="-181610" marL="349250">
              <a:spcBef>
                <a:spcPts val="0"/>
              </a:spcBef>
              <a:buClr>
                <a:srgbClr val="6DB7D7"/>
              </a:buClr>
              <a:buFont typeface="Noto Symbol"/>
              <a:buNone/>
            </a:pPr>
            <a:r>
              <a:t/>
            </a:r>
            <a:endParaRPr sz="2400">
              <a:solidFill>
                <a:srgbClr val="595959"/>
              </a:solidFill>
            </a:endParaRPr>
          </a:p>
          <a:p>
            <a:pPr algn="l" rtl="0" lvl="0" marR="0" indent="-181610" marL="349250">
              <a:spcBef>
                <a:spcPts val="0"/>
              </a:spcBef>
              <a:buClr>
                <a:srgbClr val="6DB7D7"/>
              </a:buClr>
              <a:buFont typeface="Noto Symbol"/>
              <a:buNone/>
            </a:pPr>
            <a:r>
              <a:t/>
            </a:r>
            <a:endParaRPr sz="2400">
              <a:solidFill>
                <a:srgbClr val="595959"/>
              </a:solidFill>
            </a:endParaRPr>
          </a:p>
          <a:p>
            <a:pPr algn="l" rtl="0" lvl="0" marR="0" indent="-181610" marL="349250">
              <a:spcBef>
                <a:spcPts val="0"/>
              </a:spcBef>
              <a:buClr>
                <a:srgbClr val="6DB7D7"/>
              </a:buClr>
              <a:buFont typeface="Noto Symbol"/>
              <a:buNone/>
            </a:pPr>
            <a:r>
              <a:t/>
            </a:r>
            <a:endParaRPr sz="2400">
              <a:solidFill>
                <a:srgbClr val="595959"/>
              </a:solidFill>
            </a:endParaRPr>
          </a:p>
          <a:p>
            <a:pPr algn="l" rtl="0" lvl="0" marR="0" indent="-181610" marL="349250">
              <a:spcBef>
                <a:spcPts val="0"/>
              </a:spcBef>
              <a:buClr>
                <a:srgbClr val="6DB7D7"/>
              </a:buClr>
              <a:buFont typeface="Noto Symbol"/>
              <a:buNone/>
            </a:pPr>
            <a:r>
              <a:t/>
            </a:r>
            <a:endParaRPr sz="2400">
              <a:solidFill>
                <a:srgbClr val="595959"/>
              </a:solidFill>
            </a:endParaRPr>
          </a:p>
          <a:p>
            <a:pPr algn="l" rtl="0" lvl="0" marR="0" indent="-181610" marL="349250">
              <a:spcBef>
                <a:spcPts val="0"/>
              </a:spcBef>
              <a:buClr>
                <a:srgbClr val="6DB7D7"/>
              </a:buClr>
              <a:buFont typeface="Noto Symbol"/>
              <a:buNone/>
            </a:pPr>
            <a:r>
              <a:t/>
            </a:r>
            <a:endParaRPr sz="2400">
              <a:solidFill>
                <a:srgbClr val="595959"/>
              </a:solidFill>
            </a:endParaRPr>
          </a:p>
          <a:p>
            <a:pPr algn="l" rtl="0" lvl="0" marR="0" indent="-181610" marL="349250">
              <a:spcBef>
                <a:spcPts val="0"/>
              </a:spcBef>
              <a:buClr>
                <a:srgbClr val="6DB7D7"/>
              </a:buClr>
              <a:buFont typeface="Noto Symbol"/>
              <a:buNone/>
            </a:pPr>
            <a:r>
              <a:t/>
            </a:r>
            <a:endParaRPr sz="2400">
              <a:solidFill>
                <a:srgbClr val="595959"/>
              </a:solidFill>
            </a:endParaRPr>
          </a:p>
          <a:p>
            <a:pPr algn="l" rtl="0" lvl="0" marR="0" indent="-181610" marL="349250">
              <a:spcBef>
                <a:spcPts val="0"/>
              </a:spcBef>
              <a:buClr>
                <a:srgbClr val="6DB7D7"/>
              </a:buClr>
              <a:buFont typeface="Noto Symbol"/>
              <a:buNone/>
            </a:pPr>
            <a:r>
              <a:t/>
            </a:r>
            <a:endParaRPr sz="2400">
              <a:solidFill>
                <a:srgbClr val="595959"/>
              </a:solidFill>
            </a:endParaRPr>
          </a:p>
          <a:p>
            <a:pPr algn="l" rtl="0" lvl="0" marR="0" indent="-181610" marL="349250">
              <a:spcBef>
                <a:spcPts val="0"/>
              </a:spcBef>
              <a:buClr>
                <a:srgbClr val="6DB7D7"/>
              </a:buClr>
              <a:buFont typeface="Noto Symbol"/>
              <a:buNone/>
            </a:pPr>
            <a:r>
              <a:t/>
            </a:r>
            <a:endParaRPr sz="2400">
              <a:solidFill>
                <a:srgbClr val="595959"/>
              </a:solidFill>
            </a:endParaRPr>
          </a:p>
          <a:p>
            <a:pPr algn="l" rtl="0" lvl="0" marR="0" indent="-181610" marL="349250">
              <a:spcBef>
                <a:spcPts val="0"/>
              </a:spcBef>
              <a:buClr>
                <a:srgbClr val="6DB7D7"/>
              </a:buClr>
              <a:buFont typeface="Noto Symbol"/>
              <a:buNone/>
            </a:pPr>
            <a:r>
              <a:t/>
            </a:r>
            <a:endParaRPr sz="2400">
              <a:solidFill>
                <a:srgbClr val="595959"/>
              </a:solidFill>
            </a:endParaRPr>
          </a:p>
          <a:p>
            <a:pPr algn="l" rtl="0" lvl="0" marR="0" indent="-181610" marL="349250">
              <a:spcBef>
                <a:spcPts val="0"/>
              </a:spcBef>
              <a:buClr>
                <a:srgbClr val="6DB7D7"/>
              </a:buClr>
              <a:buFont typeface="Noto Symbol"/>
              <a:buNone/>
            </a:pPr>
            <a:r>
              <a:t/>
            </a:r>
            <a:endParaRPr sz="2400">
              <a:solidFill>
                <a:srgbClr val="595959"/>
              </a:solidFill>
            </a:endParaRPr>
          </a:p>
          <a:p>
            <a:pPr algn="l" rtl="0" lvl="0" marR="0" indent="-181610" marL="349250">
              <a:spcBef>
                <a:spcPts val="0"/>
              </a:spcBef>
              <a:buClr>
                <a:srgbClr val="6DB7D7"/>
              </a:buClr>
              <a:buFont typeface="Noto Symbol"/>
              <a:buNone/>
            </a:pPr>
            <a:r>
              <a:t/>
            </a:r>
            <a:endParaRPr>
              <a:solidFill>
                <a:srgbClr val="595959"/>
              </a:solidFill>
            </a:endParaRPr>
          </a:p>
        </p:txBody>
      </p:sp>
      <p:graphicFrame>
        <p:nvGraphicFramePr>
          <p:cNvPr id="257" name="Shape 257"/>
          <p:cNvGraphicFramePr/>
          <p:nvPr/>
        </p:nvGraphicFramePr>
        <p:xfrm>
          <a:off y="202850" x="3533900"/>
          <a:ext cy="3000000" cx="3000000"/>
        </p:xfrm>
        <a:graphic>
          <a:graphicData uri="http://schemas.openxmlformats.org/drawingml/2006/table">
            <a:tbl>
              <a:tblPr>
                <a:noFill/>
                <a:tableStyleId>{D5E3375E-4ADA-4F35-B955-FC46566B97F4}</a:tableStyleId>
              </a:tblPr>
              <a:tblGrid>
                <a:gridCol w="1882125"/>
                <a:gridCol w="540525"/>
                <a:gridCol w="1718850"/>
                <a:gridCol w="1188650"/>
              </a:tblGrid>
              <a:tr h="299900">
                <a:tc>
                  <a:txBody>
                    <a:bodyPr>
                      <a:noAutofit/>
                    </a:bodyPr>
                    <a:lstStyle/>
                    <a:p>
                      <a:pPr rtl="0" lvl="0">
                        <a:spcBef>
                          <a:spcPts val="0"/>
                        </a:spcBef>
                        <a:buNone/>
                      </a:pPr>
                      <a:r>
                        <a:rPr sz="1000" lang="en-US"/>
                        <a:t>Arduino Uno R3- MCU</a:t>
                      </a:r>
                    </a:p>
                  </a:txBody>
                  <a:tcPr marR="91425" marB="91425" marT="91425" marL="91425"/>
                </a:tc>
                <a:tc>
                  <a:txBody>
                    <a:bodyPr>
                      <a:noAutofit/>
                    </a:bodyPr>
                    <a:lstStyle/>
                    <a:p>
                      <a:pPr rtl="0" lvl="0">
                        <a:spcBef>
                          <a:spcPts val="0"/>
                        </a:spcBef>
                        <a:buNone/>
                      </a:pPr>
                      <a:r>
                        <a:rPr sz="1000" lang="en-US"/>
                        <a:t>1</a:t>
                      </a:r>
                    </a:p>
                  </a:txBody>
                  <a:tcPr marR="91425" marB="91425" marT="91425" marL="91425"/>
                </a:tc>
                <a:tc>
                  <a:txBody>
                    <a:bodyPr>
                      <a:noAutofit/>
                    </a:bodyPr>
                    <a:lstStyle/>
                    <a:p>
                      <a:pPr algn="ctr" rtl="0" lvl="0">
                        <a:spcBef>
                          <a:spcPts val="0"/>
                        </a:spcBef>
                        <a:buNone/>
                      </a:pPr>
                      <a:r>
                        <a:rPr sz="1000" lang="en-US"/>
                        <a:t> $         29.95</a:t>
                      </a:r>
                    </a:p>
                  </a:txBody>
                  <a:tcPr marR="91425" marB="91425" marT="91425" marL="91425"/>
                </a:tc>
                <a:tc>
                  <a:txBody>
                    <a:bodyPr>
                      <a:noAutofit/>
                    </a:bodyPr>
                    <a:lstStyle/>
                    <a:p>
                      <a:pPr algn="ctr" rtl="0" lvl="0">
                        <a:spcBef>
                          <a:spcPts val="0"/>
                        </a:spcBef>
                        <a:buNone/>
                      </a:pPr>
                      <a:r>
                        <a:rPr sz="1000" lang="en-US"/>
                        <a:t> $          29.95</a:t>
                      </a:r>
                    </a:p>
                  </a:txBody>
                  <a:tcPr marR="91425" marB="91425" marT="91425" marL="91425"/>
                </a:tc>
              </a:tr>
              <a:tr h="264550">
                <a:tc>
                  <a:txBody>
                    <a:bodyPr>
                      <a:noAutofit/>
                    </a:bodyPr>
                    <a:lstStyle/>
                    <a:p>
                      <a:pPr rtl="0" lvl="0">
                        <a:spcBef>
                          <a:spcPts val="0"/>
                        </a:spcBef>
                        <a:buNone/>
                      </a:pPr>
                      <a:r>
                        <a:rPr sz="1000" lang="en-US"/>
                        <a:t>Conveyor Motor</a:t>
                      </a:r>
                    </a:p>
                  </a:txBody>
                  <a:tcPr marR="91425" marB="91425" marT="91425" marL="91425"/>
                </a:tc>
                <a:tc>
                  <a:txBody>
                    <a:bodyPr>
                      <a:noAutofit/>
                    </a:bodyPr>
                    <a:lstStyle/>
                    <a:p>
                      <a:pPr rtl="0" lvl="0">
                        <a:spcBef>
                          <a:spcPts val="0"/>
                        </a:spcBef>
                        <a:buNone/>
                      </a:pPr>
                      <a:r>
                        <a:rPr sz="1000" lang="en-US"/>
                        <a:t>2</a:t>
                      </a:r>
                    </a:p>
                  </a:txBody>
                  <a:tcPr marR="91425" marB="91425" marT="91425" marL="91425"/>
                </a:tc>
                <a:tc>
                  <a:txBody>
                    <a:bodyPr>
                      <a:noAutofit/>
                    </a:bodyPr>
                    <a:lstStyle/>
                    <a:p>
                      <a:pPr algn="ctr" rtl="0" lvl="0">
                        <a:spcBef>
                          <a:spcPts val="0"/>
                        </a:spcBef>
                        <a:buNone/>
                      </a:pPr>
                      <a:r>
                        <a:rPr sz="1000" lang="en-US"/>
                        <a:t> $         13.98</a:t>
                      </a:r>
                    </a:p>
                  </a:txBody>
                  <a:tcPr marR="91425" marB="91425" marT="91425" marL="91425"/>
                </a:tc>
                <a:tc>
                  <a:txBody>
                    <a:bodyPr>
                      <a:noAutofit/>
                    </a:bodyPr>
                    <a:lstStyle/>
                    <a:p>
                      <a:pPr algn="ctr" rtl="0" lvl="0">
                        <a:spcBef>
                          <a:spcPts val="0"/>
                        </a:spcBef>
                        <a:buNone/>
                      </a:pPr>
                      <a:r>
                        <a:rPr sz="1000" lang="en-US"/>
                        <a:t> $   	27.96</a:t>
                      </a:r>
                    </a:p>
                  </a:txBody>
                  <a:tcPr marR="91425" marB="91425" marT="91425" marL="91425"/>
                </a:tc>
              </a:tr>
              <a:tr h="205625">
                <a:tc>
                  <a:txBody>
                    <a:bodyPr>
                      <a:noAutofit/>
                    </a:bodyPr>
                    <a:lstStyle/>
                    <a:p>
                      <a:pPr rtl="0" lvl="0">
                        <a:spcBef>
                          <a:spcPts val="0"/>
                        </a:spcBef>
                        <a:buNone/>
                      </a:pPr>
                      <a:r>
                        <a:rPr sz="1000" lang="en-US"/>
                        <a:t>Limit Switch</a:t>
                      </a:r>
                    </a:p>
                  </a:txBody>
                  <a:tcPr marR="91425" marB="91425" marT="91425" marL="91425"/>
                </a:tc>
                <a:tc>
                  <a:txBody>
                    <a:bodyPr>
                      <a:noAutofit/>
                    </a:bodyPr>
                    <a:lstStyle/>
                    <a:p>
                      <a:pPr rtl="0" lvl="0">
                        <a:spcBef>
                          <a:spcPts val="0"/>
                        </a:spcBef>
                        <a:buNone/>
                      </a:pPr>
                      <a:r>
                        <a:rPr sz="1000" lang="en-US"/>
                        <a:t>2</a:t>
                      </a:r>
                    </a:p>
                  </a:txBody>
                  <a:tcPr marR="91425" marB="91425" marT="91425" marL="91425"/>
                </a:tc>
                <a:tc>
                  <a:txBody>
                    <a:bodyPr>
                      <a:noAutofit/>
                    </a:bodyPr>
                    <a:lstStyle/>
                    <a:p>
                      <a:pPr algn="ctr" rtl="0" lvl="0">
                        <a:spcBef>
                          <a:spcPts val="0"/>
                        </a:spcBef>
                        <a:buNone/>
                      </a:pPr>
                      <a:r>
                        <a:rPr sz="1000" lang="en-US"/>
                        <a:t> $         65.00</a:t>
                      </a:r>
                    </a:p>
                  </a:txBody>
                  <a:tcPr marR="91425" marB="91425" marT="91425" marL="91425"/>
                </a:tc>
                <a:tc>
                  <a:txBody>
                    <a:bodyPr>
                      <a:noAutofit/>
                    </a:bodyPr>
                    <a:lstStyle/>
                    <a:p>
                      <a:pPr algn="ctr" rtl="0" lvl="0">
                        <a:spcBef>
                          <a:spcPts val="0"/>
                        </a:spcBef>
                        <a:buNone/>
                      </a:pPr>
                      <a:r>
                        <a:rPr sz="1000" lang="en-US"/>
                        <a:t> $ 	130.00</a:t>
                      </a:r>
                    </a:p>
                  </a:txBody>
                  <a:tcPr marR="91425" marB="91425" marT="91425" marL="91425"/>
                </a:tc>
              </a:tr>
              <a:tr h="193850">
                <a:tc>
                  <a:txBody>
                    <a:bodyPr>
                      <a:noAutofit/>
                    </a:bodyPr>
                    <a:lstStyle/>
                    <a:p>
                      <a:pPr rtl="0" lvl="0">
                        <a:spcBef>
                          <a:spcPts val="0"/>
                        </a:spcBef>
                        <a:buNone/>
                      </a:pPr>
                      <a:r>
                        <a:rPr sz="1000" lang="en-US"/>
                        <a:t>Adjusting Motors</a:t>
                      </a:r>
                    </a:p>
                  </a:txBody>
                  <a:tcPr marR="91425" marB="91425" marT="91425" marL="91425"/>
                </a:tc>
                <a:tc>
                  <a:txBody>
                    <a:bodyPr>
                      <a:noAutofit/>
                    </a:bodyPr>
                    <a:lstStyle/>
                    <a:p>
                      <a:pPr rtl="0" lvl="0">
                        <a:spcBef>
                          <a:spcPts val="0"/>
                        </a:spcBef>
                        <a:buNone/>
                      </a:pPr>
                      <a:r>
                        <a:rPr sz="1000" lang="en-US"/>
                        <a:t>2</a:t>
                      </a:r>
                    </a:p>
                  </a:txBody>
                  <a:tcPr marR="91425" marB="91425" marT="91425" marL="91425"/>
                </a:tc>
                <a:tc>
                  <a:txBody>
                    <a:bodyPr>
                      <a:noAutofit/>
                    </a:bodyPr>
                    <a:lstStyle/>
                    <a:p>
                      <a:pPr algn="ctr" rtl="0" lvl="0">
                        <a:spcBef>
                          <a:spcPts val="0"/>
                        </a:spcBef>
                        <a:buNone/>
                      </a:pPr>
                      <a:r>
                        <a:rPr sz="1000" lang="en-US"/>
                        <a:t> $         10.00</a:t>
                      </a:r>
                    </a:p>
                  </a:txBody>
                  <a:tcPr marR="91425" marB="91425" marT="91425" marL="91425"/>
                </a:tc>
                <a:tc>
                  <a:txBody>
                    <a:bodyPr>
                      <a:noAutofit/>
                    </a:bodyPr>
                    <a:lstStyle/>
                    <a:p>
                      <a:pPr algn="ctr" rtl="0" lvl="0">
                        <a:spcBef>
                          <a:spcPts val="0"/>
                        </a:spcBef>
                        <a:buNone/>
                      </a:pPr>
                      <a:r>
                        <a:rPr sz="1000" lang="en-US"/>
                        <a:t> $   	20.00</a:t>
                      </a:r>
                    </a:p>
                  </a:txBody>
                  <a:tcPr marR="91425" marB="91425" marT="91425" marL="91425"/>
                </a:tc>
              </a:tr>
              <a:tr h="288125">
                <a:tc>
                  <a:txBody>
                    <a:bodyPr>
                      <a:noAutofit/>
                    </a:bodyPr>
                    <a:lstStyle/>
                    <a:p>
                      <a:pPr rtl="0" lvl="0">
                        <a:spcBef>
                          <a:spcPts val="0"/>
                        </a:spcBef>
                        <a:buNone/>
                      </a:pPr>
                      <a:r>
                        <a:rPr sz="1000" lang="en-US"/>
                        <a:t>Switch</a:t>
                      </a:r>
                    </a:p>
                  </a:txBody>
                  <a:tcPr marR="91425" marB="91425" marT="91425" marL="91425"/>
                </a:tc>
                <a:tc>
                  <a:txBody>
                    <a:bodyPr>
                      <a:noAutofit/>
                    </a:bodyPr>
                    <a:lstStyle/>
                    <a:p>
                      <a:pPr rtl="0" lvl="0">
                        <a:spcBef>
                          <a:spcPts val="0"/>
                        </a:spcBef>
                        <a:buNone/>
                      </a:pPr>
                      <a:r>
                        <a:rPr sz="1000" lang="en-US"/>
                        <a:t>1</a:t>
                      </a:r>
                    </a:p>
                  </a:txBody>
                  <a:tcPr marR="91425" marB="91425" marT="91425" marL="91425"/>
                </a:tc>
                <a:tc>
                  <a:txBody>
                    <a:bodyPr>
                      <a:noAutofit/>
                    </a:bodyPr>
                    <a:lstStyle/>
                    <a:p>
                      <a:pPr algn="ctr" rtl="0" lvl="0">
                        <a:spcBef>
                          <a:spcPts val="0"/>
                        </a:spcBef>
                        <a:buNone/>
                      </a:pPr>
                      <a:r>
                        <a:rPr sz="1000" lang="en-US"/>
                        <a:t> $          1.00</a:t>
                      </a:r>
                    </a:p>
                  </a:txBody>
                  <a:tcPr marR="91425" marB="91425" marT="91425" marL="91425"/>
                </a:tc>
                <a:tc>
                  <a:txBody>
                    <a:bodyPr>
                      <a:noAutofit/>
                    </a:bodyPr>
                    <a:lstStyle/>
                    <a:p>
                      <a:pPr algn="ctr" rtl="0" lvl="0">
                        <a:spcBef>
                          <a:spcPts val="0"/>
                        </a:spcBef>
                        <a:buNone/>
                      </a:pPr>
                      <a:r>
                        <a:rPr sz="1000" lang="en-US"/>
                        <a:t> $     	1.00</a:t>
                      </a:r>
                    </a:p>
                  </a:txBody>
                  <a:tcPr marR="91425" marB="91425" marT="91425" marL="91425"/>
                </a:tc>
              </a:tr>
              <a:tr h="264550">
                <a:tc>
                  <a:txBody>
                    <a:bodyPr>
                      <a:noAutofit/>
                    </a:bodyPr>
                    <a:lstStyle/>
                    <a:p>
                      <a:pPr rtl="0" lvl="0">
                        <a:spcBef>
                          <a:spcPts val="0"/>
                        </a:spcBef>
                        <a:buNone/>
                      </a:pPr>
                      <a:r>
                        <a:rPr sz="1000" lang="en-US"/>
                        <a:t>1000 W Power Supply </a:t>
                      </a:r>
                    </a:p>
                  </a:txBody>
                  <a:tcPr marR="91425" marB="91425" marT="91425" marL="91425"/>
                </a:tc>
                <a:tc>
                  <a:txBody>
                    <a:bodyPr>
                      <a:noAutofit/>
                    </a:bodyPr>
                    <a:lstStyle/>
                    <a:p>
                      <a:pPr rtl="0" lvl="0">
                        <a:spcBef>
                          <a:spcPts val="0"/>
                        </a:spcBef>
                        <a:buNone/>
                      </a:pPr>
                      <a:r>
                        <a:rPr sz="1000" lang="en-US"/>
                        <a:t>1</a:t>
                      </a:r>
                    </a:p>
                  </a:txBody>
                  <a:tcPr marR="91425" marB="91425" marT="91425" marL="91425"/>
                </a:tc>
                <a:tc>
                  <a:txBody>
                    <a:bodyPr>
                      <a:noAutofit/>
                    </a:bodyPr>
                    <a:lstStyle/>
                    <a:p>
                      <a:pPr algn="ctr" rtl="0" lvl="0">
                        <a:spcBef>
                          <a:spcPts val="0"/>
                        </a:spcBef>
                        <a:buNone/>
                      </a:pPr>
                      <a:r>
                        <a:rPr sz="1000" lang="en-US"/>
                        <a:t> $          200.00</a:t>
                      </a:r>
                    </a:p>
                  </a:txBody>
                  <a:tcPr marR="91425" marB="91425" marT="91425" marL="91425"/>
                </a:tc>
                <a:tc>
                  <a:txBody>
                    <a:bodyPr>
                      <a:noAutofit/>
                    </a:bodyPr>
                    <a:lstStyle/>
                    <a:p>
                      <a:pPr algn="ctr" rtl="0" lvl="0">
                        <a:spcBef>
                          <a:spcPts val="0"/>
                        </a:spcBef>
                        <a:buNone/>
                      </a:pPr>
                      <a:r>
                        <a:rPr sz="1000" lang="en-US"/>
                        <a:t> $ 	200.00</a:t>
                      </a:r>
                    </a:p>
                  </a:txBody>
                  <a:tcPr marR="91425" marB="91425" marT="91425" marL="91425"/>
                </a:tc>
              </a:tr>
              <a:tr h="217425">
                <a:tc>
                  <a:txBody>
                    <a:bodyPr>
                      <a:noAutofit/>
                    </a:bodyPr>
                    <a:lstStyle/>
                    <a:p>
                      <a:pPr rtl="0" lvl="0">
                        <a:spcBef>
                          <a:spcPts val="0"/>
                        </a:spcBef>
                        <a:buNone/>
                      </a:pPr>
                      <a:r>
                        <a:rPr sz="1000" lang="en-US"/>
                        <a:t>Conveyor Belt</a:t>
                      </a:r>
                    </a:p>
                  </a:txBody>
                  <a:tcPr marR="91425" marB="91425" marT="91425" marL="91425"/>
                </a:tc>
                <a:tc>
                  <a:txBody>
                    <a:bodyPr>
                      <a:noAutofit/>
                    </a:bodyPr>
                    <a:lstStyle/>
                    <a:p>
                      <a:pPr rtl="0" lvl="0">
                        <a:spcBef>
                          <a:spcPts val="0"/>
                        </a:spcBef>
                        <a:buNone/>
                      </a:pPr>
                      <a:r>
                        <a:rPr sz="1000" lang="en-US"/>
                        <a:t>1</a:t>
                      </a:r>
                    </a:p>
                  </a:txBody>
                  <a:tcPr marR="91425" marB="91425" marT="91425" marL="91425"/>
                </a:tc>
                <a:tc>
                  <a:txBody>
                    <a:bodyPr>
                      <a:noAutofit/>
                    </a:bodyPr>
                    <a:lstStyle/>
                    <a:p>
                      <a:pPr algn="ctr" rtl="0" lvl="0">
                        <a:spcBef>
                          <a:spcPts val="0"/>
                        </a:spcBef>
                        <a:buNone/>
                      </a:pPr>
                      <a:r>
                        <a:rPr sz="1000" lang="en-US"/>
                        <a:t> $         15.00</a:t>
                      </a:r>
                    </a:p>
                  </a:txBody>
                  <a:tcPr marR="91425" marB="91425" marT="91425" marL="91425"/>
                </a:tc>
                <a:tc>
                  <a:txBody>
                    <a:bodyPr>
                      <a:noAutofit/>
                    </a:bodyPr>
                    <a:lstStyle/>
                    <a:p>
                      <a:pPr algn="ctr" rtl="0" lvl="0">
                        <a:spcBef>
                          <a:spcPts val="0"/>
                        </a:spcBef>
                        <a:buNone/>
                      </a:pPr>
                      <a:r>
                        <a:rPr sz="1000" lang="en-US"/>
                        <a:t> $   	15.00</a:t>
                      </a:r>
                    </a:p>
                  </a:txBody>
                  <a:tcPr marR="91425" marB="91425" marT="91425" marL="91425"/>
                </a:tc>
              </a:tr>
              <a:tr h="276325">
                <a:tc>
                  <a:txBody>
                    <a:bodyPr>
                      <a:noAutofit/>
                    </a:bodyPr>
                    <a:lstStyle/>
                    <a:p>
                      <a:pPr rtl="0" lvl="0">
                        <a:spcBef>
                          <a:spcPts val="0"/>
                        </a:spcBef>
                        <a:buNone/>
                      </a:pPr>
                      <a:r>
                        <a:rPr sz="1000" lang="en-US"/>
                        <a:t>Wiring/ Connectors</a:t>
                      </a:r>
                    </a:p>
                  </a:txBody>
                  <a:tcPr marR="91425" marB="91425" marT="91425" marL="91425"/>
                </a:tc>
                <a:tc>
                  <a:txBody>
                    <a:bodyPr>
                      <a:noAutofit/>
                    </a:bodyPr>
                    <a:lstStyle/>
                    <a:p>
                      <a:pPr rtl="0" lvl="0">
                        <a:spcBef>
                          <a:spcPts val="0"/>
                        </a:spcBef>
                        <a:buNone/>
                      </a:pPr>
                      <a:r>
                        <a:rPr sz="1000" lang="en-US"/>
                        <a:t>1</a:t>
                      </a:r>
                    </a:p>
                  </a:txBody>
                  <a:tcPr marR="91425" marB="91425" marT="91425" marL="91425"/>
                </a:tc>
                <a:tc>
                  <a:txBody>
                    <a:bodyPr>
                      <a:noAutofit/>
                    </a:bodyPr>
                    <a:lstStyle/>
                    <a:p>
                      <a:pPr algn="ctr" rtl="0" lvl="0">
                        <a:spcBef>
                          <a:spcPts val="0"/>
                        </a:spcBef>
                        <a:buNone/>
                      </a:pPr>
                      <a:r>
                        <a:rPr sz="1000" lang="en-US"/>
                        <a:t> $         35.00</a:t>
                      </a:r>
                    </a:p>
                  </a:txBody>
                  <a:tcPr marR="91425" marB="91425" marT="91425" marL="91425"/>
                </a:tc>
                <a:tc>
                  <a:txBody>
                    <a:bodyPr>
                      <a:noAutofit/>
                    </a:bodyPr>
                    <a:lstStyle/>
                    <a:p>
                      <a:pPr algn="ctr" rtl="0" lvl="0">
                        <a:spcBef>
                          <a:spcPts val="0"/>
                        </a:spcBef>
                        <a:buNone/>
                      </a:pPr>
                      <a:r>
                        <a:rPr sz="1000" lang="en-US"/>
                        <a:t> $   	35.00</a:t>
                      </a:r>
                    </a:p>
                  </a:txBody>
                  <a:tcPr marR="91425" marB="91425" marT="91425" marL="91425"/>
                </a:tc>
              </a:tr>
              <a:tr h="294600">
                <a:tc>
                  <a:txBody>
                    <a:bodyPr>
                      <a:noAutofit/>
                    </a:bodyPr>
                    <a:lstStyle/>
                    <a:p>
                      <a:pPr rtl="0" lvl="0">
                        <a:spcBef>
                          <a:spcPts val="0"/>
                        </a:spcBef>
                        <a:buNone/>
                      </a:pPr>
                      <a:r>
                        <a:rPr sz="1000" lang="en-US"/>
                        <a:t>14 GA. Stainless Steel</a:t>
                      </a:r>
                    </a:p>
                  </a:txBody>
                  <a:tcPr marR="91425" marB="91425" marT="91425" marL="91425"/>
                </a:tc>
                <a:tc>
                  <a:txBody>
                    <a:bodyPr>
                      <a:noAutofit/>
                    </a:bodyPr>
                    <a:lstStyle/>
                    <a:p>
                      <a:pPr rtl="0" lvl="0">
                        <a:spcBef>
                          <a:spcPts val="0"/>
                        </a:spcBef>
                        <a:buNone/>
                      </a:pPr>
                      <a:r>
                        <a:rPr sz="1000" lang="en-US"/>
                        <a:t>1</a:t>
                      </a:r>
                    </a:p>
                  </a:txBody>
                  <a:tcPr marR="91425" marB="91425" marT="91425" marL="91425"/>
                </a:tc>
                <a:tc>
                  <a:txBody>
                    <a:bodyPr>
                      <a:noAutofit/>
                    </a:bodyPr>
                    <a:lstStyle/>
                    <a:p>
                      <a:pPr algn="ctr" rtl="0" lvl="0">
                        <a:spcBef>
                          <a:spcPts val="0"/>
                        </a:spcBef>
                        <a:buNone/>
                      </a:pPr>
                      <a:r>
                        <a:rPr sz="1000" lang="en-US"/>
                        <a:t> $         200.00</a:t>
                      </a:r>
                    </a:p>
                  </a:txBody>
                  <a:tcPr marR="91425" marB="91425" marT="91425" marL="91425"/>
                </a:tc>
                <a:tc>
                  <a:txBody>
                    <a:bodyPr>
                      <a:noAutofit/>
                    </a:bodyPr>
                    <a:lstStyle/>
                    <a:p>
                      <a:pPr algn="ctr" rtl="0" lvl="0">
                        <a:spcBef>
                          <a:spcPts val="0"/>
                        </a:spcBef>
                        <a:buNone/>
                      </a:pPr>
                      <a:r>
                        <a:rPr sz="1000" lang="en-US"/>
                        <a:t> $ 	200.00</a:t>
                      </a:r>
                    </a:p>
                  </a:txBody>
                  <a:tcPr marR="91425" marB="91425" marT="91425" marL="91425"/>
                </a:tc>
              </a:tr>
              <a:tr h="264550">
                <a:tc>
                  <a:txBody>
                    <a:bodyPr>
                      <a:noAutofit/>
                    </a:bodyPr>
                    <a:lstStyle/>
                    <a:p>
                      <a:pPr rtl="0" lvl="0">
                        <a:spcBef>
                          <a:spcPts val="0"/>
                        </a:spcBef>
                        <a:buNone/>
                      </a:pPr>
                      <a:r>
                        <a:rPr sz="1000" lang="en-US"/>
                        <a:t>Table for Conveyor Belt</a:t>
                      </a:r>
                    </a:p>
                  </a:txBody>
                  <a:tcPr marR="91425" marB="91425" marT="91425" marL="91425"/>
                </a:tc>
                <a:tc>
                  <a:txBody>
                    <a:bodyPr>
                      <a:noAutofit/>
                    </a:bodyPr>
                    <a:lstStyle/>
                    <a:p>
                      <a:pPr rtl="0" lvl="0">
                        <a:spcBef>
                          <a:spcPts val="0"/>
                        </a:spcBef>
                        <a:buNone/>
                      </a:pPr>
                      <a:r>
                        <a:rPr sz="1000" lang="en-US"/>
                        <a:t>1</a:t>
                      </a:r>
                    </a:p>
                  </a:txBody>
                  <a:tcPr marR="91425" marB="91425" marT="91425" marL="91425"/>
                </a:tc>
                <a:tc>
                  <a:txBody>
                    <a:bodyPr>
                      <a:noAutofit/>
                    </a:bodyPr>
                    <a:lstStyle/>
                    <a:p>
                      <a:pPr algn="ctr" rtl="0" lvl="0">
                        <a:spcBef>
                          <a:spcPts val="0"/>
                        </a:spcBef>
                        <a:buNone/>
                      </a:pPr>
                      <a:r>
                        <a:rPr sz="1000" lang="en-US"/>
                        <a:t> $       100.00</a:t>
                      </a:r>
                    </a:p>
                  </a:txBody>
                  <a:tcPr marR="91425" marB="91425" marT="91425" marL="91425"/>
                </a:tc>
                <a:tc>
                  <a:txBody>
                    <a:bodyPr>
                      <a:noAutofit/>
                    </a:bodyPr>
                    <a:lstStyle/>
                    <a:p>
                      <a:pPr algn="ctr" rtl="0" lvl="0">
                        <a:spcBef>
                          <a:spcPts val="0"/>
                        </a:spcBef>
                        <a:buNone/>
                      </a:pPr>
                      <a:r>
                        <a:rPr sz="1000" lang="en-US"/>
                        <a:t> $ 	100.00</a:t>
                      </a:r>
                    </a:p>
                  </a:txBody>
                  <a:tcPr marR="91425" marB="91425" marT="91425" marL="91425"/>
                </a:tc>
              </a:tr>
              <a:tr h="241000">
                <a:tc>
                  <a:txBody>
                    <a:bodyPr>
                      <a:noAutofit/>
                    </a:bodyPr>
                    <a:lstStyle/>
                    <a:p>
                      <a:pPr rtl="0" lvl="0">
                        <a:spcBef>
                          <a:spcPts val="0"/>
                        </a:spcBef>
                        <a:buNone/>
                      </a:pPr>
                      <a:r>
                        <a:rPr sz="1000" lang="en-US"/>
                        <a:t>Trough Funnel</a:t>
                      </a:r>
                    </a:p>
                  </a:txBody>
                  <a:tcPr marR="91425" marB="91425" marT="91425" marL="91425"/>
                </a:tc>
                <a:tc>
                  <a:txBody>
                    <a:bodyPr>
                      <a:noAutofit/>
                    </a:bodyPr>
                    <a:lstStyle/>
                    <a:p>
                      <a:pPr rtl="0" lvl="0">
                        <a:spcBef>
                          <a:spcPts val="0"/>
                        </a:spcBef>
                        <a:buNone/>
                      </a:pPr>
                      <a:r>
                        <a:rPr sz="1000" lang="en-US"/>
                        <a:t>1</a:t>
                      </a:r>
                    </a:p>
                  </a:txBody>
                  <a:tcPr marR="91425" marB="91425" marT="91425" marL="91425"/>
                </a:tc>
                <a:tc>
                  <a:txBody>
                    <a:bodyPr>
                      <a:noAutofit/>
                    </a:bodyPr>
                    <a:lstStyle/>
                    <a:p>
                      <a:pPr algn="ctr" rtl="0" lvl="0">
                        <a:spcBef>
                          <a:spcPts val="0"/>
                        </a:spcBef>
                        <a:buNone/>
                      </a:pPr>
                      <a:r>
                        <a:rPr sz="1000" lang="en-US"/>
                        <a:t> $        40.00</a:t>
                      </a:r>
                    </a:p>
                  </a:txBody>
                  <a:tcPr marR="91425" marB="91425" marT="91425" marL="91425"/>
                </a:tc>
                <a:tc>
                  <a:txBody>
                    <a:bodyPr>
                      <a:noAutofit/>
                    </a:bodyPr>
                    <a:lstStyle/>
                    <a:p>
                      <a:pPr algn="ctr" rtl="0" lvl="0">
                        <a:spcBef>
                          <a:spcPts val="0"/>
                        </a:spcBef>
                        <a:buNone/>
                      </a:pPr>
                      <a:r>
                        <a:rPr sz="1000" lang="en-US"/>
                        <a:t> $   	40.00</a:t>
                      </a:r>
                    </a:p>
                  </a:txBody>
                  <a:tcPr marR="91425" marB="91425" marT="91425" marL="91425"/>
                </a:tc>
              </a:tr>
              <a:tr h="205625">
                <a:tc>
                  <a:txBody>
                    <a:bodyPr>
                      <a:noAutofit/>
                    </a:bodyPr>
                    <a:lstStyle/>
                    <a:p>
                      <a:pPr rtl="0" lvl="0">
                        <a:spcBef>
                          <a:spcPts val="0"/>
                        </a:spcBef>
                        <a:buNone/>
                      </a:pPr>
                      <a:r>
                        <a:rPr sz="1000" lang="en-US"/>
                        <a:t>Meshes</a:t>
                      </a:r>
                    </a:p>
                  </a:txBody>
                  <a:tcPr marR="91425" marB="91425" marT="91425" marL="91425"/>
                </a:tc>
                <a:tc>
                  <a:txBody>
                    <a:bodyPr>
                      <a:noAutofit/>
                    </a:bodyPr>
                    <a:lstStyle/>
                    <a:p>
                      <a:pPr rtl="0" lvl="0">
                        <a:spcBef>
                          <a:spcPts val="0"/>
                        </a:spcBef>
                        <a:buNone/>
                      </a:pPr>
                      <a:r>
                        <a:rPr sz="1000" lang="en-US"/>
                        <a:t>3</a:t>
                      </a:r>
                    </a:p>
                  </a:txBody>
                  <a:tcPr marR="91425" marB="91425" marT="91425" marL="91425"/>
                </a:tc>
                <a:tc>
                  <a:txBody>
                    <a:bodyPr>
                      <a:noAutofit/>
                    </a:bodyPr>
                    <a:lstStyle/>
                    <a:p>
                      <a:pPr algn="ctr" rtl="0" lvl="0">
                        <a:spcBef>
                          <a:spcPts val="0"/>
                        </a:spcBef>
                        <a:buNone/>
                      </a:pPr>
                      <a:r>
                        <a:rPr sz="1000" lang="en-US"/>
                        <a:t> $        20.00</a:t>
                      </a:r>
                    </a:p>
                  </a:txBody>
                  <a:tcPr marR="91425" marB="91425" marT="91425" marL="91425"/>
                </a:tc>
                <a:tc>
                  <a:txBody>
                    <a:bodyPr>
                      <a:noAutofit/>
                    </a:bodyPr>
                    <a:lstStyle/>
                    <a:p>
                      <a:pPr algn="ctr" rtl="0" lvl="0">
                        <a:spcBef>
                          <a:spcPts val="0"/>
                        </a:spcBef>
                        <a:buNone/>
                      </a:pPr>
                      <a:r>
                        <a:rPr sz="1000" lang="en-US"/>
                        <a:t> $   	60.00</a:t>
                      </a:r>
                    </a:p>
                  </a:txBody>
                  <a:tcPr marR="91425" marB="91425" marT="91425" marL="91425"/>
                </a:tc>
              </a:tr>
              <a:tr h="217425">
                <a:tc>
                  <a:txBody>
                    <a:bodyPr>
                      <a:noAutofit/>
                    </a:bodyPr>
                    <a:lstStyle/>
                    <a:p>
                      <a:pPr rtl="0" lvl="0">
                        <a:spcBef>
                          <a:spcPts val="0"/>
                        </a:spcBef>
                        <a:buNone/>
                      </a:pPr>
                      <a:r>
                        <a:rPr sz="1000" lang="en-US"/>
                        <a:t>Actuator</a:t>
                      </a:r>
                    </a:p>
                  </a:txBody>
                  <a:tcPr marR="91425" marB="91425" marT="91425" marL="91425"/>
                </a:tc>
                <a:tc>
                  <a:txBody>
                    <a:bodyPr>
                      <a:noAutofit/>
                    </a:bodyPr>
                    <a:lstStyle/>
                    <a:p>
                      <a:pPr rtl="0" lvl="0">
                        <a:spcBef>
                          <a:spcPts val="0"/>
                        </a:spcBef>
                        <a:buNone/>
                      </a:pPr>
                      <a:r>
                        <a:rPr sz="1000" lang="en-US"/>
                        <a:t>2</a:t>
                      </a:r>
                    </a:p>
                  </a:txBody>
                  <a:tcPr marR="91425" marB="91425" marT="91425" marL="91425"/>
                </a:tc>
                <a:tc>
                  <a:txBody>
                    <a:bodyPr>
                      <a:noAutofit/>
                    </a:bodyPr>
                    <a:lstStyle/>
                    <a:p>
                      <a:pPr algn="ctr" rtl="0" lvl="0">
                        <a:spcBef>
                          <a:spcPts val="0"/>
                        </a:spcBef>
                        <a:buNone/>
                      </a:pPr>
                      <a:r>
                        <a:rPr sz="1000" lang="en-US"/>
                        <a:t> $        15.00</a:t>
                      </a:r>
                    </a:p>
                  </a:txBody>
                  <a:tcPr marR="91425" marB="91425" marT="91425" marL="91425"/>
                </a:tc>
                <a:tc>
                  <a:txBody>
                    <a:bodyPr>
                      <a:noAutofit/>
                    </a:bodyPr>
                    <a:lstStyle/>
                    <a:p>
                      <a:pPr algn="ctr" rtl="0" lvl="0">
                        <a:spcBef>
                          <a:spcPts val="0"/>
                        </a:spcBef>
                        <a:buNone/>
                      </a:pPr>
                      <a:r>
                        <a:rPr sz="1000" lang="en-US"/>
                        <a:t> $   	30.00</a:t>
                      </a:r>
                    </a:p>
                  </a:txBody>
                  <a:tcPr marR="91425" marB="91425" marT="91425" marL="91425"/>
                </a:tc>
              </a:tr>
              <a:tr h="271500">
                <a:tc>
                  <a:txBody>
                    <a:bodyPr>
                      <a:noAutofit/>
                    </a:bodyPr>
                    <a:lstStyle/>
                    <a:p>
                      <a:pPr rtl="0" lvl="0">
                        <a:spcBef>
                          <a:spcPts val="0"/>
                        </a:spcBef>
                        <a:buNone/>
                      </a:pPr>
                      <a:r>
                        <a:rPr sz="1000" lang="en-US"/>
                        <a:t>Hinges</a:t>
                      </a:r>
                    </a:p>
                  </a:txBody>
                  <a:tcPr marR="91425" marB="91425" marT="91425" marL="91425"/>
                </a:tc>
                <a:tc>
                  <a:txBody>
                    <a:bodyPr>
                      <a:noAutofit/>
                    </a:bodyPr>
                    <a:lstStyle/>
                    <a:p>
                      <a:pPr rtl="0" lvl="0">
                        <a:spcBef>
                          <a:spcPts val="0"/>
                        </a:spcBef>
                        <a:buNone/>
                      </a:pPr>
                      <a:r>
                        <a:rPr sz="1000" lang="en-US"/>
                        <a:t>4</a:t>
                      </a:r>
                    </a:p>
                  </a:txBody>
                  <a:tcPr marR="91425" marB="91425" marT="91425" marL="91425"/>
                </a:tc>
                <a:tc>
                  <a:txBody>
                    <a:bodyPr>
                      <a:noAutofit/>
                    </a:bodyPr>
                    <a:lstStyle/>
                    <a:p>
                      <a:pPr algn="ctr" rtl="0" lvl="0">
                        <a:spcBef>
                          <a:spcPts val="0"/>
                        </a:spcBef>
                        <a:buNone/>
                      </a:pPr>
                      <a:r>
                        <a:rPr sz="1000" lang="en-US"/>
                        <a:t> $        4.00</a:t>
                      </a:r>
                    </a:p>
                  </a:txBody>
                  <a:tcPr marR="91425" marB="91425" marT="91425" marL="91425"/>
                </a:tc>
                <a:tc>
                  <a:txBody>
                    <a:bodyPr>
                      <a:noAutofit/>
                    </a:bodyPr>
                    <a:lstStyle/>
                    <a:p>
                      <a:pPr algn="ctr" rtl="0" lvl="0">
                        <a:spcBef>
                          <a:spcPts val="0"/>
                        </a:spcBef>
                        <a:buNone/>
                      </a:pPr>
                      <a:r>
                        <a:rPr sz="1000" lang="en-US"/>
                        <a:t> $   	16.00</a:t>
                      </a:r>
                    </a:p>
                  </a:txBody>
                  <a:tcPr marR="91425" marB="91425" marT="91425" marL="91425"/>
                </a:tc>
              </a:tr>
              <a:tr h="205625">
                <a:tc>
                  <a:txBody>
                    <a:bodyPr>
                      <a:noAutofit/>
                    </a:bodyPr>
                    <a:lstStyle/>
                    <a:p>
                      <a:pPr rtl="0" lvl="0">
                        <a:spcBef>
                          <a:spcPts val="0"/>
                        </a:spcBef>
                        <a:buNone/>
                      </a:pPr>
                      <a:r>
                        <a:rPr sz="1000" lang="en-US"/>
                        <a:t>Plexiglass</a:t>
                      </a:r>
                    </a:p>
                  </a:txBody>
                  <a:tcPr marR="91425" marB="91425" marT="91425" marL="91425"/>
                </a:tc>
                <a:tc>
                  <a:txBody>
                    <a:bodyPr>
                      <a:noAutofit/>
                    </a:bodyPr>
                    <a:lstStyle/>
                    <a:p>
                      <a:pPr rtl="0" lvl="0">
                        <a:spcBef>
                          <a:spcPts val="0"/>
                        </a:spcBef>
                        <a:buNone/>
                      </a:pPr>
                      <a:r>
                        <a:rPr sz="1000" lang="en-US"/>
                        <a:t>2</a:t>
                      </a:r>
                    </a:p>
                  </a:txBody>
                  <a:tcPr marR="91425" marB="91425" marT="91425" marL="91425"/>
                </a:tc>
                <a:tc>
                  <a:txBody>
                    <a:bodyPr>
                      <a:noAutofit/>
                    </a:bodyPr>
                    <a:lstStyle/>
                    <a:p>
                      <a:pPr algn="ctr" rtl="0" lvl="0">
                        <a:spcBef>
                          <a:spcPts val="0"/>
                        </a:spcBef>
                        <a:buNone/>
                      </a:pPr>
                      <a:r>
                        <a:rPr sz="1000" lang="en-US"/>
                        <a:t> $         25.00</a:t>
                      </a:r>
                    </a:p>
                  </a:txBody>
                  <a:tcPr marR="91425" marB="91425" marT="91425" marL="91425"/>
                </a:tc>
                <a:tc>
                  <a:txBody>
                    <a:bodyPr>
                      <a:noAutofit/>
                    </a:bodyPr>
                    <a:lstStyle/>
                    <a:p>
                      <a:pPr algn="ctr" rtl="0" lvl="0">
                        <a:spcBef>
                          <a:spcPts val="0"/>
                        </a:spcBef>
                        <a:buNone/>
                      </a:pPr>
                      <a:r>
                        <a:rPr sz="1000" lang="en-US"/>
                        <a:t> $   	50.00</a:t>
                      </a:r>
                    </a:p>
                  </a:txBody>
                  <a:tcPr marR="91425" marB="91425" marT="91425" marL="91425"/>
                </a:tc>
              </a:tr>
              <a:tr h="330425">
                <a:tc>
                  <a:txBody>
                    <a:bodyPr>
                      <a:noAutofit/>
                    </a:bodyPr>
                    <a:lstStyle/>
                    <a:p>
                      <a:pPr rtl="0" lvl="0">
                        <a:spcBef>
                          <a:spcPts val="0"/>
                        </a:spcBef>
                        <a:buNone/>
                      </a:pPr>
                      <a:r>
                        <a:rPr sz="1000" lang="en-US"/>
                        <a:t>Vibration Damper</a:t>
                      </a:r>
                    </a:p>
                  </a:txBody>
                  <a:tcPr marR="91425" marB="91425" marT="91425" marL="91425"/>
                </a:tc>
                <a:tc>
                  <a:txBody>
                    <a:bodyPr>
                      <a:noAutofit/>
                    </a:bodyPr>
                    <a:lstStyle/>
                    <a:p>
                      <a:pPr rtl="0" lvl="0">
                        <a:spcBef>
                          <a:spcPts val="0"/>
                        </a:spcBef>
                        <a:buNone/>
                      </a:pPr>
                      <a:r>
                        <a:rPr sz="1000" lang="en-US"/>
                        <a:t>4</a:t>
                      </a:r>
                    </a:p>
                  </a:txBody>
                  <a:tcPr marR="91425" marB="91425" marT="91425" marL="91425"/>
                </a:tc>
                <a:tc>
                  <a:txBody>
                    <a:bodyPr>
                      <a:noAutofit/>
                    </a:bodyPr>
                    <a:lstStyle/>
                    <a:p>
                      <a:pPr algn="ctr" rtl="0" lvl="0">
                        <a:spcBef>
                          <a:spcPts val="0"/>
                        </a:spcBef>
                        <a:buNone/>
                      </a:pPr>
                      <a:r>
                        <a:rPr sz="1000" lang="en-US"/>
                        <a:t> $           9.00</a:t>
                      </a:r>
                    </a:p>
                  </a:txBody>
                  <a:tcPr marR="91425" marB="91425" marT="91425" marL="91425"/>
                </a:tc>
                <a:tc>
                  <a:txBody>
                    <a:bodyPr>
                      <a:noAutofit/>
                    </a:bodyPr>
                    <a:lstStyle/>
                    <a:p>
                      <a:pPr algn="ctr" rtl="0" lvl="0">
                        <a:spcBef>
                          <a:spcPts val="0"/>
                        </a:spcBef>
                        <a:buNone/>
                      </a:pPr>
                      <a:r>
                        <a:rPr sz="1000" lang="en-US"/>
                        <a:t> $   	36.00</a:t>
                      </a:r>
                    </a:p>
                  </a:txBody>
                  <a:tcPr marR="91425" marB="91425" marT="91425" marL="91425"/>
                </a:tc>
              </a:tr>
              <a:tr h="264550">
                <a:tc>
                  <a:txBody>
                    <a:bodyPr>
                      <a:noAutofit/>
                    </a:bodyPr>
                    <a:lstStyle/>
                    <a:p>
                      <a:pPr rtl="0" lvl="0">
                        <a:spcBef>
                          <a:spcPts val="0"/>
                        </a:spcBef>
                        <a:buNone/>
                      </a:pPr>
                      <a:r>
                        <a:rPr sz="1000" lang="en-US"/>
                        <a:t>Character Display</a:t>
                      </a:r>
                    </a:p>
                  </a:txBody>
                  <a:tcPr marR="91425" marB="91425" marT="91425" marL="91425"/>
                </a:tc>
                <a:tc>
                  <a:txBody>
                    <a:bodyPr>
                      <a:noAutofit/>
                    </a:bodyPr>
                    <a:lstStyle/>
                    <a:p>
                      <a:pPr rtl="0" lvl="0">
                        <a:spcBef>
                          <a:spcPts val="0"/>
                        </a:spcBef>
                        <a:buNone/>
                      </a:pPr>
                      <a:r>
                        <a:rPr sz="1000" lang="en-US"/>
                        <a:t>1</a:t>
                      </a:r>
                    </a:p>
                  </a:txBody>
                  <a:tcPr marR="91425" marB="91425" marT="91425" marL="91425"/>
                </a:tc>
                <a:tc>
                  <a:txBody>
                    <a:bodyPr>
                      <a:noAutofit/>
                    </a:bodyPr>
                    <a:lstStyle/>
                    <a:p>
                      <a:pPr algn="ctr" rtl="0" lvl="0">
                        <a:spcBef>
                          <a:spcPts val="0"/>
                        </a:spcBef>
                        <a:buNone/>
                      </a:pPr>
                      <a:r>
                        <a:rPr sz="1000" lang="en-US"/>
                        <a:t> $         5.00</a:t>
                      </a:r>
                    </a:p>
                  </a:txBody>
                  <a:tcPr marR="91425" marB="91425" marT="91425" marL="91425"/>
                </a:tc>
                <a:tc>
                  <a:txBody>
                    <a:bodyPr>
                      <a:noAutofit/>
                    </a:bodyPr>
                    <a:lstStyle/>
                    <a:p>
                      <a:pPr algn="ctr" rtl="0" lvl="0">
                        <a:spcBef>
                          <a:spcPts val="0"/>
                        </a:spcBef>
                        <a:buNone/>
                      </a:pPr>
                      <a:r>
                        <a:rPr sz="1000" lang="en-US"/>
                        <a:t> $     	5.00</a:t>
                      </a:r>
                    </a:p>
                  </a:txBody>
                  <a:tcPr marR="91425" marB="91425" marT="91425" marL="91425"/>
                </a:tc>
              </a:tr>
              <a:tr h="271525">
                <a:tc>
                  <a:txBody>
                    <a:bodyPr>
                      <a:noAutofit/>
                    </a:bodyPr>
                    <a:lstStyle/>
                    <a:p>
                      <a:pPr rtl="0" lvl="0">
                        <a:spcBef>
                          <a:spcPts val="0"/>
                        </a:spcBef>
                        <a:buNone/>
                      </a:pPr>
                      <a:r>
                        <a:rPr sz="1000" lang="en-US"/>
                        <a:t>Keypad</a:t>
                      </a:r>
                    </a:p>
                  </a:txBody>
                  <a:tcPr marR="91425" marB="91425" marT="91425" marL="91425"/>
                </a:tc>
                <a:tc>
                  <a:txBody>
                    <a:bodyPr>
                      <a:noAutofit/>
                    </a:bodyPr>
                    <a:lstStyle/>
                    <a:p>
                      <a:pPr rtl="0" lvl="0">
                        <a:spcBef>
                          <a:spcPts val="0"/>
                        </a:spcBef>
                        <a:buNone/>
                      </a:pPr>
                      <a:r>
                        <a:rPr sz="1000" lang="en-US"/>
                        <a:t>1</a:t>
                      </a:r>
                    </a:p>
                  </a:txBody>
                  <a:tcPr marR="91425" marB="91425" marT="91425" marL="91425"/>
                </a:tc>
                <a:tc>
                  <a:txBody>
                    <a:bodyPr>
                      <a:noAutofit/>
                    </a:bodyPr>
                    <a:lstStyle/>
                    <a:p>
                      <a:pPr algn="ctr" rtl="0" lvl="0">
                        <a:spcBef>
                          <a:spcPts val="0"/>
                        </a:spcBef>
                        <a:buNone/>
                      </a:pPr>
                      <a:r>
                        <a:rPr sz="1000" lang="en-US"/>
                        <a:t> $           6.00</a:t>
                      </a:r>
                    </a:p>
                  </a:txBody>
                  <a:tcPr marR="91425" marB="91425" marT="91425" marL="91425"/>
                </a:tc>
                <a:tc>
                  <a:txBody>
                    <a:bodyPr>
                      <a:noAutofit/>
                    </a:bodyPr>
                    <a:lstStyle/>
                    <a:p>
                      <a:pPr algn="ctr" rtl="0" lvl="0">
                        <a:spcBef>
                          <a:spcPts val="0"/>
                        </a:spcBef>
                        <a:buNone/>
                      </a:pPr>
                      <a:r>
                        <a:rPr sz="1000" lang="en-US"/>
                        <a:t> $     	6.00</a:t>
                      </a:r>
                    </a:p>
                  </a:txBody>
                  <a:tcPr marR="91425" marB="91425" marT="91425" marL="91425"/>
                </a:tc>
              </a:tr>
              <a:tr h="318650">
                <a:tc>
                  <a:txBody>
                    <a:bodyPr>
                      <a:noAutofit/>
                    </a:bodyPr>
                    <a:lstStyle/>
                    <a:p>
                      <a:pPr rtl="0" lvl="0">
                        <a:spcBef>
                          <a:spcPts val="0"/>
                        </a:spcBef>
                        <a:buNone/>
                      </a:pPr>
                      <a:r>
                        <a:rPr sz="1000" lang="en-US"/>
                        <a:t>Input Button</a:t>
                      </a:r>
                    </a:p>
                  </a:txBody>
                  <a:tcPr marR="91425" marB="91425" marT="91425" marL="91425"/>
                </a:tc>
                <a:tc>
                  <a:txBody>
                    <a:bodyPr>
                      <a:noAutofit/>
                    </a:bodyPr>
                    <a:lstStyle/>
                    <a:p>
                      <a:pPr rtl="0" lvl="0">
                        <a:spcBef>
                          <a:spcPts val="0"/>
                        </a:spcBef>
                        <a:buNone/>
                      </a:pPr>
                      <a:r>
                        <a:rPr sz="1000" lang="en-US"/>
                        <a:t>2</a:t>
                      </a:r>
                    </a:p>
                  </a:txBody>
                  <a:tcPr marR="91425" marB="91425" marT="91425" marL="91425"/>
                </a:tc>
                <a:tc>
                  <a:txBody>
                    <a:bodyPr>
                      <a:noAutofit/>
                    </a:bodyPr>
                    <a:lstStyle/>
                    <a:p>
                      <a:pPr algn="ctr" rtl="0" lvl="0">
                        <a:spcBef>
                          <a:spcPts val="0"/>
                        </a:spcBef>
                        <a:buNone/>
                      </a:pPr>
                      <a:r>
                        <a:rPr sz="1000" lang="en-US"/>
                        <a:t> $           2.00</a:t>
                      </a:r>
                    </a:p>
                  </a:txBody>
                  <a:tcPr marR="91425" marB="91425" marT="91425" marL="91425"/>
                </a:tc>
                <a:tc>
                  <a:txBody>
                    <a:bodyPr>
                      <a:noAutofit/>
                    </a:bodyPr>
                    <a:lstStyle/>
                    <a:p>
                      <a:pPr algn="ctr" rtl="0" lvl="0">
                        <a:spcBef>
                          <a:spcPts val="0"/>
                        </a:spcBef>
                        <a:buNone/>
                      </a:pPr>
                      <a:r>
                        <a:rPr sz="1000" lang="en-US"/>
                        <a:t> $     	4.00</a:t>
                      </a:r>
                    </a:p>
                  </a:txBody>
                  <a:tcPr marR="91425" marB="91425" marT="91425" marL="91425"/>
                </a:tc>
              </a:tr>
            </a:tbl>
          </a:graphicData>
        </a:graphic>
      </p:graphicFrame>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1" name="Shape 261"/>
        <p:cNvGrpSpPr/>
        <p:nvPr/>
      </p:nvGrpSpPr>
      <p:grpSpPr>
        <a:xfrm>
          <a:off y="0" x="0"/>
          <a:ext cy="0" cx="0"/>
          <a:chOff y="0" x="0"/>
          <a:chExt cy="0" cx="0"/>
        </a:xfrm>
      </p:grpSpPr>
      <p:sp>
        <p:nvSpPr>
          <p:cNvPr id="262" name="Shape 262"/>
          <p:cNvSpPr txBox="1"/>
          <p:nvPr>
            <p:ph type="title"/>
          </p:nvPr>
        </p:nvSpPr>
        <p:spPr>
          <a:xfrm>
            <a:off y="107576" x="549275"/>
            <a:ext cy="1337099" cx="8042399"/>
          </a:xfrm>
          <a:prstGeom prst="rect">
            <a:avLst/>
          </a:prstGeom>
        </p:spPr>
        <p:txBody>
          <a:bodyPr bIns="91425" rIns="91425" lIns="91425" tIns="91425" anchor="b" anchorCtr="0">
            <a:noAutofit/>
          </a:bodyPr>
          <a:lstStyle/>
          <a:p>
            <a:pPr>
              <a:spcBef>
                <a:spcPts val="0"/>
              </a:spcBef>
              <a:buNone/>
            </a:pPr>
            <a:r>
              <a:rPr sz="4600" lang="en-US">
                <a:solidFill>
                  <a:schemeClr val="accent1"/>
                </a:solidFill>
              </a:rPr>
              <a:t>Risks/Uncertainties</a:t>
            </a:r>
          </a:p>
        </p:txBody>
      </p:sp>
      <p:sp>
        <p:nvSpPr>
          <p:cNvPr id="263" name="Shape 263"/>
          <p:cNvSpPr txBox="1"/>
          <p:nvPr>
            <p:ph idx="1" type="body"/>
          </p:nvPr>
        </p:nvSpPr>
        <p:spPr>
          <a:xfrm>
            <a:off y="1257299" x="479375"/>
            <a:ext cy="5176499" cx="8570400"/>
          </a:xfrm>
          <a:prstGeom prst="rect">
            <a:avLst/>
          </a:prstGeom>
        </p:spPr>
        <p:txBody>
          <a:bodyPr bIns="91425" rIns="91425" lIns="91425" tIns="91425" anchor="t" anchorCtr="0">
            <a:noAutofit/>
          </a:bodyPr>
          <a:lstStyle/>
          <a:p>
            <a:pPr rtl="0" indent="0" marL="0">
              <a:spcBef>
                <a:spcPts val="0"/>
              </a:spcBef>
              <a:buNone/>
            </a:pPr>
            <a:r>
              <a:t/>
            </a:r>
            <a:endParaRPr sz="2000"/>
          </a:p>
          <a:p>
            <a:pPr rtl="0" lvl="0" indent="-355600" marL="457200">
              <a:spcBef>
                <a:spcPts val="0"/>
              </a:spcBef>
              <a:buClr>
                <a:srgbClr val="6DB7D7"/>
              </a:buClr>
              <a:buSzPct val="100000"/>
              <a:buFont typeface="Noto Symbol"/>
              <a:buChar char="●"/>
            </a:pPr>
            <a:r>
              <a:rPr sz="2000" lang="en-US"/>
              <a:t>Although SLMP is designed not to be pyrophoric there is still a risk of combustion.</a:t>
            </a:r>
          </a:p>
          <a:p>
            <a:pPr rtl="0" lvl="1" indent="-342900" marL="914400">
              <a:spcBef>
                <a:spcPts val="0"/>
              </a:spcBef>
              <a:buClr>
                <a:srgbClr val="000000"/>
              </a:buClr>
              <a:buSzPct val="100000"/>
              <a:buFont typeface="Noto Symbol"/>
              <a:buChar char="○"/>
            </a:pPr>
            <a:r>
              <a:rPr sz="1800" lang="en-US"/>
              <a:t>A Copper powder, Graphite, or  Lith-X fire hydrant</a:t>
            </a:r>
            <a:r>
              <a:rPr sz="1800" lang="en-US">
                <a:solidFill>
                  <a:srgbClr val="1155CC"/>
                </a:solidFill>
              </a:rPr>
              <a:t> will be needed nearby as a fire cannot be extinguished with water, sand, or carbon dioxide.</a:t>
            </a:r>
          </a:p>
          <a:p>
            <a:pPr algn="l" rtl="0" lvl="0" marR="0" indent="-355600" marL="457200">
              <a:lnSpc>
                <a:spcPct val="100000"/>
              </a:lnSpc>
              <a:spcBef>
                <a:spcPts val="0"/>
              </a:spcBef>
              <a:spcAft>
                <a:spcPts val="0"/>
              </a:spcAft>
              <a:buClr>
                <a:srgbClr val="6DB7D7"/>
              </a:buClr>
              <a:buSzPct val="100000"/>
              <a:buFont typeface="Noto Symbol"/>
              <a:buChar char="●"/>
            </a:pPr>
            <a:r>
              <a:rPr sz="2000" lang="en-US">
                <a:solidFill>
                  <a:schemeClr val="dk1"/>
                </a:solidFill>
              </a:rPr>
              <a:t>SLMP is dusty and if inhaled can cause bodily harm. </a:t>
            </a:r>
          </a:p>
          <a:p>
            <a:pPr algn="l" rtl="0" lvl="1" marR="0" indent="-342900" marL="914400">
              <a:lnSpc>
                <a:spcPct val="100000"/>
              </a:lnSpc>
              <a:spcBef>
                <a:spcPts val="0"/>
              </a:spcBef>
              <a:spcAft>
                <a:spcPts val="0"/>
              </a:spcAft>
              <a:buClr>
                <a:srgbClr val="6DB7D7"/>
              </a:buClr>
              <a:buSzPct val="100000"/>
              <a:buFont typeface="Noto Symbol"/>
              <a:buChar char="○"/>
            </a:pPr>
            <a:r>
              <a:rPr sz="1800" lang="en-US">
                <a:solidFill>
                  <a:schemeClr val="dk1"/>
                </a:solidFill>
              </a:rPr>
              <a:t>An enclosure will surround the machine to ensure no SLMP escapes machine.</a:t>
            </a:r>
          </a:p>
          <a:p>
            <a:pPr algn="l" rtl="0" lvl="0" marR="0" indent="-342900" marL="457200">
              <a:lnSpc>
                <a:spcPct val="100000"/>
              </a:lnSpc>
              <a:spcBef>
                <a:spcPts val="0"/>
              </a:spcBef>
              <a:spcAft>
                <a:spcPts val="0"/>
              </a:spcAft>
              <a:buClr>
                <a:srgbClr val="6DB7D7"/>
              </a:buClr>
              <a:buSzPct val="90000"/>
              <a:buFont typeface="Noto Symbol"/>
              <a:buChar char="●"/>
            </a:pPr>
            <a:r>
              <a:rPr sz="2000" lang="en-US">
                <a:solidFill>
                  <a:schemeClr val="dk1"/>
                </a:solidFill>
              </a:rPr>
              <a:t>If a static charge is exposed to the SLMP it is capable of combustion.</a:t>
            </a:r>
          </a:p>
          <a:p>
            <a:pPr rtl="0" lvl="2" indent="-228600" marL="1371600">
              <a:spcBef>
                <a:spcPts val="0"/>
              </a:spcBef>
              <a:buClr>
                <a:schemeClr val="dk1"/>
              </a:buClr>
              <a:buSzPct val="111111"/>
              <a:buNone/>
            </a:pPr>
            <a:r>
              <a:rPr sz="1800" lang="en-US">
                <a:solidFill>
                  <a:schemeClr val="dk1"/>
                </a:solidFill>
              </a:rPr>
              <a:t>Ground all electrical components to prevent static build up.</a:t>
            </a:r>
            <a:r>
              <a:rPr sz="2000" lang="en-US">
                <a:solidFill>
                  <a:schemeClr val="dk1"/>
                </a:solidFill>
              </a:rPr>
              <a:t> </a:t>
            </a:r>
          </a:p>
          <a:p>
            <a:pPr algn="l" rtl="0" lvl="0" marR="0" indent="-355600" marL="457200">
              <a:lnSpc>
                <a:spcPct val="100000"/>
              </a:lnSpc>
              <a:spcBef>
                <a:spcPts val="0"/>
              </a:spcBef>
              <a:spcAft>
                <a:spcPts val="0"/>
              </a:spcAft>
              <a:buClr>
                <a:srgbClr val="6DB7D7"/>
              </a:buClr>
              <a:buSzPct val="100000"/>
              <a:buFont typeface="Noto Symbol"/>
              <a:buChar char="●"/>
            </a:pPr>
            <a:r>
              <a:rPr sz="2000" lang="en-US">
                <a:solidFill>
                  <a:schemeClr val="dk1"/>
                </a:solidFill>
              </a:rPr>
              <a:t>If a machine malfunctions there are:</a:t>
            </a:r>
          </a:p>
          <a:p>
            <a:pPr algn="l" rtl="0" lvl="1" marR="0" indent="-342900" marL="914400">
              <a:lnSpc>
                <a:spcPct val="100000"/>
              </a:lnSpc>
              <a:spcBef>
                <a:spcPts val="0"/>
              </a:spcBef>
              <a:spcAft>
                <a:spcPts val="0"/>
              </a:spcAft>
              <a:buClr>
                <a:schemeClr val="dk1"/>
              </a:buClr>
              <a:buSzPct val="100000"/>
              <a:buFont typeface="Noto Symbol"/>
              <a:buChar char="○"/>
            </a:pPr>
            <a:r>
              <a:rPr sz="1800" lang="en-US">
                <a:solidFill>
                  <a:schemeClr val="dk1"/>
                </a:solidFill>
              </a:rPr>
              <a:t>A manual kill switch can be pressed by the operator</a:t>
            </a:r>
          </a:p>
          <a:p>
            <a:pPr algn="l" rtl="0" lvl="1" marR="0" indent="-342900" marL="914400">
              <a:lnSpc>
                <a:spcPct val="100000"/>
              </a:lnSpc>
              <a:spcBef>
                <a:spcPts val="0"/>
              </a:spcBef>
              <a:spcAft>
                <a:spcPts val="0"/>
              </a:spcAft>
              <a:buClr>
                <a:schemeClr val="dk1"/>
              </a:buClr>
              <a:buSzPct val="100000"/>
              <a:buFont typeface="Noto Symbol"/>
              <a:buChar char="○"/>
            </a:pPr>
            <a:r>
              <a:rPr sz="1800" lang="en-US">
                <a:solidFill>
                  <a:schemeClr val="dk1"/>
                </a:solidFill>
              </a:rPr>
              <a:t>Feedback sensors will turn off the machine if an error is detected.</a:t>
            </a:r>
          </a:p>
          <a:p>
            <a:pPr algn="l" rtl="0" lvl="0" marR="0" indent="0" marL="0">
              <a:lnSpc>
                <a:spcPct val="100000"/>
              </a:lnSpc>
              <a:spcBef>
                <a:spcPts val="0"/>
              </a:spcBef>
              <a:spcAft>
                <a:spcPts val="0"/>
              </a:spcAft>
              <a:buNone/>
            </a:pPr>
            <a:r>
              <a:t/>
            </a:r>
            <a:endParaRPr sz="2000">
              <a:solidFill>
                <a:schemeClr val="dk1"/>
              </a:solidFill>
            </a:endParaRPr>
          </a:p>
          <a:p>
            <a:pPr rtl="0" lvl="0">
              <a:spcBef>
                <a:spcPts val="0"/>
              </a:spcBef>
              <a:buClr>
                <a:srgbClr val="000000"/>
              </a:buClr>
              <a:buSzPct val="78571"/>
              <a:buFont typeface="Arial"/>
              <a:buNone/>
            </a:pPr>
            <a:r>
              <a:rPr lang="en-US">
                <a:solidFill>
                  <a:schemeClr val="dk1"/>
                </a:solidFill>
              </a:rPr>
              <a:t>	</a:t>
            </a:r>
          </a:p>
          <a:p>
            <a:pPr>
              <a:spcBef>
                <a:spcPts val="0"/>
              </a:spcBef>
              <a:buNone/>
            </a:pPr>
            <a:r>
              <a:t/>
            </a:r>
            <a:endParaRP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7" name="Shape 267"/>
        <p:cNvGrpSpPr/>
        <p:nvPr/>
      </p:nvGrpSpPr>
      <p:grpSpPr>
        <a:xfrm>
          <a:off y="0" x="0"/>
          <a:ext cy="0" cx="0"/>
          <a:chOff y="0" x="0"/>
          <a:chExt cy="0" cx="0"/>
        </a:xfrm>
      </p:grpSpPr>
      <p:sp>
        <p:nvSpPr>
          <p:cNvPr id="268" name="Shape 268"/>
          <p:cNvSpPr txBox="1"/>
          <p:nvPr>
            <p:ph type="title"/>
          </p:nvPr>
        </p:nvSpPr>
        <p:spPr>
          <a:xfrm>
            <a:off y="0" x="549337"/>
            <a:ext cy="1337099" cx="8042399"/>
          </a:xfrm>
          <a:prstGeom prst="rect">
            <a:avLst/>
          </a:prstGeom>
          <a:noFill/>
          <a:ln>
            <a:noFill/>
          </a:ln>
        </p:spPr>
        <p:txBody>
          <a:bodyPr bIns="45700" rIns="91425" lIns="91425" tIns="45700" anchor="b" anchorCtr="0">
            <a:noAutofit/>
          </a:bodyPr>
          <a:lstStyle/>
          <a:p>
            <a:pPr algn="ctr" rtl="0" lvl="0" marR="0" indent="0" marL="0">
              <a:spcBef>
                <a:spcPts val="0"/>
              </a:spcBef>
              <a:buClr>
                <a:schemeClr val="accent1"/>
              </a:buClr>
              <a:buSzPct val="25000"/>
              <a:buFont typeface="Arial"/>
              <a:buNone/>
            </a:pPr>
            <a:r>
              <a:rPr sz="4600" lang="en-US">
                <a:solidFill>
                  <a:schemeClr val="accent1"/>
                </a:solidFill>
              </a:rPr>
              <a:t>Mitigation</a:t>
            </a:r>
          </a:p>
        </p:txBody>
      </p:sp>
      <p:sp>
        <p:nvSpPr>
          <p:cNvPr id="269" name="Shape 269"/>
          <p:cNvSpPr txBox="1"/>
          <p:nvPr>
            <p:ph idx="1" type="body"/>
          </p:nvPr>
        </p:nvSpPr>
        <p:spPr>
          <a:xfrm>
            <a:off y="1535525" x="550800"/>
            <a:ext cy="762000" cx="7905899"/>
          </a:xfrm>
          <a:prstGeom prst="rect">
            <a:avLst/>
          </a:prstGeom>
          <a:noFill/>
          <a:ln>
            <a:noFill/>
          </a:ln>
        </p:spPr>
        <p:txBody>
          <a:bodyPr bIns="45700" rIns="91425" lIns="91425" tIns="45700" anchor="t" anchorCtr="0">
            <a:noAutofit/>
          </a:bodyPr>
          <a:lstStyle/>
          <a:p>
            <a:pPr algn="l" rtl="0" lvl="0" marR="0" indent="-368300" marL="457200">
              <a:spcBef>
                <a:spcPts val="0"/>
              </a:spcBef>
              <a:buClr>
                <a:srgbClr val="595959"/>
              </a:buClr>
              <a:buSzPct val="100000"/>
              <a:buFont typeface="Arial"/>
              <a:buChar char="●"/>
            </a:pPr>
            <a:r>
              <a:rPr sz="2200" lang="en-US">
                <a:solidFill>
                  <a:srgbClr val="595959"/>
                </a:solidFill>
              </a:rPr>
              <a:t>A benefit of our design is that there are many potential contingency plans</a:t>
            </a:r>
          </a:p>
          <a:p>
            <a:pPr algn="l" rtl="0" lvl="0" marR="0" indent="0" marL="0">
              <a:spcBef>
                <a:spcPts val="0"/>
              </a:spcBef>
              <a:buNone/>
            </a:pPr>
            <a:r>
              <a:t/>
            </a:r>
            <a:endParaRPr sz="1800">
              <a:solidFill>
                <a:srgbClr val="595959"/>
              </a:solidFill>
            </a:endParaRPr>
          </a:p>
        </p:txBody>
      </p:sp>
      <p:pic>
        <p:nvPicPr>
          <p:cNvPr id="270" name="Shape 270"/>
          <p:cNvPicPr preferRelativeResize="0"/>
          <p:nvPr/>
        </p:nvPicPr>
        <p:blipFill>
          <a:blip r:embed="rId3">
            <a:alphaModFix/>
          </a:blip>
          <a:stretch>
            <a:fillRect/>
          </a:stretch>
        </p:blipFill>
        <p:spPr>
          <a:xfrm>
            <a:off y="2385350" x="6300325"/>
            <a:ext cy="1929799" cx="2336874"/>
          </a:xfrm>
          <a:prstGeom prst="rect">
            <a:avLst/>
          </a:prstGeom>
          <a:noFill/>
          <a:ln>
            <a:noFill/>
          </a:ln>
        </p:spPr>
      </p:pic>
      <p:sp>
        <p:nvSpPr>
          <p:cNvPr id="271" name="Shape 271"/>
          <p:cNvSpPr txBox="1"/>
          <p:nvPr/>
        </p:nvSpPr>
        <p:spPr>
          <a:xfrm>
            <a:off y="4315150" x="5921062"/>
            <a:ext cy="328800" cx="3095400"/>
          </a:xfrm>
          <a:prstGeom prst="rect">
            <a:avLst/>
          </a:prstGeom>
          <a:noFill/>
          <a:ln>
            <a:noFill/>
          </a:ln>
        </p:spPr>
        <p:txBody>
          <a:bodyPr bIns="91425" rIns="91425" lIns="91425" tIns="91425" anchor="t" anchorCtr="0">
            <a:noAutofit/>
          </a:bodyPr>
          <a:lstStyle/>
          <a:p>
            <a:pPr algn="ctr">
              <a:spcBef>
                <a:spcPts val="0"/>
              </a:spcBef>
              <a:buNone/>
            </a:pPr>
            <a:r>
              <a:rPr lang="en-US"/>
              <a:t>Possible stirring agitator to be placed in funnel</a:t>
            </a:r>
          </a:p>
        </p:txBody>
      </p:sp>
      <p:sp>
        <p:nvSpPr>
          <p:cNvPr id="272" name="Shape 272"/>
          <p:cNvSpPr txBox="1"/>
          <p:nvPr/>
        </p:nvSpPr>
        <p:spPr>
          <a:xfrm>
            <a:off y="2315125" x="672700"/>
            <a:ext cy="3459600" cx="5259300"/>
          </a:xfrm>
          <a:prstGeom prst="rect">
            <a:avLst/>
          </a:prstGeom>
          <a:noFill/>
          <a:ln>
            <a:noFill/>
          </a:ln>
        </p:spPr>
        <p:txBody>
          <a:bodyPr bIns="91425" rIns="91425" lIns="91425" tIns="91425" anchor="t" anchorCtr="0">
            <a:noAutofit/>
          </a:bodyPr>
          <a:lstStyle/>
          <a:p>
            <a:pPr rtl="0" lvl="1" indent="-355600" marL="914400">
              <a:spcBef>
                <a:spcPts val="0"/>
              </a:spcBef>
              <a:buClr>
                <a:srgbClr val="595959"/>
              </a:buClr>
              <a:buSzPct val="100000"/>
              <a:buFont typeface="Arial"/>
              <a:buChar char="○"/>
            </a:pPr>
            <a:r>
              <a:rPr sz="2000" lang="en-US">
                <a:solidFill>
                  <a:srgbClr val="595959"/>
                </a:solidFill>
              </a:rPr>
              <a:t>Add a ramp at the end of the funnel</a:t>
            </a:r>
          </a:p>
          <a:p>
            <a:pPr rtl="0" lvl="1" indent="-355600" marL="914400">
              <a:spcBef>
                <a:spcPts val="0"/>
              </a:spcBef>
              <a:buClr>
                <a:srgbClr val="595959"/>
              </a:buClr>
              <a:buSzPct val="100000"/>
              <a:buFont typeface="Noto Symbol"/>
              <a:buChar char="○"/>
            </a:pPr>
            <a:r>
              <a:rPr sz="2000" lang="en-US">
                <a:solidFill>
                  <a:srgbClr val="595959"/>
                </a:solidFill>
              </a:rPr>
              <a:t>Vibrate the funnel at different frequencies and amplitudes</a:t>
            </a:r>
          </a:p>
          <a:p>
            <a:pPr rtl="0" lvl="1" indent="-355600" marL="914400">
              <a:spcBef>
                <a:spcPts val="0"/>
              </a:spcBef>
              <a:buClr>
                <a:srgbClr val="595959"/>
              </a:buClr>
              <a:buSzPct val="100000"/>
              <a:buFont typeface="Noto Symbol"/>
              <a:buChar char="○"/>
            </a:pPr>
            <a:r>
              <a:rPr sz="2000" lang="en-US">
                <a:solidFill>
                  <a:srgbClr val="595959"/>
                </a:solidFill>
              </a:rPr>
              <a:t>Vary mesh sizes and amount of meshes</a:t>
            </a:r>
          </a:p>
          <a:p>
            <a:pPr rtl="0" lvl="1" indent="-355600" marL="914400">
              <a:spcBef>
                <a:spcPts val="0"/>
              </a:spcBef>
              <a:buClr>
                <a:srgbClr val="595959"/>
              </a:buClr>
              <a:buSzPct val="100000"/>
              <a:buFont typeface="Noto Symbol"/>
              <a:buChar char="○"/>
            </a:pPr>
            <a:r>
              <a:rPr sz="2000" lang="en-US">
                <a:solidFill>
                  <a:srgbClr val="595959"/>
                </a:solidFill>
              </a:rPr>
              <a:t>Change amount of times electrode passes through dispersion system</a:t>
            </a:r>
          </a:p>
          <a:p>
            <a:pPr rtl="0" lvl="1" indent="-355600" marL="914400">
              <a:spcBef>
                <a:spcPts val="0"/>
              </a:spcBef>
              <a:buClr>
                <a:srgbClr val="595959"/>
              </a:buClr>
              <a:buSzPct val="100000"/>
              <a:buFont typeface="Noto Symbol"/>
              <a:buChar char="○"/>
            </a:pPr>
            <a:r>
              <a:rPr sz="2000" lang="en-US">
                <a:solidFill>
                  <a:srgbClr val="595959"/>
                </a:solidFill>
              </a:rPr>
              <a:t>Add a knife blade</a:t>
            </a:r>
          </a:p>
          <a:p>
            <a:pPr rtl="0" lvl="1" indent="-355600" marL="914400">
              <a:spcBef>
                <a:spcPts val="0"/>
              </a:spcBef>
              <a:buClr>
                <a:srgbClr val="595959"/>
              </a:buClr>
              <a:buSzPct val="100000"/>
              <a:buFont typeface="Noto Symbol"/>
              <a:buChar char="○"/>
            </a:pPr>
            <a:r>
              <a:rPr sz="2000" lang="en-US">
                <a:solidFill>
                  <a:srgbClr val="595959"/>
                </a:solidFill>
              </a:rPr>
              <a:t>Add/Remove cylindrical gear with teeth</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6" name="Shape 276"/>
        <p:cNvGrpSpPr/>
        <p:nvPr/>
      </p:nvGrpSpPr>
      <p:grpSpPr>
        <a:xfrm>
          <a:off y="0" x="0"/>
          <a:ext cy="0" cx="0"/>
          <a:chOff y="0" x="0"/>
          <a:chExt cy="0" cx="0"/>
        </a:xfrm>
      </p:grpSpPr>
      <p:sp>
        <p:nvSpPr>
          <p:cNvPr id="277" name="Shape 277"/>
          <p:cNvSpPr txBox="1"/>
          <p:nvPr>
            <p:ph type="title"/>
          </p:nvPr>
        </p:nvSpPr>
        <p:spPr>
          <a:xfrm>
            <a:off y="55000" x="549275"/>
            <a:ext cy="1008599" cx="8042399"/>
          </a:xfrm>
          <a:prstGeom prst="rect">
            <a:avLst/>
          </a:prstGeom>
        </p:spPr>
        <p:txBody>
          <a:bodyPr bIns="91425" rIns="91425" lIns="91425" tIns="91425" anchor="b" anchorCtr="0">
            <a:noAutofit/>
          </a:bodyPr>
          <a:lstStyle/>
          <a:p>
            <a:pPr rtl="0" lvl="0">
              <a:spcBef>
                <a:spcPts val="0"/>
              </a:spcBef>
              <a:buClr>
                <a:schemeClr val="accent1"/>
              </a:buClr>
              <a:buSzPct val="25000"/>
              <a:buFont typeface="Arial"/>
              <a:buNone/>
            </a:pPr>
            <a:r>
              <a:rPr sz="4600" lang="en-US">
                <a:solidFill>
                  <a:schemeClr val="accent1"/>
                </a:solidFill>
              </a:rPr>
              <a:t>Plans for the future</a:t>
            </a:r>
          </a:p>
          <a:p>
            <a:pPr>
              <a:spcBef>
                <a:spcPts val="0"/>
              </a:spcBef>
              <a:buNone/>
            </a:pPr>
            <a:r>
              <a:t/>
            </a:r>
            <a:endParaRPr/>
          </a:p>
        </p:txBody>
      </p:sp>
      <p:pic>
        <p:nvPicPr>
          <p:cNvPr id="278" name="Shape 278"/>
          <p:cNvPicPr preferRelativeResize="0"/>
          <p:nvPr/>
        </p:nvPicPr>
        <p:blipFill>
          <a:blip r:embed="rId3">
            <a:alphaModFix/>
          </a:blip>
          <a:stretch>
            <a:fillRect/>
          </a:stretch>
        </p:blipFill>
        <p:spPr>
          <a:xfrm>
            <a:off y="710612" x="635850"/>
            <a:ext cy="5436774" cx="8042398"/>
          </a:xfrm>
          <a:prstGeom prst="rect">
            <a:avLst/>
          </a:prstGeom>
          <a:noFill/>
          <a:ln>
            <a:noFill/>
          </a:ln>
        </p:spPr>
      </p:pic>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2" name="Shape 282"/>
        <p:cNvGrpSpPr/>
        <p:nvPr/>
      </p:nvGrpSpPr>
      <p:grpSpPr>
        <a:xfrm>
          <a:off y="0" x="0"/>
          <a:ext cy="0" cx="0"/>
          <a:chOff y="0" x="0"/>
          <a:chExt cy="0" cx="0"/>
        </a:xfrm>
      </p:grpSpPr>
      <p:sp>
        <p:nvSpPr>
          <p:cNvPr id="283" name="Shape 283"/>
          <p:cNvSpPr txBox="1"/>
          <p:nvPr>
            <p:ph type="title"/>
          </p:nvPr>
        </p:nvSpPr>
        <p:spPr>
          <a:xfrm>
            <a:off y="107576" x="549275"/>
            <a:ext cy="1337099" cx="8042399"/>
          </a:xfrm>
          <a:prstGeom prst="rect">
            <a:avLst/>
          </a:prstGeom>
        </p:spPr>
        <p:txBody>
          <a:bodyPr bIns="91425" rIns="91425" lIns="91425" tIns="91425" anchor="b" anchorCtr="0">
            <a:noAutofit/>
          </a:bodyPr>
          <a:lstStyle/>
          <a:p>
            <a:pPr>
              <a:spcBef>
                <a:spcPts val="0"/>
              </a:spcBef>
              <a:buNone/>
            </a:pPr>
            <a:r>
              <a:rPr sz="4800" lang="en-US">
                <a:solidFill>
                  <a:srgbClr val="215D77"/>
                </a:solidFill>
              </a:rPr>
              <a:t>References</a:t>
            </a:r>
          </a:p>
        </p:txBody>
      </p:sp>
      <p:sp>
        <p:nvSpPr>
          <p:cNvPr id="284" name="Shape 284"/>
          <p:cNvSpPr txBox="1"/>
          <p:nvPr>
            <p:ph idx="1" type="body"/>
          </p:nvPr>
        </p:nvSpPr>
        <p:spPr>
          <a:xfrm>
            <a:off y="1444675" x="549275"/>
            <a:ext cy="4343400" cx="8042399"/>
          </a:xfrm>
          <a:prstGeom prst="rect">
            <a:avLst/>
          </a:prstGeom>
        </p:spPr>
        <p:txBody>
          <a:bodyPr bIns="91425" rIns="91425" lIns="91425" tIns="91425" anchor="t" anchorCtr="0">
            <a:noAutofit/>
          </a:bodyPr>
          <a:lstStyle/>
          <a:p>
            <a:pPr rtl="0" lvl="0" indent="-342900" marL="457200">
              <a:lnSpc>
                <a:spcPct val="115000"/>
              </a:lnSpc>
              <a:spcBef>
                <a:spcPts val="1000"/>
              </a:spcBef>
              <a:buClr>
                <a:srgbClr val="6DB7D7"/>
              </a:buClr>
              <a:buSzPct val="100000"/>
              <a:buFont typeface="Noto Symbol"/>
              <a:buChar char="●"/>
            </a:pPr>
            <a:r>
              <a:rPr sz="1800" lang="en-US"/>
              <a:t>FMC Corporation, O. "Introducing Stabilized Lithium Metal Powder." </a:t>
            </a:r>
            <a:r>
              <a:rPr sz="1800" lang="en-US" i="1"/>
              <a:t>SLMP — More Energy, More Stability, More Value. Only from FMC Lithium.</a:t>
            </a:r>
            <a:r>
              <a:rPr sz="1800" lang="en-US"/>
              <a:t> (n.d.): n. pag.</a:t>
            </a:r>
            <a:r>
              <a:rPr sz="1800" lang="en-US" i="1"/>
              <a:t>Introducing Stabilized Lithium Metal Powder</a:t>
            </a:r>
            <a:r>
              <a:rPr sz="1800" lang="en-US"/>
              <a:t>. FMC Lithium, 2010. Web. 2014.</a:t>
            </a:r>
          </a:p>
          <a:p>
            <a:pPr rtl="0" lvl="0" indent="-342900" marL="457200">
              <a:lnSpc>
                <a:spcPct val="115000"/>
              </a:lnSpc>
              <a:spcBef>
                <a:spcPts val="1000"/>
              </a:spcBef>
              <a:buClr>
                <a:srgbClr val="6DB7D7"/>
              </a:buClr>
              <a:buSzPct val="100000"/>
              <a:buFont typeface="Arial"/>
              <a:buChar char="●"/>
            </a:pPr>
            <a:r>
              <a:rPr sz="1800" lang="en-US">
                <a:solidFill>
                  <a:schemeClr val="dk1"/>
                </a:solidFill>
              </a:rPr>
              <a:t>Zheng, J.P. "Nano-structured Materials for Energy Storage and Conversion." </a:t>
            </a:r>
            <a:r>
              <a:rPr sz="1800" lang="en-US" i="1">
                <a:solidFill>
                  <a:schemeClr val="dk1"/>
                </a:solidFill>
              </a:rPr>
              <a:t>Anode Electrode</a:t>
            </a:r>
            <a:r>
              <a:rPr sz="1800" lang="en-US">
                <a:solidFill>
                  <a:schemeClr val="dk1"/>
                </a:solidFill>
              </a:rPr>
              <a:t>. N.p., n.d. Web. 2014.</a:t>
            </a:r>
          </a:p>
          <a:p>
            <a:pPr rtl="0" indent="0" marL="0">
              <a:lnSpc>
                <a:spcPct val="115000"/>
              </a:lnSpc>
              <a:spcBef>
                <a:spcPts val="1000"/>
              </a:spcBef>
              <a:buNone/>
            </a:pPr>
            <a:r>
              <a:t/>
            </a:r>
            <a:endParaRPr sz="2000"/>
          </a:p>
          <a:p>
            <a:pPr rtl="0" indent="0" marL="0">
              <a:lnSpc>
                <a:spcPct val="115000"/>
              </a:lnSpc>
              <a:spcBef>
                <a:spcPts val="1000"/>
              </a:spcBef>
              <a:buNone/>
            </a:pPr>
            <a:r>
              <a:t/>
            </a:r>
            <a:endParaRPr sz="2000"/>
          </a:p>
          <a:p>
            <a:pPr rtl="0" indent="0" marL="0">
              <a:lnSpc>
                <a:spcPct val="115000"/>
              </a:lnSpc>
              <a:spcBef>
                <a:spcPts val="1000"/>
              </a:spcBef>
              <a:buNone/>
            </a:pPr>
            <a:r>
              <a:t/>
            </a:r>
            <a:endParaRPr sz="2000"/>
          </a:p>
          <a:p>
            <a:pPr rtl="0" lvl="0" indent="0" marL="0">
              <a:lnSpc>
                <a:spcPct val="115000"/>
              </a:lnSpc>
              <a:spcBef>
                <a:spcPts val="0"/>
              </a:spcBef>
              <a:buNone/>
            </a:pPr>
            <a:r>
              <a:rPr sz="2000" lang="en-US"/>
              <a:t> </a:t>
            </a:r>
          </a:p>
          <a:p>
            <a:pPr rtl="0" lvl="0" indent="0" marL="0">
              <a:lnSpc>
                <a:spcPct val="115000"/>
              </a:lnSpc>
              <a:spcBef>
                <a:spcPts val="0"/>
              </a:spcBef>
              <a:buClr>
                <a:schemeClr val="dk1"/>
              </a:buClr>
              <a:buSzPct val="78571"/>
              <a:buFont typeface="Arial"/>
              <a:buNone/>
            </a:pPr>
            <a:r>
              <a:rPr lang="en-US"/>
              <a:t>©2010 FMC Corporation. All Rights Reserved. FMC, the FMC logo, FMC Lithium, the FMC Lithium logo, Lectro, and SLMP are trademarks of FMC Corporation or its subsidiaries or affiliates in the U.S. and other countries</a:t>
            </a:r>
          </a:p>
          <a:p>
            <a:pPr rtl="0" lvl="0" indent="0" marL="0">
              <a:lnSpc>
                <a:spcPct val="115000"/>
              </a:lnSpc>
              <a:spcBef>
                <a:spcPts val="1000"/>
              </a:spcBef>
              <a:buNone/>
            </a:pPr>
            <a:r>
              <a:t/>
            </a:r>
            <a:endParaRPr sz="2000"/>
          </a:p>
          <a:p>
            <a:pPr>
              <a:spcBef>
                <a:spcPts val="0"/>
              </a:spcBef>
              <a:buNone/>
            </a:pPr>
            <a:r>
              <a:t/>
            </a:r>
            <a:endParaRP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8" name="Shape 288"/>
        <p:cNvGrpSpPr/>
        <p:nvPr/>
      </p:nvGrpSpPr>
      <p:grpSpPr>
        <a:xfrm>
          <a:off y="0" x="0"/>
          <a:ext cy="0" cx="0"/>
          <a:chOff y="0" x="0"/>
          <a:chExt cy="0" cx="0"/>
        </a:xfrm>
      </p:grpSpPr>
      <p:sp>
        <p:nvSpPr>
          <p:cNvPr id="289" name="Shape 289"/>
          <p:cNvSpPr txBox="1"/>
          <p:nvPr>
            <p:ph type="title"/>
          </p:nvPr>
        </p:nvSpPr>
        <p:spPr>
          <a:xfrm>
            <a:off y="107576" x="549275"/>
            <a:ext cy="1337099" cx="8042399"/>
          </a:xfrm>
          <a:prstGeom prst="rect">
            <a:avLst/>
          </a:prstGeom>
        </p:spPr>
        <p:txBody>
          <a:bodyPr bIns="91425" rIns="91425" lIns="91425" tIns="91425" anchor="b" anchorCtr="0">
            <a:noAutofit/>
          </a:bodyPr>
          <a:lstStyle/>
          <a:p>
            <a:pPr>
              <a:spcBef>
                <a:spcPts val="0"/>
              </a:spcBef>
              <a:buNone/>
            </a:pPr>
            <a:r>
              <a:rPr sz="4600" lang="en-US">
                <a:solidFill>
                  <a:srgbClr val="2C7C9F"/>
                </a:solidFill>
              </a:rPr>
              <a:t>Questions/Comments</a:t>
            </a:r>
          </a:p>
        </p:txBody>
      </p:sp>
      <p:sp>
        <p:nvSpPr>
          <p:cNvPr id="290" name="Shape 290"/>
          <p:cNvSpPr txBox="1"/>
          <p:nvPr>
            <p:ph idx="1" type="body"/>
          </p:nvPr>
        </p:nvSpPr>
        <p:spPr>
          <a:xfrm>
            <a:off y="1600200" x="549275"/>
            <a:ext cy="4343400" cx="8042399"/>
          </a:xfrm>
          <a:prstGeom prst="rect">
            <a:avLst/>
          </a:prstGeom>
        </p:spPr>
        <p:txBody>
          <a:bodyPr bIns="91425" rIns="91425" lIns="91425" tIns="91425" anchor="t" anchorCtr="0">
            <a:noAutofit/>
          </a:bodyPr>
          <a:lstStyle/>
          <a:p>
            <a:pPr rtl="0" lvl="0" indent="0" marL="0">
              <a:lnSpc>
                <a:spcPct val="115000"/>
              </a:lnSpc>
              <a:spcBef>
                <a:spcPts val="0"/>
              </a:spcBef>
              <a:buClr>
                <a:schemeClr val="dk1"/>
              </a:buClr>
              <a:buSzPct val="42307"/>
              <a:buFont typeface="Arial"/>
              <a:buNone/>
            </a:pPr>
            <a:r>
              <a:rPr sz="2600" lang="en-US">
                <a:solidFill>
                  <a:srgbClr val="6FB7D7"/>
                </a:solidFill>
              </a:rPr>
              <a:t></a:t>
            </a:r>
            <a:r>
              <a:rPr sz="2400" lang="en-US">
                <a:solidFill>
                  <a:srgbClr val="595959"/>
                </a:solidFill>
              </a:rPr>
              <a:t> We would like to open the floor to any questions or comments.</a:t>
            </a:r>
          </a:p>
          <a:p>
            <a:pPr>
              <a:spcBef>
                <a:spcPts val="0"/>
              </a:spcBef>
              <a:buNone/>
            </a:pPr>
            <a:r>
              <a:t/>
            </a:r>
            <a:endParaRP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0" name="Shape 100"/>
        <p:cNvGrpSpPr/>
        <p:nvPr/>
      </p:nvGrpSpPr>
      <p:grpSpPr>
        <a:xfrm>
          <a:off y="0" x="0"/>
          <a:ext cy="0" cx="0"/>
          <a:chOff y="0" x="0"/>
          <a:chExt cy="0" cx="0"/>
        </a:xfrm>
      </p:grpSpPr>
      <p:sp>
        <p:nvSpPr>
          <p:cNvPr id="101" name="Shape 101"/>
          <p:cNvSpPr txBox="1"/>
          <p:nvPr>
            <p:ph type="title"/>
          </p:nvPr>
        </p:nvSpPr>
        <p:spPr>
          <a:xfrm>
            <a:off y="107576" x="549275"/>
            <a:ext cy="1337099" cx="8042399"/>
          </a:xfrm>
          <a:prstGeom prst="rect">
            <a:avLst/>
          </a:prstGeom>
        </p:spPr>
        <p:txBody>
          <a:bodyPr bIns="91425" rIns="91425" lIns="91425" tIns="91425" anchor="b" anchorCtr="0">
            <a:noAutofit/>
          </a:bodyPr>
          <a:lstStyle/>
          <a:p>
            <a:pPr rtl="0" lvl="0">
              <a:spcBef>
                <a:spcPts val="0"/>
              </a:spcBef>
              <a:buClr>
                <a:schemeClr val="accent1"/>
              </a:buClr>
              <a:buSzPct val="25000"/>
              <a:buFont typeface="Arial"/>
              <a:buNone/>
            </a:pPr>
            <a:r>
              <a:rPr sz="4600" lang="en-US">
                <a:solidFill>
                  <a:schemeClr val="accent1"/>
                </a:solidFill>
              </a:rPr>
              <a:t>Background Information</a:t>
            </a:r>
          </a:p>
          <a:p>
            <a:pPr algn="l">
              <a:spcBef>
                <a:spcPts val="0"/>
              </a:spcBef>
              <a:buNone/>
            </a:pPr>
            <a:r>
              <a:t/>
            </a:r>
            <a:endParaRPr/>
          </a:p>
        </p:txBody>
      </p:sp>
      <p:sp>
        <p:nvSpPr>
          <p:cNvPr id="102" name="Shape 102"/>
          <p:cNvSpPr txBox="1"/>
          <p:nvPr>
            <p:ph idx="1" type="body"/>
          </p:nvPr>
        </p:nvSpPr>
        <p:spPr>
          <a:xfrm>
            <a:off y="1600200" x="549275"/>
            <a:ext cy="4343400" cx="8042399"/>
          </a:xfrm>
          <a:prstGeom prst="rect">
            <a:avLst/>
          </a:prstGeom>
        </p:spPr>
        <p:txBody>
          <a:bodyPr bIns="91425" rIns="91425" lIns="91425" tIns="91425" anchor="t" anchorCtr="0">
            <a:noAutofit/>
          </a:bodyPr>
          <a:lstStyle/>
          <a:p>
            <a:pPr rtl="0" lvl="0">
              <a:spcBef>
                <a:spcPts val="600"/>
              </a:spcBef>
              <a:buClr>
                <a:srgbClr val="595959"/>
              </a:buClr>
              <a:buSzPct val="91666"/>
              <a:buFont typeface="Noto Symbol"/>
              <a:buChar char="●"/>
            </a:pPr>
            <a:r>
              <a:rPr sz="2400" lang="en-US">
                <a:solidFill>
                  <a:srgbClr val="595959"/>
                </a:solidFill>
              </a:rPr>
              <a:t>We expect for our machine to coat battery electrodes with a uniform layer of SLMP increasing the batteries capacity by 5 to 15%.</a:t>
            </a:r>
          </a:p>
          <a:p>
            <a:pPr rtl="0" lvl="0" indent="0" marL="0">
              <a:spcBef>
                <a:spcPts val="600"/>
              </a:spcBef>
              <a:buNone/>
            </a:pPr>
            <a:r>
              <a:t/>
            </a:r>
            <a:endParaRPr sz="2400">
              <a:solidFill>
                <a:srgbClr val="595959"/>
              </a:solidFill>
            </a:endParaRPr>
          </a:p>
          <a:p>
            <a:pPr indent="0" marL="0">
              <a:spcBef>
                <a:spcPts val="0"/>
              </a:spcBef>
              <a:buNone/>
            </a:pPr>
            <a:r>
              <a:t/>
            </a:r>
            <a:endParaRPr/>
          </a:p>
        </p:txBody>
      </p:sp>
      <p:pic>
        <p:nvPicPr>
          <p:cNvPr id="103" name="Shape 103"/>
          <p:cNvPicPr preferRelativeResize="0"/>
          <p:nvPr/>
        </p:nvPicPr>
        <p:blipFill>
          <a:blip r:embed="rId3">
            <a:alphaModFix/>
          </a:blip>
          <a:stretch>
            <a:fillRect/>
          </a:stretch>
        </p:blipFill>
        <p:spPr>
          <a:xfrm>
            <a:off y="3081725" x="305575"/>
            <a:ext cy="2619374" cx="3776106"/>
          </a:xfrm>
          <a:prstGeom prst="rect">
            <a:avLst/>
          </a:prstGeom>
          <a:noFill/>
          <a:ln>
            <a:noFill/>
          </a:ln>
        </p:spPr>
      </p:pic>
      <p:pic>
        <p:nvPicPr>
          <p:cNvPr id="104" name="Shape 104"/>
          <p:cNvPicPr preferRelativeResize="0"/>
          <p:nvPr/>
        </p:nvPicPr>
        <p:blipFill>
          <a:blip r:embed="rId4">
            <a:alphaModFix/>
          </a:blip>
          <a:stretch>
            <a:fillRect/>
          </a:stretch>
        </p:blipFill>
        <p:spPr>
          <a:xfrm>
            <a:off y="3086475" x="4606600"/>
            <a:ext cy="2619375" cx="4076700"/>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8" name="Shape 108"/>
        <p:cNvGrpSpPr/>
        <p:nvPr/>
      </p:nvGrpSpPr>
      <p:grpSpPr>
        <a:xfrm>
          <a:off y="0" x="0"/>
          <a:ext cy="0" cx="0"/>
          <a:chOff y="0" x="0"/>
          <a:chExt cy="0" cx="0"/>
        </a:xfrm>
      </p:grpSpPr>
      <p:sp>
        <p:nvSpPr>
          <p:cNvPr id="109" name="Shape 109"/>
          <p:cNvSpPr txBox="1"/>
          <p:nvPr>
            <p:ph type="title"/>
          </p:nvPr>
        </p:nvSpPr>
        <p:spPr>
          <a:xfrm>
            <a:off y="73049" x="550800"/>
            <a:ext cy="1128300" cx="8042399"/>
          </a:xfrm>
          <a:prstGeom prst="rect">
            <a:avLst/>
          </a:prstGeom>
        </p:spPr>
        <p:txBody>
          <a:bodyPr bIns="91425" rIns="91425" lIns="91425" tIns="91425" anchor="b" anchorCtr="0">
            <a:noAutofit/>
          </a:bodyPr>
          <a:lstStyle/>
          <a:p>
            <a:pPr>
              <a:spcBef>
                <a:spcPts val="0"/>
              </a:spcBef>
              <a:buNone/>
            </a:pPr>
            <a:r>
              <a:rPr sz="4600" lang="en-US">
                <a:solidFill>
                  <a:schemeClr val="accent1"/>
                </a:solidFill>
              </a:rPr>
              <a:t>Current Methods</a:t>
            </a:r>
          </a:p>
        </p:txBody>
      </p:sp>
      <p:sp>
        <p:nvSpPr>
          <p:cNvPr id="110" name="Shape 110"/>
          <p:cNvSpPr txBox="1"/>
          <p:nvPr>
            <p:ph idx="1" type="body"/>
          </p:nvPr>
        </p:nvSpPr>
        <p:spPr>
          <a:xfrm>
            <a:off y="1010250" x="550800"/>
            <a:ext cy="3727200" cx="8042399"/>
          </a:xfrm>
          <a:prstGeom prst="rect">
            <a:avLst/>
          </a:prstGeom>
        </p:spPr>
        <p:txBody>
          <a:bodyPr bIns="91425" rIns="91425" lIns="91425" tIns="91425" anchor="t" anchorCtr="0">
            <a:noAutofit/>
          </a:bodyPr>
          <a:lstStyle/>
          <a:p>
            <a:pPr rtl="0" lvl="0" indent="-355600" marL="457200">
              <a:spcBef>
                <a:spcPts val="0"/>
              </a:spcBef>
              <a:buClr>
                <a:srgbClr val="6DB7D7"/>
              </a:buClr>
              <a:buSzPct val="100000"/>
              <a:buFont typeface="Noto Symbol"/>
              <a:buChar char="●"/>
            </a:pPr>
            <a:r>
              <a:rPr sz="2000" lang="en-US"/>
              <a:t>The only current technology available for coating SLMP is a slurry application developed by FMC Lithium</a:t>
            </a:r>
          </a:p>
          <a:p>
            <a:pPr rtl="0" lvl="1" indent="-355600" marL="914400">
              <a:spcBef>
                <a:spcPts val="0"/>
              </a:spcBef>
              <a:buClr>
                <a:srgbClr val="205C77"/>
              </a:buClr>
              <a:buSzPct val="100000"/>
              <a:buFont typeface="Noto Symbol"/>
              <a:buChar char="●"/>
            </a:pPr>
            <a:r>
              <a:rPr sz="2000" lang="en-US"/>
              <a:t>In this method, the SLMP is mixed into a slurry using a volatile solvent.</a:t>
            </a:r>
          </a:p>
          <a:p>
            <a:pPr rtl="0" lvl="1" indent="-355600" marL="914400">
              <a:spcBef>
                <a:spcPts val="0"/>
              </a:spcBef>
              <a:buClr>
                <a:srgbClr val="205C77"/>
              </a:buClr>
              <a:buSzPct val="100000"/>
              <a:buFont typeface="Noto Symbol"/>
              <a:buChar char="●"/>
            </a:pPr>
            <a:r>
              <a:rPr sz="2000" lang="en-US"/>
              <a:t>After application of the slurry, the solvent evaporates and leaves a well distributed coat of SLMP.</a:t>
            </a:r>
          </a:p>
          <a:p>
            <a:pPr algn="l" rtl="0" lvl="0" marR="0" indent="0" marL="0">
              <a:lnSpc>
                <a:spcPct val="100000"/>
              </a:lnSpc>
              <a:spcBef>
                <a:spcPts val="2000"/>
              </a:spcBef>
              <a:spcAft>
                <a:spcPts val="0"/>
              </a:spcAft>
              <a:buNone/>
            </a:pPr>
            <a:r>
              <a:t/>
            </a:r>
            <a:endParaRPr sz="2200"/>
          </a:p>
        </p:txBody>
      </p:sp>
      <p:pic>
        <p:nvPicPr>
          <p:cNvPr id="111" name="Shape 111"/>
          <p:cNvPicPr preferRelativeResize="0"/>
          <p:nvPr/>
        </p:nvPicPr>
        <p:blipFill>
          <a:blip r:embed="rId3">
            <a:alphaModFix/>
          </a:blip>
          <a:stretch>
            <a:fillRect/>
          </a:stretch>
        </p:blipFill>
        <p:spPr>
          <a:xfrm>
            <a:off y="3280598" x="5342800"/>
            <a:ext cy="2378275" cx="3433299"/>
          </a:xfrm>
          <a:prstGeom prst="rect">
            <a:avLst/>
          </a:prstGeom>
          <a:noFill/>
          <a:ln>
            <a:noFill/>
          </a:ln>
        </p:spPr>
      </p:pic>
      <p:pic>
        <p:nvPicPr>
          <p:cNvPr id="112" name="Shape 112"/>
          <p:cNvPicPr preferRelativeResize="0"/>
          <p:nvPr/>
        </p:nvPicPr>
        <p:blipFill>
          <a:blip r:embed="rId4">
            <a:alphaModFix/>
          </a:blip>
          <a:stretch>
            <a:fillRect/>
          </a:stretch>
        </p:blipFill>
        <p:spPr>
          <a:xfrm>
            <a:off y="3344100" x="827200"/>
            <a:ext cy="2314774" cx="3675425"/>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6" name="Shape 116"/>
        <p:cNvGrpSpPr/>
        <p:nvPr/>
      </p:nvGrpSpPr>
      <p:grpSpPr>
        <a:xfrm>
          <a:off y="0" x="0"/>
          <a:ext cy="0" cx="0"/>
          <a:chOff y="0" x="0"/>
          <a:chExt cy="0" cx="0"/>
        </a:xfrm>
      </p:grpSpPr>
      <p:sp>
        <p:nvSpPr>
          <p:cNvPr id="117" name="Shape 117"/>
          <p:cNvSpPr txBox="1"/>
          <p:nvPr>
            <p:ph type="title"/>
          </p:nvPr>
        </p:nvSpPr>
        <p:spPr>
          <a:xfrm>
            <a:off y="0" x="291825"/>
            <a:ext cy="1337099" cx="8706300"/>
          </a:xfrm>
          <a:prstGeom prst="rect">
            <a:avLst/>
          </a:prstGeom>
        </p:spPr>
        <p:txBody>
          <a:bodyPr bIns="91425" rIns="91425" lIns="91425" tIns="91425" anchor="b" anchorCtr="0">
            <a:noAutofit/>
          </a:bodyPr>
          <a:lstStyle/>
          <a:p>
            <a:pPr>
              <a:spcBef>
                <a:spcPts val="0"/>
              </a:spcBef>
              <a:buNone/>
            </a:pPr>
            <a:r>
              <a:rPr sz="4600" lang="en-US">
                <a:solidFill>
                  <a:schemeClr val="accent1"/>
                </a:solidFill>
              </a:rPr>
              <a:t>Constraints</a:t>
            </a:r>
          </a:p>
        </p:txBody>
      </p:sp>
      <p:sp>
        <p:nvSpPr>
          <p:cNvPr id="118" name="Shape 118"/>
          <p:cNvSpPr txBox="1"/>
          <p:nvPr>
            <p:ph idx="1" type="body"/>
          </p:nvPr>
        </p:nvSpPr>
        <p:spPr>
          <a:xfrm>
            <a:off y="1160350" x="719700"/>
            <a:ext cy="4711500" cx="7704600"/>
          </a:xfrm>
          <a:prstGeom prst="rect">
            <a:avLst/>
          </a:prstGeom>
          <a:noFill/>
          <a:ln>
            <a:noFill/>
          </a:ln>
        </p:spPr>
        <p:txBody>
          <a:bodyPr bIns="91425" rIns="91425" lIns="91425" tIns="91425" anchor="t" anchorCtr="0">
            <a:noAutofit/>
          </a:bodyPr>
          <a:lstStyle/>
          <a:p>
            <a:pPr rtl="0" lvl="0" indent="-368300" marL="457200">
              <a:spcBef>
                <a:spcPts val="0"/>
              </a:spcBef>
              <a:buClr>
                <a:srgbClr val="000000"/>
              </a:buClr>
              <a:buSzPct val="100000"/>
              <a:buFont typeface="Noto Symbol"/>
              <a:buChar char="●"/>
            </a:pPr>
            <a:r>
              <a:rPr sz="2200" lang="en-US"/>
              <a:t>The machine must be able to fit within the dry room.</a:t>
            </a:r>
            <a:br>
              <a:rPr sz="2200" lang="en-US"/>
            </a:br>
          </a:p>
          <a:p>
            <a:pPr rtl="0" lvl="0" indent="-368300" marL="457200">
              <a:spcBef>
                <a:spcPts val="0"/>
              </a:spcBef>
              <a:buClr>
                <a:srgbClr val="000000"/>
              </a:buClr>
              <a:buSzPct val="100000"/>
              <a:buFont typeface="Noto Symbol"/>
              <a:buChar char="●"/>
            </a:pPr>
            <a:r>
              <a:rPr sz="2200" lang="en-US"/>
              <a:t>SLMP is highly flammable and needs to be handled with care.</a:t>
            </a:r>
          </a:p>
          <a:p>
            <a:pPr rtl="0" lvl="1" indent="-368300" marL="914400">
              <a:spcBef>
                <a:spcPts val="0"/>
              </a:spcBef>
              <a:buClr>
                <a:srgbClr val="000000"/>
              </a:buClr>
              <a:buSzPct val="100000"/>
              <a:buFont typeface="Noto Symbol"/>
              <a:buChar char="○"/>
            </a:pPr>
            <a:r>
              <a:rPr sz="2200" lang="en-US"/>
              <a:t>Only used in a dry room</a:t>
            </a:r>
          </a:p>
          <a:p>
            <a:pPr rtl="0" lvl="1" indent="-368300" marL="914400">
              <a:spcBef>
                <a:spcPts val="0"/>
              </a:spcBef>
              <a:buClr>
                <a:srgbClr val="205C77"/>
              </a:buClr>
              <a:buSzPct val="100000"/>
              <a:buFont typeface="Noto Symbol"/>
              <a:buChar char="○"/>
            </a:pPr>
            <a:r>
              <a:rPr sz="2200" lang="en-US"/>
              <a:t>Avoid static build up</a:t>
            </a:r>
            <a:br>
              <a:rPr sz="2200" lang="en-US"/>
            </a:br>
          </a:p>
          <a:p>
            <a:pPr rtl="0" lvl="0" indent="-368300" marL="457200">
              <a:spcBef>
                <a:spcPts val="0"/>
              </a:spcBef>
              <a:buClr>
                <a:srgbClr val="000000"/>
              </a:buClr>
              <a:buSzPct val="100000"/>
              <a:buFont typeface="Noto Symbol"/>
              <a:buChar char="●"/>
            </a:pPr>
            <a:r>
              <a:rPr sz="2200" lang="en-US"/>
              <a:t>Coat the electrode with uniform layer of SLMP</a:t>
            </a:r>
            <a:br>
              <a:rPr sz="2200" lang="en-US"/>
            </a:br>
          </a:p>
          <a:p>
            <a:pPr rtl="0" lvl="0" indent="-368300" marL="457200">
              <a:spcBef>
                <a:spcPts val="0"/>
              </a:spcBef>
              <a:buClr>
                <a:srgbClr val="000000"/>
              </a:buClr>
              <a:buSzPct val="100000"/>
              <a:buFont typeface="Noto Symbol"/>
              <a:buChar char="●"/>
            </a:pPr>
            <a:r>
              <a:rPr sz="2200" lang="en-US"/>
              <a:t>The total coating time must be less than 10 minutes</a:t>
            </a:r>
            <a:br>
              <a:rPr sz="2200" lang="en-US"/>
            </a:br>
          </a:p>
          <a:p>
            <a:pPr rtl="0" lvl="0" indent="-368300" marL="457200">
              <a:spcBef>
                <a:spcPts val="0"/>
              </a:spcBef>
              <a:buClr>
                <a:srgbClr val="000000"/>
              </a:buClr>
              <a:buSzPct val="100000"/>
              <a:buFont typeface="Noto Symbol"/>
              <a:buChar char="●"/>
            </a:pPr>
            <a:r>
              <a:rPr sz="2200" lang="en-US"/>
              <a:t>Must be able to coat variable anode sizes:</a:t>
            </a:r>
          </a:p>
          <a:p>
            <a:pPr rtl="0" lvl="1" indent="-368300" marL="914400">
              <a:spcBef>
                <a:spcPts val="0"/>
              </a:spcBef>
              <a:buClr>
                <a:srgbClr val="000000"/>
              </a:buClr>
              <a:buSzPct val="100000"/>
              <a:buFont typeface="Noto Symbol"/>
              <a:buChar char="○"/>
            </a:pPr>
            <a:r>
              <a:rPr sz="2200" lang="en-US"/>
              <a:t>Maximum size of 12 cm wide, 25 cm long</a:t>
            </a:r>
          </a:p>
          <a:p>
            <a:pPr rtl="0" lvl="1" indent="-368300" marL="914400">
              <a:spcBef>
                <a:spcPts val="0"/>
              </a:spcBef>
              <a:buClr>
                <a:srgbClr val="000000"/>
              </a:buClr>
              <a:buSzPct val="100000"/>
              <a:buFont typeface="Noto Symbol"/>
              <a:buChar char="○"/>
            </a:pPr>
            <a:r>
              <a:rPr sz="2200" lang="en-US"/>
              <a:t>Minimum size of 5 cm wide, 5 cm long</a:t>
            </a:r>
            <a:br>
              <a:rPr sz="2200" lang="en-US"/>
            </a:br>
          </a:p>
          <a:p>
            <a:pPr rtl="0" lvl="0" indent="-368300" marL="457200">
              <a:spcBef>
                <a:spcPts val="0"/>
              </a:spcBef>
              <a:buClr>
                <a:srgbClr val="000000"/>
              </a:buClr>
              <a:buSzPct val="100000"/>
              <a:buFont typeface="Noto Symbol"/>
              <a:buChar char="●"/>
            </a:pPr>
            <a:r>
              <a:rPr sz="2200" lang="en-US"/>
              <a:t>Our budget is $2000</a:t>
            </a:r>
          </a:p>
          <a:p>
            <a:pPr lvl="0" indent="0" marL="457200">
              <a:spcBef>
                <a:spcPts val="0"/>
              </a:spcBef>
              <a:buNone/>
            </a:pPr>
            <a:r>
              <a:t/>
            </a:r>
            <a:endParaRP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2" name="Shape 122"/>
        <p:cNvGrpSpPr/>
        <p:nvPr/>
      </p:nvGrpSpPr>
      <p:grpSpPr>
        <a:xfrm>
          <a:off y="0" x="0"/>
          <a:ext cy="0" cx="0"/>
          <a:chOff y="0" x="0"/>
          <a:chExt cy="0" cx="0"/>
        </a:xfrm>
      </p:grpSpPr>
      <p:sp>
        <p:nvSpPr>
          <p:cNvPr id="123" name="Shape 123"/>
          <p:cNvSpPr txBox="1"/>
          <p:nvPr>
            <p:ph type="title"/>
          </p:nvPr>
        </p:nvSpPr>
        <p:spPr>
          <a:xfrm>
            <a:off y="107625" x="549275"/>
            <a:ext cy="1032299" cx="8042399"/>
          </a:xfrm>
          <a:prstGeom prst="rect">
            <a:avLst/>
          </a:prstGeom>
        </p:spPr>
        <p:txBody>
          <a:bodyPr bIns="91425" rIns="91425" lIns="91425" tIns="91425" anchor="b" anchorCtr="0">
            <a:noAutofit/>
          </a:bodyPr>
          <a:lstStyle/>
          <a:p>
            <a:pPr>
              <a:spcBef>
                <a:spcPts val="0"/>
              </a:spcBef>
              <a:buNone/>
            </a:pPr>
            <a:r>
              <a:rPr sz="4600" lang="en-US">
                <a:solidFill>
                  <a:schemeClr val="accent1"/>
                </a:solidFill>
              </a:rPr>
              <a:t>Approach to Problem</a:t>
            </a:r>
          </a:p>
        </p:txBody>
      </p:sp>
      <p:sp>
        <p:nvSpPr>
          <p:cNvPr id="124" name="Shape 124"/>
          <p:cNvSpPr txBox="1"/>
          <p:nvPr>
            <p:ph idx="1" type="body"/>
          </p:nvPr>
        </p:nvSpPr>
        <p:spPr>
          <a:xfrm>
            <a:off y="1205400" x="384325"/>
            <a:ext cy="4447199" cx="5896199"/>
          </a:xfrm>
          <a:prstGeom prst="rect">
            <a:avLst/>
          </a:prstGeom>
        </p:spPr>
        <p:txBody>
          <a:bodyPr bIns="91425" rIns="91425" lIns="91425" tIns="91425" anchor="t" anchorCtr="0">
            <a:noAutofit/>
          </a:bodyPr>
          <a:lstStyle/>
          <a:p>
            <a:pPr rtl="0" lvl="0" indent="-381000" marL="457200">
              <a:lnSpc>
                <a:spcPct val="100000"/>
              </a:lnSpc>
              <a:spcBef>
                <a:spcPts val="0"/>
              </a:spcBef>
              <a:buClr>
                <a:srgbClr val="6DB7D7"/>
              </a:buClr>
              <a:buSzPct val="100000"/>
              <a:buFont typeface="Noto Symbol"/>
              <a:buChar char="●"/>
            </a:pPr>
            <a:r>
              <a:rPr sz="2400" lang="en-US"/>
              <a:t>Problem Statement:</a:t>
            </a:r>
            <a:br>
              <a:rPr sz="2400" lang="en-US"/>
            </a:br>
            <a:r>
              <a:rPr sz="2400" lang="en-US"/>
              <a:t>No prototype machine for this new technology has been created</a:t>
            </a:r>
            <a:br>
              <a:rPr sz="2400" lang="en-US"/>
            </a:br>
          </a:p>
          <a:p>
            <a:pPr rtl="0" lvl="0" indent="-317500" marL="457200">
              <a:lnSpc>
                <a:spcPct val="100000"/>
              </a:lnSpc>
              <a:spcBef>
                <a:spcPts val="0"/>
              </a:spcBef>
              <a:buClr>
                <a:srgbClr val="000000"/>
              </a:buClr>
              <a:buSzPct val="53846"/>
              <a:buFont typeface="Noto Symbol"/>
              <a:buChar char="●"/>
            </a:pPr>
            <a:r>
              <a:rPr sz="2600" lang="en-US"/>
              <a:t></a:t>
            </a:r>
            <a:r>
              <a:rPr sz="2400" lang="en-US"/>
              <a:t>Goal: </a:t>
            </a:r>
          </a:p>
          <a:p>
            <a:pPr rtl="0" lvl="1" indent="-317500" marL="914400">
              <a:lnSpc>
                <a:spcPct val="100000"/>
              </a:lnSpc>
              <a:spcBef>
                <a:spcPts val="0"/>
              </a:spcBef>
              <a:buClr>
                <a:srgbClr val="000000"/>
              </a:buClr>
              <a:buSzPct val="70000"/>
              <a:buFont typeface="Noto Symbol"/>
              <a:buChar char="●"/>
            </a:pPr>
            <a:r>
              <a:rPr sz="2000" lang="en-US"/>
              <a:t>To create a uniform layer of SLMP on a pre-existing anode</a:t>
            </a:r>
          </a:p>
          <a:p>
            <a:pPr rtl="0" lvl="0" indent="-317500" marL="457200">
              <a:lnSpc>
                <a:spcPct val="100000"/>
              </a:lnSpc>
              <a:spcBef>
                <a:spcPts val="0"/>
              </a:spcBef>
              <a:buClr>
                <a:srgbClr val="000000"/>
              </a:buClr>
              <a:buSzPct val="70000"/>
              <a:buFont typeface="Noto Symbol"/>
              <a:buChar char="●"/>
            </a:pPr>
            <a:r>
              <a:rPr sz="2000" lang="en-US"/>
              <a:t>Our approach</a:t>
            </a:r>
          </a:p>
          <a:p>
            <a:pPr rtl="0" lvl="2" indent="-317500" marL="1371600">
              <a:lnSpc>
                <a:spcPct val="100000"/>
              </a:lnSpc>
              <a:spcBef>
                <a:spcPts val="0"/>
              </a:spcBef>
              <a:buClr>
                <a:srgbClr val="000000"/>
              </a:buClr>
              <a:buSzPct val="70000"/>
              <a:buFont typeface="Noto Symbol"/>
              <a:buChar char="●"/>
            </a:pPr>
            <a:r>
              <a:rPr sz="2000" lang="en-US"/>
              <a:t>Dry dispersion: Surface application</a:t>
            </a:r>
          </a:p>
          <a:p>
            <a:pPr>
              <a:spcBef>
                <a:spcPts val="0"/>
              </a:spcBef>
              <a:buNone/>
            </a:pPr>
            <a:r>
              <a:t/>
            </a:r>
            <a:endParaRPr sz="2600"/>
          </a:p>
        </p:txBody>
      </p:sp>
      <p:pic>
        <p:nvPicPr>
          <p:cNvPr id="125" name="Shape 125"/>
          <p:cNvPicPr preferRelativeResize="0"/>
          <p:nvPr/>
        </p:nvPicPr>
        <p:blipFill rotWithShape="1">
          <a:blip r:embed="rId3">
            <a:alphaModFix/>
          </a:blip>
          <a:srcRect t="46765" b="35695" r="44681" l="38186"/>
          <a:stretch/>
        </p:blipFill>
        <p:spPr>
          <a:xfrm>
            <a:off y="1205399" x="6225951"/>
            <a:ext cy="1679774" cx="2051100"/>
          </a:xfrm>
          <a:prstGeom prst="rect">
            <a:avLst/>
          </a:prstGeom>
          <a:noFill/>
          <a:ln>
            <a:noFill/>
          </a:ln>
        </p:spPr>
      </p:pic>
      <p:pic>
        <p:nvPicPr>
          <p:cNvPr id="126" name="Shape 126"/>
          <p:cNvPicPr preferRelativeResize="0"/>
          <p:nvPr/>
        </p:nvPicPr>
        <p:blipFill rotWithShape="1">
          <a:blip r:embed="rId3">
            <a:alphaModFix/>
          </a:blip>
          <a:srcRect t="46211" b="35738" r="29027" l="62390"/>
          <a:stretch/>
        </p:blipFill>
        <p:spPr>
          <a:xfrm>
            <a:off y="3292650" x="6346975"/>
            <a:ext cy="2359948" cx="1794179"/>
          </a:xfrm>
          <a:prstGeom prst="rect">
            <a:avLst/>
          </a:prstGeom>
          <a:noFill/>
          <a:ln>
            <a:noFill/>
          </a:ln>
        </p:spPr>
      </p:pic>
      <p:sp>
        <p:nvSpPr>
          <p:cNvPr id="127" name="Shape 127"/>
          <p:cNvSpPr txBox="1"/>
          <p:nvPr/>
        </p:nvSpPr>
        <p:spPr>
          <a:xfrm>
            <a:off y="2869300" x="6346975"/>
            <a:ext cy="294600" cx="2109300"/>
          </a:xfrm>
          <a:prstGeom prst="rect">
            <a:avLst/>
          </a:prstGeom>
          <a:noFill/>
          <a:ln>
            <a:noFill/>
          </a:ln>
        </p:spPr>
        <p:txBody>
          <a:bodyPr bIns="91425" rIns="91425" lIns="91425" tIns="91425" anchor="t" anchorCtr="0">
            <a:noAutofit/>
          </a:bodyPr>
          <a:lstStyle/>
          <a:p>
            <a:pPr rtl="0" lvl="0">
              <a:spcBef>
                <a:spcPts val="0"/>
              </a:spcBef>
              <a:buNone/>
            </a:pPr>
            <a:r>
              <a:rPr lang="en-US"/>
              <a:t>Hard Carbon Electrode	</a:t>
            </a:r>
          </a:p>
        </p:txBody>
      </p:sp>
      <p:sp>
        <p:nvSpPr>
          <p:cNvPr id="128" name="Shape 128"/>
          <p:cNvSpPr txBox="1"/>
          <p:nvPr/>
        </p:nvSpPr>
        <p:spPr>
          <a:xfrm>
            <a:off y="5500225" x="6263150"/>
            <a:ext cy="465900" cx="1976700"/>
          </a:xfrm>
          <a:prstGeom prst="rect">
            <a:avLst/>
          </a:prstGeom>
          <a:noFill/>
          <a:ln>
            <a:noFill/>
          </a:ln>
        </p:spPr>
        <p:txBody>
          <a:bodyPr bIns="91425" rIns="91425" lIns="91425" tIns="91425" anchor="t" anchorCtr="0">
            <a:noAutofit/>
          </a:bodyPr>
          <a:lstStyle/>
          <a:p>
            <a:pPr rtl="0" lvl="0">
              <a:spcBef>
                <a:spcPts val="0"/>
              </a:spcBef>
              <a:buNone/>
            </a:pPr>
            <a:r>
              <a:rPr lang="en-US"/>
              <a:t>Electrode with SLMP Applied</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2" name="Shape 132"/>
        <p:cNvGrpSpPr/>
        <p:nvPr/>
      </p:nvGrpSpPr>
      <p:grpSpPr>
        <a:xfrm>
          <a:off y="0" x="0"/>
          <a:ext cy="0" cx="0"/>
          <a:chOff y="0" x="0"/>
          <a:chExt cy="0" cx="0"/>
        </a:xfrm>
      </p:grpSpPr>
      <p:sp>
        <p:nvSpPr>
          <p:cNvPr id="133" name="Shape 133"/>
          <p:cNvSpPr txBox="1"/>
          <p:nvPr>
            <p:ph type="title"/>
          </p:nvPr>
        </p:nvSpPr>
        <p:spPr>
          <a:xfrm>
            <a:off y="90101" x="550862"/>
            <a:ext cy="1337099" cx="8042399"/>
          </a:xfrm>
          <a:prstGeom prst="rect">
            <a:avLst/>
          </a:prstGeom>
          <a:noFill/>
          <a:ln>
            <a:noFill/>
          </a:ln>
        </p:spPr>
        <p:txBody>
          <a:bodyPr bIns="45700" rIns="91425" lIns="91425" tIns="45700" anchor="b" anchorCtr="0">
            <a:noAutofit/>
          </a:bodyPr>
          <a:lstStyle/>
          <a:p>
            <a:pPr algn="ctr" rtl="0" lvl="0" marR="0" indent="0" marL="0">
              <a:spcBef>
                <a:spcPts val="0"/>
              </a:spcBef>
              <a:buClr>
                <a:schemeClr val="accent1"/>
              </a:buClr>
              <a:buSzPct val="25000"/>
              <a:buFont typeface="Arial"/>
              <a:buNone/>
            </a:pPr>
            <a:r>
              <a:rPr sz="4600" lang="en-US">
                <a:solidFill>
                  <a:schemeClr val="accent1"/>
                </a:solidFill>
              </a:rPr>
              <a:t>Concept of D</a:t>
            </a:r>
            <a:r>
              <a:rPr strike="noStrike" u="none" b="0" cap="none" baseline="0" sz="4600" lang="en-US" i="0">
                <a:solidFill>
                  <a:schemeClr val="accent1"/>
                </a:solidFill>
                <a:latin typeface="Arial"/>
                <a:ea typeface="Arial"/>
                <a:cs typeface="Arial"/>
                <a:sym typeface="Arial"/>
              </a:rPr>
              <a:t>esign</a:t>
            </a:r>
          </a:p>
        </p:txBody>
      </p:sp>
      <p:sp>
        <p:nvSpPr>
          <p:cNvPr id="134" name="Shape 134"/>
          <p:cNvSpPr txBox="1"/>
          <p:nvPr>
            <p:ph idx="1" type="body"/>
          </p:nvPr>
        </p:nvSpPr>
        <p:spPr>
          <a:xfrm>
            <a:off y="1427200" x="355975"/>
            <a:ext cy="4366800" cx="8666399"/>
          </a:xfrm>
          <a:prstGeom prst="rect">
            <a:avLst/>
          </a:prstGeom>
          <a:noFill/>
          <a:ln>
            <a:noFill/>
          </a:ln>
        </p:spPr>
        <p:txBody>
          <a:bodyPr bIns="45700" rIns="91425" lIns="91425" tIns="45700" anchor="t" anchorCtr="0">
            <a:noAutofit/>
          </a:bodyPr>
          <a:lstStyle/>
          <a:p>
            <a:pPr algn="l" rtl="0" lvl="0" marR="0" indent="-355600" marL="457200">
              <a:spcBef>
                <a:spcPts val="0"/>
              </a:spcBef>
              <a:buClr>
                <a:srgbClr val="000000"/>
              </a:buClr>
              <a:buSzPct val="100000"/>
              <a:buFont typeface="Noto Symbol"/>
              <a:buChar char="●"/>
            </a:pPr>
            <a:r>
              <a:rPr sz="2000" lang="en-US"/>
              <a:t>Our design starts with the electrode being placed on a conveyor belt and moving laterally through the machine.</a:t>
            </a:r>
            <a:br>
              <a:rPr sz="2000" lang="en-US"/>
            </a:br>
          </a:p>
          <a:p>
            <a:pPr algn="l" rtl="0" lvl="0" marR="0" indent="-355600" marL="457200">
              <a:spcBef>
                <a:spcPts val="0"/>
              </a:spcBef>
              <a:buClr>
                <a:srgbClr val="000000"/>
              </a:buClr>
              <a:buSzPct val="100000"/>
              <a:buFont typeface="Noto Symbol"/>
              <a:buChar char="●"/>
            </a:pPr>
            <a:r>
              <a:rPr sz="2000" lang="en-US"/>
              <a:t>Sensors will be used to determine the area the machine needs to coat and the machine will adjust the width and coating length</a:t>
            </a:r>
            <a:br>
              <a:rPr sz="1200" lang="en-US"/>
            </a:br>
          </a:p>
          <a:p>
            <a:pPr algn="l" rtl="0" lvl="0" marR="0" indent="-355600" marL="457200">
              <a:spcBef>
                <a:spcPts val="0"/>
              </a:spcBef>
              <a:buClr>
                <a:srgbClr val="000000"/>
              </a:buClr>
              <a:buSzPct val="100000"/>
              <a:buFont typeface="Noto Symbol"/>
              <a:buChar char="●"/>
            </a:pPr>
            <a:r>
              <a:rPr sz="2000" lang="en-US"/>
              <a:t>The electrode will then travel under the SLMP dispersion system.</a:t>
            </a:r>
          </a:p>
          <a:p>
            <a:pPr algn="l" rtl="0" lvl="1" marR="0" indent="-342900" marL="914400">
              <a:spcBef>
                <a:spcPts val="0"/>
              </a:spcBef>
              <a:buClr>
                <a:srgbClr val="000000"/>
              </a:buClr>
              <a:buSzPct val="100000"/>
              <a:buFont typeface="Noto Symbol"/>
              <a:buChar char="○"/>
            </a:pPr>
            <a:r>
              <a:rPr sz="1800" lang="en-US"/>
              <a:t>A funnel with a vibrating actuator will dispense a steady flow rate of SLMP as the electrode is moved back and forward through the machine 5 times.</a:t>
            </a:r>
            <a:br>
              <a:rPr sz="1800" lang="en-US"/>
            </a:br>
          </a:p>
          <a:p>
            <a:pPr algn="l" rtl="0" lvl="0" marR="0" indent="-355600" marL="457200">
              <a:spcBef>
                <a:spcPts val="0"/>
              </a:spcBef>
              <a:buClr>
                <a:srgbClr val="000000"/>
              </a:buClr>
              <a:buSzPct val="100000"/>
              <a:buFont typeface="Noto Symbol"/>
              <a:buChar char="●"/>
            </a:pPr>
            <a:r>
              <a:rPr sz="2000" lang="en-US"/>
              <a:t>Once coated the electrode will travel through press rollers.</a:t>
            </a:r>
          </a:p>
          <a:p>
            <a:pPr algn="l" rtl="0" lvl="1" marR="0" indent="-342900" marL="914400">
              <a:spcBef>
                <a:spcPts val="0"/>
              </a:spcBef>
              <a:buClr>
                <a:srgbClr val="000000"/>
              </a:buClr>
              <a:buSzPct val="100000"/>
              <a:buFont typeface="Noto Symbol"/>
              <a:buChar char="○"/>
            </a:pPr>
            <a:r>
              <a:rPr sz="1800" lang="en-US"/>
              <a:t>These are set to a constant pressure and will crush the protective layer of lithiated carbon to activating the stabilized lithium and press the lithium onto the electrode.</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8" name="Shape 138"/>
        <p:cNvGrpSpPr/>
        <p:nvPr/>
      </p:nvGrpSpPr>
      <p:grpSpPr>
        <a:xfrm>
          <a:off y="0" x="0"/>
          <a:ext cy="0" cx="0"/>
          <a:chOff y="0" x="0"/>
          <a:chExt cy="0" cx="0"/>
        </a:xfrm>
      </p:grpSpPr>
      <p:sp>
        <p:nvSpPr>
          <p:cNvPr id="139" name="Shape 139"/>
          <p:cNvSpPr txBox="1"/>
          <p:nvPr>
            <p:ph type="title"/>
          </p:nvPr>
        </p:nvSpPr>
        <p:spPr>
          <a:xfrm>
            <a:off y="-222523" x="550800"/>
            <a:ext cy="1337099" cx="8042399"/>
          </a:xfrm>
          <a:prstGeom prst="rect">
            <a:avLst/>
          </a:prstGeom>
        </p:spPr>
        <p:txBody>
          <a:bodyPr bIns="91425" rIns="91425" lIns="91425" tIns="91425" anchor="b" anchorCtr="0">
            <a:noAutofit/>
          </a:bodyPr>
          <a:lstStyle/>
          <a:p>
            <a:pPr>
              <a:spcBef>
                <a:spcPts val="0"/>
              </a:spcBef>
              <a:buNone/>
            </a:pPr>
            <a:r>
              <a:rPr sz="4800" lang="en-US">
                <a:solidFill>
                  <a:srgbClr val="215D77"/>
                </a:solidFill>
              </a:rPr>
              <a:t>Initial Designs</a:t>
            </a:r>
          </a:p>
        </p:txBody>
      </p:sp>
      <p:pic>
        <p:nvPicPr>
          <p:cNvPr id="140" name="Shape 140"/>
          <p:cNvPicPr preferRelativeResize="0"/>
          <p:nvPr/>
        </p:nvPicPr>
        <p:blipFill>
          <a:blip r:embed="rId3">
            <a:alphaModFix/>
          </a:blip>
          <a:stretch>
            <a:fillRect/>
          </a:stretch>
        </p:blipFill>
        <p:spPr>
          <a:xfrm>
            <a:off y="1146811" x="4800234"/>
            <a:ext cy="1004601" cx="4055830"/>
          </a:xfrm>
          <a:prstGeom prst="rect">
            <a:avLst/>
          </a:prstGeom>
          <a:noFill/>
          <a:ln>
            <a:noFill/>
          </a:ln>
        </p:spPr>
      </p:pic>
      <p:pic>
        <p:nvPicPr>
          <p:cNvPr id="141" name="Shape 141"/>
          <p:cNvPicPr preferRelativeResize="0"/>
          <p:nvPr/>
        </p:nvPicPr>
        <p:blipFill>
          <a:blip r:embed="rId4">
            <a:alphaModFix/>
          </a:blip>
          <a:stretch>
            <a:fillRect/>
          </a:stretch>
        </p:blipFill>
        <p:spPr>
          <a:xfrm>
            <a:off y="2745575" x="5896450"/>
            <a:ext cy="1267678" cx="3025549"/>
          </a:xfrm>
          <a:prstGeom prst="rect">
            <a:avLst/>
          </a:prstGeom>
          <a:noFill/>
          <a:ln>
            <a:noFill/>
          </a:ln>
        </p:spPr>
      </p:pic>
      <p:sp>
        <p:nvSpPr>
          <p:cNvPr id="142" name="Shape 142"/>
          <p:cNvSpPr txBox="1"/>
          <p:nvPr/>
        </p:nvSpPr>
        <p:spPr>
          <a:xfrm>
            <a:off y="2151412" x="6244423"/>
            <a:ext cy="473400" cx="1167600"/>
          </a:xfrm>
          <a:prstGeom prst="rect">
            <a:avLst/>
          </a:prstGeom>
          <a:noFill/>
          <a:ln>
            <a:noFill/>
          </a:ln>
        </p:spPr>
        <p:txBody>
          <a:bodyPr bIns="91425" rIns="91425" lIns="91425" tIns="91425" anchor="t" anchorCtr="0">
            <a:noAutofit/>
          </a:bodyPr>
          <a:lstStyle/>
          <a:p>
            <a:pPr>
              <a:spcBef>
                <a:spcPts val="0"/>
              </a:spcBef>
              <a:buNone/>
            </a:pPr>
            <a:r>
              <a:rPr lang="en-US"/>
              <a:t>Design #1</a:t>
            </a:r>
          </a:p>
        </p:txBody>
      </p:sp>
      <p:sp>
        <p:nvSpPr>
          <p:cNvPr id="143" name="Shape 143"/>
          <p:cNvSpPr txBox="1"/>
          <p:nvPr/>
        </p:nvSpPr>
        <p:spPr>
          <a:xfrm>
            <a:off y="3923926" x="6497392"/>
            <a:ext cy="710700" cx="1977900"/>
          </a:xfrm>
          <a:prstGeom prst="rect">
            <a:avLst/>
          </a:prstGeom>
          <a:noFill/>
          <a:ln>
            <a:noFill/>
          </a:ln>
        </p:spPr>
        <p:txBody>
          <a:bodyPr bIns="91425" rIns="91425" lIns="91425" tIns="91425" anchor="t" anchorCtr="0">
            <a:noAutofit/>
          </a:bodyPr>
          <a:lstStyle/>
          <a:p>
            <a:pPr>
              <a:spcBef>
                <a:spcPts val="0"/>
              </a:spcBef>
              <a:buNone/>
            </a:pPr>
            <a:r>
              <a:rPr lang="en-US"/>
              <a:t>Design #2</a:t>
            </a:r>
          </a:p>
        </p:txBody>
      </p:sp>
      <p:sp>
        <p:nvSpPr>
          <p:cNvPr id="144" name="Shape 144"/>
          <p:cNvSpPr txBox="1"/>
          <p:nvPr/>
        </p:nvSpPr>
        <p:spPr>
          <a:xfrm>
            <a:off y="1114575" x="4583400"/>
            <a:ext cy="1567200" cx="4489500"/>
          </a:xfrm>
          <a:prstGeom prst="rect">
            <a:avLst/>
          </a:prstGeom>
          <a:noFill/>
          <a:ln>
            <a:noFill/>
          </a:ln>
        </p:spPr>
        <p:txBody>
          <a:bodyPr bIns="91425" rIns="91425" lIns="91425" tIns="91425" anchor="t" anchorCtr="0">
            <a:noAutofit/>
          </a:bodyPr>
          <a:lstStyle/>
          <a:p>
            <a:pPr>
              <a:spcBef>
                <a:spcPts val="0"/>
              </a:spcBef>
              <a:buNone/>
            </a:pPr>
            <a:r>
              <a:t/>
            </a:r>
            <a:endParaRPr/>
          </a:p>
        </p:txBody>
      </p:sp>
      <p:pic>
        <p:nvPicPr>
          <p:cNvPr id="145" name="Shape 145"/>
          <p:cNvPicPr preferRelativeResize="0"/>
          <p:nvPr/>
        </p:nvPicPr>
        <p:blipFill>
          <a:blip r:embed="rId5">
            <a:alphaModFix/>
          </a:blip>
          <a:stretch>
            <a:fillRect/>
          </a:stretch>
        </p:blipFill>
        <p:spPr>
          <a:xfrm>
            <a:off y="4517425" x="5745475"/>
            <a:ext cy="1212226" cx="3327424"/>
          </a:xfrm>
          <a:prstGeom prst="rect">
            <a:avLst/>
          </a:prstGeom>
          <a:noFill/>
          <a:ln>
            <a:noFill/>
          </a:ln>
        </p:spPr>
      </p:pic>
      <p:sp>
        <p:nvSpPr>
          <p:cNvPr id="146" name="Shape 146"/>
          <p:cNvSpPr txBox="1"/>
          <p:nvPr/>
        </p:nvSpPr>
        <p:spPr>
          <a:xfrm>
            <a:off y="5729651" x="6779053"/>
            <a:ext cy="472199" cx="1260300"/>
          </a:xfrm>
          <a:prstGeom prst="rect">
            <a:avLst/>
          </a:prstGeom>
          <a:noFill/>
          <a:ln>
            <a:noFill/>
          </a:ln>
        </p:spPr>
        <p:txBody>
          <a:bodyPr bIns="91425" rIns="91425" lIns="91425" tIns="91425" anchor="t" anchorCtr="0">
            <a:noAutofit/>
          </a:bodyPr>
          <a:lstStyle/>
          <a:p>
            <a:pPr rtl="0" lvl="0">
              <a:spcBef>
                <a:spcPts val="0"/>
              </a:spcBef>
              <a:buNone/>
            </a:pPr>
            <a:r>
              <a:rPr lang="en-US"/>
              <a:t>Design #3</a:t>
            </a:r>
          </a:p>
        </p:txBody>
      </p:sp>
      <p:sp>
        <p:nvSpPr>
          <p:cNvPr id="147" name="Shape 147"/>
          <p:cNvSpPr txBox="1"/>
          <p:nvPr/>
        </p:nvSpPr>
        <p:spPr>
          <a:xfrm>
            <a:off y="897850" x="259900"/>
            <a:ext cy="5044499" cx="4607399"/>
          </a:xfrm>
          <a:prstGeom prst="rect">
            <a:avLst/>
          </a:prstGeom>
          <a:noFill/>
          <a:ln>
            <a:noFill/>
          </a:ln>
        </p:spPr>
        <p:txBody>
          <a:bodyPr bIns="91425" rIns="91425" lIns="91425" tIns="91425" anchor="t" anchorCtr="0">
            <a:noAutofit/>
          </a:bodyPr>
          <a:lstStyle/>
          <a:p>
            <a:pPr rtl="0" lvl="0" indent="-304800" marL="457200">
              <a:spcBef>
                <a:spcPts val="0"/>
              </a:spcBef>
              <a:buClr>
                <a:schemeClr val="dk1"/>
              </a:buClr>
              <a:buSzPct val="100000"/>
              <a:buFont typeface="Noto Symbol"/>
              <a:buChar char="●"/>
            </a:pPr>
            <a:r>
              <a:rPr sz="1200" lang="en-US">
                <a:solidFill>
                  <a:schemeClr val="dk1"/>
                </a:solidFill>
              </a:rPr>
              <a:t>Our design starts with the electrode being placed on a conveyor belt and moving laterally through the machine.</a:t>
            </a:r>
            <a:br>
              <a:rPr sz="1200" lang="en-US">
                <a:solidFill>
                  <a:schemeClr val="dk1"/>
                </a:solidFill>
              </a:rPr>
            </a:br>
          </a:p>
          <a:p>
            <a:pPr rtl="0" lvl="0" indent="-304800" marL="457200">
              <a:spcBef>
                <a:spcPts val="0"/>
              </a:spcBef>
              <a:buClr>
                <a:schemeClr val="dk1"/>
              </a:buClr>
              <a:buSzPct val="100000"/>
              <a:buFont typeface="Noto Symbol"/>
              <a:buChar char="●"/>
            </a:pPr>
            <a:r>
              <a:rPr sz="1200" lang="en-US">
                <a:solidFill>
                  <a:schemeClr val="dk1"/>
                </a:solidFill>
              </a:rPr>
              <a:t>Sensors will be used to determine the area the machine needs to coat and the machine will adjust the width and coating length</a:t>
            </a:r>
            <a:br>
              <a:rPr sz="1200" lang="en-US">
                <a:solidFill>
                  <a:schemeClr val="dk1"/>
                </a:solidFill>
              </a:rPr>
            </a:br>
          </a:p>
          <a:p>
            <a:pPr rtl="0" lvl="0" indent="-304800" marL="457200">
              <a:spcBef>
                <a:spcPts val="0"/>
              </a:spcBef>
              <a:buClr>
                <a:schemeClr val="dk1"/>
              </a:buClr>
              <a:buSzPct val="100000"/>
              <a:buFont typeface="Noto Symbol"/>
              <a:buChar char="●"/>
            </a:pPr>
            <a:r>
              <a:rPr sz="1200" lang="en-US">
                <a:solidFill>
                  <a:schemeClr val="dk1"/>
                </a:solidFill>
              </a:rPr>
              <a:t>The electrode will then travel under the SLMP dispersion system.</a:t>
            </a:r>
          </a:p>
          <a:p>
            <a:pPr rtl="0" lvl="1" indent="-304800" marL="914400">
              <a:spcBef>
                <a:spcPts val="0"/>
              </a:spcBef>
              <a:buClr>
                <a:schemeClr val="dk1"/>
              </a:buClr>
              <a:buSzPct val="100000"/>
              <a:buFont typeface="Noto Symbol"/>
              <a:buChar char="○"/>
            </a:pPr>
            <a:r>
              <a:rPr sz="1200" lang="en-US">
                <a:solidFill>
                  <a:schemeClr val="dk1"/>
                </a:solidFill>
              </a:rPr>
              <a:t>A funnel with a vibrating actuator will dispense a steady flow rate of SLMP as the electrode is moved back and forward through the machine 5 times.</a:t>
            </a:r>
            <a:br>
              <a:rPr sz="1200" lang="en-US">
                <a:solidFill>
                  <a:schemeClr val="dk1"/>
                </a:solidFill>
              </a:rPr>
            </a:br>
          </a:p>
          <a:p>
            <a:pPr rtl="0" lvl="0" indent="-304800" marL="457200">
              <a:spcBef>
                <a:spcPts val="0"/>
              </a:spcBef>
              <a:buClr>
                <a:schemeClr val="dk1"/>
              </a:buClr>
              <a:buSzPct val="100000"/>
              <a:buFont typeface="Noto Symbol"/>
              <a:buChar char="●"/>
            </a:pPr>
            <a:r>
              <a:rPr sz="1200" lang="en-US">
                <a:solidFill>
                  <a:schemeClr val="dk1"/>
                </a:solidFill>
              </a:rPr>
              <a:t>Once coated the electrode will travel through press rollers.</a:t>
            </a:r>
          </a:p>
          <a:p>
            <a:pPr rtl="0" lvl="1" indent="-304800" marL="914400">
              <a:spcBef>
                <a:spcPts val="0"/>
              </a:spcBef>
              <a:buClr>
                <a:schemeClr val="dk1"/>
              </a:buClr>
              <a:buSzPct val="100000"/>
              <a:buFont typeface="Noto Symbol"/>
              <a:buChar char="○"/>
            </a:pPr>
            <a:r>
              <a:rPr sz="1200" lang="en-US">
                <a:solidFill>
                  <a:schemeClr val="dk1"/>
                </a:solidFill>
              </a:rPr>
              <a:t>These are set to a constant pressure and will crush the protective layer of lithiated carbon to activating the stabilized lithium and press the lithium onto the electrode.</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1" name="Shape 151"/>
        <p:cNvGrpSpPr/>
        <p:nvPr/>
      </p:nvGrpSpPr>
      <p:grpSpPr>
        <a:xfrm>
          <a:off y="0" x="0"/>
          <a:ext cy="0" cx="0"/>
          <a:chOff y="0" x="0"/>
          <a:chExt cy="0" cx="0"/>
        </a:xfrm>
      </p:grpSpPr>
      <p:sp>
        <p:nvSpPr>
          <p:cNvPr id="152" name="Shape 152"/>
          <p:cNvSpPr txBox="1"/>
          <p:nvPr>
            <p:ph type="title"/>
          </p:nvPr>
        </p:nvSpPr>
        <p:spPr>
          <a:xfrm>
            <a:off y="578925" x="109650"/>
            <a:ext cy="481500" cx="8924700"/>
          </a:xfrm>
          <a:prstGeom prst="rect">
            <a:avLst/>
          </a:prstGeom>
        </p:spPr>
        <p:txBody>
          <a:bodyPr bIns="91425" rIns="91425" lIns="91425" tIns="91425" anchor="b" anchorCtr="0">
            <a:noAutofit/>
          </a:bodyPr>
          <a:lstStyle/>
          <a:p>
            <a:pPr>
              <a:spcBef>
                <a:spcPts val="0"/>
              </a:spcBef>
              <a:buNone/>
            </a:pPr>
            <a:r>
              <a:rPr sz="4800" lang="en-US">
                <a:solidFill>
                  <a:srgbClr val="215D77"/>
                </a:solidFill>
              </a:rPr>
              <a:t>Rotary Metering Roller Design</a:t>
            </a:r>
          </a:p>
        </p:txBody>
      </p:sp>
      <p:pic>
        <p:nvPicPr>
          <p:cNvPr id="153" name="Shape 153"/>
          <p:cNvPicPr preferRelativeResize="0"/>
          <p:nvPr/>
        </p:nvPicPr>
        <p:blipFill>
          <a:blip r:embed="rId3">
            <a:alphaModFix/>
          </a:blip>
          <a:stretch>
            <a:fillRect/>
          </a:stretch>
        </p:blipFill>
        <p:spPr>
          <a:xfrm>
            <a:off y="3931925" x="981625"/>
            <a:ext cy="2541899" cx="1881774"/>
          </a:xfrm>
          <a:prstGeom prst="rect">
            <a:avLst/>
          </a:prstGeom>
          <a:noFill/>
          <a:ln>
            <a:noFill/>
          </a:ln>
        </p:spPr>
      </p:pic>
      <p:pic>
        <p:nvPicPr>
          <p:cNvPr id="154" name="Shape 154"/>
          <p:cNvPicPr preferRelativeResize="0"/>
          <p:nvPr/>
        </p:nvPicPr>
        <p:blipFill>
          <a:blip r:embed="rId4">
            <a:alphaModFix/>
          </a:blip>
          <a:stretch>
            <a:fillRect/>
          </a:stretch>
        </p:blipFill>
        <p:spPr>
          <a:xfrm>
            <a:off y="1025975" x="5053829"/>
            <a:ext cy="2068149" cx="4090182"/>
          </a:xfrm>
          <a:prstGeom prst="rect">
            <a:avLst/>
          </a:prstGeom>
          <a:noFill/>
          <a:ln>
            <a:noFill/>
          </a:ln>
        </p:spPr>
      </p:pic>
      <p:pic>
        <p:nvPicPr>
          <p:cNvPr id="155" name="Shape 155"/>
          <p:cNvPicPr preferRelativeResize="0"/>
          <p:nvPr/>
        </p:nvPicPr>
        <p:blipFill>
          <a:blip r:embed="rId5">
            <a:alphaModFix/>
          </a:blip>
          <a:stretch>
            <a:fillRect/>
          </a:stretch>
        </p:blipFill>
        <p:spPr>
          <a:xfrm>
            <a:off y="3979100" x="4911287"/>
            <a:ext cy="2159776" cx="4090175"/>
          </a:xfrm>
          <a:prstGeom prst="rect">
            <a:avLst/>
          </a:prstGeom>
          <a:noFill/>
          <a:ln>
            <a:noFill/>
          </a:ln>
        </p:spPr>
      </p:pic>
      <p:sp>
        <p:nvSpPr>
          <p:cNvPr id="156" name="Shape 156"/>
          <p:cNvSpPr txBox="1"/>
          <p:nvPr/>
        </p:nvSpPr>
        <p:spPr>
          <a:xfrm>
            <a:off y="6411900" x="1385062"/>
            <a:ext cy="793800" cx="1074900"/>
          </a:xfrm>
          <a:prstGeom prst="rect">
            <a:avLst/>
          </a:prstGeom>
          <a:noFill/>
          <a:ln>
            <a:noFill/>
          </a:ln>
        </p:spPr>
        <p:txBody>
          <a:bodyPr bIns="91425" rIns="91425" lIns="91425" tIns="91425" anchor="t" anchorCtr="0">
            <a:noAutofit/>
          </a:bodyPr>
          <a:lstStyle/>
          <a:p>
            <a:pPr>
              <a:spcBef>
                <a:spcPts val="0"/>
              </a:spcBef>
              <a:buNone/>
            </a:pPr>
            <a:r>
              <a:rPr lang="en-US"/>
              <a:t>Side View</a:t>
            </a:r>
          </a:p>
        </p:txBody>
      </p:sp>
      <p:sp>
        <p:nvSpPr>
          <p:cNvPr id="157" name="Shape 157"/>
          <p:cNvSpPr txBox="1"/>
          <p:nvPr/>
        </p:nvSpPr>
        <p:spPr>
          <a:xfrm>
            <a:off y="3032100" x="6520062"/>
            <a:ext cy="793800" cx="1157699"/>
          </a:xfrm>
          <a:prstGeom prst="rect">
            <a:avLst/>
          </a:prstGeom>
          <a:noFill/>
          <a:ln>
            <a:noFill/>
          </a:ln>
        </p:spPr>
        <p:txBody>
          <a:bodyPr bIns="91425" rIns="91425" lIns="91425" tIns="91425" anchor="t" anchorCtr="0">
            <a:noAutofit/>
          </a:bodyPr>
          <a:lstStyle/>
          <a:p>
            <a:pPr>
              <a:spcBef>
                <a:spcPts val="0"/>
              </a:spcBef>
              <a:buNone/>
            </a:pPr>
            <a:r>
              <a:rPr lang="en-US"/>
              <a:t>Front View</a:t>
            </a:r>
          </a:p>
        </p:txBody>
      </p:sp>
      <p:sp>
        <p:nvSpPr>
          <p:cNvPr id="158" name="Shape 158"/>
          <p:cNvSpPr txBox="1"/>
          <p:nvPr/>
        </p:nvSpPr>
        <p:spPr>
          <a:xfrm>
            <a:off y="6138875" x="6157975"/>
            <a:ext cy="481500" cx="1881900"/>
          </a:xfrm>
          <a:prstGeom prst="rect">
            <a:avLst/>
          </a:prstGeom>
          <a:noFill/>
          <a:ln>
            <a:noFill/>
          </a:ln>
        </p:spPr>
        <p:txBody>
          <a:bodyPr bIns="91425" rIns="91425" lIns="91425" tIns="91425" anchor="t" anchorCtr="0">
            <a:noAutofit/>
          </a:bodyPr>
          <a:lstStyle/>
          <a:p>
            <a:pPr>
              <a:spcBef>
                <a:spcPts val="0"/>
              </a:spcBef>
              <a:buNone/>
            </a:pPr>
            <a:r>
              <a:rPr lang="en-US"/>
              <a:t>Angled Aerial View</a:t>
            </a:r>
          </a:p>
        </p:txBody>
      </p:sp>
      <p:sp>
        <p:nvSpPr>
          <p:cNvPr id="159" name="Shape 159"/>
          <p:cNvSpPr txBox="1"/>
          <p:nvPr/>
        </p:nvSpPr>
        <p:spPr>
          <a:xfrm>
            <a:off y="1025975" x="188550"/>
            <a:ext cy="2721300" cx="4972500"/>
          </a:xfrm>
          <a:prstGeom prst="rect">
            <a:avLst/>
          </a:prstGeom>
          <a:noFill/>
          <a:ln>
            <a:noFill/>
          </a:ln>
        </p:spPr>
        <p:txBody>
          <a:bodyPr bIns="91425" rIns="91425" lIns="91425" tIns="91425" anchor="t" anchorCtr="0">
            <a:noAutofit/>
          </a:bodyPr>
          <a:lstStyle/>
          <a:p>
            <a:pPr rtl="0" lvl="0" indent="-330200" marL="457200">
              <a:spcBef>
                <a:spcPts val="0"/>
              </a:spcBef>
              <a:buClr>
                <a:srgbClr val="000000"/>
              </a:buClr>
              <a:buSzPct val="100000"/>
              <a:buFont typeface="Arial"/>
              <a:buChar char="●"/>
            </a:pPr>
            <a:r>
              <a:rPr sz="1600" lang="en-US"/>
              <a:t>This design uses a rotary metered roller to collect equal amounts of SLMP from a storage trough and dump it on the electrode as it rotates.</a:t>
            </a:r>
          </a:p>
          <a:p>
            <a:pPr rtl="0" lvl="0" indent="-330200" marL="457200">
              <a:spcBef>
                <a:spcPts val="0"/>
              </a:spcBef>
              <a:buClr>
                <a:srgbClr val="000000"/>
              </a:buClr>
              <a:buSzPct val="100000"/>
              <a:buFont typeface="Arial"/>
              <a:buChar char="●"/>
            </a:pPr>
            <a:r>
              <a:rPr sz="1600" lang="en-US"/>
              <a:t>Reason for change</a:t>
            </a:r>
          </a:p>
          <a:p>
            <a:pPr rtl="0" lvl="1" indent="-330200" marL="914400">
              <a:spcBef>
                <a:spcPts val="0"/>
              </a:spcBef>
              <a:buClr>
                <a:srgbClr val="000000"/>
              </a:buClr>
              <a:buSzPct val="100000"/>
              <a:buFont typeface="Arial"/>
              <a:buChar char="○"/>
            </a:pPr>
            <a:r>
              <a:rPr sz="1600" lang="en-US"/>
              <a:t>Unsure if this design will improve uniformity</a:t>
            </a:r>
          </a:p>
          <a:p>
            <a:pPr rtl="0" lvl="1" indent="-330200" marL="914400">
              <a:spcBef>
                <a:spcPts val="0"/>
              </a:spcBef>
              <a:buClr>
                <a:srgbClr val="000000"/>
              </a:buClr>
              <a:buSzPct val="100000"/>
              <a:buFont typeface="Arial"/>
              <a:buChar char="○"/>
            </a:pPr>
            <a:r>
              <a:rPr sz="1600" lang="en-US"/>
              <a:t>This metered roller complicates the machine</a:t>
            </a:r>
          </a:p>
          <a:p>
            <a:pPr lvl="1" indent="-330200" marL="914400">
              <a:spcBef>
                <a:spcPts val="0"/>
              </a:spcBef>
              <a:buClr>
                <a:srgbClr val="000000"/>
              </a:buClr>
              <a:buSzPct val="100000"/>
              <a:buFont typeface="Arial"/>
              <a:buChar char="○"/>
            </a:pPr>
            <a:r>
              <a:rPr sz="1600" lang="en-US"/>
              <a:t>The press rollers are unnecessary since Dr. Zheng is providing us the Electric Precision 4” width Rolling Press with Dual Micrometer</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2.xml><?xml version="1.0" encoding="utf-8"?>
<a:theme xmlns:a="http://schemas.openxmlformats.org/drawingml/2006/main" xmlns:r="http://schemas.openxmlformats.org/officeDocument/2006/relationships" name="Breeze">
  <a:themeElements>
    <a:clrScheme name="Breeze">
      <a:dk1>
        <a:srgbClr val="000000"/>
      </a:dk1>
      <a:lt1>
        <a:srgbClr val="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