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6" r:id="rId9"/>
    <p:sldId id="260" r:id="rId10"/>
    <p:sldId id="267" r:id="rId11"/>
    <p:sldId id="263" r:id="rId12"/>
    <p:sldId id="269" r:id="rId13"/>
    <p:sldId id="264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0A614-348F-4A17-8A4E-9BA476A42608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F2597-AB1C-44A7-AEDB-7B84DB08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5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http://brandt.co/Portals/0/Blog/lex_spray.jpg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F2597-AB1C-44A7-AEDB-7B84DB085E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8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http://a.static.trunity.net/files/110901_111000/110975/400px-Congress_weed.jpg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F2597-AB1C-44A7-AEDB-7B84DB085E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6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http://www.gardenweasel.com/wp-content/uploads/2014/01/Claw-Pro-DSC02850GW_2013.jpg</a:t>
            </a:r>
          </a:p>
          <a:p>
            <a:endParaRPr lang="en-US" dirty="0" smtClean="0"/>
          </a:p>
          <a:p>
            <a:r>
              <a:rPr lang="en-US" dirty="0" smtClean="0"/>
              <a:t>http://ecx.images-amazon.com/images/I/71H1SugTkSL._SL1500_.jpg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F2597-AB1C-44A7-AEDB-7B84DB085E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4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Clark,</a:t>
            </a:r>
            <a:r>
              <a:rPr lang="en-US" baseline="0" dirty="0" smtClean="0"/>
              <a:t> treaded robot for prototyping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F2597-AB1C-44A7-AEDB-7B84DB085E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5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5618-8711-4E27-A21F-2C84C53D295A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2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F6E9-659F-44AD-867A-3AF32DFB857E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5758-FA78-41D5-9ECE-541C63EBB7DB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1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1E7-EF05-4243-857F-E30A30576D50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07C8-4A9B-4E20-87B0-B3A5C26A2BF6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1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DE0A-55EE-416C-BEB1-644762415E40}" type="datetime1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6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3A46-57B1-4C1D-9DA4-5B44EFED31F3}" type="datetime1">
              <a:rPr lang="en-US" smtClean="0"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0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83DA-2D9E-4D98-A891-6410F5972B9A}" type="datetime1">
              <a:rPr lang="en-US" smtClean="0"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A753-83B6-44CB-8AFF-4A235F34EE93}" type="datetime1">
              <a:rPr lang="en-US" smtClean="0"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3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7B4-670D-4D57-A1E3-B53A4ADDF147}" type="datetime1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4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E851-E0AB-4A8C-B3E7-7DA63BF51288}" type="datetime1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55A93-3AEA-4F5E-B125-01D6186EA40E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cx.images-amazon.com/images/I/71H1SugTkSL._SL1500_.jpg" TargetMode="External"/><Relationship Id="rId3" Type="http://schemas.openxmlformats.org/officeDocument/2006/relationships/hyperlink" Target="http://brandt.co/Portals/0/Blog/lex_spray.jpg" TargetMode="External"/><Relationship Id="rId7" Type="http://schemas.openxmlformats.org/officeDocument/2006/relationships/hyperlink" Target="http://www.gardenweasel.com/wp-content/uploads/2014/01/Claw-Pro-DSC02850GW_2013.jpg" TargetMode="External"/><Relationship Id="rId2" Type="http://schemas.openxmlformats.org/officeDocument/2006/relationships/hyperlink" Target="http://orchardpondorgan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ericansafetyflag.com/images/agricultural-field-markers.jpg" TargetMode="External"/><Relationship Id="rId5" Type="http://schemas.openxmlformats.org/officeDocument/2006/relationships/hyperlink" Target="http://en.wikipedia.org/wiki/Trilateration" TargetMode="External"/><Relationship Id="rId4" Type="http://schemas.openxmlformats.org/officeDocument/2006/relationships/hyperlink" Target="http://www.ppdl.purdue.edu/PPDL/images/yellownutsedge2.jpg" TargetMode="External"/><Relationship Id="rId9" Type="http://schemas.openxmlformats.org/officeDocument/2006/relationships/hyperlink" Target="http://www.azwallpapers.net/wp-content/uploads/2013/06/Green-Nature-PowerPoint-Templates-Background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508000"/>
            <a:ext cx="10642600" cy="1110853"/>
          </a:xfrm>
        </p:spPr>
        <p:txBody>
          <a:bodyPr/>
          <a:lstStyle/>
          <a:p>
            <a:r>
              <a:rPr lang="en-US" b="1" dirty="0" smtClean="0"/>
              <a:t>Weeding Robot  </a:t>
            </a:r>
            <a:r>
              <a:rPr lang="en-US" dirty="0" smtClean="0"/>
              <a:t>Team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250" y="2064203"/>
            <a:ext cx="3314700" cy="430212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Sponsor: Jeff Phipps</a:t>
            </a:r>
          </a:p>
          <a:p>
            <a:r>
              <a:rPr lang="en-US" dirty="0" smtClean="0"/>
              <a:t>Advisor: Dr. Clark</a:t>
            </a:r>
          </a:p>
          <a:p>
            <a:endParaRPr lang="en-US" dirty="0" smtClean="0"/>
          </a:p>
          <a:p>
            <a:r>
              <a:rPr lang="en-US" dirty="0"/>
              <a:t>Student </a:t>
            </a:r>
            <a:r>
              <a:rPr lang="en-US" dirty="0" smtClean="0"/>
              <a:t>Members:</a:t>
            </a:r>
            <a:endParaRPr lang="en-US" dirty="0"/>
          </a:p>
          <a:p>
            <a:r>
              <a:rPr lang="en-US" dirty="0"/>
              <a:t>Ian Nowak (EE)</a:t>
            </a:r>
          </a:p>
          <a:p>
            <a:r>
              <a:rPr lang="en-US" dirty="0"/>
              <a:t> </a:t>
            </a:r>
            <a:r>
              <a:rPr lang="en-US" dirty="0" err="1"/>
              <a:t>Coen</a:t>
            </a:r>
            <a:r>
              <a:rPr lang="en-US" dirty="0"/>
              <a:t> Purvis (ME) </a:t>
            </a:r>
          </a:p>
          <a:p>
            <a:r>
              <a:rPr lang="en-US" dirty="0"/>
              <a:t>Amanda Richards (ME)</a:t>
            </a:r>
          </a:p>
          <a:p>
            <a:r>
              <a:rPr lang="en-US" dirty="0"/>
              <a:t>Grant Richter (ME)</a:t>
            </a:r>
          </a:p>
          <a:p>
            <a:r>
              <a:rPr lang="en-US" dirty="0"/>
              <a:t>Jeremy </a:t>
            </a:r>
            <a:r>
              <a:rPr lang="en-US" dirty="0" err="1"/>
              <a:t>Rybicki</a:t>
            </a:r>
            <a:r>
              <a:rPr lang="en-US" dirty="0"/>
              <a:t> (EE/</a:t>
            </a:r>
            <a:r>
              <a:rPr lang="en-US" dirty="0" err="1"/>
              <a:t>CpE</a:t>
            </a:r>
            <a:r>
              <a:rPr lang="en-US" dirty="0"/>
              <a:t>)</a:t>
            </a:r>
          </a:p>
          <a:p>
            <a:r>
              <a:rPr lang="en-US" dirty="0"/>
              <a:t>Nathan Walden (ME)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63" y="2401886"/>
            <a:ext cx="2200275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0" y="2305050"/>
            <a:ext cx="24860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through</a:t>
            </a:r>
          </a:p>
          <a:p>
            <a:pPr lvl="1"/>
            <a:r>
              <a:rPr lang="en-US" dirty="0" smtClean="0"/>
              <a:t>Color detection with computer vision</a:t>
            </a:r>
          </a:p>
          <a:p>
            <a:pPr lvl="1"/>
            <a:r>
              <a:rPr lang="en-US" dirty="0" smtClean="0"/>
              <a:t>Distance calculations with radio frequencies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http://upload.wikimedia.org/wikipedia/commons/thumb/c/c3/3spheres.svg/622px-3spher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027906"/>
            <a:ext cx="3708401" cy="36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mericansafetyflag.com/images/agricultural-field-mar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29" y="3092981"/>
            <a:ext cx="3675742" cy="275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Jeremy </a:t>
            </a:r>
            <a:r>
              <a:rPr lang="en-US" sz="1400" dirty="0" err="1" smtClean="0"/>
              <a:t>Rybicki</a:t>
            </a:r>
            <a:r>
              <a:rPr lang="en-US" sz="1400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Slide 10 of 14						Midterm I Presentation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81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weeds in plot</a:t>
            </a:r>
            <a:endParaRPr lang="en-US" dirty="0"/>
          </a:p>
          <a:p>
            <a:r>
              <a:rPr lang="en-US" dirty="0" smtClean="0"/>
              <a:t>Primary challenge is “Find &amp; Pick” vs. “General Area”</a:t>
            </a:r>
          </a:p>
          <a:p>
            <a:pPr lvl="1"/>
            <a:r>
              <a:rPr lang="en-US" dirty="0" smtClean="0"/>
              <a:t>Will determine how the rest of the design progresses</a:t>
            </a:r>
          </a:p>
          <a:p>
            <a:r>
              <a:rPr lang="en-US" dirty="0" smtClean="0"/>
              <a:t>Sponsor wants 24/7 operability and waterproofing</a:t>
            </a:r>
          </a:p>
          <a:p>
            <a:pPr lvl="1"/>
            <a:r>
              <a:rPr lang="en-US" dirty="0" smtClean="0"/>
              <a:t>Charging station</a:t>
            </a:r>
          </a:p>
          <a:p>
            <a:r>
              <a:rPr lang="en-US" dirty="0" smtClean="0"/>
              <a:t>Ground pressure</a:t>
            </a:r>
          </a:p>
        </p:txBody>
      </p:sp>
      <p:pic>
        <p:nvPicPr>
          <p:cNvPr id="4098" name="Picture 2" descr="http://www.gardenweasel.com/wp-content/uploads/2014/01/Claw-Pro-DSC02850GW_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988" y="285200"/>
            <a:ext cx="2875008" cy="28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Jeremy </a:t>
            </a:r>
            <a:r>
              <a:rPr lang="en-US" sz="1400" dirty="0" err="1" smtClean="0"/>
              <a:t>Rybicki</a:t>
            </a:r>
            <a:r>
              <a:rPr lang="en-US" sz="1400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Slide 11 of 14						Midterm I Presentation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157" y="3295146"/>
            <a:ext cx="3177241" cy="31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Schedule/Gantt Chart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Nathan Walden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Slide 12 of 14						Midterm I Presentation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1341764"/>
            <a:ext cx="10956471" cy="45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prototype drawings, the team will begin testing the design’s efficiency at weeding</a:t>
            </a:r>
          </a:p>
          <a:p>
            <a:r>
              <a:rPr lang="en-US" dirty="0" smtClean="0"/>
              <a:t>A physical prototype of the frame will be constructed to predict future complications in fabrication</a:t>
            </a:r>
          </a:p>
          <a:p>
            <a:r>
              <a:rPr lang="en-US" dirty="0" smtClean="0"/>
              <a:t>Ground pressure tests on the plots should be carried out to determine max weight of robot</a:t>
            </a:r>
          </a:p>
          <a:p>
            <a:r>
              <a:rPr lang="en-US" dirty="0"/>
              <a:t>Website: www.eng.fsu.edu/~rybicje/Team11/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Amanda Richards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Slide 13 of 14						Midterm I Presentation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31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http://orchardpondorganics.com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brandt.co/Portals/0/Blog/lex_spray.jpg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www.ppdl.purdue.edu/PPDL/images/yellownutsedge2.jpg</a:t>
            </a:r>
            <a:endParaRPr lang="en-US" sz="2000" dirty="0" smtClean="0"/>
          </a:p>
          <a:p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en.wikipedia.org/wiki/Trilateration</a:t>
            </a:r>
            <a:endParaRPr lang="en-US" sz="2000" dirty="0" smtClean="0"/>
          </a:p>
          <a:p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www.americansafetyflag.com/images/agricultural-field-markers.jpg</a:t>
            </a:r>
            <a:endParaRPr lang="en-US" sz="2000" dirty="0" smtClean="0"/>
          </a:p>
          <a:p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www.gardenweasel.com/wp-content/uploads/2014/01/Claw-Pro-DSC02850GW_2013.jpg</a:t>
            </a:r>
            <a:endParaRPr lang="en-US" sz="2000" dirty="0"/>
          </a:p>
          <a:p>
            <a:r>
              <a:rPr lang="en-US" sz="2000" dirty="0">
                <a:hlinkClick r:id="rId8"/>
              </a:rPr>
              <a:t>http://ecx.images-amazon.com/images/I/71H1SugTkSL._SL1500_.</a:t>
            </a:r>
            <a:r>
              <a:rPr lang="en-US" sz="2000" dirty="0" smtClean="0">
                <a:hlinkClick r:id="rId8"/>
              </a:rPr>
              <a:t>jpg</a:t>
            </a:r>
            <a:endParaRPr lang="en-US" sz="2000" dirty="0" smtClean="0"/>
          </a:p>
          <a:p>
            <a:r>
              <a:rPr lang="en-US" sz="2000" dirty="0">
                <a:hlinkClick r:id="rId9"/>
              </a:rPr>
              <a:t>http://</a:t>
            </a:r>
            <a:r>
              <a:rPr lang="en-US" sz="2000" dirty="0" smtClean="0">
                <a:hlinkClick r:id="rId9"/>
              </a:rPr>
              <a:t>www.azwallpapers.net/wp-content/uploads/2013/06/Green-Nature-PowerPoint-Templates-Background.jpg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Slide 14 of 14						Midterm I Presentation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33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632"/>
            <a:ext cx="10515600" cy="4351338"/>
          </a:xfrm>
        </p:spPr>
        <p:txBody>
          <a:bodyPr/>
          <a:lstStyle/>
          <a:p>
            <a:r>
              <a:rPr lang="en-US" dirty="0" smtClean="0"/>
              <a:t>Orchard Pond Organic Farm</a:t>
            </a:r>
          </a:p>
          <a:p>
            <a:r>
              <a:rPr lang="en-US" dirty="0" smtClean="0"/>
              <a:t>About the sponsor</a:t>
            </a:r>
          </a:p>
          <a:p>
            <a:r>
              <a:rPr lang="en-US" dirty="0" smtClean="0"/>
              <a:t>About the Farm</a:t>
            </a:r>
          </a:p>
          <a:p>
            <a:r>
              <a:rPr lang="en-US" dirty="0" smtClean="0"/>
              <a:t>Why a weeding robot?</a:t>
            </a:r>
          </a:p>
        </p:txBody>
      </p:sp>
      <p:pic>
        <p:nvPicPr>
          <p:cNvPr id="1026" name="Picture 2" descr="http://brandt.co/Portals/0/Blog/lex_sp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699" y="734148"/>
            <a:ext cx="3479801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Amanda Richards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Slide 2 of 14							Midterm I Presentation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7700"/>
            <a:ext cx="9931400" cy="20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687"/>
            <a:ext cx="10515600" cy="4351338"/>
          </a:xfrm>
        </p:spPr>
        <p:txBody>
          <a:bodyPr/>
          <a:lstStyle/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3/8</a:t>
            </a:r>
            <a:r>
              <a:rPr lang="en-US" baseline="30000" dirty="0" smtClean="0"/>
              <a:t>th</a:t>
            </a:r>
            <a:r>
              <a:rPr lang="en-US" dirty="0" smtClean="0"/>
              <a:t> of an inch (1 PSI)</a:t>
            </a:r>
          </a:p>
          <a:p>
            <a:pPr lvl="1"/>
            <a:r>
              <a:rPr lang="en-US" dirty="0" smtClean="0"/>
              <a:t>Can’t disturb more than 1 inch</a:t>
            </a:r>
          </a:p>
          <a:p>
            <a:r>
              <a:rPr lang="en-US" dirty="0" smtClean="0"/>
              <a:t>Key components</a:t>
            </a:r>
          </a:p>
          <a:p>
            <a:pPr lvl="1"/>
            <a:r>
              <a:rPr lang="en-US" dirty="0" smtClean="0"/>
              <a:t>Locomotion</a:t>
            </a:r>
          </a:p>
          <a:p>
            <a:pPr lvl="1"/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Weeding method</a:t>
            </a:r>
            <a:endParaRPr lang="en-US" dirty="0"/>
          </a:p>
        </p:txBody>
      </p:sp>
      <p:pic>
        <p:nvPicPr>
          <p:cNvPr id="1026" name="Picture 2" descr="http://www.ppdl.purdue.edu/PPDL/images/yellownutsed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76159" y="1724365"/>
            <a:ext cx="4128404" cy="27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269" y="1775508"/>
            <a:ext cx="2882674" cy="412840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Amanda Richards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Slide 3 of 14							Midterm I Presentation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413726" y="510658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Nutsedge</a:t>
            </a:r>
            <a:r>
              <a:rPr lang="en-US" dirty="0" smtClean="0"/>
              <a:t> weed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Design -</a:t>
            </a:r>
            <a:r>
              <a:rPr lang="en-US" b="1" dirty="0" smtClean="0"/>
              <a:t> Locomotion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variety of methods, necessary to consider the health of the plot</a:t>
            </a:r>
          </a:p>
          <a:p>
            <a:r>
              <a:rPr lang="en-US" dirty="0" smtClean="0"/>
              <a:t>Decision matrix below shows comparison between different methods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252" y="2834953"/>
            <a:ext cx="5625495" cy="2983010"/>
          </a:xfrm>
          <a:prstGeom prst="rect">
            <a:avLst/>
          </a:prstGeom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Amanda Richards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Slide 4 of 14							Midterm I Presentation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29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Design – </a:t>
            </a:r>
            <a:r>
              <a:rPr lang="en-US" b="1" dirty="0" smtClean="0"/>
              <a:t>Weeding Methods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of the project, will determine overall success of the robot</a:t>
            </a:r>
          </a:p>
          <a:p>
            <a:r>
              <a:rPr lang="en-US" dirty="0" smtClean="0"/>
              <a:t>Specific methods still being discussed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8341"/>
              </p:ext>
            </p:extLst>
          </p:nvPr>
        </p:nvGraphicFramePr>
        <p:xfrm>
          <a:off x="3249386" y="2938336"/>
          <a:ext cx="5540828" cy="283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Worksheet" r:id="rId3" imgW="2628833" imgH="1343079" progId="Excel.Sheet.12">
                  <p:embed/>
                </p:oleObj>
              </mc:Choice>
              <mc:Fallback>
                <p:oleObj name="Worksheet" r:id="rId3" imgW="2628833" imgH="13430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9386" y="2938336"/>
                        <a:ext cx="5540828" cy="283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Nathan Walden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Slide 5 of 14							Midterm I Presentation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80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Weeding Method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Area Designs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Nathan Walden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Slide 6 of 14							Midterm I Presentation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25" y="2779712"/>
            <a:ext cx="6000750" cy="312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2051050"/>
            <a:ext cx="6848475" cy="1457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6025" y="3273980"/>
            <a:ext cx="25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Teeth Design </a:t>
            </a:r>
            <a:r>
              <a:rPr lang="en-US" dirty="0" smtClean="0"/>
              <a:t>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Aluminum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Rubber teeth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34438" y="2876628"/>
            <a:ext cx="229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Helix Design </a:t>
            </a:r>
            <a:r>
              <a:rPr lang="en-US" dirty="0" smtClean="0"/>
              <a:t>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Aluminum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Weeding Method </a:t>
            </a:r>
            <a:r>
              <a:rPr lang="en-US" dirty="0" smtClean="0"/>
              <a:t>Designs – contd.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and Pick Designs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Nathan Walden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Slide 7 of 14							Midterm I Presentation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1572560"/>
            <a:ext cx="5438775" cy="412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1486" y="4001294"/>
            <a:ext cx="2830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 Drill </a:t>
            </a:r>
            <a:r>
              <a:rPr lang="en-US" dirty="0" smtClean="0"/>
              <a:t>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Drill bit must be stronger material such as alloyed steel, shaft can be aluminum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Design – </a:t>
            </a:r>
            <a:r>
              <a:rPr lang="en-US" b="1" dirty="0" smtClean="0"/>
              <a:t>Weed Identification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part of “Find and Pick”</a:t>
            </a:r>
          </a:p>
          <a:p>
            <a:r>
              <a:rPr lang="en-US" dirty="0" smtClean="0"/>
              <a:t>Identifies one weed at a time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749" y="2859754"/>
            <a:ext cx="7622502" cy="28436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Jeremy </a:t>
            </a:r>
            <a:r>
              <a:rPr lang="en-US" sz="1400" dirty="0" err="1" smtClean="0"/>
              <a:t>Rybicki</a:t>
            </a:r>
            <a:r>
              <a:rPr lang="en-US" sz="1400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Slide 8 of 14							Midterm I Presentation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11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Design – </a:t>
            </a:r>
            <a:r>
              <a:rPr lang="en-US" b="1" dirty="0" smtClean="0"/>
              <a:t>Navigation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 must be able to navigate around desirable plants, and remove undesirable weeds</a:t>
            </a:r>
          </a:p>
          <a:p>
            <a:r>
              <a:rPr lang="en-US" dirty="0" smtClean="0"/>
              <a:t>Important to emphasize accuracy and reliability of this method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757" y="3278861"/>
            <a:ext cx="6716486" cy="250568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Jeremy </a:t>
            </a:r>
            <a:r>
              <a:rPr lang="en-US" sz="1400" dirty="0" err="1" smtClean="0"/>
              <a:t>Rybicki</a:t>
            </a:r>
            <a:r>
              <a:rPr lang="en-US" sz="1400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Slide 9 of 14							Midterm I Presentation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23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</TotalTime>
  <Words>425</Words>
  <Application>Microsoft Office PowerPoint</Application>
  <PresentationFormat>Widescreen</PresentationFormat>
  <Paragraphs>114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Worksheet</vt:lpstr>
      <vt:lpstr>Weeding Robot  Team 11</vt:lpstr>
      <vt:lpstr>Background Information</vt:lpstr>
      <vt:lpstr>Scope of the Project</vt:lpstr>
      <vt:lpstr>Robot Design - Locomotion</vt:lpstr>
      <vt:lpstr>Robot Design – Weeding Methods </vt:lpstr>
      <vt:lpstr>Weeding Method Designs</vt:lpstr>
      <vt:lpstr>Weeding Method Designs – contd. </vt:lpstr>
      <vt:lpstr>Robot Design – Weed Identification</vt:lpstr>
      <vt:lpstr>Robot Design – Navigation</vt:lpstr>
      <vt:lpstr>Navigation Concepts</vt:lpstr>
      <vt:lpstr>Challenges</vt:lpstr>
      <vt:lpstr>Schedule/Gantt Chart</vt:lpstr>
      <vt:lpstr>Future Steps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Weeding Robot Team 11</dc:title>
  <dc:creator>studentpro</dc:creator>
  <cp:lastModifiedBy>studentpro</cp:lastModifiedBy>
  <cp:revision>34</cp:revision>
  <dcterms:created xsi:type="dcterms:W3CDTF">2014-10-12T16:00:52Z</dcterms:created>
  <dcterms:modified xsi:type="dcterms:W3CDTF">2014-10-14T15:52:42Z</dcterms:modified>
</cp:coreProperties>
</file>