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C1566-AC8E-4BBC-9D73-E9FDE9B49A9A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4A0D-40EC-4E54-9CE3-439C56745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989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E9F14-ADE6-4D32-BED7-FFFD86A1260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C420-B404-4693-B975-F4CD6BBD4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8622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C420-B404-4693-B975-F4CD6BBD42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960C-DA55-4A7A-B872-E4A82DFB7B2E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C4BF-E72F-4216-B6CA-61E3CD240389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FD0B-5679-4FCD-8A1B-E762828F4E9F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FD2D-897B-418D-BEF3-75484A139453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CBFB-23A0-41C4-ADC0-5BD9991B083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CC99-0D56-4E4B-84DD-C11E64C4178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33FD-0DD2-42A8-97ED-4A4B0E43402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F529-6170-4B85-883D-EE7C7CBB8A8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ADA2-6DA8-4C72-B37F-0E9CAF55656A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32E7-39A6-4BE2-8FF0-5CB49C42E3DA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57AD-4F54-4E06-94CF-314BF24ADC93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26C8-5F39-4427-B5E7-74A6D0914F95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01B3-08A3-4836-A45A-77E1D1AA4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9.jpeg"/><Relationship Id="rId4" Type="http://schemas.openxmlformats.org/officeDocument/2006/relationships/image" Target="../media/image5.gif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Concept Design Review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AUVSI</a:t>
            </a:r>
          </a:p>
          <a:p>
            <a:pPr algn="ctr"/>
            <a:r>
              <a:rPr lang="en-US" sz="2500" dirty="0" smtClean="0"/>
              <a:t>2013 Student Unmanned Air Systems Competition</a:t>
            </a:r>
          </a:p>
          <a:p>
            <a:pPr algn="ctr"/>
            <a:r>
              <a:rPr lang="en-US" sz="2200" dirty="0" smtClean="0"/>
              <a:t>Team 6: Autonomous Ariel Vehicle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4572000"/>
            <a:ext cx="2209800" cy="12958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Robert Woodruff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Matthew </a:t>
            </a:r>
            <a:r>
              <a:rPr lang="en-US" dirty="0" err="1" smtClean="0"/>
              <a:t>Yasensky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Cristopher</a:t>
            </a:r>
            <a:r>
              <a:rPr lang="en-US" dirty="0" smtClean="0"/>
              <a:t> Timmons</a:t>
            </a:r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3316" name="Picture 4" descr="http://www.ga-asi.com/products/aircraft/images/er-mp-u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14400"/>
            <a:ext cx="2514600" cy="2514600"/>
          </a:xfrm>
          <a:prstGeom prst="rect">
            <a:avLst/>
          </a:prstGeom>
          <a:noFill/>
        </p:spPr>
      </p:pic>
      <p:pic>
        <p:nvPicPr>
          <p:cNvPr id="13318" name="Picture 6" descr="http://hbcubuzz.com/wp-content/uploads/2012/03/famu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524000"/>
            <a:ext cx="1183640" cy="1183640"/>
          </a:xfrm>
          <a:prstGeom prst="rect">
            <a:avLst/>
          </a:prstGeom>
          <a:noFill/>
        </p:spPr>
      </p:pic>
      <p:pic>
        <p:nvPicPr>
          <p:cNvPr id="13320" name="Picture 8" descr="http://upload.wikimedia.org/wikipedia/en/thumb/e/e5/FSU_seal.svg/220px-FSU_seal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600200"/>
            <a:ext cx="1143000" cy="1143002"/>
          </a:xfrm>
          <a:prstGeom prst="rect">
            <a:avLst/>
          </a:prstGeom>
          <a:noFill/>
        </p:spPr>
      </p:pic>
      <p:pic>
        <p:nvPicPr>
          <p:cNvPr id="13326" name="Picture 14" descr="http://nanocore.fsu.edu/img/CO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53000" y="4572000"/>
            <a:ext cx="14925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Ken Anderson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Arielle </a:t>
            </a:r>
            <a:r>
              <a:rPr lang="en-US" dirty="0" err="1" smtClean="0"/>
              <a:t>Duen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Eric Milo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7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7" descr="Photo_23F0C15C-0B18-8B0D-72B3-DF58CEF7DA3A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362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1920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rdu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9400" y="1219200"/>
            <a:ext cx="2261190" cy="150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http://www.scientificamerican.com/media/inline/six-ways-to-boost-brainpower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1219200"/>
            <a:ext cx="1524000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www.tucsonsentinel.com/files/entryimages/predatorUAV.jpg"/>
          <p:cNvPicPr>
            <a:picLocks noChangeAspect="1" noChangeArrowheads="1"/>
          </p:cNvPicPr>
          <p:nvPr/>
        </p:nvPicPr>
        <p:blipFill>
          <a:blip r:embed="rId9"/>
          <a:srcRect l="14894" t="12734" b="23595"/>
          <a:stretch>
            <a:fillRect/>
          </a:stretch>
        </p:blipFill>
        <p:spPr bwMode="auto">
          <a:xfrm>
            <a:off x="2590800" y="4114800"/>
            <a:ext cx="4267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9" name="Elbow Connector 38"/>
          <p:cNvCxnSpPr>
            <a:stCxn id="21506" idx="2"/>
            <a:endCxn id="21508" idx="0"/>
          </p:cNvCxnSpPr>
          <p:nvPr/>
        </p:nvCxnSpPr>
        <p:spPr>
          <a:xfrm rot="5400000">
            <a:off x="5676901" y="1790700"/>
            <a:ext cx="1371599" cy="3276600"/>
          </a:xfrm>
          <a:prstGeom prst="bentConnector3">
            <a:avLst>
              <a:gd name="adj1" fmla="val 49061"/>
            </a:avLst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9" idx="2"/>
            <a:endCxn id="21508" idx="0"/>
          </p:cNvCxnSpPr>
          <p:nvPr/>
        </p:nvCxnSpPr>
        <p:spPr>
          <a:xfrm rot="5400000">
            <a:off x="4762500" y="2705100"/>
            <a:ext cx="1371600" cy="1447800"/>
          </a:xfrm>
          <a:prstGeom prst="bent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0" idx="2"/>
            <a:endCxn id="21508" idx="0"/>
          </p:cNvCxnSpPr>
          <p:nvPr/>
        </p:nvCxnSpPr>
        <p:spPr>
          <a:xfrm rot="16200000" flipH="1">
            <a:off x="3641651" y="3032050"/>
            <a:ext cx="1391093" cy="774405"/>
          </a:xfrm>
          <a:prstGeom prst="bent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8" idx="2"/>
            <a:endCxn id="21508" idx="0"/>
          </p:cNvCxnSpPr>
          <p:nvPr/>
        </p:nvCxnSpPr>
        <p:spPr>
          <a:xfrm rot="16200000" flipH="1">
            <a:off x="2419350" y="1809750"/>
            <a:ext cx="1371600" cy="3238500"/>
          </a:xfrm>
          <a:prstGeom prst="bent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http://</a:t>
            </a:r>
            <a:r>
              <a:rPr lang="en-US" sz="1800" dirty="0" smtClean="0"/>
              <a:t>www.auvsi-seafarer.org/news-events/2012-competition.aspx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http://</a:t>
            </a:r>
            <a:r>
              <a:rPr lang="en-US" sz="1800" dirty="0" smtClean="0"/>
              <a:t>diydrones.com/profiles/blogs/quad-rotor-observer-v5-flights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 </a:t>
            </a:r>
            <a:r>
              <a:rPr lang="en-US" sz="1800" dirty="0"/>
              <a:t>http://www.rc-helicopter.co.uk/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/>
              <a:t>http://www.rcgroups.com/forums/showthread.php?t=463310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http</a:t>
            </a:r>
            <a:r>
              <a:rPr lang="en-US" sz="1800" dirty="0"/>
              <a:t>://www.aerosente.com/2009/04</a:t>
            </a:r>
            <a:r>
              <a:rPr lang="en-US" sz="1800" dirty="0" smtClean="0"/>
              <a:t>/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Pounds, P.; Mahony, R., Corke, P. (December 2006). "Modeling and Control of a Quad-Rotor Robot". </a:t>
            </a:r>
            <a:r>
              <a:rPr lang="en-US" sz="1800" i="1" dirty="0"/>
              <a:t>In the Proceedings of the Australasian Conference on Robotics and Automation</a:t>
            </a:r>
            <a:r>
              <a:rPr lang="en-US" sz="1800" dirty="0"/>
              <a:t>. </a:t>
            </a:r>
            <a:r>
              <a:rPr lang="en-US" sz="1800" dirty="0" smtClean="0"/>
              <a:t>Auckland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http://www.premierelect.co.uk/industrial-cameras-sony-block-cameras-c-26_137.html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 </a:t>
            </a:r>
            <a:r>
              <a:rPr lang="en-US" sz="1800" dirty="0"/>
              <a:t>http://www.u-nav.com/images/</a:t>
            </a:r>
          </a:p>
        </p:txBody>
      </p:sp>
      <p:pic>
        <p:nvPicPr>
          <p:cNvPr id="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5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0" y="152400"/>
            <a:ext cx="61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008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endParaRPr lang="en-US" sz="4800" dirty="0"/>
          </a:p>
        </p:txBody>
      </p:sp>
      <p:pic>
        <p:nvPicPr>
          <p:cNvPr id="5" name="Picture 2" descr="http://static.ddmcdn.com/gif/predator-7.jpg"/>
          <p:cNvPicPr>
            <a:picLocks noChangeAspect="1" noChangeArrowheads="1"/>
          </p:cNvPicPr>
          <p:nvPr/>
        </p:nvPicPr>
        <p:blipFill>
          <a:blip r:embed="rId3">
            <a:lum bright="60000" contrast="-82000"/>
          </a:blip>
          <a:srcRect/>
          <a:stretch>
            <a:fillRect/>
          </a:stretch>
        </p:blipFill>
        <p:spPr bwMode="auto">
          <a:xfrm>
            <a:off x="0" y="12573"/>
            <a:ext cx="9144000" cy="6845427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2667000"/>
            <a:ext cx="77724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Questions??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0" y="152400"/>
            <a:ext cx="61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Mission</a:t>
            </a:r>
            <a:endParaRPr lang="en-US" sz="4800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13326" name="Picture 14" descr="http://nanocore.fsu.edu/img/CO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000" y="1066800"/>
            <a:ext cx="6248714" cy="3200400"/>
            <a:chOff x="298450" y="1346200"/>
            <a:chExt cx="8547100" cy="4165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346200"/>
              <a:ext cx="8547100" cy="416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2057400" y="3276600"/>
              <a:ext cx="1333500" cy="1600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810000" y="2286000"/>
              <a:ext cx="0" cy="2362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390900" y="4648200"/>
              <a:ext cx="4191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57401" y="2286000"/>
              <a:ext cx="1752599" cy="9906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104702" y="2433484"/>
              <a:ext cx="1709825" cy="1686234"/>
            </a:xfrm>
            <a:custGeom>
              <a:avLst/>
              <a:gdLst>
                <a:gd name="connsiteX0" fmla="*/ 0 w 1709825"/>
                <a:gd name="connsiteY0" fmla="*/ 851030 h 1686234"/>
                <a:gd name="connsiteX1" fmla="*/ 1457608 w 1709825"/>
                <a:gd name="connsiteY1" fmla="*/ 54325 h 1686234"/>
                <a:gd name="connsiteX2" fmla="*/ 1557196 w 1709825"/>
                <a:gd name="connsiteY2" fmla="*/ 162967 h 1686234"/>
                <a:gd name="connsiteX3" fmla="*/ 262550 w 1709825"/>
                <a:gd name="connsiteY3" fmla="*/ 905351 h 1686234"/>
                <a:gd name="connsiteX4" fmla="*/ 280657 w 1709825"/>
                <a:gd name="connsiteY4" fmla="*/ 1086420 h 1686234"/>
                <a:gd name="connsiteX5" fmla="*/ 1520982 w 1709825"/>
                <a:gd name="connsiteY5" fmla="*/ 398357 h 1686234"/>
                <a:gd name="connsiteX6" fmla="*/ 1593410 w 1709825"/>
                <a:gd name="connsiteY6" fmla="*/ 543212 h 1686234"/>
                <a:gd name="connsiteX7" fmla="*/ 434566 w 1709825"/>
                <a:gd name="connsiteY7" fmla="*/ 1249383 h 1686234"/>
                <a:gd name="connsiteX8" fmla="*/ 561315 w 1709825"/>
                <a:gd name="connsiteY8" fmla="*/ 1394238 h 1686234"/>
                <a:gd name="connsiteX9" fmla="*/ 1520982 w 1709825"/>
                <a:gd name="connsiteY9" fmla="*/ 832923 h 1686234"/>
                <a:gd name="connsiteX10" fmla="*/ 1593410 w 1709825"/>
                <a:gd name="connsiteY10" fmla="*/ 1013993 h 1686234"/>
                <a:gd name="connsiteX11" fmla="*/ 733330 w 1709825"/>
                <a:gd name="connsiteY11" fmla="*/ 1539094 h 1686234"/>
                <a:gd name="connsiteX12" fmla="*/ 823865 w 1709825"/>
                <a:gd name="connsiteY12" fmla="*/ 1683949 h 1686234"/>
                <a:gd name="connsiteX13" fmla="*/ 1321806 w 1709825"/>
                <a:gd name="connsiteY13" fmla="*/ 1457612 h 168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825" h="1686234">
                  <a:moveTo>
                    <a:pt x="0" y="851030"/>
                  </a:moveTo>
                  <a:cubicBezTo>
                    <a:pt x="599037" y="510016"/>
                    <a:pt x="1198075" y="169002"/>
                    <a:pt x="1457608" y="54325"/>
                  </a:cubicBezTo>
                  <a:cubicBezTo>
                    <a:pt x="1717141" y="-60352"/>
                    <a:pt x="1756372" y="21129"/>
                    <a:pt x="1557196" y="162967"/>
                  </a:cubicBezTo>
                  <a:cubicBezTo>
                    <a:pt x="1358020" y="304805"/>
                    <a:pt x="475306" y="751442"/>
                    <a:pt x="262550" y="905351"/>
                  </a:cubicBezTo>
                  <a:cubicBezTo>
                    <a:pt x="49794" y="1059260"/>
                    <a:pt x="70918" y="1170919"/>
                    <a:pt x="280657" y="1086420"/>
                  </a:cubicBezTo>
                  <a:cubicBezTo>
                    <a:pt x="490396" y="1001921"/>
                    <a:pt x="1302190" y="488892"/>
                    <a:pt x="1520982" y="398357"/>
                  </a:cubicBezTo>
                  <a:cubicBezTo>
                    <a:pt x="1739774" y="307822"/>
                    <a:pt x="1774479" y="401374"/>
                    <a:pt x="1593410" y="543212"/>
                  </a:cubicBezTo>
                  <a:cubicBezTo>
                    <a:pt x="1412341" y="685050"/>
                    <a:pt x="606582" y="1107545"/>
                    <a:pt x="434566" y="1249383"/>
                  </a:cubicBezTo>
                  <a:cubicBezTo>
                    <a:pt x="262550" y="1391221"/>
                    <a:pt x="380246" y="1463648"/>
                    <a:pt x="561315" y="1394238"/>
                  </a:cubicBezTo>
                  <a:cubicBezTo>
                    <a:pt x="742384" y="1324828"/>
                    <a:pt x="1348966" y="896297"/>
                    <a:pt x="1520982" y="832923"/>
                  </a:cubicBezTo>
                  <a:cubicBezTo>
                    <a:pt x="1692998" y="769549"/>
                    <a:pt x="1724685" y="896298"/>
                    <a:pt x="1593410" y="1013993"/>
                  </a:cubicBezTo>
                  <a:cubicBezTo>
                    <a:pt x="1462135" y="1131688"/>
                    <a:pt x="861588" y="1427435"/>
                    <a:pt x="733330" y="1539094"/>
                  </a:cubicBezTo>
                  <a:cubicBezTo>
                    <a:pt x="605073" y="1650753"/>
                    <a:pt x="725786" y="1697529"/>
                    <a:pt x="823865" y="1683949"/>
                  </a:cubicBezTo>
                  <a:cubicBezTo>
                    <a:pt x="921944" y="1670369"/>
                    <a:pt x="1121875" y="1563990"/>
                    <a:pt x="1321806" y="14576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3000" y="4495800"/>
            <a:ext cx="3796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Search target area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Identify targets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Relay information to ground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Equipment Rollover </a:t>
            </a:r>
            <a:endParaRPr lang="en-US" sz="4800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048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hoto_23F0C15C-0B18-8B0D-72B3-DF58CEF7DA3A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581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4" descr="http://nanocore.fsu.edu/img/CO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3505200"/>
            <a:ext cx="332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Senior Telemaster (8ft Wingspan)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3505200"/>
            <a:ext cx="296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Sony FCB IX11A Block Camera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1300" y="629233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LiPo</a:t>
            </a:r>
            <a:r>
              <a:rPr lang="en-US" dirty="0" smtClean="0"/>
              <a:t>-Thunder Power 3300mAh</a:t>
            </a:r>
          </a:p>
        </p:txBody>
      </p:sp>
      <p:pic>
        <p:nvPicPr>
          <p:cNvPr id="33794" name="Picture 2" descr="http://www.rctoys.com/images/products/TP3300-8SPP65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038600"/>
            <a:ext cx="2924175" cy="2181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95375"/>
            <a:ext cx="4686300" cy="4667250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Equipment Concept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2590800" cy="266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Arial Vehicles</a:t>
            </a:r>
          </a:p>
          <a:p>
            <a:r>
              <a:rPr lang="en-US" sz="2800" dirty="0" smtClean="0"/>
              <a:t>Helicopter</a:t>
            </a:r>
          </a:p>
          <a:p>
            <a:r>
              <a:rPr lang="en-US" sz="2800" dirty="0" smtClean="0"/>
              <a:t>Quadrotor</a:t>
            </a:r>
          </a:p>
          <a:p>
            <a:r>
              <a:rPr lang="en-US" sz="2800" dirty="0" smtClean="0"/>
              <a:t>Airplane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6200" y="2362200"/>
            <a:ext cx="4114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/>
              <a:t>Autonomous Software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Paparazzi Tiny V2.11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ArduPilot Mega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7" name="Picture 14" descr="http://nanocore.fsu.edu/img/CO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4" name="AutoShape 2" descr="http://openclipart.org/people/decosigner/1295092948.svg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Vehicle 1: Helicopter (Rotary)</a:t>
            </a:r>
            <a:endParaRPr lang="en-US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31748" name="Picture 4" descr="http://www.rc-airplanes-simplified.com/image-files/scale-rc-helicopters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143000"/>
            <a:ext cx="5796351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8600" y="1676400"/>
            <a:ext cx="275575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Pros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Hovering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Takeoff/Landing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Cons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Lift</a:t>
            </a:r>
            <a:endParaRPr lang="en-US" sz="2400" dirty="0"/>
          </a:p>
        </p:txBody>
      </p:sp>
      <p:pic>
        <p:nvPicPr>
          <p:cNvPr id="15" name="Picture 14" descr="http://nanocore.fsu.edu/img/CO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Vehicle 2: Quadrotor (Rotary)</a:t>
            </a:r>
            <a:endParaRPr lang="en-US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1828800"/>
            <a:ext cx="275575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Pros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Hovering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Takeoff/Landing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Precise controls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Cons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Lift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Battery life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9700" name="Picture 4" descr="http://img.diytrade.com/cdimg/1730166/24984993/0/1331279087/quad-ro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788" y="1066800"/>
            <a:ext cx="3508489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il_fi" descr="http://api.ning.com/files/mYiJa4nKq8jx-Y9uxY9-BGqFA3CA18AaJa5DDY*TVHlphvGY8rv*xGttpYqMEhuqBiyc9Bsun7foYkNFkwXbtg__/1102011_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981200"/>
            <a:ext cx="4250559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2" descr="http://singularityhub.com/wp-content/uploads/2011/04/Dedicam-with-came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200399"/>
            <a:ext cx="4923468" cy="2522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 descr="http://nanocore.fsu.edu/img/CO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105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Vehicle 3: Airplane (Fixed Wing)</a:t>
            </a:r>
            <a:endParaRPr lang="en-US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27656" name="Picture 8" descr="http://www.linuxden.com/twiki/pub/RCHobbySite/SeniorTelemaster/telemaster_balsa_fr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371600"/>
            <a:ext cx="4929640" cy="1917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6" descr="http://www.hobby-lobby.com/images_products/2269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743200"/>
            <a:ext cx="462975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914400" y="1447800"/>
            <a:ext cx="288957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Pros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Lift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Time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Stability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Cons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Takeoff/Landing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Continuous flight</a:t>
            </a:r>
            <a:endParaRPr lang="en-US" sz="2400" dirty="0"/>
          </a:p>
        </p:txBody>
      </p:sp>
      <p:pic>
        <p:nvPicPr>
          <p:cNvPr id="15" name="Picture 14" descr="http://nanocore.fsu.edu/img/CO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81050"/>
          </a:xfrm>
        </p:spPr>
        <p:txBody>
          <a:bodyPr>
            <a:noAutofit/>
          </a:bodyPr>
          <a:lstStyle/>
          <a:p>
            <a:r>
              <a:rPr lang="en-US" dirty="0" smtClean="0"/>
              <a:t>Autonomous Software: </a:t>
            </a:r>
            <a:r>
              <a:rPr lang="en-US" sz="3200" dirty="0" smtClean="0"/>
              <a:t>Paparazzi Tiny V2.11</a:t>
            </a:r>
            <a:endParaRPr lang="en-US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8" name="Picture 7" descr="800px-Tiny_2_1_top_sid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733800" y="2057400"/>
            <a:ext cx="4724400" cy="2772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1447800"/>
            <a:ext cx="2771913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Pros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Fully Assembled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Size/Weight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Open Source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Safety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Cons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Linux Based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Acquisition</a:t>
            </a:r>
            <a:endParaRPr lang="en-US" sz="2400" dirty="0"/>
          </a:p>
        </p:txBody>
      </p:sp>
      <p:pic>
        <p:nvPicPr>
          <p:cNvPr id="10" name="Picture 14" descr="http://nanocore.fsu.edu/img/CO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81050"/>
          </a:xfrm>
        </p:spPr>
        <p:txBody>
          <a:bodyPr>
            <a:noAutofit/>
          </a:bodyPr>
          <a:lstStyle/>
          <a:p>
            <a:r>
              <a:rPr lang="en-US" dirty="0" smtClean="0"/>
              <a:t>Autonomous Software: </a:t>
            </a:r>
            <a:r>
              <a:rPr lang="en-US" sz="3200" dirty="0" smtClean="0"/>
              <a:t>ArduPilot Mega</a:t>
            </a:r>
            <a:endParaRPr lang="en-US" dirty="0"/>
          </a:p>
        </p:txBody>
      </p:sp>
      <p:pic>
        <p:nvPicPr>
          <p:cNvPr id="13314" name="Picture 2" descr="http://californiainvestmentcasting.com/wp-content/uploads/2012/08/auv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215" y="6023552"/>
            <a:ext cx="1835785" cy="834448"/>
          </a:xfrm>
          <a:prstGeom prst="rect">
            <a:avLst/>
          </a:prstGeom>
          <a:noFill/>
        </p:spPr>
      </p:pic>
      <p:pic>
        <p:nvPicPr>
          <p:cNvPr id="8" name="Picture 7" descr="Ardu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657600" y="1981200"/>
            <a:ext cx="4495800" cy="28761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1371600"/>
            <a:ext cx="293804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Pros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Full Assembled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Windows Based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Mission Planner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Open source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Safety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Cons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Fixed Wing Only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Processing Power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" name="Picture 14" descr="http://nanocore.fsu.edu/img/CO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86800" y="152400"/>
            <a:ext cx="30829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248</Words>
  <Application>Microsoft Office PowerPoint</Application>
  <PresentationFormat>On-screen Show (4:3)</PresentationFormat>
  <Paragraphs>112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Concept Design Review</vt:lpstr>
      <vt:lpstr>Mission</vt:lpstr>
      <vt:lpstr>Equipment Rollover </vt:lpstr>
      <vt:lpstr>Equipment Concept Categories</vt:lpstr>
      <vt:lpstr>Vehicle 1: Helicopter (Rotary)</vt:lpstr>
      <vt:lpstr>Vehicle 2: Quadrotor (Rotary)</vt:lpstr>
      <vt:lpstr>Vehicle 3: Airplane (Fixed Wing)</vt:lpstr>
      <vt:lpstr>Autonomous Software: Paparazzi Tiny V2.11</vt:lpstr>
      <vt:lpstr>Autonomous Software: ArduPilot Mega</vt:lpstr>
      <vt:lpstr>Integration</vt:lpstr>
      <vt:lpstr>References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Design Review</dc:title>
  <dc:creator>Eric Milo</dc:creator>
  <cp:lastModifiedBy>Eric Milo</cp:lastModifiedBy>
  <cp:revision>45</cp:revision>
  <dcterms:created xsi:type="dcterms:W3CDTF">2012-10-22T22:03:40Z</dcterms:created>
  <dcterms:modified xsi:type="dcterms:W3CDTF">2012-11-15T09:37:29Z</dcterms:modified>
</cp:coreProperties>
</file>