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5" r:id="rId6"/>
    <p:sldId id="266" r:id="rId7"/>
    <p:sldId id="268" r:id="rId8"/>
    <p:sldId id="261" r:id="rId9"/>
    <p:sldId id="262" r:id="rId10"/>
    <p:sldId id="267" r:id="rId11"/>
    <p:sldId id="263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7711" autoAdjust="0"/>
  </p:normalViewPr>
  <p:slideViewPr>
    <p:cSldViewPr>
      <p:cViewPr>
        <p:scale>
          <a:sx n="75" d="100"/>
          <a:sy n="75" d="100"/>
        </p:scale>
        <p:origin x="-49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24E2C-E618-4EC1-90F8-9E204F0368C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48307-91A9-4807-B4BF-210ECA095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075-3DB8-443E-A096-05C3560B4581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5DA1AA5-5C60-434E-B23F-F0ECC281F8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838D-58CF-494E-90E6-8B255431E577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B80-0701-479A-88BF-44713104F061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5ABE-13F1-430E-A544-6D8EFF15F5BD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D1FF-7140-4509-8527-E60123FC3ED6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DA1AA5-5C60-434E-B23F-F0ECC281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16F4-F0C6-4D59-BBB2-4FFC7368CE81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0BB3-1C41-491B-817B-AD3EF9C78109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5F4A-34DC-4AFF-B175-AED3CAA232C3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BE9-8CDC-43ED-9F93-AEBCC2799952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850E-7AC8-4BBE-B47C-AB629E7AFE59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B539-3147-4C0C-8B66-75AC0A473920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DA1AA5-5C60-434E-B23F-F0ECC281F8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7483B2-E9C7-46BF-AD80-D10E53CB50B9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5DA1AA5-5C60-434E-B23F-F0ECC281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g.fsu.edu/me/senior_design/2012/team21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2133600"/>
            <a:ext cx="3200400" cy="472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Industrial</a:t>
            </a: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Corey </a:t>
            </a:r>
            <a:r>
              <a:rPr lang="en-US" sz="2800" dirty="0" err="1" smtClean="0">
                <a:solidFill>
                  <a:schemeClr val="tx1"/>
                </a:solidFill>
              </a:rPr>
              <a:t>Souders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Ryan </a:t>
            </a:r>
            <a:r>
              <a:rPr lang="en-US" sz="2800" dirty="0" err="1" smtClean="0">
                <a:solidFill>
                  <a:schemeClr val="tx1"/>
                </a:solidFill>
              </a:rPr>
              <a:t>Luback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Aldreya</a:t>
            </a:r>
            <a:r>
              <a:rPr lang="en-US" sz="2800" dirty="0" smtClean="0">
                <a:solidFill>
                  <a:schemeClr val="tx1"/>
                </a:solidFill>
              </a:rPr>
              <a:t> Acosta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133600"/>
            <a:ext cx="3733800" cy="47244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Mechanical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Tomas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Bacci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Stephen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Kempinski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George </a:t>
            </a:r>
            <a:r>
              <a:rPr lang="en-US" sz="2800" dirty="0" err="1" smtClean="0"/>
              <a:t>Nimick</a:t>
            </a:r>
            <a:r>
              <a:rPr lang="en-US" sz="2800" dirty="0" smtClean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Risberg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05200" y="2133600"/>
            <a:ext cx="2743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Electrical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Danny </a:t>
            </a:r>
            <a:r>
              <a:rPr lang="en-US" sz="2800" dirty="0" err="1" smtClean="0"/>
              <a:t>Covyeau</a:t>
            </a:r>
            <a:endParaRPr lang="en-US" sz="28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Scott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Hill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895600" y="5257800"/>
            <a:ext cx="3810000" cy="13716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Team: ME 21/ECE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1/19/12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24000"/>
          </a:xfrm>
        </p:spPr>
        <p:txBody>
          <a:bodyPr/>
          <a:lstStyle/>
          <a:p>
            <a:r>
              <a:rPr lang="en-US" dirty="0" smtClean="0"/>
              <a:t>Formula Electric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Progress Report Presentation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Near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Build Majority of Chassis</a:t>
            </a:r>
          </a:p>
          <a:p>
            <a:r>
              <a:rPr lang="en-US" sz="3600" dirty="0" smtClean="0"/>
              <a:t>Complete Suspension design</a:t>
            </a:r>
          </a:p>
          <a:p>
            <a:pPr lvl="0"/>
            <a:r>
              <a:rPr lang="en-US" sz="3600" dirty="0" smtClean="0"/>
              <a:t>Finalize material selection to make the mold for the body</a:t>
            </a:r>
          </a:p>
          <a:p>
            <a:pPr lvl="0"/>
            <a:r>
              <a:rPr lang="en-US" sz="3600" dirty="0" smtClean="0"/>
              <a:t>Place additional orders</a:t>
            </a:r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Chassis construction is underway</a:t>
            </a:r>
          </a:p>
          <a:p>
            <a:r>
              <a:rPr lang="en-US" dirty="0" smtClean="0"/>
              <a:t>On schedule to meet deadlines</a:t>
            </a:r>
          </a:p>
          <a:p>
            <a:r>
              <a:rPr lang="en-US" dirty="0" smtClean="0"/>
              <a:t>Designs nearly complete on all major components</a:t>
            </a:r>
          </a:p>
          <a:p>
            <a:r>
              <a:rPr lang="en-US" dirty="0" smtClean="0"/>
              <a:t>Visit us on the Web!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2"/>
              </a:rPr>
              <a:t>http://eng.fsu.edu/me/senior_design/2012/team21/index.html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Check out the website for updated pictures and documents.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Excel Schedule Rev B-page-0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8600"/>
            <a:ext cx="88763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scope of the Electric Formula Racer project is to design and build a fully functional SAE Competition Vehicle powered by an electric motor and suitable for the non-professional autocross competitor.</a:t>
            </a:r>
          </a:p>
          <a:p>
            <a:r>
              <a:rPr lang="en-US" dirty="0" smtClean="0"/>
              <a:t>Main components</a:t>
            </a:r>
          </a:p>
          <a:p>
            <a:pPr lvl="1"/>
            <a:r>
              <a:rPr lang="en-US" dirty="0" smtClean="0"/>
              <a:t>Chassis   (3D model and build)</a:t>
            </a:r>
          </a:p>
          <a:p>
            <a:pPr lvl="1"/>
            <a:r>
              <a:rPr lang="en-US" dirty="0" err="1" smtClean="0"/>
              <a:t>Drivetrain</a:t>
            </a:r>
            <a:r>
              <a:rPr lang="en-US" dirty="0" smtClean="0"/>
              <a:t>  (rear differential, motor, etc.)</a:t>
            </a:r>
          </a:p>
          <a:p>
            <a:pPr lvl="1"/>
            <a:r>
              <a:rPr lang="en-US" dirty="0" smtClean="0"/>
              <a:t>Suspension   (hubs, springs, brakes, control arms, 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from previous Hybrid Car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57600" cy="4525963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Electric </a:t>
            </a:r>
            <a:r>
              <a:rPr lang="en-US" sz="3200" b="1" dirty="0" smtClean="0"/>
              <a:t>Motor</a:t>
            </a:r>
          </a:p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LSD</a:t>
            </a:r>
          </a:p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Axles</a:t>
            </a:r>
          </a:p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Hub bearings</a:t>
            </a:r>
          </a:p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Braking components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2" descr="F:\My Documents\Desktop\New Folder\2012-01-16 15.51.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1524000"/>
            <a:ext cx="4343400" cy="3257550"/>
          </a:xfrm>
          <a:prstGeom prst="rect">
            <a:avLst/>
          </a:prstGeom>
          <a:noFill/>
        </p:spPr>
      </p:pic>
      <p:pic>
        <p:nvPicPr>
          <p:cNvPr id="5" name="Picture 2" descr="F:\My Documents\Desktop\New Folder\2012-01-16 15.51.16.jpg"/>
          <p:cNvPicPr>
            <a:picLocks noChangeAspect="1" noChangeArrowheads="1"/>
          </p:cNvPicPr>
          <p:nvPr/>
        </p:nvPicPr>
        <p:blipFill>
          <a:blip r:embed="rId3" cstate="print"/>
          <a:srcRect l="20755" t="15094" r="11321" b="9434"/>
          <a:stretch>
            <a:fillRect/>
          </a:stretch>
        </p:blipFill>
        <p:spPr bwMode="auto">
          <a:xfrm>
            <a:off x="4495800" y="1600200"/>
            <a:ext cx="4267200" cy="3556000"/>
          </a:xfrm>
          <a:prstGeom prst="rect">
            <a:avLst/>
          </a:prstGeom>
          <a:noFill/>
        </p:spPr>
      </p:pic>
      <p:pic>
        <p:nvPicPr>
          <p:cNvPr id="10" name="Picture 4" descr="F:\My Documents\Desktop\New Folder\2012-01-16 15.52.00.jpg"/>
          <p:cNvPicPr>
            <a:picLocks noChangeAspect="1" noChangeArrowheads="1"/>
          </p:cNvPicPr>
          <p:nvPr/>
        </p:nvPicPr>
        <p:blipFill>
          <a:blip r:embed="rId4" cstate="print"/>
          <a:srcRect l="33871" t="24799" r="22581" b="28024"/>
          <a:stretch>
            <a:fillRect/>
          </a:stretch>
        </p:blipFill>
        <p:spPr bwMode="auto">
          <a:xfrm>
            <a:off x="4343400" y="1752600"/>
            <a:ext cx="4314090" cy="3505200"/>
          </a:xfrm>
          <a:prstGeom prst="rect">
            <a:avLst/>
          </a:prstGeom>
          <a:noFill/>
        </p:spPr>
      </p:pic>
      <p:pic>
        <p:nvPicPr>
          <p:cNvPr id="11" name="Picture 5" descr="F:\My Documents\Desktop\New Folder\2012-01-16 15.52.10.jpg"/>
          <p:cNvPicPr>
            <a:picLocks noChangeAspect="1" noChangeArrowheads="1"/>
          </p:cNvPicPr>
          <p:nvPr/>
        </p:nvPicPr>
        <p:blipFill>
          <a:blip r:embed="rId5" cstate="print"/>
          <a:srcRect l="14167" t="16667" r="18333" b="10000"/>
          <a:stretch>
            <a:fillRect/>
          </a:stretch>
        </p:blipFill>
        <p:spPr bwMode="auto">
          <a:xfrm>
            <a:off x="4267200" y="1981200"/>
            <a:ext cx="4191000" cy="3414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84238"/>
          </a:xfrm>
        </p:spPr>
        <p:txBody>
          <a:bodyPr/>
          <a:lstStyle/>
          <a:p>
            <a:r>
              <a:rPr lang="en-US" dirty="0" smtClean="0"/>
              <a:t>New Chassis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6.JPG"/>
          <p:cNvPicPr>
            <a:picLocks noChangeAspect="1"/>
          </p:cNvPicPr>
          <p:nvPr/>
        </p:nvPicPr>
        <p:blipFill>
          <a:blip r:embed="rId2" cstate="print">
            <a:lum bright="2000"/>
          </a:blip>
          <a:srcRect l="15833" r="15001"/>
          <a:stretch>
            <a:fillRect/>
          </a:stretch>
        </p:blipFill>
        <p:spPr>
          <a:xfrm>
            <a:off x="4114800" y="2743200"/>
            <a:ext cx="4651182" cy="3790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Rear Isometric View.JPG"/>
          <p:cNvPicPr>
            <a:picLocks noChangeAspect="1"/>
          </p:cNvPicPr>
          <p:nvPr/>
        </p:nvPicPr>
        <p:blipFill>
          <a:blip r:embed="rId3" cstate="print"/>
          <a:srcRect l="24167" r="20833"/>
          <a:stretch>
            <a:fillRect/>
          </a:stretch>
        </p:blipFill>
        <p:spPr>
          <a:xfrm>
            <a:off x="381000" y="1143000"/>
            <a:ext cx="4775089" cy="403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10200" y="1295400"/>
            <a:ext cx="33308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Completed 3-dimensional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Construction underway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Jigs assembled to ensure</a:t>
            </a:r>
          </a:p>
          <a:p>
            <a:pPr lvl="1"/>
            <a:r>
              <a:rPr lang="en-US" dirty="0" smtClean="0"/>
              <a:t>accuracy to model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2339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Communication with </a:t>
            </a:r>
          </a:p>
          <a:p>
            <a:r>
              <a:rPr lang="en-US" dirty="0" smtClean="0"/>
              <a:t>mechanical scrutineers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Disassembly of old car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Drivetrain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Motor Selection – Agni Electric Motor</a:t>
            </a:r>
          </a:p>
          <a:p>
            <a:pPr lvl="1"/>
            <a:r>
              <a:rPr lang="en-US" dirty="0" smtClean="0"/>
              <a:t>Dynamometer Testing</a:t>
            </a:r>
          </a:p>
          <a:p>
            <a:r>
              <a:rPr lang="en-US" dirty="0" smtClean="0"/>
              <a:t>Batteries</a:t>
            </a:r>
          </a:p>
          <a:p>
            <a:pPr lvl="1"/>
            <a:r>
              <a:rPr lang="en-US" sz="2000" dirty="0" smtClean="0"/>
              <a:t>Lithium </a:t>
            </a:r>
            <a:r>
              <a:rPr lang="en-US" sz="2000" dirty="0" smtClean="0"/>
              <a:t>Polymer</a:t>
            </a:r>
          </a:p>
          <a:p>
            <a:pPr lvl="2"/>
            <a:r>
              <a:rPr lang="en-US" dirty="0" smtClean="0"/>
              <a:t>3.7V, 5Ah, 20C</a:t>
            </a:r>
          </a:p>
          <a:p>
            <a:pPr lvl="2"/>
            <a:r>
              <a:rPr lang="en-US" dirty="0" smtClean="0"/>
              <a:t>72V, 120 batteries</a:t>
            </a:r>
          </a:p>
          <a:p>
            <a:pPr lvl="2"/>
            <a:r>
              <a:rPr lang="en-US" dirty="0" smtClean="0"/>
              <a:t>6 parallel sets, replicated 20 times in series</a:t>
            </a:r>
          </a:p>
          <a:p>
            <a:r>
              <a:rPr lang="en-US" dirty="0" smtClean="0"/>
              <a:t>Motor Controller</a:t>
            </a:r>
          </a:p>
          <a:p>
            <a:r>
              <a:rPr lang="en-US" dirty="0" smtClean="0"/>
              <a:t>1:4.5 </a:t>
            </a:r>
            <a:r>
              <a:rPr lang="en-US" dirty="0" smtClean="0"/>
              <a:t>Gear ratio</a:t>
            </a:r>
          </a:p>
          <a:p>
            <a:r>
              <a:rPr lang="en-US" dirty="0" smtClean="0"/>
              <a:t>Chain-driven</a:t>
            </a:r>
          </a:p>
          <a:p>
            <a:r>
              <a:rPr lang="en-US" sz="2700" dirty="0" err="1" smtClean="0"/>
              <a:t>Torsen</a:t>
            </a:r>
            <a:r>
              <a:rPr lang="en-US" sz="2700" dirty="0" smtClean="0"/>
              <a:t> Limited-Slip Differential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95_Series_Performance_Graphs.tif"/>
          <p:cNvPicPr>
            <a:picLocks noChangeAspect="1"/>
          </p:cNvPicPr>
          <p:nvPr/>
        </p:nvPicPr>
        <p:blipFill>
          <a:blip r:embed="rId2" cstate="print"/>
          <a:srcRect l="13264" b="7321"/>
          <a:stretch>
            <a:fillRect/>
          </a:stretch>
        </p:blipFill>
        <p:spPr>
          <a:xfrm>
            <a:off x="5334000" y="1653988"/>
            <a:ext cx="3487882" cy="4823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57800" y="1219200"/>
            <a:ext cx="3657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FVSA</a:t>
            </a:r>
          </a:p>
          <a:p>
            <a:pPr lvl="1"/>
            <a:r>
              <a:rPr lang="en-US" dirty="0" smtClean="0"/>
              <a:t>Establish parameters</a:t>
            </a:r>
          </a:p>
          <a:p>
            <a:pPr lvl="2"/>
            <a:r>
              <a:rPr lang="en-US" dirty="0" smtClean="0"/>
              <a:t>Roll Center</a:t>
            </a:r>
          </a:p>
          <a:p>
            <a:pPr lvl="2"/>
            <a:r>
              <a:rPr lang="en-US" dirty="0" smtClean="0"/>
              <a:t>Instant center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14800"/>
            <a:ext cx="41910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SVSA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600" noProof="0" dirty="0" smtClean="0"/>
              <a:t>“Anti” feature </a:t>
            </a: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Calculations</a:t>
            </a:r>
          </a:p>
          <a:p>
            <a:pPr marL="1188720" lvl="2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23% AD</a:t>
            </a:r>
            <a:endParaRPr kumimoji="0" lang="en-US" sz="2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914900" cy="244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916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0" y="914400"/>
            <a:ext cx="3352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ADAMS-CAR</a:t>
            </a:r>
          </a:p>
          <a:p>
            <a:pPr lvl="1"/>
            <a:r>
              <a:rPr lang="en-US" dirty="0" smtClean="0"/>
              <a:t>Simulation</a:t>
            </a:r>
          </a:p>
          <a:p>
            <a:pPr lvl="2"/>
            <a:r>
              <a:rPr lang="en-US" dirty="0" smtClean="0"/>
              <a:t>Measure suspension characteristic changes with wheel displacement</a:t>
            </a:r>
          </a:p>
          <a:p>
            <a:pPr lvl="1"/>
            <a:endParaRPr lang="en-US" dirty="0"/>
          </a:p>
        </p:txBody>
      </p:sp>
      <p:pic>
        <p:nvPicPr>
          <p:cNvPr id="5" name="Picture 4" descr="adamspic.JPG"/>
          <p:cNvPicPr>
            <a:picLocks noChangeAspect="1"/>
          </p:cNvPicPr>
          <p:nvPr/>
        </p:nvPicPr>
        <p:blipFill>
          <a:blip r:embed="rId2" cstate="print"/>
          <a:srcRect r="11881" b="24505"/>
          <a:stretch>
            <a:fillRect/>
          </a:stretch>
        </p:blipFill>
        <p:spPr>
          <a:xfrm>
            <a:off x="304800" y="990600"/>
            <a:ext cx="5002967" cy="3429000"/>
          </a:xfrm>
          <a:prstGeom prst="rect">
            <a:avLst/>
          </a:prstGeom>
        </p:spPr>
      </p:pic>
      <p:pic>
        <p:nvPicPr>
          <p:cNvPr id="6" name="Picture 5" descr="camber-test1.JPG"/>
          <p:cNvPicPr>
            <a:picLocks noChangeAspect="1"/>
          </p:cNvPicPr>
          <p:nvPr/>
        </p:nvPicPr>
        <p:blipFill>
          <a:blip r:embed="rId3" cstate="print"/>
          <a:srcRect r="35111" b="57778"/>
          <a:stretch>
            <a:fillRect/>
          </a:stretch>
        </p:blipFill>
        <p:spPr>
          <a:xfrm>
            <a:off x="2209800" y="3581400"/>
            <a:ext cx="6705600" cy="304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648200"/>
            <a:ext cx="32766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/>
              <a:t>New springs</a:t>
            </a:r>
          </a:p>
          <a:p>
            <a:pPr marL="1005840" lvl="2" indent="-228600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Reduced stiffness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Exceed minimum requirements with available budget</a:t>
            </a:r>
          </a:p>
          <a:p>
            <a:pPr lvl="1"/>
            <a:r>
              <a:rPr lang="en-US" dirty="0" smtClean="0"/>
              <a:t>Competition and performance</a:t>
            </a:r>
          </a:p>
          <a:p>
            <a:r>
              <a:rPr lang="en-US" dirty="0" smtClean="0"/>
              <a:t>Divide responsibilities based on individual strengths</a:t>
            </a:r>
          </a:p>
          <a:p>
            <a:r>
              <a:rPr lang="en-US" dirty="0" smtClean="0"/>
              <a:t>“Measure twice and cut once”</a:t>
            </a:r>
          </a:p>
          <a:p>
            <a:pPr lvl="1"/>
            <a:r>
              <a:rPr lang="en-US" dirty="0" smtClean="0"/>
              <a:t>Design and model components to ensure fitment</a:t>
            </a:r>
          </a:p>
          <a:p>
            <a:pPr lvl="1"/>
            <a:r>
              <a:rPr lang="en-US" dirty="0" smtClean="0"/>
              <a:t>Compare to rule restrictions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1AA5-5C60-434E-B23F-F0ECC281F8A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Contributions:	</a:t>
            </a:r>
          </a:p>
          <a:p>
            <a:pPr lvl="1"/>
            <a:r>
              <a:rPr lang="en-US" dirty="0" smtClean="0"/>
              <a:t>Mechanical Dept. - $2000</a:t>
            </a:r>
          </a:p>
          <a:p>
            <a:pPr lvl="1"/>
            <a:r>
              <a:rPr lang="en-US" dirty="0" smtClean="0"/>
              <a:t>Electrical Dept. - $1000</a:t>
            </a:r>
          </a:p>
          <a:p>
            <a:pPr lvl="1"/>
            <a:r>
              <a:rPr lang="en-US" dirty="0" smtClean="0"/>
              <a:t>Industrial Dept. - $1500</a:t>
            </a:r>
          </a:p>
          <a:p>
            <a:pPr lvl="1"/>
            <a:r>
              <a:rPr lang="en-US" dirty="0" smtClean="0"/>
              <a:t>Dean’s Office - $2500</a:t>
            </a:r>
          </a:p>
          <a:p>
            <a:pPr lvl="1"/>
            <a:r>
              <a:rPr lang="en-US" dirty="0" smtClean="0"/>
              <a:t>Cummins </a:t>
            </a:r>
            <a:r>
              <a:rPr lang="en-US" dirty="0" smtClean="0"/>
              <a:t>(recently) - $</a:t>
            </a:r>
            <a:r>
              <a:rPr lang="en-US" dirty="0" smtClean="0"/>
              <a:t>2000</a:t>
            </a:r>
          </a:p>
          <a:p>
            <a:r>
              <a:rPr lang="en-US" dirty="0" smtClean="0"/>
              <a:t>Created </a:t>
            </a:r>
            <a:r>
              <a:rPr lang="en-US" dirty="0" smtClean="0"/>
              <a:t>Sponsorship Packet</a:t>
            </a:r>
          </a:p>
          <a:p>
            <a:pPr lvl="1"/>
            <a:r>
              <a:rPr lang="en-US" dirty="0" smtClean="0"/>
              <a:t>Distributed to over 50 companies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1" name="Picture 7" descr="C:\Documents and Settings\nimicge.LABA205-13\Local Settings\Temporary Internet Files\Content.IE5\BN8KQSO2\MC9000548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447553" cy="218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497</TotalTime>
  <Words>309</Words>
  <Application>Microsoft Office PowerPoint</Application>
  <PresentationFormat>On-screen Show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Formula Electric Progress Report Presentation</vt:lpstr>
      <vt:lpstr>Scope</vt:lpstr>
      <vt:lpstr>Components from previous Hybrid Car</vt:lpstr>
      <vt:lpstr>New Chassis</vt:lpstr>
      <vt:lpstr>Drivetrain</vt:lpstr>
      <vt:lpstr>Suspension</vt:lpstr>
      <vt:lpstr> Suspension</vt:lpstr>
      <vt:lpstr>Approach</vt:lpstr>
      <vt:lpstr>Funding Status</vt:lpstr>
      <vt:lpstr>Schedule for Near Future</vt:lpstr>
      <vt:lpstr>Summary</vt:lpstr>
      <vt:lpstr>Slide 12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Presentation</dc:title>
  <dc:creator>cmstest</dc:creator>
  <cp:lastModifiedBy>Alex</cp:lastModifiedBy>
  <cp:revision>41</cp:revision>
  <dcterms:created xsi:type="dcterms:W3CDTF">2012-01-16T21:02:38Z</dcterms:created>
  <dcterms:modified xsi:type="dcterms:W3CDTF">2012-01-19T03:45:45Z</dcterms:modified>
</cp:coreProperties>
</file>